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4.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4.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5.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6.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7.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8.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 id="2147483683" r:id="rId6"/>
    <p:sldMasterId id="2147483729" r:id="rId7"/>
  </p:sldMasterIdLst>
  <p:notesMasterIdLst>
    <p:notesMasterId r:id="rId36"/>
  </p:notesMasterIdLst>
  <p:sldIdLst>
    <p:sldId id="2147376438" r:id="rId8"/>
    <p:sldId id="2146846055" r:id="rId9"/>
    <p:sldId id="2147376468" r:id="rId10"/>
    <p:sldId id="2146846044" r:id="rId11"/>
    <p:sldId id="2147376467" r:id="rId12"/>
    <p:sldId id="2147376462" r:id="rId13"/>
    <p:sldId id="2144327938" r:id="rId14"/>
    <p:sldId id="2146846655" r:id="rId15"/>
    <p:sldId id="2146846048" r:id="rId16"/>
    <p:sldId id="2146846028" r:id="rId17"/>
    <p:sldId id="2147376461" r:id="rId18"/>
    <p:sldId id="2146846032" r:id="rId19"/>
    <p:sldId id="2146846060" r:id="rId20"/>
    <p:sldId id="2146846025" r:id="rId21"/>
    <p:sldId id="2146846037" r:id="rId22"/>
    <p:sldId id="2146846040" r:id="rId23"/>
    <p:sldId id="2146846691" r:id="rId24"/>
    <p:sldId id="2147376463" r:id="rId25"/>
    <p:sldId id="2146846688" r:id="rId26"/>
    <p:sldId id="2146846689" r:id="rId27"/>
    <p:sldId id="2147376469" r:id="rId28"/>
    <p:sldId id="2146846684" r:id="rId29"/>
    <p:sldId id="2147376442" r:id="rId30"/>
    <p:sldId id="2146846014" r:id="rId31"/>
    <p:sldId id="2144327406" r:id="rId32"/>
    <p:sldId id="2144327929" r:id="rId33"/>
    <p:sldId id="2144328274" r:id="rId34"/>
    <p:sldId id="2146846052" r:id="rId35"/>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authors.xml><?xml version="1.0" encoding="utf-8"?>
<p188:authorLst xmlns:a="http://schemas.openxmlformats.org/drawingml/2006/main" xmlns:r="http://schemas.openxmlformats.org/officeDocument/2006/relationships" xmlns:p188="http://schemas.microsoft.com/office/powerpoint/2018/8/main">
  <p188:author id="{A385A107-2D3E-7AFE-0528-70F5B03A336C}" name="Marianne Vita" initials="MV" userId="S::mariannev@thevab.com::35b1102d-d340-4a85-a709-12ee727aa48b" providerId="AD"/>
  <p188:author id="{6644001F-98D2-AF68-925B-F4D39E797894}" name="Jason Wiese" initials="JW" userId="S::jasonw@thevab.com::4bff8d5b-7de6-4655-b397-69b0afc81113" providerId="AD"/>
  <p188:author id="{41E8424B-45FD-3ECB-0948-723F916FFB79}" name="Danielle Delauro" initials="DD" userId="S::danielled@thevab.com::79c3a64d-209a-45df-902b-7cba6cccfd68" providerId="AD"/>
  <p188:author id="{67D9CF8F-6412-CF76-F5A9-3E11BC9EE1AB}" name="Amanda Cashman" initials="AC" userId="S::amandac@thevab.com::fc6d6d2e-beac-4fb5-b960-43c972d01ff9" providerId="AD"/>
  <p188:author id="{ACD09CA3-38A1-5F5B-8715-499BA24A48C7}" name="Karolina Guillen" initials="KG" userId="Karolina Guillen" providerId="None"/>
  <p188:author id="{F0141AB7-7F25-3C16-C77D-5FEA2DA4B116}" name="Karolina Guillen" initials="KG" userId="S::karolinaG@thevab.com::c1c08796-a0be-47c6-af52-5d31fd96ec50" providerId="AD"/>
  <p188:author id="{40CDBCD8-5C78-F3A3-F41F-DA4694EE60DF}" name="Kaileen Cain" initials="KC" userId="S::KaileenC@thevab.com::21167d2d-fdf2-4320-ae3a-272888c89590" providerId="AD"/>
  <p188:author id="{21855EDF-F9CE-3B66-C6A5-06158391F461}" name="Leah Montner Dixon" initials="LMD" userId="S::leahm@thevab.com::d5b2ae9e-9213-4442-b7df-4db8cbe51e5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eah Montner Dixon" initials="LMD" lastIdx="14" clrIdx="0">
    <p:extLst>
      <p:ext uri="{19B8F6BF-5375-455C-9EA6-DF929625EA0E}">
        <p15:presenceInfo xmlns:p15="http://schemas.microsoft.com/office/powerpoint/2012/main" userId="S::leahm@thevab.com::d5b2ae9e-9213-4442-b7df-4db8cbe51e5d" providerId="AD"/>
      </p:ext>
    </p:extLst>
  </p:cmAuthor>
  <p:cmAuthor id="2" name="karolinaG@thevab.com" initials="k" lastIdx="45" clrIdx="1">
    <p:extLst>
      <p:ext uri="{19B8F6BF-5375-455C-9EA6-DF929625EA0E}">
        <p15:presenceInfo xmlns:p15="http://schemas.microsoft.com/office/powerpoint/2012/main" userId="S::karolinaG@thevab.com::c1c08796-a0be-47c6-af52-5d31fd96ec50" providerId="AD"/>
      </p:ext>
    </p:extLst>
  </p:cmAuthor>
  <p:cmAuthor id="3" name="Jason Wiese" initials="JW" lastIdx="34" clrIdx="2">
    <p:extLst>
      <p:ext uri="{19B8F6BF-5375-455C-9EA6-DF929625EA0E}">
        <p15:presenceInfo xmlns:p15="http://schemas.microsoft.com/office/powerpoint/2012/main" userId="S::jasonw@thevab.com::4bff8d5b-7de6-4655-b397-69b0afc81113" providerId="AD"/>
      </p:ext>
    </p:extLst>
  </p:cmAuthor>
  <p:cmAuthor id="4" name="Marianne Vita" initials="MV" lastIdx="48" clrIdx="3">
    <p:extLst>
      <p:ext uri="{19B8F6BF-5375-455C-9EA6-DF929625EA0E}">
        <p15:presenceInfo xmlns:p15="http://schemas.microsoft.com/office/powerpoint/2012/main" userId="S::mariannev@thevab.com::35b1102d-d340-4a85-a709-12ee727aa48b" providerId="AD"/>
      </p:ext>
    </p:extLst>
  </p:cmAuthor>
  <p:cmAuthor id="5" name="Danielle Delauro" initials="DD" lastIdx="57" clrIdx="4">
    <p:extLst>
      <p:ext uri="{19B8F6BF-5375-455C-9EA6-DF929625EA0E}">
        <p15:presenceInfo xmlns:p15="http://schemas.microsoft.com/office/powerpoint/2012/main" userId="S::danielled@thevab.com::79c3a64d-209a-45df-902b-7cba6cccfd6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1A62"/>
    <a:srgbClr val="ED3C8D"/>
    <a:srgbClr val="A343FF"/>
    <a:srgbClr val="FF6E30"/>
    <a:srgbClr val="FFE600"/>
    <a:srgbClr val="00BFF2"/>
    <a:srgbClr val="4EBEA4"/>
    <a:srgbClr val="E2E8F1"/>
    <a:srgbClr val="D0D8E0"/>
    <a:srgbClr val="6D6DE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C107B1-26D5-4D2A-8937-CC1308372136}" v="2" dt="2025-11-10T17:44:46.549"/>
    <p1510:client id="{2A9D28B6-58A5-49AA-A63A-50C8D021F43F}" v="5" dt="2025-11-10T17:17:03.03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viewProps" Target="viewProps.xml"/><Relationship Id="rId21" Type="http://schemas.openxmlformats.org/officeDocument/2006/relationships/slide" Target="slides/slide14.xml"/><Relationship Id="rId34" Type="http://schemas.openxmlformats.org/officeDocument/2006/relationships/slide" Target="slides/slide27.xml"/><Relationship Id="rId42" Type="http://schemas.microsoft.com/office/2016/11/relationships/changesInfo" Target="changesInfos/changesInfo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microsoft.com/office/2015/10/relationships/revisionInfo" Target="revisionInfo.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son Wiese" userId="4bff8d5b-7de6-4655-b397-69b0afc81113" providerId="ADAL" clId="{FD3BD4DC-71D8-46F6-AA22-5552A9B6A2A7}"/>
    <pc:docChg chg="undo redo custSel addSld delSld modSld sldOrd">
      <pc:chgData name="Jason Wiese" userId="4bff8d5b-7de6-4655-b397-69b0afc81113" providerId="ADAL" clId="{FD3BD4DC-71D8-46F6-AA22-5552A9B6A2A7}" dt="2025-10-29T15:31:00.608" v="7590" actId="20577"/>
      <pc:docMkLst>
        <pc:docMk/>
      </pc:docMkLst>
      <pc:sldChg chg="modSp mod">
        <pc:chgData name="Jason Wiese" userId="4bff8d5b-7de6-4655-b397-69b0afc81113" providerId="ADAL" clId="{FD3BD4DC-71D8-46F6-AA22-5552A9B6A2A7}" dt="2025-10-27T02:19:39.219" v="1750" actId="20577"/>
        <pc:sldMkLst>
          <pc:docMk/>
          <pc:sldMk cId="3708019452" sldId="2144327938"/>
        </pc:sldMkLst>
        <pc:spChg chg="mod">
          <ac:chgData name="Jason Wiese" userId="4bff8d5b-7de6-4655-b397-69b0afc81113" providerId="ADAL" clId="{FD3BD4DC-71D8-46F6-AA22-5552A9B6A2A7}" dt="2025-10-27T02:19:39.219" v="1750" actId="20577"/>
          <ac:spMkLst>
            <pc:docMk/>
            <pc:sldMk cId="3708019452" sldId="2144327938"/>
            <ac:spMk id="3" creationId="{9A73D8D4-F64C-A197-6EB4-662E65CA2AF4}"/>
          </ac:spMkLst>
        </pc:spChg>
        <pc:picChg chg="mod">
          <ac:chgData name="Jason Wiese" userId="4bff8d5b-7de6-4655-b397-69b0afc81113" providerId="ADAL" clId="{FD3BD4DC-71D8-46F6-AA22-5552A9B6A2A7}" dt="2025-10-27T02:19:27.221" v="1746" actId="14100"/>
          <ac:picMkLst>
            <pc:docMk/>
            <pc:sldMk cId="3708019452" sldId="2144327938"/>
            <ac:picMk id="20" creationId="{83B3379D-83C8-2885-4E79-EF4BF92C28E3}"/>
          </ac:picMkLst>
        </pc:picChg>
      </pc:sldChg>
      <pc:sldChg chg="modSp mod">
        <pc:chgData name="Jason Wiese" userId="4bff8d5b-7de6-4655-b397-69b0afc81113" providerId="ADAL" clId="{FD3BD4DC-71D8-46F6-AA22-5552A9B6A2A7}" dt="2025-10-29T03:15:52.461" v="5814" actId="20577"/>
        <pc:sldMkLst>
          <pc:docMk/>
          <pc:sldMk cId="1334572820" sldId="2146846014"/>
        </pc:sldMkLst>
        <pc:spChg chg="mod">
          <ac:chgData name="Jason Wiese" userId="4bff8d5b-7de6-4655-b397-69b0afc81113" providerId="ADAL" clId="{FD3BD4DC-71D8-46F6-AA22-5552A9B6A2A7}" dt="2025-10-29T03:15:52.461" v="5814" actId="20577"/>
          <ac:spMkLst>
            <pc:docMk/>
            <pc:sldMk cId="1334572820" sldId="2146846014"/>
            <ac:spMk id="48" creationId="{A246FF59-2A5E-4913-EA8E-BF3D9C6EA2D1}"/>
          </ac:spMkLst>
        </pc:spChg>
      </pc:sldChg>
      <pc:sldChg chg="modSp mod">
        <pc:chgData name="Jason Wiese" userId="4bff8d5b-7de6-4655-b397-69b0afc81113" providerId="ADAL" clId="{FD3BD4DC-71D8-46F6-AA22-5552A9B6A2A7}" dt="2025-10-29T02:35:49.360" v="5382" actId="14100"/>
        <pc:sldMkLst>
          <pc:docMk/>
          <pc:sldMk cId="4062622124" sldId="2146846025"/>
        </pc:sldMkLst>
        <pc:spChg chg="mod">
          <ac:chgData name="Jason Wiese" userId="4bff8d5b-7de6-4655-b397-69b0afc81113" providerId="ADAL" clId="{FD3BD4DC-71D8-46F6-AA22-5552A9B6A2A7}" dt="2025-10-29T02:35:49.360" v="5382" actId="14100"/>
          <ac:spMkLst>
            <pc:docMk/>
            <pc:sldMk cId="4062622124" sldId="2146846025"/>
            <ac:spMk id="3" creationId="{E7448A04-B048-CDD5-25A9-E01A06F342DB}"/>
          </ac:spMkLst>
        </pc:spChg>
        <pc:spChg chg="mod">
          <ac:chgData name="Jason Wiese" userId="4bff8d5b-7de6-4655-b397-69b0afc81113" providerId="ADAL" clId="{FD3BD4DC-71D8-46F6-AA22-5552A9B6A2A7}" dt="2025-10-27T02:36:21.511" v="2032" actId="20577"/>
          <ac:spMkLst>
            <pc:docMk/>
            <pc:sldMk cId="4062622124" sldId="2146846025"/>
            <ac:spMk id="62" creationId="{C2B7F681-A849-25CB-432C-3E27A1C7744F}"/>
          </ac:spMkLst>
        </pc:spChg>
        <pc:spChg chg="mod">
          <ac:chgData name="Jason Wiese" userId="4bff8d5b-7de6-4655-b397-69b0afc81113" providerId="ADAL" clId="{FD3BD4DC-71D8-46F6-AA22-5552A9B6A2A7}" dt="2025-10-27T02:37:22.243" v="2048" actId="20577"/>
          <ac:spMkLst>
            <pc:docMk/>
            <pc:sldMk cId="4062622124" sldId="2146846025"/>
            <ac:spMk id="78" creationId="{F739E658-19F5-3BD4-0D28-428BCE65E38F}"/>
          </ac:spMkLst>
        </pc:spChg>
        <pc:spChg chg="mod">
          <ac:chgData name="Jason Wiese" userId="4bff8d5b-7de6-4655-b397-69b0afc81113" providerId="ADAL" clId="{FD3BD4DC-71D8-46F6-AA22-5552A9B6A2A7}" dt="2025-10-27T02:36:40.140" v="2046" actId="6549"/>
          <ac:spMkLst>
            <pc:docMk/>
            <pc:sldMk cId="4062622124" sldId="2146846025"/>
            <ac:spMk id="79" creationId="{4986B8EE-5273-B26B-90BE-82FC472ACE2F}"/>
          </ac:spMkLst>
        </pc:spChg>
        <pc:spChg chg="mod">
          <ac:chgData name="Jason Wiese" userId="4bff8d5b-7de6-4655-b397-69b0afc81113" providerId="ADAL" clId="{FD3BD4DC-71D8-46F6-AA22-5552A9B6A2A7}" dt="2025-10-27T02:37:12.612" v="2047" actId="20577"/>
          <ac:spMkLst>
            <pc:docMk/>
            <pc:sldMk cId="4062622124" sldId="2146846025"/>
            <ac:spMk id="82" creationId="{D0C6B0C9-FFC2-5366-322F-86736C41D38F}"/>
          </ac:spMkLst>
        </pc:spChg>
      </pc:sldChg>
      <pc:sldChg chg="modSp mod">
        <pc:chgData name="Jason Wiese" userId="4bff8d5b-7de6-4655-b397-69b0afc81113" providerId="ADAL" clId="{FD3BD4DC-71D8-46F6-AA22-5552A9B6A2A7}" dt="2025-10-27T02:20:31.108" v="1775" actId="20577"/>
        <pc:sldMkLst>
          <pc:docMk/>
          <pc:sldMk cId="2360611124" sldId="2146846028"/>
        </pc:sldMkLst>
        <pc:spChg chg="mod">
          <ac:chgData name="Jason Wiese" userId="4bff8d5b-7de6-4655-b397-69b0afc81113" providerId="ADAL" clId="{FD3BD4DC-71D8-46F6-AA22-5552A9B6A2A7}" dt="2025-10-27T02:20:31.108" v="1775" actId="20577"/>
          <ac:spMkLst>
            <pc:docMk/>
            <pc:sldMk cId="2360611124" sldId="2146846028"/>
            <ac:spMk id="9" creationId="{0EF3D271-23F2-87D8-09C4-F79349A5D4AD}"/>
          </ac:spMkLst>
        </pc:spChg>
      </pc:sldChg>
      <pc:sldChg chg="addSp delSp modSp mod">
        <pc:chgData name="Jason Wiese" userId="4bff8d5b-7de6-4655-b397-69b0afc81113" providerId="ADAL" clId="{FD3BD4DC-71D8-46F6-AA22-5552A9B6A2A7}" dt="2025-10-29T02:33:18.496" v="5377" actId="1076"/>
        <pc:sldMkLst>
          <pc:docMk/>
          <pc:sldMk cId="2268208791" sldId="2146846032"/>
        </pc:sldMkLst>
        <pc:spChg chg="mod">
          <ac:chgData name="Jason Wiese" userId="4bff8d5b-7de6-4655-b397-69b0afc81113" providerId="ADAL" clId="{FD3BD4DC-71D8-46F6-AA22-5552A9B6A2A7}" dt="2025-10-29T02:33:18.496" v="5377" actId="1076"/>
          <ac:spMkLst>
            <pc:docMk/>
            <pc:sldMk cId="2268208791" sldId="2146846032"/>
            <ac:spMk id="4" creationId="{1BF894CE-5EB9-4BB3-F6C7-477E37F6A6AA}"/>
          </ac:spMkLst>
        </pc:spChg>
        <pc:spChg chg="add mod ord">
          <ac:chgData name="Jason Wiese" userId="4bff8d5b-7de6-4655-b397-69b0afc81113" providerId="ADAL" clId="{FD3BD4DC-71D8-46F6-AA22-5552A9B6A2A7}" dt="2025-10-27T02:23:57.115" v="1818" actId="167"/>
          <ac:spMkLst>
            <pc:docMk/>
            <pc:sldMk cId="2268208791" sldId="2146846032"/>
            <ac:spMk id="7" creationId="{76BAD69F-5F18-3A2F-369B-3B7C86D66980}"/>
          </ac:spMkLst>
        </pc:spChg>
      </pc:sldChg>
      <pc:sldChg chg="addSp delSp modSp mod">
        <pc:chgData name="Jason Wiese" userId="4bff8d5b-7de6-4655-b397-69b0afc81113" providerId="ADAL" clId="{FD3BD4DC-71D8-46F6-AA22-5552A9B6A2A7}" dt="2025-10-27T02:44:54.081" v="2544" actId="478"/>
        <pc:sldMkLst>
          <pc:docMk/>
          <pc:sldMk cId="451430938" sldId="2146846037"/>
        </pc:sldMkLst>
        <pc:spChg chg="mod">
          <ac:chgData name="Jason Wiese" userId="4bff8d5b-7de6-4655-b397-69b0afc81113" providerId="ADAL" clId="{FD3BD4DC-71D8-46F6-AA22-5552A9B6A2A7}" dt="2025-10-27T02:43:56.016" v="2526" actId="1035"/>
          <ac:spMkLst>
            <pc:docMk/>
            <pc:sldMk cId="451430938" sldId="2146846037"/>
            <ac:spMk id="13" creationId="{0A8D4BE2-F3AB-4FC0-4CD2-740D356233B5}"/>
          </ac:spMkLst>
        </pc:spChg>
        <pc:spChg chg="mod">
          <ac:chgData name="Jason Wiese" userId="4bff8d5b-7de6-4655-b397-69b0afc81113" providerId="ADAL" clId="{FD3BD4DC-71D8-46F6-AA22-5552A9B6A2A7}" dt="2025-10-27T02:41:42.564" v="2354" actId="20577"/>
          <ac:spMkLst>
            <pc:docMk/>
            <pc:sldMk cId="451430938" sldId="2146846037"/>
            <ac:spMk id="14" creationId="{DD0297B5-F189-BA38-9F7D-22BC0475D5C7}"/>
          </ac:spMkLst>
        </pc:spChg>
        <pc:spChg chg="mod">
          <ac:chgData name="Jason Wiese" userId="4bff8d5b-7de6-4655-b397-69b0afc81113" providerId="ADAL" clId="{FD3BD4DC-71D8-46F6-AA22-5552A9B6A2A7}" dt="2025-10-27T02:44:05.925" v="2530" actId="14100"/>
          <ac:spMkLst>
            <pc:docMk/>
            <pc:sldMk cId="451430938" sldId="2146846037"/>
            <ac:spMk id="20" creationId="{1EB5AB8A-2B8C-8D1B-BAB5-7864D5D92100}"/>
          </ac:spMkLst>
        </pc:spChg>
        <pc:graphicFrameChg chg="modGraphic">
          <ac:chgData name="Jason Wiese" userId="4bff8d5b-7de6-4655-b397-69b0afc81113" providerId="ADAL" clId="{FD3BD4DC-71D8-46F6-AA22-5552A9B6A2A7}" dt="2025-10-27T02:44:47.779" v="2543" actId="20577"/>
          <ac:graphicFrameMkLst>
            <pc:docMk/>
            <pc:sldMk cId="451430938" sldId="2146846037"/>
            <ac:graphicFrameMk id="6" creationId="{3F6A1D03-6F6D-33BF-1134-41E3E0FF1F14}"/>
          </ac:graphicFrameMkLst>
        </pc:graphicFrameChg>
      </pc:sldChg>
      <pc:sldChg chg="addSp delSp modSp mod">
        <pc:chgData name="Jason Wiese" userId="4bff8d5b-7de6-4655-b397-69b0afc81113" providerId="ADAL" clId="{FD3BD4DC-71D8-46F6-AA22-5552A9B6A2A7}" dt="2025-10-27T03:29:13.238" v="4436" actId="1035"/>
        <pc:sldMkLst>
          <pc:docMk/>
          <pc:sldMk cId="380113142" sldId="2146846040"/>
        </pc:sldMkLst>
        <pc:spChg chg="add mod">
          <ac:chgData name="Jason Wiese" userId="4bff8d5b-7de6-4655-b397-69b0afc81113" providerId="ADAL" clId="{FD3BD4DC-71D8-46F6-AA22-5552A9B6A2A7}" dt="2025-10-27T02:49:16.518" v="2641" actId="1076"/>
          <ac:spMkLst>
            <pc:docMk/>
            <pc:sldMk cId="380113142" sldId="2146846040"/>
            <ac:spMk id="2" creationId="{03E793BA-B219-8AAF-D1D5-427366F1CF9B}"/>
          </ac:spMkLst>
        </pc:spChg>
        <pc:spChg chg="add mod">
          <ac:chgData name="Jason Wiese" userId="4bff8d5b-7de6-4655-b397-69b0afc81113" providerId="ADAL" clId="{FD3BD4DC-71D8-46F6-AA22-5552A9B6A2A7}" dt="2025-10-27T03:29:13.238" v="4436" actId="1035"/>
          <ac:spMkLst>
            <pc:docMk/>
            <pc:sldMk cId="380113142" sldId="2146846040"/>
            <ac:spMk id="5" creationId="{6DDDB197-D23C-EB6A-5E90-59DDF379FBC0}"/>
          </ac:spMkLst>
        </pc:spChg>
        <pc:graphicFrameChg chg="mod">
          <ac:chgData name="Jason Wiese" userId="4bff8d5b-7de6-4655-b397-69b0afc81113" providerId="ADAL" clId="{FD3BD4DC-71D8-46F6-AA22-5552A9B6A2A7}" dt="2025-10-27T02:49:38.182" v="2643" actId="20577"/>
          <ac:graphicFrameMkLst>
            <pc:docMk/>
            <pc:sldMk cId="380113142" sldId="2146846040"/>
            <ac:graphicFrameMk id="8" creationId="{41D9CEBC-0043-B0D7-F82F-1C15645F33D3}"/>
          </ac:graphicFrameMkLst>
        </pc:graphicFrameChg>
      </pc:sldChg>
      <pc:sldChg chg="addSp delSp modSp mod">
        <pc:chgData name="Jason Wiese" userId="4bff8d5b-7de6-4655-b397-69b0afc81113" providerId="ADAL" clId="{FD3BD4DC-71D8-46F6-AA22-5552A9B6A2A7}" dt="2025-10-27T02:10:49.854" v="1182" actId="14100"/>
        <pc:sldMkLst>
          <pc:docMk/>
          <pc:sldMk cId="3810176395" sldId="2146846044"/>
        </pc:sldMkLst>
        <pc:spChg chg="add mod">
          <ac:chgData name="Jason Wiese" userId="4bff8d5b-7de6-4655-b397-69b0afc81113" providerId="ADAL" clId="{FD3BD4DC-71D8-46F6-AA22-5552A9B6A2A7}" dt="2025-10-27T01:28:00.142" v="573" actId="20577"/>
          <ac:spMkLst>
            <pc:docMk/>
            <pc:sldMk cId="3810176395" sldId="2146846044"/>
            <ac:spMk id="2" creationId="{50528983-A835-7727-AFBF-5E3E1D633FBB}"/>
          </ac:spMkLst>
        </pc:spChg>
        <pc:spChg chg="add mod">
          <ac:chgData name="Jason Wiese" userId="4bff8d5b-7de6-4655-b397-69b0afc81113" providerId="ADAL" clId="{FD3BD4DC-71D8-46F6-AA22-5552A9B6A2A7}" dt="2025-10-27T01:28:38.261" v="625" actId="20577"/>
          <ac:spMkLst>
            <pc:docMk/>
            <pc:sldMk cId="3810176395" sldId="2146846044"/>
            <ac:spMk id="3" creationId="{D0B0C484-322E-3531-1927-0666C651F1DC}"/>
          </ac:spMkLst>
        </pc:spChg>
        <pc:spChg chg="mod">
          <ac:chgData name="Jason Wiese" userId="4bff8d5b-7de6-4655-b397-69b0afc81113" providerId="ADAL" clId="{FD3BD4DC-71D8-46F6-AA22-5552A9B6A2A7}" dt="2025-10-27T02:10:49.854" v="1182" actId="14100"/>
          <ac:spMkLst>
            <pc:docMk/>
            <pc:sldMk cId="3810176395" sldId="2146846044"/>
            <ac:spMk id="7" creationId="{6BD165E2-77C2-727D-F96F-ADACA591B75F}"/>
          </ac:spMkLst>
        </pc:spChg>
        <pc:spChg chg="mod">
          <ac:chgData name="Jason Wiese" userId="4bff8d5b-7de6-4655-b397-69b0afc81113" providerId="ADAL" clId="{FD3BD4DC-71D8-46F6-AA22-5552A9B6A2A7}" dt="2025-10-27T01:26:29.245" v="461" actId="14100"/>
          <ac:spMkLst>
            <pc:docMk/>
            <pc:sldMk cId="3810176395" sldId="2146846044"/>
            <ac:spMk id="9" creationId="{F354D3B6-2A2C-5519-E9D2-7FB4486B329F}"/>
          </ac:spMkLst>
        </pc:spChg>
        <pc:spChg chg="mod topLvl">
          <ac:chgData name="Jason Wiese" userId="4bff8d5b-7de6-4655-b397-69b0afc81113" providerId="ADAL" clId="{FD3BD4DC-71D8-46F6-AA22-5552A9B6A2A7}" dt="2025-10-27T01:27:23.424" v="507" actId="20577"/>
          <ac:spMkLst>
            <pc:docMk/>
            <pc:sldMk cId="3810176395" sldId="2146846044"/>
            <ac:spMk id="13" creationId="{99834BB4-D768-E3A3-CCE5-D8DA475279CE}"/>
          </ac:spMkLst>
        </pc:spChg>
        <pc:spChg chg="mod">
          <ac:chgData name="Jason Wiese" userId="4bff8d5b-7de6-4655-b397-69b0afc81113" providerId="ADAL" clId="{FD3BD4DC-71D8-46F6-AA22-5552A9B6A2A7}" dt="2025-10-27T01:27:37.363" v="564" actId="14100"/>
          <ac:spMkLst>
            <pc:docMk/>
            <pc:sldMk cId="3810176395" sldId="2146846044"/>
            <ac:spMk id="17" creationId="{747C1220-8DB6-5331-926A-823784A1B21A}"/>
          </ac:spMkLst>
        </pc:spChg>
        <pc:spChg chg="mod">
          <ac:chgData name="Jason Wiese" userId="4bff8d5b-7de6-4655-b397-69b0afc81113" providerId="ADAL" clId="{FD3BD4DC-71D8-46F6-AA22-5552A9B6A2A7}" dt="2025-10-27T01:28:22.178" v="621" actId="14100"/>
          <ac:spMkLst>
            <pc:docMk/>
            <pc:sldMk cId="3810176395" sldId="2146846044"/>
            <ac:spMk id="21" creationId="{523168DB-BDD9-8A9E-BF20-C025933F97BE}"/>
          </ac:spMkLst>
        </pc:spChg>
        <pc:spChg chg="mod">
          <ac:chgData name="Jason Wiese" userId="4bff8d5b-7de6-4655-b397-69b0afc81113" providerId="ADAL" clId="{FD3BD4DC-71D8-46F6-AA22-5552A9B6A2A7}" dt="2025-10-27T02:04:17.147" v="681" actId="14100"/>
          <ac:spMkLst>
            <pc:docMk/>
            <pc:sldMk cId="3810176395" sldId="2146846044"/>
            <ac:spMk id="25" creationId="{E2EEDFE1-5231-E27F-EB35-0F2D96876922}"/>
          </ac:spMkLst>
        </pc:spChg>
        <pc:spChg chg="add mod">
          <ac:chgData name="Jason Wiese" userId="4bff8d5b-7de6-4655-b397-69b0afc81113" providerId="ADAL" clId="{FD3BD4DC-71D8-46F6-AA22-5552A9B6A2A7}" dt="2025-10-27T02:04:39.336" v="688" actId="1037"/>
          <ac:spMkLst>
            <pc:docMk/>
            <pc:sldMk cId="3810176395" sldId="2146846044"/>
            <ac:spMk id="29" creationId="{C221720D-52CB-7941-6287-C8D18D8587C1}"/>
          </ac:spMkLst>
        </pc:spChg>
      </pc:sldChg>
      <pc:sldChg chg="modSp mod">
        <pc:chgData name="Jason Wiese" userId="4bff8d5b-7de6-4655-b397-69b0afc81113" providerId="ADAL" clId="{FD3BD4DC-71D8-46F6-AA22-5552A9B6A2A7}" dt="2025-10-29T02:32:57.816" v="5376" actId="166"/>
        <pc:sldMkLst>
          <pc:docMk/>
          <pc:sldMk cId="3133499737" sldId="2146846048"/>
        </pc:sldMkLst>
        <pc:spChg chg="mod">
          <ac:chgData name="Jason Wiese" userId="4bff8d5b-7de6-4655-b397-69b0afc81113" providerId="ADAL" clId="{FD3BD4DC-71D8-46F6-AA22-5552A9B6A2A7}" dt="2025-10-27T01:17:02.990" v="335" actId="14100"/>
          <ac:spMkLst>
            <pc:docMk/>
            <pc:sldMk cId="3133499737" sldId="2146846048"/>
            <ac:spMk id="4" creationId="{1BF894CE-5EB9-4BB3-F6C7-477E37F6A6AA}"/>
          </ac:spMkLst>
        </pc:spChg>
        <pc:spChg chg="mod ord">
          <ac:chgData name="Jason Wiese" userId="4bff8d5b-7de6-4655-b397-69b0afc81113" providerId="ADAL" clId="{FD3BD4DC-71D8-46F6-AA22-5552A9B6A2A7}" dt="2025-10-29T02:32:57.816" v="5376" actId="166"/>
          <ac:spMkLst>
            <pc:docMk/>
            <pc:sldMk cId="3133499737" sldId="2146846048"/>
            <ac:spMk id="31" creationId="{ECC6A240-FB5D-4343-3BBC-1C4CE43BB954}"/>
          </ac:spMkLst>
        </pc:spChg>
      </pc:sldChg>
      <pc:sldChg chg="modSp mod">
        <pc:chgData name="Jason Wiese" userId="4bff8d5b-7de6-4655-b397-69b0afc81113" providerId="ADAL" clId="{FD3BD4DC-71D8-46F6-AA22-5552A9B6A2A7}" dt="2025-10-29T03:15:25.817" v="5813" actId="403"/>
        <pc:sldMkLst>
          <pc:docMk/>
          <pc:sldMk cId="3446190731" sldId="2146846052"/>
        </pc:sldMkLst>
        <pc:spChg chg="mod">
          <ac:chgData name="Jason Wiese" userId="4bff8d5b-7de6-4655-b397-69b0afc81113" providerId="ADAL" clId="{FD3BD4DC-71D8-46F6-AA22-5552A9B6A2A7}" dt="2025-10-29T03:15:25.817" v="5813" actId="403"/>
          <ac:spMkLst>
            <pc:docMk/>
            <pc:sldMk cId="3446190731" sldId="2146846052"/>
            <ac:spMk id="5" creationId="{C1D7579E-A000-8C0C-A0A1-33CD25319050}"/>
          </ac:spMkLst>
        </pc:spChg>
      </pc:sldChg>
      <pc:sldChg chg="modSp mod">
        <pc:chgData name="Jason Wiese" userId="4bff8d5b-7de6-4655-b397-69b0afc81113" providerId="ADAL" clId="{FD3BD4DC-71D8-46F6-AA22-5552A9B6A2A7}" dt="2025-10-29T04:15:57.782" v="7527" actId="20577"/>
        <pc:sldMkLst>
          <pc:docMk/>
          <pc:sldMk cId="188383507" sldId="2146846055"/>
        </pc:sldMkLst>
        <pc:spChg chg="mod">
          <ac:chgData name="Jason Wiese" userId="4bff8d5b-7de6-4655-b397-69b0afc81113" providerId="ADAL" clId="{FD3BD4DC-71D8-46F6-AA22-5552A9B6A2A7}" dt="2025-10-29T04:15:57.782" v="7527" actId="20577"/>
          <ac:spMkLst>
            <pc:docMk/>
            <pc:sldMk cId="188383507" sldId="2146846055"/>
            <ac:spMk id="4" creationId="{266BE989-FC87-6742-2706-6F3C1333D0C1}"/>
          </ac:spMkLst>
        </pc:spChg>
        <pc:spChg chg="mod">
          <ac:chgData name="Jason Wiese" userId="4bff8d5b-7de6-4655-b397-69b0afc81113" providerId="ADAL" clId="{FD3BD4DC-71D8-46F6-AA22-5552A9B6A2A7}" dt="2025-10-27T03:09:58.219" v="3622" actId="20577"/>
          <ac:spMkLst>
            <pc:docMk/>
            <pc:sldMk cId="188383507" sldId="2146846055"/>
            <ac:spMk id="5" creationId="{848D43BB-3561-F131-A7BD-B1D0578EF24E}"/>
          </ac:spMkLst>
        </pc:spChg>
      </pc:sldChg>
      <pc:sldChg chg="modSp mod">
        <pc:chgData name="Jason Wiese" userId="4bff8d5b-7de6-4655-b397-69b0afc81113" providerId="ADAL" clId="{FD3BD4DC-71D8-46F6-AA22-5552A9B6A2A7}" dt="2025-10-29T02:33:37.602" v="5378" actId="1076"/>
        <pc:sldMkLst>
          <pc:docMk/>
          <pc:sldMk cId="1013335479" sldId="2146846060"/>
        </pc:sldMkLst>
        <pc:spChg chg="mod">
          <ac:chgData name="Jason Wiese" userId="4bff8d5b-7de6-4655-b397-69b0afc81113" providerId="ADAL" clId="{FD3BD4DC-71D8-46F6-AA22-5552A9B6A2A7}" dt="2025-10-29T02:33:37.602" v="5378" actId="1076"/>
          <ac:spMkLst>
            <pc:docMk/>
            <pc:sldMk cId="1013335479" sldId="2146846060"/>
            <ac:spMk id="27" creationId="{A16F7CB6-FEFE-CE20-A51B-BCD095F004A3}"/>
          </ac:spMkLst>
        </pc:spChg>
      </pc:sldChg>
      <pc:sldChg chg="modSp mod">
        <pc:chgData name="Jason Wiese" userId="4bff8d5b-7de6-4655-b397-69b0afc81113" providerId="ADAL" clId="{FD3BD4DC-71D8-46F6-AA22-5552A9B6A2A7}" dt="2025-10-27T03:13:23.050" v="3759" actId="20577"/>
        <pc:sldMkLst>
          <pc:docMk/>
          <pc:sldMk cId="3832031027" sldId="2146846655"/>
        </pc:sldMkLst>
        <pc:spChg chg="mod">
          <ac:chgData name="Jason Wiese" userId="4bff8d5b-7de6-4655-b397-69b0afc81113" providerId="ADAL" clId="{FD3BD4DC-71D8-46F6-AA22-5552A9B6A2A7}" dt="2025-10-27T03:13:23.050" v="3759" actId="20577"/>
          <ac:spMkLst>
            <pc:docMk/>
            <pc:sldMk cId="3832031027" sldId="2146846655"/>
            <ac:spMk id="2" creationId="{BB320CCD-86F0-008E-6F0E-63156D06604C}"/>
          </ac:spMkLst>
        </pc:spChg>
      </pc:sldChg>
      <pc:sldChg chg="addSp delSp modSp mod">
        <pc:chgData name="Jason Wiese" userId="4bff8d5b-7de6-4655-b397-69b0afc81113" providerId="ADAL" clId="{FD3BD4DC-71D8-46F6-AA22-5552A9B6A2A7}" dt="2025-10-29T04:12:16.078" v="7305" actId="20577"/>
        <pc:sldMkLst>
          <pc:docMk/>
          <pc:sldMk cId="1792622972" sldId="2146846684"/>
        </pc:sldMkLst>
        <pc:spChg chg="add mod">
          <ac:chgData name="Jason Wiese" userId="4bff8d5b-7de6-4655-b397-69b0afc81113" providerId="ADAL" clId="{FD3BD4DC-71D8-46F6-AA22-5552A9B6A2A7}" dt="2025-10-27T01:04:53.621" v="273"/>
          <ac:spMkLst>
            <pc:docMk/>
            <pc:sldMk cId="1792622972" sldId="2146846684"/>
            <ac:spMk id="6" creationId="{B46D8E96-23F2-6504-54C3-0FAFACD3679A}"/>
          </ac:spMkLst>
        </pc:spChg>
        <pc:spChg chg="mod">
          <ac:chgData name="Jason Wiese" userId="4bff8d5b-7de6-4655-b397-69b0afc81113" providerId="ADAL" clId="{FD3BD4DC-71D8-46F6-AA22-5552A9B6A2A7}" dt="2025-10-29T04:06:15.387" v="6988" actId="1076"/>
          <ac:spMkLst>
            <pc:docMk/>
            <pc:sldMk cId="1792622972" sldId="2146846684"/>
            <ac:spMk id="9" creationId="{0AA379D9-EEDD-ED38-5420-D1BDACC00837}"/>
          </ac:spMkLst>
        </pc:spChg>
        <pc:spChg chg="mod">
          <ac:chgData name="Jason Wiese" userId="4bff8d5b-7de6-4655-b397-69b0afc81113" providerId="ADAL" clId="{FD3BD4DC-71D8-46F6-AA22-5552A9B6A2A7}" dt="2025-10-29T04:02:47.357" v="6840" actId="20577"/>
          <ac:spMkLst>
            <pc:docMk/>
            <pc:sldMk cId="1792622972" sldId="2146846684"/>
            <ac:spMk id="10" creationId="{CBFD102D-9894-E41F-8956-64864A67DD5E}"/>
          </ac:spMkLst>
        </pc:spChg>
        <pc:spChg chg="mod">
          <ac:chgData name="Jason Wiese" userId="4bff8d5b-7de6-4655-b397-69b0afc81113" providerId="ADAL" clId="{FD3BD4DC-71D8-46F6-AA22-5552A9B6A2A7}" dt="2025-10-29T04:04:08.243" v="6984" actId="20577"/>
          <ac:spMkLst>
            <pc:docMk/>
            <pc:sldMk cId="1792622972" sldId="2146846684"/>
            <ac:spMk id="11" creationId="{B59C92F9-6714-F9BE-7A08-430A21300A66}"/>
          </ac:spMkLst>
        </pc:spChg>
        <pc:spChg chg="mod">
          <ac:chgData name="Jason Wiese" userId="4bff8d5b-7de6-4655-b397-69b0afc81113" providerId="ADAL" clId="{FD3BD4DC-71D8-46F6-AA22-5552A9B6A2A7}" dt="2025-10-29T04:12:16.078" v="7305" actId="20577"/>
          <ac:spMkLst>
            <pc:docMk/>
            <pc:sldMk cId="1792622972" sldId="2146846684"/>
            <ac:spMk id="14" creationId="{B65828EC-B142-8135-D621-7ADD3C19DA4F}"/>
          </ac:spMkLst>
        </pc:spChg>
        <pc:spChg chg="mod">
          <ac:chgData name="Jason Wiese" userId="4bff8d5b-7de6-4655-b397-69b0afc81113" providerId="ADAL" clId="{FD3BD4DC-71D8-46F6-AA22-5552A9B6A2A7}" dt="2025-10-29T04:09:20.937" v="7000" actId="20577"/>
          <ac:spMkLst>
            <pc:docMk/>
            <pc:sldMk cId="1792622972" sldId="2146846684"/>
            <ac:spMk id="15" creationId="{E81CB3DE-99B6-E2D6-6262-987413294F8E}"/>
          </ac:spMkLst>
        </pc:spChg>
        <pc:cxnChg chg="mod">
          <ac:chgData name="Jason Wiese" userId="4bff8d5b-7de6-4655-b397-69b0afc81113" providerId="ADAL" clId="{FD3BD4DC-71D8-46F6-AA22-5552A9B6A2A7}" dt="2025-10-29T04:09:29.348" v="7003" actId="1037"/>
          <ac:cxnSpMkLst>
            <pc:docMk/>
            <pc:sldMk cId="1792622972" sldId="2146846684"/>
            <ac:cxnSpMk id="4" creationId="{9D273CC6-081B-BDF6-97B7-EB91E733B35C}"/>
          </ac:cxnSpMkLst>
        </pc:cxnChg>
      </pc:sldChg>
      <pc:sldChg chg="addSp delSp modSp mod">
        <pc:chgData name="Jason Wiese" userId="4bff8d5b-7de6-4655-b397-69b0afc81113" providerId="ADAL" clId="{FD3BD4DC-71D8-46F6-AA22-5552A9B6A2A7}" dt="2025-10-29T03:51:36.279" v="6589" actId="207"/>
        <pc:sldMkLst>
          <pc:docMk/>
          <pc:sldMk cId="1649503321" sldId="2146846688"/>
        </pc:sldMkLst>
        <pc:spChg chg="mod">
          <ac:chgData name="Jason Wiese" userId="4bff8d5b-7de6-4655-b397-69b0afc81113" providerId="ADAL" clId="{FD3BD4DC-71D8-46F6-AA22-5552A9B6A2A7}" dt="2025-10-29T02:59:30.533" v="5405" actId="1076"/>
          <ac:spMkLst>
            <pc:docMk/>
            <pc:sldMk cId="1649503321" sldId="2146846688"/>
            <ac:spMk id="9" creationId="{8E224609-8DCF-BC83-B6E4-02CD6743B921}"/>
          </ac:spMkLst>
        </pc:spChg>
        <pc:spChg chg="mod">
          <ac:chgData name="Jason Wiese" userId="4bff8d5b-7de6-4655-b397-69b0afc81113" providerId="ADAL" clId="{FD3BD4DC-71D8-46F6-AA22-5552A9B6A2A7}" dt="2025-10-29T02:39:34.417" v="5387" actId="20577"/>
          <ac:spMkLst>
            <pc:docMk/>
            <pc:sldMk cId="1649503321" sldId="2146846688"/>
            <ac:spMk id="10" creationId="{3D489295-43A2-8E04-B41A-C05C53C14D04}"/>
          </ac:spMkLst>
        </pc:spChg>
        <pc:spChg chg="mod">
          <ac:chgData name="Jason Wiese" userId="4bff8d5b-7de6-4655-b397-69b0afc81113" providerId="ADAL" clId="{FD3BD4DC-71D8-46F6-AA22-5552A9B6A2A7}" dt="2025-10-29T03:51:36.279" v="6589" actId="207"/>
          <ac:spMkLst>
            <pc:docMk/>
            <pc:sldMk cId="1649503321" sldId="2146846688"/>
            <ac:spMk id="11" creationId="{BA55C71E-F958-E2EC-7CFD-1DF70247C8D3}"/>
          </ac:spMkLst>
        </pc:spChg>
        <pc:spChg chg="mod">
          <ac:chgData name="Jason Wiese" userId="4bff8d5b-7de6-4655-b397-69b0afc81113" providerId="ADAL" clId="{FD3BD4DC-71D8-46F6-AA22-5552A9B6A2A7}" dt="2025-10-29T03:06:46.136" v="5719" actId="108"/>
          <ac:spMkLst>
            <pc:docMk/>
            <pc:sldMk cId="1649503321" sldId="2146846688"/>
            <ac:spMk id="14" creationId="{78C179FE-502F-F7EB-1612-E0A596CEE2D7}"/>
          </ac:spMkLst>
        </pc:spChg>
        <pc:spChg chg="mod">
          <ac:chgData name="Jason Wiese" userId="4bff8d5b-7de6-4655-b397-69b0afc81113" providerId="ADAL" clId="{FD3BD4DC-71D8-46F6-AA22-5552A9B6A2A7}" dt="2025-10-29T02:59:49.009" v="5408" actId="1076"/>
          <ac:spMkLst>
            <pc:docMk/>
            <pc:sldMk cId="1649503321" sldId="2146846688"/>
            <ac:spMk id="15" creationId="{B7CA1D4B-1D5E-3467-6EBB-5D8325F4CA76}"/>
          </ac:spMkLst>
        </pc:spChg>
        <pc:spChg chg="add mod">
          <ac:chgData name="Jason Wiese" userId="4bff8d5b-7de6-4655-b397-69b0afc81113" providerId="ADAL" clId="{FD3BD4DC-71D8-46F6-AA22-5552A9B6A2A7}" dt="2025-10-27T01:04:39.101" v="272"/>
          <ac:spMkLst>
            <pc:docMk/>
            <pc:sldMk cId="1649503321" sldId="2146846688"/>
            <ac:spMk id="16" creationId="{82316EE1-A452-C56D-F6EC-50C361BD370D}"/>
          </ac:spMkLst>
        </pc:spChg>
        <pc:spChg chg="mod">
          <ac:chgData name="Jason Wiese" userId="4bff8d5b-7de6-4655-b397-69b0afc81113" providerId="ADAL" clId="{FD3BD4DC-71D8-46F6-AA22-5552A9B6A2A7}" dt="2025-10-29T02:59:54.580" v="5409" actId="14100"/>
          <ac:spMkLst>
            <pc:docMk/>
            <pc:sldMk cId="1649503321" sldId="2146846688"/>
            <ac:spMk id="19" creationId="{C49FD75C-449C-8568-F91C-4E7DE60E7B43}"/>
          </ac:spMkLst>
        </pc:spChg>
        <pc:spChg chg="mod">
          <ac:chgData name="Jason Wiese" userId="4bff8d5b-7de6-4655-b397-69b0afc81113" providerId="ADAL" clId="{FD3BD4DC-71D8-46F6-AA22-5552A9B6A2A7}" dt="2025-10-29T03:01:37.769" v="5433" actId="1076"/>
          <ac:spMkLst>
            <pc:docMk/>
            <pc:sldMk cId="1649503321" sldId="2146846688"/>
            <ac:spMk id="22" creationId="{4B421EC2-1473-B01A-767B-C2278BCFAAF0}"/>
          </ac:spMkLst>
        </pc:spChg>
        <pc:spChg chg="mod">
          <ac:chgData name="Jason Wiese" userId="4bff8d5b-7de6-4655-b397-69b0afc81113" providerId="ADAL" clId="{FD3BD4DC-71D8-46F6-AA22-5552A9B6A2A7}" dt="2025-10-29T03:01:01.797" v="5426" actId="1076"/>
          <ac:spMkLst>
            <pc:docMk/>
            <pc:sldMk cId="1649503321" sldId="2146846688"/>
            <ac:spMk id="25" creationId="{0BB8A0ED-E220-08A4-D753-2096CF33905A}"/>
          </ac:spMkLst>
        </pc:spChg>
        <pc:spChg chg="add mod">
          <ac:chgData name="Jason Wiese" userId="4bff8d5b-7de6-4655-b397-69b0afc81113" providerId="ADAL" clId="{FD3BD4DC-71D8-46F6-AA22-5552A9B6A2A7}" dt="2025-10-29T03:03:01.436" v="5440" actId="20577"/>
          <ac:spMkLst>
            <pc:docMk/>
            <pc:sldMk cId="1649503321" sldId="2146846688"/>
            <ac:spMk id="28" creationId="{5206677F-F5C1-C3BD-B33A-25B0B0506682}"/>
          </ac:spMkLst>
        </pc:spChg>
        <pc:graphicFrameChg chg="mod">
          <ac:chgData name="Jason Wiese" userId="4bff8d5b-7de6-4655-b397-69b0afc81113" providerId="ADAL" clId="{FD3BD4DC-71D8-46F6-AA22-5552A9B6A2A7}" dt="2025-10-29T03:00:26.308" v="5419"/>
          <ac:graphicFrameMkLst>
            <pc:docMk/>
            <pc:sldMk cId="1649503321" sldId="2146846688"/>
            <ac:graphicFrameMk id="3" creationId="{CD4A4BEF-E541-F9CE-9D8C-657AAF03F5E6}"/>
          </ac:graphicFrameMkLst>
        </pc:graphicFrameChg>
        <pc:cxnChg chg="mod">
          <ac:chgData name="Jason Wiese" userId="4bff8d5b-7de6-4655-b397-69b0afc81113" providerId="ADAL" clId="{FD3BD4DC-71D8-46F6-AA22-5552A9B6A2A7}" dt="2025-10-29T03:19:35.636" v="5971" actId="14100"/>
          <ac:cxnSpMkLst>
            <pc:docMk/>
            <pc:sldMk cId="1649503321" sldId="2146846688"/>
            <ac:cxnSpMk id="4" creationId="{A77C46DF-A2D8-C577-B8BD-E80D2E84FEAE}"/>
          </ac:cxnSpMkLst>
        </pc:cxnChg>
        <pc:cxnChg chg="mod">
          <ac:chgData name="Jason Wiese" userId="4bff8d5b-7de6-4655-b397-69b0afc81113" providerId="ADAL" clId="{FD3BD4DC-71D8-46F6-AA22-5552A9B6A2A7}" dt="2025-10-29T03:01:37.769" v="5433" actId="1076"/>
          <ac:cxnSpMkLst>
            <pc:docMk/>
            <pc:sldMk cId="1649503321" sldId="2146846688"/>
            <ac:cxnSpMk id="21" creationId="{EC15D914-3C39-12A0-1173-675CBE73C112}"/>
          </ac:cxnSpMkLst>
        </pc:cxnChg>
        <pc:cxnChg chg="mod">
          <ac:chgData name="Jason Wiese" userId="4bff8d5b-7de6-4655-b397-69b0afc81113" providerId="ADAL" clId="{FD3BD4DC-71D8-46F6-AA22-5552A9B6A2A7}" dt="2025-10-29T03:00:46.122" v="5423" actId="14100"/>
          <ac:cxnSpMkLst>
            <pc:docMk/>
            <pc:sldMk cId="1649503321" sldId="2146846688"/>
            <ac:cxnSpMk id="24" creationId="{341DF2FA-548B-3DAD-A66E-5DF80554863C}"/>
          </ac:cxnSpMkLst>
        </pc:cxnChg>
        <pc:cxnChg chg="add mod">
          <ac:chgData name="Jason Wiese" userId="4bff8d5b-7de6-4655-b397-69b0afc81113" providerId="ADAL" clId="{FD3BD4DC-71D8-46F6-AA22-5552A9B6A2A7}" dt="2025-10-29T03:02:54.117" v="5438" actId="1076"/>
          <ac:cxnSpMkLst>
            <pc:docMk/>
            <pc:sldMk cId="1649503321" sldId="2146846688"/>
            <ac:cxnSpMk id="27" creationId="{154A53C1-5DA9-1E8F-9FA7-3EE62EF32AA4}"/>
          </ac:cxnSpMkLst>
        </pc:cxnChg>
        <pc:cxnChg chg="add mod">
          <ac:chgData name="Jason Wiese" userId="4bff8d5b-7de6-4655-b397-69b0afc81113" providerId="ADAL" clId="{FD3BD4DC-71D8-46F6-AA22-5552A9B6A2A7}" dt="2025-10-29T03:31:30.036" v="6105" actId="208"/>
          <ac:cxnSpMkLst>
            <pc:docMk/>
            <pc:sldMk cId="1649503321" sldId="2146846688"/>
            <ac:cxnSpMk id="31" creationId="{B58024D3-6149-B6C5-935F-1ED0B7E97D0A}"/>
          </ac:cxnSpMkLst>
        </pc:cxnChg>
      </pc:sldChg>
      <pc:sldChg chg="addSp delSp modSp mod ord modCm">
        <pc:chgData name="Jason Wiese" userId="4bff8d5b-7de6-4655-b397-69b0afc81113" providerId="ADAL" clId="{FD3BD4DC-71D8-46F6-AA22-5552A9B6A2A7}" dt="2025-10-29T04:01:17.433" v="6759" actId="20577"/>
        <pc:sldMkLst>
          <pc:docMk/>
          <pc:sldMk cId="2044922563" sldId="2146846689"/>
        </pc:sldMkLst>
        <pc:spChg chg="add mod">
          <ac:chgData name="Jason Wiese" userId="4bff8d5b-7de6-4655-b397-69b0afc81113" providerId="ADAL" clId="{FD3BD4DC-71D8-46F6-AA22-5552A9B6A2A7}" dt="2025-10-27T01:05:08.272" v="274"/>
          <ac:spMkLst>
            <pc:docMk/>
            <pc:sldMk cId="2044922563" sldId="2146846689"/>
            <ac:spMk id="4" creationId="{F028CF53-9076-5AA1-763D-4DE3E39C2F92}"/>
          </ac:spMkLst>
        </pc:spChg>
        <pc:spChg chg="mod ord">
          <ac:chgData name="Jason Wiese" userId="4bff8d5b-7de6-4655-b397-69b0afc81113" providerId="ADAL" clId="{FD3BD4DC-71D8-46F6-AA22-5552A9B6A2A7}" dt="2025-10-29T03:39:53.422" v="6204" actId="166"/>
          <ac:spMkLst>
            <pc:docMk/>
            <pc:sldMk cId="2044922563" sldId="2146846689"/>
            <ac:spMk id="9" creationId="{229C4252-F8F2-5952-F85C-08A6D59F9196}"/>
          </ac:spMkLst>
        </pc:spChg>
        <pc:spChg chg="mod">
          <ac:chgData name="Jason Wiese" userId="4bff8d5b-7de6-4655-b397-69b0afc81113" providerId="ADAL" clId="{FD3BD4DC-71D8-46F6-AA22-5552A9B6A2A7}" dt="2025-10-29T04:01:17.433" v="6759" actId="20577"/>
          <ac:spMkLst>
            <pc:docMk/>
            <pc:sldMk cId="2044922563" sldId="2146846689"/>
            <ac:spMk id="10" creationId="{F44E62C5-F92F-4C3E-9A57-53CD27CCFFE8}"/>
          </ac:spMkLst>
        </pc:spChg>
        <pc:spChg chg="mod">
          <ac:chgData name="Jason Wiese" userId="4bff8d5b-7de6-4655-b397-69b0afc81113" providerId="ADAL" clId="{FD3BD4DC-71D8-46F6-AA22-5552A9B6A2A7}" dt="2025-10-29T03:51:02.292" v="6586" actId="207"/>
          <ac:spMkLst>
            <pc:docMk/>
            <pc:sldMk cId="2044922563" sldId="2146846689"/>
            <ac:spMk id="11" creationId="{8952696B-C686-D612-2BCF-79E6CCB761A6}"/>
          </ac:spMkLst>
        </pc:spChg>
        <pc:spChg chg="mod">
          <ac:chgData name="Jason Wiese" userId="4bff8d5b-7de6-4655-b397-69b0afc81113" providerId="ADAL" clId="{FD3BD4DC-71D8-46F6-AA22-5552A9B6A2A7}" dt="2025-10-29T03:45:02.020" v="6321" actId="207"/>
          <ac:spMkLst>
            <pc:docMk/>
            <pc:sldMk cId="2044922563" sldId="2146846689"/>
            <ac:spMk id="14" creationId="{DB856F01-C1FA-9557-2CB5-3D8998D25DDF}"/>
          </ac:spMkLst>
        </pc:spChg>
        <pc:spChg chg="mod">
          <ac:chgData name="Jason Wiese" userId="4bff8d5b-7de6-4655-b397-69b0afc81113" providerId="ADAL" clId="{FD3BD4DC-71D8-46F6-AA22-5552A9B6A2A7}" dt="2025-10-29T03:38:27.821" v="6200" actId="1076"/>
          <ac:spMkLst>
            <pc:docMk/>
            <pc:sldMk cId="2044922563" sldId="2146846689"/>
            <ac:spMk id="16" creationId="{20631B8D-B9DF-E741-208D-5B3AAE2AC66B}"/>
          </ac:spMkLst>
        </pc:spChg>
        <pc:spChg chg="mod">
          <ac:chgData name="Jason Wiese" userId="4bff8d5b-7de6-4655-b397-69b0afc81113" providerId="ADAL" clId="{FD3BD4DC-71D8-46F6-AA22-5552A9B6A2A7}" dt="2025-10-29T03:36:10.576" v="6152" actId="1076"/>
          <ac:spMkLst>
            <pc:docMk/>
            <pc:sldMk cId="2044922563" sldId="2146846689"/>
            <ac:spMk id="26" creationId="{0C3C176F-BBF5-8920-01D3-F89009FFDC7B}"/>
          </ac:spMkLst>
        </pc:spChg>
        <pc:graphicFrameChg chg="mod">
          <ac:chgData name="Jason Wiese" userId="4bff8d5b-7de6-4655-b397-69b0afc81113" providerId="ADAL" clId="{FD3BD4DC-71D8-46F6-AA22-5552A9B6A2A7}" dt="2025-10-29T03:37:52.226" v="6161" actId="1037"/>
          <ac:graphicFrameMkLst>
            <pc:docMk/>
            <pc:sldMk cId="2044922563" sldId="2146846689"/>
            <ac:graphicFrameMk id="3" creationId="{348A1AEA-1599-0021-0E5D-5A48AB58F6F6}"/>
          </ac:graphicFrameMkLst>
        </pc:graphicFrameChg>
        <pc:cxnChg chg="mod">
          <ac:chgData name="Jason Wiese" userId="4bff8d5b-7de6-4655-b397-69b0afc81113" providerId="ADAL" clId="{FD3BD4DC-71D8-46F6-AA22-5552A9B6A2A7}" dt="2025-10-29T03:40:06.421" v="6206" actId="14100"/>
          <ac:cxnSpMkLst>
            <pc:docMk/>
            <pc:sldMk cId="2044922563" sldId="2146846689"/>
            <ac:cxnSpMk id="6" creationId="{2CAC9782-40B7-9D22-CF64-7236762D3498}"/>
          </ac:cxnSpMkLst>
        </pc:cxnChg>
        <pc:cxnChg chg="mod">
          <ac:chgData name="Jason Wiese" userId="4bff8d5b-7de6-4655-b397-69b0afc81113" providerId="ADAL" clId="{FD3BD4DC-71D8-46F6-AA22-5552A9B6A2A7}" dt="2025-10-29T03:39:19.165" v="6203" actId="1076"/>
          <ac:cxnSpMkLst>
            <pc:docMk/>
            <pc:sldMk cId="2044922563" sldId="2146846689"/>
            <ac:cxnSpMk id="12" creationId="{77D2AE79-E28C-88B2-5570-A41DD5FD0B85}"/>
          </ac:cxnSpMkLst>
        </pc:cxnChg>
        <pc:cxnChg chg="mod">
          <ac:chgData name="Jason Wiese" userId="4bff8d5b-7de6-4655-b397-69b0afc81113" providerId="ADAL" clId="{FD3BD4DC-71D8-46F6-AA22-5552A9B6A2A7}" dt="2025-10-29T03:36:10.576" v="6152" actId="1076"/>
          <ac:cxnSpMkLst>
            <pc:docMk/>
            <pc:sldMk cId="2044922563" sldId="2146846689"/>
            <ac:cxnSpMk id="25" creationId="{B6DA03EE-C9B6-17D3-2F18-E435151F5DD0}"/>
          </ac:cxnSpMkLst>
        </pc:cxnChg>
        <pc:extLst>
          <p:ext xmlns:p="http://schemas.openxmlformats.org/presentationml/2006/main" uri="{D6D511B9-2390-475A-947B-AFAB55BFBCF1}">
            <pc226:cmChg xmlns:pc226="http://schemas.microsoft.com/office/powerpoint/2022/06/main/command" chg="mod">
              <pc226:chgData name="Jason Wiese" userId="4bff8d5b-7de6-4655-b397-69b0afc81113" providerId="ADAL" clId="{FD3BD4DC-71D8-46F6-AA22-5552A9B6A2A7}" dt="2025-10-29T03:21:57.331" v="5991" actId="20577"/>
              <pc2:cmMkLst xmlns:pc2="http://schemas.microsoft.com/office/powerpoint/2019/9/main/command">
                <pc:docMk/>
                <pc:sldMk cId="2044922563" sldId="2146846689"/>
                <pc2:cmMk id="{AED312B5-8F21-4F77-BF3C-CDEA50984C1F}"/>
              </pc2:cmMkLst>
            </pc226:cmChg>
          </p:ext>
        </pc:extLst>
      </pc:sldChg>
      <pc:sldChg chg="addSp modSp mod">
        <pc:chgData name="Jason Wiese" userId="4bff8d5b-7de6-4655-b397-69b0afc81113" providerId="ADAL" clId="{FD3BD4DC-71D8-46F6-AA22-5552A9B6A2A7}" dt="2025-10-29T03:54:08.819" v="6598" actId="20577"/>
        <pc:sldMkLst>
          <pc:docMk/>
          <pc:sldMk cId="2288054728" sldId="2146846691"/>
        </pc:sldMkLst>
        <pc:spChg chg="mod">
          <ac:chgData name="Jason Wiese" userId="4bff8d5b-7de6-4655-b397-69b0afc81113" providerId="ADAL" clId="{FD3BD4DC-71D8-46F6-AA22-5552A9B6A2A7}" dt="2025-10-29T03:54:08.819" v="6598" actId="20577"/>
          <ac:spMkLst>
            <pc:docMk/>
            <pc:sldMk cId="2288054728" sldId="2146846691"/>
            <ac:spMk id="2" creationId="{518424BB-243D-0E39-088A-8B0903B1BC9B}"/>
          </ac:spMkLst>
        </pc:spChg>
        <pc:spChg chg="add mod">
          <ac:chgData name="Jason Wiese" userId="4bff8d5b-7de6-4655-b397-69b0afc81113" providerId="ADAL" clId="{FD3BD4DC-71D8-46F6-AA22-5552A9B6A2A7}" dt="2025-10-27T03:06:50.530" v="3354" actId="115"/>
          <ac:spMkLst>
            <pc:docMk/>
            <pc:sldMk cId="2288054728" sldId="2146846691"/>
            <ac:spMk id="3" creationId="{41F8904C-7E30-0942-EB11-891F72C5D11B}"/>
          </ac:spMkLst>
        </pc:spChg>
        <pc:spChg chg="add mod">
          <ac:chgData name="Jason Wiese" userId="4bff8d5b-7de6-4655-b397-69b0afc81113" providerId="ADAL" clId="{FD3BD4DC-71D8-46F6-AA22-5552A9B6A2A7}" dt="2025-10-27T03:06:44.392" v="3353" actId="6549"/>
          <ac:spMkLst>
            <pc:docMk/>
            <pc:sldMk cId="2288054728" sldId="2146846691"/>
            <ac:spMk id="6" creationId="{3105FB6B-C42C-6682-A71B-E78FF1BEC349}"/>
          </ac:spMkLst>
        </pc:spChg>
      </pc:sldChg>
      <pc:sldChg chg="addSp delSp modSp mod">
        <pc:chgData name="Jason Wiese" userId="4bff8d5b-7de6-4655-b397-69b0afc81113" providerId="ADAL" clId="{FD3BD4DC-71D8-46F6-AA22-5552A9B6A2A7}" dt="2025-10-27T03:11:46.636" v="3697" actId="20577"/>
        <pc:sldMkLst>
          <pc:docMk/>
          <pc:sldMk cId="2757131162" sldId="2147376438"/>
        </pc:sldMkLst>
        <pc:spChg chg="mod">
          <ac:chgData name="Jason Wiese" userId="4bff8d5b-7de6-4655-b397-69b0afc81113" providerId="ADAL" clId="{FD3BD4DC-71D8-46F6-AA22-5552A9B6A2A7}" dt="2025-10-27T03:11:46.636" v="3697" actId="20577"/>
          <ac:spMkLst>
            <pc:docMk/>
            <pc:sldMk cId="2757131162" sldId="2147376438"/>
            <ac:spMk id="5" creationId="{21496FD2-DA86-382F-D051-F482BD4F7603}"/>
          </ac:spMkLst>
        </pc:spChg>
      </pc:sldChg>
      <pc:sldChg chg="modSp mod">
        <pc:chgData name="Jason Wiese" userId="4bff8d5b-7de6-4655-b397-69b0afc81113" providerId="ADAL" clId="{FD3BD4DC-71D8-46F6-AA22-5552A9B6A2A7}" dt="2025-10-29T04:16:40.014" v="7581" actId="113"/>
        <pc:sldMkLst>
          <pc:docMk/>
          <pc:sldMk cId="2454908296" sldId="2147376442"/>
        </pc:sldMkLst>
        <pc:spChg chg="mod">
          <ac:chgData name="Jason Wiese" userId="4bff8d5b-7de6-4655-b397-69b0afc81113" providerId="ADAL" clId="{FD3BD4DC-71D8-46F6-AA22-5552A9B6A2A7}" dt="2025-10-27T03:19:10.796" v="4198" actId="20577"/>
          <ac:spMkLst>
            <pc:docMk/>
            <pc:sldMk cId="2454908296" sldId="2147376442"/>
            <ac:spMk id="3" creationId="{CA683CEE-4BBA-A67E-E8C6-F9E6323BF7C2}"/>
          </ac:spMkLst>
        </pc:spChg>
        <pc:spChg chg="mod">
          <ac:chgData name="Jason Wiese" userId="4bff8d5b-7de6-4655-b397-69b0afc81113" providerId="ADAL" clId="{FD3BD4DC-71D8-46F6-AA22-5552A9B6A2A7}" dt="2025-10-29T04:16:40.014" v="7581" actId="113"/>
          <ac:spMkLst>
            <pc:docMk/>
            <pc:sldMk cId="2454908296" sldId="2147376442"/>
            <ac:spMk id="11" creationId="{A83F5156-BCD6-4154-08AC-4B5C7C25711D}"/>
          </ac:spMkLst>
        </pc:spChg>
      </pc:sldChg>
      <pc:sldChg chg="addSp delSp modSp mod">
        <pc:chgData name="Jason Wiese" userId="4bff8d5b-7de6-4655-b397-69b0afc81113" providerId="ADAL" clId="{FD3BD4DC-71D8-46F6-AA22-5552A9B6A2A7}" dt="2025-10-27T02:23:08.906" v="1810" actId="478"/>
        <pc:sldMkLst>
          <pc:docMk/>
          <pc:sldMk cId="483617117" sldId="2147376461"/>
        </pc:sldMkLst>
        <pc:cxnChg chg="add mod">
          <ac:chgData name="Jason Wiese" userId="4bff8d5b-7de6-4655-b397-69b0afc81113" providerId="ADAL" clId="{FD3BD4DC-71D8-46F6-AA22-5552A9B6A2A7}" dt="2025-10-27T02:21:23.150" v="1785" actId="1035"/>
          <ac:cxnSpMkLst>
            <pc:docMk/>
            <pc:sldMk cId="483617117" sldId="2147376461"/>
            <ac:cxnSpMk id="4" creationId="{6228C343-4718-A82F-AFAF-9FC34536EA13}"/>
          </ac:cxnSpMkLst>
        </pc:cxnChg>
        <pc:cxnChg chg="add mod">
          <ac:chgData name="Jason Wiese" userId="4bff8d5b-7de6-4655-b397-69b0afc81113" providerId="ADAL" clId="{FD3BD4DC-71D8-46F6-AA22-5552A9B6A2A7}" dt="2025-10-27T02:22:18.044" v="1793" actId="1582"/>
          <ac:cxnSpMkLst>
            <pc:docMk/>
            <pc:sldMk cId="483617117" sldId="2147376461"/>
            <ac:cxnSpMk id="9" creationId="{BB282B80-954A-C1EA-486C-17D7B4CB1D46}"/>
          </ac:cxnSpMkLst>
        </pc:cxnChg>
        <pc:cxnChg chg="add mod">
          <ac:chgData name="Jason Wiese" userId="4bff8d5b-7de6-4655-b397-69b0afc81113" providerId="ADAL" clId="{FD3BD4DC-71D8-46F6-AA22-5552A9B6A2A7}" dt="2025-10-27T02:22:49.885" v="1804" actId="1076"/>
          <ac:cxnSpMkLst>
            <pc:docMk/>
            <pc:sldMk cId="483617117" sldId="2147376461"/>
            <ac:cxnSpMk id="10" creationId="{3CD4E88A-39AF-E0D6-07C1-DAC6206C806C}"/>
          </ac:cxnSpMkLst>
        </pc:cxnChg>
        <pc:cxnChg chg="add mod">
          <ac:chgData name="Jason Wiese" userId="4bff8d5b-7de6-4655-b397-69b0afc81113" providerId="ADAL" clId="{FD3BD4DC-71D8-46F6-AA22-5552A9B6A2A7}" dt="2025-10-27T02:23:05.349" v="1809" actId="14100"/>
          <ac:cxnSpMkLst>
            <pc:docMk/>
            <pc:sldMk cId="483617117" sldId="2147376461"/>
            <ac:cxnSpMk id="14" creationId="{2CB15525-4384-2635-3E33-E1CC697BE1C5}"/>
          </ac:cxnSpMkLst>
        </pc:cxnChg>
      </pc:sldChg>
      <pc:sldChg chg="modSp mod">
        <pc:chgData name="Jason Wiese" userId="4bff8d5b-7de6-4655-b397-69b0afc81113" providerId="ADAL" clId="{FD3BD4DC-71D8-46F6-AA22-5552A9B6A2A7}" dt="2025-10-29T02:28:50.864" v="5262" actId="20577"/>
        <pc:sldMkLst>
          <pc:docMk/>
          <pc:sldMk cId="535881135" sldId="2147376462"/>
        </pc:sldMkLst>
        <pc:spChg chg="mod">
          <ac:chgData name="Jason Wiese" userId="4bff8d5b-7de6-4655-b397-69b0afc81113" providerId="ADAL" clId="{FD3BD4DC-71D8-46F6-AA22-5552A9B6A2A7}" dt="2025-10-27T02:11:38.922" v="1270" actId="20577"/>
          <ac:spMkLst>
            <pc:docMk/>
            <pc:sldMk cId="535881135" sldId="2147376462"/>
            <ac:spMk id="6" creationId="{A4A04ABA-53D5-6ADF-6BD6-51D59A6AF178}"/>
          </ac:spMkLst>
        </pc:spChg>
        <pc:spChg chg="mod">
          <ac:chgData name="Jason Wiese" userId="4bff8d5b-7de6-4655-b397-69b0afc81113" providerId="ADAL" clId="{FD3BD4DC-71D8-46F6-AA22-5552A9B6A2A7}" dt="2025-10-29T02:28:50.864" v="5262" actId="20577"/>
          <ac:spMkLst>
            <pc:docMk/>
            <pc:sldMk cId="535881135" sldId="2147376462"/>
            <ac:spMk id="7" creationId="{B78C164C-1EBE-923C-1E94-A67E9C2BBDFB}"/>
          </ac:spMkLst>
        </pc:spChg>
        <pc:graphicFrameChg chg="mod">
          <ac:chgData name="Jason Wiese" userId="4bff8d5b-7de6-4655-b397-69b0afc81113" providerId="ADAL" clId="{FD3BD4DC-71D8-46F6-AA22-5552A9B6A2A7}" dt="2025-10-27T02:15:46.425" v="1449" actId="207"/>
          <ac:graphicFrameMkLst>
            <pc:docMk/>
            <pc:sldMk cId="535881135" sldId="2147376462"/>
            <ac:graphicFrameMk id="9" creationId="{02A9E884-76C2-9EC3-95F3-516538E821FA}"/>
          </ac:graphicFrameMkLst>
        </pc:graphicFrameChg>
      </pc:sldChg>
      <pc:sldChg chg="addSp modSp add mod">
        <pc:chgData name="Jason Wiese" userId="4bff8d5b-7de6-4655-b397-69b0afc81113" providerId="ADAL" clId="{FD3BD4DC-71D8-46F6-AA22-5552A9B6A2A7}" dt="2025-10-29T04:17:40.367" v="7583" actId="1076"/>
        <pc:sldMkLst>
          <pc:docMk/>
          <pc:sldMk cId="1396883977" sldId="2147376463"/>
        </pc:sldMkLst>
        <pc:spChg chg="add mod">
          <ac:chgData name="Jason Wiese" userId="4bff8d5b-7de6-4655-b397-69b0afc81113" providerId="ADAL" clId="{FD3BD4DC-71D8-46F6-AA22-5552A9B6A2A7}" dt="2025-10-29T03:14:09.833" v="5811" actId="20577"/>
          <ac:spMkLst>
            <pc:docMk/>
            <pc:sldMk cId="1396883977" sldId="2147376463"/>
            <ac:spMk id="6" creationId="{C060DAF0-486C-9F76-FFAC-13A0FF812CBF}"/>
          </ac:spMkLst>
        </pc:spChg>
        <pc:spChg chg="mod">
          <ac:chgData name="Jason Wiese" userId="4bff8d5b-7de6-4655-b397-69b0afc81113" providerId="ADAL" clId="{FD3BD4DC-71D8-46F6-AA22-5552A9B6A2A7}" dt="2025-10-29T04:17:40.367" v="7583" actId="1076"/>
          <ac:spMkLst>
            <pc:docMk/>
            <pc:sldMk cId="1396883977" sldId="2147376463"/>
            <ac:spMk id="9" creationId="{96CD8982-331F-E5DE-84D9-E9B42B245572}"/>
          </ac:spMkLst>
        </pc:spChg>
        <pc:spChg chg="mod">
          <ac:chgData name="Jason Wiese" userId="4bff8d5b-7de6-4655-b397-69b0afc81113" providerId="ADAL" clId="{FD3BD4DC-71D8-46F6-AA22-5552A9B6A2A7}" dt="2025-10-29T03:30:43.568" v="6055" actId="20577"/>
          <ac:spMkLst>
            <pc:docMk/>
            <pc:sldMk cId="1396883977" sldId="2147376463"/>
            <ac:spMk id="10" creationId="{8EC535C5-9A37-28E5-54AD-C77F34B8170A}"/>
          </ac:spMkLst>
        </pc:spChg>
        <pc:spChg chg="mod">
          <ac:chgData name="Jason Wiese" userId="4bff8d5b-7de6-4655-b397-69b0afc81113" providerId="ADAL" clId="{FD3BD4DC-71D8-46F6-AA22-5552A9B6A2A7}" dt="2025-10-29T03:51:27.830" v="6588" actId="207"/>
          <ac:spMkLst>
            <pc:docMk/>
            <pc:sldMk cId="1396883977" sldId="2147376463"/>
            <ac:spMk id="11" creationId="{3EB187E4-88CA-AF33-FBC7-4D419C26F482}"/>
          </ac:spMkLst>
        </pc:spChg>
        <pc:spChg chg="mod">
          <ac:chgData name="Jason Wiese" userId="4bff8d5b-7de6-4655-b397-69b0afc81113" providerId="ADAL" clId="{FD3BD4DC-71D8-46F6-AA22-5552A9B6A2A7}" dt="2025-10-29T03:18:57.780" v="5967" actId="20577"/>
          <ac:spMkLst>
            <pc:docMk/>
            <pc:sldMk cId="1396883977" sldId="2147376463"/>
            <ac:spMk id="14" creationId="{3BE2EED9-70E9-8B28-4037-108DD06F7ED0}"/>
          </ac:spMkLst>
        </pc:spChg>
        <pc:spChg chg="mod">
          <ac:chgData name="Jason Wiese" userId="4bff8d5b-7de6-4655-b397-69b0afc81113" providerId="ADAL" clId="{FD3BD4DC-71D8-46F6-AA22-5552A9B6A2A7}" dt="2025-10-29T03:26:45.279" v="6046" actId="1076"/>
          <ac:spMkLst>
            <pc:docMk/>
            <pc:sldMk cId="1396883977" sldId="2147376463"/>
            <ac:spMk id="15" creationId="{166413EB-7221-A7B5-3A3B-7CF836947F36}"/>
          </ac:spMkLst>
        </pc:spChg>
        <pc:spChg chg="mod">
          <ac:chgData name="Jason Wiese" userId="4bff8d5b-7de6-4655-b397-69b0afc81113" providerId="ADAL" clId="{FD3BD4DC-71D8-46F6-AA22-5552A9B6A2A7}" dt="2025-10-29T03:10:02.492" v="5728" actId="1076"/>
          <ac:spMkLst>
            <pc:docMk/>
            <pc:sldMk cId="1396883977" sldId="2147376463"/>
            <ac:spMk id="16" creationId="{78E2CDFE-B92A-4D21-E6E7-23839D9A0D39}"/>
          </ac:spMkLst>
        </pc:spChg>
        <pc:spChg chg="add mod ord">
          <ac:chgData name="Jason Wiese" userId="4bff8d5b-7de6-4655-b397-69b0afc81113" providerId="ADAL" clId="{FD3BD4DC-71D8-46F6-AA22-5552A9B6A2A7}" dt="2025-10-29T03:11:28.090" v="5747" actId="166"/>
          <ac:spMkLst>
            <pc:docMk/>
            <pc:sldMk cId="1396883977" sldId="2147376463"/>
            <ac:spMk id="19" creationId="{7DB48D5A-8997-E0A5-4C8C-5DD24CCA4FBD}"/>
          </ac:spMkLst>
        </pc:spChg>
        <pc:spChg chg="mod">
          <ac:chgData name="Jason Wiese" userId="4bff8d5b-7de6-4655-b397-69b0afc81113" providerId="ADAL" clId="{FD3BD4DC-71D8-46F6-AA22-5552A9B6A2A7}" dt="2025-10-29T03:19:18.791" v="5968" actId="1076"/>
          <ac:spMkLst>
            <pc:docMk/>
            <pc:sldMk cId="1396883977" sldId="2147376463"/>
            <ac:spMk id="21" creationId="{880DDEA3-DAEA-7A18-5B73-BA712D4FDF21}"/>
          </ac:spMkLst>
        </pc:spChg>
        <pc:spChg chg="mod">
          <ac:chgData name="Jason Wiese" userId="4bff8d5b-7de6-4655-b397-69b0afc81113" providerId="ADAL" clId="{FD3BD4DC-71D8-46F6-AA22-5552A9B6A2A7}" dt="2025-10-29T03:10:37.706" v="5737" actId="1076"/>
          <ac:spMkLst>
            <pc:docMk/>
            <pc:sldMk cId="1396883977" sldId="2147376463"/>
            <ac:spMk id="24" creationId="{82E51949-5209-C41E-C13D-F5CC1931618B}"/>
          </ac:spMkLst>
        </pc:spChg>
        <pc:spChg chg="add mod">
          <ac:chgData name="Jason Wiese" userId="4bff8d5b-7de6-4655-b397-69b0afc81113" providerId="ADAL" clId="{FD3BD4DC-71D8-46F6-AA22-5552A9B6A2A7}" dt="2025-10-29T03:13:42.106" v="5802" actId="1037"/>
          <ac:spMkLst>
            <pc:docMk/>
            <pc:sldMk cId="1396883977" sldId="2147376463"/>
            <ac:spMk id="27" creationId="{3FFE4EB0-DE88-85BC-F102-3A6BBF0CA8EC}"/>
          </ac:spMkLst>
        </pc:spChg>
        <pc:graphicFrameChg chg="mod">
          <ac:chgData name="Jason Wiese" userId="4bff8d5b-7de6-4655-b397-69b0afc81113" providerId="ADAL" clId="{FD3BD4DC-71D8-46F6-AA22-5552A9B6A2A7}" dt="2025-10-29T03:26:14.495" v="6035" actId="14100"/>
          <ac:graphicFrameMkLst>
            <pc:docMk/>
            <pc:sldMk cId="1396883977" sldId="2147376463"/>
            <ac:graphicFrameMk id="3" creationId="{77C3D273-B8B4-27BC-6A06-A8C66F1BA07C}"/>
          </ac:graphicFrameMkLst>
        </pc:graphicFrameChg>
        <pc:picChg chg="mod">
          <ac:chgData name="Jason Wiese" userId="4bff8d5b-7de6-4655-b397-69b0afc81113" providerId="ADAL" clId="{FD3BD4DC-71D8-46F6-AA22-5552A9B6A2A7}" dt="2025-10-29T03:18:50.834" v="5965" actId="1076"/>
          <ac:picMkLst>
            <pc:docMk/>
            <pc:sldMk cId="1396883977" sldId="2147376463"/>
            <ac:picMk id="17" creationId="{2BFC2BED-32B7-422C-B6ED-0DA8AB987EA7}"/>
          </ac:picMkLst>
        </pc:picChg>
        <pc:cxnChg chg="mod">
          <ac:chgData name="Jason Wiese" userId="4bff8d5b-7de6-4655-b397-69b0afc81113" providerId="ADAL" clId="{FD3BD4DC-71D8-46F6-AA22-5552A9B6A2A7}" dt="2025-10-29T03:26:35.753" v="6045" actId="1037"/>
          <ac:cxnSpMkLst>
            <pc:docMk/>
            <pc:sldMk cId="1396883977" sldId="2147376463"/>
            <ac:cxnSpMk id="4" creationId="{758B638E-C24F-BE1E-8ACA-17DA1D444D83}"/>
          </ac:cxnSpMkLst>
        </pc:cxnChg>
        <pc:cxnChg chg="mod">
          <ac:chgData name="Jason Wiese" userId="4bff8d5b-7de6-4655-b397-69b0afc81113" providerId="ADAL" clId="{FD3BD4DC-71D8-46F6-AA22-5552A9B6A2A7}" dt="2025-10-29T03:10:00.062" v="5727" actId="1076"/>
          <ac:cxnSpMkLst>
            <pc:docMk/>
            <pc:sldMk cId="1396883977" sldId="2147376463"/>
            <ac:cxnSpMk id="12" creationId="{0A0E8711-FB11-EC14-E9F7-EF7E90E6DF67}"/>
          </ac:cxnSpMkLst>
        </pc:cxnChg>
        <pc:cxnChg chg="mod">
          <ac:chgData name="Jason Wiese" userId="4bff8d5b-7de6-4655-b397-69b0afc81113" providerId="ADAL" clId="{FD3BD4DC-71D8-46F6-AA22-5552A9B6A2A7}" dt="2025-10-29T03:26:45.279" v="6046" actId="1076"/>
          <ac:cxnSpMkLst>
            <pc:docMk/>
            <pc:sldMk cId="1396883977" sldId="2147376463"/>
            <ac:cxnSpMk id="13" creationId="{99858D76-C3DC-14D4-3E12-16A435662A11}"/>
          </ac:cxnSpMkLst>
        </pc:cxnChg>
        <pc:cxnChg chg="add mod">
          <ac:chgData name="Jason Wiese" userId="4bff8d5b-7de6-4655-b397-69b0afc81113" providerId="ADAL" clId="{FD3BD4DC-71D8-46F6-AA22-5552A9B6A2A7}" dt="2025-10-29T03:11:23.414" v="5746" actId="1076"/>
          <ac:cxnSpMkLst>
            <pc:docMk/>
            <pc:sldMk cId="1396883977" sldId="2147376463"/>
            <ac:cxnSpMk id="22" creationId="{0D6DA4D5-5A93-6335-8785-1CDA065195CE}"/>
          </ac:cxnSpMkLst>
        </pc:cxnChg>
        <pc:cxnChg chg="mod">
          <ac:chgData name="Jason Wiese" userId="4bff8d5b-7de6-4655-b397-69b0afc81113" providerId="ADAL" clId="{FD3BD4DC-71D8-46F6-AA22-5552A9B6A2A7}" dt="2025-10-29T03:10:40.937" v="5738" actId="14100"/>
          <ac:cxnSpMkLst>
            <pc:docMk/>
            <pc:sldMk cId="1396883977" sldId="2147376463"/>
            <ac:cxnSpMk id="23" creationId="{2976C751-76CE-D07C-97FC-0E2FBEE6FBB9}"/>
          </ac:cxnSpMkLst>
        </pc:cxnChg>
      </pc:sldChg>
      <pc:sldChg chg="addSp delSp modSp add mod">
        <pc:chgData name="Jason Wiese" userId="4bff8d5b-7de6-4655-b397-69b0afc81113" providerId="ADAL" clId="{FD3BD4DC-71D8-46F6-AA22-5552A9B6A2A7}" dt="2025-10-29T02:27:10.300" v="5225" actId="167"/>
        <pc:sldMkLst>
          <pc:docMk/>
          <pc:sldMk cId="1591117520" sldId="2147376467"/>
        </pc:sldMkLst>
        <pc:spChg chg="mod">
          <ac:chgData name="Jason Wiese" userId="4bff8d5b-7de6-4655-b397-69b0afc81113" providerId="ADAL" clId="{FD3BD4DC-71D8-46F6-AA22-5552A9B6A2A7}" dt="2025-10-29T02:27:06.827" v="5224" actId="1035"/>
          <ac:spMkLst>
            <pc:docMk/>
            <pc:sldMk cId="1591117520" sldId="2147376467"/>
            <ac:spMk id="6" creationId="{57F0E4B4-8904-CE30-D68F-C603F38EB259}"/>
          </ac:spMkLst>
        </pc:spChg>
        <pc:spChg chg="mod">
          <ac:chgData name="Jason Wiese" userId="4bff8d5b-7de6-4655-b397-69b0afc81113" providerId="ADAL" clId="{FD3BD4DC-71D8-46F6-AA22-5552A9B6A2A7}" dt="2025-10-29T02:21:46.303" v="5048" actId="20577"/>
          <ac:spMkLst>
            <pc:docMk/>
            <pc:sldMk cId="1591117520" sldId="2147376467"/>
            <ac:spMk id="7" creationId="{F37BD41F-1074-DB6C-40DB-C2BF165F239A}"/>
          </ac:spMkLst>
        </pc:spChg>
        <pc:spChg chg="ord">
          <ac:chgData name="Jason Wiese" userId="4bff8d5b-7de6-4655-b397-69b0afc81113" providerId="ADAL" clId="{FD3BD4DC-71D8-46F6-AA22-5552A9B6A2A7}" dt="2025-10-29T02:27:10.300" v="5225" actId="167"/>
          <ac:spMkLst>
            <pc:docMk/>
            <pc:sldMk cId="1591117520" sldId="2147376467"/>
            <ac:spMk id="8" creationId="{C97B7715-5EC4-332C-039E-21DBA288D1C6}"/>
          </ac:spMkLst>
        </pc:spChg>
        <pc:spChg chg="add mod">
          <ac:chgData name="Jason Wiese" userId="4bff8d5b-7de6-4655-b397-69b0afc81113" providerId="ADAL" clId="{FD3BD4DC-71D8-46F6-AA22-5552A9B6A2A7}" dt="2025-10-29T02:25:55.170" v="5205" actId="14100"/>
          <ac:spMkLst>
            <pc:docMk/>
            <pc:sldMk cId="1591117520" sldId="2147376467"/>
            <ac:spMk id="18" creationId="{F044C81E-69F6-5968-36F8-815C83BE656F}"/>
          </ac:spMkLst>
        </pc:spChg>
        <pc:spChg chg="add mod">
          <ac:chgData name="Jason Wiese" userId="4bff8d5b-7de6-4655-b397-69b0afc81113" providerId="ADAL" clId="{FD3BD4DC-71D8-46F6-AA22-5552A9B6A2A7}" dt="2025-10-29T02:24:35.446" v="5137" actId="113"/>
          <ac:spMkLst>
            <pc:docMk/>
            <pc:sldMk cId="1591117520" sldId="2147376467"/>
            <ac:spMk id="19" creationId="{6D5A6B7D-98E0-D946-8995-CE6CEBEA85A7}"/>
          </ac:spMkLst>
        </pc:spChg>
        <pc:graphicFrameChg chg="mod ord">
          <ac:chgData name="Jason Wiese" userId="4bff8d5b-7de6-4655-b397-69b0afc81113" providerId="ADAL" clId="{FD3BD4DC-71D8-46F6-AA22-5552A9B6A2A7}" dt="2025-10-29T02:27:03.092" v="5215" actId="167"/>
          <ac:graphicFrameMkLst>
            <pc:docMk/>
            <pc:sldMk cId="1591117520" sldId="2147376467"/>
            <ac:graphicFrameMk id="16" creationId="{42EE24D9-0928-6FBB-11CD-6D028B3424AD}"/>
          </ac:graphicFrameMkLst>
        </pc:graphicFrameChg>
      </pc:sldChg>
      <pc:sldChg chg="modSp add mod">
        <pc:chgData name="Jason Wiese" userId="4bff8d5b-7de6-4655-b397-69b0afc81113" providerId="ADAL" clId="{FD3BD4DC-71D8-46F6-AA22-5552A9B6A2A7}" dt="2025-10-29T02:31:27.960" v="5372" actId="113"/>
        <pc:sldMkLst>
          <pc:docMk/>
          <pc:sldMk cId="2044897175" sldId="2147376468"/>
        </pc:sldMkLst>
        <pc:spChg chg="mod">
          <ac:chgData name="Jason Wiese" userId="4bff8d5b-7de6-4655-b397-69b0afc81113" providerId="ADAL" clId="{FD3BD4DC-71D8-46F6-AA22-5552A9B6A2A7}" dt="2025-10-29T02:31:27.960" v="5372" actId="113"/>
          <ac:spMkLst>
            <pc:docMk/>
            <pc:sldMk cId="2044897175" sldId="2147376468"/>
            <ac:spMk id="2" creationId="{B7285792-DCF9-38D9-35DE-ED923F3D8B20}"/>
          </ac:spMkLst>
        </pc:spChg>
      </pc:sldChg>
      <pc:sldChg chg="delSp modSp add mod ord">
        <pc:chgData name="Jason Wiese" userId="4bff8d5b-7de6-4655-b397-69b0afc81113" providerId="ADAL" clId="{FD3BD4DC-71D8-46F6-AA22-5552A9B6A2A7}" dt="2025-10-29T15:31:00.608" v="7590" actId="20577"/>
        <pc:sldMkLst>
          <pc:docMk/>
          <pc:sldMk cId="3217618833" sldId="2147376469"/>
        </pc:sldMkLst>
        <pc:spChg chg="mod ord">
          <ac:chgData name="Jason Wiese" userId="4bff8d5b-7de6-4655-b397-69b0afc81113" providerId="ADAL" clId="{FD3BD4DC-71D8-46F6-AA22-5552A9B6A2A7}" dt="2025-10-29T03:43:40.940" v="6320" actId="166"/>
          <ac:spMkLst>
            <pc:docMk/>
            <pc:sldMk cId="3217618833" sldId="2147376469"/>
            <ac:spMk id="9" creationId="{AA748336-A4DA-01DB-8B2B-10EF3F1853E6}"/>
          </ac:spMkLst>
        </pc:spChg>
        <pc:spChg chg="mod">
          <ac:chgData name="Jason Wiese" userId="4bff8d5b-7de6-4655-b397-69b0afc81113" providerId="ADAL" clId="{FD3BD4DC-71D8-46F6-AA22-5552A9B6A2A7}" dt="2025-10-29T03:48:45.032" v="6582" actId="20577"/>
          <ac:spMkLst>
            <pc:docMk/>
            <pc:sldMk cId="3217618833" sldId="2147376469"/>
            <ac:spMk id="10" creationId="{2990071F-47CC-5C0D-61C1-24342BF7035A}"/>
          </ac:spMkLst>
        </pc:spChg>
        <pc:spChg chg="mod">
          <ac:chgData name="Jason Wiese" userId="4bff8d5b-7de6-4655-b397-69b0afc81113" providerId="ADAL" clId="{FD3BD4DC-71D8-46F6-AA22-5552A9B6A2A7}" dt="2025-10-29T03:51:18.412" v="6587" actId="113"/>
          <ac:spMkLst>
            <pc:docMk/>
            <pc:sldMk cId="3217618833" sldId="2147376469"/>
            <ac:spMk id="11" creationId="{1D4AAB4D-D780-BB7B-6DF8-34606F74D34C}"/>
          </ac:spMkLst>
        </pc:spChg>
        <pc:spChg chg="mod">
          <ac:chgData name="Jason Wiese" userId="4bff8d5b-7de6-4655-b397-69b0afc81113" providerId="ADAL" clId="{FD3BD4DC-71D8-46F6-AA22-5552A9B6A2A7}" dt="2025-10-29T15:31:00.608" v="7590" actId="20577"/>
          <ac:spMkLst>
            <pc:docMk/>
            <pc:sldMk cId="3217618833" sldId="2147376469"/>
            <ac:spMk id="14" creationId="{57F6D000-554D-3563-C281-856613E54D25}"/>
          </ac:spMkLst>
        </pc:spChg>
        <pc:spChg chg="mod">
          <ac:chgData name="Jason Wiese" userId="4bff8d5b-7de6-4655-b397-69b0afc81113" providerId="ADAL" clId="{FD3BD4DC-71D8-46F6-AA22-5552A9B6A2A7}" dt="2025-10-29T03:48:24.950" v="6579" actId="1076"/>
          <ac:spMkLst>
            <pc:docMk/>
            <pc:sldMk cId="3217618833" sldId="2147376469"/>
            <ac:spMk id="16" creationId="{E9D62522-C3FA-D2A0-B4EE-CD623B4CDE89}"/>
          </ac:spMkLst>
        </pc:spChg>
        <pc:spChg chg="mod">
          <ac:chgData name="Jason Wiese" userId="4bff8d5b-7de6-4655-b397-69b0afc81113" providerId="ADAL" clId="{FD3BD4DC-71D8-46F6-AA22-5552A9B6A2A7}" dt="2025-10-29T03:47:55.544" v="6573" actId="1076"/>
          <ac:spMkLst>
            <pc:docMk/>
            <pc:sldMk cId="3217618833" sldId="2147376469"/>
            <ac:spMk id="26" creationId="{92A01805-1045-C1FB-4472-AB55452C49E3}"/>
          </ac:spMkLst>
        </pc:spChg>
        <pc:cxnChg chg="mod">
          <ac:chgData name="Jason Wiese" userId="4bff8d5b-7de6-4655-b397-69b0afc81113" providerId="ADAL" clId="{FD3BD4DC-71D8-46F6-AA22-5552A9B6A2A7}" dt="2025-10-29T03:43:28.394" v="6318" actId="1076"/>
          <ac:cxnSpMkLst>
            <pc:docMk/>
            <pc:sldMk cId="3217618833" sldId="2147376469"/>
            <ac:cxnSpMk id="6" creationId="{A18A3BD4-78D3-D181-293C-D78CA1F2172A}"/>
          </ac:cxnSpMkLst>
        </pc:cxnChg>
        <pc:cxnChg chg="mod">
          <ac:chgData name="Jason Wiese" userId="4bff8d5b-7de6-4655-b397-69b0afc81113" providerId="ADAL" clId="{FD3BD4DC-71D8-46F6-AA22-5552A9B6A2A7}" dt="2025-10-29T03:48:19.250" v="6578" actId="1076"/>
          <ac:cxnSpMkLst>
            <pc:docMk/>
            <pc:sldMk cId="3217618833" sldId="2147376469"/>
            <ac:cxnSpMk id="12" creationId="{EF7716A4-9CE8-1483-D2E7-92F5CDB065B6}"/>
          </ac:cxnSpMkLst>
        </pc:cxnChg>
        <pc:cxnChg chg="mod">
          <ac:chgData name="Jason Wiese" userId="4bff8d5b-7de6-4655-b397-69b0afc81113" providerId="ADAL" clId="{FD3BD4DC-71D8-46F6-AA22-5552A9B6A2A7}" dt="2025-10-29T03:47:55.544" v="6573" actId="1076"/>
          <ac:cxnSpMkLst>
            <pc:docMk/>
            <pc:sldMk cId="3217618833" sldId="2147376469"/>
            <ac:cxnSpMk id="25" creationId="{3A7E4887-68FA-4DE4-3107-A927C25322DB}"/>
          </ac:cxnSpMkLst>
        </pc:cxnChg>
      </pc:sldChg>
    </pc:docChg>
  </pc:docChgLst>
  <pc:docChgLst>
    <pc:chgData name="Leah Montner Dixon" userId="d5b2ae9e-9213-4442-b7df-4db8cbe51e5d" providerId="ADAL" clId="{EE21156E-5DB1-4FD7-889B-40CA2891ABD1}"/>
    <pc:docChg chg="custSel modSld">
      <pc:chgData name="Leah Montner Dixon" userId="d5b2ae9e-9213-4442-b7df-4db8cbe51e5d" providerId="ADAL" clId="{EE21156E-5DB1-4FD7-889B-40CA2891ABD1}" dt="2025-11-10T17:44:46.549" v="12" actId="555"/>
      <pc:docMkLst>
        <pc:docMk/>
      </pc:docMkLst>
      <pc:sldChg chg="addSp delSp modSp mod">
        <pc:chgData name="Leah Montner Dixon" userId="d5b2ae9e-9213-4442-b7df-4db8cbe51e5d" providerId="ADAL" clId="{EE21156E-5DB1-4FD7-889B-40CA2891ABD1}" dt="2025-10-29T13:49:03.511" v="9" actId="555"/>
        <pc:sldMkLst>
          <pc:docMk/>
          <pc:sldMk cId="2268208791" sldId="2146846032"/>
        </pc:sldMkLst>
        <pc:spChg chg="mod">
          <ac:chgData name="Leah Montner Dixon" userId="d5b2ae9e-9213-4442-b7df-4db8cbe51e5d" providerId="ADAL" clId="{EE21156E-5DB1-4FD7-889B-40CA2891ABD1}" dt="2025-10-29T13:49:03.511" v="9" actId="555"/>
          <ac:spMkLst>
            <pc:docMk/>
            <pc:sldMk cId="2268208791" sldId="2146846032"/>
            <ac:spMk id="7" creationId="{76BAD69F-5F18-3A2F-369B-3B7C86D66980}"/>
          </ac:spMkLst>
        </pc:spChg>
        <pc:spChg chg="add mod">
          <ac:chgData name="Leah Montner Dixon" userId="d5b2ae9e-9213-4442-b7df-4db8cbe51e5d" providerId="ADAL" clId="{EE21156E-5DB1-4FD7-889B-40CA2891ABD1}" dt="2025-10-29T13:48:43.819" v="8"/>
          <ac:spMkLst>
            <pc:docMk/>
            <pc:sldMk cId="2268208791" sldId="2146846032"/>
            <ac:spMk id="12" creationId="{95041404-E4EA-2D0B-380B-59ED51A5D63B}"/>
          </ac:spMkLst>
        </pc:spChg>
        <pc:spChg chg="add mod">
          <ac:chgData name="Leah Montner Dixon" userId="d5b2ae9e-9213-4442-b7df-4db8cbe51e5d" providerId="ADAL" clId="{EE21156E-5DB1-4FD7-889B-40CA2891ABD1}" dt="2025-10-29T13:48:43.819" v="8"/>
          <ac:spMkLst>
            <pc:docMk/>
            <pc:sldMk cId="2268208791" sldId="2146846032"/>
            <ac:spMk id="20" creationId="{BE95BACD-3414-AE38-F2EE-16DCFE2C97F9}"/>
          </ac:spMkLst>
        </pc:spChg>
        <pc:picChg chg="add mod">
          <ac:chgData name="Leah Montner Dixon" userId="d5b2ae9e-9213-4442-b7df-4db8cbe51e5d" providerId="ADAL" clId="{EE21156E-5DB1-4FD7-889B-40CA2891ABD1}" dt="2025-10-29T13:48:43.819" v="8"/>
          <ac:picMkLst>
            <pc:docMk/>
            <pc:sldMk cId="2268208791" sldId="2146846032"/>
            <ac:picMk id="8" creationId="{D1D08405-0E29-4F37-5392-A4D6265A6188}"/>
          </ac:picMkLst>
        </pc:picChg>
      </pc:sldChg>
      <pc:sldChg chg="modSp mod">
        <pc:chgData name="Leah Montner Dixon" userId="d5b2ae9e-9213-4442-b7df-4db8cbe51e5d" providerId="ADAL" clId="{EE21156E-5DB1-4FD7-889B-40CA2891ABD1}" dt="2025-11-10T17:44:46.549" v="12" actId="555"/>
        <pc:sldMkLst>
          <pc:docMk/>
          <pc:sldMk cId="1013335479" sldId="2146846060"/>
        </pc:sldMkLst>
        <pc:spChg chg="mod">
          <ac:chgData name="Leah Montner Dixon" userId="d5b2ae9e-9213-4442-b7df-4db8cbe51e5d" providerId="ADAL" clId="{EE21156E-5DB1-4FD7-889B-40CA2891ABD1}" dt="2025-11-10T17:44:46.549" v="12" actId="555"/>
          <ac:spMkLst>
            <pc:docMk/>
            <pc:sldMk cId="1013335479" sldId="2146846060"/>
            <ac:spMk id="6" creationId="{2F116322-0180-361F-C871-BACD91E9E001}"/>
          </ac:spMkLst>
        </pc:spChg>
      </pc:sldChg>
      <pc:sldChg chg="mod">
        <pc:chgData name="Leah Montner Dixon" userId="d5b2ae9e-9213-4442-b7df-4db8cbe51e5d" providerId="ADAL" clId="{EE21156E-5DB1-4FD7-889B-40CA2891ABD1}" dt="2025-10-28T18:17:24.281" v="3" actId="27918"/>
        <pc:sldMkLst>
          <pc:docMk/>
          <pc:sldMk cId="1649503321" sldId="2146846688"/>
        </pc:sldMkLst>
      </pc:sldChg>
      <pc:sldChg chg="mod">
        <pc:chgData name="Leah Montner Dixon" userId="d5b2ae9e-9213-4442-b7df-4db8cbe51e5d" providerId="ADAL" clId="{EE21156E-5DB1-4FD7-889B-40CA2891ABD1}" dt="2025-10-28T18:19:33.122" v="5" actId="27918"/>
        <pc:sldMkLst>
          <pc:docMk/>
          <pc:sldMk cId="2044922563" sldId="2146846689"/>
        </pc:sldMkLst>
      </pc:sldChg>
      <pc:sldChg chg="modSp mod">
        <pc:chgData name="Leah Montner Dixon" userId="d5b2ae9e-9213-4442-b7df-4db8cbe51e5d" providerId="ADAL" clId="{EE21156E-5DB1-4FD7-889B-40CA2891ABD1}" dt="2025-11-10T17:44:30.440" v="11" actId="14100"/>
        <pc:sldMkLst>
          <pc:docMk/>
          <pc:sldMk cId="2757131162" sldId="2147376438"/>
        </pc:sldMkLst>
        <pc:picChg chg="mod">
          <ac:chgData name="Leah Montner Dixon" userId="d5b2ae9e-9213-4442-b7df-4db8cbe51e5d" providerId="ADAL" clId="{EE21156E-5DB1-4FD7-889B-40CA2891ABD1}" dt="2025-11-10T17:44:30.440" v="11" actId="14100"/>
          <ac:picMkLst>
            <pc:docMk/>
            <pc:sldMk cId="2757131162" sldId="2147376438"/>
            <ac:picMk id="12" creationId="{4C3BDC65-8D60-4B6A-A6E4-F284D2B2831F}"/>
          </ac:picMkLst>
        </pc:picChg>
      </pc:sldChg>
      <pc:sldChg chg="modSp mod">
        <pc:chgData name="Leah Montner Dixon" userId="d5b2ae9e-9213-4442-b7df-4db8cbe51e5d" providerId="ADAL" clId="{EE21156E-5DB1-4FD7-889B-40CA2891ABD1}" dt="2025-10-29T13:50:54.122" v="10" actId="20577"/>
        <pc:sldMkLst>
          <pc:docMk/>
          <pc:sldMk cId="2454908296" sldId="2147376442"/>
        </pc:sldMkLst>
        <pc:spChg chg="mod">
          <ac:chgData name="Leah Montner Dixon" userId="d5b2ae9e-9213-4442-b7df-4db8cbe51e5d" providerId="ADAL" clId="{EE21156E-5DB1-4FD7-889B-40CA2891ABD1}" dt="2025-10-29T13:50:54.122" v="10" actId="20577"/>
          <ac:spMkLst>
            <pc:docMk/>
            <pc:sldMk cId="2454908296" sldId="2147376442"/>
            <ac:spMk id="11" creationId="{A83F5156-BCD6-4154-08AC-4B5C7C25711D}"/>
          </ac:spMkLst>
        </pc:spChg>
      </pc:sldChg>
      <pc:sldChg chg="modNotesTx">
        <pc:chgData name="Leah Montner Dixon" userId="d5b2ae9e-9213-4442-b7df-4db8cbe51e5d" providerId="ADAL" clId="{EE21156E-5DB1-4FD7-889B-40CA2891ABD1}" dt="2025-10-29T13:48:22.746" v="6" actId="20577"/>
        <pc:sldMkLst>
          <pc:docMk/>
          <pc:sldMk cId="483617117" sldId="2147376461"/>
        </pc:sldMkLst>
      </pc:sldChg>
      <pc:sldChg chg="mod">
        <pc:chgData name="Leah Montner Dixon" userId="d5b2ae9e-9213-4442-b7df-4db8cbe51e5d" providerId="ADAL" clId="{EE21156E-5DB1-4FD7-889B-40CA2891ABD1}" dt="2025-10-28T18:17:02.114" v="1" actId="27918"/>
        <pc:sldMkLst>
          <pc:docMk/>
          <pc:sldMk cId="1396883977" sldId="2147376463"/>
        </pc:sldMkLst>
      </pc:sldChg>
    </pc:docChg>
  </pc:docChgLst>
  <pc:docChgLst>
    <pc:chgData name="Karolina Guillen" userId="c1c08796-a0be-47c6-af52-5d31fd96ec50" providerId="ADAL" clId="{58B5FDDC-CF30-4FB7-8FDD-AC5EE4CA1142}"/>
    <pc:docChg chg="undo custSel addSld delSld modSld sldOrd">
      <pc:chgData name="Karolina Guillen" userId="c1c08796-a0be-47c6-af52-5d31fd96ec50" providerId="ADAL" clId="{58B5FDDC-CF30-4FB7-8FDD-AC5EE4CA1142}" dt="2025-10-29T13:48:29.304" v="1814"/>
      <pc:docMkLst>
        <pc:docMk/>
      </pc:docMkLst>
      <pc:sldChg chg="modSp mod">
        <pc:chgData name="Karolina Guillen" userId="c1c08796-a0be-47c6-af52-5d31fd96ec50" providerId="ADAL" clId="{58B5FDDC-CF30-4FB7-8FDD-AC5EE4CA1142}" dt="2025-10-29T13:48:29.304" v="1814"/>
        <pc:sldMkLst>
          <pc:docMk/>
          <pc:sldMk cId="1334572820" sldId="2146846014"/>
        </pc:sldMkLst>
        <pc:spChg chg="mod">
          <ac:chgData name="Karolina Guillen" userId="c1c08796-a0be-47c6-af52-5d31fd96ec50" providerId="ADAL" clId="{58B5FDDC-CF30-4FB7-8FDD-AC5EE4CA1142}" dt="2025-10-29T13:48:29.304" v="1814"/>
          <ac:spMkLst>
            <pc:docMk/>
            <pc:sldMk cId="1334572820" sldId="2146846014"/>
            <ac:spMk id="12" creationId="{60BFE69A-CCFD-092F-8F67-75BD634B7C31}"/>
          </ac:spMkLst>
        </pc:spChg>
        <pc:spChg chg="mod">
          <ac:chgData name="Karolina Guillen" userId="c1c08796-a0be-47c6-af52-5d31fd96ec50" providerId="ADAL" clId="{58B5FDDC-CF30-4FB7-8FDD-AC5EE4CA1142}" dt="2025-10-28T18:40:22.307" v="1602" actId="14100"/>
          <ac:spMkLst>
            <pc:docMk/>
            <pc:sldMk cId="1334572820" sldId="2146846014"/>
            <ac:spMk id="48" creationId="{A246FF59-2A5E-4913-EA8E-BF3D9C6EA2D1}"/>
          </ac:spMkLst>
        </pc:spChg>
        <pc:picChg chg="mod">
          <ac:chgData name="Karolina Guillen" userId="c1c08796-a0be-47c6-af52-5d31fd96ec50" providerId="ADAL" clId="{58B5FDDC-CF30-4FB7-8FDD-AC5EE4CA1142}" dt="2025-10-29T13:48:21.219" v="1813"/>
          <ac:picMkLst>
            <pc:docMk/>
            <pc:sldMk cId="1334572820" sldId="2146846014"/>
            <ac:picMk id="11" creationId="{E03B0230-0D0E-ED78-86AC-6F3BAAA7C435}"/>
          </ac:picMkLst>
        </pc:picChg>
        <pc:picChg chg="mod">
          <ac:chgData name="Karolina Guillen" userId="c1c08796-a0be-47c6-af52-5d31fd96ec50" providerId="ADAL" clId="{58B5FDDC-CF30-4FB7-8FDD-AC5EE4CA1142}" dt="2025-10-28T18:40:03.307" v="1538" actId="14826"/>
          <ac:picMkLst>
            <pc:docMk/>
            <pc:sldMk cId="1334572820" sldId="2146846014"/>
            <ac:picMk id="46" creationId="{BEED8579-0B33-925C-E3CE-EDDF5ADCCFB4}"/>
          </ac:picMkLst>
        </pc:picChg>
      </pc:sldChg>
      <pc:sldChg chg="modSp mod">
        <pc:chgData name="Karolina Guillen" userId="c1c08796-a0be-47c6-af52-5d31fd96ec50" providerId="ADAL" clId="{58B5FDDC-CF30-4FB7-8FDD-AC5EE4CA1142}" dt="2025-10-27T19:33:08.806" v="132" actId="14100"/>
        <pc:sldMkLst>
          <pc:docMk/>
          <pc:sldMk cId="4062622124" sldId="2146846025"/>
        </pc:sldMkLst>
        <pc:spChg chg="mod">
          <ac:chgData name="Karolina Guillen" userId="c1c08796-a0be-47c6-af52-5d31fd96ec50" providerId="ADAL" clId="{58B5FDDC-CF30-4FB7-8FDD-AC5EE4CA1142}" dt="2025-10-27T19:33:08.806" v="132" actId="14100"/>
          <ac:spMkLst>
            <pc:docMk/>
            <pc:sldMk cId="4062622124" sldId="2146846025"/>
            <ac:spMk id="3" creationId="{E7448A04-B048-CDD5-25A9-E01A06F342DB}"/>
          </ac:spMkLst>
        </pc:spChg>
      </pc:sldChg>
      <pc:sldChg chg="modSp mod">
        <pc:chgData name="Karolina Guillen" userId="c1c08796-a0be-47c6-af52-5d31fd96ec50" providerId="ADAL" clId="{58B5FDDC-CF30-4FB7-8FDD-AC5EE4CA1142}" dt="2025-10-27T19:01:47.863" v="125" actId="1076"/>
        <pc:sldMkLst>
          <pc:docMk/>
          <pc:sldMk cId="2268208791" sldId="2146846032"/>
        </pc:sldMkLst>
        <pc:spChg chg="mod">
          <ac:chgData name="Karolina Guillen" userId="c1c08796-a0be-47c6-af52-5d31fd96ec50" providerId="ADAL" clId="{58B5FDDC-CF30-4FB7-8FDD-AC5EE4CA1142}" dt="2025-10-27T18:54:40.625" v="49" actId="14100"/>
          <ac:spMkLst>
            <pc:docMk/>
            <pc:sldMk cId="2268208791" sldId="2146846032"/>
            <ac:spMk id="3" creationId="{FBBF0F63-A073-DDB4-FD02-138C3151F923}"/>
          </ac:spMkLst>
        </pc:spChg>
        <pc:spChg chg="mod">
          <ac:chgData name="Karolina Guillen" userId="c1c08796-a0be-47c6-af52-5d31fd96ec50" providerId="ADAL" clId="{58B5FDDC-CF30-4FB7-8FDD-AC5EE4CA1142}" dt="2025-10-27T18:54:46.338" v="50" actId="1076"/>
          <ac:spMkLst>
            <pc:docMk/>
            <pc:sldMk cId="2268208791" sldId="2146846032"/>
            <ac:spMk id="6" creationId="{A5161594-C82D-87A6-A9DC-831BCC20D247}"/>
          </ac:spMkLst>
        </pc:spChg>
        <pc:spChg chg="ord">
          <ac:chgData name="Karolina Guillen" userId="c1c08796-a0be-47c6-af52-5d31fd96ec50" providerId="ADAL" clId="{58B5FDDC-CF30-4FB7-8FDD-AC5EE4CA1142}" dt="2025-10-27T18:53:06.353" v="0" actId="167"/>
          <ac:spMkLst>
            <pc:docMk/>
            <pc:sldMk cId="2268208791" sldId="2146846032"/>
            <ac:spMk id="7" creationId="{76BAD69F-5F18-3A2F-369B-3B7C86D66980}"/>
          </ac:spMkLst>
        </pc:spChg>
        <pc:spChg chg="mod">
          <ac:chgData name="Karolina Guillen" userId="c1c08796-a0be-47c6-af52-5d31fd96ec50" providerId="ADAL" clId="{58B5FDDC-CF30-4FB7-8FDD-AC5EE4CA1142}" dt="2025-10-27T18:59:27.710" v="118" actId="14100"/>
          <ac:spMkLst>
            <pc:docMk/>
            <pc:sldMk cId="2268208791" sldId="2146846032"/>
            <ac:spMk id="19" creationId="{404F21FE-8309-C64F-7EF6-1D1C7D455835}"/>
          </ac:spMkLst>
        </pc:spChg>
        <pc:spChg chg="mod">
          <ac:chgData name="Karolina Guillen" userId="c1c08796-a0be-47c6-af52-5d31fd96ec50" providerId="ADAL" clId="{58B5FDDC-CF30-4FB7-8FDD-AC5EE4CA1142}" dt="2025-10-27T19:01:47.863" v="125" actId="1076"/>
          <ac:spMkLst>
            <pc:docMk/>
            <pc:sldMk cId="2268208791" sldId="2146846032"/>
            <ac:spMk id="65" creationId="{ED01F984-0573-7A53-25CC-B12CB15FB95A}"/>
          </ac:spMkLst>
        </pc:spChg>
        <pc:spChg chg="mod">
          <ac:chgData name="Karolina Guillen" userId="c1c08796-a0be-47c6-af52-5d31fd96ec50" providerId="ADAL" clId="{58B5FDDC-CF30-4FB7-8FDD-AC5EE4CA1142}" dt="2025-10-27T19:01:40.948" v="124" actId="14100"/>
          <ac:spMkLst>
            <pc:docMk/>
            <pc:sldMk cId="2268208791" sldId="2146846032"/>
            <ac:spMk id="84" creationId="{F26B9D41-C595-2710-976E-6088A4E617F8}"/>
          </ac:spMkLst>
        </pc:spChg>
        <pc:spChg chg="mod">
          <ac:chgData name="Karolina Guillen" userId="c1c08796-a0be-47c6-af52-5d31fd96ec50" providerId="ADAL" clId="{58B5FDDC-CF30-4FB7-8FDD-AC5EE4CA1142}" dt="2025-10-27T18:53:57.969" v="17" actId="14100"/>
          <ac:spMkLst>
            <pc:docMk/>
            <pc:sldMk cId="2268208791" sldId="2146846032"/>
            <ac:spMk id="85" creationId="{291052E5-B90C-FAB2-6F77-D41AD0BD31CC}"/>
          </ac:spMkLst>
        </pc:spChg>
        <pc:spChg chg="mod">
          <ac:chgData name="Karolina Guillen" userId="c1c08796-a0be-47c6-af52-5d31fd96ec50" providerId="ADAL" clId="{58B5FDDC-CF30-4FB7-8FDD-AC5EE4CA1142}" dt="2025-10-27T19:01:34.835" v="123" actId="14100"/>
          <ac:spMkLst>
            <pc:docMk/>
            <pc:sldMk cId="2268208791" sldId="2146846032"/>
            <ac:spMk id="86" creationId="{6D99560A-04FA-3382-8F7C-2E2C7E4B08F7}"/>
          </ac:spMkLst>
        </pc:spChg>
        <pc:spChg chg="mod">
          <ac:chgData name="Karolina Guillen" userId="c1c08796-a0be-47c6-af52-5d31fd96ec50" providerId="ADAL" clId="{58B5FDDC-CF30-4FB7-8FDD-AC5EE4CA1142}" dt="2025-10-27T18:53:49.662" v="16" actId="14100"/>
          <ac:spMkLst>
            <pc:docMk/>
            <pc:sldMk cId="2268208791" sldId="2146846032"/>
            <ac:spMk id="87" creationId="{E47A5008-F0CD-51C3-16A7-3AD177D496DA}"/>
          </ac:spMkLst>
        </pc:spChg>
        <pc:grpChg chg="mod">
          <ac:chgData name="Karolina Guillen" userId="c1c08796-a0be-47c6-af52-5d31fd96ec50" providerId="ADAL" clId="{58B5FDDC-CF30-4FB7-8FDD-AC5EE4CA1142}" dt="2025-10-27T18:53:32.694" v="15" actId="1036"/>
          <ac:grpSpMkLst>
            <pc:docMk/>
            <pc:sldMk cId="2268208791" sldId="2146846032"/>
            <ac:grpSpMk id="38" creationId="{5692ECBE-9F35-FD0A-09A4-434B8EB2E737}"/>
          </ac:grpSpMkLst>
        </pc:grpChg>
        <pc:grpChg chg="mod">
          <ac:chgData name="Karolina Guillen" userId="c1c08796-a0be-47c6-af52-5d31fd96ec50" providerId="ADAL" clId="{58B5FDDC-CF30-4FB7-8FDD-AC5EE4CA1142}" dt="2025-10-27T18:54:15.714" v="46" actId="1036"/>
          <ac:grpSpMkLst>
            <pc:docMk/>
            <pc:sldMk cId="2268208791" sldId="2146846032"/>
            <ac:grpSpMk id="40" creationId="{29B93560-943D-366A-5DE2-5E1462CC866D}"/>
          </ac:grpSpMkLst>
        </pc:grpChg>
        <pc:grpChg chg="mod">
          <ac:chgData name="Karolina Guillen" userId="c1c08796-a0be-47c6-af52-5d31fd96ec50" providerId="ADAL" clId="{58B5FDDC-CF30-4FB7-8FDD-AC5EE4CA1142}" dt="2025-10-27T19:00:08.087" v="122" actId="1035"/>
          <ac:grpSpMkLst>
            <pc:docMk/>
            <pc:sldMk cId="2268208791" sldId="2146846032"/>
            <ac:grpSpMk id="41" creationId="{746C52B1-DF7A-2546-24BD-E9F16B3D1056}"/>
          </ac:grpSpMkLst>
        </pc:grpChg>
        <pc:grpChg chg="mod">
          <ac:chgData name="Karolina Guillen" userId="c1c08796-a0be-47c6-af52-5d31fd96ec50" providerId="ADAL" clId="{58B5FDDC-CF30-4FB7-8FDD-AC5EE4CA1142}" dt="2025-10-27T18:59:17.551" v="117" actId="1036"/>
          <ac:grpSpMkLst>
            <pc:docMk/>
            <pc:sldMk cId="2268208791" sldId="2146846032"/>
            <ac:grpSpMk id="42" creationId="{83D6F529-BB61-2220-35C9-A03FDCCC49CB}"/>
          </ac:grpSpMkLst>
        </pc:grpChg>
        <pc:grpChg chg="mod">
          <ac:chgData name="Karolina Guillen" userId="c1c08796-a0be-47c6-af52-5d31fd96ec50" providerId="ADAL" clId="{58B5FDDC-CF30-4FB7-8FDD-AC5EE4CA1142}" dt="2025-10-27T18:59:17.551" v="117" actId="1036"/>
          <ac:grpSpMkLst>
            <pc:docMk/>
            <pc:sldMk cId="2268208791" sldId="2146846032"/>
            <ac:grpSpMk id="44" creationId="{B112D253-1D1A-A6D9-0129-8097281467D3}"/>
          </ac:grpSpMkLst>
        </pc:grpChg>
        <pc:grpChg chg="mod">
          <ac:chgData name="Karolina Guillen" userId="c1c08796-a0be-47c6-af52-5d31fd96ec50" providerId="ADAL" clId="{58B5FDDC-CF30-4FB7-8FDD-AC5EE4CA1142}" dt="2025-10-27T18:59:17.551" v="117" actId="1036"/>
          <ac:grpSpMkLst>
            <pc:docMk/>
            <pc:sldMk cId="2268208791" sldId="2146846032"/>
            <ac:grpSpMk id="45" creationId="{3DF9FE0D-29F1-DF43-9197-2A8A0C3BAB27}"/>
          </ac:grpSpMkLst>
        </pc:grpChg>
        <pc:grpChg chg="mod">
          <ac:chgData name="Karolina Guillen" userId="c1c08796-a0be-47c6-af52-5d31fd96ec50" providerId="ADAL" clId="{58B5FDDC-CF30-4FB7-8FDD-AC5EE4CA1142}" dt="2025-10-27T18:53:32.694" v="15" actId="1036"/>
          <ac:grpSpMkLst>
            <pc:docMk/>
            <pc:sldMk cId="2268208791" sldId="2146846032"/>
            <ac:grpSpMk id="48" creationId="{F9FADC26-6F3F-9AFB-8B34-C68747EBF401}"/>
          </ac:grpSpMkLst>
        </pc:grpChg>
        <pc:grpChg chg="mod">
          <ac:chgData name="Karolina Guillen" userId="c1c08796-a0be-47c6-af52-5d31fd96ec50" providerId="ADAL" clId="{58B5FDDC-CF30-4FB7-8FDD-AC5EE4CA1142}" dt="2025-10-27T18:59:12.087" v="103" actId="1036"/>
          <ac:grpSpMkLst>
            <pc:docMk/>
            <pc:sldMk cId="2268208791" sldId="2146846032"/>
            <ac:grpSpMk id="55" creationId="{79DAA68A-4849-5349-6647-458DB211678F}"/>
          </ac:grpSpMkLst>
        </pc:grpChg>
        <pc:grpChg chg="mod">
          <ac:chgData name="Karolina Guillen" userId="c1c08796-a0be-47c6-af52-5d31fd96ec50" providerId="ADAL" clId="{58B5FDDC-CF30-4FB7-8FDD-AC5EE4CA1142}" dt="2025-10-27T18:54:08.168" v="37" actId="1036"/>
          <ac:grpSpMkLst>
            <pc:docMk/>
            <pc:sldMk cId="2268208791" sldId="2146846032"/>
            <ac:grpSpMk id="82" creationId="{E9171A55-42EC-1EB8-D42F-DD4BB2F7DD24}"/>
          </ac:grpSpMkLst>
        </pc:grpChg>
        <pc:picChg chg="mod">
          <ac:chgData name="Karolina Guillen" userId="c1c08796-a0be-47c6-af52-5d31fd96ec50" providerId="ADAL" clId="{58B5FDDC-CF30-4FB7-8FDD-AC5EE4CA1142}" dt="2025-10-27T18:59:12.087" v="103" actId="1036"/>
          <ac:picMkLst>
            <pc:docMk/>
            <pc:sldMk cId="2268208791" sldId="2146846032"/>
            <ac:picMk id="15" creationId="{7C334A5B-F0D2-82B9-1F4C-6C9829CACB38}"/>
          </ac:picMkLst>
        </pc:picChg>
        <pc:picChg chg="mod">
          <ac:chgData name="Karolina Guillen" userId="c1c08796-a0be-47c6-af52-5d31fd96ec50" providerId="ADAL" clId="{58B5FDDC-CF30-4FB7-8FDD-AC5EE4CA1142}" dt="2025-10-27T18:55:01.658" v="52" actId="14100"/>
          <ac:picMkLst>
            <pc:docMk/>
            <pc:sldMk cId="2268208791" sldId="2146846032"/>
            <ac:picMk id="22" creationId="{58BD7343-8EC5-B855-3E9F-2CF5B0E84B11}"/>
          </ac:picMkLst>
        </pc:picChg>
        <pc:picChg chg="mod">
          <ac:chgData name="Karolina Guillen" userId="c1c08796-a0be-47c6-af52-5d31fd96ec50" providerId="ADAL" clId="{58B5FDDC-CF30-4FB7-8FDD-AC5EE4CA1142}" dt="2025-10-27T18:54:08.168" v="37" actId="1036"/>
          <ac:picMkLst>
            <pc:docMk/>
            <pc:sldMk cId="2268208791" sldId="2146846032"/>
            <ac:picMk id="37" creationId="{48479003-1414-5EDC-A982-5B6D4E507E94}"/>
          </ac:picMkLst>
        </pc:picChg>
      </pc:sldChg>
      <pc:sldChg chg="modSp mod">
        <pc:chgData name="Karolina Guillen" userId="c1c08796-a0be-47c6-af52-5d31fd96ec50" providerId="ADAL" clId="{58B5FDDC-CF30-4FB7-8FDD-AC5EE4CA1142}" dt="2025-10-27T20:13:18.678" v="255" actId="207"/>
        <pc:sldMkLst>
          <pc:docMk/>
          <pc:sldMk cId="451430938" sldId="2146846037"/>
        </pc:sldMkLst>
        <pc:graphicFrameChg chg="mod modGraphic">
          <ac:chgData name="Karolina Guillen" userId="c1c08796-a0be-47c6-af52-5d31fd96ec50" providerId="ADAL" clId="{58B5FDDC-CF30-4FB7-8FDD-AC5EE4CA1142}" dt="2025-10-27T20:13:18.678" v="255" actId="207"/>
          <ac:graphicFrameMkLst>
            <pc:docMk/>
            <pc:sldMk cId="451430938" sldId="2146846037"/>
            <ac:graphicFrameMk id="6" creationId="{3F6A1D03-6F6D-33BF-1134-41E3E0FF1F14}"/>
          </ac:graphicFrameMkLst>
        </pc:graphicFrameChg>
      </pc:sldChg>
      <pc:sldChg chg="modSp mod">
        <pc:chgData name="Karolina Guillen" userId="c1c08796-a0be-47c6-af52-5d31fd96ec50" providerId="ADAL" clId="{58B5FDDC-CF30-4FB7-8FDD-AC5EE4CA1142}" dt="2025-10-29T13:16:07.594" v="1691" actId="20577"/>
        <pc:sldMkLst>
          <pc:docMk/>
          <pc:sldMk cId="3133499737" sldId="2146846048"/>
        </pc:sldMkLst>
        <pc:spChg chg="mod">
          <ac:chgData name="Karolina Guillen" userId="c1c08796-a0be-47c6-af52-5d31fd96ec50" providerId="ADAL" clId="{58B5FDDC-CF30-4FB7-8FDD-AC5EE4CA1142}" dt="2025-10-29T13:16:07.594" v="1691" actId="20577"/>
          <ac:spMkLst>
            <pc:docMk/>
            <pc:sldMk cId="3133499737" sldId="2146846048"/>
            <ac:spMk id="31" creationId="{ECC6A240-FB5D-4343-3BBC-1C4CE43BB954}"/>
          </ac:spMkLst>
        </pc:spChg>
      </pc:sldChg>
      <pc:sldChg chg="modSp mod">
        <pc:chgData name="Karolina Guillen" userId="c1c08796-a0be-47c6-af52-5d31fd96ec50" providerId="ADAL" clId="{58B5FDDC-CF30-4FB7-8FDD-AC5EE4CA1142}" dt="2025-10-28T18:31:58.530" v="1433" actId="403"/>
        <pc:sldMkLst>
          <pc:docMk/>
          <pc:sldMk cId="3446190731" sldId="2146846052"/>
        </pc:sldMkLst>
        <pc:spChg chg="mod">
          <ac:chgData name="Karolina Guillen" userId="c1c08796-a0be-47c6-af52-5d31fd96ec50" providerId="ADAL" clId="{58B5FDDC-CF30-4FB7-8FDD-AC5EE4CA1142}" dt="2025-10-28T18:31:58.530" v="1433" actId="403"/>
          <ac:spMkLst>
            <pc:docMk/>
            <pc:sldMk cId="3446190731" sldId="2146846052"/>
            <ac:spMk id="5" creationId="{C1D7579E-A000-8C0C-A0A1-33CD25319050}"/>
          </ac:spMkLst>
        </pc:spChg>
        <pc:spChg chg="mod">
          <ac:chgData name="Karolina Guillen" userId="c1c08796-a0be-47c6-af52-5d31fd96ec50" providerId="ADAL" clId="{58B5FDDC-CF30-4FB7-8FDD-AC5EE4CA1142}" dt="2025-10-28T18:29:12.616" v="1410" actId="20577"/>
          <ac:spMkLst>
            <pc:docMk/>
            <pc:sldMk cId="3446190731" sldId="2146846052"/>
            <ac:spMk id="13" creationId="{0FE77CD0-D035-A609-7F7F-2AE0EDEFA99C}"/>
          </ac:spMkLst>
        </pc:spChg>
        <pc:spChg chg="mod">
          <ac:chgData name="Karolina Guillen" userId="c1c08796-a0be-47c6-af52-5d31fd96ec50" providerId="ADAL" clId="{58B5FDDC-CF30-4FB7-8FDD-AC5EE4CA1142}" dt="2025-10-28T18:28:18.358" v="1401" actId="20577"/>
          <ac:spMkLst>
            <pc:docMk/>
            <pc:sldMk cId="3446190731" sldId="2146846052"/>
            <ac:spMk id="45" creationId="{D9EBAF30-273B-49B1-B952-0B3210421376}"/>
          </ac:spMkLst>
        </pc:spChg>
        <pc:graphicFrameChg chg="mod modGraphic">
          <ac:chgData name="Karolina Guillen" userId="c1c08796-a0be-47c6-af52-5d31fd96ec50" providerId="ADAL" clId="{58B5FDDC-CF30-4FB7-8FDD-AC5EE4CA1142}" dt="2025-10-28T18:31:44.843" v="1428"/>
          <ac:graphicFrameMkLst>
            <pc:docMk/>
            <pc:sldMk cId="3446190731" sldId="2146846052"/>
            <ac:graphicFrameMk id="7" creationId="{39FDD956-7257-5098-B940-7F567A3169BD}"/>
          </ac:graphicFrameMkLst>
        </pc:graphicFrameChg>
        <pc:graphicFrameChg chg="modGraphic">
          <ac:chgData name="Karolina Guillen" userId="c1c08796-a0be-47c6-af52-5d31fd96ec50" providerId="ADAL" clId="{58B5FDDC-CF30-4FB7-8FDD-AC5EE4CA1142}" dt="2025-10-28T18:31:42.638" v="1427" actId="21"/>
          <ac:graphicFrameMkLst>
            <pc:docMk/>
            <pc:sldMk cId="3446190731" sldId="2146846052"/>
            <ac:graphicFrameMk id="8" creationId="{7525B9EF-3BFC-EC2B-1FC2-1A866585C5E2}"/>
          </ac:graphicFrameMkLst>
        </pc:graphicFrameChg>
        <pc:graphicFrameChg chg="mod modGraphic">
          <ac:chgData name="Karolina Guillen" userId="c1c08796-a0be-47c6-af52-5d31fd96ec50" providerId="ADAL" clId="{58B5FDDC-CF30-4FB7-8FDD-AC5EE4CA1142}" dt="2025-10-28T18:31:00.971" v="1423" actId="21"/>
          <ac:graphicFrameMkLst>
            <pc:docMk/>
            <pc:sldMk cId="3446190731" sldId="2146846052"/>
            <ac:graphicFrameMk id="20" creationId="{D21122F2-4413-41B6-BFE6-6F5E969E8E88}"/>
          </ac:graphicFrameMkLst>
        </pc:graphicFrameChg>
      </pc:sldChg>
      <pc:sldChg chg="modSp mod">
        <pc:chgData name="Karolina Guillen" userId="c1c08796-a0be-47c6-af52-5d31fd96ec50" providerId="ADAL" clId="{58B5FDDC-CF30-4FB7-8FDD-AC5EE4CA1142}" dt="2025-10-27T19:07:24.695" v="130"/>
        <pc:sldMkLst>
          <pc:docMk/>
          <pc:sldMk cId="1013335479" sldId="2146846060"/>
        </pc:sldMkLst>
        <pc:spChg chg="mod">
          <ac:chgData name="Karolina Guillen" userId="c1c08796-a0be-47c6-af52-5d31fd96ec50" providerId="ADAL" clId="{58B5FDDC-CF30-4FB7-8FDD-AC5EE4CA1142}" dt="2025-10-27T19:07:24.695" v="130"/>
          <ac:spMkLst>
            <pc:docMk/>
            <pc:sldMk cId="1013335479" sldId="2146846060"/>
            <ac:spMk id="27" creationId="{A16F7CB6-FEFE-CE20-A51B-BCD095F004A3}"/>
          </ac:spMkLst>
        </pc:spChg>
        <pc:spChg chg="mod">
          <ac:chgData name="Karolina Guillen" userId="c1c08796-a0be-47c6-af52-5d31fd96ec50" providerId="ADAL" clId="{58B5FDDC-CF30-4FB7-8FDD-AC5EE4CA1142}" dt="2025-10-27T19:02:04.349" v="129" actId="1036"/>
          <ac:spMkLst>
            <pc:docMk/>
            <pc:sldMk cId="1013335479" sldId="2146846060"/>
            <ac:spMk id="54" creationId="{4387892A-497D-4FB6-A214-750CD5652059}"/>
          </ac:spMkLst>
        </pc:spChg>
      </pc:sldChg>
      <pc:sldChg chg="modSp mod modCm">
        <pc:chgData name="Karolina Guillen" userId="c1c08796-a0be-47c6-af52-5d31fd96ec50" providerId="ADAL" clId="{58B5FDDC-CF30-4FB7-8FDD-AC5EE4CA1142}" dt="2025-10-27T21:25:20.317" v="524" actId="20577"/>
        <pc:sldMkLst>
          <pc:docMk/>
          <pc:sldMk cId="1792622972" sldId="2146846684"/>
        </pc:sldMkLst>
        <pc:spChg chg="mod">
          <ac:chgData name="Karolina Guillen" userId="c1c08796-a0be-47c6-af52-5d31fd96ec50" providerId="ADAL" clId="{58B5FDDC-CF30-4FB7-8FDD-AC5EE4CA1142}" dt="2025-10-27T21:04:23.563" v="428" actId="14100"/>
          <ac:spMkLst>
            <pc:docMk/>
            <pc:sldMk cId="1792622972" sldId="2146846684"/>
            <ac:spMk id="6" creationId="{B46D8E96-23F2-6504-54C3-0FAFACD3679A}"/>
          </ac:spMkLst>
        </pc:spChg>
        <pc:spChg chg="mod">
          <ac:chgData name="Karolina Guillen" userId="c1c08796-a0be-47c6-af52-5d31fd96ec50" providerId="ADAL" clId="{58B5FDDC-CF30-4FB7-8FDD-AC5EE4CA1142}" dt="2025-10-27T21:24:47.042" v="478" actId="1076"/>
          <ac:spMkLst>
            <pc:docMk/>
            <pc:sldMk cId="1792622972" sldId="2146846684"/>
            <ac:spMk id="9" creationId="{0AA379D9-EEDD-ED38-5420-D1BDACC00837}"/>
          </ac:spMkLst>
        </pc:spChg>
        <pc:spChg chg="mod">
          <ac:chgData name="Karolina Guillen" userId="c1c08796-a0be-47c6-af52-5d31fd96ec50" providerId="ADAL" clId="{58B5FDDC-CF30-4FB7-8FDD-AC5EE4CA1142}" dt="2025-10-27T21:24:08.394" v="469" actId="20577"/>
          <ac:spMkLst>
            <pc:docMk/>
            <pc:sldMk cId="1792622972" sldId="2146846684"/>
            <ac:spMk id="10" creationId="{CBFD102D-9894-E41F-8956-64864A67DD5E}"/>
          </ac:spMkLst>
        </pc:spChg>
        <pc:spChg chg="mod">
          <ac:chgData name="Karolina Guillen" userId="c1c08796-a0be-47c6-af52-5d31fd96ec50" providerId="ADAL" clId="{58B5FDDC-CF30-4FB7-8FDD-AC5EE4CA1142}" dt="2025-10-27T21:24:15.111" v="475" actId="20577"/>
          <ac:spMkLst>
            <pc:docMk/>
            <pc:sldMk cId="1792622972" sldId="2146846684"/>
            <ac:spMk id="11" creationId="{B59C92F9-6714-F9BE-7A08-430A21300A66}"/>
          </ac:spMkLst>
        </pc:spChg>
        <pc:spChg chg="mod">
          <ac:chgData name="Karolina Guillen" userId="c1c08796-a0be-47c6-af52-5d31fd96ec50" providerId="ADAL" clId="{58B5FDDC-CF30-4FB7-8FDD-AC5EE4CA1142}" dt="2025-10-27T21:25:20.317" v="524" actId="20577"/>
          <ac:spMkLst>
            <pc:docMk/>
            <pc:sldMk cId="1792622972" sldId="2146846684"/>
            <ac:spMk id="15" creationId="{E81CB3DE-99B6-E2D6-6262-987413294F8E}"/>
          </ac:spMkLst>
        </pc:spChg>
        <pc:cxnChg chg="mod">
          <ac:chgData name="Karolina Guillen" userId="c1c08796-a0be-47c6-af52-5d31fd96ec50" providerId="ADAL" clId="{58B5FDDC-CF30-4FB7-8FDD-AC5EE4CA1142}" dt="2025-10-27T21:25:02.196" v="519" actId="1038"/>
          <ac:cxnSpMkLst>
            <pc:docMk/>
            <pc:sldMk cId="1792622972" sldId="2146846684"/>
            <ac:cxnSpMk id="4" creationId="{9D273CC6-081B-BDF6-97B7-EB91E733B35C}"/>
          </ac:cxnSpMkLst>
        </pc:cxnChg>
        <pc:cxnChg chg="mod">
          <ac:chgData name="Karolina Guillen" userId="c1c08796-a0be-47c6-af52-5d31fd96ec50" providerId="ADAL" clId="{58B5FDDC-CF30-4FB7-8FDD-AC5EE4CA1142}" dt="2025-10-27T21:24:38.034" v="476" actId="1076"/>
          <ac:cxnSpMkLst>
            <pc:docMk/>
            <pc:sldMk cId="1792622972" sldId="2146846684"/>
            <ac:cxnSpMk id="13" creationId="{A7F6DDF8-059F-5274-245F-C5E260101516}"/>
          </ac:cxnSpMkLst>
        </pc:cxnChg>
        <pc:extLst>
          <p:ext xmlns:p="http://schemas.openxmlformats.org/presentationml/2006/main" uri="{D6D511B9-2390-475A-947B-AFAB55BFBCF1}">
            <pc226:cmChg xmlns:pc226="http://schemas.microsoft.com/office/powerpoint/2022/06/main/command" chg="mod">
              <pc226:chgData name="Karolina Guillen" userId="c1c08796-a0be-47c6-af52-5d31fd96ec50" providerId="ADAL" clId="{58B5FDDC-CF30-4FB7-8FDD-AC5EE4CA1142}" dt="2025-10-27T21:24:15.111" v="475" actId="20577"/>
              <pc2:cmMkLst xmlns:pc2="http://schemas.microsoft.com/office/powerpoint/2019/9/main/command">
                <pc:docMk/>
                <pc:sldMk cId="1792622972" sldId="2146846684"/>
                <pc2:cmMk id="{2312D494-DF76-42AC-833C-853EE9F85DC0}"/>
              </pc2:cmMkLst>
            </pc226:cmChg>
          </p:ext>
        </pc:extLst>
      </pc:sldChg>
      <pc:sldChg chg="modSp mod modCm">
        <pc:chgData name="Karolina Guillen" userId="c1c08796-a0be-47c6-af52-5d31fd96ec50" providerId="ADAL" clId="{58B5FDDC-CF30-4FB7-8FDD-AC5EE4CA1142}" dt="2025-10-27T20:59:24.132" v="423" actId="1076"/>
        <pc:sldMkLst>
          <pc:docMk/>
          <pc:sldMk cId="1649503321" sldId="2146846688"/>
        </pc:sldMkLst>
        <pc:spChg chg="mod">
          <ac:chgData name="Karolina Guillen" userId="c1c08796-a0be-47c6-af52-5d31fd96ec50" providerId="ADAL" clId="{58B5FDDC-CF30-4FB7-8FDD-AC5EE4CA1142}" dt="2025-10-27T20:57:58.736" v="397" actId="1076"/>
          <ac:spMkLst>
            <pc:docMk/>
            <pc:sldMk cId="1649503321" sldId="2146846688"/>
            <ac:spMk id="9" creationId="{8E224609-8DCF-BC83-B6E4-02CD6743B921}"/>
          </ac:spMkLst>
        </pc:spChg>
        <pc:spChg chg="mod">
          <ac:chgData name="Karolina Guillen" userId="c1c08796-a0be-47c6-af52-5d31fd96ec50" providerId="ADAL" clId="{58B5FDDC-CF30-4FB7-8FDD-AC5EE4CA1142}" dt="2025-10-27T20:57:14.487" v="388" actId="20577"/>
          <ac:spMkLst>
            <pc:docMk/>
            <pc:sldMk cId="1649503321" sldId="2146846688"/>
            <ac:spMk id="10" creationId="{3D489295-43A2-8E04-B41A-C05C53C14D04}"/>
          </ac:spMkLst>
        </pc:spChg>
        <pc:spChg chg="mod">
          <ac:chgData name="Karolina Guillen" userId="c1c08796-a0be-47c6-af52-5d31fd96ec50" providerId="ADAL" clId="{58B5FDDC-CF30-4FB7-8FDD-AC5EE4CA1142}" dt="2025-10-27T20:57:23.883" v="391" actId="20577"/>
          <ac:spMkLst>
            <pc:docMk/>
            <pc:sldMk cId="1649503321" sldId="2146846688"/>
            <ac:spMk id="11" creationId="{BA55C71E-F958-E2EC-7CFD-1DF70247C8D3}"/>
          </ac:spMkLst>
        </pc:spChg>
        <pc:spChg chg="mod">
          <ac:chgData name="Karolina Guillen" userId="c1c08796-a0be-47c6-af52-5d31fd96ec50" providerId="ADAL" clId="{58B5FDDC-CF30-4FB7-8FDD-AC5EE4CA1142}" dt="2025-10-27T20:14:16.486" v="295" actId="554"/>
          <ac:spMkLst>
            <pc:docMk/>
            <pc:sldMk cId="1649503321" sldId="2146846688"/>
            <ac:spMk id="16" creationId="{82316EE1-A452-C56D-F6EC-50C361BD370D}"/>
          </ac:spMkLst>
        </pc:spChg>
        <pc:spChg chg="mod">
          <ac:chgData name="Karolina Guillen" userId="c1c08796-a0be-47c6-af52-5d31fd96ec50" providerId="ADAL" clId="{58B5FDDC-CF30-4FB7-8FDD-AC5EE4CA1142}" dt="2025-10-27T20:59:24.132" v="423" actId="1076"/>
          <ac:spMkLst>
            <pc:docMk/>
            <pc:sldMk cId="1649503321" sldId="2146846688"/>
            <ac:spMk id="19" creationId="{C49FD75C-449C-8568-F91C-4E7DE60E7B43}"/>
          </ac:spMkLst>
        </pc:spChg>
        <pc:spChg chg="mod">
          <ac:chgData name="Karolina Guillen" userId="c1c08796-a0be-47c6-af52-5d31fd96ec50" providerId="ADAL" clId="{58B5FDDC-CF30-4FB7-8FDD-AC5EE4CA1142}" dt="2025-10-27T20:59:20.258" v="422" actId="1076"/>
          <ac:spMkLst>
            <pc:docMk/>
            <pc:sldMk cId="1649503321" sldId="2146846688"/>
            <ac:spMk id="25" creationId="{0BB8A0ED-E220-08A4-D753-2096CF33905A}"/>
          </ac:spMkLst>
        </pc:spChg>
        <pc:graphicFrameChg chg="mod">
          <ac:chgData name="Karolina Guillen" userId="c1c08796-a0be-47c6-af52-5d31fd96ec50" providerId="ADAL" clId="{58B5FDDC-CF30-4FB7-8FDD-AC5EE4CA1142}" dt="2025-10-27T20:57:45.254" v="395"/>
          <ac:graphicFrameMkLst>
            <pc:docMk/>
            <pc:sldMk cId="1649503321" sldId="2146846688"/>
            <ac:graphicFrameMk id="3" creationId="{CD4A4BEF-E541-F9CE-9D8C-657AAF03F5E6}"/>
          </ac:graphicFrameMkLst>
        </pc:graphicFrameChg>
        <pc:cxnChg chg="mod">
          <ac:chgData name="Karolina Guillen" userId="c1c08796-a0be-47c6-af52-5d31fd96ec50" providerId="ADAL" clId="{58B5FDDC-CF30-4FB7-8FDD-AC5EE4CA1142}" dt="2025-10-27T20:58:19.195" v="409" actId="1037"/>
          <ac:cxnSpMkLst>
            <pc:docMk/>
            <pc:sldMk cId="1649503321" sldId="2146846688"/>
            <ac:cxnSpMk id="4" creationId="{A77C46DF-A2D8-C577-B8BD-E80D2E84FEAE}"/>
          </ac:cxnSpMkLst>
        </pc:cxnChg>
        <pc:cxnChg chg="mod">
          <ac:chgData name="Karolina Guillen" userId="c1c08796-a0be-47c6-af52-5d31fd96ec50" providerId="ADAL" clId="{58B5FDDC-CF30-4FB7-8FDD-AC5EE4CA1142}" dt="2025-10-27T20:59:18.196" v="421" actId="14100"/>
          <ac:cxnSpMkLst>
            <pc:docMk/>
            <pc:sldMk cId="1649503321" sldId="2146846688"/>
            <ac:cxnSpMk id="24" creationId="{341DF2FA-548B-3DAD-A66E-5DF80554863C}"/>
          </ac:cxnSpMkLst>
        </pc:cxnChg>
        <pc:extLst>
          <p:ext xmlns:p="http://schemas.openxmlformats.org/presentationml/2006/main" uri="{D6D511B9-2390-475A-947B-AFAB55BFBCF1}">
            <pc226:cmChg xmlns:pc226="http://schemas.microsoft.com/office/powerpoint/2022/06/main/command" chg="mod">
              <pc226:chgData name="Karolina Guillen" userId="c1c08796-a0be-47c6-af52-5d31fd96ec50" providerId="ADAL" clId="{58B5FDDC-CF30-4FB7-8FDD-AC5EE4CA1142}" dt="2025-10-27T20:57:23.883" v="391" actId="20577"/>
              <pc2:cmMkLst xmlns:pc2="http://schemas.microsoft.com/office/powerpoint/2019/9/main/command">
                <pc:docMk/>
                <pc:sldMk cId="1649503321" sldId="2146846688"/>
                <pc2:cmMk id="{86B66284-FB71-4A5D-95A4-F2C398EBB9A8}"/>
              </pc2:cmMkLst>
            </pc226:cmChg>
          </p:ext>
        </pc:extLst>
      </pc:sldChg>
      <pc:sldChg chg="delSp modSp mod modCm">
        <pc:chgData name="Karolina Guillen" userId="c1c08796-a0be-47c6-af52-5d31fd96ec50" providerId="ADAL" clId="{58B5FDDC-CF30-4FB7-8FDD-AC5EE4CA1142}" dt="2025-10-27T21:37:30.749" v="790" actId="1037"/>
        <pc:sldMkLst>
          <pc:docMk/>
          <pc:sldMk cId="2044922563" sldId="2146846689"/>
        </pc:sldMkLst>
        <pc:spChg chg="mod">
          <ac:chgData name="Karolina Guillen" userId="c1c08796-a0be-47c6-af52-5d31fd96ec50" providerId="ADAL" clId="{58B5FDDC-CF30-4FB7-8FDD-AC5EE4CA1142}" dt="2025-10-27T21:26:06.339" v="537" actId="14100"/>
          <ac:spMkLst>
            <pc:docMk/>
            <pc:sldMk cId="2044922563" sldId="2146846689"/>
            <ac:spMk id="4" creationId="{F028CF53-9076-5AA1-763D-4DE3E39C2F92}"/>
          </ac:spMkLst>
        </pc:spChg>
        <pc:spChg chg="mod">
          <ac:chgData name="Karolina Guillen" userId="c1c08796-a0be-47c6-af52-5d31fd96ec50" providerId="ADAL" clId="{58B5FDDC-CF30-4FB7-8FDD-AC5EE4CA1142}" dt="2025-10-27T21:32:47.398" v="695" actId="1076"/>
          <ac:spMkLst>
            <pc:docMk/>
            <pc:sldMk cId="2044922563" sldId="2146846689"/>
            <ac:spMk id="9" creationId="{229C4252-F8F2-5952-F85C-08A6D59F9196}"/>
          </ac:spMkLst>
        </pc:spChg>
        <pc:spChg chg="mod">
          <ac:chgData name="Karolina Guillen" userId="c1c08796-a0be-47c6-af52-5d31fd96ec50" providerId="ADAL" clId="{58B5FDDC-CF30-4FB7-8FDD-AC5EE4CA1142}" dt="2025-10-27T21:32:05.062" v="657" actId="20577"/>
          <ac:spMkLst>
            <pc:docMk/>
            <pc:sldMk cId="2044922563" sldId="2146846689"/>
            <ac:spMk id="10" creationId="{F44E62C5-F92F-4C3E-9A57-53CD27CCFFE8}"/>
          </ac:spMkLst>
        </pc:spChg>
        <pc:spChg chg="mod">
          <ac:chgData name="Karolina Guillen" userId="c1c08796-a0be-47c6-af52-5d31fd96ec50" providerId="ADAL" clId="{58B5FDDC-CF30-4FB7-8FDD-AC5EE4CA1142}" dt="2025-10-27T21:32:13.737" v="663" actId="20577"/>
          <ac:spMkLst>
            <pc:docMk/>
            <pc:sldMk cId="2044922563" sldId="2146846689"/>
            <ac:spMk id="11" creationId="{8952696B-C686-D612-2BCF-79E6CCB761A6}"/>
          </ac:spMkLst>
        </pc:spChg>
        <pc:spChg chg="mod">
          <ac:chgData name="Karolina Guillen" userId="c1c08796-a0be-47c6-af52-5d31fd96ec50" providerId="ADAL" clId="{58B5FDDC-CF30-4FB7-8FDD-AC5EE4CA1142}" dt="2025-10-27T21:37:30.749" v="790" actId="1037"/>
          <ac:spMkLst>
            <pc:docMk/>
            <pc:sldMk cId="2044922563" sldId="2146846689"/>
            <ac:spMk id="16" creationId="{20631B8D-B9DF-E741-208D-5B3AAE2AC66B}"/>
          </ac:spMkLst>
        </pc:spChg>
        <pc:spChg chg="mod">
          <ac:chgData name="Karolina Guillen" userId="c1c08796-a0be-47c6-af52-5d31fd96ec50" providerId="ADAL" clId="{58B5FDDC-CF30-4FB7-8FDD-AC5EE4CA1142}" dt="2025-10-27T21:32:28.898" v="693" actId="1038"/>
          <ac:spMkLst>
            <pc:docMk/>
            <pc:sldMk cId="2044922563" sldId="2146846689"/>
            <ac:spMk id="26" creationId="{0C3C176F-BBF5-8920-01D3-F89009FFDC7B}"/>
          </ac:spMkLst>
        </pc:spChg>
        <pc:graphicFrameChg chg="mod">
          <ac:chgData name="Karolina Guillen" userId="c1c08796-a0be-47c6-af52-5d31fd96ec50" providerId="ADAL" clId="{58B5FDDC-CF30-4FB7-8FDD-AC5EE4CA1142}" dt="2025-10-27T21:34:25.965" v="740"/>
          <ac:graphicFrameMkLst>
            <pc:docMk/>
            <pc:sldMk cId="2044922563" sldId="2146846689"/>
            <ac:graphicFrameMk id="3" creationId="{348A1AEA-1599-0021-0E5D-5A48AB58F6F6}"/>
          </ac:graphicFrameMkLst>
        </pc:graphicFrameChg>
        <pc:cxnChg chg="mod">
          <ac:chgData name="Karolina Guillen" userId="c1c08796-a0be-47c6-af52-5d31fd96ec50" providerId="ADAL" clId="{58B5FDDC-CF30-4FB7-8FDD-AC5EE4CA1142}" dt="2025-10-27T21:33:22.465" v="732" actId="1036"/>
          <ac:cxnSpMkLst>
            <pc:docMk/>
            <pc:sldMk cId="2044922563" sldId="2146846689"/>
            <ac:cxnSpMk id="6" creationId="{2CAC9782-40B7-9D22-CF64-7236762D3498}"/>
          </ac:cxnSpMkLst>
        </pc:cxnChg>
        <pc:cxnChg chg="mod">
          <ac:chgData name="Karolina Guillen" userId="c1c08796-a0be-47c6-af52-5d31fd96ec50" providerId="ADAL" clId="{58B5FDDC-CF30-4FB7-8FDD-AC5EE4CA1142}" dt="2025-10-27T21:37:30.749" v="790" actId="1037"/>
          <ac:cxnSpMkLst>
            <pc:docMk/>
            <pc:sldMk cId="2044922563" sldId="2146846689"/>
            <ac:cxnSpMk id="12" creationId="{77D2AE79-E28C-88B2-5570-A41DD5FD0B85}"/>
          </ac:cxnSpMkLst>
        </pc:cxnChg>
        <pc:cxnChg chg="mod">
          <ac:chgData name="Karolina Guillen" userId="c1c08796-a0be-47c6-af52-5d31fd96ec50" providerId="ADAL" clId="{58B5FDDC-CF30-4FB7-8FDD-AC5EE4CA1142}" dt="2025-10-27T21:32:28.898" v="693" actId="1038"/>
          <ac:cxnSpMkLst>
            <pc:docMk/>
            <pc:sldMk cId="2044922563" sldId="2146846689"/>
            <ac:cxnSpMk id="24" creationId="{820F7B7C-AADF-7D56-9CBF-BFF3B55CD15F}"/>
          </ac:cxnSpMkLst>
        </pc:cxnChg>
        <pc:cxnChg chg="mod">
          <ac:chgData name="Karolina Guillen" userId="c1c08796-a0be-47c6-af52-5d31fd96ec50" providerId="ADAL" clId="{58B5FDDC-CF30-4FB7-8FDD-AC5EE4CA1142}" dt="2025-10-27T21:32:28.898" v="693" actId="1038"/>
          <ac:cxnSpMkLst>
            <pc:docMk/>
            <pc:sldMk cId="2044922563" sldId="2146846689"/>
            <ac:cxnSpMk id="25" creationId="{B6DA03EE-C9B6-17D3-2F18-E435151F5DD0}"/>
          </ac:cxnSpMkLst>
        </pc:cxnChg>
        <pc:extLst>
          <p:ext xmlns:p="http://schemas.openxmlformats.org/presentationml/2006/main" uri="{D6D511B9-2390-475A-947B-AFAB55BFBCF1}">
            <pc226:cmChg xmlns:pc226="http://schemas.microsoft.com/office/powerpoint/2022/06/main/command" chg="mod">
              <pc226:chgData name="Karolina Guillen" userId="c1c08796-a0be-47c6-af52-5d31fd96ec50" providerId="ADAL" clId="{58B5FDDC-CF30-4FB7-8FDD-AC5EE4CA1142}" dt="2025-10-27T21:32:13.737" v="663" actId="20577"/>
              <pc2:cmMkLst xmlns:pc2="http://schemas.microsoft.com/office/powerpoint/2019/9/main/command">
                <pc:docMk/>
                <pc:sldMk cId="2044922563" sldId="2146846689"/>
                <pc2:cmMk id="{AED312B5-8F21-4F77-BF3C-CDEA50984C1F}"/>
              </pc2:cmMkLst>
            </pc226:cmChg>
          </p:ext>
        </pc:extLst>
      </pc:sldChg>
      <pc:sldChg chg="delSp modSp mod">
        <pc:chgData name="Karolina Guillen" userId="c1c08796-a0be-47c6-af52-5d31fd96ec50" providerId="ADAL" clId="{58B5FDDC-CF30-4FB7-8FDD-AC5EE4CA1142}" dt="2025-10-27T20:16:04.434" v="305"/>
        <pc:sldMkLst>
          <pc:docMk/>
          <pc:sldMk cId="1396883977" sldId="2147376463"/>
        </pc:sldMkLst>
        <pc:spChg chg="mod">
          <ac:chgData name="Karolina Guillen" userId="c1c08796-a0be-47c6-af52-5d31fd96ec50" providerId="ADAL" clId="{58B5FDDC-CF30-4FB7-8FDD-AC5EE4CA1142}" dt="2025-10-27T19:34:24.453" v="145" actId="20577"/>
          <ac:spMkLst>
            <pc:docMk/>
            <pc:sldMk cId="1396883977" sldId="2147376463"/>
            <ac:spMk id="6" creationId="{C060DAF0-486C-9F76-FFAC-13A0FF812CBF}"/>
          </ac:spMkLst>
        </pc:spChg>
        <pc:spChg chg="mod">
          <ac:chgData name="Karolina Guillen" userId="c1c08796-a0be-47c6-af52-5d31fd96ec50" providerId="ADAL" clId="{58B5FDDC-CF30-4FB7-8FDD-AC5EE4CA1142}" dt="2025-10-27T20:15:56.665" v="304" actId="20577"/>
          <ac:spMkLst>
            <pc:docMk/>
            <pc:sldMk cId="1396883977" sldId="2147376463"/>
            <ac:spMk id="10" creationId="{8EC535C5-9A37-28E5-54AD-C77F34B8170A}"/>
          </ac:spMkLst>
        </pc:spChg>
        <pc:spChg chg="mod">
          <ac:chgData name="Karolina Guillen" userId="c1c08796-a0be-47c6-af52-5d31fd96ec50" providerId="ADAL" clId="{58B5FDDC-CF30-4FB7-8FDD-AC5EE4CA1142}" dt="2025-10-27T20:16:04.434" v="305"/>
          <ac:spMkLst>
            <pc:docMk/>
            <pc:sldMk cId="1396883977" sldId="2147376463"/>
            <ac:spMk id="11" creationId="{3EB187E4-88CA-AF33-FBC7-4D419C26F482}"/>
          </ac:spMkLst>
        </pc:spChg>
        <pc:spChg chg="mod">
          <ac:chgData name="Karolina Guillen" userId="c1c08796-a0be-47c6-af52-5d31fd96ec50" providerId="ADAL" clId="{58B5FDDC-CF30-4FB7-8FDD-AC5EE4CA1142}" dt="2025-10-27T19:59:07.900" v="224" actId="20577"/>
          <ac:spMkLst>
            <pc:docMk/>
            <pc:sldMk cId="1396883977" sldId="2147376463"/>
            <ac:spMk id="16" creationId="{78E2CDFE-B92A-4D21-E6E7-23839D9A0D39}"/>
          </ac:spMkLst>
        </pc:spChg>
        <pc:cxnChg chg="mod">
          <ac:chgData name="Karolina Guillen" userId="c1c08796-a0be-47c6-af52-5d31fd96ec50" providerId="ADAL" clId="{58B5FDDC-CF30-4FB7-8FDD-AC5EE4CA1142}" dt="2025-10-27T19:58:37.430" v="221" actId="1038"/>
          <ac:cxnSpMkLst>
            <pc:docMk/>
            <pc:sldMk cId="1396883977" sldId="2147376463"/>
            <ac:cxnSpMk id="4" creationId="{758B638E-C24F-BE1E-8ACA-17DA1D444D83}"/>
          </ac:cxnSpMkLst>
        </pc:cxnChg>
        <pc:cxnChg chg="mod">
          <ac:chgData name="Karolina Guillen" userId="c1c08796-a0be-47c6-af52-5d31fd96ec50" providerId="ADAL" clId="{58B5FDDC-CF30-4FB7-8FDD-AC5EE4CA1142}" dt="2025-10-27T19:59:02.896" v="222" actId="14100"/>
          <ac:cxnSpMkLst>
            <pc:docMk/>
            <pc:sldMk cId="1396883977" sldId="2147376463"/>
            <ac:cxnSpMk id="12" creationId="{0A0E8711-FB11-EC14-E9F7-EF7E90E6DF67}"/>
          </ac:cxnSpMkLst>
        </pc:cxnChg>
        <pc:cxnChg chg="mod">
          <ac:chgData name="Karolina Guillen" userId="c1c08796-a0be-47c6-af52-5d31fd96ec50" providerId="ADAL" clId="{58B5FDDC-CF30-4FB7-8FDD-AC5EE4CA1142}" dt="2025-10-27T19:58:15.794" v="217" actId="14100"/>
          <ac:cxnSpMkLst>
            <pc:docMk/>
            <pc:sldMk cId="1396883977" sldId="2147376463"/>
            <ac:cxnSpMk id="23" creationId="{2976C751-76CE-D07C-97FC-0E2FBEE6FBB9}"/>
          </ac:cxnSpMkLst>
        </pc:cxnChg>
      </pc:sldChg>
      <pc:sldChg chg="modSp mod">
        <pc:chgData name="Karolina Guillen" userId="c1c08796-a0be-47c6-af52-5d31fd96ec50" providerId="ADAL" clId="{58B5FDDC-CF30-4FB7-8FDD-AC5EE4CA1142}" dt="2025-10-29T13:26:04.384" v="1707" actId="1037"/>
        <pc:sldMkLst>
          <pc:docMk/>
          <pc:sldMk cId="3217618833" sldId="2147376469"/>
        </pc:sldMkLst>
        <pc:spChg chg="mod">
          <ac:chgData name="Karolina Guillen" userId="c1c08796-a0be-47c6-af52-5d31fd96ec50" providerId="ADAL" clId="{58B5FDDC-CF30-4FB7-8FDD-AC5EE4CA1142}" dt="2025-10-29T13:25:54.462" v="1703" actId="1037"/>
          <ac:spMkLst>
            <pc:docMk/>
            <pc:sldMk cId="3217618833" sldId="2147376469"/>
            <ac:spMk id="9" creationId="{AA748336-A4DA-01DB-8B2B-10EF3F1853E6}"/>
          </ac:spMkLst>
        </pc:spChg>
        <pc:graphicFrameChg chg="mod">
          <ac:chgData name="Karolina Guillen" userId="c1c08796-a0be-47c6-af52-5d31fd96ec50" providerId="ADAL" clId="{58B5FDDC-CF30-4FB7-8FDD-AC5EE4CA1142}" dt="2025-10-29T13:25:44.272" v="1695"/>
          <ac:graphicFrameMkLst>
            <pc:docMk/>
            <pc:sldMk cId="3217618833" sldId="2147376469"/>
            <ac:graphicFrameMk id="3" creationId="{E9D1B5A5-EDEA-32A9-2235-0B516EEF0F6E}"/>
          </ac:graphicFrameMkLst>
        </pc:graphicFrameChg>
        <pc:cxnChg chg="mod">
          <ac:chgData name="Karolina Guillen" userId="c1c08796-a0be-47c6-af52-5d31fd96ec50" providerId="ADAL" clId="{58B5FDDC-CF30-4FB7-8FDD-AC5EE4CA1142}" dt="2025-10-29T13:26:04.384" v="1707" actId="1037"/>
          <ac:cxnSpMkLst>
            <pc:docMk/>
            <pc:sldMk cId="3217618833" sldId="2147376469"/>
            <ac:cxnSpMk id="6" creationId="{A18A3BD4-78D3-D181-293C-D78CA1F2172A}"/>
          </ac:cxnSpMkLst>
        </pc:cxnChg>
      </pc:sldChg>
    </pc:docChg>
  </pc:docChgLst>
  <pc:docChgLst>
    <pc:chgData name="Amanda Cashman" userId="fc6d6d2e-beac-4fb5-b960-43c972d01ff9" providerId="ADAL" clId="{C6292AF3-8EA8-4A99-867C-4DA1D42A2898}"/>
    <pc:docChg chg="custSel modSld">
      <pc:chgData name="Amanda Cashman" userId="fc6d6d2e-beac-4fb5-b960-43c972d01ff9" providerId="ADAL" clId="{C6292AF3-8EA8-4A99-867C-4DA1D42A2898}" dt="2025-11-10T17:17:03.031" v="26" actId="1076"/>
      <pc:docMkLst>
        <pc:docMk/>
      </pc:docMkLst>
      <pc:sldChg chg="addSp delSp modSp mod">
        <pc:chgData name="Amanda Cashman" userId="fc6d6d2e-beac-4fb5-b960-43c972d01ff9" providerId="ADAL" clId="{C6292AF3-8EA8-4A99-867C-4DA1D42A2898}" dt="2025-11-10T17:17:03.031" v="26" actId="1076"/>
        <pc:sldMkLst>
          <pc:docMk/>
          <pc:sldMk cId="3133499737" sldId="2146846048"/>
        </pc:sldMkLst>
        <pc:picChg chg="add del mod">
          <ac:chgData name="Amanda Cashman" userId="fc6d6d2e-beac-4fb5-b960-43c972d01ff9" providerId="ADAL" clId="{C6292AF3-8EA8-4A99-867C-4DA1D42A2898}" dt="2025-11-10T15:03:32.311" v="5" actId="478"/>
          <ac:picMkLst>
            <pc:docMk/>
            <pc:sldMk cId="3133499737" sldId="2146846048"/>
            <ac:picMk id="3" creationId="{94DB1894-7FD6-D876-D26D-F646CBF4807B}"/>
          </ac:picMkLst>
        </pc:picChg>
        <pc:picChg chg="add mod">
          <ac:chgData name="Amanda Cashman" userId="fc6d6d2e-beac-4fb5-b960-43c972d01ff9" providerId="ADAL" clId="{C6292AF3-8EA8-4A99-867C-4DA1D42A2898}" dt="2025-11-10T17:17:03.031" v="26" actId="1076"/>
          <ac:picMkLst>
            <pc:docMk/>
            <pc:sldMk cId="3133499737" sldId="2146846048"/>
            <ac:picMk id="3" creationId="{D0A72A15-3ECF-C2B0-60F3-D9EF146BDE7D}"/>
          </ac:picMkLst>
        </pc:picChg>
        <pc:picChg chg="add del mod">
          <ac:chgData name="Amanda Cashman" userId="fc6d6d2e-beac-4fb5-b960-43c972d01ff9" providerId="ADAL" clId="{C6292AF3-8EA8-4A99-867C-4DA1D42A2898}" dt="2025-11-10T15:08:55.894" v="12" actId="478"/>
          <ac:picMkLst>
            <pc:docMk/>
            <pc:sldMk cId="3133499737" sldId="2146846048"/>
            <ac:picMk id="7" creationId="{5DB3632C-7E49-D73D-7B60-2836C5C88A13}"/>
          </ac:picMkLst>
        </pc:picChg>
        <pc:picChg chg="del">
          <ac:chgData name="Amanda Cashman" userId="fc6d6d2e-beac-4fb5-b960-43c972d01ff9" providerId="ADAL" clId="{C6292AF3-8EA8-4A99-867C-4DA1D42A2898}" dt="2025-11-10T14:50:15.574" v="0" actId="478"/>
          <ac:picMkLst>
            <pc:docMk/>
            <pc:sldMk cId="3133499737" sldId="2146846048"/>
            <ac:picMk id="9" creationId="{8019A746-C4B9-E4E1-2005-5CF13D80F3D1}"/>
          </ac:picMkLst>
        </pc:picChg>
        <pc:picChg chg="add del mod">
          <ac:chgData name="Amanda Cashman" userId="fc6d6d2e-beac-4fb5-b960-43c972d01ff9" providerId="ADAL" clId="{C6292AF3-8EA8-4A99-867C-4DA1D42A2898}" dt="2025-11-10T15:25:30.668" v="17" actId="478"/>
          <ac:picMkLst>
            <pc:docMk/>
            <pc:sldMk cId="3133499737" sldId="2146846048"/>
            <ac:picMk id="10" creationId="{CA643452-1945-6B65-74E7-0203BEAB1AF3}"/>
          </ac:picMkLst>
        </pc:picChg>
        <pc:picChg chg="add del mod">
          <ac:chgData name="Amanda Cashman" userId="fc6d6d2e-beac-4fb5-b960-43c972d01ff9" providerId="ADAL" clId="{C6292AF3-8EA8-4A99-867C-4DA1D42A2898}" dt="2025-11-10T17:16:54.027" v="22" actId="478"/>
          <ac:picMkLst>
            <pc:docMk/>
            <pc:sldMk cId="3133499737" sldId="2146846048"/>
            <ac:picMk id="14" creationId="{6AAC8C01-132C-9232-2C45-E0D1F80FD5DF}"/>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_7FF6455C_E31AAD8B.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_7FFE5D55_BFC8F791.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_7FF647DC_6AD9417C.xlsx"/><Relationship Id="rId2" Type="http://schemas.microsoft.com/office/2011/relationships/chartColorStyle" Target="colors11.xml"/><Relationship Id="rId1" Type="http://schemas.microsoft.com/office/2011/relationships/chartStyle" Target="style1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_7FF6455C_E31AAD8B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_7FFE5D53_5ED686D0.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_7FFE5D53_5ED686D02.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_7FFE5D4E_1FF0E5AF.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_7FF64558_16A810F6.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_7FFE5D4F_5342C209.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_7FF647E0_62516C59.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_7FF647E1_79E30AC3.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3.7298907625263722E-2"/>
          <c:w val="1"/>
          <c:h val="0.86408539714392363"/>
        </c:manualLayout>
      </c:layout>
      <c:barChart>
        <c:barDir val="col"/>
        <c:grouping val="clustered"/>
        <c:varyColors val="0"/>
        <c:dLbls>
          <c:showLegendKey val="0"/>
          <c:showVal val="0"/>
          <c:showCatName val="0"/>
          <c:showSerName val="0"/>
          <c:showPercent val="0"/>
          <c:showBubbleSize val="0"/>
        </c:dLbls>
        <c:gapWidth val="95"/>
        <c:axId val="1047679935"/>
        <c:axId val="1047676575"/>
      </c:barChart>
      <c:catAx>
        <c:axId val="1047679935"/>
        <c:scaling>
          <c:orientation val="minMax"/>
        </c:scaling>
        <c:delete val="0"/>
        <c:axPos val="b"/>
        <c:numFmt formatCode="General" sourceLinked="1"/>
        <c:majorTickMark val="none"/>
        <c:minorTickMark val="none"/>
        <c:tickLblPos val="nextTo"/>
        <c:spPr>
          <a:noFill/>
          <a:ln w="9525" cap="flat" cmpd="sng" algn="ctr">
            <a:solidFill>
              <a:srgbClr val="1F1A62"/>
            </a:solidFill>
            <a:round/>
          </a:ln>
          <a:effectLst/>
        </c:spPr>
        <c:txPr>
          <a:bodyPr rot="-60000000" spcFirstLastPara="1" vertOverflow="ellipsis" vert="horz" wrap="square" anchor="ctr" anchorCtr="1"/>
          <a:lstStyle/>
          <a:p>
            <a:pPr>
              <a:defRPr sz="1200" b="0" i="0" u="none" strike="noStrike" kern="1200" baseline="0">
                <a:solidFill>
                  <a:srgbClr val="1F1A62"/>
                </a:solidFill>
                <a:latin typeface="Helvetica" panose="020B0403020202020204" pitchFamily="34" charset="0"/>
                <a:ea typeface="+mn-ea"/>
                <a:cs typeface="+mn-cs"/>
              </a:defRPr>
            </a:pPr>
            <a:endParaRPr lang="en-US"/>
          </a:p>
        </c:txPr>
        <c:crossAx val="1047676575"/>
        <c:crosses val="autoZero"/>
        <c:auto val="1"/>
        <c:lblAlgn val="ctr"/>
        <c:lblOffset val="100"/>
        <c:noMultiLvlLbl val="0"/>
      </c:catAx>
      <c:valAx>
        <c:axId val="1047676575"/>
        <c:scaling>
          <c:orientation val="minMax"/>
          <c:max val="1"/>
        </c:scaling>
        <c:delete val="1"/>
        <c:axPos val="l"/>
        <c:numFmt formatCode="0%" sourceLinked="1"/>
        <c:majorTickMark val="none"/>
        <c:minorTickMark val="none"/>
        <c:tickLblPos val="nextTo"/>
        <c:crossAx val="1047679935"/>
        <c:crosses val="autoZero"/>
        <c:crossBetween val="between"/>
      </c:valAx>
      <c:spPr>
        <a:noFill/>
        <a:ln w="25400">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rgbClr val="1F1A62"/>
          </a:solidFill>
          <a:latin typeface="Helvetica" panose="020B0403020202020204" pitchFamily="34" charset="0"/>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69850726093629E-2"/>
          <c:y val="9.891902834719031E-2"/>
          <c:w val="0.92939040076628465"/>
          <c:h val="0.83329365598003791"/>
        </c:manualLayout>
      </c:layout>
      <c:lineChart>
        <c:grouping val="standard"/>
        <c:varyColors val="0"/>
        <c:ser>
          <c:idx val="0"/>
          <c:order val="0"/>
          <c:tx>
            <c:strRef>
              <c:f>Sheet1!$B$1</c:f>
              <c:strCache>
                <c:ptCount val="1"/>
                <c:pt idx="0">
                  <c:v>Column2</c:v>
                </c:pt>
              </c:strCache>
            </c:strRef>
          </c:tx>
          <c:spPr>
            <a:ln w="28575" cap="rnd">
              <a:solidFill>
                <a:srgbClr val="ED3C8D"/>
              </a:solidFill>
              <a:round/>
            </a:ln>
            <a:effectLst/>
          </c:spPr>
          <c:marker>
            <c:symbol val="none"/>
          </c:marker>
          <c:cat>
            <c:numRef>
              <c:f>Sheet1!$A$2:$A$10</c:f>
              <c:numCache>
                <c:formatCode>m/d/yyyy</c:formatCode>
                <c:ptCount val="9"/>
                <c:pt idx="0">
                  <c:v>45662</c:v>
                </c:pt>
                <c:pt idx="1">
                  <c:v>45669</c:v>
                </c:pt>
                <c:pt idx="2">
                  <c:v>45676</c:v>
                </c:pt>
                <c:pt idx="3">
                  <c:v>45683</c:v>
                </c:pt>
                <c:pt idx="4">
                  <c:v>45690</c:v>
                </c:pt>
                <c:pt idx="5">
                  <c:v>45697</c:v>
                </c:pt>
                <c:pt idx="6">
                  <c:v>45704</c:v>
                </c:pt>
                <c:pt idx="7">
                  <c:v>45711</c:v>
                </c:pt>
                <c:pt idx="8">
                  <c:v>45718</c:v>
                </c:pt>
              </c:numCache>
            </c:numRef>
          </c:cat>
          <c:val>
            <c:numRef>
              <c:f>Sheet1!$B$2:$B$10</c:f>
              <c:numCache>
                <c:formatCode>General</c:formatCode>
                <c:ptCount val="9"/>
                <c:pt idx="0">
                  <c:v>68</c:v>
                </c:pt>
                <c:pt idx="1">
                  <c:v>70</c:v>
                </c:pt>
                <c:pt idx="2">
                  <c:v>70</c:v>
                </c:pt>
                <c:pt idx="3">
                  <c:v>41</c:v>
                </c:pt>
                <c:pt idx="4">
                  <c:v>65</c:v>
                </c:pt>
                <c:pt idx="5">
                  <c:v>67</c:v>
                </c:pt>
                <c:pt idx="6">
                  <c:v>79</c:v>
                </c:pt>
                <c:pt idx="7">
                  <c:v>56</c:v>
                </c:pt>
                <c:pt idx="8">
                  <c:v>100</c:v>
                </c:pt>
              </c:numCache>
            </c:numRef>
          </c:val>
          <c:smooth val="0"/>
          <c:extLst>
            <c:ext xmlns:c16="http://schemas.microsoft.com/office/drawing/2014/chart" uri="{C3380CC4-5D6E-409C-BE32-E72D297353CC}">
              <c16:uniqueId val="{00000000-7406-437E-82AF-4EF51908DAD5}"/>
            </c:ext>
          </c:extLst>
        </c:ser>
        <c:dLbls>
          <c:showLegendKey val="0"/>
          <c:showVal val="0"/>
          <c:showCatName val="0"/>
          <c:showSerName val="0"/>
          <c:showPercent val="0"/>
          <c:showBubbleSize val="0"/>
        </c:dLbls>
        <c:smooth val="0"/>
        <c:axId val="1960075647"/>
        <c:axId val="1960088607"/>
      </c:lineChart>
      <c:dateAx>
        <c:axId val="1960075647"/>
        <c:scaling>
          <c:orientation val="minMax"/>
        </c:scaling>
        <c:delete val="0"/>
        <c:axPos val="b"/>
        <c:numFmt formatCode="m/d/yyyy" sourceLinked="1"/>
        <c:majorTickMark val="none"/>
        <c:minorTickMark val="none"/>
        <c:tickLblPos val="nextTo"/>
        <c:spPr>
          <a:noFill/>
          <a:ln w="9525" cap="flat" cmpd="sng" algn="ctr">
            <a:solidFill>
              <a:srgbClr val="1B1464"/>
            </a:solidFill>
            <a:round/>
          </a:ln>
          <a:effectLst/>
        </c:spPr>
        <c:txPr>
          <a:bodyPr rot="-60000000" spcFirstLastPara="1" vertOverflow="ellipsis" vert="horz" wrap="square" anchor="ctr" anchorCtr="1"/>
          <a:lstStyle/>
          <a:p>
            <a:pPr>
              <a:defRPr sz="1050" b="0" i="0" u="none" strike="noStrike" kern="1200" baseline="0">
                <a:solidFill>
                  <a:srgbClr val="1B1464"/>
                </a:solidFill>
                <a:latin typeface="Helvetica" panose="020B0604020202020204" pitchFamily="34" charset="0"/>
                <a:ea typeface="+mn-ea"/>
                <a:cs typeface="Helvetica" panose="020B0604020202020204" pitchFamily="34" charset="0"/>
              </a:defRPr>
            </a:pPr>
            <a:endParaRPr lang="en-US"/>
          </a:p>
        </c:txPr>
        <c:crossAx val="1960088607"/>
        <c:crosses val="autoZero"/>
        <c:auto val="1"/>
        <c:lblOffset val="100"/>
        <c:baseTimeUnit val="days"/>
        <c:majorUnit val="7"/>
        <c:majorTimeUnit val="days"/>
      </c:dateAx>
      <c:valAx>
        <c:axId val="1960088607"/>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ED3C8D"/>
                </a:solidFill>
                <a:latin typeface="Helvetica" pitchFamily="2" charset="0"/>
                <a:ea typeface="+mn-ea"/>
                <a:cs typeface="+mn-cs"/>
              </a:defRPr>
            </a:pPr>
            <a:endParaRPr lang="en-US"/>
          </a:p>
        </c:txPr>
        <c:crossAx val="196007564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698547109963868E-2"/>
          <c:y val="9.8919028347190324E-2"/>
          <c:w val="0.9573014528900361"/>
          <c:h val="0.83329365598003791"/>
        </c:manualLayout>
      </c:layout>
      <c:lineChart>
        <c:grouping val="standard"/>
        <c:varyColors val="0"/>
        <c:ser>
          <c:idx val="0"/>
          <c:order val="0"/>
          <c:tx>
            <c:strRef>
              <c:f>Sheet1!$B$1</c:f>
              <c:strCache>
                <c:ptCount val="1"/>
                <c:pt idx="0">
                  <c:v>Column2</c:v>
                </c:pt>
              </c:strCache>
            </c:strRef>
          </c:tx>
          <c:spPr>
            <a:ln w="28575" cap="rnd">
              <a:solidFill>
                <a:srgbClr val="ED3C8D"/>
              </a:solidFill>
              <a:round/>
            </a:ln>
            <a:effectLst/>
          </c:spPr>
          <c:marker>
            <c:symbol val="none"/>
          </c:marker>
          <c:cat>
            <c:numRef>
              <c:f>Sheet1!$A$2:$A$27</c:f>
              <c:numCache>
                <c:formatCode>m/d/yyyy</c:formatCode>
                <c:ptCount val="26"/>
                <c:pt idx="0">
                  <c:v>45599</c:v>
                </c:pt>
                <c:pt idx="1">
                  <c:v>45606</c:v>
                </c:pt>
                <c:pt idx="2">
                  <c:v>45613</c:v>
                </c:pt>
                <c:pt idx="3">
                  <c:v>45620</c:v>
                </c:pt>
                <c:pt idx="4">
                  <c:v>45627</c:v>
                </c:pt>
                <c:pt idx="5">
                  <c:v>45634</c:v>
                </c:pt>
                <c:pt idx="6">
                  <c:v>45641</c:v>
                </c:pt>
                <c:pt idx="7">
                  <c:v>45648</c:v>
                </c:pt>
                <c:pt idx="8">
                  <c:v>45655</c:v>
                </c:pt>
                <c:pt idx="9">
                  <c:v>45662</c:v>
                </c:pt>
                <c:pt idx="10">
                  <c:v>45669</c:v>
                </c:pt>
                <c:pt idx="11">
                  <c:v>45676</c:v>
                </c:pt>
                <c:pt idx="12">
                  <c:v>45683</c:v>
                </c:pt>
                <c:pt idx="13">
                  <c:v>45690</c:v>
                </c:pt>
                <c:pt idx="14">
                  <c:v>45697</c:v>
                </c:pt>
                <c:pt idx="15">
                  <c:v>45704</c:v>
                </c:pt>
                <c:pt idx="16">
                  <c:v>45711</c:v>
                </c:pt>
                <c:pt idx="17">
                  <c:v>45718</c:v>
                </c:pt>
                <c:pt idx="18">
                  <c:v>45725</c:v>
                </c:pt>
                <c:pt idx="19">
                  <c:v>45732</c:v>
                </c:pt>
                <c:pt idx="20">
                  <c:v>45739</c:v>
                </c:pt>
                <c:pt idx="21">
                  <c:v>45746</c:v>
                </c:pt>
                <c:pt idx="22">
                  <c:v>45753</c:v>
                </c:pt>
                <c:pt idx="23">
                  <c:v>45760</c:v>
                </c:pt>
                <c:pt idx="24">
                  <c:v>45767</c:v>
                </c:pt>
                <c:pt idx="25">
                  <c:v>45774</c:v>
                </c:pt>
              </c:numCache>
            </c:numRef>
          </c:cat>
          <c:val>
            <c:numRef>
              <c:f>Sheet1!$B$2:$B$27</c:f>
              <c:numCache>
                <c:formatCode>General</c:formatCode>
                <c:ptCount val="26"/>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100</c:v>
                </c:pt>
              </c:numCache>
            </c:numRef>
          </c:val>
          <c:smooth val="0"/>
          <c:extLst>
            <c:ext xmlns:c16="http://schemas.microsoft.com/office/drawing/2014/chart" uri="{C3380CC4-5D6E-409C-BE32-E72D297353CC}">
              <c16:uniqueId val="{00000000-7406-437E-82AF-4EF51908DAD5}"/>
            </c:ext>
          </c:extLst>
        </c:ser>
        <c:dLbls>
          <c:showLegendKey val="0"/>
          <c:showVal val="0"/>
          <c:showCatName val="0"/>
          <c:showSerName val="0"/>
          <c:showPercent val="0"/>
          <c:showBubbleSize val="0"/>
        </c:dLbls>
        <c:smooth val="0"/>
        <c:axId val="1960075647"/>
        <c:axId val="1960088607"/>
      </c:lineChart>
      <c:dateAx>
        <c:axId val="1960075647"/>
        <c:scaling>
          <c:orientation val="minMax"/>
        </c:scaling>
        <c:delete val="0"/>
        <c:axPos val="b"/>
        <c:numFmt formatCode="m/d/yyyy" sourceLinked="1"/>
        <c:majorTickMark val="none"/>
        <c:minorTickMark val="none"/>
        <c:tickLblPos val="nextTo"/>
        <c:spPr>
          <a:noFill/>
          <a:ln w="9525" cap="flat" cmpd="sng" algn="ctr">
            <a:solidFill>
              <a:srgbClr val="1B1464"/>
            </a:solidFill>
            <a:round/>
          </a:ln>
          <a:effectLst/>
        </c:spPr>
        <c:txPr>
          <a:bodyPr rot="-60000000" spcFirstLastPara="1" vertOverflow="ellipsis" vert="horz" wrap="square" anchor="ctr" anchorCtr="1"/>
          <a:lstStyle/>
          <a:p>
            <a:pPr>
              <a:defRPr sz="1050" b="0" i="0" u="none" strike="noStrike" kern="1200" baseline="0">
                <a:solidFill>
                  <a:srgbClr val="1B1464"/>
                </a:solidFill>
                <a:latin typeface="Helvetica" panose="020B0604020202020204" pitchFamily="34" charset="0"/>
                <a:ea typeface="+mn-ea"/>
                <a:cs typeface="Helvetica" panose="020B0604020202020204" pitchFamily="34" charset="0"/>
              </a:defRPr>
            </a:pPr>
            <a:endParaRPr lang="en-US"/>
          </a:p>
        </c:txPr>
        <c:crossAx val="1960088607"/>
        <c:crosses val="autoZero"/>
        <c:auto val="1"/>
        <c:lblOffset val="100"/>
        <c:baseTimeUnit val="days"/>
        <c:majorUnit val="1"/>
        <c:majorTimeUnit val="months"/>
      </c:dateAx>
      <c:valAx>
        <c:axId val="1960088607"/>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ED3C8D"/>
                </a:solidFill>
                <a:latin typeface="Helvetica" pitchFamily="2" charset="0"/>
                <a:ea typeface="+mn-ea"/>
                <a:cs typeface="+mn-cs"/>
              </a:defRPr>
            </a:pPr>
            <a:endParaRPr lang="en-US"/>
          </a:p>
        </c:txPr>
        <c:crossAx val="196007564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540085770309527E-2"/>
          <c:y val="0"/>
          <c:w val="0.90403740157480317"/>
          <c:h val="0.9033406295547044"/>
        </c:manualLayout>
      </c:layout>
      <c:barChart>
        <c:barDir val="col"/>
        <c:grouping val="stacked"/>
        <c:varyColors val="0"/>
        <c:ser>
          <c:idx val="0"/>
          <c:order val="0"/>
          <c:tx>
            <c:strRef>
              <c:f>Sheet1!$B$1</c:f>
              <c:strCache>
                <c:ptCount val="1"/>
                <c:pt idx="0">
                  <c:v>Excellent shape</c:v>
                </c:pt>
              </c:strCache>
            </c:strRef>
          </c:tx>
          <c:spPr>
            <a:solidFill>
              <a:srgbClr val="1F1A6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Helvetica"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March</c:v>
                </c:pt>
                <c:pt idx="1">
                  <c:v>April</c:v>
                </c:pt>
                <c:pt idx="2">
                  <c:v>May</c:v>
                </c:pt>
                <c:pt idx="3">
                  <c:v>June</c:v>
                </c:pt>
              </c:strCache>
            </c:strRef>
          </c:cat>
          <c:val>
            <c:numRef>
              <c:f>Sheet1!$B$2:$B$5</c:f>
              <c:numCache>
                <c:formatCode>0%</c:formatCode>
                <c:ptCount val="4"/>
                <c:pt idx="0">
                  <c:v>0.09</c:v>
                </c:pt>
                <c:pt idx="1">
                  <c:v>0.1</c:v>
                </c:pt>
                <c:pt idx="2">
                  <c:v>0.1</c:v>
                </c:pt>
                <c:pt idx="3">
                  <c:v>0.1</c:v>
                </c:pt>
              </c:numCache>
            </c:numRef>
          </c:val>
          <c:extLst>
            <c:ext xmlns:c16="http://schemas.microsoft.com/office/drawing/2014/chart" uri="{C3380CC4-5D6E-409C-BE32-E72D297353CC}">
              <c16:uniqueId val="{00000000-AA67-844F-97B0-FC53127A806C}"/>
            </c:ext>
          </c:extLst>
        </c:ser>
        <c:ser>
          <c:idx val="1"/>
          <c:order val="1"/>
          <c:tx>
            <c:strRef>
              <c:f>Sheet1!$C$1</c:f>
              <c:strCache>
                <c:ptCount val="1"/>
                <c:pt idx="0">
                  <c:v>Good shape</c:v>
                </c:pt>
              </c:strCache>
            </c:strRef>
          </c:tx>
          <c:spPr>
            <a:solidFill>
              <a:srgbClr val="00BFF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Helvetica"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March</c:v>
                </c:pt>
                <c:pt idx="1">
                  <c:v>April</c:v>
                </c:pt>
                <c:pt idx="2">
                  <c:v>May</c:v>
                </c:pt>
                <c:pt idx="3">
                  <c:v>June</c:v>
                </c:pt>
              </c:strCache>
            </c:strRef>
          </c:cat>
          <c:val>
            <c:numRef>
              <c:f>Sheet1!$C$2:$C$5</c:f>
              <c:numCache>
                <c:formatCode>0%</c:formatCode>
                <c:ptCount val="4"/>
                <c:pt idx="0">
                  <c:v>0.25</c:v>
                </c:pt>
                <c:pt idx="1">
                  <c:v>0.23</c:v>
                </c:pt>
                <c:pt idx="2">
                  <c:v>0.25</c:v>
                </c:pt>
                <c:pt idx="3">
                  <c:v>0.27</c:v>
                </c:pt>
              </c:numCache>
            </c:numRef>
          </c:val>
          <c:extLst>
            <c:ext xmlns:c16="http://schemas.microsoft.com/office/drawing/2014/chart" uri="{C3380CC4-5D6E-409C-BE32-E72D297353CC}">
              <c16:uniqueId val="{00000001-AA67-844F-97B0-FC53127A806C}"/>
            </c:ext>
          </c:extLst>
        </c:ser>
        <c:ser>
          <c:idx val="2"/>
          <c:order val="2"/>
          <c:tx>
            <c:strRef>
              <c:f>Sheet1!$D$1</c:f>
              <c:strCache>
                <c:ptCount val="1"/>
                <c:pt idx="0">
                  <c:v>Not very good shape</c:v>
                </c:pt>
              </c:strCache>
            </c:strRef>
          </c:tx>
          <c:spPr>
            <a:solidFill>
              <a:srgbClr val="4EBEA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Helvetica"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March</c:v>
                </c:pt>
                <c:pt idx="1">
                  <c:v>April</c:v>
                </c:pt>
                <c:pt idx="2">
                  <c:v>May</c:v>
                </c:pt>
                <c:pt idx="3">
                  <c:v>June</c:v>
                </c:pt>
              </c:strCache>
            </c:strRef>
          </c:cat>
          <c:val>
            <c:numRef>
              <c:f>Sheet1!$D$2:$D$5</c:f>
              <c:numCache>
                <c:formatCode>0%</c:formatCode>
                <c:ptCount val="4"/>
                <c:pt idx="0">
                  <c:v>0.49</c:v>
                </c:pt>
                <c:pt idx="1">
                  <c:v>0.47</c:v>
                </c:pt>
                <c:pt idx="2">
                  <c:v>0.43</c:v>
                </c:pt>
                <c:pt idx="3">
                  <c:v>0.39</c:v>
                </c:pt>
              </c:numCache>
            </c:numRef>
          </c:val>
          <c:extLst>
            <c:ext xmlns:c16="http://schemas.microsoft.com/office/drawing/2014/chart" uri="{C3380CC4-5D6E-409C-BE32-E72D297353CC}">
              <c16:uniqueId val="{00000002-AA67-844F-97B0-FC53127A806C}"/>
            </c:ext>
          </c:extLst>
        </c:ser>
        <c:ser>
          <c:idx val="3"/>
          <c:order val="3"/>
          <c:tx>
            <c:strRef>
              <c:f>Sheet1!$E$1</c:f>
              <c:strCache>
                <c:ptCount val="1"/>
                <c:pt idx="0">
                  <c:v>Terrible shape</c:v>
                </c:pt>
              </c:strCache>
            </c:strRef>
          </c:tx>
          <c:spPr>
            <a:solidFill>
              <a:srgbClr val="ED3C8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Helvetica"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March</c:v>
                </c:pt>
                <c:pt idx="1">
                  <c:v>April</c:v>
                </c:pt>
                <c:pt idx="2">
                  <c:v>May</c:v>
                </c:pt>
                <c:pt idx="3">
                  <c:v>June</c:v>
                </c:pt>
              </c:strCache>
            </c:strRef>
          </c:cat>
          <c:val>
            <c:numRef>
              <c:f>Sheet1!$E$2:$E$5</c:f>
              <c:numCache>
                <c:formatCode>0%</c:formatCode>
                <c:ptCount val="4"/>
                <c:pt idx="0">
                  <c:v>0.17</c:v>
                </c:pt>
                <c:pt idx="1">
                  <c:v>0.2</c:v>
                </c:pt>
                <c:pt idx="2">
                  <c:v>0.22</c:v>
                </c:pt>
                <c:pt idx="3">
                  <c:v>0.24</c:v>
                </c:pt>
              </c:numCache>
            </c:numRef>
          </c:val>
          <c:extLst>
            <c:ext xmlns:c16="http://schemas.microsoft.com/office/drawing/2014/chart" uri="{C3380CC4-5D6E-409C-BE32-E72D297353CC}">
              <c16:uniqueId val="{00000003-AA67-844F-97B0-FC53127A806C}"/>
            </c:ext>
          </c:extLst>
        </c:ser>
        <c:dLbls>
          <c:showLegendKey val="0"/>
          <c:showVal val="0"/>
          <c:showCatName val="0"/>
          <c:showSerName val="0"/>
          <c:showPercent val="0"/>
          <c:showBubbleSize val="0"/>
        </c:dLbls>
        <c:gapWidth val="150"/>
        <c:overlap val="100"/>
        <c:axId val="1228231343"/>
        <c:axId val="536589120"/>
      </c:barChart>
      <c:catAx>
        <c:axId val="1228231343"/>
        <c:scaling>
          <c:orientation val="minMax"/>
        </c:scaling>
        <c:delete val="0"/>
        <c:axPos val="b"/>
        <c:numFmt formatCode="General" sourceLinked="1"/>
        <c:majorTickMark val="none"/>
        <c:minorTickMark val="none"/>
        <c:tickLblPos val="nextTo"/>
        <c:spPr>
          <a:noFill/>
          <a:ln w="9525" cap="flat" cmpd="sng" algn="ctr">
            <a:solidFill>
              <a:srgbClr val="1F1A62"/>
            </a:solidFill>
            <a:round/>
          </a:ln>
          <a:effectLst/>
        </c:spPr>
        <c:txPr>
          <a:bodyPr rot="-60000000" spcFirstLastPara="1" vertOverflow="ellipsis" vert="horz" wrap="square" anchor="ctr" anchorCtr="1"/>
          <a:lstStyle/>
          <a:p>
            <a:pPr>
              <a:defRPr sz="1197" b="0" i="0" u="none" strike="noStrike" kern="1200" baseline="0">
                <a:solidFill>
                  <a:srgbClr val="1F1A62"/>
                </a:solidFill>
                <a:latin typeface="Helvetica" panose="020B0604020202020204" pitchFamily="34" charset="0"/>
                <a:ea typeface="+mn-ea"/>
                <a:cs typeface="Helvetica" panose="020B0604020202020204" pitchFamily="34" charset="0"/>
              </a:defRPr>
            </a:pPr>
            <a:endParaRPr lang="en-US"/>
          </a:p>
        </c:txPr>
        <c:crossAx val="536589120"/>
        <c:crosses val="autoZero"/>
        <c:auto val="1"/>
        <c:lblAlgn val="ctr"/>
        <c:lblOffset val="100"/>
        <c:noMultiLvlLbl val="0"/>
      </c:catAx>
      <c:valAx>
        <c:axId val="536589120"/>
        <c:scaling>
          <c:orientation val="minMax"/>
        </c:scaling>
        <c:delete val="1"/>
        <c:axPos val="l"/>
        <c:numFmt formatCode="0%" sourceLinked="1"/>
        <c:majorTickMark val="none"/>
        <c:minorTickMark val="none"/>
        <c:tickLblPos val="nextTo"/>
        <c:crossAx val="1228231343"/>
        <c:crosses val="autoZero"/>
        <c:crossBetween val="between"/>
      </c:valAx>
      <c:spPr>
        <a:noFill/>
        <a:ln>
          <a:noFill/>
        </a:ln>
        <a:effectLst/>
      </c:spPr>
    </c:plotArea>
    <c:legend>
      <c:legendPos val="b"/>
      <c:layout>
        <c:manualLayout>
          <c:xMode val="edge"/>
          <c:yMode val="edge"/>
          <c:x val="0.23076529239803836"/>
          <c:y val="1.5636870015747682E-2"/>
          <c:w val="0.52624026199248364"/>
          <c:h val="5.5809097210850263E-2"/>
        </c:manualLayout>
      </c:layout>
      <c:overlay val="0"/>
      <c:spPr>
        <a:noFill/>
        <a:ln>
          <a:noFill/>
        </a:ln>
        <a:effectLst/>
      </c:spPr>
      <c:txPr>
        <a:bodyPr rot="0" spcFirstLastPara="1" vertOverflow="ellipsis" vert="horz" wrap="square" anchor="ctr" anchorCtr="1"/>
        <a:lstStyle/>
        <a:p>
          <a:pPr>
            <a:defRPr sz="1197" b="0" i="0" u="none" strike="noStrike" kern="1200" baseline="0">
              <a:solidFill>
                <a:srgbClr val="1F1A62"/>
              </a:solidFill>
              <a:latin typeface="Helvetica" pitchFamily="2"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lgn="just">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540026875411985E-2"/>
          <c:y val="0.18881261640555663"/>
          <c:w val="0.94445995836039531"/>
          <c:h val="0.78333042970611666"/>
        </c:manualLayout>
      </c:layout>
      <c:barChart>
        <c:barDir val="bar"/>
        <c:grouping val="stacked"/>
        <c:varyColors val="0"/>
        <c:ser>
          <c:idx val="0"/>
          <c:order val="0"/>
          <c:tx>
            <c:strRef>
              <c:f>Sheet1!$B$1</c:f>
              <c:strCache>
                <c:ptCount val="1"/>
                <c:pt idx="0">
                  <c:v>Completely positive</c:v>
                </c:pt>
              </c:strCache>
            </c:strRef>
          </c:tx>
          <c:spPr>
            <a:solidFill>
              <a:srgbClr val="1F1A6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Helvetica"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June</c:v>
                </c:pt>
                <c:pt idx="1">
                  <c:v>May</c:v>
                </c:pt>
                <c:pt idx="2">
                  <c:v>April</c:v>
                </c:pt>
              </c:strCache>
            </c:strRef>
          </c:cat>
          <c:val>
            <c:numRef>
              <c:f>Sheet1!$B$2:$B$4</c:f>
              <c:numCache>
                <c:formatCode>0%</c:formatCode>
                <c:ptCount val="3"/>
                <c:pt idx="0">
                  <c:v>0.14000000000000001</c:v>
                </c:pt>
                <c:pt idx="1">
                  <c:v>0.11</c:v>
                </c:pt>
                <c:pt idx="2">
                  <c:v>0.1</c:v>
                </c:pt>
              </c:numCache>
            </c:numRef>
          </c:val>
          <c:extLst>
            <c:ext xmlns:c16="http://schemas.microsoft.com/office/drawing/2014/chart" uri="{C3380CC4-5D6E-409C-BE32-E72D297353CC}">
              <c16:uniqueId val="{00000000-AA67-844F-97B0-FC53127A806C}"/>
            </c:ext>
          </c:extLst>
        </c:ser>
        <c:ser>
          <c:idx val="1"/>
          <c:order val="1"/>
          <c:tx>
            <c:strRef>
              <c:f>Sheet1!$C$1</c:f>
              <c:strCache>
                <c:ptCount val="1"/>
                <c:pt idx="0">
                  <c:v>Mostly positive, with few negative impacts</c:v>
                </c:pt>
              </c:strCache>
            </c:strRef>
          </c:tx>
          <c:spPr>
            <a:solidFill>
              <a:srgbClr val="00BFF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Helvetica"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June</c:v>
                </c:pt>
                <c:pt idx="1">
                  <c:v>May</c:v>
                </c:pt>
                <c:pt idx="2">
                  <c:v>April</c:v>
                </c:pt>
              </c:strCache>
            </c:strRef>
          </c:cat>
          <c:val>
            <c:numRef>
              <c:f>Sheet1!$C$2:$C$4</c:f>
              <c:numCache>
                <c:formatCode>0%</c:formatCode>
                <c:ptCount val="3"/>
                <c:pt idx="0">
                  <c:v>0.14000000000000001</c:v>
                </c:pt>
                <c:pt idx="1">
                  <c:v>0.14000000000000001</c:v>
                </c:pt>
                <c:pt idx="2">
                  <c:v>0.15</c:v>
                </c:pt>
              </c:numCache>
            </c:numRef>
          </c:val>
          <c:extLst>
            <c:ext xmlns:c16="http://schemas.microsoft.com/office/drawing/2014/chart" uri="{C3380CC4-5D6E-409C-BE32-E72D297353CC}">
              <c16:uniqueId val="{00000001-AA67-844F-97B0-FC53127A806C}"/>
            </c:ext>
          </c:extLst>
        </c:ser>
        <c:ser>
          <c:idx val="2"/>
          <c:order val="2"/>
          <c:tx>
            <c:strRef>
              <c:f>Sheet1!$D$1</c:f>
              <c:strCache>
                <c:ptCount val="1"/>
                <c:pt idx="0">
                  <c:v>Equally positive and negative</c:v>
                </c:pt>
              </c:strCache>
            </c:strRef>
          </c:tx>
          <c:spPr>
            <a:solidFill>
              <a:srgbClr val="4EBEA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Helvetica"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June</c:v>
                </c:pt>
                <c:pt idx="1">
                  <c:v>May</c:v>
                </c:pt>
                <c:pt idx="2">
                  <c:v>April</c:v>
                </c:pt>
              </c:strCache>
            </c:strRef>
          </c:cat>
          <c:val>
            <c:numRef>
              <c:f>Sheet1!$D$2:$D$4</c:f>
              <c:numCache>
                <c:formatCode>0%</c:formatCode>
                <c:ptCount val="3"/>
                <c:pt idx="0">
                  <c:v>0.26</c:v>
                </c:pt>
                <c:pt idx="1">
                  <c:v>0.24</c:v>
                </c:pt>
                <c:pt idx="2">
                  <c:v>0.23</c:v>
                </c:pt>
              </c:numCache>
            </c:numRef>
          </c:val>
          <c:extLst>
            <c:ext xmlns:c16="http://schemas.microsoft.com/office/drawing/2014/chart" uri="{C3380CC4-5D6E-409C-BE32-E72D297353CC}">
              <c16:uniqueId val="{00000002-AA67-844F-97B0-FC53127A806C}"/>
            </c:ext>
          </c:extLst>
        </c:ser>
        <c:ser>
          <c:idx val="3"/>
          <c:order val="3"/>
          <c:tx>
            <c:strRef>
              <c:f>Sheet1!$E$1</c:f>
              <c:strCache>
                <c:ptCount val="1"/>
                <c:pt idx="0">
                  <c:v>Mostly negative, with positive impacts</c:v>
                </c:pt>
              </c:strCache>
            </c:strRef>
          </c:tx>
          <c:spPr>
            <a:solidFill>
              <a:srgbClr val="ED3C8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Helvetica"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June</c:v>
                </c:pt>
                <c:pt idx="1">
                  <c:v>May</c:v>
                </c:pt>
                <c:pt idx="2">
                  <c:v>April</c:v>
                </c:pt>
              </c:strCache>
            </c:strRef>
          </c:cat>
          <c:val>
            <c:numRef>
              <c:f>Sheet1!$E$2:$E$4</c:f>
              <c:numCache>
                <c:formatCode>0%</c:formatCode>
                <c:ptCount val="3"/>
                <c:pt idx="0">
                  <c:v>0.23</c:v>
                </c:pt>
                <c:pt idx="1">
                  <c:v>0.24</c:v>
                </c:pt>
                <c:pt idx="2">
                  <c:v>0.23300000000000001</c:v>
                </c:pt>
              </c:numCache>
            </c:numRef>
          </c:val>
          <c:extLst>
            <c:ext xmlns:c16="http://schemas.microsoft.com/office/drawing/2014/chart" uri="{C3380CC4-5D6E-409C-BE32-E72D297353CC}">
              <c16:uniqueId val="{00000003-AA67-844F-97B0-FC53127A806C}"/>
            </c:ext>
          </c:extLst>
        </c:ser>
        <c:ser>
          <c:idx val="4"/>
          <c:order val="4"/>
          <c:tx>
            <c:strRef>
              <c:f>Sheet1!$F$1</c:f>
              <c:strCache>
                <c:ptCount val="1"/>
                <c:pt idx="0">
                  <c:v>Completely negative</c:v>
                </c:pt>
              </c:strCache>
            </c:strRef>
          </c:tx>
          <c:spPr>
            <a:solidFill>
              <a:srgbClr val="FF6E3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Helvetica" panose="020B0403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June</c:v>
                </c:pt>
                <c:pt idx="1">
                  <c:v>May</c:v>
                </c:pt>
                <c:pt idx="2">
                  <c:v>April</c:v>
                </c:pt>
              </c:strCache>
            </c:strRef>
          </c:cat>
          <c:val>
            <c:numRef>
              <c:f>Sheet1!$F$2:$F$4</c:f>
              <c:numCache>
                <c:formatCode>0%</c:formatCode>
                <c:ptCount val="3"/>
                <c:pt idx="0">
                  <c:v>0.23</c:v>
                </c:pt>
                <c:pt idx="1">
                  <c:v>0.28000000000000003</c:v>
                </c:pt>
                <c:pt idx="2">
                  <c:v>0.29399999999999998</c:v>
                </c:pt>
              </c:numCache>
            </c:numRef>
          </c:val>
          <c:extLst>
            <c:ext xmlns:c16="http://schemas.microsoft.com/office/drawing/2014/chart" uri="{C3380CC4-5D6E-409C-BE32-E72D297353CC}">
              <c16:uniqueId val="{00000000-2A2E-4232-A3B7-B17C04D9EA90}"/>
            </c:ext>
          </c:extLst>
        </c:ser>
        <c:dLbls>
          <c:showLegendKey val="0"/>
          <c:showVal val="0"/>
          <c:showCatName val="0"/>
          <c:showSerName val="0"/>
          <c:showPercent val="0"/>
          <c:showBubbleSize val="0"/>
        </c:dLbls>
        <c:gapWidth val="150"/>
        <c:overlap val="100"/>
        <c:axId val="1228231343"/>
        <c:axId val="536589120"/>
      </c:barChart>
      <c:catAx>
        <c:axId val="1228231343"/>
        <c:scaling>
          <c:orientation val="minMax"/>
        </c:scaling>
        <c:delete val="0"/>
        <c:axPos val="l"/>
        <c:numFmt formatCode="General" sourceLinked="1"/>
        <c:majorTickMark val="none"/>
        <c:minorTickMark val="none"/>
        <c:tickLblPos val="nextTo"/>
        <c:spPr>
          <a:noFill/>
          <a:ln w="9525" cap="flat" cmpd="sng" algn="ctr">
            <a:solidFill>
              <a:srgbClr val="1F1A62"/>
            </a:solidFill>
            <a:round/>
          </a:ln>
          <a:effectLst/>
        </c:spPr>
        <c:txPr>
          <a:bodyPr rot="-60000000" spcFirstLastPara="1" vertOverflow="ellipsis" vert="horz" wrap="square" anchor="ctr" anchorCtr="1"/>
          <a:lstStyle/>
          <a:p>
            <a:pPr>
              <a:defRPr sz="1400" b="1" i="0" u="none" strike="noStrike" kern="1200" baseline="0">
                <a:solidFill>
                  <a:srgbClr val="1F1A62"/>
                </a:solidFill>
                <a:latin typeface="Helvetica" panose="020B0604020202020204" pitchFamily="34" charset="0"/>
                <a:ea typeface="+mn-ea"/>
                <a:cs typeface="Helvetica" panose="020B0604020202020204" pitchFamily="34" charset="0"/>
              </a:defRPr>
            </a:pPr>
            <a:endParaRPr lang="en-US"/>
          </a:p>
        </c:txPr>
        <c:crossAx val="536589120"/>
        <c:crosses val="autoZero"/>
        <c:auto val="1"/>
        <c:lblAlgn val="ctr"/>
        <c:lblOffset val="100"/>
        <c:noMultiLvlLbl val="0"/>
      </c:catAx>
      <c:valAx>
        <c:axId val="536589120"/>
        <c:scaling>
          <c:orientation val="minMax"/>
        </c:scaling>
        <c:delete val="1"/>
        <c:axPos val="b"/>
        <c:numFmt formatCode="0%" sourceLinked="1"/>
        <c:majorTickMark val="none"/>
        <c:minorTickMark val="none"/>
        <c:tickLblPos val="nextTo"/>
        <c:crossAx val="1228231343"/>
        <c:crosses val="autoZero"/>
        <c:crossBetween val="between"/>
      </c:valAx>
      <c:spPr>
        <a:noFill/>
        <a:ln>
          <a:noFill/>
        </a:ln>
        <a:effectLst/>
      </c:spPr>
    </c:plotArea>
    <c:legend>
      <c:legendPos val="b"/>
      <c:layout>
        <c:manualLayout>
          <c:xMode val="edge"/>
          <c:yMode val="edge"/>
          <c:x val="6.4551529641426991E-2"/>
          <c:y val="7.8272824185899176E-2"/>
          <c:w val="0.79703832362001936"/>
          <c:h val="0.16043838292570503"/>
        </c:manualLayout>
      </c:layout>
      <c:overlay val="0"/>
      <c:spPr>
        <a:noFill/>
        <a:ln>
          <a:noFill/>
        </a:ln>
        <a:effectLst/>
      </c:spPr>
      <c:txPr>
        <a:bodyPr rot="0" spcFirstLastPara="1" vertOverflow="ellipsis" vert="horz" wrap="square" anchor="ctr" anchorCtr="1"/>
        <a:lstStyle/>
        <a:p>
          <a:pPr>
            <a:defRPr sz="1197" b="0" i="0" u="none" strike="noStrike" kern="1200" baseline="0">
              <a:solidFill>
                <a:srgbClr val="1F1A62"/>
              </a:solidFill>
              <a:latin typeface="Helvetica" pitchFamily="2"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lgn="just">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3.7298907625263722E-2"/>
          <c:w val="1"/>
          <c:h val="0.86408539714392363"/>
        </c:manualLayout>
      </c:layout>
      <c:barChart>
        <c:barDir val="col"/>
        <c:grouping val="clustered"/>
        <c:varyColors val="0"/>
        <c:dLbls>
          <c:showLegendKey val="0"/>
          <c:showVal val="0"/>
          <c:showCatName val="0"/>
          <c:showSerName val="0"/>
          <c:showPercent val="0"/>
          <c:showBubbleSize val="0"/>
        </c:dLbls>
        <c:gapWidth val="95"/>
        <c:axId val="1047679935"/>
        <c:axId val="1047676575"/>
      </c:barChart>
      <c:catAx>
        <c:axId val="1047679935"/>
        <c:scaling>
          <c:orientation val="minMax"/>
        </c:scaling>
        <c:delete val="0"/>
        <c:axPos val="b"/>
        <c:numFmt formatCode="General" sourceLinked="1"/>
        <c:majorTickMark val="none"/>
        <c:minorTickMark val="none"/>
        <c:tickLblPos val="nextTo"/>
        <c:spPr>
          <a:noFill/>
          <a:ln w="9525" cap="flat" cmpd="sng" algn="ctr">
            <a:solidFill>
              <a:srgbClr val="1F1A62"/>
            </a:solidFill>
            <a:round/>
          </a:ln>
          <a:effectLst/>
        </c:spPr>
        <c:txPr>
          <a:bodyPr rot="-60000000" spcFirstLastPara="1" vertOverflow="ellipsis" vert="horz" wrap="square" anchor="ctr" anchorCtr="1"/>
          <a:lstStyle/>
          <a:p>
            <a:pPr>
              <a:defRPr sz="1200" b="0" i="0" u="none" strike="noStrike" kern="1200" baseline="0">
                <a:solidFill>
                  <a:srgbClr val="1F1A62"/>
                </a:solidFill>
                <a:latin typeface="Helvetica" panose="020B0403020202020204" pitchFamily="34" charset="0"/>
                <a:ea typeface="+mn-ea"/>
                <a:cs typeface="+mn-cs"/>
              </a:defRPr>
            </a:pPr>
            <a:endParaRPr lang="en-US"/>
          </a:p>
        </c:txPr>
        <c:crossAx val="1047676575"/>
        <c:crosses val="autoZero"/>
        <c:auto val="1"/>
        <c:lblAlgn val="ctr"/>
        <c:lblOffset val="100"/>
        <c:noMultiLvlLbl val="0"/>
      </c:catAx>
      <c:valAx>
        <c:axId val="1047676575"/>
        <c:scaling>
          <c:orientation val="minMax"/>
          <c:max val="1"/>
        </c:scaling>
        <c:delete val="1"/>
        <c:axPos val="l"/>
        <c:numFmt formatCode="0%" sourceLinked="1"/>
        <c:majorTickMark val="none"/>
        <c:minorTickMark val="none"/>
        <c:tickLblPos val="nextTo"/>
        <c:crossAx val="1047679935"/>
        <c:crosses val="autoZero"/>
        <c:crossBetween val="between"/>
      </c:valAx>
      <c:spPr>
        <a:noFill/>
        <a:ln w="25400">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rgbClr val="1F1A62"/>
          </a:solidFill>
          <a:latin typeface="Helvetica" panose="020B040302020202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17821647627202347"/>
          <c:w val="1"/>
          <c:h val="0.73930368786734535"/>
        </c:manualLayout>
      </c:layout>
      <c:barChart>
        <c:barDir val="col"/>
        <c:grouping val="clustered"/>
        <c:varyColors val="0"/>
        <c:ser>
          <c:idx val="0"/>
          <c:order val="0"/>
          <c:tx>
            <c:strRef>
              <c:f>Sheet1!$B$1</c:f>
              <c:strCache>
                <c:ptCount val="1"/>
                <c:pt idx="0">
                  <c:v>Increased my spending or made an impulse purchase</c:v>
                </c:pt>
              </c:strCache>
            </c:strRef>
          </c:tx>
          <c:spPr>
            <a:solidFill>
              <a:srgbClr val="00BFF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1F1A62"/>
                    </a:solidFill>
                    <a:latin typeface="Helvetica"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Events</c:v>
                </c:pt>
                <c:pt idx="1">
                  <c:v>Home décor</c:v>
                </c:pt>
                <c:pt idx="2">
                  <c:v>Luxury goods</c:v>
                </c:pt>
                <c:pt idx="3">
                  <c:v>Furniture</c:v>
                </c:pt>
                <c:pt idx="4">
                  <c:v>Household upgrades</c:v>
                </c:pt>
                <c:pt idx="5">
                  <c:v>Travel</c:v>
                </c:pt>
                <c:pt idx="6">
                  <c:v>Electronics</c:v>
                </c:pt>
                <c:pt idx="7">
                  <c:v>Fitness / wellness</c:v>
                </c:pt>
                <c:pt idx="8">
                  <c:v>Dining out</c:v>
                </c:pt>
                <c:pt idx="9">
                  <c:v>Clothing &amp; apparel</c:v>
                </c:pt>
                <c:pt idx="10">
                  <c:v>Take-out / food delivery</c:v>
                </c:pt>
                <c:pt idx="11">
                  <c:v>At-home entertainment</c:v>
                </c:pt>
                <c:pt idx="12">
                  <c:v>Fast food</c:v>
                </c:pt>
                <c:pt idx="13">
                  <c:v>Beauty / grooming</c:v>
                </c:pt>
                <c:pt idx="14">
                  <c:v>Groceries</c:v>
                </c:pt>
                <c:pt idx="15">
                  <c:v>Household necessities</c:v>
                </c:pt>
                <c:pt idx="16">
                  <c:v>Auto / gas</c:v>
                </c:pt>
              </c:strCache>
            </c:strRef>
          </c:cat>
          <c:val>
            <c:numRef>
              <c:f>Sheet1!$B$2:$B$18</c:f>
              <c:numCache>
                <c:formatCode>0%</c:formatCode>
                <c:ptCount val="17"/>
                <c:pt idx="0">
                  <c:v>0.27</c:v>
                </c:pt>
                <c:pt idx="1">
                  <c:v>0.25</c:v>
                </c:pt>
                <c:pt idx="2">
                  <c:v>0.25</c:v>
                </c:pt>
                <c:pt idx="3">
                  <c:v>0.24</c:v>
                </c:pt>
                <c:pt idx="4">
                  <c:v>0.24</c:v>
                </c:pt>
                <c:pt idx="5">
                  <c:v>0.24</c:v>
                </c:pt>
                <c:pt idx="6">
                  <c:v>0.22</c:v>
                </c:pt>
                <c:pt idx="7">
                  <c:v>0.21</c:v>
                </c:pt>
                <c:pt idx="8">
                  <c:v>0.2</c:v>
                </c:pt>
                <c:pt idx="9">
                  <c:v>0.2</c:v>
                </c:pt>
                <c:pt idx="10">
                  <c:v>0.19</c:v>
                </c:pt>
                <c:pt idx="11">
                  <c:v>0.19</c:v>
                </c:pt>
                <c:pt idx="12">
                  <c:v>0.17</c:v>
                </c:pt>
                <c:pt idx="13">
                  <c:v>0.16</c:v>
                </c:pt>
                <c:pt idx="14">
                  <c:v>0.16</c:v>
                </c:pt>
                <c:pt idx="15">
                  <c:v>0.16</c:v>
                </c:pt>
                <c:pt idx="16">
                  <c:v>0.14000000000000001</c:v>
                </c:pt>
              </c:numCache>
            </c:numRef>
          </c:val>
          <c:extLst>
            <c:ext xmlns:c16="http://schemas.microsoft.com/office/drawing/2014/chart" uri="{C3380CC4-5D6E-409C-BE32-E72D297353CC}">
              <c16:uniqueId val="{00000000-7FC8-6146-9066-A44B5583B31C}"/>
            </c:ext>
          </c:extLst>
        </c:ser>
        <c:dLbls>
          <c:showLegendKey val="0"/>
          <c:showVal val="0"/>
          <c:showCatName val="0"/>
          <c:showSerName val="0"/>
          <c:showPercent val="0"/>
          <c:showBubbleSize val="0"/>
        </c:dLbls>
        <c:gapWidth val="75"/>
        <c:axId val="429720320"/>
        <c:axId val="429834080"/>
      </c:barChart>
      <c:catAx>
        <c:axId val="429720320"/>
        <c:scaling>
          <c:orientation val="minMax"/>
        </c:scaling>
        <c:delete val="0"/>
        <c:axPos val="b"/>
        <c:numFmt formatCode="General" sourceLinked="1"/>
        <c:majorTickMark val="none"/>
        <c:minorTickMark val="none"/>
        <c:tickLblPos val="nextTo"/>
        <c:spPr>
          <a:noFill/>
          <a:ln w="9525" cap="flat" cmpd="sng" algn="ctr">
            <a:solidFill>
              <a:srgbClr val="1F1A62"/>
            </a:solidFill>
            <a:round/>
          </a:ln>
          <a:effectLst/>
        </c:spPr>
        <c:txPr>
          <a:bodyPr rot="-60000000" spcFirstLastPara="1" vertOverflow="ellipsis" vert="horz" wrap="square" anchor="ctr" anchorCtr="1"/>
          <a:lstStyle/>
          <a:p>
            <a:pPr>
              <a:defRPr sz="800" b="0" i="0" u="none" strike="noStrike" kern="1200" baseline="0">
                <a:solidFill>
                  <a:srgbClr val="1F1A62"/>
                </a:solidFill>
                <a:latin typeface="Helvetica" pitchFamily="2" charset="0"/>
                <a:ea typeface="+mn-ea"/>
                <a:cs typeface="+mn-cs"/>
              </a:defRPr>
            </a:pPr>
            <a:endParaRPr lang="en-US"/>
          </a:p>
        </c:txPr>
        <c:crossAx val="429834080"/>
        <c:crosses val="autoZero"/>
        <c:auto val="1"/>
        <c:lblAlgn val="ctr"/>
        <c:lblOffset val="100"/>
        <c:noMultiLvlLbl val="0"/>
      </c:catAx>
      <c:valAx>
        <c:axId val="429834080"/>
        <c:scaling>
          <c:orientation val="minMax"/>
          <c:max val="0.5"/>
        </c:scaling>
        <c:delete val="1"/>
        <c:axPos val="l"/>
        <c:numFmt formatCode="0%" sourceLinked="1"/>
        <c:majorTickMark val="out"/>
        <c:minorTickMark val="none"/>
        <c:tickLblPos val="nextTo"/>
        <c:crossAx val="429720320"/>
        <c:crosses val="autoZero"/>
        <c:crossBetween val="between"/>
      </c:valAx>
      <c:spPr>
        <a:noFill/>
        <a:ln w="25400">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790034065654907"/>
          <c:y val="0"/>
          <c:w val="0.58551187365958268"/>
          <c:h val="1"/>
        </c:manualLayout>
      </c:layout>
      <c:pieChart>
        <c:varyColors val="1"/>
        <c:ser>
          <c:idx val="0"/>
          <c:order val="0"/>
          <c:spPr>
            <a:solidFill>
              <a:srgbClr val="1F1A62"/>
            </a:solidFill>
          </c:spPr>
          <c:dPt>
            <c:idx val="0"/>
            <c:bubble3D val="0"/>
            <c:spPr>
              <a:solidFill>
                <a:srgbClr val="1F1A62"/>
              </a:solidFill>
              <a:ln w="19050">
                <a:solidFill>
                  <a:schemeClr val="lt1"/>
                </a:solidFill>
              </a:ln>
              <a:effectLst/>
            </c:spPr>
            <c:extLst>
              <c:ext xmlns:c16="http://schemas.microsoft.com/office/drawing/2014/chart" uri="{C3380CC4-5D6E-409C-BE32-E72D297353CC}">
                <c16:uniqueId val="{00000001-443B-4A6D-BB64-48066DA44BE7}"/>
              </c:ext>
            </c:extLst>
          </c:dPt>
          <c:dPt>
            <c:idx val="1"/>
            <c:bubble3D val="0"/>
            <c:spPr>
              <a:solidFill>
                <a:srgbClr val="00BFF2"/>
              </a:solidFill>
              <a:ln w="19050">
                <a:solidFill>
                  <a:schemeClr val="lt1"/>
                </a:solidFill>
              </a:ln>
              <a:effectLst/>
            </c:spPr>
            <c:extLst>
              <c:ext xmlns:c16="http://schemas.microsoft.com/office/drawing/2014/chart" uri="{C3380CC4-5D6E-409C-BE32-E72D297353CC}">
                <c16:uniqueId val="{00000003-443B-4A6D-BB64-48066DA44BE7}"/>
              </c:ext>
            </c:extLst>
          </c:dPt>
          <c:dPt>
            <c:idx val="2"/>
            <c:bubble3D val="0"/>
            <c:spPr>
              <a:solidFill>
                <a:srgbClr val="4EBEA4"/>
              </a:solidFill>
              <a:ln w="19050">
                <a:solidFill>
                  <a:schemeClr val="lt1"/>
                </a:solidFill>
              </a:ln>
              <a:effectLst/>
            </c:spPr>
            <c:extLst>
              <c:ext xmlns:c16="http://schemas.microsoft.com/office/drawing/2014/chart" uri="{C3380CC4-5D6E-409C-BE32-E72D297353CC}">
                <c16:uniqueId val="{00000005-443B-4A6D-BB64-48066DA44BE7}"/>
              </c:ext>
            </c:extLst>
          </c:dPt>
          <c:dPt>
            <c:idx val="3"/>
            <c:bubble3D val="0"/>
            <c:spPr>
              <a:solidFill>
                <a:srgbClr val="ED3C8D"/>
              </a:solidFill>
              <a:ln w="19050">
                <a:solidFill>
                  <a:schemeClr val="lt1"/>
                </a:solidFill>
              </a:ln>
              <a:effectLst/>
            </c:spPr>
            <c:extLst>
              <c:ext xmlns:c16="http://schemas.microsoft.com/office/drawing/2014/chart" uri="{C3380CC4-5D6E-409C-BE32-E72D297353CC}">
                <c16:uniqueId val="{0000000A-0000-4BB9-9BFE-E5D1B4332BC2}"/>
              </c:ext>
            </c:extLst>
          </c:dPt>
          <c:dPt>
            <c:idx val="4"/>
            <c:bubble3D val="0"/>
            <c:spPr>
              <a:solidFill>
                <a:srgbClr val="FFE600"/>
              </a:solidFill>
              <a:ln w="19050">
                <a:solidFill>
                  <a:schemeClr val="lt1"/>
                </a:solidFill>
              </a:ln>
              <a:effectLst/>
            </c:spPr>
            <c:extLst>
              <c:ext xmlns:c16="http://schemas.microsoft.com/office/drawing/2014/chart" uri="{C3380CC4-5D6E-409C-BE32-E72D297353CC}">
                <c16:uniqueId val="{0000000C-D39B-4A23-AB87-188547104456}"/>
              </c:ext>
            </c:extLst>
          </c:dPt>
          <c:dLbls>
            <c:dLbl>
              <c:idx val="0"/>
              <c:layout>
                <c:manualLayout>
                  <c:x val="-0.22442807446266011"/>
                  <c:y val="0.15921646633768696"/>
                </c:manualLayout>
              </c:layout>
              <c:tx>
                <c:rich>
                  <a:bodyPr rot="0" spcFirstLastPara="1" vertOverflow="ellipsis" vert="horz" wrap="square" anchor="ctr" anchorCtr="1"/>
                  <a:lstStyle/>
                  <a:p>
                    <a:pPr>
                      <a:defRPr sz="1400" b="0" i="0" u="none" strike="noStrike" kern="1200" baseline="0">
                        <a:solidFill>
                          <a:schemeClr val="bg1"/>
                        </a:solidFill>
                        <a:latin typeface="Helvetica" panose="020B0403020202020204" pitchFamily="34" charset="0"/>
                        <a:ea typeface="+mn-ea"/>
                        <a:cs typeface="+mn-cs"/>
                      </a:defRPr>
                    </a:pPr>
                    <a:r>
                      <a:rPr lang="en-US" sz="1400" u="sng"/>
                      <a:t>Under $100K</a:t>
                    </a:r>
                  </a:p>
                  <a:p>
                    <a:pPr>
                      <a:defRPr sz="1400">
                        <a:solidFill>
                          <a:schemeClr val="bg1"/>
                        </a:solidFill>
                      </a:defRPr>
                    </a:pPr>
                    <a:fld id="{CAFE8D32-DDC9-4780-9FF6-48605F9D810C}" type="VALUE">
                      <a:rPr lang="en-US" sz="1400" smtClean="0"/>
                      <a:pPr>
                        <a:defRPr sz="1400">
                          <a:solidFill>
                            <a:schemeClr val="bg1"/>
                          </a:solidFill>
                        </a:defRPr>
                      </a:pPr>
                      <a:t>[VALUE]</a:t>
                    </a:fld>
                    <a:endParaRPr lang="en-US" sz="1400"/>
                  </a:p>
                  <a:p>
                    <a:pPr>
                      <a:defRPr sz="1400">
                        <a:solidFill>
                          <a:schemeClr val="bg1"/>
                        </a:solidFill>
                      </a:defRPr>
                    </a:pPr>
                    <a:r>
                      <a:rPr lang="en-US" sz="1200"/>
                      <a:t>(52 brands)</a:t>
                    </a:r>
                  </a:p>
                </c:rich>
              </c:tx>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24366476655945957"/>
                      <c:h val="0.30342795977261955"/>
                    </c:manualLayout>
                  </c15:layout>
                  <c15:dlblFieldTable/>
                  <c15:showDataLabelsRange val="0"/>
                </c:ext>
                <c:ext xmlns:c16="http://schemas.microsoft.com/office/drawing/2014/chart" uri="{C3380CC4-5D6E-409C-BE32-E72D297353CC}">
                  <c16:uniqueId val="{00000001-443B-4A6D-BB64-48066DA44BE7}"/>
                </c:ext>
              </c:extLst>
            </c:dLbl>
            <c:dLbl>
              <c:idx val="1"/>
              <c:layout>
                <c:manualLayout>
                  <c:x val="-0.15175595824139945"/>
                  <c:y val="-0.14482489770625606"/>
                </c:manualLayout>
              </c:layout>
              <c:tx>
                <c:rich>
                  <a:bodyPr/>
                  <a:lstStyle/>
                  <a:p>
                    <a:r>
                      <a:rPr lang="en-US" sz="1400" u="sng" baseline="0">
                        <a:solidFill>
                          <a:schemeClr val="bg1"/>
                        </a:solidFill>
                      </a:rPr>
                      <a:t>$100K - </a:t>
                    </a:r>
                    <a:r>
                      <a:rPr lang="en-US" sz="1400" b="0" i="0" u="sng" strike="noStrike" kern="1200" baseline="0">
                        <a:solidFill>
                          <a:schemeClr val="bg1"/>
                        </a:solidFill>
                        <a:latin typeface="Helvetica" panose="020B0403020202020204" pitchFamily="34" charset="0"/>
                      </a:rPr>
                      <a:t>$500K </a:t>
                    </a:r>
                    <a:endParaRPr lang="en-US" sz="1400" u="sng" baseline="0">
                      <a:solidFill>
                        <a:schemeClr val="bg1"/>
                      </a:solidFill>
                    </a:endParaRPr>
                  </a:p>
                  <a:p>
                    <a:fld id="{BE937504-DC4B-44EA-BDCA-BBF2E168B173}" type="VALUE">
                      <a:rPr lang="en-US" sz="1400" baseline="0" smtClean="0">
                        <a:solidFill>
                          <a:schemeClr val="bg1"/>
                        </a:solidFill>
                      </a:rPr>
                      <a:pPr/>
                      <a:t>[VALUE]</a:t>
                    </a:fld>
                    <a:endParaRPr lang="en-US" sz="1400" baseline="0">
                      <a:solidFill>
                        <a:schemeClr val="bg1"/>
                      </a:solidFill>
                    </a:endParaRPr>
                  </a:p>
                  <a:p>
                    <a:r>
                      <a:rPr lang="en-US" sz="1200" baseline="0">
                        <a:solidFill>
                          <a:schemeClr val="bg1"/>
                        </a:solidFill>
                      </a:rPr>
                      <a:t>(68 brands)</a:t>
                    </a:r>
                  </a:p>
                </c:rich>
              </c:tx>
              <c:showLegendKey val="0"/>
              <c:showVal val="1"/>
              <c:showCatName val="0"/>
              <c:showSerName val="0"/>
              <c:showPercent val="0"/>
              <c:showBubbleSize val="0"/>
              <c:extLst>
                <c:ext xmlns:c15="http://schemas.microsoft.com/office/drawing/2012/chart" uri="{CE6537A1-D6FC-4f65-9D91-7224C49458BB}">
                  <c15:layout>
                    <c:manualLayout>
                      <c:w val="0.25834726015985138"/>
                      <c:h val="0.21672751955431332"/>
                    </c:manualLayout>
                  </c15:layout>
                  <c15:dlblFieldTable/>
                  <c15:showDataLabelsRange val="0"/>
                </c:ext>
                <c:ext xmlns:c16="http://schemas.microsoft.com/office/drawing/2014/chart" uri="{C3380CC4-5D6E-409C-BE32-E72D297353CC}">
                  <c16:uniqueId val="{00000003-443B-4A6D-BB64-48066DA44BE7}"/>
                </c:ext>
              </c:extLst>
            </c:dLbl>
            <c:dLbl>
              <c:idx val="2"/>
              <c:layout>
                <c:manualLayout>
                  <c:x val="0.18303922905127593"/>
                  <c:y val="-9.856242515273915E-2"/>
                </c:manualLayout>
              </c:layout>
              <c:tx>
                <c:rich>
                  <a:bodyPr/>
                  <a:lstStyle/>
                  <a:p>
                    <a:r>
                      <a:rPr lang="sv-SE" sz="1400" u="sng" baseline="0">
                        <a:solidFill>
                          <a:schemeClr val="bg1"/>
                        </a:solidFill>
                      </a:rPr>
                      <a:t>$500K - $1MM</a:t>
                    </a:r>
                  </a:p>
                  <a:p>
                    <a:fld id="{2599AD1A-1E93-4E9D-A437-13CD9ABB361B}" type="VALUE">
                      <a:rPr lang="sv-SE" sz="1400" baseline="0" smtClean="0">
                        <a:solidFill>
                          <a:schemeClr val="bg1"/>
                        </a:solidFill>
                      </a:rPr>
                      <a:pPr/>
                      <a:t>[VALUE]</a:t>
                    </a:fld>
                    <a:endParaRPr lang="sv-SE" sz="1400" baseline="0">
                      <a:solidFill>
                        <a:schemeClr val="bg1"/>
                      </a:solidFill>
                    </a:endParaRPr>
                  </a:p>
                  <a:p>
                    <a:r>
                      <a:rPr lang="sv-SE" sz="1200" baseline="0">
                        <a:solidFill>
                          <a:schemeClr val="bg1"/>
                        </a:solidFill>
                      </a:rPr>
                      <a:t>(24 brands)</a:t>
                    </a:r>
                  </a:p>
                </c:rich>
              </c:tx>
              <c:showLegendKey val="0"/>
              <c:showVal val="1"/>
              <c:showCatName val="0"/>
              <c:showSerName val="0"/>
              <c:showPercent val="0"/>
              <c:showBubbleSize val="0"/>
              <c:extLst>
                <c:ext xmlns:c15="http://schemas.microsoft.com/office/drawing/2012/chart" uri="{CE6537A1-D6FC-4f65-9D91-7224C49458BB}">
                  <c15:layout>
                    <c:manualLayout>
                      <c:w val="0.25285048602972815"/>
                      <c:h val="0.23001811972454145"/>
                    </c:manualLayout>
                  </c15:layout>
                  <c15:dlblFieldTable/>
                  <c15:showDataLabelsRange val="0"/>
                </c:ext>
                <c:ext xmlns:c16="http://schemas.microsoft.com/office/drawing/2014/chart" uri="{C3380CC4-5D6E-409C-BE32-E72D297353CC}">
                  <c16:uniqueId val="{00000005-443B-4A6D-BB64-48066DA44BE7}"/>
                </c:ext>
              </c:extLst>
            </c:dLbl>
            <c:dLbl>
              <c:idx val="3"/>
              <c:layout>
                <c:manualLayout>
                  <c:x val="-1.3893082364345988E-2"/>
                  <c:y val="0.20908697983019298"/>
                </c:manualLayout>
              </c:layout>
              <c:tx>
                <c:rich>
                  <a:bodyPr rot="0" spcFirstLastPara="1" vertOverflow="ellipsis" vert="horz" wrap="square" anchor="ctr" anchorCtr="1"/>
                  <a:lstStyle/>
                  <a:p>
                    <a:pPr>
                      <a:defRPr sz="1197" b="0" i="0" u="none" strike="noStrike" kern="1200" baseline="0">
                        <a:solidFill>
                          <a:srgbClr val="1F1A62"/>
                        </a:solidFill>
                        <a:latin typeface="Helvetica" panose="020B0403020202020204" pitchFamily="34" charset="0"/>
                        <a:ea typeface="+mn-ea"/>
                        <a:cs typeface="+mn-cs"/>
                      </a:defRPr>
                    </a:pPr>
                    <a:r>
                      <a:rPr lang="sv-SE" sz="1400" u="sng" baseline="0">
                        <a:solidFill>
                          <a:srgbClr val="1F1A62"/>
                        </a:solidFill>
                      </a:rPr>
                      <a:t>$1MM - $5MM</a:t>
                    </a:r>
                  </a:p>
                  <a:p>
                    <a:pPr>
                      <a:defRPr>
                        <a:solidFill>
                          <a:srgbClr val="1F1A62"/>
                        </a:solidFill>
                      </a:defRPr>
                    </a:pPr>
                    <a:fld id="{CB5D9784-A08D-404A-A0E1-6C417CB0FBCE}" type="VALUE">
                      <a:rPr lang="sv-SE" sz="1400" baseline="0">
                        <a:solidFill>
                          <a:srgbClr val="1F1A62"/>
                        </a:solidFill>
                      </a:rPr>
                      <a:pPr>
                        <a:defRPr>
                          <a:solidFill>
                            <a:srgbClr val="1F1A62"/>
                          </a:solidFill>
                        </a:defRPr>
                      </a:pPr>
                      <a:t>[VALUE]</a:t>
                    </a:fld>
                    <a:endParaRPr lang="sv-SE" sz="1400" baseline="0">
                      <a:solidFill>
                        <a:srgbClr val="1F1A62"/>
                      </a:solidFill>
                    </a:endParaRPr>
                  </a:p>
                  <a:p>
                    <a:pPr>
                      <a:defRPr>
                        <a:solidFill>
                          <a:srgbClr val="1F1A62"/>
                        </a:solidFill>
                      </a:defRPr>
                    </a:pPr>
                    <a:r>
                      <a:rPr lang="sv-SE" sz="1200" baseline="0">
                        <a:solidFill>
                          <a:srgbClr val="1F1A62"/>
                        </a:solidFill>
                      </a:rPr>
                      <a:t>(27 brands)</a:t>
                    </a:r>
                  </a:p>
                </c:rich>
              </c:tx>
              <c:spPr>
                <a:noFill/>
                <a:ln>
                  <a:noFill/>
                </a:ln>
                <a:effectLst/>
              </c:spPr>
              <c:txPr>
                <a:bodyPr rot="0" spcFirstLastPara="1" vertOverflow="ellipsis" vert="horz" wrap="square" anchor="ctr" anchorCtr="1"/>
                <a:lstStyle/>
                <a:p>
                  <a:pPr>
                    <a:defRPr sz="1197" b="0" i="0" u="none" strike="noStrike" kern="1200" baseline="0">
                      <a:solidFill>
                        <a:srgbClr val="1F1A62"/>
                      </a:solidFill>
                      <a:latin typeface="Helvetica" panose="020B040302020202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2235426480661486"/>
                      <c:h val="0.21485477094200986"/>
                    </c:manualLayout>
                  </c15:layout>
                  <c15:dlblFieldTable/>
                  <c15:showDataLabelsRange val="0"/>
                </c:ext>
                <c:ext xmlns:c16="http://schemas.microsoft.com/office/drawing/2014/chart" uri="{C3380CC4-5D6E-409C-BE32-E72D297353CC}">
                  <c16:uniqueId val="{0000000A-0000-4BB9-9BFE-E5D1B4332BC2}"/>
                </c:ext>
              </c:extLst>
            </c:dLbl>
            <c:dLbl>
              <c:idx val="4"/>
              <c:layout>
                <c:manualLayout>
                  <c:x val="-0.15372725635627094"/>
                  <c:y val="9.4771706153385098E-4"/>
                </c:manualLayout>
              </c:layout>
              <c:tx>
                <c:rich>
                  <a:bodyPr rot="0" spcFirstLastPara="1" vertOverflow="ellipsis" vert="horz" wrap="square" anchor="ctr" anchorCtr="1"/>
                  <a:lstStyle/>
                  <a:p>
                    <a:pPr>
                      <a:defRPr sz="1197" b="0" i="0" u="none" strike="noStrike" kern="1200" baseline="0">
                        <a:solidFill>
                          <a:srgbClr val="1F1A62"/>
                        </a:solidFill>
                        <a:latin typeface="Helvetica" panose="020B0403020202020204" pitchFamily="34" charset="0"/>
                        <a:ea typeface="+mn-ea"/>
                        <a:cs typeface="+mn-cs"/>
                      </a:defRPr>
                    </a:pPr>
                    <a:r>
                      <a:rPr lang="en-US" sz="1400" u="sng">
                        <a:solidFill>
                          <a:srgbClr val="1F1A62"/>
                        </a:solidFill>
                      </a:rPr>
                      <a:t>Over $5MM</a:t>
                    </a:r>
                  </a:p>
                  <a:p>
                    <a:pPr>
                      <a:defRPr>
                        <a:solidFill>
                          <a:srgbClr val="1F1A62"/>
                        </a:solidFill>
                      </a:defRPr>
                    </a:pPr>
                    <a:fld id="{A45A8798-3C6C-4049-9405-52FB53694487}" type="VALUE">
                      <a:rPr lang="en-US" sz="1400" smtClean="0">
                        <a:solidFill>
                          <a:srgbClr val="1F1A62"/>
                        </a:solidFill>
                      </a:rPr>
                      <a:pPr>
                        <a:defRPr>
                          <a:solidFill>
                            <a:srgbClr val="1F1A62"/>
                          </a:solidFill>
                        </a:defRPr>
                      </a:pPr>
                      <a:t>[VALUE]</a:t>
                    </a:fld>
                    <a:endParaRPr lang="en-US" sz="1400">
                      <a:solidFill>
                        <a:srgbClr val="1F1A62"/>
                      </a:solidFill>
                    </a:endParaRPr>
                  </a:p>
                  <a:p>
                    <a:pPr>
                      <a:defRPr>
                        <a:solidFill>
                          <a:srgbClr val="1F1A62"/>
                        </a:solidFill>
                      </a:defRPr>
                    </a:pPr>
                    <a:r>
                      <a:rPr lang="en-US">
                        <a:solidFill>
                          <a:srgbClr val="1F1A62"/>
                        </a:solidFill>
                      </a:rPr>
                      <a:t>(16 brands)</a:t>
                    </a:r>
                  </a:p>
                </c:rich>
              </c:tx>
              <c:spPr>
                <a:noFill/>
                <a:ln>
                  <a:noFill/>
                </a:ln>
                <a:effectLst/>
              </c:spPr>
              <c:txPr>
                <a:bodyPr rot="0" spcFirstLastPara="1" vertOverflow="ellipsis" vert="horz" wrap="square" anchor="ctr" anchorCtr="1"/>
                <a:lstStyle/>
                <a:p>
                  <a:pPr>
                    <a:defRPr sz="1197" b="0" i="0" u="none" strike="noStrike" kern="1200" baseline="0">
                      <a:solidFill>
                        <a:srgbClr val="1F1A62"/>
                      </a:solidFill>
                      <a:latin typeface="Helvetica" panose="020B040302020202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22923724748685997"/>
                      <c:h val="0.22934752889119192"/>
                    </c:manualLayout>
                  </c15:layout>
                  <c15:dlblFieldTable/>
                  <c15:showDataLabelsRange val="0"/>
                </c:ext>
                <c:ext xmlns:c16="http://schemas.microsoft.com/office/drawing/2014/chart" uri="{C3380CC4-5D6E-409C-BE32-E72D297353CC}">
                  <c16:uniqueId val="{0000000C-D39B-4A23-AB87-188547104456}"/>
                </c:ext>
              </c:extLst>
            </c:dLbl>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1"/>
            <c:leaderLines>
              <c:spPr>
                <a:ln w="9525" cap="flat" cmpd="sng" algn="ctr">
                  <a:solidFill>
                    <a:srgbClr val="1F1A62"/>
                  </a:solidFill>
                  <a:round/>
                </a:ln>
                <a:effectLst/>
              </c:spPr>
            </c:leaderLines>
            <c:extLst>
              <c:ext xmlns:c15="http://schemas.microsoft.com/office/drawing/2012/chart" uri="{CE6537A1-D6FC-4f65-9D91-7224C49458BB}"/>
            </c:extLst>
          </c:dLbls>
          <c:cat>
            <c:strRef>
              <c:f>Sheet1!$A$2:$A$6</c:f>
              <c:strCache>
                <c:ptCount val="5"/>
                <c:pt idx="0">
                  <c:v>Under $100K</c:v>
                </c:pt>
                <c:pt idx="1">
                  <c:v>$100k-$500K</c:v>
                </c:pt>
                <c:pt idx="2">
                  <c:v>$500k-$1MM</c:v>
                </c:pt>
                <c:pt idx="3">
                  <c:v>$1-$5MM</c:v>
                </c:pt>
                <c:pt idx="4">
                  <c:v>Over $5MM</c:v>
                </c:pt>
              </c:strCache>
            </c:strRef>
          </c:cat>
          <c:val>
            <c:numRef>
              <c:f>Sheet1!$B$2:$B$6</c:f>
              <c:numCache>
                <c:formatCode>0%</c:formatCode>
                <c:ptCount val="5"/>
                <c:pt idx="0">
                  <c:v>0.27807486631016043</c:v>
                </c:pt>
                <c:pt idx="1">
                  <c:v>0.36363636363636365</c:v>
                </c:pt>
                <c:pt idx="2">
                  <c:v>0.12834224598930483</c:v>
                </c:pt>
                <c:pt idx="3">
                  <c:v>0.14438502673796791</c:v>
                </c:pt>
                <c:pt idx="4">
                  <c:v>8.5561497326203204E-2</c:v>
                </c:pt>
              </c:numCache>
            </c:numRef>
          </c:val>
          <c:extLst>
            <c:ext xmlns:c15="http://schemas.microsoft.com/office/drawing/2012/chart" uri="{02D57815-91ED-43cb-92C2-25804820EDAC}">
              <c15:filteredSeriesTitle>
                <c15:tx>
                  <c:strRef>
                    <c:extLst>
                      <c:ext uri="{02D57815-91ED-43cb-92C2-25804820EDAC}">
                        <c15:formulaRef>
                          <c15:sqref>Sheet1!#REF!</c15:sqref>
                        </c15:formulaRef>
                      </c:ext>
                    </c:extLst>
                    <c:strCache>
                      <c:ptCount val="1"/>
                      <c:pt idx="0">
                        <c:v>#REF!</c:v>
                      </c:pt>
                    </c:strCache>
                  </c:strRef>
                </c15:tx>
              </c15:filteredSeriesTitle>
            </c:ext>
            <c:ext xmlns:c16="http://schemas.microsoft.com/office/drawing/2014/chart" uri="{C3380CC4-5D6E-409C-BE32-E72D297353CC}">
              <c16:uniqueId val="{00000008-443B-4A6D-BB64-48066DA44BE7}"/>
            </c:ext>
          </c:extLst>
        </c:ser>
        <c:ser>
          <c:idx val="1"/>
          <c:order val="1"/>
          <c:dPt>
            <c:idx val="0"/>
            <c:bubble3D val="0"/>
            <c:spPr>
              <a:solidFill>
                <a:schemeClr val="accent1"/>
              </a:solidFill>
              <a:ln w="19050">
                <a:solidFill>
                  <a:schemeClr val="lt1"/>
                </a:solidFill>
              </a:ln>
              <a:effectLst/>
            </c:spPr>
            <c:extLst>
              <c:ext xmlns:c16="http://schemas.microsoft.com/office/drawing/2014/chart" uri="{C3380CC4-5D6E-409C-BE32-E72D297353CC}">
                <c16:uniqueId val="{0000000A-443B-4A6D-BB64-48066DA44BE7}"/>
              </c:ext>
            </c:extLst>
          </c:dPt>
          <c:cat>
            <c:strRef>
              <c:f>Sheet1!$A$2:$A$6</c:f>
              <c:strCache>
                <c:ptCount val="5"/>
                <c:pt idx="0">
                  <c:v>Under $100K</c:v>
                </c:pt>
                <c:pt idx="1">
                  <c:v>$100k-$500K</c:v>
                </c:pt>
                <c:pt idx="2">
                  <c:v>$500k-$1MM</c:v>
                </c:pt>
                <c:pt idx="3">
                  <c:v>$1-$5MM</c:v>
                </c:pt>
                <c:pt idx="4">
                  <c:v>Over $5MM</c:v>
                </c:pt>
              </c:strCache>
            </c:strRef>
          </c:cat>
          <c:val>
            <c:numRef>
              <c:f>Sheet1!#REF!</c:f>
              <c:numCache>
                <c:formatCode>General</c:formatCode>
                <c:ptCount val="1"/>
                <c:pt idx="0">
                  <c:v>1</c:v>
                </c:pt>
              </c:numCache>
            </c:numRef>
          </c:val>
          <c:extLst>
            <c:ext xmlns:c15="http://schemas.microsoft.com/office/drawing/2012/chart" uri="{02D57815-91ED-43cb-92C2-25804820EDAC}">
              <c15:filteredSeriesTitle>
                <c15:tx>
                  <c:strRef>
                    <c:extLst>
                      <c:ext uri="{02D57815-91ED-43cb-92C2-25804820EDAC}">
                        <c15:formulaRef>
                          <c15:sqref>Sheet1!#REF!</c15:sqref>
                        </c15:formulaRef>
                      </c:ext>
                    </c:extLst>
                    <c:strCache>
                      <c:ptCount val="1"/>
                      <c:pt idx="0">
                        <c:v>#REF!</c:v>
                      </c:pt>
                    </c:strCache>
                  </c:strRef>
                </c15:tx>
              </c15:filteredSeriesTitle>
            </c:ext>
            <c:ext xmlns:c16="http://schemas.microsoft.com/office/drawing/2014/chart" uri="{C3380CC4-5D6E-409C-BE32-E72D297353CC}">
              <c16:uniqueId val="{0000000B-443B-4A6D-BB64-48066DA44BE7}"/>
            </c:ext>
          </c:extLst>
        </c:ser>
        <c:ser>
          <c:idx val="2"/>
          <c:order val="2"/>
          <c:dPt>
            <c:idx val="0"/>
            <c:bubble3D val="0"/>
            <c:spPr>
              <a:solidFill>
                <a:schemeClr val="accent1"/>
              </a:solidFill>
              <a:ln w="19050">
                <a:solidFill>
                  <a:schemeClr val="lt1"/>
                </a:solidFill>
              </a:ln>
              <a:effectLst/>
            </c:spPr>
            <c:extLst>
              <c:ext xmlns:c16="http://schemas.microsoft.com/office/drawing/2014/chart" uri="{C3380CC4-5D6E-409C-BE32-E72D297353CC}">
                <c16:uniqueId val="{0000000D-443B-4A6D-BB64-48066DA44BE7}"/>
              </c:ext>
            </c:extLst>
          </c:dPt>
          <c:cat>
            <c:strRef>
              <c:f>Sheet1!$A$2:$A$6</c:f>
              <c:strCache>
                <c:ptCount val="5"/>
                <c:pt idx="0">
                  <c:v>Under $100K</c:v>
                </c:pt>
                <c:pt idx="1">
                  <c:v>$100k-$500K</c:v>
                </c:pt>
                <c:pt idx="2">
                  <c:v>$500k-$1MM</c:v>
                </c:pt>
                <c:pt idx="3">
                  <c:v>$1-$5MM</c:v>
                </c:pt>
                <c:pt idx="4">
                  <c:v>Over $5MM</c:v>
                </c:pt>
              </c:strCache>
            </c:strRef>
          </c:cat>
          <c:val>
            <c:numRef>
              <c:f>Sheet1!#REF!</c:f>
              <c:numCache>
                <c:formatCode>General</c:formatCode>
                <c:ptCount val="1"/>
                <c:pt idx="0">
                  <c:v>1</c:v>
                </c:pt>
              </c:numCache>
            </c:numRef>
          </c:val>
          <c:extLst>
            <c:ext xmlns:c15="http://schemas.microsoft.com/office/drawing/2012/chart" uri="{02D57815-91ED-43cb-92C2-25804820EDAC}">
              <c15:filteredSeriesTitle>
                <c15:tx>
                  <c:strRef>
                    <c:extLst>
                      <c:ext uri="{02D57815-91ED-43cb-92C2-25804820EDAC}">
                        <c15:formulaRef>
                          <c15:sqref>Sheet1!#REF!</c15:sqref>
                        </c15:formulaRef>
                      </c:ext>
                    </c:extLst>
                    <c:strCache>
                      <c:ptCount val="1"/>
                      <c:pt idx="0">
                        <c:v>#REF!</c:v>
                      </c:pt>
                    </c:strCache>
                  </c:strRef>
                </c15:tx>
              </c15:filteredSeriesTitle>
            </c:ext>
            <c:ext xmlns:c16="http://schemas.microsoft.com/office/drawing/2014/chart" uri="{C3380CC4-5D6E-409C-BE32-E72D297353CC}">
              <c16:uniqueId val="{0000000E-443B-4A6D-BB64-48066DA44BE7}"/>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rgbClr val="FF0000"/>
          </a:solidFill>
          <a:latin typeface="Helvetica" panose="020B0403020202020204" pitchFamily="34"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698547109963868E-2"/>
          <c:y val="9.8919028347190324E-2"/>
          <c:w val="0.94453988485519913"/>
          <c:h val="0.83329365598003791"/>
        </c:manualLayout>
      </c:layout>
      <c:lineChart>
        <c:grouping val="standard"/>
        <c:varyColors val="0"/>
        <c:ser>
          <c:idx val="0"/>
          <c:order val="0"/>
          <c:tx>
            <c:strRef>
              <c:f>Sheet1!$B$1</c:f>
              <c:strCache>
                <c:ptCount val="1"/>
                <c:pt idx="0">
                  <c:v>Column2</c:v>
                </c:pt>
              </c:strCache>
            </c:strRef>
          </c:tx>
          <c:spPr>
            <a:ln w="28575" cap="rnd">
              <a:solidFill>
                <a:srgbClr val="ED3C8D"/>
              </a:solidFill>
              <a:round/>
            </a:ln>
            <a:effectLst/>
          </c:spPr>
          <c:marker>
            <c:symbol val="none"/>
          </c:marker>
          <c:cat>
            <c:numRef>
              <c:f>Sheet1!$A$2:$A$26</c:f>
              <c:numCache>
                <c:formatCode>m/d/yyyy</c:formatCode>
                <c:ptCount val="25"/>
                <c:pt idx="0">
                  <c:v>45606</c:v>
                </c:pt>
                <c:pt idx="1">
                  <c:v>45613</c:v>
                </c:pt>
                <c:pt idx="2">
                  <c:v>45620</c:v>
                </c:pt>
                <c:pt idx="3">
                  <c:v>45627</c:v>
                </c:pt>
                <c:pt idx="4">
                  <c:v>45634</c:v>
                </c:pt>
                <c:pt idx="5">
                  <c:v>45641</c:v>
                </c:pt>
                <c:pt idx="6">
                  <c:v>45648</c:v>
                </c:pt>
                <c:pt idx="7">
                  <c:v>45655</c:v>
                </c:pt>
                <c:pt idx="8">
                  <c:v>45662</c:v>
                </c:pt>
                <c:pt idx="9">
                  <c:v>45669</c:v>
                </c:pt>
                <c:pt idx="10">
                  <c:v>45676</c:v>
                </c:pt>
                <c:pt idx="11">
                  <c:v>45683</c:v>
                </c:pt>
                <c:pt idx="12">
                  <c:v>45690</c:v>
                </c:pt>
                <c:pt idx="13">
                  <c:v>45697</c:v>
                </c:pt>
                <c:pt idx="14">
                  <c:v>45704</c:v>
                </c:pt>
                <c:pt idx="15">
                  <c:v>45711</c:v>
                </c:pt>
                <c:pt idx="16">
                  <c:v>45718</c:v>
                </c:pt>
                <c:pt idx="17">
                  <c:v>45725</c:v>
                </c:pt>
                <c:pt idx="18">
                  <c:v>45732</c:v>
                </c:pt>
                <c:pt idx="19">
                  <c:v>45739</c:v>
                </c:pt>
                <c:pt idx="20">
                  <c:v>45746</c:v>
                </c:pt>
                <c:pt idx="21">
                  <c:v>45753</c:v>
                </c:pt>
                <c:pt idx="22">
                  <c:v>45760</c:v>
                </c:pt>
                <c:pt idx="23">
                  <c:v>45767</c:v>
                </c:pt>
                <c:pt idx="24">
                  <c:v>45774</c:v>
                </c:pt>
              </c:numCache>
            </c:numRef>
          </c:cat>
          <c:val>
            <c:numRef>
              <c:f>Sheet1!$B$2:$B$26</c:f>
              <c:numCache>
                <c:formatCode>General</c:formatCode>
                <c:ptCount val="25"/>
                <c:pt idx="0">
                  <c:v>15</c:v>
                </c:pt>
                <c:pt idx="1">
                  <c:v>18</c:v>
                </c:pt>
                <c:pt idx="2">
                  <c:v>22</c:v>
                </c:pt>
                <c:pt idx="3">
                  <c:v>24</c:v>
                </c:pt>
                <c:pt idx="4">
                  <c:v>35</c:v>
                </c:pt>
                <c:pt idx="5">
                  <c:v>28</c:v>
                </c:pt>
                <c:pt idx="6">
                  <c:v>21</c:v>
                </c:pt>
                <c:pt idx="7">
                  <c:v>20</c:v>
                </c:pt>
                <c:pt idx="8">
                  <c:v>27</c:v>
                </c:pt>
                <c:pt idx="9">
                  <c:v>29</c:v>
                </c:pt>
                <c:pt idx="10">
                  <c:v>18</c:v>
                </c:pt>
                <c:pt idx="11">
                  <c:v>36</c:v>
                </c:pt>
                <c:pt idx="12">
                  <c:v>40</c:v>
                </c:pt>
                <c:pt idx="13">
                  <c:v>33</c:v>
                </c:pt>
                <c:pt idx="14">
                  <c:v>43</c:v>
                </c:pt>
                <c:pt idx="15">
                  <c:v>41</c:v>
                </c:pt>
                <c:pt idx="16">
                  <c:v>23</c:v>
                </c:pt>
                <c:pt idx="17">
                  <c:v>29</c:v>
                </c:pt>
                <c:pt idx="18">
                  <c:v>27</c:v>
                </c:pt>
                <c:pt idx="19">
                  <c:v>19</c:v>
                </c:pt>
                <c:pt idx="20">
                  <c:v>33</c:v>
                </c:pt>
                <c:pt idx="21">
                  <c:v>33</c:v>
                </c:pt>
                <c:pt idx="22">
                  <c:v>59</c:v>
                </c:pt>
                <c:pt idx="23">
                  <c:v>94</c:v>
                </c:pt>
                <c:pt idx="24">
                  <c:v>100</c:v>
                </c:pt>
              </c:numCache>
            </c:numRef>
          </c:val>
          <c:smooth val="0"/>
          <c:extLst>
            <c:ext xmlns:c16="http://schemas.microsoft.com/office/drawing/2014/chart" uri="{C3380CC4-5D6E-409C-BE32-E72D297353CC}">
              <c16:uniqueId val="{00000000-7406-437E-82AF-4EF51908DAD5}"/>
            </c:ext>
          </c:extLst>
        </c:ser>
        <c:dLbls>
          <c:showLegendKey val="0"/>
          <c:showVal val="0"/>
          <c:showCatName val="0"/>
          <c:showSerName val="0"/>
          <c:showPercent val="0"/>
          <c:showBubbleSize val="0"/>
        </c:dLbls>
        <c:smooth val="0"/>
        <c:axId val="1960075647"/>
        <c:axId val="1960088607"/>
      </c:lineChart>
      <c:dateAx>
        <c:axId val="1960075647"/>
        <c:scaling>
          <c:orientation val="minMax"/>
        </c:scaling>
        <c:delete val="0"/>
        <c:axPos val="b"/>
        <c:numFmt formatCode="m/d/yyyy" sourceLinked="1"/>
        <c:majorTickMark val="none"/>
        <c:minorTickMark val="none"/>
        <c:tickLblPos val="nextTo"/>
        <c:spPr>
          <a:noFill/>
          <a:ln w="9525" cap="flat" cmpd="sng" algn="ctr">
            <a:solidFill>
              <a:srgbClr val="1B1464"/>
            </a:solidFill>
            <a:round/>
          </a:ln>
          <a:effectLst/>
        </c:spPr>
        <c:txPr>
          <a:bodyPr rot="-60000000" spcFirstLastPara="1" vertOverflow="ellipsis" vert="horz" wrap="square" anchor="ctr" anchorCtr="1"/>
          <a:lstStyle/>
          <a:p>
            <a:pPr>
              <a:defRPr sz="1050" b="0" i="0" u="none" strike="noStrike" kern="1200" baseline="0">
                <a:solidFill>
                  <a:srgbClr val="1B1464"/>
                </a:solidFill>
                <a:latin typeface="Helvetica" panose="020B0604020202020204" pitchFamily="34" charset="0"/>
                <a:ea typeface="+mn-ea"/>
                <a:cs typeface="Helvetica" panose="020B0604020202020204" pitchFamily="34" charset="0"/>
              </a:defRPr>
            </a:pPr>
            <a:endParaRPr lang="en-US"/>
          </a:p>
        </c:txPr>
        <c:crossAx val="1960088607"/>
        <c:crosses val="autoZero"/>
        <c:auto val="1"/>
        <c:lblOffset val="100"/>
        <c:baseTimeUnit val="days"/>
        <c:majorUnit val="1"/>
        <c:majorTimeUnit val="months"/>
      </c:dateAx>
      <c:valAx>
        <c:axId val="1960088607"/>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ED3C8D"/>
                </a:solidFill>
                <a:latin typeface="Helvetica" pitchFamily="2" charset="0"/>
                <a:ea typeface="+mn-ea"/>
                <a:cs typeface="+mn-cs"/>
              </a:defRPr>
            </a:pPr>
            <a:endParaRPr lang="en-US"/>
          </a:p>
        </c:txPr>
        <c:crossAx val="196007564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2410843270298E-2"/>
          <c:y val="9.891902834719031E-2"/>
          <c:w val="0.93909575144812152"/>
          <c:h val="0.83329365598003791"/>
        </c:manualLayout>
      </c:layout>
      <c:lineChart>
        <c:grouping val="standard"/>
        <c:varyColors val="0"/>
        <c:ser>
          <c:idx val="0"/>
          <c:order val="0"/>
          <c:tx>
            <c:strRef>
              <c:f>Sheet1!$B$1</c:f>
              <c:strCache>
                <c:ptCount val="1"/>
                <c:pt idx="0">
                  <c:v>Column2</c:v>
                </c:pt>
              </c:strCache>
            </c:strRef>
          </c:tx>
          <c:spPr>
            <a:ln w="28575" cap="rnd">
              <a:solidFill>
                <a:srgbClr val="ED3C8D"/>
              </a:solidFill>
              <a:round/>
            </a:ln>
            <a:effectLst/>
          </c:spPr>
          <c:marker>
            <c:symbol val="none"/>
          </c:marker>
          <c:cat>
            <c:numRef>
              <c:f>Sheet1!$A$2:$A$27</c:f>
              <c:numCache>
                <c:formatCode>m/d/yyyy</c:formatCode>
                <c:ptCount val="26"/>
                <c:pt idx="0">
                  <c:v>45627</c:v>
                </c:pt>
                <c:pt idx="1">
                  <c:v>45634</c:v>
                </c:pt>
                <c:pt idx="2">
                  <c:v>45641</c:v>
                </c:pt>
                <c:pt idx="3">
                  <c:v>45648</c:v>
                </c:pt>
                <c:pt idx="4">
                  <c:v>45655</c:v>
                </c:pt>
                <c:pt idx="5">
                  <c:v>45662</c:v>
                </c:pt>
                <c:pt idx="6">
                  <c:v>45669</c:v>
                </c:pt>
                <c:pt idx="7">
                  <c:v>45676</c:v>
                </c:pt>
                <c:pt idx="8">
                  <c:v>45683</c:v>
                </c:pt>
                <c:pt idx="9">
                  <c:v>45690</c:v>
                </c:pt>
                <c:pt idx="10">
                  <c:v>45697</c:v>
                </c:pt>
                <c:pt idx="11">
                  <c:v>45704</c:v>
                </c:pt>
                <c:pt idx="12">
                  <c:v>45711</c:v>
                </c:pt>
                <c:pt idx="13">
                  <c:v>45718</c:v>
                </c:pt>
                <c:pt idx="14">
                  <c:v>45725</c:v>
                </c:pt>
                <c:pt idx="15">
                  <c:v>45732</c:v>
                </c:pt>
                <c:pt idx="16">
                  <c:v>45739</c:v>
                </c:pt>
                <c:pt idx="17">
                  <c:v>45746</c:v>
                </c:pt>
                <c:pt idx="18">
                  <c:v>45753</c:v>
                </c:pt>
                <c:pt idx="19">
                  <c:v>45760</c:v>
                </c:pt>
                <c:pt idx="20">
                  <c:v>45767</c:v>
                </c:pt>
                <c:pt idx="21">
                  <c:v>45774</c:v>
                </c:pt>
                <c:pt idx="22">
                  <c:v>45781</c:v>
                </c:pt>
                <c:pt idx="23">
                  <c:v>45788</c:v>
                </c:pt>
                <c:pt idx="24">
                  <c:v>45795</c:v>
                </c:pt>
                <c:pt idx="25">
                  <c:v>45802</c:v>
                </c:pt>
              </c:numCache>
            </c:numRef>
          </c:cat>
          <c:val>
            <c:numRef>
              <c:f>Sheet1!$B$2:$B$27</c:f>
              <c:numCache>
                <c:formatCode>General</c:formatCode>
                <c:ptCount val="26"/>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43</c:v>
                </c:pt>
                <c:pt idx="24">
                  <c:v>63</c:v>
                </c:pt>
                <c:pt idx="25">
                  <c:v>100</c:v>
                </c:pt>
              </c:numCache>
            </c:numRef>
          </c:val>
          <c:smooth val="0"/>
          <c:extLst>
            <c:ext xmlns:c16="http://schemas.microsoft.com/office/drawing/2014/chart" uri="{C3380CC4-5D6E-409C-BE32-E72D297353CC}">
              <c16:uniqueId val="{00000000-7406-437E-82AF-4EF51908DAD5}"/>
            </c:ext>
          </c:extLst>
        </c:ser>
        <c:dLbls>
          <c:showLegendKey val="0"/>
          <c:showVal val="0"/>
          <c:showCatName val="0"/>
          <c:showSerName val="0"/>
          <c:showPercent val="0"/>
          <c:showBubbleSize val="0"/>
        </c:dLbls>
        <c:smooth val="0"/>
        <c:axId val="1960075647"/>
        <c:axId val="1960088607"/>
      </c:lineChart>
      <c:dateAx>
        <c:axId val="1960075647"/>
        <c:scaling>
          <c:orientation val="minMax"/>
        </c:scaling>
        <c:delete val="0"/>
        <c:axPos val="b"/>
        <c:numFmt formatCode="m/d/yyyy" sourceLinked="1"/>
        <c:majorTickMark val="none"/>
        <c:minorTickMark val="none"/>
        <c:tickLblPos val="nextTo"/>
        <c:spPr>
          <a:noFill/>
          <a:ln w="9525" cap="flat" cmpd="sng" algn="ctr">
            <a:solidFill>
              <a:srgbClr val="1B1464"/>
            </a:solidFill>
            <a:round/>
          </a:ln>
          <a:effectLst/>
        </c:spPr>
        <c:txPr>
          <a:bodyPr rot="-60000000" spcFirstLastPara="1" vertOverflow="ellipsis" vert="horz" wrap="square" anchor="ctr" anchorCtr="1"/>
          <a:lstStyle/>
          <a:p>
            <a:pPr>
              <a:defRPr sz="1050" b="0" i="0" u="none" strike="noStrike" kern="1200" baseline="0">
                <a:solidFill>
                  <a:srgbClr val="1B1464"/>
                </a:solidFill>
                <a:latin typeface="Helvetica" panose="020B0604020202020204" pitchFamily="34" charset="0"/>
                <a:ea typeface="+mn-ea"/>
                <a:cs typeface="Helvetica" panose="020B0604020202020204" pitchFamily="34" charset="0"/>
              </a:defRPr>
            </a:pPr>
            <a:endParaRPr lang="en-US"/>
          </a:p>
        </c:txPr>
        <c:crossAx val="1960088607"/>
        <c:crosses val="autoZero"/>
        <c:auto val="1"/>
        <c:lblOffset val="100"/>
        <c:baseTimeUnit val="days"/>
        <c:majorUnit val="1"/>
        <c:majorTimeUnit val="months"/>
      </c:dateAx>
      <c:valAx>
        <c:axId val="1960088607"/>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ED3C8D"/>
                </a:solidFill>
                <a:latin typeface="Helvetica" pitchFamily="2" charset="0"/>
                <a:ea typeface="+mn-ea"/>
                <a:cs typeface="+mn-cs"/>
              </a:defRPr>
            </a:pPr>
            <a:endParaRPr lang="en-US"/>
          </a:p>
        </c:txPr>
        <c:crossAx val="196007564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69850726093629E-2"/>
          <c:y val="9.891902834719031E-2"/>
          <c:w val="0.9573014528900361"/>
          <c:h val="0.83329365598003791"/>
        </c:manualLayout>
      </c:layout>
      <c:lineChart>
        <c:grouping val="standard"/>
        <c:varyColors val="0"/>
        <c:ser>
          <c:idx val="0"/>
          <c:order val="0"/>
          <c:tx>
            <c:strRef>
              <c:f>Sheet1!$B$1</c:f>
              <c:strCache>
                <c:ptCount val="1"/>
                <c:pt idx="0">
                  <c:v>Column2</c:v>
                </c:pt>
              </c:strCache>
            </c:strRef>
          </c:tx>
          <c:spPr>
            <a:ln w="28575" cap="rnd">
              <a:solidFill>
                <a:srgbClr val="ED3C8D"/>
              </a:solidFill>
              <a:round/>
            </a:ln>
            <a:effectLst/>
          </c:spPr>
          <c:marker>
            <c:symbol val="none"/>
          </c:marker>
          <c:cat>
            <c:numRef>
              <c:f>Sheet1!$A$2:$A$26</c:f>
              <c:numCache>
                <c:formatCode>m/d/yyyy</c:formatCode>
                <c:ptCount val="25"/>
                <c:pt idx="0">
                  <c:v>45542</c:v>
                </c:pt>
                <c:pt idx="1">
                  <c:v>45549</c:v>
                </c:pt>
                <c:pt idx="2">
                  <c:v>45556</c:v>
                </c:pt>
                <c:pt idx="3">
                  <c:v>45563</c:v>
                </c:pt>
                <c:pt idx="4">
                  <c:v>45570</c:v>
                </c:pt>
                <c:pt idx="5">
                  <c:v>45577</c:v>
                </c:pt>
                <c:pt idx="6">
                  <c:v>45584</c:v>
                </c:pt>
                <c:pt idx="7">
                  <c:v>45591</c:v>
                </c:pt>
                <c:pt idx="8">
                  <c:v>45598</c:v>
                </c:pt>
                <c:pt idx="9">
                  <c:v>45605</c:v>
                </c:pt>
                <c:pt idx="10">
                  <c:v>45606</c:v>
                </c:pt>
                <c:pt idx="11">
                  <c:v>45613</c:v>
                </c:pt>
                <c:pt idx="12">
                  <c:v>45620</c:v>
                </c:pt>
                <c:pt idx="13">
                  <c:v>45627</c:v>
                </c:pt>
                <c:pt idx="14">
                  <c:v>45634</c:v>
                </c:pt>
                <c:pt idx="15">
                  <c:v>45641</c:v>
                </c:pt>
                <c:pt idx="16">
                  <c:v>45648</c:v>
                </c:pt>
                <c:pt idx="17">
                  <c:v>45655</c:v>
                </c:pt>
                <c:pt idx="18">
                  <c:v>45662</c:v>
                </c:pt>
                <c:pt idx="19">
                  <c:v>45669</c:v>
                </c:pt>
                <c:pt idx="20">
                  <c:v>45676</c:v>
                </c:pt>
                <c:pt idx="21">
                  <c:v>45683</c:v>
                </c:pt>
                <c:pt idx="22">
                  <c:v>45690</c:v>
                </c:pt>
                <c:pt idx="23">
                  <c:v>45697</c:v>
                </c:pt>
                <c:pt idx="24">
                  <c:v>45704</c:v>
                </c:pt>
              </c:numCache>
            </c:numRef>
          </c:cat>
          <c:val>
            <c:numRef>
              <c:f>Sheet1!$B$2:$B$26</c:f>
              <c:numCache>
                <c:formatCode>General</c:formatCode>
                <c:ptCount val="25"/>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100</c:v>
                </c:pt>
              </c:numCache>
            </c:numRef>
          </c:val>
          <c:smooth val="0"/>
          <c:extLst>
            <c:ext xmlns:c16="http://schemas.microsoft.com/office/drawing/2014/chart" uri="{C3380CC4-5D6E-409C-BE32-E72D297353CC}">
              <c16:uniqueId val="{00000000-7406-437E-82AF-4EF51908DAD5}"/>
            </c:ext>
          </c:extLst>
        </c:ser>
        <c:dLbls>
          <c:showLegendKey val="0"/>
          <c:showVal val="0"/>
          <c:showCatName val="0"/>
          <c:showSerName val="0"/>
          <c:showPercent val="0"/>
          <c:showBubbleSize val="0"/>
        </c:dLbls>
        <c:smooth val="0"/>
        <c:axId val="1960075647"/>
        <c:axId val="1960088607"/>
      </c:lineChart>
      <c:dateAx>
        <c:axId val="1960075647"/>
        <c:scaling>
          <c:orientation val="minMax"/>
        </c:scaling>
        <c:delete val="0"/>
        <c:axPos val="b"/>
        <c:numFmt formatCode="m/d/yyyy" sourceLinked="1"/>
        <c:majorTickMark val="none"/>
        <c:minorTickMark val="none"/>
        <c:tickLblPos val="nextTo"/>
        <c:spPr>
          <a:noFill/>
          <a:ln w="9525" cap="flat" cmpd="sng" algn="ctr">
            <a:solidFill>
              <a:srgbClr val="1B1464"/>
            </a:solidFill>
            <a:round/>
          </a:ln>
          <a:effectLst/>
        </c:spPr>
        <c:txPr>
          <a:bodyPr rot="-60000000" spcFirstLastPara="1" vertOverflow="ellipsis" vert="horz" wrap="square" anchor="ctr" anchorCtr="1"/>
          <a:lstStyle/>
          <a:p>
            <a:pPr>
              <a:defRPr sz="1050" b="0" i="0" u="none" strike="noStrike" kern="1200" baseline="0">
                <a:solidFill>
                  <a:srgbClr val="1B1464"/>
                </a:solidFill>
                <a:latin typeface="Helvetica" panose="020B0604020202020204" pitchFamily="34" charset="0"/>
                <a:ea typeface="+mn-ea"/>
                <a:cs typeface="Helvetica" panose="020B0604020202020204" pitchFamily="34" charset="0"/>
              </a:defRPr>
            </a:pPr>
            <a:endParaRPr lang="en-US"/>
          </a:p>
        </c:txPr>
        <c:crossAx val="1960088607"/>
        <c:crosses val="autoZero"/>
        <c:auto val="1"/>
        <c:lblOffset val="100"/>
        <c:baseTimeUnit val="days"/>
        <c:majorUnit val="1"/>
        <c:majorTimeUnit val="months"/>
      </c:dateAx>
      <c:valAx>
        <c:axId val="1960088607"/>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ED3C8D"/>
                </a:solidFill>
                <a:latin typeface="Helvetica" pitchFamily="2" charset="0"/>
                <a:ea typeface="+mn-ea"/>
                <a:cs typeface="+mn-cs"/>
              </a:defRPr>
            </a:pPr>
            <a:endParaRPr lang="en-US"/>
          </a:p>
        </c:txPr>
        <c:crossAx val="196007564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3043343" cy="467071"/>
          </a:xfrm>
          <a:prstGeom prst="rect">
            <a:avLst/>
          </a:prstGeom>
        </p:spPr>
        <p:txBody>
          <a:bodyPr vert="horz" lIns="93317" tIns="46659" rIns="93317" bIns="46659" rtlCol="0"/>
          <a:lstStyle>
            <a:lvl1pPr algn="l">
              <a:defRPr sz="1200"/>
            </a:lvl1pPr>
          </a:lstStyle>
          <a:p>
            <a:endParaRPr lang="en-US"/>
          </a:p>
        </p:txBody>
      </p:sp>
      <p:sp>
        <p:nvSpPr>
          <p:cNvPr id="3" name="Date Placeholder 2"/>
          <p:cNvSpPr>
            <a:spLocks noGrp="1"/>
          </p:cNvSpPr>
          <p:nvPr>
            <p:ph type="dt" idx="1"/>
          </p:nvPr>
        </p:nvSpPr>
        <p:spPr>
          <a:xfrm>
            <a:off x="3978132" y="3"/>
            <a:ext cx="3043343" cy="467071"/>
          </a:xfrm>
          <a:prstGeom prst="rect">
            <a:avLst/>
          </a:prstGeom>
        </p:spPr>
        <p:txBody>
          <a:bodyPr vert="horz" lIns="93317" tIns="46659" rIns="93317" bIns="46659" rtlCol="0"/>
          <a:lstStyle>
            <a:lvl1pPr algn="r">
              <a:defRPr sz="1200"/>
            </a:lvl1pPr>
          </a:lstStyle>
          <a:p>
            <a:fld id="{BC769033-CC82-0C4F-9180-62F036320BDF}" type="datetimeFigureOut">
              <a:rPr lang="en-US" smtClean="0"/>
              <a:t>11/10/2025</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17" tIns="46659" rIns="93317" bIns="46659" rtlCol="0" anchor="ctr"/>
          <a:lstStyle/>
          <a:p>
            <a:endParaRPr lang="en-US"/>
          </a:p>
        </p:txBody>
      </p:sp>
      <p:sp>
        <p:nvSpPr>
          <p:cNvPr id="5" name="Notes Placeholder 4"/>
          <p:cNvSpPr>
            <a:spLocks noGrp="1"/>
          </p:cNvSpPr>
          <p:nvPr>
            <p:ph type="body" sz="quarter" idx="3"/>
          </p:nvPr>
        </p:nvSpPr>
        <p:spPr>
          <a:xfrm>
            <a:off x="702310" y="4480006"/>
            <a:ext cx="5618480" cy="3665459"/>
          </a:xfrm>
          <a:prstGeom prst="rect">
            <a:avLst/>
          </a:prstGeom>
        </p:spPr>
        <p:txBody>
          <a:bodyPr vert="horz" lIns="93317" tIns="46659" rIns="93317" bIns="4665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0"/>
          </a:xfrm>
          <a:prstGeom prst="rect">
            <a:avLst/>
          </a:prstGeom>
        </p:spPr>
        <p:txBody>
          <a:bodyPr vert="horz" lIns="93317" tIns="46659" rIns="93317" bIns="46659"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0"/>
          </a:xfrm>
          <a:prstGeom prst="rect">
            <a:avLst/>
          </a:prstGeom>
        </p:spPr>
        <p:txBody>
          <a:bodyPr vert="horz" lIns="93317" tIns="46659" rIns="93317" bIns="46659" rtlCol="0" anchor="b"/>
          <a:lstStyle>
            <a:lvl1pPr algn="r">
              <a:defRPr sz="1200"/>
            </a:lvl1pPr>
          </a:lstStyle>
          <a:p>
            <a:fld id="{F3615BE2-BB6E-D846-B0CB-BE207E4BB8A8}" type="slidenum">
              <a:rPr lang="en-US" smtClean="0"/>
              <a:t>‹#›</a:t>
            </a:fld>
            <a:endParaRPr lang="en-US"/>
          </a:p>
        </p:txBody>
      </p:sp>
    </p:spTree>
    <p:extLst>
      <p:ext uri="{BB962C8B-B14F-4D97-AF65-F5344CB8AC3E}">
        <p14:creationId xmlns:p14="http://schemas.microsoft.com/office/powerpoint/2010/main" val="32733544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17146">
              <a:defRPr/>
            </a:pPr>
            <a:fld id="{2F04EFE2-3D8F-4FA9-AF11-29E6306303C0}" type="slidenum">
              <a:rPr lang="en-US">
                <a:solidFill>
                  <a:prstClr val="black"/>
                </a:solidFill>
                <a:latin typeface="Calibri" panose="020F0502020204030204"/>
              </a:rPr>
              <a:pPr defTabSz="917146">
                <a:defRPr/>
              </a:pPr>
              <a:t>1</a:t>
            </a:fld>
            <a:endParaRPr lang="en-US">
              <a:solidFill>
                <a:prstClr val="black"/>
              </a:solidFill>
              <a:latin typeface="Calibri" panose="020F0502020204030204"/>
            </a:endParaRPr>
          </a:p>
        </p:txBody>
      </p:sp>
    </p:spTree>
    <p:extLst>
      <p:ext uri="{BB962C8B-B14F-4D97-AF65-F5344CB8AC3E}">
        <p14:creationId xmlns:p14="http://schemas.microsoft.com/office/powerpoint/2010/main" val="322698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36303C-592F-E4EF-BE68-444505E27A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88C4A2-CA3E-3D02-96ED-CADE060C9A1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F667AF7-C404-5D45-CFC8-9D05E59BBC4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F26DF0A-B24A-55F1-CA9A-A1FBE021E3A0}"/>
              </a:ext>
            </a:extLst>
          </p:cNvPr>
          <p:cNvSpPr>
            <a:spLocks noGrp="1"/>
          </p:cNvSpPr>
          <p:nvPr>
            <p:ph type="sldNum" sz="quarter" idx="5"/>
          </p:nvPr>
        </p:nvSpPr>
        <p:spPr/>
        <p:txBody>
          <a:bodyPr/>
          <a:lstStyle/>
          <a:p>
            <a:pPr defTabSz="915772">
              <a:defRPr/>
            </a:pPr>
            <a:fld id="{7EAACFB9-4676-4C0B-B187-FBB2AEA93B14}" type="slidenum">
              <a:rPr lang="en-US">
                <a:solidFill>
                  <a:prstClr val="black"/>
                </a:solidFill>
                <a:latin typeface="Calibri" panose="020F0502020204030204"/>
              </a:rPr>
              <a:pPr defTabSz="915772">
                <a:defRPr/>
              </a:pPr>
              <a:t>13</a:t>
            </a:fld>
            <a:endParaRPr lang="en-US">
              <a:solidFill>
                <a:prstClr val="black"/>
              </a:solidFill>
              <a:latin typeface="Calibri" panose="020F0502020204030204"/>
            </a:endParaRPr>
          </a:p>
        </p:txBody>
      </p:sp>
    </p:spTree>
    <p:extLst>
      <p:ext uri="{BB962C8B-B14F-4D97-AF65-F5344CB8AC3E}">
        <p14:creationId xmlns:p14="http://schemas.microsoft.com/office/powerpoint/2010/main" val="6341809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15772">
              <a:defRPr/>
            </a:pPr>
            <a:fld id="{7EAACFB9-4676-4C0B-B187-FBB2AEA93B14}" type="slidenum">
              <a:rPr lang="en-US">
                <a:solidFill>
                  <a:prstClr val="black"/>
                </a:solidFill>
                <a:latin typeface="Calibri" panose="020F0502020204030204"/>
              </a:rPr>
              <a:pPr defTabSz="915772">
                <a:defRPr/>
              </a:pPr>
              <a:t>14</a:t>
            </a:fld>
            <a:endParaRPr lang="en-US">
              <a:solidFill>
                <a:prstClr val="black"/>
              </a:solidFill>
              <a:latin typeface="Calibri" panose="020F0502020204030204"/>
            </a:endParaRPr>
          </a:p>
        </p:txBody>
      </p:sp>
    </p:spTree>
    <p:extLst>
      <p:ext uri="{BB962C8B-B14F-4D97-AF65-F5344CB8AC3E}">
        <p14:creationId xmlns:p14="http://schemas.microsoft.com/office/powerpoint/2010/main" val="32044577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15772">
              <a:defRPr/>
            </a:pPr>
            <a:fld id="{7EAACFB9-4676-4C0B-B187-FBB2AEA93B14}" type="slidenum">
              <a:rPr lang="en-US">
                <a:solidFill>
                  <a:prstClr val="black"/>
                </a:solidFill>
                <a:latin typeface="Calibri" panose="020F0502020204030204"/>
              </a:rPr>
              <a:pPr defTabSz="915772">
                <a:defRPr/>
              </a:pPr>
              <a:t>15</a:t>
            </a:fld>
            <a:endParaRPr lang="en-US">
              <a:solidFill>
                <a:prstClr val="black"/>
              </a:solidFill>
              <a:latin typeface="Calibri" panose="020F0502020204030204"/>
            </a:endParaRPr>
          </a:p>
        </p:txBody>
      </p:sp>
    </p:spTree>
    <p:extLst>
      <p:ext uri="{BB962C8B-B14F-4D97-AF65-F5344CB8AC3E}">
        <p14:creationId xmlns:p14="http://schemas.microsoft.com/office/powerpoint/2010/main" val="27547038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15772">
              <a:defRPr/>
            </a:pPr>
            <a:fld id="{7EAACFB9-4676-4C0B-B187-FBB2AEA93B14}" type="slidenum">
              <a:rPr lang="en-US">
                <a:solidFill>
                  <a:prstClr val="black"/>
                </a:solidFill>
                <a:latin typeface="Calibri" panose="020F0502020204030204"/>
              </a:rPr>
              <a:pPr defTabSz="915772">
                <a:defRPr/>
              </a:pPr>
              <a:t>16</a:t>
            </a:fld>
            <a:endParaRPr lang="en-US">
              <a:solidFill>
                <a:prstClr val="black"/>
              </a:solidFill>
              <a:latin typeface="Calibri" panose="020F0502020204030204"/>
            </a:endParaRPr>
          </a:p>
        </p:txBody>
      </p:sp>
    </p:spTree>
    <p:extLst>
      <p:ext uri="{BB962C8B-B14F-4D97-AF65-F5344CB8AC3E}">
        <p14:creationId xmlns:p14="http://schemas.microsoft.com/office/powerpoint/2010/main" val="3677020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C5CFAB-8833-E63C-0101-48DAF31FCF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B0E961-BB20-81A1-F6CD-F2400434A52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CB8C8D-B104-28AD-B505-C2369D02BCB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C33F744-2FA1-B526-3CB9-6E9A1E3A27A0}"/>
              </a:ext>
            </a:extLst>
          </p:cNvPr>
          <p:cNvSpPr>
            <a:spLocks noGrp="1"/>
          </p:cNvSpPr>
          <p:nvPr>
            <p:ph type="sldNum" sz="quarter" idx="5"/>
          </p:nvPr>
        </p:nvSpPr>
        <p:spPr/>
        <p:txBody>
          <a:bodyPr/>
          <a:lstStyle/>
          <a:p>
            <a:pPr marL="0" marR="0" lvl="0" indent="0" algn="r" defTabSz="917146" rtl="0" eaLnBrk="1" fontAlgn="auto" latinLnBrk="0" hangingPunct="1">
              <a:lnSpc>
                <a:spcPct val="100000"/>
              </a:lnSpc>
              <a:spcBef>
                <a:spcPts val="0"/>
              </a:spcBef>
              <a:spcAft>
                <a:spcPts val="0"/>
              </a:spcAft>
              <a:buClrTx/>
              <a:buSzTx/>
              <a:buFontTx/>
              <a:buNone/>
              <a:tabLst/>
              <a:defRPr/>
            </a:pPr>
            <a:fld id="{7EAACFB9-4676-4C0B-B187-FBB2AEA93B1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7146"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34691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905402-02E8-6D6B-7542-8747CD4191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A84C3A-0B12-3EB5-B456-35E0EE6666D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B20B1A5-470C-8285-366F-6D32F89B7FF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6D5582F-3E63-DA8A-2847-036970D81EB0}"/>
              </a:ext>
            </a:extLst>
          </p:cNvPr>
          <p:cNvSpPr>
            <a:spLocks noGrp="1"/>
          </p:cNvSpPr>
          <p:nvPr>
            <p:ph type="sldNum" sz="quarter" idx="5"/>
          </p:nvPr>
        </p:nvSpPr>
        <p:spPr/>
        <p:txBody>
          <a:bodyPr/>
          <a:lstStyle/>
          <a:p>
            <a:pPr defTabSz="917146">
              <a:defRPr/>
            </a:pPr>
            <a:fld id="{7EAACFB9-4676-4C0B-B187-FBB2AEA93B14}" type="slidenum">
              <a:rPr lang="en-US">
                <a:solidFill>
                  <a:prstClr val="black"/>
                </a:solidFill>
                <a:latin typeface="Calibri" panose="020F0502020204030204"/>
              </a:rPr>
              <a:pPr defTabSz="917146">
                <a:defRPr/>
              </a:pPr>
              <a:t>19</a:t>
            </a:fld>
            <a:endParaRPr lang="en-US">
              <a:solidFill>
                <a:prstClr val="black"/>
              </a:solidFill>
              <a:latin typeface="Calibri" panose="020F0502020204030204"/>
            </a:endParaRPr>
          </a:p>
        </p:txBody>
      </p:sp>
    </p:spTree>
    <p:extLst>
      <p:ext uri="{BB962C8B-B14F-4D97-AF65-F5344CB8AC3E}">
        <p14:creationId xmlns:p14="http://schemas.microsoft.com/office/powerpoint/2010/main" val="8926137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241B64-7339-1C0F-247C-4ABB2D4A84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1824A7-265B-E38F-1541-6CA48FB9D8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77DABB-E771-49BC-C613-F4C41AAEEBF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927527F-D4FB-BCA4-B65D-C9D900A31EEC}"/>
              </a:ext>
            </a:extLst>
          </p:cNvPr>
          <p:cNvSpPr>
            <a:spLocks noGrp="1"/>
          </p:cNvSpPr>
          <p:nvPr>
            <p:ph type="sldNum" sz="quarter" idx="5"/>
          </p:nvPr>
        </p:nvSpPr>
        <p:spPr/>
        <p:txBody>
          <a:bodyPr/>
          <a:lstStyle/>
          <a:p>
            <a:pPr defTabSz="917146">
              <a:defRPr/>
            </a:pPr>
            <a:fld id="{7EAACFB9-4676-4C0B-B187-FBB2AEA93B14}" type="slidenum">
              <a:rPr lang="en-US">
                <a:solidFill>
                  <a:prstClr val="black"/>
                </a:solidFill>
                <a:latin typeface="Calibri" panose="020F0502020204030204"/>
              </a:rPr>
              <a:pPr defTabSz="917146">
                <a:defRPr/>
              </a:pPr>
              <a:t>20</a:t>
            </a:fld>
            <a:endParaRPr lang="en-US">
              <a:solidFill>
                <a:prstClr val="black"/>
              </a:solidFill>
              <a:latin typeface="Calibri" panose="020F0502020204030204"/>
            </a:endParaRPr>
          </a:p>
        </p:txBody>
      </p:sp>
    </p:spTree>
    <p:extLst>
      <p:ext uri="{BB962C8B-B14F-4D97-AF65-F5344CB8AC3E}">
        <p14:creationId xmlns:p14="http://schemas.microsoft.com/office/powerpoint/2010/main" val="27889882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979834-CFDE-C730-FCD1-AAD94D6FB0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CDCB3C-0317-8B95-B5BA-7846EB56A9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1153866-3F03-E9FB-A09E-3CC53277A9C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B24CD31-3875-77EA-FCFA-57062404487F}"/>
              </a:ext>
            </a:extLst>
          </p:cNvPr>
          <p:cNvSpPr>
            <a:spLocks noGrp="1"/>
          </p:cNvSpPr>
          <p:nvPr>
            <p:ph type="sldNum" sz="quarter" idx="5"/>
          </p:nvPr>
        </p:nvSpPr>
        <p:spPr/>
        <p:txBody>
          <a:bodyPr/>
          <a:lstStyle/>
          <a:p>
            <a:pPr marL="0" marR="0" lvl="0" indent="0" algn="r" defTabSz="917146" rtl="0" eaLnBrk="1" fontAlgn="auto" latinLnBrk="0" hangingPunct="1">
              <a:lnSpc>
                <a:spcPct val="100000"/>
              </a:lnSpc>
              <a:spcBef>
                <a:spcPts val="0"/>
              </a:spcBef>
              <a:spcAft>
                <a:spcPts val="0"/>
              </a:spcAft>
              <a:buClrTx/>
              <a:buSzTx/>
              <a:buFontTx/>
              <a:buNone/>
              <a:tabLst/>
              <a:defRPr/>
            </a:pPr>
            <a:fld id="{7EAACFB9-4676-4C0B-B187-FBB2AEA93B1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7146"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87016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559870-99E6-378C-05F5-5310F3C1D2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533549-CE3D-8B71-8542-2FEF8C6833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7B200F-D4E2-BA00-3C1B-743838C92A2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A65D983-058C-3F17-4197-D08629166FF3}"/>
              </a:ext>
            </a:extLst>
          </p:cNvPr>
          <p:cNvSpPr>
            <a:spLocks noGrp="1"/>
          </p:cNvSpPr>
          <p:nvPr>
            <p:ph type="sldNum" sz="quarter" idx="5"/>
          </p:nvPr>
        </p:nvSpPr>
        <p:spPr/>
        <p:txBody>
          <a:bodyPr/>
          <a:lstStyle/>
          <a:p>
            <a:pPr defTabSz="917146">
              <a:defRPr/>
            </a:pPr>
            <a:fld id="{7EAACFB9-4676-4C0B-B187-FBB2AEA93B14}" type="slidenum">
              <a:rPr lang="en-US">
                <a:solidFill>
                  <a:prstClr val="black"/>
                </a:solidFill>
                <a:latin typeface="Calibri" panose="020F0502020204030204"/>
              </a:rPr>
              <a:pPr defTabSz="917146">
                <a:defRPr/>
              </a:pPr>
              <a:t>22</a:t>
            </a:fld>
            <a:endParaRPr lang="en-US">
              <a:solidFill>
                <a:prstClr val="black"/>
              </a:solidFill>
              <a:latin typeface="Calibri" panose="020F0502020204030204"/>
            </a:endParaRPr>
          </a:p>
        </p:txBody>
      </p:sp>
    </p:spTree>
    <p:extLst>
      <p:ext uri="{BB962C8B-B14F-4D97-AF65-F5344CB8AC3E}">
        <p14:creationId xmlns:p14="http://schemas.microsoft.com/office/powerpoint/2010/main" val="17482628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3615BE2-BB6E-D846-B0CB-BE207E4BB8A8}" type="slidenum">
              <a:rPr lang="en-US" smtClean="0"/>
              <a:t>24</a:t>
            </a:fld>
            <a:endParaRPr lang="en-US"/>
          </a:p>
        </p:txBody>
      </p:sp>
    </p:spTree>
    <p:extLst>
      <p:ext uri="{BB962C8B-B14F-4D97-AF65-F5344CB8AC3E}">
        <p14:creationId xmlns:p14="http://schemas.microsoft.com/office/powerpoint/2010/main" val="18071393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15772">
              <a:defRPr/>
            </a:pPr>
            <a:fld id="{7EAACFB9-4676-4C0B-B187-FBB2AEA93B14}" type="slidenum">
              <a:rPr lang="en-US">
                <a:solidFill>
                  <a:prstClr val="black"/>
                </a:solidFill>
                <a:latin typeface="Calibri" panose="020F0502020204030204"/>
              </a:rPr>
              <a:pPr defTabSz="915772">
                <a:defRPr/>
              </a:pPr>
              <a:t>4</a:t>
            </a:fld>
            <a:endParaRPr lang="en-US">
              <a:solidFill>
                <a:prstClr val="black"/>
              </a:solidFill>
              <a:latin typeface="Calibri" panose="020F0502020204030204"/>
            </a:endParaRPr>
          </a:p>
        </p:txBody>
      </p:sp>
    </p:spTree>
    <p:extLst>
      <p:ext uri="{BB962C8B-B14F-4D97-AF65-F5344CB8AC3E}">
        <p14:creationId xmlns:p14="http://schemas.microsoft.com/office/powerpoint/2010/main" val="35356849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15772">
              <a:defRPr/>
            </a:pPr>
            <a:fld id="{F3615BE2-BB6E-D846-B0CB-BE207E4BB8A8}" type="slidenum">
              <a:rPr lang="en-US">
                <a:solidFill>
                  <a:prstClr val="black"/>
                </a:solidFill>
                <a:latin typeface="Calibri" panose="020F0502020204030204"/>
              </a:rPr>
              <a:pPr defTabSz="915772">
                <a:defRPr/>
              </a:pPr>
              <a:t>27</a:t>
            </a:fld>
            <a:endParaRPr lang="en-US">
              <a:solidFill>
                <a:prstClr val="black"/>
              </a:solidFill>
              <a:latin typeface="Calibri" panose="020F0502020204030204"/>
            </a:endParaRPr>
          </a:p>
        </p:txBody>
      </p:sp>
    </p:spTree>
    <p:extLst>
      <p:ext uri="{BB962C8B-B14F-4D97-AF65-F5344CB8AC3E}">
        <p14:creationId xmlns:p14="http://schemas.microsoft.com/office/powerpoint/2010/main" val="41925516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15772">
              <a:defRPr/>
            </a:pPr>
            <a:fld id="{F3615BE2-BB6E-D846-B0CB-BE207E4BB8A8}" type="slidenum">
              <a:rPr lang="en-US">
                <a:solidFill>
                  <a:prstClr val="black"/>
                </a:solidFill>
                <a:latin typeface="Calibri" panose="020F0502020204030204"/>
              </a:rPr>
              <a:pPr defTabSz="915772">
                <a:defRPr/>
              </a:pPr>
              <a:t>28</a:t>
            </a:fld>
            <a:endParaRPr lang="en-US">
              <a:solidFill>
                <a:prstClr val="black"/>
              </a:solidFill>
              <a:latin typeface="Calibri" panose="020F0502020204030204"/>
            </a:endParaRPr>
          </a:p>
        </p:txBody>
      </p:sp>
    </p:spTree>
    <p:extLst>
      <p:ext uri="{BB962C8B-B14F-4D97-AF65-F5344CB8AC3E}">
        <p14:creationId xmlns:p14="http://schemas.microsoft.com/office/powerpoint/2010/main" val="528046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C6991A-3256-212D-9319-C1270658B3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00C88B-394C-2F29-07B8-52C0BDFD0B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0BCC0F8-63FE-7641-2F26-61F20928CDA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FB8B577-71E9-D6FC-229E-E16E5833FB49}"/>
              </a:ext>
            </a:extLst>
          </p:cNvPr>
          <p:cNvSpPr>
            <a:spLocks noGrp="1"/>
          </p:cNvSpPr>
          <p:nvPr>
            <p:ph type="sldNum" sz="quarter" idx="5"/>
          </p:nvPr>
        </p:nvSpPr>
        <p:spPr/>
        <p:txBody>
          <a:bodyPr/>
          <a:lstStyle/>
          <a:p>
            <a:pPr marL="0" marR="0" lvl="0" indent="0" algn="r" defTabSz="915772" rtl="0" eaLnBrk="1" fontAlgn="auto" latinLnBrk="0" hangingPunct="1">
              <a:lnSpc>
                <a:spcPct val="100000"/>
              </a:lnSpc>
              <a:spcBef>
                <a:spcPts val="0"/>
              </a:spcBef>
              <a:spcAft>
                <a:spcPts val="0"/>
              </a:spcAft>
              <a:buClrTx/>
              <a:buSzTx/>
              <a:buFontTx/>
              <a:buNone/>
              <a:tabLst/>
              <a:defRPr/>
            </a:pPr>
            <a:fld id="{7EAACFB9-4676-4C0B-B187-FBB2AEA93B1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5772"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95226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18742C-3FBF-CFEC-5F4C-FCF27DA802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954AB2-E47F-BA63-A763-3F87FD62645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716DD3-0967-F5AA-3F7F-4B7981E8AE0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B4DC7EA-B61A-D8D9-3C0A-78DE9E0866B4}"/>
              </a:ext>
            </a:extLst>
          </p:cNvPr>
          <p:cNvSpPr>
            <a:spLocks noGrp="1"/>
          </p:cNvSpPr>
          <p:nvPr>
            <p:ph type="sldNum" sz="quarter" idx="5"/>
          </p:nvPr>
        </p:nvSpPr>
        <p:spPr/>
        <p:txBody>
          <a:bodyPr/>
          <a:lstStyle/>
          <a:p>
            <a:pPr defTabSz="915772">
              <a:defRPr/>
            </a:pPr>
            <a:fld id="{7EAACFB9-4676-4C0B-B187-FBB2AEA93B14}" type="slidenum">
              <a:rPr lang="en-US">
                <a:solidFill>
                  <a:prstClr val="black"/>
                </a:solidFill>
                <a:latin typeface="Calibri" panose="020F0502020204030204"/>
              </a:rPr>
              <a:pPr defTabSz="915772">
                <a:defRPr/>
              </a:pPr>
              <a:t>6</a:t>
            </a:fld>
            <a:endParaRPr lang="en-US">
              <a:solidFill>
                <a:prstClr val="black"/>
              </a:solidFill>
              <a:latin typeface="Calibri" panose="020F0502020204030204"/>
            </a:endParaRPr>
          </a:p>
        </p:txBody>
      </p:sp>
    </p:spTree>
    <p:extLst>
      <p:ext uri="{BB962C8B-B14F-4D97-AF65-F5344CB8AC3E}">
        <p14:creationId xmlns:p14="http://schemas.microsoft.com/office/powerpoint/2010/main" val="27441984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615BE2-BB6E-D846-B0CB-BE207E4BB8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58648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15772">
              <a:defRPr/>
            </a:pPr>
            <a:fld id="{7EAACFB9-4676-4C0B-B187-FBB2AEA93B14}" type="slidenum">
              <a:rPr lang="en-US">
                <a:solidFill>
                  <a:prstClr val="black"/>
                </a:solidFill>
                <a:latin typeface="Calibri" panose="020F0502020204030204"/>
              </a:rPr>
              <a:pPr defTabSz="915772">
                <a:defRPr/>
              </a:pPr>
              <a:t>9</a:t>
            </a:fld>
            <a:endParaRPr lang="en-US">
              <a:solidFill>
                <a:prstClr val="black"/>
              </a:solidFill>
              <a:latin typeface="Calibri" panose="020F0502020204030204"/>
            </a:endParaRPr>
          </a:p>
        </p:txBody>
      </p:sp>
    </p:spTree>
    <p:extLst>
      <p:ext uri="{BB962C8B-B14F-4D97-AF65-F5344CB8AC3E}">
        <p14:creationId xmlns:p14="http://schemas.microsoft.com/office/powerpoint/2010/main" val="40748853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5772" rtl="0" eaLnBrk="1" fontAlgn="auto" latinLnBrk="0" hangingPunct="1">
              <a:lnSpc>
                <a:spcPct val="100000"/>
              </a:lnSpc>
              <a:spcBef>
                <a:spcPts val="0"/>
              </a:spcBef>
              <a:spcAft>
                <a:spcPts val="0"/>
              </a:spcAft>
              <a:buClrTx/>
              <a:buSzTx/>
              <a:buFontTx/>
              <a:buNone/>
              <a:tabLst/>
              <a:defRPr/>
            </a:pPr>
            <a:fld id="{7EAACFB9-4676-4C0B-B187-FBB2AEA93B1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5772"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9917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9D557D-A14C-6DB3-89BF-432C34FA1B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685D04-1422-2B99-70C8-701FB1338E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093EC7-9E97-BF7C-5CFE-7DC7FCB5E0D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0D8F9DB-0C61-0E0C-E4A4-ECCEB6827D9B}"/>
              </a:ext>
            </a:extLst>
          </p:cNvPr>
          <p:cNvSpPr>
            <a:spLocks noGrp="1"/>
          </p:cNvSpPr>
          <p:nvPr>
            <p:ph type="sldNum" sz="quarter" idx="5"/>
          </p:nvPr>
        </p:nvSpPr>
        <p:spPr/>
        <p:txBody>
          <a:bodyPr/>
          <a:lstStyle/>
          <a:p>
            <a:pPr marL="0" marR="0" lvl="0" indent="0" algn="r" defTabSz="915772" rtl="0" eaLnBrk="1" fontAlgn="auto" latinLnBrk="0" hangingPunct="1">
              <a:lnSpc>
                <a:spcPct val="100000"/>
              </a:lnSpc>
              <a:spcBef>
                <a:spcPts val="0"/>
              </a:spcBef>
              <a:spcAft>
                <a:spcPts val="0"/>
              </a:spcAft>
              <a:buClrTx/>
              <a:buSzTx/>
              <a:buFontTx/>
              <a:buNone/>
              <a:tabLst/>
              <a:defRPr/>
            </a:pPr>
            <a:fld id="{7EAACFB9-4676-4C0B-B187-FBB2AEA93B1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5772"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59656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5772" rtl="0" eaLnBrk="1" fontAlgn="auto" latinLnBrk="0" hangingPunct="1">
              <a:lnSpc>
                <a:spcPct val="100000"/>
              </a:lnSpc>
              <a:spcBef>
                <a:spcPts val="0"/>
              </a:spcBef>
              <a:spcAft>
                <a:spcPts val="0"/>
              </a:spcAft>
              <a:buClrTx/>
              <a:buSzTx/>
              <a:buFontTx/>
              <a:buNone/>
              <a:tabLst/>
              <a:defRPr/>
            </a:pPr>
            <a:fld id="{7EAACFB9-4676-4C0B-B187-FBB2AEA93B1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5772"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69829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F0963-7DC2-D94F-A776-D72442CEA69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E495044-A36F-3B4B-8BA3-3C27671B2E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F8FCDA1-868E-B749-B61A-968C73D1726F}"/>
              </a:ext>
            </a:extLst>
          </p:cNvPr>
          <p:cNvSpPr>
            <a:spLocks noGrp="1"/>
          </p:cNvSpPr>
          <p:nvPr>
            <p:ph type="dt" sz="half" idx="10"/>
          </p:nvPr>
        </p:nvSpPr>
        <p:spPr/>
        <p:txBody>
          <a:bodyPr/>
          <a:lstStyle/>
          <a:p>
            <a:fld id="{EF675F10-90BA-9A4B-97C5-0F6D45F15F43}" type="datetimeFigureOut">
              <a:rPr lang="en-US" smtClean="0"/>
              <a:t>11/10/2025</a:t>
            </a:fld>
            <a:endParaRPr lang="en-US"/>
          </a:p>
        </p:txBody>
      </p:sp>
      <p:sp>
        <p:nvSpPr>
          <p:cNvPr id="5" name="Footer Placeholder 4">
            <a:extLst>
              <a:ext uri="{FF2B5EF4-FFF2-40B4-BE49-F238E27FC236}">
                <a16:creationId xmlns:a16="http://schemas.microsoft.com/office/drawing/2014/main" id="{4E6428A1-C7DE-2548-8BAF-A0B4D6BF2F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A42A2B-8250-2D4D-83A7-AA0836478030}"/>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9797725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5DD58-5913-9144-9055-725483E98BE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B9E1B56-BB11-754B-B3EF-0DD699412CF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91952A-17CC-F34A-AC73-C84E37847605}"/>
              </a:ext>
            </a:extLst>
          </p:cNvPr>
          <p:cNvSpPr>
            <a:spLocks noGrp="1"/>
          </p:cNvSpPr>
          <p:nvPr>
            <p:ph type="dt" sz="half" idx="10"/>
          </p:nvPr>
        </p:nvSpPr>
        <p:spPr/>
        <p:txBody>
          <a:bodyPr/>
          <a:lstStyle/>
          <a:p>
            <a:fld id="{EF675F10-90BA-9A4B-97C5-0F6D45F15F43}" type="datetimeFigureOut">
              <a:rPr lang="en-US" smtClean="0"/>
              <a:t>11/10/2025</a:t>
            </a:fld>
            <a:endParaRPr lang="en-US"/>
          </a:p>
        </p:txBody>
      </p:sp>
      <p:sp>
        <p:nvSpPr>
          <p:cNvPr id="5" name="Footer Placeholder 4">
            <a:extLst>
              <a:ext uri="{FF2B5EF4-FFF2-40B4-BE49-F238E27FC236}">
                <a16:creationId xmlns:a16="http://schemas.microsoft.com/office/drawing/2014/main" id="{4D376CF2-CC1D-EA46-ACE5-C5D0878340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2987B6-427B-FF48-8A70-282A629F45DA}"/>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2013151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C63D0B3-7FE9-DE40-8627-47994C5B45C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E233210-1708-F442-B808-1EF0F86778C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C18370-BBC5-5A44-8247-9E05209E6B97}"/>
              </a:ext>
            </a:extLst>
          </p:cNvPr>
          <p:cNvSpPr>
            <a:spLocks noGrp="1"/>
          </p:cNvSpPr>
          <p:nvPr>
            <p:ph type="dt" sz="half" idx="10"/>
          </p:nvPr>
        </p:nvSpPr>
        <p:spPr/>
        <p:txBody>
          <a:bodyPr/>
          <a:lstStyle/>
          <a:p>
            <a:fld id="{EF675F10-90BA-9A4B-97C5-0F6D45F15F43}" type="datetimeFigureOut">
              <a:rPr lang="en-US" smtClean="0"/>
              <a:t>11/10/2025</a:t>
            </a:fld>
            <a:endParaRPr lang="en-US"/>
          </a:p>
        </p:txBody>
      </p:sp>
      <p:sp>
        <p:nvSpPr>
          <p:cNvPr id="5" name="Footer Placeholder 4">
            <a:extLst>
              <a:ext uri="{FF2B5EF4-FFF2-40B4-BE49-F238E27FC236}">
                <a16:creationId xmlns:a16="http://schemas.microsoft.com/office/drawing/2014/main" id="{FB7C70C5-251A-8A4C-BFF0-87029DC9E0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E4F350-606F-594A-B445-47618EC08E94}"/>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3721470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Title Slide">
    <p:bg>
      <p:bgRef idx="1001">
        <a:schemeClr val="bg2"/>
      </p:bgRef>
    </p:bg>
    <p:spTree>
      <p:nvGrpSpPr>
        <p:cNvPr id="1" name=""/>
        <p:cNvGrpSpPr/>
        <p:nvPr/>
      </p:nvGrpSpPr>
      <p:grpSpPr>
        <a:xfrm>
          <a:off x="0" y="0"/>
          <a:ext cx="0" cy="0"/>
          <a:chOff x="0" y="0"/>
          <a:chExt cx="0" cy="0"/>
        </a:xfrm>
      </p:grpSpPr>
      <p:pic>
        <p:nvPicPr>
          <p:cNvPr id="8" name="Picture 7" descr="A picture containing dark, night sky&#10;&#10;Description automatically generated">
            <a:extLst>
              <a:ext uri="{FF2B5EF4-FFF2-40B4-BE49-F238E27FC236}">
                <a16:creationId xmlns:a16="http://schemas.microsoft.com/office/drawing/2014/main" id="{6DA7BB0A-876A-D448-A8A9-030BEBA8567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867" y="-1"/>
            <a:ext cx="12201867" cy="6858001"/>
          </a:xfrm>
          <a:prstGeom prst="rect">
            <a:avLst/>
          </a:prstGeom>
        </p:spPr>
      </p:pic>
      <p:sp>
        <p:nvSpPr>
          <p:cNvPr id="9" name="Date Placeholder 3"/>
          <p:cNvSpPr txBox="1">
            <a:spLocks/>
          </p:cNvSpPr>
          <p:nvPr userDrawn="1"/>
        </p:nvSpPr>
        <p:spPr>
          <a:xfrm>
            <a:off x="660043" y="6108762"/>
            <a:ext cx="4730749" cy="486833"/>
          </a:xfrm>
          <a:prstGeom prst="rect">
            <a:avLst/>
          </a:prstGeom>
        </p:spPr>
        <p:txBody>
          <a:bodyPr vert="horz" lIns="121920" tIns="60960" rIns="121920" bIns="60960" rtlCol="0" anchor="ctr"/>
          <a:lstStyle>
            <a:defPPr>
              <a:defRPr lang="en-US"/>
            </a:defPPr>
            <a:lvl1pPr marL="0" algn="ctr" defTabSz="457200" rtl="0" eaLnBrk="1" latinLnBrk="0" hangingPunct="1">
              <a:defRPr sz="1200" kern="1200" spc="3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defTabSz="857208"/>
            <a:r>
              <a:rPr lang="en-US" sz="1067" b="0" i="0" spc="0">
                <a:solidFill>
                  <a:schemeClr val="tx1"/>
                </a:solidFill>
                <a:latin typeface="Montserrat Light" charset="0"/>
                <a:ea typeface="Montserrat Light" charset="0"/>
                <a:cs typeface="Montserrat Light" charset="0"/>
              </a:rPr>
              <a:t>© 2021</a:t>
            </a:r>
            <a:r>
              <a:rPr lang="en-US" sz="1067" b="0" i="0" spc="0" baseline="0">
                <a:solidFill>
                  <a:schemeClr val="tx1"/>
                </a:solidFill>
                <a:latin typeface="Montserrat Light" charset="0"/>
                <a:ea typeface="Montserrat Light" charset="0"/>
                <a:cs typeface="Montserrat Light" charset="0"/>
              </a:rPr>
              <a:t> </a:t>
            </a:r>
            <a:r>
              <a:rPr lang="en-US" sz="1067" b="0" i="0" spc="0">
                <a:solidFill>
                  <a:schemeClr val="tx1"/>
                </a:solidFill>
                <a:latin typeface="Montserrat Light" charset="0"/>
                <a:ea typeface="Montserrat Light" charset="0"/>
                <a:cs typeface="Montserrat Light" charset="0"/>
              </a:rPr>
              <a:t>TVSquared All Rights Reserved</a:t>
            </a:r>
          </a:p>
        </p:txBody>
      </p:sp>
      <p:sp>
        <p:nvSpPr>
          <p:cNvPr id="3" name="Text Placeholder 2">
            <a:extLst>
              <a:ext uri="{FF2B5EF4-FFF2-40B4-BE49-F238E27FC236}">
                <a16:creationId xmlns:a16="http://schemas.microsoft.com/office/drawing/2014/main" id="{4DBC0A82-031A-BC44-8522-E2F12AF7BB1F}"/>
              </a:ext>
            </a:extLst>
          </p:cNvPr>
          <p:cNvSpPr>
            <a:spLocks noGrp="1"/>
          </p:cNvSpPr>
          <p:nvPr>
            <p:ph type="body" sz="quarter" idx="10"/>
          </p:nvPr>
        </p:nvSpPr>
        <p:spPr>
          <a:xfrm>
            <a:off x="768351" y="2943419"/>
            <a:ext cx="4595283" cy="1368109"/>
          </a:xfrm>
          <a:prstGeom prst="rect">
            <a:avLst/>
          </a:prstGeom>
        </p:spPr>
        <p:txBody>
          <a:bodyPr/>
          <a:lstStyle>
            <a:lvl1pPr marL="0" indent="0">
              <a:buNone/>
              <a:defRPr b="0" i="0">
                <a:latin typeface="Montserrat Medium" pitchFamily="2" charset="77"/>
              </a:defRPr>
            </a:lvl1pPr>
          </a:lstStyle>
          <a:p>
            <a:pPr lvl="0"/>
            <a:r>
              <a:rPr lang="en-GB"/>
              <a:t>Click to edit Master text styles</a:t>
            </a:r>
            <a:endParaRPr lang="en-US"/>
          </a:p>
        </p:txBody>
      </p:sp>
      <p:sp>
        <p:nvSpPr>
          <p:cNvPr id="7" name="Rounded Rectangle 6">
            <a:extLst>
              <a:ext uri="{FF2B5EF4-FFF2-40B4-BE49-F238E27FC236}">
                <a16:creationId xmlns:a16="http://schemas.microsoft.com/office/drawing/2014/main" id="{BEF8C305-9EC7-454F-A2D9-EBB3A2777764}"/>
              </a:ext>
            </a:extLst>
          </p:cNvPr>
          <p:cNvSpPr/>
          <p:nvPr userDrawn="1"/>
        </p:nvSpPr>
        <p:spPr>
          <a:xfrm>
            <a:off x="232339" y="260955"/>
            <a:ext cx="11727327" cy="6336095"/>
          </a:xfrm>
          <a:prstGeom prst="roundRect">
            <a:avLst>
              <a:gd name="adj" fmla="val 0"/>
            </a:avLst>
          </a:prstGeom>
          <a:noFill/>
          <a:ln w="25400">
            <a:gradFill>
              <a:gsLst>
                <a:gs pos="0">
                  <a:schemeClr val="accent6"/>
                </a:gs>
                <a:gs pos="22000">
                  <a:schemeClr val="tx2"/>
                </a:gs>
                <a:gs pos="58000">
                  <a:schemeClr val="accent1"/>
                </a:gs>
              </a:gsLst>
              <a:lin ang="21594000" scaled="0"/>
            </a:gra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4032"/>
          </a:p>
        </p:txBody>
      </p:sp>
      <p:pic>
        <p:nvPicPr>
          <p:cNvPr id="10" name="Picture 9" descr="A black and white logo&#10;&#10;Description automatically generated with medium confidence">
            <a:extLst>
              <a:ext uri="{FF2B5EF4-FFF2-40B4-BE49-F238E27FC236}">
                <a16:creationId xmlns:a16="http://schemas.microsoft.com/office/drawing/2014/main" id="{6679B9D2-67B3-2940-BEA7-97D698C26D5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66921" y="4380024"/>
            <a:ext cx="3912772" cy="893725"/>
          </a:xfrm>
          <a:prstGeom prst="rect">
            <a:avLst/>
          </a:prstGeom>
        </p:spPr>
      </p:pic>
    </p:spTree>
    <p:extLst>
      <p:ext uri="{BB962C8B-B14F-4D97-AF65-F5344CB8AC3E}">
        <p14:creationId xmlns:p14="http://schemas.microsoft.com/office/powerpoint/2010/main" val="1788125550"/>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_Title Slide">
    <p:bg>
      <p:bgRef idx="1001">
        <a:schemeClr val="bg2"/>
      </p:bgRef>
    </p:bg>
    <p:spTree>
      <p:nvGrpSpPr>
        <p:cNvPr id="1" name=""/>
        <p:cNvGrpSpPr/>
        <p:nvPr/>
      </p:nvGrpSpPr>
      <p:grpSpPr>
        <a:xfrm>
          <a:off x="0" y="0"/>
          <a:ext cx="0" cy="0"/>
          <a:chOff x="0" y="0"/>
          <a:chExt cx="0" cy="0"/>
        </a:xfrm>
      </p:grpSpPr>
      <p:pic>
        <p:nvPicPr>
          <p:cNvPr id="4" name="Picture 3" descr="A picture containing dark, outdoor, light, night&#10;&#10;Description automatically generated">
            <a:extLst>
              <a:ext uri="{FF2B5EF4-FFF2-40B4-BE49-F238E27FC236}">
                <a16:creationId xmlns:a16="http://schemas.microsoft.com/office/drawing/2014/main" id="{A4763548-6C85-BD46-B0E0-03095410945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866" y="0"/>
            <a:ext cx="12201867" cy="6858000"/>
          </a:xfrm>
          <a:prstGeom prst="rect">
            <a:avLst/>
          </a:prstGeom>
        </p:spPr>
      </p:pic>
      <p:sp>
        <p:nvSpPr>
          <p:cNvPr id="9" name="Date Placeholder 3"/>
          <p:cNvSpPr txBox="1">
            <a:spLocks/>
          </p:cNvSpPr>
          <p:nvPr userDrawn="1"/>
        </p:nvSpPr>
        <p:spPr>
          <a:xfrm>
            <a:off x="660043" y="6108762"/>
            <a:ext cx="4730749" cy="486833"/>
          </a:xfrm>
          <a:prstGeom prst="rect">
            <a:avLst/>
          </a:prstGeom>
        </p:spPr>
        <p:txBody>
          <a:bodyPr vert="horz" lIns="121920" tIns="60960" rIns="121920" bIns="60960" rtlCol="0" anchor="ctr"/>
          <a:lstStyle>
            <a:defPPr>
              <a:defRPr lang="en-US"/>
            </a:defPPr>
            <a:lvl1pPr marL="0" algn="ctr" defTabSz="457200" rtl="0" eaLnBrk="1" latinLnBrk="0" hangingPunct="1">
              <a:defRPr sz="1200" kern="1200" spc="3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defTabSz="857208"/>
            <a:r>
              <a:rPr lang="en-US" sz="1067" b="0" i="0" spc="0">
                <a:solidFill>
                  <a:schemeClr val="tx1"/>
                </a:solidFill>
                <a:latin typeface="Montserrat Light" charset="0"/>
                <a:ea typeface="Montserrat Light" charset="0"/>
                <a:cs typeface="Montserrat Light" charset="0"/>
              </a:rPr>
              <a:t>© 2021</a:t>
            </a:r>
            <a:r>
              <a:rPr lang="en-US" sz="1067" b="0" i="0" spc="0" baseline="0">
                <a:solidFill>
                  <a:schemeClr val="tx1"/>
                </a:solidFill>
                <a:latin typeface="Montserrat Light" charset="0"/>
                <a:ea typeface="Montserrat Light" charset="0"/>
                <a:cs typeface="Montserrat Light" charset="0"/>
              </a:rPr>
              <a:t> </a:t>
            </a:r>
            <a:r>
              <a:rPr lang="en-US" sz="1067" b="0" i="0" spc="0">
                <a:solidFill>
                  <a:schemeClr val="tx1"/>
                </a:solidFill>
                <a:latin typeface="Montserrat Light" charset="0"/>
                <a:ea typeface="Montserrat Light" charset="0"/>
                <a:cs typeface="Montserrat Light" charset="0"/>
              </a:rPr>
              <a:t>TVSquared All Rights Reserved</a:t>
            </a:r>
          </a:p>
        </p:txBody>
      </p:sp>
      <p:sp>
        <p:nvSpPr>
          <p:cNvPr id="3" name="Text Placeholder 2">
            <a:extLst>
              <a:ext uri="{FF2B5EF4-FFF2-40B4-BE49-F238E27FC236}">
                <a16:creationId xmlns:a16="http://schemas.microsoft.com/office/drawing/2014/main" id="{4DBC0A82-031A-BC44-8522-E2F12AF7BB1F}"/>
              </a:ext>
            </a:extLst>
          </p:cNvPr>
          <p:cNvSpPr>
            <a:spLocks noGrp="1"/>
          </p:cNvSpPr>
          <p:nvPr>
            <p:ph type="body" sz="quarter" idx="10"/>
          </p:nvPr>
        </p:nvSpPr>
        <p:spPr>
          <a:xfrm>
            <a:off x="768351" y="2943419"/>
            <a:ext cx="4595283" cy="1368109"/>
          </a:xfrm>
          <a:prstGeom prst="rect">
            <a:avLst/>
          </a:prstGeom>
        </p:spPr>
        <p:txBody>
          <a:bodyPr/>
          <a:lstStyle>
            <a:lvl1pPr marL="0" indent="0">
              <a:buNone/>
              <a:defRPr b="0" i="0">
                <a:latin typeface="Montserrat Medium" pitchFamily="2" charset="77"/>
              </a:defRPr>
            </a:lvl1pPr>
          </a:lstStyle>
          <a:p>
            <a:pPr lvl="0"/>
            <a:r>
              <a:rPr lang="en-GB"/>
              <a:t>Click to edit Master text styles</a:t>
            </a:r>
            <a:endParaRPr lang="en-US"/>
          </a:p>
        </p:txBody>
      </p:sp>
      <p:sp>
        <p:nvSpPr>
          <p:cNvPr id="7" name="Rounded Rectangle 6">
            <a:extLst>
              <a:ext uri="{FF2B5EF4-FFF2-40B4-BE49-F238E27FC236}">
                <a16:creationId xmlns:a16="http://schemas.microsoft.com/office/drawing/2014/main" id="{BEF8C305-9EC7-454F-A2D9-EBB3A2777764}"/>
              </a:ext>
            </a:extLst>
          </p:cNvPr>
          <p:cNvSpPr/>
          <p:nvPr userDrawn="1"/>
        </p:nvSpPr>
        <p:spPr>
          <a:xfrm>
            <a:off x="232339" y="260955"/>
            <a:ext cx="11727327" cy="6336095"/>
          </a:xfrm>
          <a:prstGeom prst="roundRect">
            <a:avLst>
              <a:gd name="adj" fmla="val 0"/>
            </a:avLst>
          </a:prstGeom>
          <a:noFill/>
          <a:ln w="25400">
            <a:gradFill>
              <a:gsLst>
                <a:gs pos="0">
                  <a:schemeClr val="accent6"/>
                </a:gs>
                <a:gs pos="22000">
                  <a:schemeClr val="tx2"/>
                </a:gs>
                <a:gs pos="58000">
                  <a:schemeClr val="accent1"/>
                </a:gs>
              </a:gsLst>
              <a:lin ang="21594000" scaled="0"/>
            </a:gra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4032"/>
          </a:p>
        </p:txBody>
      </p:sp>
      <p:pic>
        <p:nvPicPr>
          <p:cNvPr id="10" name="Picture 9" descr="A black and white logo&#10;&#10;Description automatically generated with medium confidence">
            <a:extLst>
              <a:ext uri="{FF2B5EF4-FFF2-40B4-BE49-F238E27FC236}">
                <a16:creationId xmlns:a16="http://schemas.microsoft.com/office/drawing/2014/main" id="{6679B9D2-67B3-2940-BEA7-97D698C26D5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291688" y="3956979"/>
            <a:ext cx="3608624" cy="824255"/>
          </a:xfrm>
          <a:prstGeom prst="rect">
            <a:avLst/>
          </a:prstGeom>
        </p:spPr>
      </p:pic>
    </p:spTree>
    <p:extLst>
      <p:ext uri="{BB962C8B-B14F-4D97-AF65-F5344CB8AC3E}">
        <p14:creationId xmlns:p14="http://schemas.microsoft.com/office/powerpoint/2010/main" val="3112266890"/>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Title Slide">
    <p:bg>
      <p:bgRef idx="1001">
        <a:schemeClr val="bg2"/>
      </p:bgRef>
    </p:bg>
    <p:spTree>
      <p:nvGrpSpPr>
        <p:cNvPr id="1" name=""/>
        <p:cNvGrpSpPr/>
        <p:nvPr/>
      </p:nvGrpSpPr>
      <p:grpSpPr>
        <a:xfrm>
          <a:off x="0" y="0"/>
          <a:ext cx="0" cy="0"/>
          <a:chOff x="0" y="0"/>
          <a:chExt cx="0" cy="0"/>
        </a:xfrm>
      </p:grpSpPr>
      <p:pic>
        <p:nvPicPr>
          <p:cNvPr id="13" name="Content Placeholder 10" descr="Background pattern&#10;&#10;Description automatically generated">
            <a:extLst>
              <a:ext uri="{FF2B5EF4-FFF2-40B4-BE49-F238E27FC236}">
                <a16:creationId xmlns:a16="http://schemas.microsoft.com/office/drawing/2014/main" id="{713DBE3E-DA55-1043-9253-7BBC9A185A7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1"/>
            <a:ext cx="12192000" cy="6858000"/>
          </a:xfrm>
          <a:prstGeom prst="rect">
            <a:avLst/>
          </a:prstGeom>
        </p:spPr>
      </p:pic>
      <p:sp>
        <p:nvSpPr>
          <p:cNvPr id="8" name="Footer Placeholder 3"/>
          <p:cNvSpPr txBox="1">
            <a:spLocks/>
          </p:cNvSpPr>
          <p:nvPr userDrawn="1"/>
        </p:nvSpPr>
        <p:spPr>
          <a:xfrm>
            <a:off x="369461" y="6234527"/>
            <a:ext cx="1732895" cy="308572"/>
          </a:xfrm>
          <a:prstGeom prst="rect">
            <a:avLst/>
          </a:prstGeom>
        </p:spPr>
        <p:txBody>
          <a:bodyPr/>
          <a:lstStyle>
            <a:defPPr>
              <a:defRPr lang="en-US"/>
            </a:defPPr>
            <a:lvl1pPr marL="0" algn="r" defTabSz="457200" rtl="0" eaLnBrk="1" latinLnBrk="0" hangingPunct="1">
              <a:defRPr sz="1200" kern="1200">
                <a:solidFill>
                  <a:schemeClr val="bg1">
                    <a:lumMod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333" b="0" i="0" err="1">
                <a:solidFill>
                  <a:schemeClr val="tx1"/>
                </a:solidFill>
                <a:latin typeface="Montserrat" charset="0"/>
                <a:ea typeface="Montserrat" charset="0"/>
                <a:cs typeface="Montserrat" charset="0"/>
              </a:rPr>
              <a:t>tvsquared.com</a:t>
            </a:r>
            <a:endParaRPr lang="en-US" sz="1333" b="0" i="0">
              <a:solidFill>
                <a:schemeClr val="tx1"/>
              </a:solidFill>
              <a:latin typeface="Montserrat" charset="0"/>
              <a:ea typeface="Montserrat" charset="0"/>
              <a:cs typeface="Montserrat" charset="0"/>
            </a:endParaRPr>
          </a:p>
        </p:txBody>
      </p:sp>
      <p:pic>
        <p:nvPicPr>
          <p:cNvPr id="9" name="Picture 8"/>
          <p:cNvPicPr>
            <a:picLocks noChangeAspect="1"/>
          </p:cNvPicPr>
          <p:nvPr userDrawn="1"/>
        </p:nvPicPr>
        <p:blipFill>
          <a:blip r:embed="rId3"/>
          <a:stretch>
            <a:fillRect/>
          </a:stretch>
        </p:blipFill>
        <p:spPr>
          <a:xfrm>
            <a:off x="10505112" y="396867"/>
            <a:ext cx="1171744" cy="272499"/>
          </a:xfrm>
          <a:prstGeom prst="rect">
            <a:avLst/>
          </a:prstGeom>
        </p:spPr>
      </p:pic>
      <p:sp>
        <p:nvSpPr>
          <p:cNvPr id="10" name="Footer Placeholder 3"/>
          <p:cNvSpPr txBox="1">
            <a:spLocks/>
          </p:cNvSpPr>
          <p:nvPr userDrawn="1"/>
        </p:nvSpPr>
        <p:spPr>
          <a:xfrm>
            <a:off x="11035704" y="6245232"/>
            <a:ext cx="810493" cy="486833"/>
          </a:xfrm>
          <a:prstGeom prst="rect">
            <a:avLst/>
          </a:prstGeom>
        </p:spPr>
        <p:txBody>
          <a:bodyPr/>
          <a:lstStyle>
            <a:defPPr>
              <a:defRPr lang="en-US"/>
            </a:defPPr>
            <a:lvl1pPr marL="0" algn="r" defTabSz="457200" rtl="0" eaLnBrk="1" latinLnBrk="0" hangingPunct="1">
              <a:defRPr sz="1200" kern="1200">
                <a:solidFill>
                  <a:schemeClr val="bg1">
                    <a:lumMod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7D2F7F4C-EEBE-764F-A5E0-511CC88AA392}" type="slidenum">
              <a:rPr lang="en-US" sz="1333" b="0" i="0" smtClean="0">
                <a:solidFill>
                  <a:schemeClr val="accent3"/>
                </a:solidFill>
                <a:latin typeface="Montserrat Medium" charset="0"/>
                <a:ea typeface="Montserrat Medium" charset="0"/>
                <a:cs typeface="Montserrat Medium" charset="0"/>
              </a:rPr>
              <a:pPr algn="r"/>
              <a:t>‹#›</a:t>
            </a:fld>
            <a:endParaRPr lang="en-US" sz="1333" b="0" i="0">
              <a:solidFill>
                <a:schemeClr val="accent3"/>
              </a:solidFill>
              <a:latin typeface="Montserrat Medium" charset="0"/>
              <a:ea typeface="Montserrat Medium" charset="0"/>
              <a:cs typeface="Montserrat Medium" charset="0"/>
            </a:endParaRPr>
          </a:p>
        </p:txBody>
      </p:sp>
      <p:sp>
        <p:nvSpPr>
          <p:cNvPr id="14" name="Text Placeholder 2">
            <a:extLst>
              <a:ext uri="{FF2B5EF4-FFF2-40B4-BE49-F238E27FC236}">
                <a16:creationId xmlns:a16="http://schemas.microsoft.com/office/drawing/2014/main" id="{7D4DD531-5A45-FE46-9743-9CB98A8317E0}"/>
              </a:ext>
            </a:extLst>
          </p:cNvPr>
          <p:cNvSpPr>
            <a:spLocks noGrp="1"/>
          </p:cNvSpPr>
          <p:nvPr>
            <p:ph type="body" sz="quarter" idx="10"/>
          </p:nvPr>
        </p:nvSpPr>
        <p:spPr>
          <a:xfrm>
            <a:off x="369460" y="3128088"/>
            <a:ext cx="5726541" cy="601824"/>
          </a:xfrm>
          <a:prstGeom prst="rect">
            <a:avLst/>
          </a:prstGeom>
        </p:spPr>
        <p:txBody>
          <a:bodyPr/>
          <a:lstStyle>
            <a:lvl1pPr marL="0" indent="0">
              <a:buNone/>
              <a:defRPr sz="2667" b="0" i="0">
                <a:latin typeface="Montserrat" pitchFamily="2" charset="77"/>
              </a:defRPr>
            </a:lvl1pPr>
          </a:lstStyle>
          <a:p>
            <a:pPr lvl="0"/>
            <a:r>
              <a:rPr lang="en-GB"/>
              <a:t>Click to edit Master text styles</a:t>
            </a:r>
            <a:endParaRPr lang="en-US"/>
          </a:p>
        </p:txBody>
      </p:sp>
      <p:cxnSp>
        <p:nvCxnSpPr>
          <p:cNvPr id="11" name="Straight Connector 10">
            <a:extLst>
              <a:ext uri="{FF2B5EF4-FFF2-40B4-BE49-F238E27FC236}">
                <a16:creationId xmlns:a16="http://schemas.microsoft.com/office/drawing/2014/main" id="{7F8509A6-D74F-1D4E-B425-1BAF38247FE7}"/>
              </a:ext>
            </a:extLst>
          </p:cNvPr>
          <p:cNvCxnSpPr>
            <a:cxnSpLocks/>
          </p:cNvCxnSpPr>
          <p:nvPr userDrawn="1"/>
        </p:nvCxnSpPr>
        <p:spPr>
          <a:xfrm>
            <a:off x="496729" y="3899516"/>
            <a:ext cx="5599273" cy="0"/>
          </a:xfrm>
          <a:prstGeom prst="line">
            <a:avLst/>
          </a:prstGeom>
          <a:ln w="25400" cmpd="sng">
            <a:gradFill flip="none" rotWithShape="1">
              <a:gsLst>
                <a:gs pos="0">
                  <a:schemeClr val="accent1"/>
                </a:gs>
                <a:gs pos="45000">
                  <a:schemeClr val="accent3"/>
                </a:gs>
                <a:gs pos="79000">
                  <a:schemeClr val="accent5"/>
                </a:gs>
              </a:gsLst>
              <a:lin ang="0" scaled="1"/>
              <a:tileRect/>
            </a:gradFill>
          </a:ln>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529756719"/>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0_Title Slide">
    <p:bg>
      <p:bgRef idx="1001">
        <a:schemeClr val="bg2"/>
      </p:bgRef>
    </p:bg>
    <p:spTree>
      <p:nvGrpSpPr>
        <p:cNvPr id="1" name=""/>
        <p:cNvGrpSpPr/>
        <p:nvPr/>
      </p:nvGrpSpPr>
      <p:grpSpPr>
        <a:xfrm>
          <a:off x="0" y="0"/>
          <a:ext cx="0" cy="0"/>
          <a:chOff x="0" y="0"/>
          <a:chExt cx="0" cy="0"/>
        </a:xfrm>
      </p:grpSpPr>
      <p:pic>
        <p:nvPicPr>
          <p:cNvPr id="13" name="Content Placeholder 10" descr="Background pattern&#10;&#10;Description automatically generated">
            <a:extLst>
              <a:ext uri="{FF2B5EF4-FFF2-40B4-BE49-F238E27FC236}">
                <a16:creationId xmlns:a16="http://schemas.microsoft.com/office/drawing/2014/main" id="{713DBE3E-DA55-1043-9253-7BBC9A185A7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1"/>
            <a:ext cx="12192000" cy="6858000"/>
          </a:xfrm>
          <a:prstGeom prst="rect">
            <a:avLst/>
          </a:prstGeom>
        </p:spPr>
      </p:pic>
      <p:pic>
        <p:nvPicPr>
          <p:cNvPr id="9" name="Picture 8"/>
          <p:cNvPicPr>
            <a:picLocks noChangeAspect="1"/>
          </p:cNvPicPr>
          <p:nvPr userDrawn="1"/>
        </p:nvPicPr>
        <p:blipFill>
          <a:blip r:embed="rId3"/>
          <a:stretch>
            <a:fillRect/>
          </a:stretch>
        </p:blipFill>
        <p:spPr>
          <a:xfrm>
            <a:off x="10505112" y="396867"/>
            <a:ext cx="1171744" cy="272499"/>
          </a:xfrm>
          <a:prstGeom prst="rect">
            <a:avLst/>
          </a:prstGeom>
        </p:spPr>
      </p:pic>
      <p:sp>
        <p:nvSpPr>
          <p:cNvPr id="10" name="Footer Placeholder 3"/>
          <p:cNvSpPr txBox="1">
            <a:spLocks/>
          </p:cNvSpPr>
          <p:nvPr userDrawn="1"/>
        </p:nvSpPr>
        <p:spPr>
          <a:xfrm>
            <a:off x="11035704" y="6245232"/>
            <a:ext cx="810493" cy="486833"/>
          </a:xfrm>
          <a:prstGeom prst="rect">
            <a:avLst/>
          </a:prstGeom>
        </p:spPr>
        <p:txBody>
          <a:bodyPr/>
          <a:lstStyle>
            <a:defPPr>
              <a:defRPr lang="en-US"/>
            </a:defPPr>
            <a:lvl1pPr marL="0" algn="r" defTabSz="457200" rtl="0" eaLnBrk="1" latinLnBrk="0" hangingPunct="1">
              <a:defRPr sz="1200" kern="1200">
                <a:solidFill>
                  <a:schemeClr val="bg1">
                    <a:lumMod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7D2F7F4C-EEBE-764F-A5E0-511CC88AA392}" type="slidenum">
              <a:rPr lang="en-US" sz="1333" b="0" i="0" smtClean="0">
                <a:solidFill>
                  <a:schemeClr val="accent3"/>
                </a:solidFill>
                <a:latin typeface="Montserrat Medium" charset="0"/>
                <a:ea typeface="Montserrat Medium" charset="0"/>
                <a:cs typeface="Montserrat Medium" charset="0"/>
              </a:rPr>
              <a:pPr algn="r"/>
              <a:t>‹#›</a:t>
            </a:fld>
            <a:endParaRPr lang="en-US" sz="1333" b="0" i="0">
              <a:solidFill>
                <a:schemeClr val="accent3"/>
              </a:solidFill>
              <a:latin typeface="Montserrat Medium" charset="0"/>
              <a:ea typeface="Montserrat Medium" charset="0"/>
              <a:cs typeface="Montserrat Medium" charset="0"/>
            </a:endParaRPr>
          </a:p>
        </p:txBody>
      </p:sp>
      <p:sp>
        <p:nvSpPr>
          <p:cNvPr id="14" name="Text Placeholder 2">
            <a:extLst>
              <a:ext uri="{FF2B5EF4-FFF2-40B4-BE49-F238E27FC236}">
                <a16:creationId xmlns:a16="http://schemas.microsoft.com/office/drawing/2014/main" id="{7D4DD531-5A45-FE46-9743-9CB98A8317E0}"/>
              </a:ext>
            </a:extLst>
          </p:cNvPr>
          <p:cNvSpPr>
            <a:spLocks noGrp="1"/>
          </p:cNvSpPr>
          <p:nvPr>
            <p:ph type="body" sz="quarter" idx="10"/>
          </p:nvPr>
        </p:nvSpPr>
        <p:spPr>
          <a:xfrm>
            <a:off x="369460" y="3128088"/>
            <a:ext cx="5726541" cy="601824"/>
          </a:xfrm>
          <a:prstGeom prst="rect">
            <a:avLst/>
          </a:prstGeom>
        </p:spPr>
        <p:txBody>
          <a:bodyPr/>
          <a:lstStyle>
            <a:lvl1pPr marL="0" indent="0">
              <a:buNone/>
              <a:defRPr sz="2667" b="0" i="0">
                <a:latin typeface="Montserrat" pitchFamily="2" charset="77"/>
              </a:defRPr>
            </a:lvl1pPr>
          </a:lstStyle>
          <a:p>
            <a:pPr lvl="0"/>
            <a:r>
              <a:rPr lang="en-GB"/>
              <a:t>Click to edit Master text styles</a:t>
            </a:r>
            <a:endParaRPr lang="en-US"/>
          </a:p>
        </p:txBody>
      </p:sp>
    </p:spTree>
    <p:extLst>
      <p:ext uri="{BB962C8B-B14F-4D97-AF65-F5344CB8AC3E}">
        <p14:creationId xmlns:p14="http://schemas.microsoft.com/office/powerpoint/2010/main" val="667146308"/>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_Title Slide">
    <p:bg>
      <p:bgPr>
        <a:solidFill>
          <a:schemeClr val="tx1"/>
        </a:solidFill>
        <a:effectLst/>
      </p:bgPr>
    </p:bg>
    <p:spTree>
      <p:nvGrpSpPr>
        <p:cNvPr id="1" name=""/>
        <p:cNvGrpSpPr/>
        <p:nvPr/>
      </p:nvGrpSpPr>
      <p:grpSpPr>
        <a:xfrm>
          <a:off x="0" y="0"/>
          <a:ext cx="0" cy="0"/>
          <a:chOff x="0" y="0"/>
          <a:chExt cx="0" cy="0"/>
        </a:xfrm>
      </p:grpSpPr>
      <p:pic>
        <p:nvPicPr>
          <p:cNvPr id="12" name="Picture 11" descr="Background pattern&#10;&#10;Description automatically generated">
            <a:extLst>
              <a:ext uri="{FF2B5EF4-FFF2-40B4-BE49-F238E27FC236}">
                <a16:creationId xmlns:a16="http://schemas.microsoft.com/office/drawing/2014/main" id="{109A9C33-70C1-D34D-B5E0-1DB3C10A17D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1"/>
            <a:ext cx="12192000" cy="6858000"/>
          </a:xfrm>
          <a:prstGeom prst="rect">
            <a:avLst/>
          </a:prstGeom>
        </p:spPr>
      </p:pic>
      <p:sp>
        <p:nvSpPr>
          <p:cNvPr id="8" name="Footer Placeholder 3"/>
          <p:cNvSpPr txBox="1">
            <a:spLocks/>
          </p:cNvSpPr>
          <p:nvPr userDrawn="1"/>
        </p:nvSpPr>
        <p:spPr>
          <a:xfrm>
            <a:off x="369461" y="6234527"/>
            <a:ext cx="1732895" cy="308572"/>
          </a:xfrm>
          <a:prstGeom prst="rect">
            <a:avLst/>
          </a:prstGeom>
        </p:spPr>
        <p:txBody>
          <a:bodyPr/>
          <a:lstStyle>
            <a:defPPr>
              <a:defRPr lang="en-US"/>
            </a:defPPr>
            <a:lvl1pPr marL="0" algn="r" defTabSz="457200" rtl="0" eaLnBrk="1" latinLnBrk="0" hangingPunct="1">
              <a:defRPr sz="1200" kern="1200">
                <a:solidFill>
                  <a:schemeClr val="bg1">
                    <a:lumMod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333" b="0" i="0" err="1">
                <a:solidFill>
                  <a:schemeClr val="tx1"/>
                </a:solidFill>
                <a:latin typeface="Montserrat" charset="0"/>
                <a:ea typeface="Montserrat" charset="0"/>
                <a:cs typeface="Montserrat" charset="0"/>
              </a:rPr>
              <a:t>tvsquared.com</a:t>
            </a:r>
            <a:endParaRPr lang="en-US" sz="1333" b="0" i="0">
              <a:solidFill>
                <a:schemeClr val="tx1"/>
              </a:solidFill>
              <a:latin typeface="Montserrat" charset="0"/>
              <a:ea typeface="Montserrat" charset="0"/>
              <a:cs typeface="Montserrat" charset="0"/>
            </a:endParaRPr>
          </a:p>
        </p:txBody>
      </p:sp>
      <p:pic>
        <p:nvPicPr>
          <p:cNvPr id="9" name="Picture 8"/>
          <p:cNvPicPr>
            <a:picLocks noChangeAspect="1"/>
          </p:cNvPicPr>
          <p:nvPr userDrawn="1"/>
        </p:nvPicPr>
        <p:blipFill>
          <a:blip r:embed="rId3"/>
          <a:stretch>
            <a:fillRect/>
          </a:stretch>
        </p:blipFill>
        <p:spPr>
          <a:xfrm>
            <a:off x="10505112" y="396867"/>
            <a:ext cx="1171744" cy="272499"/>
          </a:xfrm>
          <a:prstGeom prst="rect">
            <a:avLst/>
          </a:prstGeom>
        </p:spPr>
      </p:pic>
      <p:sp>
        <p:nvSpPr>
          <p:cNvPr id="10" name="Footer Placeholder 3"/>
          <p:cNvSpPr txBox="1">
            <a:spLocks/>
          </p:cNvSpPr>
          <p:nvPr userDrawn="1"/>
        </p:nvSpPr>
        <p:spPr>
          <a:xfrm>
            <a:off x="11035704" y="6245232"/>
            <a:ext cx="810493" cy="486833"/>
          </a:xfrm>
          <a:prstGeom prst="rect">
            <a:avLst/>
          </a:prstGeom>
        </p:spPr>
        <p:txBody>
          <a:bodyPr/>
          <a:lstStyle>
            <a:defPPr>
              <a:defRPr lang="en-US"/>
            </a:defPPr>
            <a:lvl1pPr marL="0" algn="r" defTabSz="457200" rtl="0" eaLnBrk="1" latinLnBrk="0" hangingPunct="1">
              <a:defRPr sz="1200" kern="1200">
                <a:solidFill>
                  <a:schemeClr val="bg1">
                    <a:lumMod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7D2F7F4C-EEBE-764F-A5E0-511CC88AA392}" type="slidenum">
              <a:rPr lang="en-US" sz="1333" b="0" i="0" smtClean="0">
                <a:solidFill>
                  <a:schemeClr val="accent3"/>
                </a:solidFill>
                <a:latin typeface="Montserrat Medium" charset="0"/>
                <a:ea typeface="Montserrat Medium" charset="0"/>
                <a:cs typeface="Montserrat Medium" charset="0"/>
              </a:rPr>
              <a:pPr algn="r"/>
              <a:t>‹#›</a:t>
            </a:fld>
            <a:endParaRPr lang="en-US" sz="1333" b="0" i="0">
              <a:solidFill>
                <a:schemeClr val="accent3"/>
              </a:solidFill>
              <a:latin typeface="Montserrat Medium" charset="0"/>
              <a:ea typeface="Montserrat Medium" charset="0"/>
              <a:cs typeface="Montserrat Medium" charset="0"/>
            </a:endParaRPr>
          </a:p>
        </p:txBody>
      </p:sp>
      <p:sp>
        <p:nvSpPr>
          <p:cNvPr id="14" name="Text Placeholder 2">
            <a:extLst>
              <a:ext uri="{FF2B5EF4-FFF2-40B4-BE49-F238E27FC236}">
                <a16:creationId xmlns:a16="http://schemas.microsoft.com/office/drawing/2014/main" id="{7D4DD531-5A45-FE46-9743-9CB98A8317E0}"/>
              </a:ext>
            </a:extLst>
          </p:cNvPr>
          <p:cNvSpPr>
            <a:spLocks noGrp="1"/>
          </p:cNvSpPr>
          <p:nvPr>
            <p:ph type="body" sz="quarter" idx="10"/>
          </p:nvPr>
        </p:nvSpPr>
        <p:spPr>
          <a:xfrm>
            <a:off x="369460" y="3128088"/>
            <a:ext cx="5726541" cy="601824"/>
          </a:xfrm>
          <a:prstGeom prst="rect">
            <a:avLst/>
          </a:prstGeom>
        </p:spPr>
        <p:txBody>
          <a:bodyPr/>
          <a:lstStyle>
            <a:lvl1pPr marL="0" indent="0">
              <a:buNone/>
              <a:defRPr sz="2667" b="0" i="0">
                <a:latin typeface="Montserrat" pitchFamily="2" charset="77"/>
              </a:defRPr>
            </a:lvl1pPr>
          </a:lstStyle>
          <a:p>
            <a:pPr lvl="0"/>
            <a:r>
              <a:rPr lang="en-GB"/>
              <a:t>Click to edit Master text styles</a:t>
            </a:r>
            <a:endParaRPr lang="en-US"/>
          </a:p>
        </p:txBody>
      </p:sp>
      <p:cxnSp>
        <p:nvCxnSpPr>
          <p:cNvPr id="11" name="Straight Connector 10">
            <a:extLst>
              <a:ext uri="{FF2B5EF4-FFF2-40B4-BE49-F238E27FC236}">
                <a16:creationId xmlns:a16="http://schemas.microsoft.com/office/drawing/2014/main" id="{7F8509A6-D74F-1D4E-B425-1BAF38247FE7}"/>
              </a:ext>
            </a:extLst>
          </p:cNvPr>
          <p:cNvCxnSpPr>
            <a:cxnSpLocks/>
          </p:cNvCxnSpPr>
          <p:nvPr userDrawn="1"/>
        </p:nvCxnSpPr>
        <p:spPr>
          <a:xfrm>
            <a:off x="496729" y="3899516"/>
            <a:ext cx="5599273" cy="0"/>
          </a:xfrm>
          <a:prstGeom prst="line">
            <a:avLst/>
          </a:prstGeom>
          <a:ln w="25400" cmpd="sng">
            <a:gradFill flip="none" rotWithShape="1">
              <a:gsLst>
                <a:gs pos="0">
                  <a:schemeClr val="accent1"/>
                </a:gs>
                <a:gs pos="45000">
                  <a:schemeClr val="accent3"/>
                </a:gs>
                <a:gs pos="79000">
                  <a:schemeClr val="accent5"/>
                </a:gs>
              </a:gsLst>
              <a:lin ang="0" scaled="1"/>
              <a:tileRect/>
            </a:gradFill>
          </a:ln>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551034496"/>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1_Title Slide">
    <p:bg>
      <p:bgPr>
        <a:solidFill>
          <a:schemeClr val="tx1"/>
        </a:solidFill>
        <a:effectLst/>
      </p:bgPr>
    </p:bg>
    <p:spTree>
      <p:nvGrpSpPr>
        <p:cNvPr id="1" name=""/>
        <p:cNvGrpSpPr/>
        <p:nvPr/>
      </p:nvGrpSpPr>
      <p:grpSpPr>
        <a:xfrm>
          <a:off x="0" y="0"/>
          <a:ext cx="0" cy="0"/>
          <a:chOff x="0" y="0"/>
          <a:chExt cx="0" cy="0"/>
        </a:xfrm>
      </p:grpSpPr>
      <p:pic>
        <p:nvPicPr>
          <p:cNvPr id="12" name="Picture 11" descr="Background pattern&#10;&#10;Description automatically generated">
            <a:extLst>
              <a:ext uri="{FF2B5EF4-FFF2-40B4-BE49-F238E27FC236}">
                <a16:creationId xmlns:a16="http://schemas.microsoft.com/office/drawing/2014/main" id="{109A9C33-70C1-D34D-B5E0-1DB3C10A17D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1"/>
            <a:ext cx="12192000" cy="6858000"/>
          </a:xfrm>
          <a:prstGeom prst="rect">
            <a:avLst/>
          </a:prstGeom>
        </p:spPr>
      </p:pic>
      <p:sp>
        <p:nvSpPr>
          <p:cNvPr id="10" name="Footer Placeholder 3"/>
          <p:cNvSpPr txBox="1">
            <a:spLocks/>
          </p:cNvSpPr>
          <p:nvPr userDrawn="1"/>
        </p:nvSpPr>
        <p:spPr>
          <a:xfrm>
            <a:off x="11035704" y="6245232"/>
            <a:ext cx="810493" cy="486833"/>
          </a:xfrm>
          <a:prstGeom prst="rect">
            <a:avLst/>
          </a:prstGeom>
        </p:spPr>
        <p:txBody>
          <a:bodyPr/>
          <a:lstStyle>
            <a:defPPr>
              <a:defRPr lang="en-US"/>
            </a:defPPr>
            <a:lvl1pPr marL="0" algn="r" defTabSz="457200" rtl="0" eaLnBrk="1" latinLnBrk="0" hangingPunct="1">
              <a:defRPr sz="1200" kern="1200">
                <a:solidFill>
                  <a:schemeClr val="bg1">
                    <a:lumMod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7D2F7F4C-EEBE-764F-A5E0-511CC88AA392}" type="slidenum">
              <a:rPr lang="en-US" sz="1333" b="0" i="0" smtClean="0">
                <a:solidFill>
                  <a:schemeClr val="accent3"/>
                </a:solidFill>
                <a:latin typeface="Montserrat Medium" charset="0"/>
                <a:ea typeface="Montserrat Medium" charset="0"/>
                <a:cs typeface="Montserrat Medium" charset="0"/>
              </a:rPr>
              <a:pPr algn="r"/>
              <a:t>‹#›</a:t>
            </a:fld>
            <a:endParaRPr lang="en-US" sz="1333" b="0" i="0">
              <a:solidFill>
                <a:schemeClr val="accent3"/>
              </a:solidFill>
              <a:latin typeface="Montserrat Medium" charset="0"/>
              <a:ea typeface="Montserrat Medium" charset="0"/>
              <a:cs typeface="Montserrat Medium" charset="0"/>
            </a:endParaRPr>
          </a:p>
        </p:txBody>
      </p:sp>
      <p:sp>
        <p:nvSpPr>
          <p:cNvPr id="14" name="Text Placeholder 2">
            <a:extLst>
              <a:ext uri="{FF2B5EF4-FFF2-40B4-BE49-F238E27FC236}">
                <a16:creationId xmlns:a16="http://schemas.microsoft.com/office/drawing/2014/main" id="{7D4DD531-5A45-FE46-9743-9CB98A8317E0}"/>
              </a:ext>
            </a:extLst>
          </p:cNvPr>
          <p:cNvSpPr>
            <a:spLocks noGrp="1"/>
          </p:cNvSpPr>
          <p:nvPr>
            <p:ph type="body" sz="quarter" idx="10"/>
          </p:nvPr>
        </p:nvSpPr>
        <p:spPr>
          <a:xfrm>
            <a:off x="369460" y="3128088"/>
            <a:ext cx="5726541" cy="601824"/>
          </a:xfrm>
          <a:prstGeom prst="rect">
            <a:avLst/>
          </a:prstGeom>
        </p:spPr>
        <p:txBody>
          <a:bodyPr/>
          <a:lstStyle>
            <a:lvl1pPr marL="0" indent="0">
              <a:buNone/>
              <a:defRPr sz="2667" b="0" i="0">
                <a:latin typeface="Montserrat" pitchFamily="2" charset="77"/>
              </a:defRPr>
            </a:lvl1pPr>
          </a:lstStyle>
          <a:p>
            <a:pPr lvl="0"/>
            <a:r>
              <a:rPr lang="en-GB"/>
              <a:t>Click to edit Master text styles</a:t>
            </a:r>
            <a:endParaRPr lang="en-US"/>
          </a:p>
        </p:txBody>
      </p:sp>
    </p:spTree>
    <p:extLst>
      <p:ext uri="{BB962C8B-B14F-4D97-AF65-F5344CB8AC3E}">
        <p14:creationId xmlns:p14="http://schemas.microsoft.com/office/powerpoint/2010/main" val="3886107791"/>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Title Slide pic lef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615142-8DB9-3342-8C68-984DFEA81CBB}"/>
              </a:ext>
            </a:extLst>
          </p:cNvPr>
          <p:cNvSpPr/>
          <p:nvPr userDrawn="1"/>
        </p:nvSpPr>
        <p:spPr>
          <a:xfrm>
            <a:off x="1" y="0"/>
            <a:ext cx="3723501" cy="6858000"/>
          </a:xfrm>
          <a:prstGeom prst="rect">
            <a:avLst/>
          </a:prstGeom>
          <a:solidFill>
            <a:srgbClr val="0037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ooter Placeholder 3"/>
          <p:cNvSpPr txBox="1">
            <a:spLocks/>
          </p:cNvSpPr>
          <p:nvPr userDrawn="1"/>
        </p:nvSpPr>
        <p:spPr>
          <a:xfrm>
            <a:off x="11032867" y="6245234"/>
            <a:ext cx="810493" cy="486833"/>
          </a:xfrm>
          <a:prstGeom prst="rect">
            <a:avLst/>
          </a:prstGeom>
        </p:spPr>
        <p:txBody>
          <a:bodyPr/>
          <a:lstStyle>
            <a:defPPr>
              <a:defRPr lang="en-US"/>
            </a:defPPr>
            <a:lvl1pPr marL="0" algn="r" defTabSz="457200" rtl="0" eaLnBrk="1" latinLnBrk="0" hangingPunct="1">
              <a:defRPr sz="1200" kern="1200">
                <a:solidFill>
                  <a:schemeClr val="bg1">
                    <a:lumMod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7D2F7F4C-EEBE-764F-A5E0-511CC88AA392}" type="slidenum">
              <a:rPr lang="en-US" sz="1333" b="0" i="0" smtClean="0">
                <a:solidFill>
                  <a:schemeClr val="accent3"/>
                </a:solidFill>
                <a:latin typeface="Montserrat Medium" charset="0"/>
                <a:ea typeface="Montserrat Medium" charset="0"/>
                <a:cs typeface="Montserrat Medium" charset="0"/>
              </a:rPr>
              <a:pPr algn="r"/>
              <a:t>‹#›</a:t>
            </a:fld>
            <a:endParaRPr lang="en-US" sz="1333" b="0" i="0">
              <a:solidFill>
                <a:schemeClr val="accent3"/>
              </a:solidFill>
              <a:latin typeface="Montserrat Medium" charset="0"/>
              <a:ea typeface="Montserrat Medium" charset="0"/>
              <a:cs typeface="Montserrat Medium" charset="0"/>
            </a:endParaRPr>
          </a:p>
        </p:txBody>
      </p:sp>
      <p:pic>
        <p:nvPicPr>
          <p:cNvPr id="17" name="Picture 16">
            <a:extLst>
              <a:ext uri="{FF2B5EF4-FFF2-40B4-BE49-F238E27FC236}">
                <a16:creationId xmlns:a16="http://schemas.microsoft.com/office/drawing/2014/main" id="{52F10956-1DD2-F646-B3FE-1DB280F6E36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08611" y="397572"/>
            <a:ext cx="1172480" cy="270392"/>
          </a:xfrm>
          <a:prstGeom prst="rect">
            <a:avLst/>
          </a:prstGeom>
        </p:spPr>
      </p:pic>
      <p:sp>
        <p:nvSpPr>
          <p:cNvPr id="14" name="Shape 30">
            <a:extLst>
              <a:ext uri="{FF2B5EF4-FFF2-40B4-BE49-F238E27FC236}">
                <a16:creationId xmlns:a16="http://schemas.microsoft.com/office/drawing/2014/main" id="{A81B6D98-E064-D145-8BAD-859434E24467}"/>
              </a:ext>
            </a:extLst>
          </p:cNvPr>
          <p:cNvSpPr txBox="1">
            <a:spLocks noGrp="1"/>
          </p:cNvSpPr>
          <p:nvPr>
            <p:ph type="body" idx="18" hasCustomPrompt="1"/>
          </p:nvPr>
        </p:nvSpPr>
        <p:spPr>
          <a:xfrm>
            <a:off x="4302365" y="2020971"/>
            <a:ext cx="5728235" cy="4172373"/>
          </a:xfrm>
          <a:prstGeom prst="rect">
            <a:avLst/>
          </a:prstGeom>
          <a:noFill/>
          <a:ln>
            <a:noFill/>
          </a:ln>
        </p:spPr>
        <p:txBody>
          <a:bodyPr spcFirstLastPara="1" wrap="square" lIns="91425" tIns="91425" rIns="91425" bIns="91425" anchor="t" anchorCtr="0"/>
          <a:lstStyle>
            <a:lvl1pPr marL="177796" marR="0" lvl="0" indent="-165096" algn="l" rtl="0">
              <a:lnSpc>
                <a:spcPct val="100000"/>
              </a:lnSpc>
              <a:spcBef>
                <a:spcPts val="0"/>
              </a:spcBef>
              <a:spcAft>
                <a:spcPts val="533"/>
              </a:spcAft>
              <a:buClr>
                <a:schemeClr val="tx1"/>
              </a:buClr>
              <a:buSzPct val="90000"/>
              <a:buFont typeface="Arial"/>
              <a:buChar char="•"/>
              <a:tabLst/>
              <a:defRPr sz="1867" b="0" i="0" u="none" strike="noStrike" cap="none" baseline="0">
                <a:solidFill>
                  <a:schemeClr val="tx1"/>
                </a:solidFill>
                <a:latin typeface="Montserrat Light" pitchFamily="2" charset="77"/>
                <a:ea typeface="Montserrat Light" pitchFamily="2" charset="77"/>
                <a:cs typeface="Montserrat Light" pitchFamily="2" charset="77"/>
                <a:sym typeface="Montserrat Light"/>
              </a:defRPr>
            </a:lvl1pPr>
            <a:lvl2pPr marL="359824" marR="0" lvl="1" indent="-182029" algn="l" rtl="0">
              <a:lnSpc>
                <a:spcPct val="100000"/>
              </a:lnSpc>
              <a:spcBef>
                <a:spcPts val="0"/>
              </a:spcBef>
              <a:spcAft>
                <a:spcPts val="533"/>
              </a:spcAft>
              <a:buClr>
                <a:schemeClr val="bg1"/>
              </a:buClr>
              <a:buSzPct val="90000"/>
              <a:buFont typeface="Arial"/>
              <a:buChar char="•"/>
              <a:tabLst/>
              <a:defRPr sz="1867" b="0" i="0" u="none" strike="noStrike" cap="none">
                <a:solidFill>
                  <a:schemeClr val="bg1"/>
                </a:solidFill>
                <a:latin typeface="Montserrat Light" pitchFamily="2" charset="77"/>
                <a:ea typeface="Montserrat Light" pitchFamily="2" charset="77"/>
                <a:cs typeface="Montserrat Light" pitchFamily="2" charset="77"/>
                <a:sym typeface="Montserrat Light"/>
              </a:defRPr>
            </a:lvl2pPr>
            <a:lvl3pPr marL="539737" marR="0" lvl="2" indent="-179913" algn="l" rtl="0">
              <a:lnSpc>
                <a:spcPct val="100000"/>
              </a:lnSpc>
              <a:spcBef>
                <a:spcPts val="0"/>
              </a:spcBef>
              <a:spcAft>
                <a:spcPts val="533"/>
              </a:spcAft>
              <a:buClr>
                <a:schemeClr val="bg1"/>
              </a:buClr>
              <a:buSzPct val="90000"/>
              <a:buFont typeface="Arial"/>
              <a:buChar char="•"/>
              <a:tabLst/>
              <a:defRPr sz="1867" b="0" i="0" u="none" strike="noStrike" cap="none">
                <a:solidFill>
                  <a:schemeClr val="bg1"/>
                </a:solidFill>
                <a:latin typeface="Montserrat Light" pitchFamily="2" charset="77"/>
                <a:ea typeface="Montserrat Light" pitchFamily="2" charset="77"/>
                <a:cs typeface="Montserrat Light" pitchFamily="2" charset="77"/>
                <a:sym typeface="Montserrat Light"/>
              </a:defRPr>
            </a:lvl3pPr>
            <a:lvl4pPr marL="2438339" marR="0" lvl="3" indent="-399615" algn="l" rtl="0">
              <a:lnSpc>
                <a:spcPct val="100000"/>
              </a:lnSpc>
              <a:spcBef>
                <a:spcPts val="267"/>
              </a:spcBef>
              <a:spcAft>
                <a:spcPts val="0"/>
              </a:spcAft>
              <a:buClr>
                <a:srgbClr val="505150"/>
              </a:buClr>
              <a:buSzPts val="1120"/>
              <a:buFont typeface="Arial"/>
              <a:buChar char="•"/>
              <a:defRPr sz="1867" b="0" i="0" u="none" strike="noStrike" cap="none">
                <a:solidFill>
                  <a:srgbClr val="505150"/>
                </a:solidFill>
                <a:latin typeface="Montserrat Light"/>
                <a:ea typeface="Montserrat Light"/>
                <a:cs typeface="Montserrat Light"/>
                <a:sym typeface="Montserrat Light"/>
              </a:defRPr>
            </a:lvl4pPr>
            <a:lvl5pPr marL="3047924" marR="0" lvl="4" indent="-399617" algn="l" rtl="0">
              <a:lnSpc>
                <a:spcPct val="100000"/>
              </a:lnSpc>
              <a:spcBef>
                <a:spcPts val="267"/>
              </a:spcBef>
              <a:spcAft>
                <a:spcPts val="0"/>
              </a:spcAft>
              <a:buClr>
                <a:srgbClr val="505150"/>
              </a:buClr>
              <a:buSzPts val="1120"/>
              <a:buFont typeface="Arial"/>
              <a:buChar char="•"/>
              <a:defRPr sz="1867" b="0" i="0" u="none" strike="noStrike" cap="none">
                <a:solidFill>
                  <a:srgbClr val="505150"/>
                </a:solidFill>
                <a:latin typeface="Montserrat Light"/>
                <a:ea typeface="Montserrat Light"/>
                <a:cs typeface="Montserrat Light"/>
                <a:sym typeface="Montserrat Light"/>
              </a:defRPr>
            </a:lvl5pPr>
            <a:lvl6pPr marL="3657509" marR="0" lvl="5" indent="-457189"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6pPr>
            <a:lvl7pPr marL="4267093" marR="0" lvl="6" indent="-457189"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7pPr>
            <a:lvl8pPr marL="4876678" marR="0" lvl="7" indent="-457189"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8pPr>
            <a:lvl9pPr marL="5486263" marR="0" lvl="8" indent="-457189"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9pPr>
          </a:lstStyle>
          <a:p>
            <a:r>
              <a:rPr lang="en-GB"/>
              <a:t>Click to add text</a:t>
            </a:r>
          </a:p>
        </p:txBody>
      </p:sp>
      <p:sp>
        <p:nvSpPr>
          <p:cNvPr id="15" name="Title Placeholder 1">
            <a:extLst>
              <a:ext uri="{FF2B5EF4-FFF2-40B4-BE49-F238E27FC236}">
                <a16:creationId xmlns:a16="http://schemas.microsoft.com/office/drawing/2014/main" id="{3DBA92EB-17B8-0841-9A47-CCCC963D47FD}"/>
              </a:ext>
            </a:extLst>
          </p:cNvPr>
          <p:cNvSpPr>
            <a:spLocks noGrp="1"/>
          </p:cNvSpPr>
          <p:nvPr>
            <p:ph type="title" hasCustomPrompt="1"/>
          </p:nvPr>
        </p:nvSpPr>
        <p:spPr>
          <a:xfrm>
            <a:off x="4302365" y="787402"/>
            <a:ext cx="5430571" cy="705876"/>
          </a:xfrm>
          <a:prstGeom prst="rect">
            <a:avLst/>
          </a:prstGeom>
        </p:spPr>
        <p:txBody>
          <a:bodyPr vert="horz" lIns="91440" tIns="45720" rIns="91440" bIns="45720" rtlCol="0" anchor="ctr">
            <a:noAutofit/>
          </a:bodyPr>
          <a:lstStyle>
            <a:lvl1pPr>
              <a:lnSpc>
                <a:spcPts val="2400"/>
              </a:lnSpc>
              <a:defRPr sz="2400" b="0" i="0" baseline="0">
                <a:latin typeface="Montserrat Light" pitchFamily="2" charset="77"/>
              </a:defRPr>
            </a:lvl1pPr>
          </a:lstStyle>
          <a:p>
            <a:r>
              <a:rPr lang="en-GB"/>
              <a:t>Click here to edit</a:t>
            </a:r>
            <a:endParaRPr lang="en-US"/>
          </a:p>
        </p:txBody>
      </p:sp>
    </p:spTree>
    <p:extLst>
      <p:ext uri="{BB962C8B-B14F-4D97-AF65-F5344CB8AC3E}">
        <p14:creationId xmlns:p14="http://schemas.microsoft.com/office/powerpoint/2010/main" val="7114912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0_Title Slide pic lef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615142-8DB9-3342-8C68-984DFEA81CBB}"/>
              </a:ext>
            </a:extLst>
          </p:cNvPr>
          <p:cNvSpPr/>
          <p:nvPr userDrawn="1"/>
        </p:nvSpPr>
        <p:spPr>
          <a:xfrm>
            <a:off x="1" y="0"/>
            <a:ext cx="3723501" cy="6858000"/>
          </a:xfrm>
          <a:prstGeom prst="rect">
            <a:avLst/>
          </a:prstGeom>
          <a:solidFill>
            <a:srgbClr val="0037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ooter Placeholder 3"/>
          <p:cNvSpPr txBox="1">
            <a:spLocks/>
          </p:cNvSpPr>
          <p:nvPr userDrawn="1"/>
        </p:nvSpPr>
        <p:spPr>
          <a:xfrm>
            <a:off x="11032867" y="6245234"/>
            <a:ext cx="810493" cy="486833"/>
          </a:xfrm>
          <a:prstGeom prst="rect">
            <a:avLst/>
          </a:prstGeom>
        </p:spPr>
        <p:txBody>
          <a:bodyPr/>
          <a:lstStyle>
            <a:defPPr>
              <a:defRPr lang="en-US"/>
            </a:defPPr>
            <a:lvl1pPr marL="0" algn="r" defTabSz="457200" rtl="0" eaLnBrk="1" latinLnBrk="0" hangingPunct="1">
              <a:defRPr sz="1200" kern="1200">
                <a:solidFill>
                  <a:schemeClr val="bg1">
                    <a:lumMod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7D2F7F4C-EEBE-764F-A5E0-511CC88AA392}" type="slidenum">
              <a:rPr lang="en-US" sz="1333" b="0" i="0" smtClean="0">
                <a:solidFill>
                  <a:schemeClr val="accent3"/>
                </a:solidFill>
                <a:latin typeface="Montserrat Medium" charset="0"/>
                <a:ea typeface="Montserrat Medium" charset="0"/>
                <a:cs typeface="Montserrat Medium" charset="0"/>
              </a:rPr>
              <a:pPr algn="r"/>
              <a:t>‹#›</a:t>
            </a:fld>
            <a:endParaRPr lang="en-US" sz="1333" b="0" i="0">
              <a:solidFill>
                <a:schemeClr val="accent3"/>
              </a:solidFill>
              <a:latin typeface="Montserrat Medium" charset="0"/>
              <a:ea typeface="Montserrat Medium" charset="0"/>
              <a:cs typeface="Montserrat Medium" charset="0"/>
            </a:endParaRPr>
          </a:p>
        </p:txBody>
      </p:sp>
      <p:pic>
        <p:nvPicPr>
          <p:cNvPr id="17" name="Picture 16">
            <a:extLst>
              <a:ext uri="{FF2B5EF4-FFF2-40B4-BE49-F238E27FC236}">
                <a16:creationId xmlns:a16="http://schemas.microsoft.com/office/drawing/2014/main" id="{52F10956-1DD2-F646-B3FE-1DB280F6E36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08611" y="397572"/>
            <a:ext cx="1172480" cy="270392"/>
          </a:xfrm>
          <a:prstGeom prst="rect">
            <a:avLst/>
          </a:prstGeom>
        </p:spPr>
      </p:pic>
      <p:cxnSp>
        <p:nvCxnSpPr>
          <p:cNvPr id="9" name="Straight Connector 8">
            <a:extLst>
              <a:ext uri="{FF2B5EF4-FFF2-40B4-BE49-F238E27FC236}">
                <a16:creationId xmlns:a16="http://schemas.microsoft.com/office/drawing/2014/main" id="{1BEF2DB8-C5E1-3146-B6E5-24633D3C0AF8}"/>
              </a:ext>
            </a:extLst>
          </p:cNvPr>
          <p:cNvCxnSpPr>
            <a:cxnSpLocks/>
          </p:cNvCxnSpPr>
          <p:nvPr userDrawn="1"/>
        </p:nvCxnSpPr>
        <p:spPr>
          <a:xfrm>
            <a:off x="4431329" y="1750019"/>
            <a:ext cx="5599273" cy="0"/>
          </a:xfrm>
          <a:prstGeom prst="line">
            <a:avLst/>
          </a:prstGeom>
          <a:ln w="25400" cmpd="sng">
            <a:gradFill flip="none" rotWithShape="1">
              <a:gsLst>
                <a:gs pos="0">
                  <a:schemeClr val="accent1"/>
                </a:gs>
                <a:gs pos="79000">
                  <a:schemeClr val="accent6"/>
                </a:gs>
              </a:gsLst>
              <a:lin ang="0" scaled="1"/>
              <a:tileRect/>
            </a:gradFill>
          </a:ln>
          <a:effectLst/>
        </p:spPr>
        <p:style>
          <a:lnRef idx="2">
            <a:schemeClr val="dk1"/>
          </a:lnRef>
          <a:fillRef idx="0">
            <a:schemeClr val="dk1"/>
          </a:fillRef>
          <a:effectRef idx="1">
            <a:schemeClr val="dk1"/>
          </a:effectRef>
          <a:fontRef idx="minor">
            <a:schemeClr val="tx1"/>
          </a:fontRef>
        </p:style>
      </p:cxnSp>
      <p:sp>
        <p:nvSpPr>
          <p:cNvPr id="14" name="Shape 30">
            <a:extLst>
              <a:ext uri="{FF2B5EF4-FFF2-40B4-BE49-F238E27FC236}">
                <a16:creationId xmlns:a16="http://schemas.microsoft.com/office/drawing/2014/main" id="{A81B6D98-E064-D145-8BAD-859434E24467}"/>
              </a:ext>
            </a:extLst>
          </p:cNvPr>
          <p:cNvSpPr txBox="1">
            <a:spLocks noGrp="1"/>
          </p:cNvSpPr>
          <p:nvPr>
            <p:ph type="body" idx="18" hasCustomPrompt="1"/>
          </p:nvPr>
        </p:nvSpPr>
        <p:spPr>
          <a:xfrm>
            <a:off x="4302365" y="2020971"/>
            <a:ext cx="5728235" cy="4172373"/>
          </a:xfrm>
          <a:prstGeom prst="rect">
            <a:avLst/>
          </a:prstGeom>
          <a:noFill/>
          <a:ln>
            <a:noFill/>
          </a:ln>
        </p:spPr>
        <p:txBody>
          <a:bodyPr spcFirstLastPara="1" wrap="square" lIns="91425" tIns="91425" rIns="91425" bIns="91425" anchor="t" anchorCtr="0"/>
          <a:lstStyle>
            <a:lvl1pPr marL="177796" marR="0" lvl="0" indent="-165096" algn="l" rtl="0">
              <a:lnSpc>
                <a:spcPct val="100000"/>
              </a:lnSpc>
              <a:spcBef>
                <a:spcPts val="0"/>
              </a:spcBef>
              <a:spcAft>
                <a:spcPts val="533"/>
              </a:spcAft>
              <a:buClr>
                <a:schemeClr val="tx1"/>
              </a:buClr>
              <a:buSzPct val="90000"/>
              <a:buFont typeface="Arial"/>
              <a:buChar char="•"/>
              <a:tabLst/>
              <a:defRPr sz="1867" b="0" i="0" u="none" strike="noStrike" cap="none" baseline="0">
                <a:solidFill>
                  <a:schemeClr val="tx1"/>
                </a:solidFill>
                <a:latin typeface="Montserrat Light" pitchFamily="2" charset="77"/>
                <a:ea typeface="Montserrat Light" pitchFamily="2" charset="77"/>
                <a:cs typeface="Montserrat Light" pitchFamily="2" charset="77"/>
                <a:sym typeface="Montserrat Light"/>
              </a:defRPr>
            </a:lvl1pPr>
            <a:lvl2pPr marL="359824" marR="0" lvl="1" indent="-182029" algn="l" rtl="0">
              <a:lnSpc>
                <a:spcPct val="100000"/>
              </a:lnSpc>
              <a:spcBef>
                <a:spcPts val="0"/>
              </a:spcBef>
              <a:spcAft>
                <a:spcPts val="533"/>
              </a:spcAft>
              <a:buClr>
                <a:schemeClr val="bg1"/>
              </a:buClr>
              <a:buSzPct val="90000"/>
              <a:buFont typeface="Arial"/>
              <a:buChar char="•"/>
              <a:tabLst/>
              <a:defRPr sz="1867" b="0" i="0" u="none" strike="noStrike" cap="none">
                <a:solidFill>
                  <a:schemeClr val="bg1"/>
                </a:solidFill>
                <a:latin typeface="Montserrat Light" pitchFamily="2" charset="77"/>
                <a:ea typeface="Montserrat Light" pitchFamily="2" charset="77"/>
                <a:cs typeface="Montserrat Light" pitchFamily="2" charset="77"/>
                <a:sym typeface="Montserrat Light"/>
              </a:defRPr>
            </a:lvl2pPr>
            <a:lvl3pPr marL="539737" marR="0" lvl="2" indent="-179913" algn="l" rtl="0">
              <a:lnSpc>
                <a:spcPct val="100000"/>
              </a:lnSpc>
              <a:spcBef>
                <a:spcPts val="0"/>
              </a:spcBef>
              <a:spcAft>
                <a:spcPts val="533"/>
              </a:spcAft>
              <a:buClr>
                <a:schemeClr val="bg1"/>
              </a:buClr>
              <a:buSzPct val="90000"/>
              <a:buFont typeface="Arial"/>
              <a:buChar char="•"/>
              <a:tabLst/>
              <a:defRPr sz="1867" b="0" i="0" u="none" strike="noStrike" cap="none">
                <a:solidFill>
                  <a:schemeClr val="bg1"/>
                </a:solidFill>
                <a:latin typeface="Montserrat Light" pitchFamily="2" charset="77"/>
                <a:ea typeface="Montserrat Light" pitchFamily="2" charset="77"/>
                <a:cs typeface="Montserrat Light" pitchFamily="2" charset="77"/>
                <a:sym typeface="Montserrat Light"/>
              </a:defRPr>
            </a:lvl3pPr>
            <a:lvl4pPr marL="2438339" marR="0" lvl="3" indent="-399615" algn="l" rtl="0">
              <a:lnSpc>
                <a:spcPct val="100000"/>
              </a:lnSpc>
              <a:spcBef>
                <a:spcPts val="267"/>
              </a:spcBef>
              <a:spcAft>
                <a:spcPts val="0"/>
              </a:spcAft>
              <a:buClr>
                <a:srgbClr val="505150"/>
              </a:buClr>
              <a:buSzPts val="1120"/>
              <a:buFont typeface="Arial"/>
              <a:buChar char="•"/>
              <a:defRPr sz="1867" b="0" i="0" u="none" strike="noStrike" cap="none">
                <a:solidFill>
                  <a:srgbClr val="505150"/>
                </a:solidFill>
                <a:latin typeface="Montserrat Light"/>
                <a:ea typeface="Montserrat Light"/>
                <a:cs typeface="Montserrat Light"/>
                <a:sym typeface="Montserrat Light"/>
              </a:defRPr>
            </a:lvl4pPr>
            <a:lvl5pPr marL="3047924" marR="0" lvl="4" indent="-399617" algn="l" rtl="0">
              <a:lnSpc>
                <a:spcPct val="100000"/>
              </a:lnSpc>
              <a:spcBef>
                <a:spcPts val="267"/>
              </a:spcBef>
              <a:spcAft>
                <a:spcPts val="0"/>
              </a:spcAft>
              <a:buClr>
                <a:srgbClr val="505150"/>
              </a:buClr>
              <a:buSzPts val="1120"/>
              <a:buFont typeface="Arial"/>
              <a:buChar char="•"/>
              <a:defRPr sz="1867" b="0" i="0" u="none" strike="noStrike" cap="none">
                <a:solidFill>
                  <a:srgbClr val="505150"/>
                </a:solidFill>
                <a:latin typeface="Montserrat Light"/>
                <a:ea typeface="Montserrat Light"/>
                <a:cs typeface="Montserrat Light"/>
                <a:sym typeface="Montserrat Light"/>
              </a:defRPr>
            </a:lvl5pPr>
            <a:lvl6pPr marL="3657509" marR="0" lvl="5" indent="-457189"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6pPr>
            <a:lvl7pPr marL="4267093" marR="0" lvl="6" indent="-457189"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7pPr>
            <a:lvl8pPr marL="4876678" marR="0" lvl="7" indent="-457189"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8pPr>
            <a:lvl9pPr marL="5486263" marR="0" lvl="8" indent="-457189"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9pPr>
          </a:lstStyle>
          <a:p>
            <a:r>
              <a:rPr lang="en-GB"/>
              <a:t>Click to add text</a:t>
            </a:r>
          </a:p>
        </p:txBody>
      </p:sp>
      <p:sp>
        <p:nvSpPr>
          <p:cNvPr id="15" name="Title Placeholder 1">
            <a:extLst>
              <a:ext uri="{FF2B5EF4-FFF2-40B4-BE49-F238E27FC236}">
                <a16:creationId xmlns:a16="http://schemas.microsoft.com/office/drawing/2014/main" id="{3DBA92EB-17B8-0841-9A47-CCCC963D47FD}"/>
              </a:ext>
            </a:extLst>
          </p:cNvPr>
          <p:cNvSpPr>
            <a:spLocks noGrp="1"/>
          </p:cNvSpPr>
          <p:nvPr>
            <p:ph type="title" hasCustomPrompt="1"/>
          </p:nvPr>
        </p:nvSpPr>
        <p:spPr>
          <a:xfrm>
            <a:off x="4302365" y="787402"/>
            <a:ext cx="5430571" cy="705876"/>
          </a:xfrm>
          <a:prstGeom prst="rect">
            <a:avLst/>
          </a:prstGeom>
        </p:spPr>
        <p:txBody>
          <a:bodyPr vert="horz" lIns="91440" tIns="45720" rIns="91440" bIns="45720" rtlCol="0" anchor="ctr">
            <a:noAutofit/>
          </a:bodyPr>
          <a:lstStyle>
            <a:lvl1pPr>
              <a:lnSpc>
                <a:spcPts val="2400"/>
              </a:lnSpc>
              <a:defRPr sz="2400" b="0" i="0" baseline="0">
                <a:latin typeface="Montserrat Light" pitchFamily="2" charset="77"/>
              </a:defRPr>
            </a:lvl1pPr>
          </a:lstStyle>
          <a:p>
            <a:r>
              <a:rPr lang="en-GB"/>
              <a:t>Click here to edit</a:t>
            </a:r>
            <a:endParaRPr lang="en-US"/>
          </a:p>
        </p:txBody>
      </p:sp>
    </p:spTree>
    <p:extLst>
      <p:ext uri="{BB962C8B-B14F-4D97-AF65-F5344CB8AC3E}">
        <p14:creationId xmlns:p14="http://schemas.microsoft.com/office/powerpoint/2010/main" val="1297575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59E59-C3FC-204E-85CC-317362ACE60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D047EF-D6BD-E145-A9EF-61D40231D6C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A84CD0-A62C-3D4E-ADDB-0276DBB71049}"/>
              </a:ext>
            </a:extLst>
          </p:cNvPr>
          <p:cNvSpPr>
            <a:spLocks noGrp="1"/>
          </p:cNvSpPr>
          <p:nvPr>
            <p:ph type="dt" sz="half" idx="10"/>
          </p:nvPr>
        </p:nvSpPr>
        <p:spPr/>
        <p:txBody>
          <a:bodyPr/>
          <a:lstStyle/>
          <a:p>
            <a:fld id="{EF675F10-90BA-9A4B-97C5-0F6D45F15F43}" type="datetimeFigureOut">
              <a:rPr lang="en-US" smtClean="0"/>
              <a:t>11/10/2025</a:t>
            </a:fld>
            <a:endParaRPr lang="en-US"/>
          </a:p>
        </p:txBody>
      </p:sp>
      <p:sp>
        <p:nvSpPr>
          <p:cNvPr id="5" name="Footer Placeholder 4">
            <a:extLst>
              <a:ext uri="{FF2B5EF4-FFF2-40B4-BE49-F238E27FC236}">
                <a16:creationId xmlns:a16="http://schemas.microsoft.com/office/drawing/2014/main" id="{22EBCD41-370D-044C-897A-559815EFC9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2F46B7-5F31-DB43-B955-4BE9B8D7F011}"/>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23026973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7_Title Slide pic lef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615142-8DB9-3342-8C68-984DFEA81CBB}"/>
              </a:ext>
            </a:extLst>
          </p:cNvPr>
          <p:cNvSpPr/>
          <p:nvPr userDrawn="1"/>
        </p:nvSpPr>
        <p:spPr>
          <a:xfrm>
            <a:off x="1" y="0"/>
            <a:ext cx="3723501" cy="6858000"/>
          </a:xfrm>
          <a:prstGeom prst="rect">
            <a:avLst/>
          </a:prstGeom>
          <a:solidFill>
            <a:srgbClr val="0037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ooter Placeholder 3"/>
          <p:cNvSpPr txBox="1">
            <a:spLocks/>
          </p:cNvSpPr>
          <p:nvPr userDrawn="1"/>
        </p:nvSpPr>
        <p:spPr>
          <a:xfrm>
            <a:off x="11032867" y="6245234"/>
            <a:ext cx="810493" cy="486833"/>
          </a:xfrm>
          <a:prstGeom prst="rect">
            <a:avLst/>
          </a:prstGeom>
        </p:spPr>
        <p:txBody>
          <a:bodyPr/>
          <a:lstStyle>
            <a:defPPr>
              <a:defRPr lang="en-US"/>
            </a:defPPr>
            <a:lvl1pPr marL="0" algn="r" defTabSz="457200" rtl="0" eaLnBrk="1" latinLnBrk="0" hangingPunct="1">
              <a:defRPr sz="1200" kern="1200">
                <a:solidFill>
                  <a:schemeClr val="bg1">
                    <a:lumMod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7D2F7F4C-EEBE-764F-A5E0-511CC88AA392}" type="slidenum">
              <a:rPr lang="en-US" sz="1333" b="0" i="0" smtClean="0">
                <a:solidFill>
                  <a:schemeClr val="accent3"/>
                </a:solidFill>
                <a:latin typeface="Montserrat Medium" charset="0"/>
                <a:ea typeface="Montserrat Medium" charset="0"/>
                <a:cs typeface="Montserrat Medium" charset="0"/>
              </a:rPr>
              <a:pPr algn="r"/>
              <a:t>‹#›</a:t>
            </a:fld>
            <a:endParaRPr lang="en-US" sz="1333" b="0" i="0">
              <a:solidFill>
                <a:schemeClr val="accent3"/>
              </a:solidFill>
              <a:latin typeface="Montserrat Medium" charset="0"/>
              <a:ea typeface="Montserrat Medium" charset="0"/>
              <a:cs typeface="Montserrat Medium" charset="0"/>
            </a:endParaRPr>
          </a:p>
        </p:txBody>
      </p:sp>
      <p:pic>
        <p:nvPicPr>
          <p:cNvPr id="17" name="Picture 16">
            <a:extLst>
              <a:ext uri="{FF2B5EF4-FFF2-40B4-BE49-F238E27FC236}">
                <a16:creationId xmlns:a16="http://schemas.microsoft.com/office/drawing/2014/main" id="{52F10956-1DD2-F646-B3FE-1DB280F6E36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08611" y="397572"/>
            <a:ext cx="1172480" cy="270392"/>
          </a:xfrm>
          <a:prstGeom prst="rect">
            <a:avLst/>
          </a:prstGeom>
        </p:spPr>
      </p:pic>
      <p:cxnSp>
        <p:nvCxnSpPr>
          <p:cNvPr id="9" name="Straight Connector 8">
            <a:extLst>
              <a:ext uri="{FF2B5EF4-FFF2-40B4-BE49-F238E27FC236}">
                <a16:creationId xmlns:a16="http://schemas.microsoft.com/office/drawing/2014/main" id="{1BEF2DB8-C5E1-3146-B6E5-24633D3C0AF8}"/>
              </a:ext>
            </a:extLst>
          </p:cNvPr>
          <p:cNvCxnSpPr>
            <a:cxnSpLocks/>
          </p:cNvCxnSpPr>
          <p:nvPr userDrawn="1"/>
        </p:nvCxnSpPr>
        <p:spPr>
          <a:xfrm>
            <a:off x="496727" y="1539756"/>
            <a:ext cx="2893652" cy="0"/>
          </a:xfrm>
          <a:prstGeom prst="line">
            <a:avLst/>
          </a:prstGeom>
          <a:ln w="25400" cmpd="sng">
            <a:gradFill flip="none" rotWithShape="1">
              <a:gsLst>
                <a:gs pos="0">
                  <a:schemeClr val="accent1"/>
                </a:gs>
                <a:gs pos="79000">
                  <a:schemeClr val="accent6"/>
                </a:gs>
              </a:gsLst>
              <a:lin ang="0" scaled="1"/>
              <a:tileRect/>
            </a:gradFill>
          </a:ln>
          <a:effectLst/>
        </p:spPr>
        <p:style>
          <a:lnRef idx="2">
            <a:schemeClr val="dk1"/>
          </a:lnRef>
          <a:fillRef idx="0">
            <a:schemeClr val="dk1"/>
          </a:fillRef>
          <a:effectRef idx="1">
            <a:schemeClr val="dk1"/>
          </a:effectRef>
          <a:fontRef idx="minor">
            <a:schemeClr val="tx1"/>
          </a:fontRef>
        </p:style>
      </p:cxnSp>
      <p:sp>
        <p:nvSpPr>
          <p:cNvPr id="14" name="Shape 30">
            <a:extLst>
              <a:ext uri="{FF2B5EF4-FFF2-40B4-BE49-F238E27FC236}">
                <a16:creationId xmlns:a16="http://schemas.microsoft.com/office/drawing/2014/main" id="{A81B6D98-E064-D145-8BAD-859434E24467}"/>
              </a:ext>
            </a:extLst>
          </p:cNvPr>
          <p:cNvSpPr txBox="1">
            <a:spLocks noGrp="1"/>
          </p:cNvSpPr>
          <p:nvPr>
            <p:ph type="body" idx="18" hasCustomPrompt="1"/>
          </p:nvPr>
        </p:nvSpPr>
        <p:spPr>
          <a:xfrm>
            <a:off x="4302365" y="2020971"/>
            <a:ext cx="5728235" cy="4172373"/>
          </a:xfrm>
          <a:prstGeom prst="rect">
            <a:avLst/>
          </a:prstGeom>
          <a:noFill/>
          <a:ln>
            <a:noFill/>
          </a:ln>
        </p:spPr>
        <p:txBody>
          <a:bodyPr spcFirstLastPara="1" wrap="square" lIns="91425" tIns="91425" rIns="91425" bIns="91425" anchor="t" anchorCtr="0"/>
          <a:lstStyle>
            <a:lvl1pPr marL="177796" marR="0" lvl="0" indent="-165096" algn="l" rtl="0">
              <a:lnSpc>
                <a:spcPct val="100000"/>
              </a:lnSpc>
              <a:spcBef>
                <a:spcPts val="0"/>
              </a:spcBef>
              <a:spcAft>
                <a:spcPts val="533"/>
              </a:spcAft>
              <a:buClr>
                <a:schemeClr val="tx1"/>
              </a:buClr>
              <a:buSzPct val="90000"/>
              <a:buFont typeface="Arial"/>
              <a:buChar char="•"/>
              <a:tabLst/>
              <a:defRPr sz="1867" b="0" i="0" u="none" strike="noStrike" cap="none" baseline="0">
                <a:solidFill>
                  <a:schemeClr val="tx1"/>
                </a:solidFill>
                <a:latin typeface="Montserrat Light" pitchFamily="2" charset="77"/>
                <a:ea typeface="Montserrat Light" pitchFamily="2" charset="77"/>
                <a:cs typeface="Montserrat Light" pitchFamily="2" charset="77"/>
                <a:sym typeface="Montserrat Light"/>
              </a:defRPr>
            </a:lvl1pPr>
            <a:lvl2pPr marL="359824" marR="0" lvl="1" indent="-182029" algn="l" rtl="0">
              <a:lnSpc>
                <a:spcPct val="100000"/>
              </a:lnSpc>
              <a:spcBef>
                <a:spcPts val="0"/>
              </a:spcBef>
              <a:spcAft>
                <a:spcPts val="533"/>
              </a:spcAft>
              <a:buClr>
                <a:schemeClr val="bg1"/>
              </a:buClr>
              <a:buSzPct val="90000"/>
              <a:buFont typeface="Arial"/>
              <a:buChar char="•"/>
              <a:tabLst/>
              <a:defRPr sz="1867" b="0" i="0" u="none" strike="noStrike" cap="none">
                <a:solidFill>
                  <a:schemeClr val="bg1"/>
                </a:solidFill>
                <a:latin typeface="Montserrat Light" pitchFamily="2" charset="77"/>
                <a:ea typeface="Montserrat Light" pitchFamily="2" charset="77"/>
                <a:cs typeface="Montserrat Light" pitchFamily="2" charset="77"/>
                <a:sym typeface="Montserrat Light"/>
              </a:defRPr>
            </a:lvl2pPr>
            <a:lvl3pPr marL="539737" marR="0" lvl="2" indent="-179913" algn="l" rtl="0">
              <a:lnSpc>
                <a:spcPct val="100000"/>
              </a:lnSpc>
              <a:spcBef>
                <a:spcPts val="0"/>
              </a:spcBef>
              <a:spcAft>
                <a:spcPts val="533"/>
              </a:spcAft>
              <a:buClr>
                <a:schemeClr val="bg1"/>
              </a:buClr>
              <a:buSzPct val="90000"/>
              <a:buFont typeface="Arial"/>
              <a:buChar char="•"/>
              <a:tabLst/>
              <a:defRPr sz="1867" b="0" i="0" u="none" strike="noStrike" cap="none">
                <a:solidFill>
                  <a:schemeClr val="bg1"/>
                </a:solidFill>
                <a:latin typeface="Montserrat Light" pitchFamily="2" charset="77"/>
                <a:ea typeface="Montserrat Light" pitchFamily="2" charset="77"/>
                <a:cs typeface="Montserrat Light" pitchFamily="2" charset="77"/>
                <a:sym typeface="Montserrat Light"/>
              </a:defRPr>
            </a:lvl3pPr>
            <a:lvl4pPr marL="2438339" marR="0" lvl="3" indent="-399615" algn="l" rtl="0">
              <a:lnSpc>
                <a:spcPct val="100000"/>
              </a:lnSpc>
              <a:spcBef>
                <a:spcPts val="267"/>
              </a:spcBef>
              <a:spcAft>
                <a:spcPts val="0"/>
              </a:spcAft>
              <a:buClr>
                <a:srgbClr val="505150"/>
              </a:buClr>
              <a:buSzPts val="1120"/>
              <a:buFont typeface="Arial"/>
              <a:buChar char="•"/>
              <a:defRPr sz="1867" b="0" i="0" u="none" strike="noStrike" cap="none">
                <a:solidFill>
                  <a:srgbClr val="505150"/>
                </a:solidFill>
                <a:latin typeface="Montserrat Light"/>
                <a:ea typeface="Montserrat Light"/>
                <a:cs typeface="Montserrat Light"/>
                <a:sym typeface="Montserrat Light"/>
              </a:defRPr>
            </a:lvl4pPr>
            <a:lvl5pPr marL="3047924" marR="0" lvl="4" indent="-399617" algn="l" rtl="0">
              <a:lnSpc>
                <a:spcPct val="100000"/>
              </a:lnSpc>
              <a:spcBef>
                <a:spcPts val="267"/>
              </a:spcBef>
              <a:spcAft>
                <a:spcPts val="0"/>
              </a:spcAft>
              <a:buClr>
                <a:srgbClr val="505150"/>
              </a:buClr>
              <a:buSzPts val="1120"/>
              <a:buFont typeface="Arial"/>
              <a:buChar char="•"/>
              <a:defRPr sz="1867" b="0" i="0" u="none" strike="noStrike" cap="none">
                <a:solidFill>
                  <a:srgbClr val="505150"/>
                </a:solidFill>
                <a:latin typeface="Montserrat Light"/>
                <a:ea typeface="Montserrat Light"/>
                <a:cs typeface="Montserrat Light"/>
                <a:sym typeface="Montserrat Light"/>
              </a:defRPr>
            </a:lvl5pPr>
            <a:lvl6pPr marL="3657509" marR="0" lvl="5" indent="-457189"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6pPr>
            <a:lvl7pPr marL="4267093" marR="0" lvl="6" indent="-457189"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7pPr>
            <a:lvl8pPr marL="4876678" marR="0" lvl="7" indent="-457189"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8pPr>
            <a:lvl9pPr marL="5486263" marR="0" lvl="8" indent="-457189"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9pPr>
          </a:lstStyle>
          <a:p>
            <a:r>
              <a:rPr lang="en-GB"/>
              <a:t>Click to add text</a:t>
            </a:r>
          </a:p>
        </p:txBody>
      </p:sp>
      <p:sp>
        <p:nvSpPr>
          <p:cNvPr id="15" name="Title Placeholder 1">
            <a:extLst>
              <a:ext uri="{FF2B5EF4-FFF2-40B4-BE49-F238E27FC236}">
                <a16:creationId xmlns:a16="http://schemas.microsoft.com/office/drawing/2014/main" id="{3DBA92EB-17B8-0841-9A47-CCCC963D47FD}"/>
              </a:ext>
            </a:extLst>
          </p:cNvPr>
          <p:cNvSpPr>
            <a:spLocks noGrp="1"/>
          </p:cNvSpPr>
          <p:nvPr>
            <p:ph type="title" hasCustomPrompt="1"/>
          </p:nvPr>
        </p:nvSpPr>
        <p:spPr>
          <a:xfrm>
            <a:off x="4302365" y="787402"/>
            <a:ext cx="5430571" cy="705876"/>
          </a:xfrm>
          <a:prstGeom prst="rect">
            <a:avLst/>
          </a:prstGeom>
        </p:spPr>
        <p:txBody>
          <a:bodyPr vert="horz" lIns="91440" tIns="45720" rIns="91440" bIns="45720" rtlCol="0" anchor="ctr">
            <a:noAutofit/>
          </a:bodyPr>
          <a:lstStyle>
            <a:lvl1pPr>
              <a:lnSpc>
                <a:spcPts val="2400"/>
              </a:lnSpc>
              <a:defRPr sz="2400" b="0" i="0" baseline="0">
                <a:latin typeface="Montserrat Light" pitchFamily="2" charset="77"/>
              </a:defRPr>
            </a:lvl1pPr>
          </a:lstStyle>
          <a:p>
            <a:r>
              <a:rPr lang="en-GB"/>
              <a:t>Click here to edit</a:t>
            </a:r>
            <a:endParaRPr lang="en-US"/>
          </a:p>
        </p:txBody>
      </p:sp>
    </p:spTree>
    <p:extLst>
      <p:ext uri="{BB962C8B-B14F-4D97-AF65-F5344CB8AC3E}">
        <p14:creationId xmlns:p14="http://schemas.microsoft.com/office/powerpoint/2010/main" val="16273642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9_Title Slide pic lef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615142-8DB9-3342-8C68-984DFEA81CBB}"/>
              </a:ext>
            </a:extLst>
          </p:cNvPr>
          <p:cNvSpPr/>
          <p:nvPr userDrawn="1"/>
        </p:nvSpPr>
        <p:spPr>
          <a:xfrm>
            <a:off x="1" y="0"/>
            <a:ext cx="3723501" cy="6858000"/>
          </a:xfrm>
          <a:prstGeom prst="rect">
            <a:avLst/>
          </a:prstGeom>
          <a:solidFill>
            <a:srgbClr val="0037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ooter Placeholder 3"/>
          <p:cNvSpPr txBox="1">
            <a:spLocks/>
          </p:cNvSpPr>
          <p:nvPr userDrawn="1"/>
        </p:nvSpPr>
        <p:spPr>
          <a:xfrm>
            <a:off x="11032867" y="6245234"/>
            <a:ext cx="810493" cy="486833"/>
          </a:xfrm>
          <a:prstGeom prst="rect">
            <a:avLst/>
          </a:prstGeom>
        </p:spPr>
        <p:txBody>
          <a:bodyPr/>
          <a:lstStyle>
            <a:defPPr>
              <a:defRPr lang="en-US"/>
            </a:defPPr>
            <a:lvl1pPr marL="0" algn="r" defTabSz="457200" rtl="0" eaLnBrk="1" latinLnBrk="0" hangingPunct="1">
              <a:defRPr sz="1200" kern="1200">
                <a:solidFill>
                  <a:schemeClr val="bg1">
                    <a:lumMod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7D2F7F4C-EEBE-764F-A5E0-511CC88AA392}" type="slidenum">
              <a:rPr lang="en-US" sz="1333" b="0" i="0" smtClean="0">
                <a:solidFill>
                  <a:schemeClr val="accent3"/>
                </a:solidFill>
                <a:latin typeface="Montserrat Medium" charset="0"/>
                <a:ea typeface="Montserrat Medium" charset="0"/>
                <a:cs typeface="Montserrat Medium" charset="0"/>
              </a:rPr>
              <a:pPr algn="r"/>
              <a:t>‹#›</a:t>
            </a:fld>
            <a:endParaRPr lang="en-US" sz="1333" b="0" i="0">
              <a:solidFill>
                <a:schemeClr val="accent3"/>
              </a:solidFill>
              <a:latin typeface="Montserrat Medium" charset="0"/>
              <a:ea typeface="Montserrat Medium" charset="0"/>
              <a:cs typeface="Montserrat Medium" charset="0"/>
            </a:endParaRPr>
          </a:p>
        </p:txBody>
      </p:sp>
      <p:pic>
        <p:nvPicPr>
          <p:cNvPr id="17" name="Picture 16">
            <a:extLst>
              <a:ext uri="{FF2B5EF4-FFF2-40B4-BE49-F238E27FC236}">
                <a16:creationId xmlns:a16="http://schemas.microsoft.com/office/drawing/2014/main" id="{52F10956-1DD2-F646-B3FE-1DB280F6E36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08611" y="397572"/>
            <a:ext cx="1172480" cy="270392"/>
          </a:xfrm>
          <a:prstGeom prst="rect">
            <a:avLst/>
          </a:prstGeom>
        </p:spPr>
      </p:pic>
      <p:sp>
        <p:nvSpPr>
          <p:cNvPr id="14" name="Shape 30">
            <a:extLst>
              <a:ext uri="{FF2B5EF4-FFF2-40B4-BE49-F238E27FC236}">
                <a16:creationId xmlns:a16="http://schemas.microsoft.com/office/drawing/2014/main" id="{A81B6D98-E064-D145-8BAD-859434E24467}"/>
              </a:ext>
            </a:extLst>
          </p:cNvPr>
          <p:cNvSpPr txBox="1">
            <a:spLocks noGrp="1"/>
          </p:cNvSpPr>
          <p:nvPr>
            <p:ph type="body" idx="18" hasCustomPrompt="1"/>
          </p:nvPr>
        </p:nvSpPr>
        <p:spPr>
          <a:xfrm>
            <a:off x="4302365" y="2020971"/>
            <a:ext cx="5728235" cy="4172373"/>
          </a:xfrm>
          <a:prstGeom prst="rect">
            <a:avLst/>
          </a:prstGeom>
          <a:noFill/>
          <a:ln>
            <a:noFill/>
          </a:ln>
        </p:spPr>
        <p:txBody>
          <a:bodyPr spcFirstLastPara="1" wrap="square" lIns="91425" tIns="91425" rIns="91425" bIns="91425" anchor="t" anchorCtr="0"/>
          <a:lstStyle>
            <a:lvl1pPr marL="177796" marR="0" lvl="0" indent="-165096" algn="l" rtl="0">
              <a:lnSpc>
                <a:spcPct val="100000"/>
              </a:lnSpc>
              <a:spcBef>
                <a:spcPts val="0"/>
              </a:spcBef>
              <a:spcAft>
                <a:spcPts val="533"/>
              </a:spcAft>
              <a:buClr>
                <a:schemeClr val="tx1"/>
              </a:buClr>
              <a:buSzPct val="90000"/>
              <a:buFont typeface="Arial"/>
              <a:buChar char="•"/>
              <a:tabLst/>
              <a:defRPr sz="1867" b="0" i="0" u="none" strike="noStrike" cap="none" baseline="0">
                <a:solidFill>
                  <a:schemeClr val="tx1"/>
                </a:solidFill>
                <a:latin typeface="Montserrat Light" pitchFamily="2" charset="77"/>
                <a:ea typeface="Montserrat Light" pitchFamily="2" charset="77"/>
                <a:cs typeface="Montserrat Light" pitchFamily="2" charset="77"/>
                <a:sym typeface="Montserrat Light"/>
              </a:defRPr>
            </a:lvl1pPr>
            <a:lvl2pPr marL="359824" marR="0" lvl="1" indent="-182029" algn="l" rtl="0">
              <a:lnSpc>
                <a:spcPct val="100000"/>
              </a:lnSpc>
              <a:spcBef>
                <a:spcPts val="0"/>
              </a:spcBef>
              <a:spcAft>
                <a:spcPts val="533"/>
              </a:spcAft>
              <a:buClr>
                <a:schemeClr val="bg1"/>
              </a:buClr>
              <a:buSzPct val="90000"/>
              <a:buFont typeface="Arial"/>
              <a:buChar char="•"/>
              <a:tabLst/>
              <a:defRPr sz="1867" b="0" i="0" u="none" strike="noStrike" cap="none">
                <a:solidFill>
                  <a:schemeClr val="bg1"/>
                </a:solidFill>
                <a:latin typeface="Montserrat Light" pitchFamily="2" charset="77"/>
                <a:ea typeface="Montserrat Light" pitchFamily="2" charset="77"/>
                <a:cs typeface="Montserrat Light" pitchFamily="2" charset="77"/>
                <a:sym typeface="Montserrat Light"/>
              </a:defRPr>
            </a:lvl2pPr>
            <a:lvl3pPr marL="539737" marR="0" lvl="2" indent="-179913" algn="l" rtl="0">
              <a:lnSpc>
                <a:spcPct val="100000"/>
              </a:lnSpc>
              <a:spcBef>
                <a:spcPts val="0"/>
              </a:spcBef>
              <a:spcAft>
                <a:spcPts val="533"/>
              </a:spcAft>
              <a:buClr>
                <a:schemeClr val="bg1"/>
              </a:buClr>
              <a:buSzPct val="90000"/>
              <a:buFont typeface="Arial"/>
              <a:buChar char="•"/>
              <a:tabLst/>
              <a:defRPr sz="1867" b="0" i="0" u="none" strike="noStrike" cap="none">
                <a:solidFill>
                  <a:schemeClr val="bg1"/>
                </a:solidFill>
                <a:latin typeface="Montserrat Light" pitchFamily="2" charset="77"/>
                <a:ea typeface="Montserrat Light" pitchFamily="2" charset="77"/>
                <a:cs typeface="Montserrat Light" pitchFamily="2" charset="77"/>
                <a:sym typeface="Montserrat Light"/>
              </a:defRPr>
            </a:lvl3pPr>
            <a:lvl4pPr marL="2438339" marR="0" lvl="3" indent="-399615" algn="l" rtl="0">
              <a:lnSpc>
                <a:spcPct val="100000"/>
              </a:lnSpc>
              <a:spcBef>
                <a:spcPts val="267"/>
              </a:spcBef>
              <a:spcAft>
                <a:spcPts val="0"/>
              </a:spcAft>
              <a:buClr>
                <a:srgbClr val="505150"/>
              </a:buClr>
              <a:buSzPts val="1120"/>
              <a:buFont typeface="Arial"/>
              <a:buChar char="•"/>
              <a:defRPr sz="1867" b="0" i="0" u="none" strike="noStrike" cap="none">
                <a:solidFill>
                  <a:srgbClr val="505150"/>
                </a:solidFill>
                <a:latin typeface="Montserrat Light"/>
                <a:ea typeface="Montserrat Light"/>
                <a:cs typeface="Montserrat Light"/>
                <a:sym typeface="Montserrat Light"/>
              </a:defRPr>
            </a:lvl4pPr>
            <a:lvl5pPr marL="3047924" marR="0" lvl="4" indent="-399617" algn="l" rtl="0">
              <a:lnSpc>
                <a:spcPct val="100000"/>
              </a:lnSpc>
              <a:spcBef>
                <a:spcPts val="267"/>
              </a:spcBef>
              <a:spcAft>
                <a:spcPts val="0"/>
              </a:spcAft>
              <a:buClr>
                <a:srgbClr val="505150"/>
              </a:buClr>
              <a:buSzPts val="1120"/>
              <a:buFont typeface="Arial"/>
              <a:buChar char="•"/>
              <a:defRPr sz="1867" b="0" i="0" u="none" strike="noStrike" cap="none">
                <a:solidFill>
                  <a:srgbClr val="505150"/>
                </a:solidFill>
                <a:latin typeface="Montserrat Light"/>
                <a:ea typeface="Montserrat Light"/>
                <a:cs typeface="Montserrat Light"/>
                <a:sym typeface="Montserrat Light"/>
              </a:defRPr>
            </a:lvl5pPr>
            <a:lvl6pPr marL="3657509" marR="0" lvl="5" indent="-457189"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6pPr>
            <a:lvl7pPr marL="4267093" marR="0" lvl="6" indent="-457189"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7pPr>
            <a:lvl8pPr marL="4876678" marR="0" lvl="7" indent="-457189"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8pPr>
            <a:lvl9pPr marL="5486263" marR="0" lvl="8" indent="-457189"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9pPr>
          </a:lstStyle>
          <a:p>
            <a:r>
              <a:rPr lang="en-GB"/>
              <a:t>Click to add text</a:t>
            </a:r>
          </a:p>
        </p:txBody>
      </p:sp>
      <p:sp>
        <p:nvSpPr>
          <p:cNvPr id="15" name="Title Placeholder 1">
            <a:extLst>
              <a:ext uri="{FF2B5EF4-FFF2-40B4-BE49-F238E27FC236}">
                <a16:creationId xmlns:a16="http://schemas.microsoft.com/office/drawing/2014/main" id="{3DBA92EB-17B8-0841-9A47-CCCC963D47FD}"/>
              </a:ext>
            </a:extLst>
          </p:cNvPr>
          <p:cNvSpPr>
            <a:spLocks noGrp="1"/>
          </p:cNvSpPr>
          <p:nvPr>
            <p:ph type="title" hasCustomPrompt="1"/>
          </p:nvPr>
        </p:nvSpPr>
        <p:spPr>
          <a:xfrm>
            <a:off x="4302365" y="787402"/>
            <a:ext cx="5430571" cy="705876"/>
          </a:xfrm>
          <a:prstGeom prst="rect">
            <a:avLst/>
          </a:prstGeom>
        </p:spPr>
        <p:txBody>
          <a:bodyPr vert="horz" lIns="91440" tIns="45720" rIns="91440" bIns="45720" rtlCol="0" anchor="ctr">
            <a:noAutofit/>
          </a:bodyPr>
          <a:lstStyle>
            <a:lvl1pPr>
              <a:lnSpc>
                <a:spcPts val="2400"/>
              </a:lnSpc>
              <a:defRPr sz="2400" b="0" i="0" baseline="0">
                <a:latin typeface="Montserrat Light" pitchFamily="2" charset="77"/>
              </a:defRPr>
            </a:lvl1pPr>
          </a:lstStyle>
          <a:p>
            <a:r>
              <a:rPr lang="en-GB"/>
              <a:t>Click here to edit</a:t>
            </a:r>
            <a:endParaRPr lang="en-US"/>
          </a:p>
        </p:txBody>
      </p:sp>
    </p:spTree>
    <p:extLst>
      <p:ext uri="{BB962C8B-B14F-4D97-AF65-F5344CB8AC3E}">
        <p14:creationId xmlns:p14="http://schemas.microsoft.com/office/powerpoint/2010/main" val="5769355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a:xfrm>
            <a:off x="354679" y="787402"/>
            <a:ext cx="11299824" cy="705876"/>
          </a:xfrm>
          <a:prstGeom prst="rect">
            <a:avLst/>
          </a:prstGeom>
        </p:spPr>
        <p:txBody>
          <a:bodyPr vert="horz" lIns="91440" tIns="45720" rIns="91440" bIns="45720" rtlCol="0" anchor="ctr">
            <a:noAutofit/>
          </a:bodyPr>
          <a:lstStyle>
            <a:lvl1pPr>
              <a:lnSpc>
                <a:spcPts val="2400"/>
              </a:lnSpc>
              <a:defRPr sz="2400" b="0" i="0" baseline="0">
                <a:latin typeface="Montserrat Light" pitchFamily="2" charset="77"/>
              </a:defRPr>
            </a:lvl1pPr>
          </a:lstStyle>
          <a:p>
            <a:r>
              <a:rPr lang="en-GB"/>
              <a:t>Click here to edit</a:t>
            </a:r>
            <a:endParaRPr lang="en-US"/>
          </a:p>
        </p:txBody>
      </p:sp>
      <p:sp>
        <p:nvSpPr>
          <p:cNvPr id="14" name="Shape 30"/>
          <p:cNvSpPr txBox="1">
            <a:spLocks noGrp="1"/>
          </p:cNvSpPr>
          <p:nvPr>
            <p:ph type="body" idx="15" hasCustomPrompt="1"/>
          </p:nvPr>
        </p:nvSpPr>
        <p:spPr>
          <a:xfrm>
            <a:off x="340678" y="1724785"/>
            <a:ext cx="11331837" cy="744849"/>
          </a:xfrm>
          <a:prstGeom prst="rect">
            <a:avLst/>
          </a:prstGeom>
          <a:noFill/>
          <a:ln>
            <a:noFill/>
          </a:ln>
        </p:spPr>
        <p:txBody>
          <a:bodyPr spcFirstLastPara="1" wrap="square" lIns="91425" tIns="91425" rIns="91425" bIns="91425" anchor="t" anchorCtr="0"/>
          <a:lstStyle>
            <a:lvl1pPr marL="12700" marR="0" lvl="0" indent="0" algn="l" rtl="0">
              <a:lnSpc>
                <a:spcPct val="100000"/>
              </a:lnSpc>
              <a:spcBef>
                <a:spcPts val="0"/>
              </a:spcBef>
              <a:spcAft>
                <a:spcPts val="533"/>
              </a:spcAft>
              <a:buClr>
                <a:schemeClr val="accent2"/>
              </a:buClr>
              <a:buSzPct val="120000"/>
              <a:buFont typeface="Arial"/>
              <a:buNone/>
              <a:tabLst/>
              <a:defRPr sz="1867" b="0" i="0" u="none" strike="noStrike" cap="none" baseline="0">
                <a:solidFill>
                  <a:schemeClr val="tx2"/>
                </a:solidFill>
                <a:latin typeface="Montserrat Light" charset="0"/>
                <a:ea typeface="Montserrat Light" charset="0"/>
                <a:cs typeface="Montserrat Light" charset="0"/>
                <a:sym typeface="Montserrat Light"/>
              </a:defRPr>
            </a:lvl1pPr>
            <a:lvl2pPr marL="359824" marR="0" lvl="1" indent="-182029" algn="l" rtl="0">
              <a:lnSpc>
                <a:spcPct val="100000"/>
              </a:lnSpc>
              <a:spcBef>
                <a:spcPts val="0"/>
              </a:spcBef>
              <a:spcAft>
                <a:spcPts val="533"/>
              </a:spcAft>
              <a:buClr>
                <a:schemeClr val="tx2"/>
              </a:buClr>
              <a:buSzPct val="100000"/>
              <a:buFont typeface="Arial"/>
              <a:buChar char="•"/>
              <a:tabLst/>
              <a:defRPr sz="1867" b="0" i="0" u="none" strike="noStrike" cap="none">
                <a:solidFill>
                  <a:schemeClr val="tx2"/>
                </a:solidFill>
                <a:latin typeface="Montserrat Light" charset="0"/>
                <a:ea typeface="Montserrat Light" charset="0"/>
                <a:cs typeface="Montserrat Light" charset="0"/>
                <a:sym typeface="Montserrat Light"/>
              </a:defRPr>
            </a:lvl2pPr>
            <a:lvl3pPr marL="539737" marR="0" lvl="2" indent="-179913" algn="l" rtl="0">
              <a:lnSpc>
                <a:spcPct val="100000"/>
              </a:lnSpc>
              <a:spcBef>
                <a:spcPts val="0"/>
              </a:spcBef>
              <a:spcAft>
                <a:spcPts val="533"/>
              </a:spcAft>
              <a:buClr>
                <a:schemeClr val="tx2"/>
              </a:buClr>
              <a:buSzPct val="100000"/>
              <a:buFont typeface="Arial"/>
              <a:buChar char="•"/>
              <a:tabLst/>
              <a:defRPr sz="1867" b="0" i="0" u="none" strike="noStrike" cap="none">
                <a:solidFill>
                  <a:schemeClr val="tx2"/>
                </a:solidFill>
                <a:latin typeface="Montserrat Light" charset="0"/>
                <a:ea typeface="Montserrat Light" charset="0"/>
                <a:cs typeface="Montserrat Light" charset="0"/>
                <a:sym typeface="Montserrat Light"/>
              </a:defRPr>
            </a:lvl3pPr>
            <a:lvl4pPr marL="2438339" marR="0" lvl="3" indent="-399615" algn="l" rtl="0">
              <a:lnSpc>
                <a:spcPct val="100000"/>
              </a:lnSpc>
              <a:spcBef>
                <a:spcPts val="267"/>
              </a:spcBef>
              <a:spcAft>
                <a:spcPts val="0"/>
              </a:spcAft>
              <a:buClr>
                <a:srgbClr val="505150"/>
              </a:buClr>
              <a:buSzPts val="1120"/>
              <a:buFont typeface="Arial"/>
              <a:buChar char="•"/>
              <a:defRPr sz="1867" b="0" i="0" u="none" strike="noStrike" cap="none">
                <a:solidFill>
                  <a:srgbClr val="505150"/>
                </a:solidFill>
                <a:latin typeface="Montserrat Light"/>
                <a:ea typeface="Montserrat Light"/>
                <a:cs typeface="Montserrat Light"/>
                <a:sym typeface="Montserrat Light"/>
              </a:defRPr>
            </a:lvl4pPr>
            <a:lvl5pPr marL="3047924" marR="0" lvl="4" indent="-399617" algn="l" rtl="0">
              <a:lnSpc>
                <a:spcPct val="100000"/>
              </a:lnSpc>
              <a:spcBef>
                <a:spcPts val="267"/>
              </a:spcBef>
              <a:spcAft>
                <a:spcPts val="0"/>
              </a:spcAft>
              <a:buClr>
                <a:srgbClr val="505150"/>
              </a:buClr>
              <a:buSzPts val="1120"/>
              <a:buFont typeface="Arial"/>
              <a:buChar char="•"/>
              <a:defRPr sz="1867" b="0" i="0" u="none" strike="noStrike" cap="none">
                <a:solidFill>
                  <a:srgbClr val="505150"/>
                </a:solidFill>
                <a:latin typeface="Montserrat Light"/>
                <a:ea typeface="Montserrat Light"/>
                <a:cs typeface="Montserrat Light"/>
                <a:sym typeface="Montserrat Light"/>
              </a:defRPr>
            </a:lvl5pPr>
            <a:lvl6pPr marL="3657509" marR="0" lvl="5" indent="-457189"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6pPr>
            <a:lvl7pPr marL="4267093" marR="0" lvl="6" indent="-457189"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7pPr>
            <a:lvl8pPr marL="4876678" marR="0" lvl="7" indent="-457189"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8pPr>
            <a:lvl9pPr marL="5486263" marR="0" lvl="8" indent="-457189"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9pPr>
          </a:lstStyle>
          <a:p>
            <a:r>
              <a:rPr lang="en-GB"/>
              <a:t>Click to add text</a:t>
            </a:r>
          </a:p>
        </p:txBody>
      </p:sp>
      <p:pic>
        <p:nvPicPr>
          <p:cNvPr id="20" name="Picture 1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508611" y="397573"/>
            <a:ext cx="1172479" cy="270391"/>
          </a:xfrm>
          <a:prstGeom prst="rect">
            <a:avLst/>
          </a:prstGeom>
        </p:spPr>
      </p:pic>
      <p:sp>
        <p:nvSpPr>
          <p:cNvPr id="21" name="Footer Placeholder 3"/>
          <p:cNvSpPr txBox="1">
            <a:spLocks/>
          </p:cNvSpPr>
          <p:nvPr userDrawn="1"/>
        </p:nvSpPr>
        <p:spPr>
          <a:xfrm>
            <a:off x="369461" y="6234527"/>
            <a:ext cx="1732895" cy="308572"/>
          </a:xfrm>
          <a:prstGeom prst="rect">
            <a:avLst/>
          </a:prstGeom>
        </p:spPr>
        <p:txBody>
          <a:bodyPr/>
          <a:lstStyle>
            <a:defPPr>
              <a:defRPr lang="en-US"/>
            </a:defPPr>
            <a:lvl1pPr marL="0" algn="r" defTabSz="457200" rtl="0" eaLnBrk="1" latinLnBrk="0" hangingPunct="1">
              <a:defRPr sz="1200" kern="1200">
                <a:solidFill>
                  <a:schemeClr val="bg1">
                    <a:lumMod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333" b="0" i="0" err="1">
                <a:solidFill>
                  <a:schemeClr val="tx2"/>
                </a:solidFill>
                <a:latin typeface="Montserrat" charset="0"/>
                <a:ea typeface="Montserrat" charset="0"/>
                <a:cs typeface="Montserrat" charset="0"/>
              </a:rPr>
              <a:t>tvsquared.com</a:t>
            </a:r>
            <a:endParaRPr lang="en-US" sz="1333" b="0" i="0">
              <a:solidFill>
                <a:schemeClr val="tx2"/>
              </a:solidFill>
              <a:latin typeface="Montserrat" charset="0"/>
              <a:ea typeface="Montserrat" charset="0"/>
              <a:cs typeface="Montserrat" charset="0"/>
            </a:endParaRPr>
          </a:p>
        </p:txBody>
      </p:sp>
      <p:sp>
        <p:nvSpPr>
          <p:cNvPr id="22" name="Footer Placeholder 3"/>
          <p:cNvSpPr txBox="1">
            <a:spLocks/>
          </p:cNvSpPr>
          <p:nvPr userDrawn="1"/>
        </p:nvSpPr>
        <p:spPr>
          <a:xfrm>
            <a:off x="11035704" y="6245232"/>
            <a:ext cx="810493" cy="486833"/>
          </a:xfrm>
          <a:prstGeom prst="rect">
            <a:avLst/>
          </a:prstGeom>
        </p:spPr>
        <p:txBody>
          <a:bodyPr/>
          <a:lstStyle>
            <a:defPPr>
              <a:defRPr lang="en-US"/>
            </a:defPPr>
            <a:lvl1pPr marL="0" algn="r" defTabSz="457200" rtl="0" eaLnBrk="1" latinLnBrk="0" hangingPunct="1">
              <a:defRPr sz="1200" kern="1200">
                <a:solidFill>
                  <a:schemeClr val="bg1">
                    <a:lumMod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7D2F7F4C-EEBE-764F-A5E0-511CC88AA392}" type="slidenum">
              <a:rPr lang="en-US" sz="1333" b="0" i="0" smtClean="0">
                <a:solidFill>
                  <a:schemeClr val="accent3"/>
                </a:solidFill>
                <a:latin typeface="Montserrat Medium" charset="0"/>
                <a:ea typeface="Montserrat Medium" charset="0"/>
                <a:cs typeface="Montserrat Medium" charset="0"/>
              </a:rPr>
              <a:pPr algn="r"/>
              <a:t>‹#›</a:t>
            </a:fld>
            <a:endParaRPr lang="en-US" sz="1333" b="0" i="0">
              <a:solidFill>
                <a:schemeClr val="accent3"/>
              </a:solidFill>
              <a:latin typeface="Montserrat Medium" charset="0"/>
              <a:ea typeface="Montserrat Medium" charset="0"/>
              <a:cs typeface="Montserrat Medium" charset="0"/>
            </a:endParaRPr>
          </a:p>
        </p:txBody>
      </p:sp>
      <p:cxnSp>
        <p:nvCxnSpPr>
          <p:cNvPr id="36" name="Straight Connector 35">
            <a:extLst>
              <a:ext uri="{FF2B5EF4-FFF2-40B4-BE49-F238E27FC236}">
                <a16:creationId xmlns:a16="http://schemas.microsoft.com/office/drawing/2014/main" id="{E9D65450-86A6-5D42-8859-7C63A323C7EB}"/>
              </a:ext>
            </a:extLst>
          </p:cNvPr>
          <p:cNvCxnSpPr/>
          <p:nvPr userDrawn="1"/>
        </p:nvCxnSpPr>
        <p:spPr>
          <a:xfrm>
            <a:off x="477680" y="1557855"/>
            <a:ext cx="11176825" cy="0"/>
          </a:xfrm>
          <a:prstGeom prst="line">
            <a:avLst/>
          </a:prstGeom>
          <a:ln w="25400" cmpd="sng">
            <a:gradFill flip="none" rotWithShape="1">
              <a:gsLst>
                <a:gs pos="0">
                  <a:schemeClr val="accent1"/>
                </a:gs>
                <a:gs pos="45000">
                  <a:schemeClr val="accent3"/>
                </a:gs>
                <a:gs pos="80000">
                  <a:schemeClr val="accent6"/>
                </a:gs>
              </a:gsLst>
              <a:lin ang="0" scaled="1"/>
              <a:tileRect/>
            </a:gradFill>
          </a:ln>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7368090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a:xfrm>
            <a:off x="354679" y="787402"/>
            <a:ext cx="11299824" cy="705876"/>
          </a:xfrm>
          <a:prstGeom prst="rect">
            <a:avLst/>
          </a:prstGeom>
        </p:spPr>
        <p:txBody>
          <a:bodyPr vert="horz" lIns="91440" tIns="45720" rIns="91440" bIns="45720" rtlCol="0" anchor="ctr">
            <a:noAutofit/>
          </a:bodyPr>
          <a:lstStyle>
            <a:lvl1pPr>
              <a:lnSpc>
                <a:spcPts val="2400"/>
              </a:lnSpc>
              <a:defRPr sz="2400" b="0" i="0" baseline="0">
                <a:latin typeface="Montserrat Light" pitchFamily="2" charset="77"/>
              </a:defRPr>
            </a:lvl1pPr>
          </a:lstStyle>
          <a:p>
            <a:r>
              <a:rPr lang="en-GB"/>
              <a:t>Click here to edit</a:t>
            </a:r>
            <a:endParaRPr lang="en-US"/>
          </a:p>
        </p:txBody>
      </p:sp>
      <p:pic>
        <p:nvPicPr>
          <p:cNvPr id="20" name="Picture 1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508611" y="397573"/>
            <a:ext cx="1172479" cy="270391"/>
          </a:xfrm>
          <a:prstGeom prst="rect">
            <a:avLst/>
          </a:prstGeom>
        </p:spPr>
      </p:pic>
      <p:sp>
        <p:nvSpPr>
          <p:cNvPr id="21" name="Footer Placeholder 3"/>
          <p:cNvSpPr txBox="1">
            <a:spLocks/>
          </p:cNvSpPr>
          <p:nvPr userDrawn="1"/>
        </p:nvSpPr>
        <p:spPr>
          <a:xfrm>
            <a:off x="369461" y="6234527"/>
            <a:ext cx="1732895" cy="308572"/>
          </a:xfrm>
          <a:prstGeom prst="rect">
            <a:avLst/>
          </a:prstGeom>
        </p:spPr>
        <p:txBody>
          <a:bodyPr/>
          <a:lstStyle>
            <a:defPPr>
              <a:defRPr lang="en-US"/>
            </a:defPPr>
            <a:lvl1pPr marL="0" algn="r" defTabSz="457200" rtl="0" eaLnBrk="1" latinLnBrk="0" hangingPunct="1">
              <a:defRPr sz="1200" kern="1200">
                <a:solidFill>
                  <a:schemeClr val="bg1">
                    <a:lumMod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333" b="0" i="0" err="1">
                <a:solidFill>
                  <a:schemeClr val="tx2"/>
                </a:solidFill>
                <a:latin typeface="Montserrat" charset="0"/>
                <a:ea typeface="Montserrat" charset="0"/>
                <a:cs typeface="Montserrat" charset="0"/>
              </a:rPr>
              <a:t>tvsquared.com</a:t>
            </a:r>
            <a:endParaRPr lang="en-US" sz="1333" b="0" i="0">
              <a:solidFill>
                <a:schemeClr val="tx2"/>
              </a:solidFill>
              <a:latin typeface="Montserrat" charset="0"/>
              <a:ea typeface="Montserrat" charset="0"/>
              <a:cs typeface="Montserrat" charset="0"/>
            </a:endParaRPr>
          </a:p>
        </p:txBody>
      </p:sp>
      <p:sp>
        <p:nvSpPr>
          <p:cNvPr id="22" name="Footer Placeholder 3"/>
          <p:cNvSpPr txBox="1">
            <a:spLocks/>
          </p:cNvSpPr>
          <p:nvPr userDrawn="1"/>
        </p:nvSpPr>
        <p:spPr>
          <a:xfrm>
            <a:off x="11035704" y="6245232"/>
            <a:ext cx="810493" cy="486833"/>
          </a:xfrm>
          <a:prstGeom prst="rect">
            <a:avLst/>
          </a:prstGeom>
        </p:spPr>
        <p:txBody>
          <a:bodyPr/>
          <a:lstStyle>
            <a:defPPr>
              <a:defRPr lang="en-US"/>
            </a:defPPr>
            <a:lvl1pPr marL="0" algn="r" defTabSz="457200" rtl="0" eaLnBrk="1" latinLnBrk="0" hangingPunct="1">
              <a:defRPr sz="1200" kern="1200">
                <a:solidFill>
                  <a:schemeClr val="bg1">
                    <a:lumMod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7D2F7F4C-EEBE-764F-A5E0-511CC88AA392}" type="slidenum">
              <a:rPr lang="en-US" sz="1333" b="0" i="0" smtClean="0">
                <a:solidFill>
                  <a:schemeClr val="accent3"/>
                </a:solidFill>
                <a:latin typeface="Montserrat Medium" charset="0"/>
                <a:ea typeface="Montserrat Medium" charset="0"/>
                <a:cs typeface="Montserrat Medium" charset="0"/>
              </a:rPr>
              <a:pPr algn="r"/>
              <a:t>‹#›</a:t>
            </a:fld>
            <a:endParaRPr lang="en-US" sz="1333" b="0" i="0">
              <a:solidFill>
                <a:schemeClr val="accent3"/>
              </a:solidFill>
              <a:latin typeface="Montserrat Medium" charset="0"/>
              <a:ea typeface="Montserrat Medium" charset="0"/>
              <a:cs typeface="Montserrat Medium" charset="0"/>
            </a:endParaRPr>
          </a:p>
        </p:txBody>
      </p:sp>
      <p:cxnSp>
        <p:nvCxnSpPr>
          <p:cNvPr id="13" name="Straight Connector 12">
            <a:extLst>
              <a:ext uri="{FF2B5EF4-FFF2-40B4-BE49-F238E27FC236}">
                <a16:creationId xmlns:a16="http://schemas.microsoft.com/office/drawing/2014/main" id="{671C36BB-DFC3-864C-8432-05AD3813823F}"/>
              </a:ext>
            </a:extLst>
          </p:cNvPr>
          <p:cNvCxnSpPr/>
          <p:nvPr userDrawn="1"/>
        </p:nvCxnSpPr>
        <p:spPr>
          <a:xfrm>
            <a:off x="477680" y="1557855"/>
            <a:ext cx="11176825" cy="0"/>
          </a:xfrm>
          <a:prstGeom prst="line">
            <a:avLst/>
          </a:prstGeom>
          <a:ln w="25400" cmpd="sng">
            <a:gradFill flip="none" rotWithShape="1">
              <a:gsLst>
                <a:gs pos="0">
                  <a:schemeClr val="accent1"/>
                </a:gs>
                <a:gs pos="45000">
                  <a:schemeClr val="accent3"/>
                </a:gs>
                <a:gs pos="80000">
                  <a:schemeClr val="accent6"/>
                </a:gs>
              </a:gsLst>
              <a:lin ang="0" scaled="1"/>
              <a:tileRect/>
            </a:gradFill>
          </a:ln>
          <a:effectLst/>
        </p:spPr>
        <p:style>
          <a:lnRef idx="2">
            <a:schemeClr val="dk1"/>
          </a:lnRef>
          <a:fillRef idx="0">
            <a:schemeClr val="dk1"/>
          </a:fillRef>
          <a:effectRef idx="1">
            <a:schemeClr val="dk1"/>
          </a:effectRef>
          <a:fontRef idx="minor">
            <a:schemeClr val="tx1"/>
          </a:fontRef>
        </p:style>
      </p:cxnSp>
      <p:sp>
        <p:nvSpPr>
          <p:cNvPr id="11" name="Shape 30">
            <a:extLst>
              <a:ext uri="{FF2B5EF4-FFF2-40B4-BE49-F238E27FC236}">
                <a16:creationId xmlns:a16="http://schemas.microsoft.com/office/drawing/2014/main" id="{66DD2C20-4013-5549-98C3-BE1FD73BA50E}"/>
              </a:ext>
            </a:extLst>
          </p:cNvPr>
          <p:cNvSpPr txBox="1">
            <a:spLocks noGrp="1"/>
          </p:cNvSpPr>
          <p:nvPr>
            <p:ph type="body" idx="18" hasCustomPrompt="1"/>
          </p:nvPr>
        </p:nvSpPr>
        <p:spPr>
          <a:xfrm>
            <a:off x="338674" y="1724783"/>
            <a:ext cx="5506239" cy="4172373"/>
          </a:xfrm>
          <a:prstGeom prst="rect">
            <a:avLst/>
          </a:prstGeom>
          <a:noFill/>
          <a:ln>
            <a:noFill/>
          </a:ln>
        </p:spPr>
        <p:txBody>
          <a:bodyPr spcFirstLastPara="1" wrap="square" lIns="91425" tIns="91425" rIns="91425" bIns="91425" anchor="t" anchorCtr="0"/>
          <a:lstStyle>
            <a:lvl1pPr marL="177796" marR="0" lvl="0" indent="-165096" algn="l" rtl="0">
              <a:lnSpc>
                <a:spcPct val="100000"/>
              </a:lnSpc>
              <a:spcBef>
                <a:spcPts val="0"/>
              </a:spcBef>
              <a:spcAft>
                <a:spcPts val="533"/>
              </a:spcAft>
              <a:buClr>
                <a:schemeClr val="accent2"/>
              </a:buClr>
              <a:buSzPct val="90000"/>
              <a:buFont typeface="Arial"/>
              <a:buChar char="•"/>
              <a:tabLst/>
              <a:defRPr sz="1867" b="0" i="0" u="none" strike="noStrike" cap="none" baseline="0">
                <a:solidFill>
                  <a:schemeClr val="tx2"/>
                </a:solidFill>
                <a:latin typeface="Montserrat Light" pitchFamily="2" charset="77"/>
                <a:ea typeface="Montserrat Light" pitchFamily="2" charset="77"/>
                <a:cs typeface="Montserrat Light" pitchFamily="2" charset="77"/>
                <a:sym typeface="Montserrat Light"/>
              </a:defRPr>
            </a:lvl1pPr>
            <a:lvl2pPr marL="359824" marR="0" lvl="1" indent="-182029" algn="l" rtl="0">
              <a:lnSpc>
                <a:spcPct val="100000"/>
              </a:lnSpc>
              <a:spcBef>
                <a:spcPts val="0"/>
              </a:spcBef>
              <a:spcAft>
                <a:spcPts val="533"/>
              </a:spcAft>
              <a:buClr>
                <a:schemeClr val="tx2"/>
              </a:buClr>
              <a:buSzPct val="90000"/>
              <a:buFont typeface="Arial"/>
              <a:buChar char="•"/>
              <a:tabLst/>
              <a:defRPr sz="1867" b="0" i="0" u="none" strike="noStrike" cap="none">
                <a:solidFill>
                  <a:schemeClr val="tx2"/>
                </a:solidFill>
                <a:latin typeface="Montserrat Light" pitchFamily="2" charset="77"/>
                <a:ea typeface="Montserrat Light" pitchFamily="2" charset="77"/>
                <a:cs typeface="Montserrat Light" pitchFamily="2" charset="77"/>
                <a:sym typeface="Montserrat Light"/>
              </a:defRPr>
            </a:lvl2pPr>
            <a:lvl3pPr marL="539737" marR="0" lvl="2" indent="-179913" algn="l" rtl="0">
              <a:lnSpc>
                <a:spcPct val="100000"/>
              </a:lnSpc>
              <a:spcBef>
                <a:spcPts val="0"/>
              </a:spcBef>
              <a:spcAft>
                <a:spcPts val="533"/>
              </a:spcAft>
              <a:buClr>
                <a:schemeClr val="tx2"/>
              </a:buClr>
              <a:buSzPct val="90000"/>
              <a:buFont typeface="Arial"/>
              <a:buChar char="•"/>
              <a:tabLst/>
              <a:defRPr sz="1867" b="0" i="0" u="none" strike="noStrike" cap="none">
                <a:solidFill>
                  <a:schemeClr val="tx2"/>
                </a:solidFill>
                <a:latin typeface="Montserrat Light" pitchFamily="2" charset="77"/>
                <a:ea typeface="Montserrat Light" pitchFamily="2" charset="77"/>
                <a:cs typeface="Montserrat Light" pitchFamily="2" charset="77"/>
                <a:sym typeface="Montserrat Light"/>
              </a:defRPr>
            </a:lvl3pPr>
            <a:lvl4pPr marL="2438339" marR="0" lvl="3" indent="-399615" algn="l" rtl="0">
              <a:lnSpc>
                <a:spcPct val="100000"/>
              </a:lnSpc>
              <a:spcBef>
                <a:spcPts val="267"/>
              </a:spcBef>
              <a:spcAft>
                <a:spcPts val="0"/>
              </a:spcAft>
              <a:buClr>
                <a:srgbClr val="505150"/>
              </a:buClr>
              <a:buSzPts val="1120"/>
              <a:buFont typeface="Arial"/>
              <a:buChar char="•"/>
              <a:defRPr sz="1867" b="0" i="0" u="none" strike="noStrike" cap="none">
                <a:solidFill>
                  <a:srgbClr val="505150"/>
                </a:solidFill>
                <a:latin typeface="Montserrat Light"/>
                <a:ea typeface="Montserrat Light"/>
                <a:cs typeface="Montserrat Light"/>
                <a:sym typeface="Montserrat Light"/>
              </a:defRPr>
            </a:lvl4pPr>
            <a:lvl5pPr marL="3047924" marR="0" lvl="4" indent="-399617" algn="l" rtl="0">
              <a:lnSpc>
                <a:spcPct val="100000"/>
              </a:lnSpc>
              <a:spcBef>
                <a:spcPts val="267"/>
              </a:spcBef>
              <a:spcAft>
                <a:spcPts val="0"/>
              </a:spcAft>
              <a:buClr>
                <a:srgbClr val="505150"/>
              </a:buClr>
              <a:buSzPts val="1120"/>
              <a:buFont typeface="Arial"/>
              <a:buChar char="•"/>
              <a:defRPr sz="1867" b="0" i="0" u="none" strike="noStrike" cap="none">
                <a:solidFill>
                  <a:srgbClr val="505150"/>
                </a:solidFill>
                <a:latin typeface="Montserrat Light"/>
                <a:ea typeface="Montserrat Light"/>
                <a:cs typeface="Montserrat Light"/>
                <a:sym typeface="Montserrat Light"/>
              </a:defRPr>
            </a:lvl5pPr>
            <a:lvl6pPr marL="3657509" marR="0" lvl="5" indent="-457189"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6pPr>
            <a:lvl7pPr marL="4267093" marR="0" lvl="6" indent="-457189"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7pPr>
            <a:lvl8pPr marL="4876678" marR="0" lvl="7" indent="-457189"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8pPr>
            <a:lvl9pPr marL="5486263" marR="0" lvl="8" indent="-457189"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9pPr>
          </a:lstStyle>
          <a:p>
            <a:r>
              <a:rPr lang="en-GB"/>
              <a:t>Click to add text</a:t>
            </a:r>
          </a:p>
          <a:p>
            <a:pPr lvl="1"/>
            <a:r>
              <a:rPr lang="en-GB"/>
              <a:t>Click to add text	</a:t>
            </a:r>
          </a:p>
          <a:p>
            <a:pPr lvl="2"/>
            <a:r>
              <a:rPr lang="en-GB"/>
              <a:t>Click to add text</a:t>
            </a:r>
          </a:p>
        </p:txBody>
      </p:sp>
      <p:sp>
        <p:nvSpPr>
          <p:cNvPr id="16" name="Shape 30">
            <a:extLst>
              <a:ext uri="{FF2B5EF4-FFF2-40B4-BE49-F238E27FC236}">
                <a16:creationId xmlns:a16="http://schemas.microsoft.com/office/drawing/2014/main" id="{F7266F63-2C28-1549-AB5B-A7507E111AEA}"/>
              </a:ext>
            </a:extLst>
          </p:cNvPr>
          <p:cNvSpPr txBox="1">
            <a:spLocks noGrp="1"/>
          </p:cNvSpPr>
          <p:nvPr>
            <p:ph type="body" idx="19" hasCustomPrompt="1"/>
          </p:nvPr>
        </p:nvSpPr>
        <p:spPr>
          <a:xfrm>
            <a:off x="6195614" y="1724783"/>
            <a:ext cx="5506239" cy="4172373"/>
          </a:xfrm>
          <a:prstGeom prst="rect">
            <a:avLst/>
          </a:prstGeom>
          <a:noFill/>
          <a:ln>
            <a:noFill/>
          </a:ln>
        </p:spPr>
        <p:txBody>
          <a:bodyPr spcFirstLastPara="1" wrap="square" lIns="91425" tIns="91425" rIns="91425" bIns="91425" anchor="t" anchorCtr="0"/>
          <a:lstStyle>
            <a:lvl1pPr marL="177796" marR="0" lvl="0" indent="-165096" algn="l" rtl="0">
              <a:lnSpc>
                <a:spcPct val="100000"/>
              </a:lnSpc>
              <a:spcBef>
                <a:spcPts val="0"/>
              </a:spcBef>
              <a:spcAft>
                <a:spcPts val="533"/>
              </a:spcAft>
              <a:buClr>
                <a:schemeClr val="accent2"/>
              </a:buClr>
              <a:buSzPct val="90000"/>
              <a:buFont typeface="Arial"/>
              <a:buChar char="•"/>
              <a:tabLst/>
              <a:defRPr sz="1867" b="0" i="0" u="none" strike="noStrike" cap="none" baseline="0">
                <a:solidFill>
                  <a:schemeClr val="tx2"/>
                </a:solidFill>
                <a:latin typeface="Montserrat Light" pitchFamily="2" charset="77"/>
                <a:ea typeface="Montserrat Light" pitchFamily="2" charset="77"/>
                <a:cs typeface="Montserrat Light" pitchFamily="2" charset="77"/>
                <a:sym typeface="Montserrat Light"/>
              </a:defRPr>
            </a:lvl1pPr>
            <a:lvl2pPr marL="359824" marR="0" lvl="1" indent="-182029" algn="l" rtl="0">
              <a:lnSpc>
                <a:spcPct val="100000"/>
              </a:lnSpc>
              <a:spcBef>
                <a:spcPts val="0"/>
              </a:spcBef>
              <a:spcAft>
                <a:spcPts val="533"/>
              </a:spcAft>
              <a:buClr>
                <a:schemeClr val="tx2"/>
              </a:buClr>
              <a:buSzPct val="90000"/>
              <a:buFont typeface="Arial"/>
              <a:buChar char="•"/>
              <a:tabLst/>
              <a:defRPr sz="1867" b="0" i="0" u="none" strike="noStrike" cap="none">
                <a:solidFill>
                  <a:schemeClr val="tx2"/>
                </a:solidFill>
                <a:latin typeface="Montserrat Light" pitchFamily="2" charset="77"/>
                <a:ea typeface="Montserrat Light" pitchFamily="2" charset="77"/>
                <a:cs typeface="Montserrat Light" pitchFamily="2" charset="77"/>
                <a:sym typeface="Montserrat Light"/>
              </a:defRPr>
            </a:lvl2pPr>
            <a:lvl3pPr marL="539737" marR="0" lvl="2" indent="-179913" algn="l" rtl="0">
              <a:lnSpc>
                <a:spcPct val="100000"/>
              </a:lnSpc>
              <a:spcBef>
                <a:spcPts val="0"/>
              </a:spcBef>
              <a:spcAft>
                <a:spcPts val="533"/>
              </a:spcAft>
              <a:buClr>
                <a:schemeClr val="tx2"/>
              </a:buClr>
              <a:buSzPct val="90000"/>
              <a:buFont typeface="Arial"/>
              <a:buChar char="•"/>
              <a:tabLst/>
              <a:defRPr sz="1867" b="0" i="0" u="none" strike="noStrike" cap="none">
                <a:solidFill>
                  <a:schemeClr val="tx2"/>
                </a:solidFill>
                <a:latin typeface="Montserrat Light" pitchFamily="2" charset="77"/>
                <a:ea typeface="Montserrat Light" pitchFamily="2" charset="77"/>
                <a:cs typeface="Montserrat Light" pitchFamily="2" charset="77"/>
                <a:sym typeface="Montserrat Light"/>
              </a:defRPr>
            </a:lvl3pPr>
            <a:lvl4pPr marL="2438339" marR="0" lvl="3" indent="-399615" algn="l" rtl="0">
              <a:lnSpc>
                <a:spcPct val="100000"/>
              </a:lnSpc>
              <a:spcBef>
                <a:spcPts val="267"/>
              </a:spcBef>
              <a:spcAft>
                <a:spcPts val="0"/>
              </a:spcAft>
              <a:buClr>
                <a:srgbClr val="505150"/>
              </a:buClr>
              <a:buSzPts val="1120"/>
              <a:buFont typeface="Arial"/>
              <a:buChar char="•"/>
              <a:defRPr sz="1867" b="0" i="0" u="none" strike="noStrike" cap="none">
                <a:solidFill>
                  <a:srgbClr val="505150"/>
                </a:solidFill>
                <a:latin typeface="Montserrat Light"/>
                <a:ea typeface="Montserrat Light"/>
                <a:cs typeface="Montserrat Light"/>
                <a:sym typeface="Montserrat Light"/>
              </a:defRPr>
            </a:lvl4pPr>
            <a:lvl5pPr marL="3047924" marR="0" lvl="4" indent="-399617" algn="l" rtl="0">
              <a:lnSpc>
                <a:spcPct val="100000"/>
              </a:lnSpc>
              <a:spcBef>
                <a:spcPts val="267"/>
              </a:spcBef>
              <a:spcAft>
                <a:spcPts val="0"/>
              </a:spcAft>
              <a:buClr>
                <a:srgbClr val="505150"/>
              </a:buClr>
              <a:buSzPts val="1120"/>
              <a:buFont typeface="Arial"/>
              <a:buChar char="•"/>
              <a:defRPr sz="1867" b="0" i="0" u="none" strike="noStrike" cap="none">
                <a:solidFill>
                  <a:srgbClr val="505150"/>
                </a:solidFill>
                <a:latin typeface="Montserrat Light"/>
                <a:ea typeface="Montserrat Light"/>
                <a:cs typeface="Montserrat Light"/>
                <a:sym typeface="Montserrat Light"/>
              </a:defRPr>
            </a:lvl5pPr>
            <a:lvl6pPr marL="3657509" marR="0" lvl="5" indent="-457189"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6pPr>
            <a:lvl7pPr marL="4267093" marR="0" lvl="6" indent="-457189"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7pPr>
            <a:lvl8pPr marL="4876678" marR="0" lvl="7" indent="-457189"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8pPr>
            <a:lvl9pPr marL="5486263" marR="0" lvl="8" indent="-457189"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9pPr>
          </a:lstStyle>
          <a:p>
            <a:r>
              <a:rPr lang="en-GB"/>
              <a:t>Click to add text</a:t>
            </a:r>
          </a:p>
          <a:p>
            <a:pPr lvl="1"/>
            <a:r>
              <a:rPr lang="en-GB"/>
              <a:t>Click to add text	</a:t>
            </a:r>
          </a:p>
          <a:p>
            <a:pPr lvl="2"/>
            <a:r>
              <a:rPr lang="en-GB"/>
              <a:t>Click to add text</a:t>
            </a:r>
          </a:p>
        </p:txBody>
      </p:sp>
    </p:spTree>
    <p:extLst>
      <p:ext uri="{BB962C8B-B14F-4D97-AF65-F5344CB8AC3E}">
        <p14:creationId xmlns:p14="http://schemas.microsoft.com/office/powerpoint/2010/main" val="29139944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8_Title Slide pic lef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615142-8DB9-3342-8C68-984DFEA81CBB}"/>
              </a:ext>
            </a:extLst>
          </p:cNvPr>
          <p:cNvSpPr/>
          <p:nvPr userDrawn="1"/>
        </p:nvSpPr>
        <p:spPr>
          <a:xfrm>
            <a:off x="1" y="0"/>
            <a:ext cx="372350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ooter Placeholder 3"/>
          <p:cNvSpPr txBox="1">
            <a:spLocks/>
          </p:cNvSpPr>
          <p:nvPr userDrawn="1"/>
        </p:nvSpPr>
        <p:spPr>
          <a:xfrm>
            <a:off x="11032867" y="6245234"/>
            <a:ext cx="810493" cy="486833"/>
          </a:xfrm>
          <a:prstGeom prst="rect">
            <a:avLst/>
          </a:prstGeom>
        </p:spPr>
        <p:txBody>
          <a:bodyPr/>
          <a:lstStyle>
            <a:defPPr>
              <a:defRPr lang="en-US"/>
            </a:defPPr>
            <a:lvl1pPr marL="0" algn="r" defTabSz="457200" rtl="0" eaLnBrk="1" latinLnBrk="0" hangingPunct="1">
              <a:defRPr sz="1200" kern="1200">
                <a:solidFill>
                  <a:schemeClr val="bg1">
                    <a:lumMod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7D2F7F4C-EEBE-764F-A5E0-511CC88AA392}" type="slidenum">
              <a:rPr lang="en-US" sz="1333" b="0" i="0" smtClean="0">
                <a:solidFill>
                  <a:schemeClr val="accent3"/>
                </a:solidFill>
                <a:latin typeface="Montserrat Medium" charset="0"/>
                <a:ea typeface="Montserrat Medium" charset="0"/>
                <a:cs typeface="Montserrat Medium" charset="0"/>
              </a:rPr>
              <a:pPr algn="r"/>
              <a:t>‹#›</a:t>
            </a:fld>
            <a:endParaRPr lang="en-US" sz="1333" b="0" i="0">
              <a:solidFill>
                <a:schemeClr val="accent3"/>
              </a:solidFill>
              <a:latin typeface="Montserrat Medium" charset="0"/>
              <a:ea typeface="Montserrat Medium" charset="0"/>
              <a:cs typeface="Montserrat Medium" charset="0"/>
            </a:endParaRPr>
          </a:p>
        </p:txBody>
      </p:sp>
      <p:pic>
        <p:nvPicPr>
          <p:cNvPr id="17" name="Picture 16">
            <a:extLst>
              <a:ext uri="{FF2B5EF4-FFF2-40B4-BE49-F238E27FC236}">
                <a16:creationId xmlns:a16="http://schemas.microsoft.com/office/drawing/2014/main" id="{52F10956-1DD2-F646-B3FE-1DB280F6E36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08611" y="397572"/>
            <a:ext cx="1172480" cy="270392"/>
          </a:xfrm>
          <a:prstGeom prst="rect">
            <a:avLst/>
          </a:prstGeom>
        </p:spPr>
      </p:pic>
      <p:cxnSp>
        <p:nvCxnSpPr>
          <p:cNvPr id="9" name="Straight Connector 8">
            <a:extLst>
              <a:ext uri="{FF2B5EF4-FFF2-40B4-BE49-F238E27FC236}">
                <a16:creationId xmlns:a16="http://schemas.microsoft.com/office/drawing/2014/main" id="{1BEF2DB8-C5E1-3146-B6E5-24633D3C0AF8}"/>
              </a:ext>
            </a:extLst>
          </p:cNvPr>
          <p:cNvCxnSpPr>
            <a:cxnSpLocks/>
          </p:cNvCxnSpPr>
          <p:nvPr userDrawn="1"/>
        </p:nvCxnSpPr>
        <p:spPr>
          <a:xfrm>
            <a:off x="4431329" y="1750019"/>
            <a:ext cx="5599273" cy="0"/>
          </a:xfrm>
          <a:prstGeom prst="line">
            <a:avLst/>
          </a:prstGeom>
          <a:ln w="25400" cmpd="sng">
            <a:gradFill flip="none" rotWithShape="1">
              <a:gsLst>
                <a:gs pos="0">
                  <a:schemeClr val="accent1"/>
                </a:gs>
                <a:gs pos="79000">
                  <a:schemeClr val="accent6"/>
                </a:gs>
              </a:gsLst>
              <a:lin ang="0" scaled="1"/>
              <a:tileRect/>
            </a:gradFill>
          </a:ln>
          <a:effectLst/>
        </p:spPr>
        <p:style>
          <a:lnRef idx="2">
            <a:schemeClr val="dk1"/>
          </a:lnRef>
          <a:fillRef idx="0">
            <a:schemeClr val="dk1"/>
          </a:fillRef>
          <a:effectRef idx="1">
            <a:schemeClr val="dk1"/>
          </a:effectRef>
          <a:fontRef idx="minor">
            <a:schemeClr val="tx1"/>
          </a:fontRef>
        </p:style>
      </p:cxnSp>
      <p:sp>
        <p:nvSpPr>
          <p:cNvPr id="14" name="Shape 30">
            <a:extLst>
              <a:ext uri="{FF2B5EF4-FFF2-40B4-BE49-F238E27FC236}">
                <a16:creationId xmlns:a16="http://schemas.microsoft.com/office/drawing/2014/main" id="{A81B6D98-E064-D145-8BAD-859434E24467}"/>
              </a:ext>
            </a:extLst>
          </p:cNvPr>
          <p:cNvSpPr txBox="1">
            <a:spLocks noGrp="1"/>
          </p:cNvSpPr>
          <p:nvPr>
            <p:ph type="body" idx="18" hasCustomPrompt="1"/>
          </p:nvPr>
        </p:nvSpPr>
        <p:spPr>
          <a:xfrm>
            <a:off x="4302365" y="2020971"/>
            <a:ext cx="5728235" cy="4172373"/>
          </a:xfrm>
          <a:prstGeom prst="rect">
            <a:avLst/>
          </a:prstGeom>
          <a:noFill/>
          <a:ln>
            <a:noFill/>
          </a:ln>
        </p:spPr>
        <p:txBody>
          <a:bodyPr spcFirstLastPara="1" wrap="square" lIns="91425" tIns="91425" rIns="91425" bIns="91425" anchor="t" anchorCtr="0"/>
          <a:lstStyle>
            <a:lvl1pPr marL="177796" marR="0" lvl="0" indent="-165096" algn="l" rtl="0">
              <a:lnSpc>
                <a:spcPct val="100000"/>
              </a:lnSpc>
              <a:spcBef>
                <a:spcPts val="0"/>
              </a:spcBef>
              <a:spcAft>
                <a:spcPts val="533"/>
              </a:spcAft>
              <a:buClr>
                <a:schemeClr val="tx1"/>
              </a:buClr>
              <a:buSzPct val="90000"/>
              <a:buFont typeface="Arial"/>
              <a:buChar char="•"/>
              <a:tabLst/>
              <a:defRPr sz="1867" b="0" i="0" u="none" strike="noStrike" cap="none" baseline="0">
                <a:solidFill>
                  <a:schemeClr val="tx1"/>
                </a:solidFill>
                <a:latin typeface="Montserrat Light" pitchFamily="2" charset="77"/>
                <a:ea typeface="Montserrat Light" pitchFamily="2" charset="77"/>
                <a:cs typeface="Montserrat Light" pitchFamily="2" charset="77"/>
                <a:sym typeface="Montserrat Light"/>
              </a:defRPr>
            </a:lvl1pPr>
            <a:lvl2pPr marL="359824" marR="0" lvl="1" indent="-182029" algn="l" rtl="0">
              <a:lnSpc>
                <a:spcPct val="100000"/>
              </a:lnSpc>
              <a:spcBef>
                <a:spcPts val="0"/>
              </a:spcBef>
              <a:spcAft>
                <a:spcPts val="533"/>
              </a:spcAft>
              <a:buClr>
                <a:schemeClr val="bg1"/>
              </a:buClr>
              <a:buSzPct val="90000"/>
              <a:buFont typeface="Arial"/>
              <a:buChar char="•"/>
              <a:tabLst/>
              <a:defRPr sz="1867" b="0" i="0" u="none" strike="noStrike" cap="none">
                <a:solidFill>
                  <a:schemeClr val="bg1"/>
                </a:solidFill>
                <a:latin typeface="Montserrat Light" pitchFamily="2" charset="77"/>
                <a:ea typeface="Montserrat Light" pitchFamily="2" charset="77"/>
                <a:cs typeface="Montserrat Light" pitchFamily="2" charset="77"/>
                <a:sym typeface="Montserrat Light"/>
              </a:defRPr>
            </a:lvl2pPr>
            <a:lvl3pPr marL="539737" marR="0" lvl="2" indent="-179913" algn="l" rtl="0">
              <a:lnSpc>
                <a:spcPct val="100000"/>
              </a:lnSpc>
              <a:spcBef>
                <a:spcPts val="0"/>
              </a:spcBef>
              <a:spcAft>
                <a:spcPts val="533"/>
              </a:spcAft>
              <a:buClr>
                <a:schemeClr val="bg1"/>
              </a:buClr>
              <a:buSzPct val="90000"/>
              <a:buFont typeface="Arial"/>
              <a:buChar char="•"/>
              <a:tabLst/>
              <a:defRPr sz="1867" b="0" i="0" u="none" strike="noStrike" cap="none">
                <a:solidFill>
                  <a:schemeClr val="bg1"/>
                </a:solidFill>
                <a:latin typeface="Montserrat Light" pitchFamily="2" charset="77"/>
                <a:ea typeface="Montserrat Light" pitchFamily="2" charset="77"/>
                <a:cs typeface="Montserrat Light" pitchFamily="2" charset="77"/>
                <a:sym typeface="Montserrat Light"/>
              </a:defRPr>
            </a:lvl3pPr>
            <a:lvl4pPr marL="2438339" marR="0" lvl="3" indent="-399615" algn="l" rtl="0">
              <a:lnSpc>
                <a:spcPct val="100000"/>
              </a:lnSpc>
              <a:spcBef>
                <a:spcPts val="267"/>
              </a:spcBef>
              <a:spcAft>
                <a:spcPts val="0"/>
              </a:spcAft>
              <a:buClr>
                <a:srgbClr val="505150"/>
              </a:buClr>
              <a:buSzPts val="1120"/>
              <a:buFont typeface="Arial"/>
              <a:buChar char="•"/>
              <a:defRPr sz="1867" b="0" i="0" u="none" strike="noStrike" cap="none">
                <a:solidFill>
                  <a:srgbClr val="505150"/>
                </a:solidFill>
                <a:latin typeface="Montserrat Light"/>
                <a:ea typeface="Montserrat Light"/>
                <a:cs typeface="Montserrat Light"/>
                <a:sym typeface="Montserrat Light"/>
              </a:defRPr>
            </a:lvl4pPr>
            <a:lvl5pPr marL="3047924" marR="0" lvl="4" indent="-399617" algn="l" rtl="0">
              <a:lnSpc>
                <a:spcPct val="100000"/>
              </a:lnSpc>
              <a:spcBef>
                <a:spcPts val="267"/>
              </a:spcBef>
              <a:spcAft>
                <a:spcPts val="0"/>
              </a:spcAft>
              <a:buClr>
                <a:srgbClr val="505150"/>
              </a:buClr>
              <a:buSzPts val="1120"/>
              <a:buFont typeface="Arial"/>
              <a:buChar char="•"/>
              <a:defRPr sz="1867" b="0" i="0" u="none" strike="noStrike" cap="none">
                <a:solidFill>
                  <a:srgbClr val="505150"/>
                </a:solidFill>
                <a:latin typeface="Montserrat Light"/>
                <a:ea typeface="Montserrat Light"/>
                <a:cs typeface="Montserrat Light"/>
                <a:sym typeface="Montserrat Light"/>
              </a:defRPr>
            </a:lvl5pPr>
            <a:lvl6pPr marL="3657509" marR="0" lvl="5" indent="-457189"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6pPr>
            <a:lvl7pPr marL="4267093" marR="0" lvl="6" indent="-457189"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7pPr>
            <a:lvl8pPr marL="4876678" marR="0" lvl="7" indent="-457189"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8pPr>
            <a:lvl9pPr marL="5486263" marR="0" lvl="8" indent="-457189"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9pPr>
          </a:lstStyle>
          <a:p>
            <a:r>
              <a:rPr lang="en-GB"/>
              <a:t>Click to add text</a:t>
            </a:r>
          </a:p>
        </p:txBody>
      </p:sp>
      <p:sp>
        <p:nvSpPr>
          <p:cNvPr id="15" name="Title Placeholder 1">
            <a:extLst>
              <a:ext uri="{FF2B5EF4-FFF2-40B4-BE49-F238E27FC236}">
                <a16:creationId xmlns:a16="http://schemas.microsoft.com/office/drawing/2014/main" id="{3DBA92EB-17B8-0841-9A47-CCCC963D47FD}"/>
              </a:ext>
            </a:extLst>
          </p:cNvPr>
          <p:cNvSpPr>
            <a:spLocks noGrp="1"/>
          </p:cNvSpPr>
          <p:nvPr>
            <p:ph type="title" hasCustomPrompt="1"/>
          </p:nvPr>
        </p:nvSpPr>
        <p:spPr>
          <a:xfrm>
            <a:off x="4302365" y="787402"/>
            <a:ext cx="5430571" cy="705876"/>
          </a:xfrm>
          <a:prstGeom prst="rect">
            <a:avLst/>
          </a:prstGeom>
        </p:spPr>
        <p:txBody>
          <a:bodyPr vert="horz" lIns="91440" tIns="45720" rIns="91440" bIns="45720" rtlCol="0" anchor="ctr">
            <a:noAutofit/>
          </a:bodyPr>
          <a:lstStyle>
            <a:lvl1pPr>
              <a:lnSpc>
                <a:spcPts val="2400"/>
              </a:lnSpc>
              <a:defRPr sz="2400" b="0" i="0" baseline="0">
                <a:latin typeface="Montserrat Light" pitchFamily="2" charset="77"/>
              </a:defRPr>
            </a:lvl1pPr>
          </a:lstStyle>
          <a:p>
            <a:r>
              <a:rPr lang="en-GB"/>
              <a:t>Click here to edit</a:t>
            </a:r>
            <a:endParaRPr lang="en-US"/>
          </a:p>
        </p:txBody>
      </p:sp>
      <p:sp>
        <p:nvSpPr>
          <p:cNvPr id="8" name="Rounded Rectangle 7">
            <a:extLst>
              <a:ext uri="{FF2B5EF4-FFF2-40B4-BE49-F238E27FC236}">
                <a16:creationId xmlns:a16="http://schemas.microsoft.com/office/drawing/2014/main" id="{BC31FEA5-821A-584D-8AAC-4C86EEF0E5AB}"/>
              </a:ext>
            </a:extLst>
          </p:cNvPr>
          <p:cNvSpPr/>
          <p:nvPr userDrawn="1"/>
        </p:nvSpPr>
        <p:spPr>
          <a:xfrm>
            <a:off x="490681" y="2057931"/>
            <a:ext cx="2742139" cy="2742139"/>
          </a:xfrm>
          <a:prstGeom prst="roundRect">
            <a:avLst>
              <a:gd name="adj" fmla="val 4544"/>
            </a:avLst>
          </a:prstGeom>
          <a:solidFill>
            <a:schemeClr val="tx2"/>
          </a:solidFill>
          <a:ln w="25400">
            <a:gradFill>
              <a:gsLst>
                <a:gs pos="0">
                  <a:schemeClr val="accent5"/>
                </a:gs>
                <a:gs pos="22000">
                  <a:schemeClr val="bg2"/>
                </a:gs>
                <a:gs pos="58000">
                  <a:schemeClr val="accent1"/>
                </a:gs>
              </a:gsLst>
              <a:lin ang="21594000" scaled="0"/>
            </a:gra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4032"/>
          </a:p>
        </p:txBody>
      </p:sp>
      <p:pic>
        <p:nvPicPr>
          <p:cNvPr id="11" name="Picture 10">
            <a:extLst>
              <a:ext uri="{FF2B5EF4-FFF2-40B4-BE49-F238E27FC236}">
                <a16:creationId xmlns:a16="http://schemas.microsoft.com/office/drawing/2014/main" id="{FD4808D3-FC63-7F4A-9582-81D85E6E7642}"/>
              </a:ext>
            </a:extLst>
          </p:cNvPr>
          <p:cNvPicPr>
            <a:picLocks noChangeAspect="1"/>
          </p:cNvPicPr>
          <p:nvPr userDrawn="1"/>
        </p:nvPicPr>
        <p:blipFill>
          <a:blip r:embed="rId3"/>
          <a:stretch>
            <a:fillRect/>
          </a:stretch>
        </p:blipFill>
        <p:spPr>
          <a:xfrm>
            <a:off x="804463" y="3247703"/>
            <a:ext cx="2141669" cy="498063"/>
          </a:xfrm>
          <a:prstGeom prst="rect">
            <a:avLst/>
          </a:prstGeom>
        </p:spPr>
      </p:pic>
    </p:spTree>
    <p:extLst>
      <p:ext uri="{BB962C8B-B14F-4D97-AF65-F5344CB8AC3E}">
        <p14:creationId xmlns:p14="http://schemas.microsoft.com/office/powerpoint/2010/main" val="25378269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6_Timeline">
    <p:bg>
      <p:bgPr>
        <a:solidFill>
          <a:srgbClr val="003764"/>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F57C3AE3-F330-9249-A4F0-8B9FD02A12C3}"/>
              </a:ext>
            </a:extLst>
          </p:cNvPr>
          <p:cNvSpPr/>
          <p:nvPr userDrawn="1"/>
        </p:nvSpPr>
        <p:spPr>
          <a:xfrm flipV="1">
            <a:off x="477677" y="2572321"/>
            <a:ext cx="3345332" cy="3396787"/>
          </a:xfrm>
          <a:prstGeom prst="rect">
            <a:avLst/>
          </a:prstGeom>
          <a:solidFill>
            <a:schemeClr val="bg1"/>
          </a:solidFill>
          <a:ln w="9525" cap="flat" cmpd="sng" algn="ctr">
            <a:gradFill>
              <a:gsLst>
                <a:gs pos="0">
                  <a:schemeClr val="accent1"/>
                </a:gs>
                <a:gs pos="48000">
                  <a:schemeClr val="accent3"/>
                </a:gs>
                <a:gs pos="100000">
                  <a:schemeClr val="accent6"/>
                </a:gs>
              </a:gsLst>
              <a:lin ang="5400000" scaled="1"/>
            </a:gradFill>
            <a:prstDash val="solid"/>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3" name="Rectangle 22">
            <a:extLst>
              <a:ext uri="{FF2B5EF4-FFF2-40B4-BE49-F238E27FC236}">
                <a16:creationId xmlns:a16="http://schemas.microsoft.com/office/drawing/2014/main" id="{B01937A6-9B8D-934A-97E7-1978CA3DF8BF}"/>
              </a:ext>
            </a:extLst>
          </p:cNvPr>
          <p:cNvSpPr/>
          <p:nvPr userDrawn="1"/>
        </p:nvSpPr>
        <p:spPr>
          <a:xfrm flipV="1">
            <a:off x="4351647" y="2572321"/>
            <a:ext cx="3345332" cy="3396787"/>
          </a:xfrm>
          <a:prstGeom prst="rect">
            <a:avLst/>
          </a:prstGeom>
          <a:solidFill>
            <a:schemeClr val="bg1"/>
          </a:solidFill>
          <a:ln w="9525" cap="flat" cmpd="sng" algn="ctr">
            <a:gradFill>
              <a:gsLst>
                <a:gs pos="0">
                  <a:schemeClr val="accent1"/>
                </a:gs>
                <a:gs pos="48000">
                  <a:schemeClr val="accent3"/>
                </a:gs>
                <a:gs pos="100000">
                  <a:schemeClr val="accent6"/>
                </a:gs>
              </a:gsLst>
              <a:lin ang="5400000" scaled="1"/>
            </a:gradFill>
            <a:prstDash val="solid"/>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4" name="Rectangle 23">
            <a:extLst>
              <a:ext uri="{FF2B5EF4-FFF2-40B4-BE49-F238E27FC236}">
                <a16:creationId xmlns:a16="http://schemas.microsoft.com/office/drawing/2014/main" id="{796F7760-C696-144D-97B0-944F41B7F863}"/>
              </a:ext>
            </a:extLst>
          </p:cNvPr>
          <p:cNvSpPr/>
          <p:nvPr userDrawn="1"/>
        </p:nvSpPr>
        <p:spPr>
          <a:xfrm flipV="1">
            <a:off x="8240738" y="2572321"/>
            <a:ext cx="3345332" cy="3396787"/>
          </a:xfrm>
          <a:prstGeom prst="rect">
            <a:avLst/>
          </a:prstGeom>
          <a:solidFill>
            <a:schemeClr val="bg1"/>
          </a:solidFill>
          <a:ln w="9525" cap="flat" cmpd="sng" algn="ctr">
            <a:gradFill>
              <a:gsLst>
                <a:gs pos="0">
                  <a:schemeClr val="accent1"/>
                </a:gs>
                <a:gs pos="48000">
                  <a:schemeClr val="accent3"/>
                </a:gs>
                <a:gs pos="100000">
                  <a:schemeClr val="accent6"/>
                </a:gs>
              </a:gsLst>
              <a:lin ang="5400000" scaled="1"/>
            </a:gradFill>
            <a:prstDash val="solid"/>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6" name="Title Placeholder 1"/>
          <p:cNvSpPr>
            <a:spLocks noGrp="1"/>
          </p:cNvSpPr>
          <p:nvPr>
            <p:ph type="title" hasCustomPrompt="1"/>
          </p:nvPr>
        </p:nvSpPr>
        <p:spPr>
          <a:xfrm>
            <a:off x="354679" y="787402"/>
            <a:ext cx="11299824" cy="705876"/>
          </a:xfrm>
          <a:prstGeom prst="rect">
            <a:avLst/>
          </a:prstGeom>
        </p:spPr>
        <p:txBody>
          <a:bodyPr vert="horz" lIns="91440" tIns="45720" rIns="91440" bIns="45720" rtlCol="0" anchor="ctr">
            <a:noAutofit/>
          </a:bodyPr>
          <a:lstStyle>
            <a:lvl1pPr>
              <a:lnSpc>
                <a:spcPts val="2400"/>
              </a:lnSpc>
              <a:defRPr sz="2400" b="0" i="0" baseline="0">
                <a:solidFill>
                  <a:schemeClr val="bg1"/>
                </a:solidFill>
                <a:latin typeface="Montserrat Light" pitchFamily="2" charset="77"/>
              </a:defRPr>
            </a:lvl1pPr>
          </a:lstStyle>
          <a:p>
            <a:r>
              <a:rPr lang="en-GB"/>
              <a:t>Click here to edit</a:t>
            </a:r>
            <a:endParaRPr lang="en-US"/>
          </a:p>
        </p:txBody>
      </p:sp>
      <p:sp>
        <p:nvSpPr>
          <p:cNvPr id="14" name="Shape 30"/>
          <p:cNvSpPr txBox="1">
            <a:spLocks noGrp="1"/>
          </p:cNvSpPr>
          <p:nvPr>
            <p:ph type="body" idx="15" hasCustomPrompt="1"/>
          </p:nvPr>
        </p:nvSpPr>
        <p:spPr>
          <a:xfrm>
            <a:off x="340678" y="1724785"/>
            <a:ext cx="11331837" cy="744849"/>
          </a:xfrm>
          <a:prstGeom prst="rect">
            <a:avLst/>
          </a:prstGeom>
          <a:noFill/>
          <a:ln>
            <a:noFill/>
          </a:ln>
        </p:spPr>
        <p:txBody>
          <a:bodyPr spcFirstLastPara="1" wrap="square" lIns="91425" tIns="91425" rIns="91425" bIns="91425" anchor="t" anchorCtr="0"/>
          <a:lstStyle>
            <a:lvl1pPr marL="12700" marR="0" lvl="0" indent="0" algn="l" rtl="0">
              <a:lnSpc>
                <a:spcPct val="100000"/>
              </a:lnSpc>
              <a:spcBef>
                <a:spcPts val="0"/>
              </a:spcBef>
              <a:spcAft>
                <a:spcPts val="533"/>
              </a:spcAft>
              <a:buClr>
                <a:schemeClr val="accent2"/>
              </a:buClr>
              <a:buSzPct val="120000"/>
              <a:buFont typeface="Arial"/>
              <a:buNone/>
              <a:tabLst/>
              <a:defRPr sz="1867" b="0" i="0" u="none" strike="noStrike" cap="none" baseline="0">
                <a:solidFill>
                  <a:schemeClr val="bg1"/>
                </a:solidFill>
                <a:latin typeface="Montserrat Light" charset="0"/>
                <a:ea typeface="Montserrat Light" charset="0"/>
                <a:cs typeface="Montserrat Light" charset="0"/>
                <a:sym typeface="Montserrat Light"/>
              </a:defRPr>
            </a:lvl1pPr>
            <a:lvl2pPr marL="359824" marR="0" lvl="1" indent="-182029" algn="l" rtl="0">
              <a:lnSpc>
                <a:spcPct val="100000"/>
              </a:lnSpc>
              <a:spcBef>
                <a:spcPts val="0"/>
              </a:spcBef>
              <a:spcAft>
                <a:spcPts val="533"/>
              </a:spcAft>
              <a:buClr>
                <a:schemeClr val="tx2"/>
              </a:buClr>
              <a:buSzPct val="100000"/>
              <a:buFont typeface="Arial"/>
              <a:buChar char="•"/>
              <a:tabLst/>
              <a:defRPr sz="1867" b="0" i="0" u="none" strike="noStrike" cap="none">
                <a:solidFill>
                  <a:schemeClr val="tx2"/>
                </a:solidFill>
                <a:latin typeface="Montserrat Light" charset="0"/>
                <a:ea typeface="Montserrat Light" charset="0"/>
                <a:cs typeface="Montserrat Light" charset="0"/>
                <a:sym typeface="Montserrat Light"/>
              </a:defRPr>
            </a:lvl2pPr>
            <a:lvl3pPr marL="539737" marR="0" lvl="2" indent="-179913" algn="l" rtl="0">
              <a:lnSpc>
                <a:spcPct val="100000"/>
              </a:lnSpc>
              <a:spcBef>
                <a:spcPts val="0"/>
              </a:spcBef>
              <a:spcAft>
                <a:spcPts val="533"/>
              </a:spcAft>
              <a:buClr>
                <a:schemeClr val="tx2"/>
              </a:buClr>
              <a:buSzPct val="100000"/>
              <a:buFont typeface="Arial"/>
              <a:buChar char="•"/>
              <a:tabLst/>
              <a:defRPr sz="1867" b="0" i="0" u="none" strike="noStrike" cap="none">
                <a:solidFill>
                  <a:schemeClr val="tx2"/>
                </a:solidFill>
                <a:latin typeface="Montserrat Light" charset="0"/>
                <a:ea typeface="Montserrat Light" charset="0"/>
                <a:cs typeface="Montserrat Light" charset="0"/>
                <a:sym typeface="Montserrat Light"/>
              </a:defRPr>
            </a:lvl3pPr>
            <a:lvl4pPr marL="2438339" marR="0" lvl="3" indent="-399615" algn="l" rtl="0">
              <a:lnSpc>
                <a:spcPct val="100000"/>
              </a:lnSpc>
              <a:spcBef>
                <a:spcPts val="267"/>
              </a:spcBef>
              <a:spcAft>
                <a:spcPts val="0"/>
              </a:spcAft>
              <a:buClr>
                <a:srgbClr val="505150"/>
              </a:buClr>
              <a:buSzPts val="1120"/>
              <a:buFont typeface="Arial"/>
              <a:buChar char="•"/>
              <a:defRPr sz="1867" b="0" i="0" u="none" strike="noStrike" cap="none">
                <a:solidFill>
                  <a:srgbClr val="505150"/>
                </a:solidFill>
                <a:latin typeface="Montserrat Light"/>
                <a:ea typeface="Montserrat Light"/>
                <a:cs typeface="Montserrat Light"/>
                <a:sym typeface="Montserrat Light"/>
              </a:defRPr>
            </a:lvl4pPr>
            <a:lvl5pPr marL="3047924" marR="0" lvl="4" indent="-399617" algn="l" rtl="0">
              <a:lnSpc>
                <a:spcPct val="100000"/>
              </a:lnSpc>
              <a:spcBef>
                <a:spcPts val="267"/>
              </a:spcBef>
              <a:spcAft>
                <a:spcPts val="0"/>
              </a:spcAft>
              <a:buClr>
                <a:srgbClr val="505150"/>
              </a:buClr>
              <a:buSzPts val="1120"/>
              <a:buFont typeface="Arial"/>
              <a:buChar char="•"/>
              <a:defRPr sz="1867" b="0" i="0" u="none" strike="noStrike" cap="none">
                <a:solidFill>
                  <a:srgbClr val="505150"/>
                </a:solidFill>
                <a:latin typeface="Montserrat Light"/>
                <a:ea typeface="Montserrat Light"/>
                <a:cs typeface="Montserrat Light"/>
                <a:sym typeface="Montserrat Light"/>
              </a:defRPr>
            </a:lvl5pPr>
            <a:lvl6pPr marL="3657509" marR="0" lvl="5" indent="-457189"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6pPr>
            <a:lvl7pPr marL="4267093" marR="0" lvl="6" indent="-457189"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7pPr>
            <a:lvl8pPr marL="4876678" marR="0" lvl="7" indent="-457189"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8pPr>
            <a:lvl9pPr marL="5486263" marR="0" lvl="8" indent="-457189"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9pPr>
          </a:lstStyle>
          <a:p>
            <a:r>
              <a:rPr lang="en-GB"/>
              <a:t>Click to add text</a:t>
            </a:r>
          </a:p>
        </p:txBody>
      </p:sp>
      <p:sp>
        <p:nvSpPr>
          <p:cNvPr id="21" name="Footer Placeholder 3"/>
          <p:cNvSpPr txBox="1">
            <a:spLocks/>
          </p:cNvSpPr>
          <p:nvPr userDrawn="1"/>
        </p:nvSpPr>
        <p:spPr>
          <a:xfrm>
            <a:off x="369461" y="6234527"/>
            <a:ext cx="1732895" cy="308572"/>
          </a:xfrm>
          <a:prstGeom prst="rect">
            <a:avLst/>
          </a:prstGeom>
        </p:spPr>
        <p:txBody>
          <a:bodyPr/>
          <a:lstStyle>
            <a:defPPr>
              <a:defRPr lang="en-US"/>
            </a:defPPr>
            <a:lvl1pPr marL="0" algn="r" defTabSz="457200" rtl="0" eaLnBrk="1" latinLnBrk="0" hangingPunct="1">
              <a:defRPr sz="1200" kern="1200">
                <a:solidFill>
                  <a:schemeClr val="bg1">
                    <a:lumMod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333" b="0" i="0" err="1">
                <a:solidFill>
                  <a:schemeClr val="bg1"/>
                </a:solidFill>
                <a:latin typeface="Montserrat" charset="0"/>
                <a:ea typeface="Montserrat" charset="0"/>
                <a:cs typeface="Montserrat" charset="0"/>
              </a:rPr>
              <a:t>tvsquared.com</a:t>
            </a:r>
            <a:endParaRPr lang="en-US" sz="1333" b="0" i="0">
              <a:solidFill>
                <a:schemeClr val="bg1"/>
              </a:solidFill>
              <a:latin typeface="Montserrat" charset="0"/>
              <a:ea typeface="Montserrat" charset="0"/>
              <a:cs typeface="Montserrat" charset="0"/>
            </a:endParaRPr>
          </a:p>
        </p:txBody>
      </p:sp>
      <p:sp>
        <p:nvSpPr>
          <p:cNvPr id="22" name="Footer Placeholder 3"/>
          <p:cNvSpPr txBox="1">
            <a:spLocks/>
          </p:cNvSpPr>
          <p:nvPr userDrawn="1"/>
        </p:nvSpPr>
        <p:spPr>
          <a:xfrm>
            <a:off x="11035704" y="6245232"/>
            <a:ext cx="810493" cy="486833"/>
          </a:xfrm>
          <a:prstGeom prst="rect">
            <a:avLst/>
          </a:prstGeom>
        </p:spPr>
        <p:txBody>
          <a:bodyPr/>
          <a:lstStyle>
            <a:defPPr>
              <a:defRPr lang="en-US"/>
            </a:defPPr>
            <a:lvl1pPr marL="0" algn="r" defTabSz="457200" rtl="0" eaLnBrk="1" latinLnBrk="0" hangingPunct="1">
              <a:defRPr sz="1200" kern="1200">
                <a:solidFill>
                  <a:schemeClr val="bg1">
                    <a:lumMod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7D2F7F4C-EEBE-764F-A5E0-511CC88AA392}" type="slidenum">
              <a:rPr lang="en-US" sz="1333" b="0" i="0" smtClean="0">
                <a:solidFill>
                  <a:schemeClr val="accent3"/>
                </a:solidFill>
                <a:latin typeface="Montserrat Medium" charset="0"/>
                <a:ea typeface="Montserrat Medium" charset="0"/>
                <a:cs typeface="Montserrat Medium" charset="0"/>
              </a:rPr>
              <a:pPr algn="r"/>
              <a:t>‹#›</a:t>
            </a:fld>
            <a:endParaRPr lang="en-US" sz="1333" b="0" i="0">
              <a:solidFill>
                <a:schemeClr val="accent3"/>
              </a:solidFill>
              <a:latin typeface="Montserrat Medium" charset="0"/>
              <a:ea typeface="Montserrat Medium" charset="0"/>
              <a:cs typeface="Montserrat Medium" charset="0"/>
            </a:endParaRPr>
          </a:p>
        </p:txBody>
      </p:sp>
      <p:cxnSp>
        <p:nvCxnSpPr>
          <p:cNvPr id="36" name="Straight Connector 35">
            <a:extLst>
              <a:ext uri="{FF2B5EF4-FFF2-40B4-BE49-F238E27FC236}">
                <a16:creationId xmlns:a16="http://schemas.microsoft.com/office/drawing/2014/main" id="{E9D65450-86A6-5D42-8859-7C63A323C7EB}"/>
              </a:ext>
            </a:extLst>
          </p:cNvPr>
          <p:cNvCxnSpPr/>
          <p:nvPr userDrawn="1"/>
        </p:nvCxnSpPr>
        <p:spPr>
          <a:xfrm>
            <a:off x="477680" y="1557855"/>
            <a:ext cx="11176825" cy="0"/>
          </a:xfrm>
          <a:prstGeom prst="line">
            <a:avLst/>
          </a:prstGeom>
          <a:ln w="25400" cmpd="sng">
            <a:gradFill flip="none" rotWithShape="1">
              <a:gsLst>
                <a:gs pos="0">
                  <a:schemeClr val="accent1"/>
                </a:gs>
                <a:gs pos="45000">
                  <a:schemeClr val="accent3"/>
                </a:gs>
                <a:gs pos="80000">
                  <a:schemeClr val="accent6"/>
                </a:gs>
              </a:gsLst>
              <a:lin ang="0" scaled="1"/>
              <a:tileRect/>
            </a:gradFill>
          </a:ln>
          <a:effectLst/>
        </p:spPr>
        <p:style>
          <a:lnRef idx="2">
            <a:schemeClr val="dk1"/>
          </a:lnRef>
          <a:fillRef idx="0">
            <a:schemeClr val="dk1"/>
          </a:fillRef>
          <a:effectRef idx="1">
            <a:schemeClr val="dk1"/>
          </a:effectRef>
          <a:fontRef idx="minor">
            <a:schemeClr val="tx1"/>
          </a:fontRef>
        </p:style>
      </p:cxnSp>
      <p:sp>
        <p:nvSpPr>
          <p:cNvPr id="42" name="Shape 30">
            <a:extLst>
              <a:ext uri="{FF2B5EF4-FFF2-40B4-BE49-F238E27FC236}">
                <a16:creationId xmlns:a16="http://schemas.microsoft.com/office/drawing/2014/main" id="{A9108F10-9B08-1C48-B183-F48B5B8DEC25}"/>
              </a:ext>
            </a:extLst>
          </p:cNvPr>
          <p:cNvSpPr txBox="1">
            <a:spLocks noGrp="1"/>
          </p:cNvSpPr>
          <p:nvPr>
            <p:ph type="body" idx="18" hasCustomPrompt="1"/>
          </p:nvPr>
        </p:nvSpPr>
        <p:spPr>
          <a:xfrm>
            <a:off x="790049" y="3414379"/>
            <a:ext cx="2736035" cy="1349488"/>
          </a:xfrm>
          <a:prstGeom prst="rect">
            <a:avLst/>
          </a:prstGeom>
          <a:noFill/>
          <a:ln>
            <a:noFill/>
          </a:ln>
        </p:spPr>
        <p:txBody>
          <a:bodyPr spcFirstLastPara="1" wrap="square" lIns="91425" tIns="91425" rIns="91425" bIns="91425" anchor="t" anchorCtr="0"/>
          <a:lstStyle>
            <a:lvl1pPr marL="177796" marR="0" lvl="0" indent="-165096" algn="l" rtl="0">
              <a:lnSpc>
                <a:spcPct val="100000"/>
              </a:lnSpc>
              <a:spcBef>
                <a:spcPts val="0"/>
              </a:spcBef>
              <a:spcAft>
                <a:spcPts val="533"/>
              </a:spcAft>
              <a:buClr>
                <a:schemeClr val="accent2"/>
              </a:buClr>
              <a:buSzPct val="90000"/>
              <a:buFont typeface="Arial"/>
              <a:buChar char="•"/>
              <a:tabLst/>
              <a:defRPr sz="1467" b="0" i="0" u="none" strike="noStrike" cap="none" baseline="0">
                <a:solidFill>
                  <a:schemeClr val="tx2"/>
                </a:solidFill>
                <a:latin typeface="Montserrat Light" pitchFamily="2" charset="77"/>
                <a:ea typeface="Montserrat Light" pitchFamily="2" charset="77"/>
                <a:cs typeface="Montserrat Light" pitchFamily="2" charset="77"/>
                <a:sym typeface="Montserrat Light"/>
              </a:defRPr>
            </a:lvl1pPr>
            <a:lvl2pPr marL="359824" marR="0" lvl="1" indent="-182029" algn="l" rtl="0">
              <a:lnSpc>
                <a:spcPct val="100000"/>
              </a:lnSpc>
              <a:spcBef>
                <a:spcPts val="0"/>
              </a:spcBef>
              <a:spcAft>
                <a:spcPts val="533"/>
              </a:spcAft>
              <a:buClr>
                <a:schemeClr val="tx2"/>
              </a:buClr>
              <a:buSzPct val="90000"/>
              <a:buFont typeface="Arial"/>
              <a:buChar char="•"/>
              <a:tabLst/>
              <a:defRPr sz="1867" b="0" i="0" u="none" strike="noStrike" cap="none">
                <a:solidFill>
                  <a:schemeClr val="tx2"/>
                </a:solidFill>
                <a:latin typeface="Montserrat Light" pitchFamily="2" charset="77"/>
                <a:ea typeface="Montserrat Light" pitchFamily="2" charset="77"/>
                <a:cs typeface="Montserrat Light" pitchFamily="2" charset="77"/>
                <a:sym typeface="Montserrat Light"/>
              </a:defRPr>
            </a:lvl2pPr>
            <a:lvl3pPr marL="539737" marR="0" lvl="2" indent="-179913" algn="l" rtl="0">
              <a:lnSpc>
                <a:spcPct val="100000"/>
              </a:lnSpc>
              <a:spcBef>
                <a:spcPts val="0"/>
              </a:spcBef>
              <a:spcAft>
                <a:spcPts val="533"/>
              </a:spcAft>
              <a:buClr>
                <a:schemeClr val="tx2"/>
              </a:buClr>
              <a:buSzPct val="90000"/>
              <a:buFont typeface="Arial"/>
              <a:buChar char="•"/>
              <a:tabLst/>
              <a:defRPr sz="1867" b="0" i="0" u="none" strike="noStrike" cap="none">
                <a:solidFill>
                  <a:schemeClr val="tx2"/>
                </a:solidFill>
                <a:latin typeface="Montserrat Light" pitchFamily="2" charset="77"/>
                <a:ea typeface="Montserrat Light" pitchFamily="2" charset="77"/>
                <a:cs typeface="Montserrat Light" pitchFamily="2" charset="77"/>
                <a:sym typeface="Montserrat Light"/>
              </a:defRPr>
            </a:lvl3pPr>
            <a:lvl4pPr marL="2438339" marR="0" lvl="3" indent="-399615" algn="l" rtl="0">
              <a:lnSpc>
                <a:spcPct val="100000"/>
              </a:lnSpc>
              <a:spcBef>
                <a:spcPts val="267"/>
              </a:spcBef>
              <a:spcAft>
                <a:spcPts val="0"/>
              </a:spcAft>
              <a:buClr>
                <a:srgbClr val="505150"/>
              </a:buClr>
              <a:buSzPts val="1120"/>
              <a:buFont typeface="Arial"/>
              <a:buChar char="•"/>
              <a:defRPr sz="1867" b="0" i="0" u="none" strike="noStrike" cap="none">
                <a:solidFill>
                  <a:srgbClr val="505150"/>
                </a:solidFill>
                <a:latin typeface="Montserrat Light"/>
                <a:ea typeface="Montserrat Light"/>
                <a:cs typeface="Montserrat Light"/>
                <a:sym typeface="Montserrat Light"/>
              </a:defRPr>
            </a:lvl4pPr>
            <a:lvl5pPr marL="3047924" marR="0" lvl="4" indent="-399617" algn="l" rtl="0">
              <a:lnSpc>
                <a:spcPct val="100000"/>
              </a:lnSpc>
              <a:spcBef>
                <a:spcPts val="267"/>
              </a:spcBef>
              <a:spcAft>
                <a:spcPts val="0"/>
              </a:spcAft>
              <a:buClr>
                <a:srgbClr val="505150"/>
              </a:buClr>
              <a:buSzPts val="1120"/>
              <a:buFont typeface="Arial"/>
              <a:buChar char="•"/>
              <a:defRPr sz="1867" b="0" i="0" u="none" strike="noStrike" cap="none">
                <a:solidFill>
                  <a:srgbClr val="505150"/>
                </a:solidFill>
                <a:latin typeface="Montserrat Light"/>
                <a:ea typeface="Montserrat Light"/>
                <a:cs typeface="Montserrat Light"/>
                <a:sym typeface="Montserrat Light"/>
              </a:defRPr>
            </a:lvl5pPr>
            <a:lvl6pPr marL="3657509" marR="0" lvl="5" indent="-457189"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6pPr>
            <a:lvl7pPr marL="4267093" marR="0" lvl="6" indent="-457189"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7pPr>
            <a:lvl8pPr marL="4876678" marR="0" lvl="7" indent="-457189"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8pPr>
            <a:lvl9pPr marL="5486263" marR="0" lvl="8" indent="-457189"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9pPr>
          </a:lstStyle>
          <a:p>
            <a:r>
              <a:rPr lang="en-GB"/>
              <a:t>Click to add text</a:t>
            </a:r>
          </a:p>
        </p:txBody>
      </p:sp>
      <p:sp>
        <p:nvSpPr>
          <p:cNvPr id="44" name="Shape 30">
            <a:extLst>
              <a:ext uri="{FF2B5EF4-FFF2-40B4-BE49-F238E27FC236}">
                <a16:creationId xmlns:a16="http://schemas.microsoft.com/office/drawing/2014/main" id="{B458893C-44D6-B248-AE9A-2A25EABF9E38}"/>
              </a:ext>
            </a:extLst>
          </p:cNvPr>
          <p:cNvSpPr txBox="1">
            <a:spLocks noGrp="1"/>
          </p:cNvSpPr>
          <p:nvPr>
            <p:ph type="body" idx="19" hasCustomPrompt="1"/>
          </p:nvPr>
        </p:nvSpPr>
        <p:spPr>
          <a:xfrm>
            <a:off x="4725443" y="3414379"/>
            <a:ext cx="2736035" cy="1349488"/>
          </a:xfrm>
          <a:prstGeom prst="rect">
            <a:avLst/>
          </a:prstGeom>
          <a:noFill/>
          <a:ln>
            <a:noFill/>
          </a:ln>
        </p:spPr>
        <p:txBody>
          <a:bodyPr spcFirstLastPara="1" wrap="square" lIns="91425" tIns="91425" rIns="91425" bIns="91425" anchor="t" anchorCtr="0"/>
          <a:lstStyle>
            <a:lvl1pPr marL="177796" marR="0" lvl="0" indent="-165096" algn="l" rtl="0">
              <a:lnSpc>
                <a:spcPct val="100000"/>
              </a:lnSpc>
              <a:spcBef>
                <a:spcPts val="0"/>
              </a:spcBef>
              <a:spcAft>
                <a:spcPts val="533"/>
              </a:spcAft>
              <a:buClr>
                <a:schemeClr val="accent2"/>
              </a:buClr>
              <a:buSzPct val="90000"/>
              <a:buFont typeface="Arial"/>
              <a:buChar char="•"/>
              <a:tabLst/>
              <a:defRPr sz="1467" b="0" i="0" u="none" strike="noStrike" cap="none" baseline="0">
                <a:solidFill>
                  <a:schemeClr val="tx2"/>
                </a:solidFill>
                <a:latin typeface="Montserrat Light" pitchFamily="2" charset="77"/>
                <a:ea typeface="Montserrat Light" pitchFamily="2" charset="77"/>
                <a:cs typeface="Montserrat Light" pitchFamily="2" charset="77"/>
                <a:sym typeface="Montserrat Light"/>
              </a:defRPr>
            </a:lvl1pPr>
            <a:lvl2pPr marL="359824" marR="0" lvl="1" indent="-182029" algn="l" rtl="0">
              <a:lnSpc>
                <a:spcPct val="100000"/>
              </a:lnSpc>
              <a:spcBef>
                <a:spcPts val="0"/>
              </a:spcBef>
              <a:spcAft>
                <a:spcPts val="533"/>
              </a:spcAft>
              <a:buClr>
                <a:schemeClr val="tx2"/>
              </a:buClr>
              <a:buSzPct val="90000"/>
              <a:buFont typeface="Arial"/>
              <a:buChar char="•"/>
              <a:tabLst/>
              <a:defRPr sz="1867" b="0" i="0" u="none" strike="noStrike" cap="none">
                <a:solidFill>
                  <a:schemeClr val="tx2"/>
                </a:solidFill>
                <a:latin typeface="Montserrat Light" pitchFamily="2" charset="77"/>
                <a:ea typeface="Montserrat Light" pitchFamily="2" charset="77"/>
                <a:cs typeface="Montserrat Light" pitchFamily="2" charset="77"/>
                <a:sym typeface="Montserrat Light"/>
              </a:defRPr>
            </a:lvl2pPr>
            <a:lvl3pPr marL="539737" marR="0" lvl="2" indent="-179913" algn="l" rtl="0">
              <a:lnSpc>
                <a:spcPct val="100000"/>
              </a:lnSpc>
              <a:spcBef>
                <a:spcPts val="0"/>
              </a:spcBef>
              <a:spcAft>
                <a:spcPts val="533"/>
              </a:spcAft>
              <a:buClr>
                <a:schemeClr val="tx2"/>
              </a:buClr>
              <a:buSzPct val="90000"/>
              <a:buFont typeface="Arial"/>
              <a:buChar char="•"/>
              <a:tabLst/>
              <a:defRPr sz="1867" b="0" i="0" u="none" strike="noStrike" cap="none">
                <a:solidFill>
                  <a:schemeClr val="tx2"/>
                </a:solidFill>
                <a:latin typeface="Montserrat Light" pitchFamily="2" charset="77"/>
                <a:ea typeface="Montserrat Light" pitchFamily="2" charset="77"/>
                <a:cs typeface="Montserrat Light" pitchFamily="2" charset="77"/>
                <a:sym typeface="Montserrat Light"/>
              </a:defRPr>
            </a:lvl3pPr>
            <a:lvl4pPr marL="2438339" marR="0" lvl="3" indent="-399615" algn="l" rtl="0">
              <a:lnSpc>
                <a:spcPct val="100000"/>
              </a:lnSpc>
              <a:spcBef>
                <a:spcPts val="267"/>
              </a:spcBef>
              <a:spcAft>
                <a:spcPts val="0"/>
              </a:spcAft>
              <a:buClr>
                <a:srgbClr val="505150"/>
              </a:buClr>
              <a:buSzPts val="1120"/>
              <a:buFont typeface="Arial"/>
              <a:buChar char="•"/>
              <a:defRPr sz="1867" b="0" i="0" u="none" strike="noStrike" cap="none">
                <a:solidFill>
                  <a:srgbClr val="505150"/>
                </a:solidFill>
                <a:latin typeface="Montserrat Light"/>
                <a:ea typeface="Montserrat Light"/>
                <a:cs typeface="Montserrat Light"/>
                <a:sym typeface="Montserrat Light"/>
              </a:defRPr>
            </a:lvl4pPr>
            <a:lvl5pPr marL="3047924" marR="0" lvl="4" indent="-399617" algn="l" rtl="0">
              <a:lnSpc>
                <a:spcPct val="100000"/>
              </a:lnSpc>
              <a:spcBef>
                <a:spcPts val="267"/>
              </a:spcBef>
              <a:spcAft>
                <a:spcPts val="0"/>
              </a:spcAft>
              <a:buClr>
                <a:srgbClr val="505150"/>
              </a:buClr>
              <a:buSzPts val="1120"/>
              <a:buFont typeface="Arial"/>
              <a:buChar char="•"/>
              <a:defRPr sz="1867" b="0" i="0" u="none" strike="noStrike" cap="none">
                <a:solidFill>
                  <a:srgbClr val="505150"/>
                </a:solidFill>
                <a:latin typeface="Montserrat Light"/>
                <a:ea typeface="Montserrat Light"/>
                <a:cs typeface="Montserrat Light"/>
                <a:sym typeface="Montserrat Light"/>
              </a:defRPr>
            </a:lvl5pPr>
            <a:lvl6pPr marL="3657509" marR="0" lvl="5" indent="-457189"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6pPr>
            <a:lvl7pPr marL="4267093" marR="0" lvl="6" indent="-457189"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7pPr>
            <a:lvl8pPr marL="4876678" marR="0" lvl="7" indent="-457189"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8pPr>
            <a:lvl9pPr marL="5486263" marR="0" lvl="8" indent="-457189"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9pPr>
          </a:lstStyle>
          <a:p>
            <a:r>
              <a:rPr lang="en-GB"/>
              <a:t>Click to add text</a:t>
            </a:r>
          </a:p>
        </p:txBody>
      </p:sp>
      <p:sp>
        <p:nvSpPr>
          <p:cNvPr id="46" name="Shape 30">
            <a:extLst>
              <a:ext uri="{FF2B5EF4-FFF2-40B4-BE49-F238E27FC236}">
                <a16:creationId xmlns:a16="http://schemas.microsoft.com/office/drawing/2014/main" id="{27A97681-5093-7944-A3EB-3D58810E1D9F}"/>
              </a:ext>
            </a:extLst>
          </p:cNvPr>
          <p:cNvSpPr txBox="1">
            <a:spLocks noGrp="1"/>
          </p:cNvSpPr>
          <p:nvPr>
            <p:ph type="body" idx="20" hasCustomPrompt="1"/>
          </p:nvPr>
        </p:nvSpPr>
        <p:spPr>
          <a:xfrm>
            <a:off x="8506505" y="3414379"/>
            <a:ext cx="2736035" cy="1349488"/>
          </a:xfrm>
          <a:prstGeom prst="rect">
            <a:avLst/>
          </a:prstGeom>
          <a:noFill/>
          <a:ln>
            <a:noFill/>
          </a:ln>
        </p:spPr>
        <p:txBody>
          <a:bodyPr spcFirstLastPara="1" wrap="square" lIns="91425" tIns="91425" rIns="91425" bIns="91425" anchor="t" anchorCtr="0"/>
          <a:lstStyle>
            <a:lvl1pPr marL="177796" marR="0" lvl="0" indent="-165096" algn="l" rtl="0">
              <a:lnSpc>
                <a:spcPct val="100000"/>
              </a:lnSpc>
              <a:spcBef>
                <a:spcPts val="0"/>
              </a:spcBef>
              <a:spcAft>
                <a:spcPts val="533"/>
              </a:spcAft>
              <a:buClr>
                <a:schemeClr val="accent2"/>
              </a:buClr>
              <a:buSzPct val="90000"/>
              <a:buFont typeface="Arial"/>
              <a:buChar char="•"/>
              <a:tabLst/>
              <a:defRPr sz="1467" b="0" i="0" u="none" strike="noStrike" cap="none" baseline="0">
                <a:solidFill>
                  <a:schemeClr val="tx2"/>
                </a:solidFill>
                <a:latin typeface="Montserrat Light" pitchFamily="2" charset="77"/>
                <a:ea typeface="Montserrat Light" pitchFamily="2" charset="77"/>
                <a:cs typeface="Montserrat Light" pitchFamily="2" charset="77"/>
                <a:sym typeface="Montserrat Light"/>
              </a:defRPr>
            </a:lvl1pPr>
            <a:lvl2pPr marL="359824" marR="0" lvl="1" indent="-182029" algn="l" rtl="0">
              <a:lnSpc>
                <a:spcPct val="100000"/>
              </a:lnSpc>
              <a:spcBef>
                <a:spcPts val="0"/>
              </a:spcBef>
              <a:spcAft>
                <a:spcPts val="533"/>
              </a:spcAft>
              <a:buClr>
                <a:schemeClr val="tx2"/>
              </a:buClr>
              <a:buSzPct val="90000"/>
              <a:buFont typeface="Arial"/>
              <a:buChar char="•"/>
              <a:tabLst/>
              <a:defRPr sz="1867" b="0" i="0" u="none" strike="noStrike" cap="none">
                <a:solidFill>
                  <a:schemeClr val="tx2"/>
                </a:solidFill>
                <a:latin typeface="Montserrat Light" pitchFamily="2" charset="77"/>
                <a:ea typeface="Montserrat Light" pitchFamily="2" charset="77"/>
                <a:cs typeface="Montserrat Light" pitchFamily="2" charset="77"/>
                <a:sym typeface="Montserrat Light"/>
              </a:defRPr>
            </a:lvl2pPr>
            <a:lvl3pPr marL="539737" marR="0" lvl="2" indent="-179913" algn="l" rtl="0">
              <a:lnSpc>
                <a:spcPct val="100000"/>
              </a:lnSpc>
              <a:spcBef>
                <a:spcPts val="0"/>
              </a:spcBef>
              <a:spcAft>
                <a:spcPts val="533"/>
              </a:spcAft>
              <a:buClr>
                <a:schemeClr val="tx2"/>
              </a:buClr>
              <a:buSzPct val="90000"/>
              <a:buFont typeface="Arial"/>
              <a:buChar char="•"/>
              <a:tabLst/>
              <a:defRPr sz="1867" b="0" i="0" u="none" strike="noStrike" cap="none">
                <a:solidFill>
                  <a:schemeClr val="tx2"/>
                </a:solidFill>
                <a:latin typeface="Montserrat Light" pitchFamily="2" charset="77"/>
                <a:ea typeface="Montserrat Light" pitchFamily="2" charset="77"/>
                <a:cs typeface="Montserrat Light" pitchFamily="2" charset="77"/>
                <a:sym typeface="Montserrat Light"/>
              </a:defRPr>
            </a:lvl3pPr>
            <a:lvl4pPr marL="2438339" marR="0" lvl="3" indent="-399615" algn="l" rtl="0">
              <a:lnSpc>
                <a:spcPct val="100000"/>
              </a:lnSpc>
              <a:spcBef>
                <a:spcPts val="267"/>
              </a:spcBef>
              <a:spcAft>
                <a:spcPts val="0"/>
              </a:spcAft>
              <a:buClr>
                <a:srgbClr val="505150"/>
              </a:buClr>
              <a:buSzPts val="1120"/>
              <a:buFont typeface="Arial"/>
              <a:buChar char="•"/>
              <a:defRPr sz="1867" b="0" i="0" u="none" strike="noStrike" cap="none">
                <a:solidFill>
                  <a:srgbClr val="505150"/>
                </a:solidFill>
                <a:latin typeface="Montserrat Light"/>
                <a:ea typeface="Montserrat Light"/>
                <a:cs typeface="Montserrat Light"/>
                <a:sym typeface="Montserrat Light"/>
              </a:defRPr>
            </a:lvl4pPr>
            <a:lvl5pPr marL="3047924" marR="0" lvl="4" indent="-399617" algn="l" rtl="0">
              <a:lnSpc>
                <a:spcPct val="100000"/>
              </a:lnSpc>
              <a:spcBef>
                <a:spcPts val="267"/>
              </a:spcBef>
              <a:spcAft>
                <a:spcPts val="0"/>
              </a:spcAft>
              <a:buClr>
                <a:srgbClr val="505150"/>
              </a:buClr>
              <a:buSzPts val="1120"/>
              <a:buFont typeface="Arial"/>
              <a:buChar char="•"/>
              <a:defRPr sz="1867" b="0" i="0" u="none" strike="noStrike" cap="none">
                <a:solidFill>
                  <a:srgbClr val="505150"/>
                </a:solidFill>
                <a:latin typeface="Montserrat Light"/>
                <a:ea typeface="Montserrat Light"/>
                <a:cs typeface="Montserrat Light"/>
                <a:sym typeface="Montserrat Light"/>
              </a:defRPr>
            </a:lvl5pPr>
            <a:lvl6pPr marL="3657509" marR="0" lvl="5" indent="-457189"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6pPr>
            <a:lvl7pPr marL="4267093" marR="0" lvl="6" indent="-457189"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7pPr>
            <a:lvl8pPr marL="4876678" marR="0" lvl="7" indent="-457189"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8pPr>
            <a:lvl9pPr marL="5486263" marR="0" lvl="8" indent="-457189"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9pPr>
          </a:lstStyle>
          <a:p>
            <a:r>
              <a:rPr lang="en-GB"/>
              <a:t>Click to add text</a:t>
            </a:r>
          </a:p>
        </p:txBody>
      </p:sp>
      <p:sp>
        <p:nvSpPr>
          <p:cNvPr id="48" name="Text Placeholder 2">
            <a:extLst>
              <a:ext uri="{FF2B5EF4-FFF2-40B4-BE49-F238E27FC236}">
                <a16:creationId xmlns:a16="http://schemas.microsoft.com/office/drawing/2014/main" id="{C107A5DE-5F6B-C349-B43E-4D8C826700CF}"/>
              </a:ext>
            </a:extLst>
          </p:cNvPr>
          <p:cNvSpPr>
            <a:spLocks noGrp="1"/>
          </p:cNvSpPr>
          <p:nvPr>
            <p:ph type="body" sz="quarter" idx="21"/>
          </p:nvPr>
        </p:nvSpPr>
        <p:spPr>
          <a:xfrm>
            <a:off x="674198" y="2876273"/>
            <a:ext cx="2736849" cy="384400"/>
          </a:xfrm>
          <a:prstGeom prst="rect">
            <a:avLst/>
          </a:prstGeom>
        </p:spPr>
        <p:txBody>
          <a:bodyPr/>
          <a:lstStyle>
            <a:lvl1pPr marL="0" indent="0">
              <a:buNone/>
              <a:defRPr sz="2400" b="0" i="0">
                <a:solidFill>
                  <a:schemeClr val="tx1"/>
                </a:solidFill>
                <a:latin typeface="Montserrat Light" pitchFamily="2" charset="77"/>
              </a:defRPr>
            </a:lvl1pPr>
          </a:lstStyle>
          <a:p>
            <a:pPr lvl="0"/>
            <a:r>
              <a:rPr lang="en-GB"/>
              <a:t>Click to edit</a:t>
            </a:r>
            <a:endParaRPr lang="en-US"/>
          </a:p>
        </p:txBody>
      </p:sp>
      <p:sp>
        <p:nvSpPr>
          <p:cNvPr id="50" name="Text Placeholder 2">
            <a:extLst>
              <a:ext uri="{FF2B5EF4-FFF2-40B4-BE49-F238E27FC236}">
                <a16:creationId xmlns:a16="http://schemas.microsoft.com/office/drawing/2014/main" id="{0516C21F-D3C0-1F4D-8E16-5889BF375618}"/>
              </a:ext>
            </a:extLst>
          </p:cNvPr>
          <p:cNvSpPr>
            <a:spLocks noGrp="1"/>
          </p:cNvSpPr>
          <p:nvPr>
            <p:ph type="body" sz="quarter" idx="22"/>
          </p:nvPr>
        </p:nvSpPr>
        <p:spPr>
          <a:xfrm>
            <a:off x="4625024" y="2876273"/>
            <a:ext cx="2736849" cy="384400"/>
          </a:xfrm>
          <a:prstGeom prst="rect">
            <a:avLst/>
          </a:prstGeom>
        </p:spPr>
        <p:txBody>
          <a:bodyPr/>
          <a:lstStyle>
            <a:lvl1pPr marL="0" indent="0">
              <a:buNone/>
              <a:defRPr sz="2400" b="0" i="0">
                <a:solidFill>
                  <a:schemeClr val="tx1"/>
                </a:solidFill>
                <a:latin typeface="Montserrat Light" pitchFamily="2" charset="77"/>
              </a:defRPr>
            </a:lvl1pPr>
          </a:lstStyle>
          <a:p>
            <a:pPr lvl="0"/>
            <a:r>
              <a:rPr lang="en-GB"/>
              <a:t>Click to edit</a:t>
            </a:r>
            <a:endParaRPr lang="en-US"/>
          </a:p>
        </p:txBody>
      </p:sp>
      <p:sp>
        <p:nvSpPr>
          <p:cNvPr id="52" name="Text Placeholder 2">
            <a:extLst>
              <a:ext uri="{FF2B5EF4-FFF2-40B4-BE49-F238E27FC236}">
                <a16:creationId xmlns:a16="http://schemas.microsoft.com/office/drawing/2014/main" id="{7C5FE5B0-263D-DC4C-8379-6243282C515F}"/>
              </a:ext>
            </a:extLst>
          </p:cNvPr>
          <p:cNvSpPr>
            <a:spLocks noGrp="1"/>
          </p:cNvSpPr>
          <p:nvPr>
            <p:ph type="body" sz="quarter" idx="23"/>
          </p:nvPr>
        </p:nvSpPr>
        <p:spPr>
          <a:xfrm>
            <a:off x="8421520" y="2876273"/>
            <a:ext cx="2736849" cy="384400"/>
          </a:xfrm>
          <a:prstGeom prst="rect">
            <a:avLst/>
          </a:prstGeom>
        </p:spPr>
        <p:txBody>
          <a:bodyPr/>
          <a:lstStyle>
            <a:lvl1pPr marL="0" indent="0">
              <a:buNone/>
              <a:defRPr sz="2400" b="0" i="0">
                <a:solidFill>
                  <a:schemeClr val="tx1"/>
                </a:solidFill>
                <a:latin typeface="Montserrat Light" pitchFamily="2" charset="77"/>
              </a:defRPr>
            </a:lvl1pPr>
          </a:lstStyle>
          <a:p>
            <a:pPr lvl="0"/>
            <a:r>
              <a:rPr lang="en-GB"/>
              <a:t>Click to edit</a:t>
            </a:r>
            <a:endParaRPr lang="en-US"/>
          </a:p>
        </p:txBody>
      </p:sp>
      <p:pic>
        <p:nvPicPr>
          <p:cNvPr id="30" name="Picture 29">
            <a:extLst>
              <a:ext uri="{FF2B5EF4-FFF2-40B4-BE49-F238E27FC236}">
                <a16:creationId xmlns:a16="http://schemas.microsoft.com/office/drawing/2014/main" id="{B98D05A7-4006-A24D-B3E6-B517F9511C9A}"/>
              </a:ext>
            </a:extLst>
          </p:cNvPr>
          <p:cNvPicPr>
            <a:picLocks noChangeAspect="1"/>
          </p:cNvPicPr>
          <p:nvPr userDrawn="1"/>
        </p:nvPicPr>
        <p:blipFill>
          <a:blip r:embed="rId2"/>
          <a:stretch>
            <a:fillRect/>
          </a:stretch>
        </p:blipFill>
        <p:spPr>
          <a:xfrm>
            <a:off x="10505112" y="396867"/>
            <a:ext cx="1171744" cy="272499"/>
          </a:xfrm>
          <a:prstGeom prst="rect">
            <a:avLst/>
          </a:prstGeom>
        </p:spPr>
      </p:pic>
    </p:spTree>
    <p:extLst>
      <p:ext uri="{BB962C8B-B14F-4D97-AF65-F5344CB8AC3E}">
        <p14:creationId xmlns:p14="http://schemas.microsoft.com/office/powerpoint/2010/main" val="30877121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7_Timeline">
    <p:bg>
      <p:bgPr>
        <a:solidFill>
          <a:schemeClr val="tx2"/>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F57C3AE3-F330-9249-A4F0-8B9FD02A12C3}"/>
              </a:ext>
            </a:extLst>
          </p:cNvPr>
          <p:cNvSpPr/>
          <p:nvPr userDrawn="1"/>
        </p:nvSpPr>
        <p:spPr>
          <a:xfrm flipV="1">
            <a:off x="477677" y="2572321"/>
            <a:ext cx="3345332" cy="3396787"/>
          </a:xfrm>
          <a:prstGeom prst="rect">
            <a:avLst/>
          </a:prstGeom>
          <a:solidFill>
            <a:schemeClr val="bg1"/>
          </a:solidFill>
          <a:ln w="9525" cap="flat" cmpd="sng" algn="ctr">
            <a:gradFill>
              <a:gsLst>
                <a:gs pos="0">
                  <a:schemeClr val="accent1"/>
                </a:gs>
                <a:gs pos="48000">
                  <a:schemeClr val="accent3"/>
                </a:gs>
                <a:gs pos="100000">
                  <a:schemeClr val="accent6"/>
                </a:gs>
              </a:gsLst>
              <a:lin ang="5400000" scaled="1"/>
            </a:gradFill>
            <a:prstDash val="solid"/>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3" name="Rectangle 22">
            <a:extLst>
              <a:ext uri="{FF2B5EF4-FFF2-40B4-BE49-F238E27FC236}">
                <a16:creationId xmlns:a16="http://schemas.microsoft.com/office/drawing/2014/main" id="{B01937A6-9B8D-934A-97E7-1978CA3DF8BF}"/>
              </a:ext>
            </a:extLst>
          </p:cNvPr>
          <p:cNvSpPr/>
          <p:nvPr userDrawn="1"/>
        </p:nvSpPr>
        <p:spPr>
          <a:xfrm flipV="1">
            <a:off x="4351647" y="2572321"/>
            <a:ext cx="3345332" cy="3396787"/>
          </a:xfrm>
          <a:prstGeom prst="rect">
            <a:avLst/>
          </a:prstGeom>
          <a:solidFill>
            <a:schemeClr val="bg1"/>
          </a:solidFill>
          <a:ln w="9525" cap="flat" cmpd="sng" algn="ctr">
            <a:gradFill>
              <a:gsLst>
                <a:gs pos="0">
                  <a:schemeClr val="accent1"/>
                </a:gs>
                <a:gs pos="48000">
                  <a:schemeClr val="accent3"/>
                </a:gs>
                <a:gs pos="100000">
                  <a:schemeClr val="accent6"/>
                </a:gs>
              </a:gsLst>
              <a:lin ang="5400000" scaled="1"/>
            </a:gradFill>
            <a:prstDash val="solid"/>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4" name="Rectangle 23">
            <a:extLst>
              <a:ext uri="{FF2B5EF4-FFF2-40B4-BE49-F238E27FC236}">
                <a16:creationId xmlns:a16="http://schemas.microsoft.com/office/drawing/2014/main" id="{796F7760-C696-144D-97B0-944F41B7F863}"/>
              </a:ext>
            </a:extLst>
          </p:cNvPr>
          <p:cNvSpPr/>
          <p:nvPr userDrawn="1"/>
        </p:nvSpPr>
        <p:spPr>
          <a:xfrm flipV="1">
            <a:off x="8240738" y="2572321"/>
            <a:ext cx="3345332" cy="3396787"/>
          </a:xfrm>
          <a:prstGeom prst="rect">
            <a:avLst/>
          </a:prstGeom>
          <a:solidFill>
            <a:schemeClr val="bg1"/>
          </a:solidFill>
          <a:ln w="9525" cap="flat" cmpd="sng" algn="ctr">
            <a:gradFill>
              <a:gsLst>
                <a:gs pos="0">
                  <a:schemeClr val="accent1"/>
                </a:gs>
                <a:gs pos="48000">
                  <a:schemeClr val="accent3"/>
                </a:gs>
                <a:gs pos="100000">
                  <a:schemeClr val="accent6"/>
                </a:gs>
              </a:gsLst>
              <a:lin ang="5400000" scaled="1"/>
            </a:gradFill>
            <a:prstDash val="solid"/>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6" name="Title Placeholder 1"/>
          <p:cNvSpPr>
            <a:spLocks noGrp="1"/>
          </p:cNvSpPr>
          <p:nvPr>
            <p:ph type="title" hasCustomPrompt="1"/>
          </p:nvPr>
        </p:nvSpPr>
        <p:spPr>
          <a:xfrm>
            <a:off x="354679" y="787402"/>
            <a:ext cx="11299824" cy="705876"/>
          </a:xfrm>
          <a:prstGeom prst="rect">
            <a:avLst/>
          </a:prstGeom>
        </p:spPr>
        <p:txBody>
          <a:bodyPr vert="horz" lIns="91440" tIns="45720" rIns="91440" bIns="45720" rtlCol="0" anchor="ctr">
            <a:noAutofit/>
          </a:bodyPr>
          <a:lstStyle>
            <a:lvl1pPr>
              <a:lnSpc>
                <a:spcPts val="2400"/>
              </a:lnSpc>
              <a:defRPr sz="2400" b="0" i="0" baseline="0">
                <a:solidFill>
                  <a:schemeClr val="bg1"/>
                </a:solidFill>
                <a:latin typeface="Montserrat Light" pitchFamily="2" charset="77"/>
              </a:defRPr>
            </a:lvl1pPr>
          </a:lstStyle>
          <a:p>
            <a:r>
              <a:rPr lang="en-GB"/>
              <a:t>Click here to edit</a:t>
            </a:r>
            <a:endParaRPr lang="en-US"/>
          </a:p>
        </p:txBody>
      </p:sp>
      <p:sp>
        <p:nvSpPr>
          <p:cNvPr id="14" name="Shape 30"/>
          <p:cNvSpPr txBox="1">
            <a:spLocks noGrp="1"/>
          </p:cNvSpPr>
          <p:nvPr>
            <p:ph type="body" idx="15" hasCustomPrompt="1"/>
          </p:nvPr>
        </p:nvSpPr>
        <p:spPr>
          <a:xfrm>
            <a:off x="340678" y="1724785"/>
            <a:ext cx="11331837" cy="744849"/>
          </a:xfrm>
          <a:prstGeom prst="rect">
            <a:avLst/>
          </a:prstGeom>
          <a:noFill/>
          <a:ln>
            <a:noFill/>
          </a:ln>
        </p:spPr>
        <p:txBody>
          <a:bodyPr spcFirstLastPara="1" wrap="square" lIns="91425" tIns="91425" rIns="91425" bIns="91425" anchor="t" anchorCtr="0"/>
          <a:lstStyle>
            <a:lvl1pPr marL="12700" marR="0" lvl="0" indent="0" algn="l" rtl="0">
              <a:lnSpc>
                <a:spcPct val="100000"/>
              </a:lnSpc>
              <a:spcBef>
                <a:spcPts val="0"/>
              </a:spcBef>
              <a:spcAft>
                <a:spcPts val="533"/>
              </a:spcAft>
              <a:buClr>
                <a:schemeClr val="accent2"/>
              </a:buClr>
              <a:buSzPct val="120000"/>
              <a:buFont typeface="Arial"/>
              <a:buNone/>
              <a:tabLst/>
              <a:defRPr sz="1867" b="0" i="0" u="none" strike="noStrike" cap="none" baseline="0">
                <a:solidFill>
                  <a:schemeClr val="bg1"/>
                </a:solidFill>
                <a:latin typeface="Montserrat Light" charset="0"/>
                <a:ea typeface="Montserrat Light" charset="0"/>
                <a:cs typeface="Montserrat Light" charset="0"/>
                <a:sym typeface="Montserrat Light"/>
              </a:defRPr>
            </a:lvl1pPr>
            <a:lvl2pPr marL="359824" marR="0" lvl="1" indent="-182029" algn="l" rtl="0">
              <a:lnSpc>
                <a:spcPct val="100000"/>
              </a:lnSpc>
              <a:spcBef>
                <a:spcPts val="0"/>
              </a:spcBef>
              <a:spcAft>
                <a:spcPts val="533"/>
              </a:spcAft>
              <a:buClr>
                <a:schemeClr val="tx2"/>
              </a:buClr>
              <a:buSzPct val="100000"/>
              <a:buFont typeface="Arial"/>
              <a:buChar char="•"/>
              <a:tabLst/>
              <a:defRPr sz="1867" b="0" i="0" u="none" strike="noStrike" cap="none">
                <a:solidFill>
                  <a:schemeClr val="tx2"/>
                </a:solidFill>
                <a:latin typeface="Montserrat Light" charset="0"/>
                <a:ea typeface="Montserrat Light" charset="0"/>
                <a:cs typeface="Montserrat Light" charset="0"/>
                <a:sym typeface="Montserrat Light"/>
              </a:defRPr>
            </a:lvl2pPr>
            <a:lvl3pPr marL="539737" marR="0" lvl="2" indent="-179913" algn="l" rtl="0">
              <a:lnSpc>
                <a:spcPct val="100000"/>
              </a:lnSpc>
              <a:spcBef>
                <a:spcPts val="0"/>
              </a:spcBef>
              <a:spcAft>
                <a:spcPts val="533"/>
              </a:spcAft>
              <a:buClr>
                <a:schemeClr val="tx2"/>
              </a:buClr>
              <a:buSzPct val="100000"/>
              <a:buFont typeface="Arial"/>
              <a:buChar char="•"/>
              <a:tabLst/>
              <a:defRPr sz="1867" b="0" i="0" u="none" strike="noStrike" cap="none">
                <a:solidFill>
                  <a:schemeClr val="tx2"/>
                </a:solidFill>
                <a:latin typeface="Montserrat Light" charset="0"/>
                <a:ea typeface="Montserrat Light" charset="0"/>
                <a:cs typeface="Montserrat Light" charset="0"/>
                <a:sym typeface="Montserrat Light"/>
              </a:defRPr>
            </a:lvl3pPr>
            <a:lvl4pPr marL="2438339" marR="0" lvl="3" indent="-399615" algn="l" rtl="0">
              <a:lnSpc>
                <a:spcPct val="100000"/>
              </a:lnSpc>
              <a:spcBef>
                <a:spcPts val="267"/>
              </a:spcBef>
              <a:spcAft>
                <a:spcPts val="0"/>
              </a:spcAft>
              <a:buClr>
                <a:srgbClr val="505150"/>
              </a:buClr>
              <a:buSzPts val="1120"/>
              <a:buFont typeface="Arial"/>
              <a:buChar char="•"/>
              <a:defRPr sz="1867" b="0" i="0" u="none" strike="noStrike" cap="none">
                <a:solidFill>
                  <a:srgbClr val="505150"/>
                </a:solidFill>
                <a:latin typeface="Montserrat Light"/>
                <a:ea typeface="Montserrat Light"/>
                <a:cs typeface="Montserrat Light"/>
                <a:sym typeface="Montserrat Light"/>
              </a:defRPr>
            </a:lvl4pPr>
            <a:lvl5pPr marL="3047924" marR="0" lvl="4" indent="-399617" algn="l" rtl="0">
              <a:lnSpc>
                <a:spcPct val="100000"/>
              </a:lnSpc>
              <a:spcBef>
                <a:spcPts val="267"/>
              </a:spcBef>
              <a:spcAft>
                <a:spcPts val="0"/>
              </a:spcAft>
              <a:buClr>
                <a:srgbClr val="505150"/>
              </a:buClr>
              <a:buSzPts val="1120"/>
              <a:buFont typeface="Arial"/>
              <a:buChar char="•"/>
              <a:defRPr sz="1867" b="0" i="0" u="none" strike="noStrike" cap="none">
                <a:solidFill>
                  <a:srgbClr val="505150"/>
                </a:solidFill>
                <a:latin typeface="Montserrat Light"/>
                <a:ea typeface="Montserrat Light"/>
                <a:cs typeface="Montserrat Light"/>
                <a:sym typeface="Montserrat Light"/>
              </a:defRPr>
            </a:lvl5pPr>
            <a:lvl6pPr marL="3657509" marR="0" lvl="5" indent="-457189"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6pPr>
            <a:lvl7pPr marL="4267093" marR="0" lvl="6" indent="-457189"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7pPr>
            <a:lvl8pPr marL="4876678" marR="0" lvl="7" indent="-457189"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8pPr>
            <a:lvl9pPr marL="5486263" marR="0" lvl="8" indent="-457189"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9pPr>
          </a:lstStyle>
          <a:p>
            <a:r>
              <a:rPr lang="en-GB"/>
              <a:t>Click to add text</a:t>
            </a:r>
          </a:p>
        </p:txBody>
      </p:sp>
      <p:sp>
        <p:nvSpPr>
          <p:cNvPr id="21" name="Footer Placeholder 3"/>
          <p:cNvSpPr txBox="1">
            <a:spLocks/>
          </p:cNvSpPr>
          <p:nvPr userDrawn="1"/>
        </p:nvSpPr>
        <p:spPr>
          <a:xfrm>
            <a:off x="369461" y="6234527"/>
            <a:ext cx="1732895" cy="308572"/>
          </a:xfrm>
          <a:prstGeom prst="rect">
            <a:avLst/>
          </a:prstGeom>
        </p:spPr>
        <p:txBody>
          <a:bodyPr/>
          <a:lstStyle>
            <a:defPPr>
              <a:defRPr lang="en-US"/>
            </a:defPPr>
            <a:lvl1pPr marL="0" algn="r" defTabSz="457200" rtl="0" eaLnBrk="1" latinLnBrk="0" hangingPunct="1">
              <a:defRPr sz="1200" kern="1200">
                <a:solidFill>
                  <a:schemeClr val="bg1">
                    <a:lumMod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333" b="0" i="0" err="1">
                <a:solidFill>
                  <a:schemeClr val="bg1"/>
                </a:solidFill>
                <a:latin typeface="Montserrat" charset="0"/>
                <a:ea typeface="Montserrat" charset="0"/>
                <a:cs typeface="Montserrat" charset="0"/>
              </a:rPr>
              <a:t>tvsquared.com</a:t>
            </a:r>
            <a:endParaRPr lang="en-US" sz="1333" b="0" i="0">
              <a:solidFill>
                <a:schemeClr val="bg1"/>
              </a:solidFill>
              <a:latin typeface="Montserrat" charset="0"/>
              <a:ea typeface="Montserrat" charset="0"/>
              <a:cs typeface="Montserrat" charset="0"/>
            </a:endParaRPr>
          </a:p>
        </p:txBody>
      </p:sp>
      <p:sp>
        <p:nvSpPr>
          <p:cNvPr id="22" name="Footer Placeholder 3"/>
          <p:cNvSpPr txBox="1">
            <a:spLocks/>
          </p:cNvSpPr>
          <p:nvPr userDrawn="1"/>
        </p:nvSpPr>
        <p:spPr>
          <a:xfrm>
            <a:off x="11035704" y="6245232"/>
            <a:ext cx="810493" cy="486833"/>
          </a:xfrm>
          <a:prstGeom prst="rect">
            <a:avLst/>
          </a:prstGeom>
        </p:spPr>
        <p:txBody>
          <a:bodyPr/>
          <a:lstStyle>
            <a:defPPr>
              <a:defRPr lang="en-US"/>
            </a:defPPr>
            <a:lvl1pPr marL="0" algn="r" defTabSz="457200" rtl="0" eaLnBrk="1" latinLnBrk="0" hangingPunct="1">
              <a:defRPr sz="1200" kern="1200">
                <a:solidFill>
                  <a:schemeClr val="bg1">
                    <a:lumMod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7D2F7F4C-EEBE-764F-A5E0-511CC88AA392}" type="slidenum">
              <a:rPr lang="en-US" sz="1333" b="0" i="0" smtClean="0">
                <a:solidFill>
                  <a:schemeClr val="accent3"/>
                </a:solidFill>
                <a:latin typeface="Montserrat Medium" charset="0"/>
                <a:ea typeface="Montserrat Medium" charset="0"/>
                <a:cs typeface="Montserrat Medium" charset="0"/>
              </a:rPr>
              <a:pPr algn="r"/>
              <a:t>‹#›</a:t>
            </a:fld>
            <a:endParaRPr lang="en-US" sz="1333" b="0" i="0">
              <a:solidFill>
                <a:schemeClr val="accent3"/>
              </a:solidFill>
              <a:latin typeface="Montserrat Medium" charset="0"/>
              <a:ea typeface="Montserrat Medium" charset="0"/>
              <a:cs typeface="Montserrat Medium" charset="0"/>
            </a:endParaRPr>
          </a:p>
        </p:txBody>
      </p:sp>
      <p:cxnSp>
        <p:nvCxnSpPr>
          <p:cNvPr id="36" name="Straight Connector 35">
            <a:extLst>
              <a:ext uri="{FF2B5EF4-FFF2-40B4-BE49-F238E27FC236}">
                <a16:creationId xmlns:a16="http://schemas.microsoft.com/office/drawing/2014/main" id="{E9D65450-86A6-5D42-8859-7C63A323C7EB}"/>
              </a:ext>
            </a:extLst>
          </p:cNvPr>
          <p:cNvCxnSpPr/>
          <p:nvPr userDrawn="1"/>
        </p:nvCxnSpPr>
        <p:spPr>
          <a:xfrm>
            <a:off x="477680" y="1557855"/>
            <a:ext cx="11176825" cy="0"/>
          </a:xfrm>
          <a:prstGeom prst="line">
            <a:avLst/>
          </a:prstGeom>
          <a:ln w="25400" cmpd="sng">
            <a:gradFill flip="none" rotWithShape="1">
              <a:gsLst>
                <a:gs pos="0">
                  <a:schemeClr val="accent1"/>
                </a:gs>
                <a:gs pos="45000">
                  <a:schemeClr val="accent3"/>
                </a:gs>
                <a:gs pos="80000">
                  <a:schemeClr val="accent6"/>
                </a:gs>
              </a:gsLst>
              <a:lin ang="0" scaled="1"/>
              <a:tileRect/>
            </a:gradFill>
          </a:ln>
          <a:effectLst/>
        </p:spPr>
        <p:style>
          <a:lnRef idx="2">
            <a:schemeClr val="dk1"/>
          </a:lnRef>
          <a:fillRef idx="0">
            <a:schemeClr val="dk1"/>
          </a:fillRef>
          <a:effectRef idx="1">
            <a:schemeClr val="dk1"/>
          </a:effectRef>
          <a:fontRef idx="minor">
            <a:schemeClr val="tx1"/>
          </a:fontRef>
        </p:style>
      </p:cxnSp>
      <p:sp>
        <p:nvSpPr>
          <p:cNvPr id="42" name="Shape 30">
            <a:extLst>
              <a:ext uri="{FF2B5EF4-FFF2-40B4-BE49-F238E27FC236}">
                <a16:creationId xmlns:a16="http://schemas.microsoft.com/office/drawing/2014/main" id="{A9108F10-9B08-1C48-B183-F48B5B8DEC25}"/>
              </a:ext>
            </a:extLst>
          </p:cNvPr>
          <p:cNvSpPr txBox="1">
            <a:spLocks noGrp="1"/>
          </p:cNvSpPr>
          <p:nvPr>
            <p:ph type="body" idx="18" hasCustomPrompt="1"/>
          </p:nvPr>
        </p:nvSpPr>
        <p:spPr>
          <a:xfrm>
            <a:off x="790049" y="3414379"/>
            <a:ext cx="2736035" cy="1349488"/>
          </a:xfrm>
          <a:prstGeom prst="rect">
            <a:avLst/>
          </a:prstGeom>
          <a:noFill/>
          <a:ln>
            <a:noFill/>
          </a:ln>
        </p:spPr>
        <p:txBody>
          <a:bodyPr spcFirstLastPara="1" wrap="square" lIns="91425" tIns="91425" rIns="91425" bIns="91425" anchor="t" anchorCtr="0"/>
          <a:lstStyle>
            <a:lvl1pPr marL="177796" marR="0" lvl="0" indent="-165096" algn="l" rtl="0">
              <a:lnSpc>
                <a:spcPct val="100000"/>
              </a:lnSpc>
              <a:spcBef>
                <a:spcPts val="0"/>
              </a:spcBef>
              <a:spcAft>
                <a:spcPts val="533"/>
              </a:spcAft>
              <a:buClr>
                <a:schemeClr val="accent2"/>
              </a:buClr>
              <a:buSzPct val="90000"/>
              <a:buFont typeface="Arial"/>
              <a:buChar char="•"/>
              <a:tabLst/>
              <a:defRPr sz="1467" b="0" i="0" u="none" strike="noStrike" cap="none" baseline="0">
                <a:solidFill>
                  <a:schemeClr val="tx2"/>
                </a:solidFill>
                <a:latin typeface="Montserrat Light" pitchFamily="2" charset="77"/>
                <a:ea typeface="Montserrat Light" pitchFamily="2" charset="77"/>
                <a:cs typeface="Montserrat Light" pitchFamily="2" charset="77"/>
                <a:sym typeface="Montserrat Light"/>
              </a:defRPr>
            </a:lvl1pPr>
            <a:lvl2pPr marL="359824" marR="0" lvl="1" indent="-182029" algn="l" rtl="0">
              <a:lnSpc>
                <a:spcPct val="100000"/>
              </a:lnSpc>
              <a:spcBef>
                <a:spcPts val="0"/>
              </a:spcBef>
              <a:spcAft>
                <a:spcPts val="533"/>
              </a:spcAft>
              <a:buClr>
                <a:schemeClr val="tx2"/>
              </a:buClr>
              <a:buSzPct val="90000"/>
              <a:buFont typeface="Arial"/>
              <a:buChar char="•"/>
              <a:tabLst/>
              <a:defRPr sz="1867" b="0" i="0" u="none" strike="noStrike" cap="none">
                <a:solidFill>
                  <a:schemeClr val="tx2"/>
                </a:solidFill>
                <a:latin typeface="Montserrat Light" pitchFamily="2" charset="77"/>
                <a:ea typeface="Montserrat Light" pitchFamily="2" charset="77"/>
                <a:cs typeface="Montserrat Light" pitchFamily="2" charset="77"/>
                <a:sym typeface="Montserrat Light"/>
              </a:defRPr>
            </a:lvl2pPr>
            <a:lvl3pPr marL="539737" marR="0" lvl="2" indent="-179913" algn="l" rtl="0">
              <a:lnSpc>
                <a:spcPct val="100000"/>
              </a:lnSpc>
              <a:spcBef>
                <a:spcPts val="0"/>
              </a:spcBef>
              <a:spcAft>
                <a:spcPts val="533"/>
              </a:spcAft>
              <a:buClr>
                <a:schemeClr val="tx2"/>
              </a:buClr>
              <a:buSzPct val="90000"/>
              <a:buFont typeface="Arial"/>
              <a:buChar char="•"/>
              <a:tabLst/>
              <a:defRPr sz="1867" b="0" i="0" u="none" strike="noStrike" cap="none">
                <a:solidFill>
                  <a:schemeClr val="tx2"/>
                </a:solidFill>
                <a:latin typeface="Montserrat Light" pitchFamily="2" charset="77"/>
                <a:ea typeface="Montserrat Light" pitchFamily="2" charset="77"/>
                <a:cs typeface="Montserrat Light" pitchFamily="2" charset="77"/>
                <a:sym typeface="Montserrat Light"/>
              </a:defRPr>
            </a:lvl3pPr>
            <a:lvl4pPr marL="2438339" marR="0" lvl="3" indent="-399615" algn="l" rtl="0">
              <a:lnSpc>
                <a:spcPct val="100000"/>
              </a:lnSpc>
              <a:spcBef>
                <a:spcPts val="267"/>
              </a:spcBef>
              <a:spcAft>
                <a:spcPts val="0"/>
              </a:spcAft>
              <a:buClr>
                <a:srgbClr val="505150"/>
              </a:buClr>
              <a:buSzPts val="1120"/>
              <a:buFont typeface="Arial"/>
              <a:buChar char="•"/>
              <a:defRPr sz="1867" b="0" i="0" u="none" strike="noStrike" cap="none">
                <a:solidFill>
                  <a:srgbClr val="505150"/>
                </a:solidFill>
                <a:latin typeface="Montserrat Light"/>
                <a:ea typeface="Montserrat Light"/>
                <a:cs typeface="Montserrat Light"/>
                <a:sym typeface="Montserrat Light"/>
              </a:defRPr>
            </a:lvl4pPr>
            <a:lvl5pPr marL="3047924" marR="0" lvl="4" indent="-399617" algn="l" rtl="0">
              <a:lnSpc>
                <a:spcPct val="100000"/>
              </a:lnSpc>
              <a:spcBef>
                <a:spcPts val="267"/>
              </a:spcBef>
              <a:spcAft>
                <a:spcPts val="0"/>
              </a:spcAft>
              <a:buClr>
                <a:srgbClr val="505150"/>
              </a:buClr>
              <a:buSzPts val="1120"/>
              <a:buFont typeface="Arial"/>
              <a:buChar char="•"/>
              <a:defRPr sz="1867" b="0" i="0" u="none" strike="noStrike" cap="none">
                <a:solidFill>
                  <a:srgbClr val="505150"/>
                </a:solidFill>
                <a:latin typeface="Montserrat Light"/>
                <a:ea typeface="Montserrat Light"/>
                <a:cs typeface="Montserrat Light"/>
                <a:sym typeface="Montserrat Light"/>
              </a:defRPr>
            </a:lvl5pPr>
            <a:lvl6pPr marL="3657509" marR="0" lvl="5" indent="-457189"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6pPr>
            <a:lvl7pPr marL="4267093" marR="0" lvl="6" indent="-457189"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7pPr>
            <a:lvl8pPr marL="4876678" marR="0" lvl="7" indent="-457189"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8pPr>
            <a:lvl9pPr marL="5486263" marR="0" lvl="8" indent="-457189"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9pPr>
          </a:lstStyle>
          <a:p>
            <a:r>
              <a:rPr lang="en-GB"/>
              <a:t>Click to add text</a:t>
            </a:r>
          </a:p>
        </p:txBody>
      </p:sp>
      <p:sp>
        <p:nvSpPr>
          <p:cNvPr id="44" name="Shape 30">
            <a:extLst>
              <a:ext uri="{FF2B5EF4-FFF2-40B4-BE49-F238E27FC236}">
                <a16:creationId xmlns:a16="http://schemas.microsoft.com/office/drawing/2014/main" id="{B458893C-44D6-B248-AE9A-2A25EABF9E38}"/>
              </a:ext>
            </a:extLst>
          </p:cNvPr>
          <p:cNvSpPr txBox="1">
            <a:spLocks noGrp="1"/>
          </p:cNvSpPr>
          <p:nvPr>
            <p:ph type="body" idx="19" hasCustomPrompt="1"/>
          </p:nvPr>
        </p:nvSpPr>
        <p:spPr>
          <a:xfrm>
            <a:off x="4725443" y="3414379"/>
            <a:ext cx="2736035" cy="1349488"/>
          </a:xfrm>
          <a:prstGeom prst="rect">
            <a:avLst/>
          </a:prstGeom>
          <a:noFill/>
          <a:ln>
            <a:noFill/>
          </a:ln>
        </p:spPr>
        <p:txBody>
          <a:bodyPr spcFirstLastPara="1" wrap="square" lIns="91425" tIns="91425" rIns="91425" bIns="91425" anchor="t" anchorCtr="0"/>
          <a:lstStyle>
            <a:lvl1pPr marL="177796" marR="0" lvl="0" indent="-165096" algn="l" rtl="0">
              <a:lnSpc>
                <a:spcPct val="100000"/>
              </a:lnSpc>
              <a:spcBef>
                <a:spcPts val="0"/>
              </a:spcBef>
              <a:spcAft>
                <a:spcPts val="533"/>
              </a:spcAft>
              <a:buClr>
                <a:schemeClr val="accent2"/>
              </a:buClr>
              <a:buSzPct val="90000"/>
              <a:buFont typeface="Arial"/>
              <a:buChar char="•"/>
              <a:tabLst/>
              <a:defRPr sz="1467" b="0" i="0" u="none" strike="noStrike" cap="none" baseline="0">
                <a:solidFill>
                  <a:schemeClr val="tx2"/>
                </a:solidFill>
                <a:latin typeface="Montserrat Light" pitchFamily="2" charset="77"/>
                <a:ea typeface="Montserrat Light" pitchFamily="2" charset="77"/>
                <a:cs typeface="Montserrat Light" pitchFamily="2" charset="77"/>
                <a:sym typeface="Montserrat Light"/>
              </a:defRPr>
            </a:lvl1pPr>
            <a:lvl2pPr marL="359824" marR="0" lvl="1" indent="-182029" algn="l" rtl="0">
              <a:lnSpc>
                <a:spcPct val="100000"/>
              </a:lnSpc>
              <a:spcBef>
                <a:spcPts val="0"/>
              </a:spcBef>
              <a:spcAft>
                <a:spcPts val="533"/>
              </a:spcAft>
              <a:buClr>
                <a:schemeClr val="tx2"/>
              </a:buClr>
              <a:buSzPct val="90000"/>
              <a:buFont typeface="Arial"/>
              <a:buChar char="•"/>
              <a:tabLst/>
              <a:defRPr sz="1867" b="0" i="0" u="none" strike="noStrike" cap="none">
                <a:solidFill>
                  <a:schemeClr val="tx2"/>
                </a:solidFill>
                <a:latin typeface="Montserrat Light" pitchFamily="2" charset="77"/>
                <a:ea typeface="Montserrat Light" pitchFamily="2" charset="77"/>
                <a:cs typeface="Montserrat Light" pitchFamily="2" charset="77"/>
                <a:sym typeface="Montserrat Light"/>
              </a:defRPr>
            </a:lvl2pPr>
            <a:lvl3pPr marL="539737" marR="0" lvl="2" indent="-179913" algn="l" rtl="0">
              <a:lnSpc>
                <a:spcPct val="100000"/>
              </a:lnSpc>
              <a:spcBef>
                <a:spcPts val="0"/>
              </a:spcBef>
              <a:spcAft>
                <a:spcPts val="533"/>
              </a:spcAft>
              <a:buClr>
                <a:schemeClr val="tx2"/>
              </a:buClr>
              <a:buSzPct val="90000"/>
              <a:buFont typeface="Arial"/>
              <a:buChar char="•"/>
              <a:tabLst/>
              <a:defRPr sz="1867" b="0" i="0" u="none" strike="noStrike" cap="none">
                <a:solidFill>
                  <a:schemeClr val="tx2"/>
                </a:solidFill>
                <a:latin typeface="Montserrat Light" pitchFamily="2" charset="77"/>
                <a:ea typeface="Montserrat Light" pitchFamily="2" charset="77"/>
                <a:cs typeface="Montserrat Light" pitchFamily="2" charset="77"/>
                <a:sym typeface="Montserrat Light"/>
              </a:defRPr>
            </a:lvl3pPr>
            <a:lvl4pPr marL="2438339" marR="0" lvl="3" indent="-399615" algn="l" rtl="0">
              <a:lnSpc>
                <a:spcPct val="100000"/>
              </a:lnSpc>
              <a:spcBef>
                <a:spcPts val="267"/>
              </a:spcBef>
              <a:spcAft>
                <a:spcPts val="0"/>
              </a:spcAft>
              <a:buClr>
                <a:srgbClr val="505150"/>
              </a:buClr>
              <a:buSzPts val="1120"/>
              <a:buFont typeface="Arial"/>
              <a:buChar char="•"/>
              <a:defRPr sz="1867" b="0" i="0" u="none" strike="noStrike" cap="none">
                <a:solidFill>
                  <a:srgbClr val="505150"/>
                </a:solidFill>
                <a:latin typeface="Montserrat Light"/>
                <a:ea typeface="Montserrat Light"/>
                <a:cs typeface="Montserrat Light"/>
                <a:sym typeface="Montserrat Light"/>
              </a:defRPr>
            </a:lvl4pPr>
            <a:lvl5pPr marL="3047924" marR="0" lvl="4" indent="-399617" algn="l" rtl="0">
              <a:lnSpc>
                <a:spcPct val="100000"/>
              </a:lnSpc>
              <a:spcBef>
                <a:spcPts val="267"/>
              </a:spcBef>
              <a:spcAft>
                <a:spcPts val="0"/>
              </a:spcAft>
              <a:buClr>
                <a:srgbClr val="505150"/>
              </a:buClr>
              <a:buSzPts val="1120"/>
              <a:buFont typeface="Arial"/>
              <a:buChar char="•"/>
              <a:defRPr sz="1867" b="0" i="0" u="none" strike="noStrike" cap="none">
                <a:solidFill>
                  <a:srgbClr val="505150"/>
                </a:solidFill>
                <a:latin typeface="Montserrat Light"/>
                <a:ea typeface="Montserrat Light"/>
                <a:cs typeface="Montserrat Light"/>
                <a:sym typeface="Montserrat Light"/>
              </a:defRPr>
            </a:lvl5pPr>
            <a:lvl6pPr marL="3657509" marR="0" lvl="5" indent="-457189"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6pPr>
            <a:lvl7pPr marL="4267093" marR="0" lvl="6" indent="-457189"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7pPr>
            <a:lvl8pPr marL="4876678" marR="0" lvl="7" indent="-457189"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8pPr>
            <a:lvl9pPr marL="5486263" marR="0" lvl="8" indent="-457189"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9pPr>
          </a:lstStyle>
          <a:p>
            <a:r>
              <a:rPr lang="en-GB"/>
              <a:t>Click to add text</a:t>
            </a:r>
          </a:p>
        </p:txBody>
      </p:sp>
      <p:sp>
        <p:nvSpPr>
          <p:cNvPr id="46" name="Shape 30">
            <a:extLst>
              <a:ext uri="{FF2B5EF4-FFF2-40B4-BE49-F238E27FC236}">
                <a16:creationId xmlns:a16="http://schemas.microsoft.com/office/drawing/2014/main" id="{27A97681-5093-7944-A3EB-3D58810E1D9F}"/>
              </a:ext>
            </a:extLst>
          </p:cNvPr>
          <p:cNvSpPr txBox="1">
            <a:spLocks noGrp="1"/>
          </p:cNvSpPr>
          <p:nvPr>
            <p:ph type="body" idx="20" hasCustomPrompt="1"/>
          </p:nvPr>
        </p:nvSpPr>
        <p:spPr>
          <a:xfrm>
            <a:off x="8506505" y="3414379"/>
            <a:ext cx="2736035" cy="1349488"/>
          </a:xfrm>
          <a:prstGeom prst="rect">
            <a:avLst/>
          </a:prstGeom>
          <a:noFill/>
          <a:ln>
            <a:noFill/>
          </a:ln>
        </p:spPr>
        <p:txBody>
          <a:bodyPr spcFirstLastPara="1" wrap="square" lIns="91425" tIns="91425" rIns="91425" bIns="91425" anchor="t" anchorCtr="0"/>
          <a:lstStyle>
            <a:lvl1pPr marL="177796" marR="0" lvl="0" indent="-165096" algn="l" rtl="0">
              <a:lnSpc>
                <a:spcPct val="100000"/>
              </a:lnSpc>
              <a:spcBef>
                <a:spcPts val="0"/>
              </a:spcBef>
              <a:spcAft>
                <a:spcPts val="533"/>
              </a:spcAft>
              <a:buClr>
                <a:schemeClr val="accent2"/>
              </a:buClr>
              <a:buSzPct val="90000"/>
              <a:buFont typeface="Arial"/>
              <a:buChar char="•"/>
              <a:tabLst/>
              <a:defRPr sz="1467" b="0" i="0" u="none" strike="noStrike" cap="none" baseline="0">
                <a:solidFill>
                  <a:schemeClr val="tx2"/>
                </a:solidFill>
                <a:latin typeface="Montserrat Light" pitchFamily="2" charset="77"/>
                <a:ea typeface="Montserrat Light" pitchFamily="2" charset="77"/>
                <a:cs typeface="Montserrat Light" pitchFamily="2" charset="77"/>
                <a:sym typeface="Montserrat Light"/>
              </a:defRPr>
            </a:lvl1pPr>
            <a:lvl2pPr marL="359824" marR="0" lvl="1" indent="-182029" algn="l" rtl="0">
              <a:lnSpc>
                <a:spcPct val="100000"/>
              </a:lnSpc>
              <a:spcBef>
                <a:spcPts val="0"/>
              </a:spcBef>
              <a:spcAft>
                <a:spcPts val="533"/>
              </a:spcAft>
              <a:buClr>
                <a:schemeClr val="tx2"/>
              </a:buClr>
              <a:buSzPct val="90000"/>
              <a:buFont typeface="Arial"/>
              <a:buChar char="•"/>
              <a:tabLst/>
              <a:defRPr sz="1867" b="0" i="0" u="none" strike="noStrike" cap="none">
                <a:solidFill>
                  <a:schemeClr val="tx2"/>
                </a:solidFill>
                <a:latin typeface="Montserrat Light" pitchFamily="2" charset="77"/>
                <a:ea typeface="Montserrat Light" pitchFamily="2" charset="77"/>
                <a:cs typeface="Montserrat Light" pitchFamily="2" charset="77"/>
                <a:sym typeface="Montserrat Light"/>
              </a:defRPr>
            </a:lvl2pPr>
            <a:lvl3pPr marL="539737" marR="0" lvl="2" indent="-179913" algn="l" rtl="0">
              <a:lnSpc>
                <a:spcPct val="100000"/>
              </a:lnSpc>
              <a:spcBef>
                <a:spcPts val="0"/>
              </a:spcBef>
              <a:spcAft>
                <a:spcPts val="533"/>
              </a:spcAft>
              <a:buClr>
                <a:schemeClr val="tx2"/>
              </a:buClr>
              <a:buSzPct val="90000"/>
              <a:buFont typeface="Arial"/>
              <a:buChar char="•"/>
              <a:tabLst/>
              <a:defRPr sz="1867" b="0" i="0" u="none" strike="noStrike" cap="none">
                <a:solidFill>
                  <a:schemeClr val="tx2"/>
                </a:solidFill>
                <a:latin typeface="Montserrat Light" pitchFamily="2" charset="77"/>
                <a:ea typeface="Montserrat Light" pitchFamily="2" charset="77"/>
                <a:cs typeface="Montserrat Light" pitchFamily="2" charset="77"/>
                <a:sym typeface="Montserrat Light"/>
              </a:defRPr>
            </a:lvl3pPr>
            <a:lvl4pPr marL="2438339" marR="0" lvl="3" indent="-399615" algn="l" rtl="0">
              <a:lnSpc>
                <a:spcPct val="100000"/>
              </a:lnSpc>
              <a:spcBef>
                <a:spcPts val="267"/>
              </a:spcBef>
              <a:spcAft>
                <a:spcPts val="0"/>
              </a:spcAft>
              <a:buClr>
                <a:srgbClr val="505150"/>
              </a:buClr>
              <a:buSzPts val="1120"/>
              <a:buFont typeface="Arial"/>
              <a:buChar char="•"/>
              <a:defRPr sz="1867" b="0" i="0" u="none" strike="noStrike" cap="none">
                <a:solidFill>
                  <a:srgbClr val="505150"/>
                </a:solidFill>
                <a:latin typeface="Montserrat Light"/>
                <a:ea typeface="Montserrat Light"/>
                <a:cs typeface="Montserrat Light"/>
                <a:sym typeface="Montserrat Light"/>
              </a:defRPr>
            </a:lvl4pPr>
            <a:lvl5pPr marL="3047924" marR="0" lvl="4" indent="-399617" algn="l" rtl="0">
              <a:lnSpc>
                <a:spcPct val="100000"/>
              </a:lnSpc>
              <a:spcBef>
                <a:spcPts val="267"/>
              </a:spcBef>
              <a:spcAft>
                <a:spcPts val="0"/>
              </a:spcAft>
              <a:buClr>
                <a:srgbClr val="505150"/>
              </a:buClr>
              <a:buSzPts val="1120"/>
              <a:buFont typeface="Arial"/>
              <a:buChar char="•"/>
              <a:defRPr sz="1867" b="0" i="0" u="none" strike="noStrike" cap="none">
                <a:solidFill>
                  <a:srgbClr val="505150"/>
                </a:solidFill>
                <a:latin typeface="Montserrat Light"/>
                <a:ea typeface="Montserrat Light"/>
                <a:cs typeface="Montserrat Light"/>
                <a:sym typeface="Montserrat Light"/>
              </a:defRPr>
            </a:lvl5pPr>
            <a:lvl6pPr marL="3657509" marR="0" lvl="5" indent="-457189"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6pPr>
            <a:lvl7pPr marL="4267093" marR="0" lvl="6" indent="-457189"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7pPr>
            <a:lvl8pPr marL="4876678" marR="0" lvl="7" indent="-457189"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8pPr>
            <a:lvl9pPr marL="5486263" marR="0" lvl="8" indent="-457189"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9pPr>
          </a:lstStyle>
          <a:p>
            <a:r>
              <a:rPr lang="en-GB"/>
              <a:t>Click to add text</a:t>
            </a:r>
          </a:p>
        </p:txBody>
      </p:sp>
      <p:sp>
        <p:nvSpPr>
          <p:cNvPr id="48" name="Text Placeholder 2">
            <a:extLst>
              <a:ext uri="{FF2B5EF4-FFF2-40B4-BE49-F238E27FC236}">
                <a16:creationId xmlns:a16="http://schemas.microsoft.com/office/drawing/2014/main" id="{C107A5DE-5F6B-C349-B43E-4D8C826700CF}"/>
              </a:ext>
            </a:extLst>
          </p:cNvPr>
          <p:cNvSpPr>
            <a:spLocks noGrp="1"/>
          </p:cNvSpPr>
          <p:nvPr>
            <p:ph type="body" sz="quarter" idx="21"/>
          </p:nvPr>
        </p:nvSpPr>
        <p:spPr>
          <a:xfrm>
            <a:off x="674198" y="2876273"/>
            <a:ext cx="2736849" cy="384400"/>
          </a:xfrm>
          <a:prstGeom prst="rect">
            <a:avLst/>
          </a:prstGeom>
        </p:spPr>
        <p:txBody>
          <a:bodyPr/>
          <a:lstStyle>
            <a:lvl1pPr marL="0" indent="0">
              <a:buNone/>
              <a:defRPr sz="2400" b="0" i="0">
                <a:solidFill>
                  <a:schemeClr val="tx1"/>
                </a:solidFill>
                <a:latin typeface="Montserrat Light" pitchFamily="2" charset="77"/>
              </a:defRPr>
            </a:lvl1pPr>
          </a:lstStyle>
          <a:p>
            <a:pPr lvl="0"/>
            <a:r>
              <a:rPr lang="en-GB"/>
              <a:t>Click to edit</a:t>
            </a:r>
            <a:endParaRPr lang="en-US"/>
          </a:p>
        </p:txBody>
      </p:sp>
      <p:sp>
        <p:nvSpPr>
          <p:cNvPr id="50" name="Text Placeholder 2">
            <a:extLst>
              <a:ext uri="{FF2B5EF4-FFF2-40B4-BE49-F238E27FC236}">
                <a16:creationId xmlns:a16="http://schemas.microsoft.com/office/drawing/2014/main" id="{0516C21F-D3C0-1F4D-8E16-5889BF375618}"/>
              </a:ext>
            </a:extLst>
          </p:cNvPr>
          <p:cNvSpPr>
            <a:spLocks noGrp="1"/>
          </p:cNvSpPr>
          <p:nvPr>
            <p:ph type="body" sz="quarter" idx="22"/>
          </p:nvPr>
        </p:nvSpPr>
        <p:spPr>
          <a:xfrm>
            <a:off x="4625024" y="2876273"/>
            <a:ext cx="2736849" cy="384400"/>
          </a:xfrm>
          <a:prstGeom prst="rect">
            <a:avLst/>
          </a:prstGeom>
        </p:spPr>
        <p:txBody>
          <a:bodyPr/>
          <a:lstStyle>
            <a:lvl1pPr marL="0" indent="0">
              <a:buNone/>
              <a:defRPr sz="2400" b="0" i="0">
                <a:solidFill>
                  <a:schemeClr val="tx1"/>
                </a:solidFill>
                <a:latin typeface="Montserrat Light" pitchFamily="2" charset="77"/>
              </a:defRPr>
            </a:lvl1pPr>
          </a:lstStyle>
          <a:p>
            <a:pPr lvl="0"/>
            <a:r>
              <a:rPr lang="en-GB"/>
              <a:t>Click to edit</a:t>
            </a:r>
            <a:endParaRPr lang="en-US"/>
          </a:p>
        </p:txBody>
      </p:sp>
      <p:sp>
        <p:nvSpPr>
          <p:cNvPr id="52" name="Text Placeholder 2">
            <a:extLst>
              <a:ext uri="{FF2B5EF4-FFF2-40B4-BE49-F238E27FC236}">
                <a16:creationId xmlns:a16="http://schemas.microsoft.com/office/drawing/2014/main" id="{7C5FE5B0-263D-DC4C-8379-6243282C515F}"/>
              </a:ext>
            </a:extLst>
          </p:cNvPr>
          <p:cNvSpPr>
            <a:spLocks noGrp="1"/>
          </p:cNvSpPr>
          <p:nvPr>
            <p:ph type="body" sz="quarter" idx="23"/>
          </p:nvPr>
        </p:nvSpPr>
        <p:spPr>
          <a:xfrm>
            <a:off x="8421520" y="2876273"/>
            <a:ext cx="2736849" cy="384400"/>
          </a:xfrm>
          <a:prstGeom prst="rect">
            <a:avLst/>
          </a:prstGeom>
        </p:spPr>
        <p:txBody>
          <a:bodyPr/>
          <a:lstStyle>
            <a:lvl1pPr marL="0" indent="0">
              <a:buNone/>
              <a:defRPr sz="2400" b="0" i="0">
                <a:solidFill>
                  <a:schemeClr val="tx1"/>
                </a:solidFill>
                <a:latin typeface="Montserrat Light" pitchFamily="2" charset="77"/>
              </a:defRPr>
            </a:lvl1pPr>
          </a:lstStyle>
          <a:p>
            <a:pPr lvl="0"/>
            <a:r>
              <a:rPr lang="en-GB"/>
              <a:t>Click to edit</a:t>
            </a:r>
            <a:endParaRPr lang="en-US"/>
          </a:p>
        </p:txBody>
      </p:sp>
      <p:pic>
        <p:nvPicPr>
          <p:cNvPr id="30" name="Picture 29">
            <a:extLst>
              <a:ext uri="{FF2B5EF4-FFF2-40B4-BE49-F238E27FC236}">
                <a16:creationId xmlns:a16="http://schemas.microsoft.com/office/drawing/2014/main" id="{B98D05A7-4006-A24D-B3E6-B517F9511C9A}"/>
              </a:ext>
            </a:extLst>
          </p:cNvPr>
          <p:cNvPicPr>
            <a:picLocks noChangeAspect="1"/>
          </p:cNvPicPr>
          <p:nvPr userDrawn="1"/>
        </p:nvPicPr>
        <p:blipFill>
          <a:blip r:embed="rId2"/>
          <a:stretch>
            <a:fillRect/>
          </a:stretch>
        </p:blipFill>
        <p:spPr>
          <a:xfrm>
            <a:off x="10505112" y="396867"/>
            <a:ext cx="1171744" cy="272499"/>
          </a:xfrm>
          <a:prstGeom prst="rect">
            <a:avLst/>
          </a:prstGeom>
        </p:spPr>
      </p:pic>
    </p:spTree>
    <p:extLst>
      <p:ext uri="{BB962C8B-B14F-4D97-AF65-F5344CB8AC3E}">
        <p14:creationId xmlns:p14="http://schemas.microsoft.com/office/powerpoint/2010/main" val="39222071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Title Slide 3 boxes">
    <p:spTree>
      <p:nvGrpSpPr>
        <p:cNvPr id="1" name=""/>
        <p:cNvGrpSpPr/>
        <p:nvPr/>
      </p:nvGrpSpPr>
      <p:grpSpPr>
        <a:xfrm>
          <a:off x="0" y="0"/>
          <a:ext cx="0" cy="0"/>
          <a:chOff x="0" y="0"/>
          <a:chExt cx="0" cy="0"/>
        </a:xfrm>
      </p:grpSpPr>
      <p:sp>
        <p:nvSpPr>
          <p:cNvPr id="2" name="Rectangle 1"/>
          <p:cNvSpPr/>
          <p:nvPr userDrawn="1"/>
        </p:nvSpPr>
        <p:spPr>
          <a:xfrm>
            <a:off x="477677" y="2341645"/>
            <a:ext cx="3360000" cy="3568089"/>
          </a:xfrm>
          <a:prstGeom prst="rect">
            <a:avLst/>
          </a:prstGeom>
          <a:solidFill>
            <a:schemeClr val="accent4">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32"/>
          </a:p>
        </p:txBody>
      </p:sp>
      <p:sp>
        <p:nvSpPr>
          <p:cNvPr id="44" name="Rectangle 43"/>
          <p:cNvSpPr/>
          <p:nvPr userDrawn="1"/>
        </p:nvSpPr>
        <p:spPr>
          <a:xfrm>
            <a:off x="4352943" y="2341643"/>
            <a:ext cx="3360000" cy="3568091"/>
          </a:xfrm>
          <a:prstGeom prst="rect">
            <a:avLst/>
          </a:prstGeom>
          <a:solidFill>
            <a:schemeClr val="accent4">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32"/>
          </a:p>
        </p:txBody>
      </p:sp>
      <p:sp>
        <p:nvSpPr>
          <p:cNvPr id="45" name="Rectangle 44"/>
          <p:cNvSpPr/>
          <p:nvPr userDrawn="1"/>
        </p:nvSpPr>
        <p:spPr>
          <a:xfrm>
            <a:off x="8228208" y="1845733"/>
            <a:ext cx="3360000" cy="4064000"/>
          </a:xfrm>
          <a:prstGeom prst="rect">
            <a:avLst/>
          </a:prstGeom>
          <a:solidFill>
            <a:schemeClr val="accent4">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32"/>
          </a:p>
        </p:txBody>
      </p:sp>
      <p:sp>
        <p:nvSpPr>
          <p:cNvPr id="8" name="Title Placeholder 1"/>
          <p:cNvSpPr>
            <a:spLocks noGrp="1"/>
          </p:cNvSpPr>
          <p:nvPr>
            <p:ph type="title" hasCustomPrompt="1"/>
          </p:nvPr>
        </p:nvSpPr>
        <p:spPr>
          <a:xfrm>
            <a:off x="354679" y="787402"/>
            <a:ext cx="5211811" cy="705876"/>
          </a:xfrm>
          <a:prstGeom prst="rect">
            <a:avLst/>
          </a:prstGeom>
        </p:spPr>
        <p:txBody>
          <a:bodyPr vert="horz" lIns="91440" tIns="45720" rIns="91440" bIns="45720" rtlCol="0" anchor="ctr">
            <a:noAutofit/>
          </a:bodyPr>
          <a:lstStyle>
            <a:lvl1pPr>
              <a:lnSpc>
                <a:spcPts val="2400"/>
              </a:lnSpc>
              <a:defRPr sz="2400" b="0" i="0" baseline="0">
                <a:latin typeface="Montserrat Light" pitchFamily="2" charset="77"/>
              </a:defRPr>
            </a:lvl1pPr>
          </a:lstStyle>
          <a:p>
            <a:r>
              <a:rPr lang="en-GB"/>
              <a:t>Click here to edit</a:t>
            </a:r>
            <a:endParaRPr lang="en-US"/>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508611" y="397573"/>
            <a:ext cx="1172479" cy="270391"/>
          </a:xfrm>
          <a:prstGeom prst="rect">
            <a:avLst/>
          </a:prstGeom>
        </p:spPr>
      </p:pic>
      <p:sp>
        <p:nvSpPr>
          <p:cNvPr id="12" name="Footer Placeholder 3"/>
          <p:cNvSpPr txBox="1">
            <a:spLocks/>
          </p:cNvSpPr>
          <p:nvPr userDrawn="1"/>
        </p:nvSpPr>
        <p:spPr>
          <a:xfrm>
            <a:off x="369461" y="6234527"/>
            <a:ext cx="1732895" cy="308572"/>
          </a:xfrm>
          <a:prstGeom prst="rect">
            <a:avLst/>
          </a:prstGeom>
        </p:spPr>
        <p:txBody>
          <a:bodyPr/>
          <a:lstStyle>
            <a:defPPr>
              <a:defRPr lang="en-US"/>
            </a:defPPr>
            <a:lvl1pPr marL="0" algn="r" defTabSz="457200" rtl="0" eaLnBrk="1" latinLnBrk="0" hangingPunct="1">
              <a:defRPr sz="1200" kern="1200">
                <a:solidFill>
                  <a:schemeClr val="bg1">
                    <a:lumMod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333" b="0" i="0" err="1">
                <a:solidFill>
                  <a:schemeClr val="tx2"/>
                </a:solidFill>
                <a:latin typeface="Montserrat" charset="0"/>
                <a:ea typeface="Montserrat" charset="0"/>
                <a:cs typeface="Montserrat" charset="0"/>
              </a:rPr>
              <a:t>tvsquared.com</a:t>
            </a:r>
            <a:endParaRPr lang="en-US" sz="1333" b="0" i="0">
              <a:solidFill>
                <a:schemeClr val="tx2"/>
              </a:solidFill>
              <a:latin typeface="Montserrat" charset="0"/>
              <a:ea typeface="Montserrat" charset="0"/>
              <a:cs typeface="Montserrat" charset="0"/>
            </a:endParaRPr>
          </a:p>
        </p:txBody>
      </p:sp>
      <p:sp>
        <p:nvSpPr>
          <p:cNvPr id="13" name="Footer Placeholder 3"/>
          <p:cNvSpPr txBox="1">
            <a:spLocks/>
          </p:cNvSpPr>
          <p:nvPr userDrawn="1"/>
        </p:nvSpPr>
        <p:spPr>
          <a:xfrm>
            <a:off x="11035704" y="6245232"/>
            <a:ext cx="810493" cy="486833"/>
          </a:xfrm>
          <a:prstGeom prst="rect">
            <a:avLst/>
          </a:prstGeom>
        </p:spPr>
        <p:txBody>
          <a:bodyPr/>
          <a:lstStyle>
            <a:defPPr>
              <a:defRPr lang="en-US"/>
            </a:defPPr>
            <a:lvl1pPr marL="0" algn="r" defTabSz="457200" rtl="0" eaLnBrk="1" latinLnBrk="0" hangingPunct="1">
              <a:defRPr sz="1200" kern="1200">
                <a:solidFill>
                  <a:schemeClr val="bg1">
                    <a:lumMod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7D2F7F4C-EEBE-764F-A5E0-511CC88AA392}" type="slidenum">
              <a:rPr lang="en-US" sz="1333" b="0" i="0" smtClean="0">
                <a:solidFill>
                  <a:schemeClr val="accent3"/>
                </a:solidFill>
                <a:latin typeface="Montserrat Medium" charset="0"/>
                <a:ea typeface="Montserrat Medium" charset="0"/>
                <a:cs typeface="Montserrat Medium" charset="0"/>
              </a:rPr>
              <a:pPr algn="r"/>
              <a:t>‹#›</a:t>
            </a:fld>
            <a:endParaRPr lang="en-US" sz="1333" b="0" i="0">
              <a:solidFill>
                <a:schemeClr val="accent3"/>
              </a:solidFill>
              <a:latin typeface="Montserrat Medium" charset="0"/>
              <a:ea typeface="Montserrat Medium" charset="0"/>
              <a:cs typeface="Montserrat Medium" charset="0"/>
            </a:endParaRPr>
          </a:p>
        </p:txBody>
      </p:sp>
      <p:sp>
        <p:nvSpPr>
          <p:cNvPr id="14" name="Picture Placeholder 10"/>
          <p:cNvSpPr>
            <a:spLocks noGrp="1"/>
          </p:cNvSpPr>
          <p:nvPr>
            <p:ph type="pic" sz="quarter" idx="11"/>
          </p:nvPr>
        </p:nvSpPr>
        <p:spPr>
          <a:xfrm>
            <a:off x="957679" y="2560133"/>
            <a:ext cx="2400000" cy="1920000"/>
          </a:xfrm>
          <a:custGeom>
            <a:avLst/>
            <a:gdLst>
              <a:gd name="connsiteX0" fmla="*/ 0 w 5070075"/>
              <a:gd name="connsiteY0" fmla="*/ 0 h 2849779"/>
              <a:gd name="connsiteX1" fmla="*/ 5070075 w 5070075"/>
              <a:gd name="connsiteY1" fmla="*/ 0 h 2849779"/>
              <a:gd name="connsiteX2" fmla="*/ 5070075 w 5070075"/>
              <a:gd name="connsiteY2" fmla="*/ 2849779 h 2849779"/>
              <a:gd name="connsiteX3" fmla="*/ 0 w 5070075"/>
              <a:gd name="connsiteY3" fmla="*/ 2849779 h 2849779"/>
            </a:gdLst>
            <a:ahLst/>
            <a:cxnLst>
              <a:cxn ang="0">
                <a:pos x="connsiteX0" y="connsiteY0"/>
              </a:cxn>
              <a:cxn ang="0">
                <a:pos x="connsiteX1" y="connsiteY1"/>
              </a:cxn>
              <a:cxn ang="0">
                <a:pos x="connsiteX2" y="connsiteY2"/>
              </a:cxn>
              <a:cxn ang="0">
                <a:pos x="connsiteX3" y="connsiteY3"/>
              </a:cxn>
            </a:cxnLst>
            <a:rect l="l" t="t" r="r" b="b"/>
            <a:pathLst>
              <a:path w="5070075" h="2849779">
                <a:moveTo>
                  <a:pt x="0" y="0"/>
                </a:moveTo>
                <a:lnTo>
                  <a:pt x="5070075" y="0"/>
                </a:lnTo>
                <a:lnTo>
                  <a:pt x="5070075" y="2849779"/>
                </a:lnTo>
                <a:lnTo>
                  <a:pt x="0" y="2849779"/>
                </a:lnTo>
                <a:close/>
              </a:path>
            </a:pathLst>
          </a:custGeom>
          <a:noFill/>
        </p:spPr>
        <p:txBody>
          <a:bodyPr wrap="square" anchor="ctr" anchorCtr="0">
            <a:noAutofit/>
          </a:bodyPr>
          <a:lstStyle>
            <a:lvl1pPr marL="0" indent="0" algn="ctr">
              <a:buNone/>
              <a:defRPr sz="1600"/>
            </a:lvl1pPr>
          </a:lstStyle>
          <a:p>
            <a:endParaRPr lang="en-US"/>
          </a:p>
        </p:txBody>
      </p:sp>
      <p:sp>
        <p:nvSpPr>
          <p:cNvPr id="15" name="Picture Placeholder 10"/>
          <p:cNvSpPr>
            <a:spLocks noGrp="1"/>
          </p:cNvSpPr>
          <p:nvPr>
            <p:ph type="pic" sz="quarter" idx="12"/>
          </p:nvPr>
        </p:nvSpPr>
        <p:spPr>
          <a:xfrm>
            <a:off x="4832944" y="2560133"/>
            <a:ext cx="2400000" cy="1920000"/>
          </a:xfrm>
          <a:custGeom>
            <a:avLst/>
            <a:gdLst>
              <a:gd name="connsiteX0" fmla="*/ 0 w 5070075"/>
              <a:gd name="connsiteY0" fmla="*/ 0 h 2849779"/>
              <a:gd name="connsiteX1" fmla="*/ 5070075 w 5070075"/>
              <a:gd name="connsiteY1" fmla="*/ 0 h 2849779"/>
              <a:gd name="connsiteX2" fmla="*/ 5070075 w 5070075"/>
              <a:gd name="connsiteY2" fmla="*/ 2849779 h 2849779"/>
              <a:gd name="connsiteX3" fmla="*/ 0 w 5070075"/>
              <a:gd name="connsiteY3" fmla="*/ 2849779 h 2849779"/>
            </a:gdLst>
            <a:ahLst/>
            <a:cxnLst>
              <a:cxn ang="0">
                <a:pos x="connsiteX0" y="connsiteY0"/>
              </a:cxn>
              <a:cxn ang="0">
                <a:pos x="connsiteX1" y="connsiteY1"/>
              </a:cxn>
              <a:cxn ang="0">
                <a:pos x="connsiteX2" y="connsiteY2"/>
              </a:cxn>
              <a:cxn ang="0">
                <a:pos x="connsiteX3" y="connsiteY3"/>
              </a:cxn>
            </a:cxnLst>
            <a:rect l="l" t="t" r="r" b="b"/>
            <a:pathLst>
              <a:path w="5070075" h="2849779">
                <a:moveTo>
                  <a:pt x="0" y="0"/>
                </a:moveTo>
                <a:lnTo>
                  <a:pt x="5070075" y="0"/>
                </a:lnTo>
                <a:lnTo>
                  <a:pt x="5070075" y="2849779"/>
                </a:lnTo>
                <a:lnTo>
                  <a:pt x="0" y="2849779"/>
                </a:lnTo>
                <a:close/>
              </a:path>
            </a:pathLst>
          </a:custGeom>
          <a:noFill/>
        </p:spPr>
        <p:txBody>
          <a:bodyPr wrap="square" anchor="ctr" anchorCtr="0">
            <a:noAutofit/>
          </a:bodyPr>
          <a:lstStyle>
            <a:lvl1pPr marL="0" indent="0" algn="ctr">
              <a:buNone/>
              <a:defRPr sz="1600"/>
            </a:lvl1pPr>
          </a:lstStyle>
          <a:p>
            <a:endParaRPr lang="en-US"/>
          </a:p>
        </p:txBody>
      </p:sp>
      <p:sp>
        <p:nvSpPr>
          <p:cNvPr id="16" name="Picture Placeholder 10"/>
          <p:cNvSpPr>
            <a:spLocks noGrp="1"/>
          </p:cNvSpPr>
          <p:nvPr>
            <p:ph type="pic" sz="quarter" idx="13"/>
          </p:nvPr>
        </p:nvSpPr>
        <p:spPr>
          <a:xfrm>
            <a:off x="8708209" y="2560133"/>
            <a:ext cx="2400000" cy="1920000"/>
          </a:xfrm>
          <a:custGeom>
            <a:avLst/>
            <a:gdLst>
              <a:gd name="connsiteX0" fmla="*/ 0 w 5070075"/>
              <a:gd name="connsiteY0" fmla="*/ 0 h 2849779"/>
              <a:gd name="connsiteX1" fmla="*/ 5070075 w 5070075"/>
              <a:gd name="connsiteY1" fmla="*/ 0 h 2849779"/>
              <a:gd name="connsiteX2" fmla="*/ 5070075 w 5070075"/>
              <a:gd name="connsiteY2" fmla="*/ 2849779 h 2849779"/>
              <a:gd name="connsiteX3" fmla="*/ 0 w 5070075"/>
              <a:gd name="connsiteY3" fmla="*/ 2849779 h 2849779"/>
            </a:gdLst>
            <a:ahLst/>
            <a:cxnLst>
              <a:cxn ang="0">
                <a:pos x="connsiteX0" y="connsiteY0"/>
              </a:cxn>
              <a:cxn ang="0">
                <a:pos x="connsiteX1" y="connsiteY1"/>
              </a:cxn>
              <a:cxn ang="0">
                <a:pos x="connsiteX2" y="connsiteY2"/>
              </a:cxn>
              <a:cxn ang="0">
                <a:pos x="connsiteX3" y="connsiteY3"/>
              </a:cxn>
            </a:cxnLst>
            <a:rect l="l" t="t" r="r" b="b"/>
            <a:pathLst>
              <a:path w="5070075" h="2849779">
                <a:moveTo>
                  <a:pt x="0" y="0"/>
                </a:moveTo>
                <a:lnTo>
                  <a:pt x="5070075" y="0"/>
                </a:lnTo>
                <a:lnTo>
                  <a:pt x="5070075" y="2849779"/>
                </a:lnTo>
                <a:lnTo>
                  <a:pt x="0" y="2849779"/>
                </a:lnTo>
                <a:close/>
              </a:path>
            </a:pathLst>
          </a:custGeom>
          <a:noFill/>
        </p:spPr>
        <p:txBody>
          <a:bodyPr wrap="square" anchor="ctr" anchorCtr="0">
            <a:noAutofit/>
          </a:bodyPr>
          <a:lstStyle>
            <a:lvl1pPr marL="0" indent="0" algn="ctr">
              <a:buNone/>
              <a:defRPr sz="1600"/>
            </a:lvl1pPr>
          </a:lstStyle>
          <a:p>
            <a:endParaRPr lang="en-US"/>
          </a:p>
        </p:txBody>
      </p:sp>
      <p:sp>
        <p:nvSpPr>
          <p:cNvPr id="53" name="Rectangle 52"/>
          <p:cNvSpPr/>
          <p:nvPr userDrawn="1"/>
        </p:nvSpPr>
        <p:spPr>
          <a:xfrm>
            <a:off x="477679" y="1845735"/>
            <a:ext cx="3360000" cy="50838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32"/>
          </a:p>
        </p:txBody>
      </p:sp>
      <p:sp>
        <p:nvSpPr>
          <p:cNvPr id="54" name="Rectangle 53"/>
          <p:cNvSpPr/>
          <p:nvPr userDrawn="1"/>
        </p:nvSpPr>
        <p:spPr>
          <a:xfrm>
            <a:off x="4352944" y="1845735"/>
            <a:ext cx="3360000" cy="5083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32"/>
          </a:p>
        </p:txBody>
      </p:sp>
      <p:sp>
        <p:nvSpPr>
          <p:cNvPr id="55" name="Rectangle 54"/>
          <p:cNvSpPr/>
          <p:nvPr userDrawn="1"/>
        </p:nvSpPr>
        <p:spPr>
          <a:xfrm>
            <a:off x="8228209" y="1845735"/>
            <a:ext cx="3360000" cy="508389"/>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32"/>
          </a:p>
        </p:txBody>
      </p:sp>
      <p:sp>
        <p:nvSpPr>
          <p:cNvPr id="56" name="Text Placeholder 8"/>
          <p:cNvSpPr>
            <a:spLocks noGrp="1"/>
          </p:cNvSpPr>
          <p:nvPr>
            <p:ph type="body" sz="quarter" idx="23" hasCustomPrompt="1"/>
          </p:nvPr>
        </p:nvSpPr>
        <p:spPr>
          <a:xfrm>
            <a:off x="477680" y="4770809"/>
            <a:ext cx="3360001" cy="1054256"/>
          </a:xfrm>
          <a:prstGeom prst="rect">
            <a:avLst/>
          </a:prstGeom>
        </p:spPr>
        <p:txBody>
          <a:bodyPr/>
          <a:lstStyle>
            <a:lvl1pPr marL="0" marR="0" indent="0" algn="ctr" defTabSz="1219170" rtl="0" eaLnBrk="1" fontAlgn="auto" latinLnBrk="0" hangingPunct="1">
              <a:lnSpc>
                <a:spcPts val="1600"/>
              </a:lnSpc>
              <a:spcBef>
                <a:spcPts val="0"/>
              </a:spcBef>
              <a:spcAft>
                <a:spcPts val="0"/>
              </a:spcAft>
              <a:buClrTx/>
              <a:buSzTx/>
              <a:buFont typeface="Arial"/>
              <a:buNone/>
              <a:tabLst/>
              <a:defRPr sz="1333" b="0" i="0" baseline="0">
                <a:latin typeface="Montserrat Light" pitchFamily="2" charset="77"/>
                <a:ea typeface="Montserrat Light" pitchFamily="2" charset="77"/>
                <a:cs typeface="Montserrat Light" pitchFamily="2" charset="77"/>
              </a:defRPr>
            </a:lvl1pPr>
          </a:lstStyle>
          <a:p>
            <a:pPr marL="0" marR="0" lvl="0" indent="0" algn="ctr" defTabSz="1219170" rtl="0" eaLnBrk="1" fontAlgn="auto" latinLnBrk="0" hangingPunct="1">
              <a:lnSpc>
                <a:spcPct val="90000"/>
              </a:lnSpc>
              <a:spcBef>
                <a:spcPts val="1333"/>
              </a:spcBef>
              <a:spcAft>
                <a:spcPts val="0"/>
              </a:spcAft>
              <a:buClrTx/>
              <a:buSzTx/>
              <a:buFont typeface="Arial"/>
              <a:buNone/>
              <a:tabLst/>
              <a:defRPr/>
            </a:pPr>
            <a:r>
              <a:rPr lang="en-US"/>
              <a:t>This paragraph is a good place for a title description. This paragraph is a good place for a title description. This paragraph is a good place for a title description.</a:t>
            </a:r>
          </a:p>
          <a:p>
            <a:pPr lvl="0"/>
            <a:endParaRPr lang="en-US"/>
          </a:p>
        </p:txBody>
      </p:sp>
      <p:sp>
        <p:nvSpPr>
          <p:cNvPr id="71" name="Text Placeholder 8"/>
          <p:cNvSpPr>
            <a:spLocks noGrp="1"/>
          </p:cNvSpPr>
          <p:nvPr>
            <p:ph type="body" sz="quarter" idx="26" hasCustomPrompt="1"/>
          </p:nvPr>
        </p:nvSpPr>
        <p:spPr>
          <a:xfrm>
            <a:off x="4352945" y="4770809"/>
            <a:ext cx="3360001" cy="1054256"/>
          </a:xfrm>
          <a:prstGeom prst="rect">
            <a:avLst/>
          </a:prstGeom>
        </p:spPr>
        <p:txBody>
          <a:bodyPr/>
          <a:lstStyle>
            <a:lvl1pPr marL="0" marR="0" indent="0" algn="ctr" defTabSz="1219170" rtl="0" eaLnBrk="1" fontAlgn="auto" latinLnBrk="0" hangingPunct="1">
              <a:lnSpc>
                <a:spcPts val="1600"/>
              </a:lnSpc>
              <a:spcBef>
                <a:spcPts val="0"/>
              </a:spcBef>
              <a:spcAft>
                <a:spcPts val="0"/>
              </a:spcAft>
              <a:buClrTx/>
              <a:buSzTx/>
              <a:buFont typeface="Arial"/>
              <a:buNone/>
              <a:tabLst/>
              <a:defRPr sz="1333" b="0" i="0" baseline="0">
                <a:latin typeface="Montserrat Light" pitchFamily="2" charset="77"/>
                <a:ea typeface="Montserrat Light" pitchFamily="2" charset="77"/>
                <a:cs typeface="Montserrat Light" pitchFamily="2" charset="77"/>
              </a:defRPr>
            </a:lvl1pPr>
          </a:lstStyle>
          <a:p>
            <a:pPr marL="0" marR="0" lvl="0" indent="0" algn="ctr" defTabSz="1219170" rtl="0" eaLnBrk="1" fontAlgn="auto" latinLnBrk="0" hangingPunct="1">
              <a:lnSpc>
                <a:spcPct val="90000"/>
              </a:lnSpc>
              <a:spcBef>
                <a:spcPts val="1333"/>
              </a:spcBef>
              <a:spcAft>
                <a:spcPts val="0"/>
              </a:spcAft>
              <a:buClrTx/>
              <a:buSzTx/>
              <a:buFont typeface="Arial"/>
              <a:buNone/>
              <a:tabLst/>
              <a:defRPr/>
            </a:pPr>
            <a:r>
              <a:rPr lang="en-US"/>
              <a:t>This paragraph is a good place for a title description. This paragraph is a good place for a title description. This paragraph is a good place for a title description.</a:t>
            </a:r>
          </a:p>
          <a:p>
            <a:pPr lvl="0"/>
            <a:endParaRPr lang="en-US"/>
          </a:p>
        </p:txBody>
      </p:sp>
      <p:sp>
        <p:nvSpPr>
          <p:cNvPr id="72" name="Text Placeholder 8"/>
          <p:cNvSpPr>
            <a:spLocks noGrp="1"/>
          </p:cNvSpPr>
          <p:nvPr>
            <p:ph type="body" sz="quarter" idx="27" hasCustomPrompt="1"/>
          </p:nvPr>
        </p:nvSpPr>
        <p:spPr>
          <a:xfrm>
            <a:off x="8228210" y="4770809"/>
            <a:ext cx="3360001" cy="1054256"/>
          </a:xfrm>
          <a:prstGeom prst="rect">
            <a:avLst/>
          </a:prstGeom>
        </p:spPr>
        <p:txBody>
          <a:bodyPr/>
          <a:lstStyle>
            <a:lvl1pPr marL="0" marR="0" indent="0" algn="ctr" defTabSz="1219170" rtl="0" eaLnBrk="1" fontAlgn="auto" latinLnBrk="0" hangingPunct="1">
              <a:lnSpc>
                <a:spcPts val="1600"/>
              </a:lnSpc>
              <a:spcBef>
                <a:spcPts val="0"/>
              </a:spcBef>
              <a:spcAft>
                <a:spcPts val="0"/>
              </a:spcAft>
              <a:buClrTx/>
              <a:buSzTx/>
              <a:buFont typeface="Arial"/>
              <a:buNone/>
              <a:tabLst/>
              <a:defRPr sz="1333" b="0" i="0" baseline="0">
                <a:latin typeface="Montserrat Light" pitchFamily="2" charset="77"/>
                <a:ea typeface="Montserrat Light" pitchFamily="2" charset="77"/>
                <a:cs typeface="Montserrat Light" pitchFamily="2" charset="77"/>
              </a:defRPr>
            </a:lvl1pPr>
          </a:lstStyle>
          <a:p>
            <a:pPr marL="0" marR="0" lvl="0" indent="0" algn="ctr" defTabSz="1219170" rtl="0" eaLnBrk="1" fontAlgn="auto" latinLnBrk="0" hangingPunct="1">
              <a:lnSpc>
                <a:spcPct val="90000"/>
              </a:lnSpc>
              <a:spcBef>
                <a:spcPts val="1333"/>
              </a:spcBef>
              <a:spcAft>
                <a:spcPts val="0"/>
              </a:spcAft>
              <a:buClrTx/>
              <a:buSzTx/>
              <a:buFont typeface="Arial"/>
              <a:buNone/>
              <a:tabLst/>
              <a:defRPr/>
            </a:pPr>
            <a:r>
              <a:rPr lang="en-US"/>
              <a:t>This paragraph is a good place for a title description. This paragraph is a good place for a title description. This paragraph is a good place for a title description.</a:t>
            </a:r>
          </a:p>
          <a:p>
            <a:pPr lvl="0"/>
            <a:endParaRPr lang="en-US"/>
          </a:p>
        </p:txBody>
      </p:sp>
      <p:cxnSp>
        <p:nvCxnSpPr>
          <p:cNvPr id="23" name="Straight Connector 22">
            <a:extLst>
              <a:ext uri="{FF2B5EF4-FFF2-40B4-BE49-F238E27FC236}">
                <a16:creationId xmlns:a16="http://schemas.microsoft.com/office/drawing/2014/main" id="{B3A062A6-F942-9744-9D48-AFC4AB8D823D}"/>
              </a:ext>
            </a:extLst>
          </p:cNvPr>
          <p:cNvCxnSpPr/>
          <p:nvPr userDrawn="1"/>
        </p:nvCxnSpPr>
        <p:spPr>
          <a:xfrm>
            <a:off x="477680" y="1557855"/>
            <a:ext cx="11176825" cy="0"/>
          </a:xfrm>
          <a:prstGeom prst="line">
            <a:avLst/>
          </a:prstGeom>
          <a:ln w="25400" cmpd="sng">
            <a:gradFill flip="none" rotWithShape="1">
              <a:gsLst>
                <a:gs pos="0">
                  <a:schemeClr val="accent1"/>
                </a:gs>
                <a:gs pos="45000">
                  <a:schemeClr val="accent3"/>
                </a:gs>
                <a:gs pos="80000">
                  <a:schemeClr val="accent6"/>
                </a:gs>
              </a:gsLst>
              <a:lin ang="0" scaled="1"/>
              <a:tileRect/>
            </a:gradFill>
          </a:ln>
          <a:effectLst/>
        </p:spPr>
        <p:style>
          <a:lnRef idx="2">
            <a:schemeClr val="dk1"/>
          </a:lnRef>
          <a:fillRef idx="0">
            <a:schemeClr val="dk1"/>
          </a:fillRef>
          <a:effectRef idx="1">
            <a:schemeClr val="dk1"/>
          </a:effectRef>
          <a:fontRef idx="minor">
            <a:schemeClr val="tx1"/>
          </a:fontRef>
        </p:style>
      </p:cxnSp>
      <p:sp>
        <p:nvSpPr>
          <p:cNvPr id="19" name="Text Placeholder 8"/>
          <p:cNvSpPr>
            <a:spLocks noGrp="1"/>
          </p:cNvSpPr>
          <p:nvPr>
            <p:ph type="body" sz="quarter" idx="20" hasCustomPrompt="1"/>
          </p:nvPr>
        </p:nvSpPr>
        <p:spPr>
          <a:xfrm>
            <a:off x="477679" y="1911098"/>
            <a:ext cx="3360000" cy="371815"/>
          </a:xfrm>
          <a:prstGeom prst="rect">
            <a:avLst/>
          </a:prstGeom>
        </p:spPr>
        <p:txBody>
          <a:bodyPr/>
          <a:lstStyle>
            <a:lvl1pPr marL="0" indent="0" algn="ctr">
              <a:lnSpc>
                <a:spcPts val="2133"/>
              </a:lnSpc>
              <a:spcBef>
                <a:spcPts val="0"/>
              </a:spcBef>
              <a:buNone/>
              <a:defRPr sz="1867" b="0" i="0">
                <a:solidFill>
                  <a:schemeClr val="bg1"/>
                </a:solidFill>
                <a:latin typeface="Montserrat Medium" pitchFamily="2" charset="77"/>
                <a:ea typeface="Montserrat Medium" pitchFamily="2" charset="77"/>
                <a:cs typeface="Montserrat Medium" pitchFamily="2" charset="77"/>
              </a:defRPr>
            </a:lvl1pPr>
          </a:lstStyle>
          <a:p>
            <a:pPr lvl="0"/>
            <a:r>
              <a:rPr lang="en-US"/>
              <a:t>Heading here</a:t>
            </a:r>
          </a:p>
        </p:txBody>
      </p:sp>
      <p:sp>
        <p:nvSpPr>
          <p:cNvPr id="69" name="Text Placeholder 8"/>
          <p:cNvSpPr>
            <a:spLocks noGrp="1"/>
          </p:cNvSpPr>
          <p:nvPr>
            <p:ph type="body" sz="quarter" idx="24" hasCustomPrompt="1"/>
          </p:nvPr>
        </p:nvSpPr>
        <p:spPr>
          <a:xfrm>
            <a:off x="4352945" y="1911098"/>
            <a:ext cx="3359999" cy="371815"/>
          </a:xfrm>
          <a:prstGeom prst="rect">
            <a:avLst/>
          </a:prstGeom>
        </p:spPr>
        <p:txBody>
          <a:bodyPr/>
          <a:lstStyle>
            <a:lvl1pPr marL="0" indent="0" algn="ctr">
              <a:lnSpc>
                <a:spcPts val="2133"/>
              </a:lnSpc>
              <a:spcBef>
                <a:spcPts val="0"/>
              </a:spcBef>
              <a:buNone/>
              <a:defRPr sz="1867" b="0" i="0">
                <a:solidFill>
                  <a:schemeClr val="bg1"/>
                </a:solidFill>
                <a:latin typeface="Montserrat Medium" pitchFamily="2" charset="77"/>
                <a:ea typeface="Montserrat Medium" pitchFamily="2" charset="77"/>
                <a:cs typeface="Montserrat Medium" pitchFamily="2" charset="77"/>
              </a:defRPr>
            </a:lvl1pPr>
          </a:lstStyle>
          <a:p>
            <a:pPr lvl="0"/>
            <a:r>
              <a:rPr lang="en-US"/>
              <a:t>Heading here</a:t>
            </a:r>
          </a:p>
        </p:txBody>
      </p:sp>
      <p:sp>
        <p:nvSpPr>
          <p:cNvPr id="70" name="Text Placeholder 8"/>
          <p:cNvSpPr>
            <a:spLocks noGrp="1"/>
          </p:cNvSpPr>
          <p:nvPr>
            <p:ph type="body" sz="quarter" idx="25" hasCustomPrompt="1"/>
          </p:nvPr>
        </p:nvSpPr>
        <p:spPr>
          <a:xfrm>
            <a:off x="8228209" y="1911098"/>
            <a:ext cx="3360000" cy="371815"/>
          </a:xfrm>
          <a:prstGeom prst="rect">
            <a:avLst/>
          </a:prstGeom>
        </p:spPr>
        <p:txBody>
          <a:bodyPr/>
          <a:lstStyle>
            <a:lvl1pPr marL="0" indent="0" algn="ctr">
              <a:lnSpc>
                <a:spcPts val="2133"/>
              </a:lnSpc>
              <a:spcBef>
                <a:spcPts val="0"/>
              </a:spcBef>
              <a:buNone/>
              <a:defRPr sz="1867" b="0" i="0">
                <a:solidFill>
                  <a:schemeClr val="bg1"/>
                </a:solidFill>
                <a:latin typeface="Montserrat Medium" pitchFamily="2" charset="77"/>
                <a:ea typeface="Montserrat Medium" pitchFamily="2" charset="77"/>
                <a:cs typeface="Montserrat Medium" pitchFamily="2" charset="77"/>
              </a:defRPr>
            </a:lvl1pPr>
          </a:lstStyle>
          <a:p>
            <a:pPr lvl="0"/>
            <a:r>
              <a:rPr lang="en-US"/>
              <a:t>Heading here</a:t>
            </a:r>
          </a:p>
        </p:txBody>
      </p:sp>
    </p:spTree>
    <p:extLst>
      <p:ext uri="{BB962C8B-B14F-4D97-AF65-F5344CB8AC3E}">
        <p14:creationId xmlns:p14="http://schemas.microsoft.com/office/powerpoint/2010/main" val="13845812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Screen_mockup_01">
    <p:spTree>
      <p:nvGrpSpPr>
        <p:cNvPr id="1" name=""/>
        <p:cNvGrpSpPr/>
        <p:nvPr/>
      </p:nvGrpSpPr>
      <p:grpSpPr>
        <a:xfrm>
          <a:off x="0" y="0"/>
          <a:ext cx="0" cy="0"/>
          <a:chOff x="0" y="0"/>
          <a:chExt cx="0" cy="0"/>
        </a:xfrm>
      </p:grpSpPr>
      <p:sp>
        <p:nvSpPr>
          <p:cNvPr id="3" name="Footer Placeholder 3"/>
          <p:cNvSpPr txBox="1">
            <a:spLocks/>
          </p:cNvSpPr>
          <p:nvPr userDrawn="1"/>
        </p:nvSpPr>
        <p:spPr>
          <a:xfrm>
            <a:off x="369461" y="6234527"/>
            <a:ext cx="1732895" cy="308572"/>
          </a:xfrm>
          <a:prstGeom prst="rect">
            <a:avLst/>
          </a:prstGeom>
        </p:spPr>
        <p:txBody>
          <a:bodyPr/>
          <a:lstStyle>
            <a:defPPr>
              <a:defRPr lang="en-US"/>
            </a:defPPr>
            <a:lvl1pPr marL="0" algn="r" defTabSz="457200" rtl="0" eaLnBrk="1" latinLnBrk="0" hangingPunct="1">
              <a:defRPr sz="1200" kern="1200">
                <a:solidFill>
                  <a:schemeClr val="bg1">
                    <a:lumMod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333" b="0" i="0" err="1">
                <a:solidFill>
                  <a:schemeClr val="tx2"/>
                </a:solidFill>
                <a:latin typeface="Montserrat" charset="0"/>
                <a:ea typeface="Montserrat" charset="0"/>
                <a:cs typeface="Montserrat" charset="0"/>
              </a:rPr>
              <a:t>tvsquared.com</a:t>
            </a:r>
            <a:endParaRPr lang="en-US" sz="1333" b="0" i="0">
              <a:solidFill>
                <a:schemeClr val="tx2"/>
              </a:solidFill>
              <a:latin typeface="Montserrat" charset="0"/>
              <a:ea typeface="Montserrat" charset="0"/>
              <a:cs typeface="Montserrat" charset="0"/>
            </a:endParaRPr>
          </a:p>
        </p:txBody>
      </p:sp>
      <p:sp>
        <p:nvSpPr>
          <p:cNvPr id="4" name="Rectangle 3"/>
          <p:cNvSpPr/>
          <p:nvPr userDrawn="1"/>
        </p:nvSpPr>
        <p:spPr>
          <a:xfrm>
            <a:off x="6096000" y="0"/>
            <a:ext cx="6096000" cy="68580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667"/>
          </a:p>
        </p:txBody>
      </p:sp>
      <p:sp>
        <p:nvSpPr>
          <p:cNvPr id="7" name="Title Placeholder 1"/>
          <p:cNvSpPr>
            <a:spLocks noGrp="1"/>
          </p:cNvSpPr>
          <p:nvPr>
            <p:ph type="title" hasCustomPrompt="1"/>
          </p:nvPr>
        </p:nvSpPr>
        <p:spPr>
          <a:xfrm>
            <a:off x="354679" y="787402"/>
            <a:ext cx="5211811" cy="705876"/>
          </a:xfrm>
          <a:prstGeom prst="rect">
            <a:avLst/>
          </a:prstGeom>
        </p:spPr>
        <p:txBody>
          <a:bodyPr vert="horz" lIns="91440" tIns="45720" rIns="91440" bIns="45720" rtlCol="0" anchor="ctr">
            <a:noAutofit/>
          </a:bodyPr>
          <a:lstStyle>
            <a:lvl1pPr>
              <a:lnSpc>
                <a:spcPts val="2400"/>
              </a:lnSpc>
              <a:defRPr sz="2400" b="0" i="0" baseline="0">
                <a:latin typeface="Montserrat Light" pitchFamily="2" charset="77"/>
              </a:defRPr>
            </a:lvl1pPr>
          </a:lstStyle>
          <a:p>
            <a:r>
              <a:rPr lang="en-GB"/>
              <a:t>Click here to edit</a:t>
            </a:r>
            <a:endParaRPr lang="en-US"/>
          </a:p>
        </p:txBody>
      </p:sp>
      <p:sp>
        <p:nvSpPr>
          <p:cNvPr id="9" name="Text Placeholder 12"/>
          <p:cNvSpPr>
            <a:spLocks noGrp="1"/>
          </p:cNvSpPr>
          <p:nvPr>
            <p:ph type="body" sz="quarter" idx="11" hasCustomPrompt="1"/>
          </p:nvPr>
        </p:nvSpPr>
        <p:spPr>
          <a:xfrm>
            <a:off x="358487" y="383983"/>
            <a:ext cx="5211811" cy="326335"/>
          </a:xfrm>
          <a:prstGeom prst="rect">
            <a:avLst/>
          </a:prstGeom>
        </p:spPr>
        <p:txBody>
          <a:bodyPr>
            <a:normAutofit/>
          </a:bodyPr>
          <a:lstStyle>
            <a:lvl1pPr marL="0" indent="0">
              <a:buNone/>
              <a:defRPr sz="1200" b="1" i="0">
                <a:solidFill>
                  <a:schemeClr val="accent1"/>
                </a:solidFill>
                <a:latin typeface="Montserrat SemiBold" charset="0"/>
                <a:ea typeface="Montserrat SemiBold" charset="0"/>
                <a:cs typeface="Montserrat SemiBold" charset="0"/>
              </a:defRPr>
            </a:lvl1pPr>
          </a:lstStyle>
          <a:p>
            <a:pPr lvl="0"/>
            <a:r>
              <a:rPr lang="en-US"/>
              <a:t>Section Title</a:t>
            </a:r>
          </a:p>
        </p:txBody>
      </p:sp>
      <p:sp>
        <p:nvSpPr>
          <p:cNvPr id="13" name="Footer Placeholder 3"/>
          <p:cNvSpPr txBox="1">
            <a:spLocks/>
          </p:cNvSpPr>
          <p:nvPr userDrawn="1"/>
        </p:nvSpPr>
        <p:spPr>
          <a:xfrm>
            <a:off x="4926307" y="6245232"/>
            <a:ext cx="810493" cy="486833"/>
          </a:xfrm>
          <a:prstGeom prst="rect">
            <a:avLst/>
          </a:prstGeom>
        </p:spPr>
        <p:txBody>
          <a:bodyPr/>
          <a:lstStyle>
            <a:defPPr>
              <a:defRPr lang="en-US"/>
            </a:defPPr>
            <a:lvl1pPr marL="0" algn="r" defTabSz="457200" rtl="0" eaLnBrk="1" latinLnBrk="0" hangingPunct="1">
              <a:defRPr sz="1200" kern="1200">
                <a:solidFill>
                  <a:schemeClr val="bg1">
                    <a:lumMod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7D2F7F4C-EEBE-764F-A5E0-511CC88AA392}" type="slidenum">
              <a:rPr lang="en-US" sz="1333" b="0" i="0" smtClean="0">
                <a:solidFill>
                  <a:schemeClr val="accent3"/>
                </a:solidFill>
                <a:latin typeface="Montserrat Medium" charset="0"/>
                <a:ea typeface="Montserrat Medium" charset="0"/>
                <a:cs typeface="Montserrat Medium" charset="0"/>
              </a:rPr>
              <a:pPr algn="r"/>
              <a:t>‹#›</a:t>
            </a:fld>
            <a:endParaRPr lang="en-US" sz="1333" b="0" i="0">
              <a:solidFill>
                <a:schemeClr val="accent3"/>
              </a:solidFill>
              <a:latin typeface="Montserrat Medium" charset="0"/>
              <a:ea typeface="Montserrat Medium" charset="0"/>
              <a:cs typeface="Montserrat Medium" charset="0"/>
            </a:endParaRPr>
          </a:p>
        </p:txBody>
      </p:sp>
      <p:sp>
        <p:nvSpPr>
          <p:cNvPr id="16" name="Shape 30">
            <a:extLst>
              <a:ext uri="{FF2B5EF4-FFF2-40B4-BE49-F238E27FC236}">
                <a16:creationId xmlns:a16="http://schemas.microsoft.com/office/drawing/2014/main" id="{C3A93305-9405-A14E-8D01-A3A351EB1DFC}"/>
              </a:ext>
            </a:extLst>
          </p:cNvPr>
          <p:cNvSpPr txBox="1">
            <a:spLocks noGrp="1"/>
          </p:cNvSpPr>
          <p:nvPr>
            <p:ph type="body" idx="18" hasCustomPrompt="1"/>
          </p:nvPr>
        </p:nvSpPr>
        <p:spPr>
          <a:xfrm>
            <a:off x="340680" y="1724783"/>
            <a:ext cx="5109553" cy="4172373"/>
          </a:xfrm>
          <a:prstGeom prst="rect">
            <a:avLst/>
          </a:prstGeom>
          <a:noFill/>
          <a:ln>
            <a:noFill/>
          </a:ln>
        </p:spPr>
        <p:txBody>
          <a:bodyPr spcFirstLastPara="1" wrap="square" lIns="91425" tIns="91425" rIns="91425" bIns="91425" anchor="t" anchorCtr="0"/>
          <a:lstStyle>
            <a:lvl1pPr marL="177796" marR="0" lvl="0" indent="-165096" algn="l" rtl="0">
              <a:lnSpc>
                <a:spcPct val="100000"/>
              </a:lnSpc>
              <a:spcBef>
                <a:spcPts val="0"/>
              </a:spcBef>
              <a:spcAft>
                <a:spcPts val="533"/>
              </a:spcAft>
              <a:buClr>
                <a:schemeClr val="accent2"/>
              </a:buClr>
              <a:buSzPct val="90000"/>
              <a:buFont typeface="Arial"/>
              <a:buChar char="•"/>
              <a:tabLst/>
              <a:defRPr sz="1867" b="0" i="0" u="none" strike="noStrike" cap="none" baseline="0">
                <a:solidFill>
                  <a:schemeClr val="tx2"/>
                </a:solidFill>
                <a:latin typeface="Montserrat Light" pitchFamily="2" charset="77"/>
                <a:ea typeface="Montserrat Light" pitchFamily="2" charset="77"/>
                <a:cs typeface="Montserrat Light" pitchFamily="2" charset="77"/>
                <a:sym typeface="Montserrat Light"/>
              </a:defRPr>
            </a:lvl1pPr>
            <a:lvl2pPr marL="359824" marR="0" lvl="1" indent="-182029" algn="l" rtl="0">
              <a:lnSpc>
                <a:spcPct val="100000"/>
              </a:lnSpc>
              <a:spcBef>
                <a:spcPts val="0"/>
              </a:spcBef>
              <a:spcAft>
                <a:spcPts val="533"/>
              </a:spcAft>
              <a:buClr>
                <a:schemeClr val="tx2"/>
              </a:buClr>
              <a:buSzPct val="90000"/>
              <a:buFont typeface="Arial"/>
              <a:buChar char="•"/>
              <a:tabLst/>
              <a:defRPr sz="1867" b="0" i="0" u="none" strike="noStrike" cap="none">
                <a:solidFill>
                  <a:schemeClr val="tx2"/>
                </a:solidFill>
                <a:latin typeface="Montserrat Light" pitchFamily="2" charset="77"/>
                <a:ea typeface="Montserrat Light" pitchFamily="2" charset="77"/>
                <a:cs typeface="Montserrat Light" pitchFamily="2" charset="77"/>
                <a:sym typeface="Montserrat Light"/>
              </a:defRPr>
            </a:lvl2pPr>
            <a:lvl3pPr marL="539737" marR="0" lvl="2" indent="-179913" algn="l" rtl="0">
              <a:lnSpc>
                <a:spcPct val="100000"/>
              </a:lnSpc>
              <a:spcBef>
                <a:spcPts val="0"/>
              </a:spcBef>
              <a:spcAft>
                <a:spcPts val="533"/>
              </a:spcAft>
              <a:buClr>
                <a:schemeClr val="tx2"/>
              </a:buClr>
              <a:buSzPct val="90000"/>
              <a:buFont typeface="Arial"/>
              <a:buChar char="•"/>
              <a:tabLst/>
              <a:defRPr sz="1867" b="0" i="0" u="none" strike="noStrike" cap="none">
                <a:solidFill>
                  <a:schemeClr val="tx2"/>
                </a:solidFill>
                <a:latin typeface="Montserrat Light" pitchFamily="2" charset="77"/>
                <a:ea typeface="Montserrat Light" pitchFamily="2" charset="77"/>
                <a:cs typeface="Montserrat Light" pitchFamily="2" charset="77"/>
                <a:sym typeface="Montserrat Light"/>
              </a:defRPr>
            </a:lvl3pPr>
            <a:lvl4pPr marL="2438339" marR="0" lvl="3" indent="-399615" algn="l" rtl="0">
              <a:lnSpc>
                <a:spcPct val="100000"/>
              </a:lnSpc>
              <a:spcBef>
                <a:spcPts val="267"/>
              </a:spcBef>
              <a:spcAft>
                <a:spcPts val="0"/>
              </a:spcAft>
              <a:buClr>
                <a:srgbClr val="505150"/>
              </a:buClr>
              <a:buSzPts val="1120"/>
              <a:buFont typeface="Arial"/>
              <a:buChar char="•"/>
              <a:defRPr sz="1867" b="0" i="0" u="none" strike="noStrike" cap="none">
                <a:solidFill>
                  <a:srgbClr val="505150"/>
                </a:solidFill>
                <a:latin typeface="Montserrat Light"/>
                <a:ea typeface="Montserrat Light"/>
                <a:cs typeface="Montserrat Light"/>
                <a:sym typeface="Montserrat Light"/>
              </a:defRPr>
            </a:lvl4pPr>
            <a:lvl5pPr marL="3047924" marR="0" lvl="4" indent="-399617" algn="l" rtl="0">
              <a:lnSpc>
                <a:spcPct val="100000"/>
              </a:lnSpc>
              <a:spcBef>
                <a:spcPts val="267"/>
              </a:spcBef>
              <a:spcAft>
                <a:spcPts val="0"/>
              </a:spcAft>
              <a:buClr>
                <a:srgbClr val="505150"/>
              </a:buClr>
              <a:buSzPts val="1120"/>
              <a:buFont typeface="Arial"/>
              <a:buChar char="•"/>
              <a:defRPr sz="1867" b="0" i="0" u="none" strike="noStrike" cap="none">
                <a:solidFill>
                  <a:srgbClr val="505150"/>
                </a:solidFill>
                <a:latin typeface="Montserrat Light"/>
                <a:ea typeface="Montserrat Light"/>
                <a:cs typeface="Montserrat Light"/>
                <a:sym typeface="Montserrat Light"/>
              </a:defRPr>
            </a:lvl5pPr>
            <a:lvl6pPr marL="3657509" marR="0" lvl="5" indent="-457189"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6pPr>
            <a:lvl7pPr marL="4267093" marR="0" lvl="6" indent="-457189"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7pPr>
            <a:lvl8pPr marL="4876678" marR="0" lvl="7" indent="-457189"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8pPr>
            <a:lvl9pPr marL="5486263" marR="0" lvl="8" indent="-457189"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9pPr>
          </a:lstStyle>
          <a:p>
            <a:r>
              <a:rPr lang="en-GB"/>
              <a:t>Click to add text</a:t>
            </a:r>
          </a:p>
          <a:p>
            <a:pPr lvl="1"/>
            <a:r>
              <a:rPr lang="en-GB"/>
              <a:t>Click to add text	</a:t>
            </a:r>
          </a:p>
          <a:p>
            <a:pPr lvl="2"/>
            <a:r>
              <a:rPr lang="en-GB"/>
              <a:t>Click to add text</a:t>
            </a:r>
          </a:p>
        </p:txBody>
      </p:sp>
      <p:cxnSp>
        <p:nvCxnSpPr>
          <p:cNvPr id="15" name="Straight Connector 14">
            <a:extLst>
              <a:ext uri="{FF2B5EF4-FFF2-40B4-BE49-F238E27FC236}">
                <a16:creationId xmlns:a16="http://schemas.microsoft.com/office/drawing/2014/main" id="{04028A04-018C-7342-AA2C-E0FB50FD585C}"/>
              </a:ext>
            </a:extLst>
          </p:cNvPr>
          <p:cNvCxnSpPr>
            <a:cxnSpLocks/>
          </p:cNvCxnSpPr>
          <p:nvPr userDrawn="1"/>
        </p:nvCxnSpPr>
        <p:spPr>
          <a:xfrm>
            <a:off x="477679" y="1557855"/>
            <a:ext cx="5088812" cy="0"/>
          </a:xfrm>
          <a:prstGeom prst="line">
            <a:avLst/>
          </a:prstGeom>
          <a:ln w="25400" cmpd="sng">
            <a:gradFill flip="none" rotWithShape="1">
              <a:gsLst>
                <a:gs pos="0">
                  <a:schemeClr val="accent1"/>
                </a:gs>
                <a:gs pos="45000">
                  <a:schemeClr val="accent3"/>
                </a:gs>
                <a:gs pos="80000">
                  <a:schemeClr val="accent6"/>
                </a:gs>
              </a:gsLst>
              <a:lin ang="0" scaled="1"/>
              <a:tileRect/>
            </a:gradFill>
          </a:ln>
          <a:effectLst/>
        </p:spPr>
        <p:style>
          <a:lnRef idx="2">
            <a:schemeClr val="dk1"/>
          </a:lnRef>
          <a:fillRef idx="0">
            <a:schemeClr val="dk1"/>
          </a:fillRef>
          <a:effectRef idx="1">
            <a:schemeClr val="dk1"/>
          </a:effectRef>
          <a:fontRef idx="minor">
            <a:schemeClr val="tx1"/>
          </a:fontRef>
        </p:style>
      </p:cxnSp>
      <p:pic>
        <p:nvPicPr>
          <p:cNvPr id="18" name="Picture 17">
            <a:extLst>
              <a:ext uri="{FF2B5EF4-FFF2-40B4-BE49-F238E27FC236}">
                <a16:creationId xmlns:a16="http://schemas.microsoft.com/office/drawing/2014/main" id="{A3F034C5-3A70-5843-8306-AFB56606C044}"/>
              </a:ext>
            </a:extLst>
          </p:cNvPr>
          <p:cNvPicPr>
            <a:picLocks noChangeAspect="1"/>
          </p:cNvPicPr>
          <p:nvPr userDrawn="1"/>
        </p:nvPicPr>
        <p:blipFill>
          <a:blip r:embed="rId2"/>
          <a:stretch>
            <a:fillRect/>
          </a:stretch>
        </p:blipFill>
        <p:spPr>
          <a:xfrm>
            <a:off x="10505112" y="396867"/>
            <a:ext cx="1171744" cy="272499"/>
          </a:xfrm>
          <a:prstGeom prst="rect">
            <a:avLst/>
          </a:prstGeom>
        </p:spPr>
      </p:pic>
      <p:grpSp>
        <p:nvGrpSpPr>
          <p:cNvPr id="6" name="Group 5">
            <a:extLst>
              <a:ext uri="{FF2B5EF4-FFF2-40B4-BE49-F238E27FC236}">
                <a16:creationId xmlns:a16="http://schemas.microsoft.com/office/drawing/2014/main" id="{FD35BEBD-9256-9B40-AB80-C7ADA5310665}"/>
              </a:ext>
            </a:extLst>
          </p:cNvPr>
          <p:cNvGrpSpPr/>
          <p:nvPr userDrawn="1"/>
        </p:nvGrpSpPr>
        <p:grpSpPr>
          <a:xfrm>
            <a:off x="6611143" y="1493276"/>
            <a:ext cx="5065716" cy="4421616"/>
            <a:chOff x="4958356" y="1119957"/>
            <a:chExt cx="3799287" cy="3316212"/>
          </a:xfrm>
        </p:grpSpPr>
        <p:pic>
          <p:nvPicPr>
            <p:cNvPr id="14" name="Picture 1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958357" y="1123667"/>
              <a:ext cx="3799286" cy="3312502"/>
            </a:xfrm>
            <a:prstGeom prst="rect">
              <a:avLst/>
            </a:prstGeom>
            <a:effectLst/>
          </p:spPr>
        </p:pic>
        <p:sp>
          <p:nvSpPr>
            <p:cNvPr id="5" name="Rounded Rectangle 4">
              <a:extLst>
                <a:ext uri="{FF2B5EF4-FFF2-40B4-BE49-F238E27FC236}">
                  <a16:creationId xmlns:a16="http://schemas.microsoft.com/office/drawing/2014/main" id="{8996D7B3-9F19-C24C-9B97-27F17A6F4C68}"/>
                </a:ext>
              </a:extLst>
            </p:cNvPr>
            <p:cNvSpPr/>
            <p:nvPr userDrawn="1"/>
          </p:nvSpPr>
          <p:spPr>
            <a:xfrm>
              <a:off x="4958356" y="1119957"/>
              <a:ext cx="3799285" cy="2736609"/>
            </a:xfrm>
            <a:prstGeom prst="roundRect">
              <a:avLst>
                <a:gd name="adj" fmla="val 5254"/>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32"/>
            </a:p>
          </p:txBody>
        </p:sp>
      </p:grpSp>
      <p:sp>
        <p:nvSpPr>
          <p:cNvPr id="2" name="TextBox 1">
            <a:extLst>
              <a:ext uri="{FF2B5EF4-FFF2-40B4-BE49-F238E27FC236}">
                <a16:creationId xmlns:a16="http://schemas.microsoft.com/office/drawing/2014/main" id="{FD8D35C6-890D-F44C-B7F6-87275F496ECF}"/>
              </a:ext>
            </a:extLst>
          </p:cNvPr>
          <p:cNvSpPr txBox="1"/>
          <p:nvPr userDrawn="1"/>
        </p:nvSpPr>
        <p:spPr>
          <a:xfrm>
            <a:off x="11437228" y="-870857"/>
            <a:ext cx="65" cy="287323"/>
          </a:xfrm>
          <a:prstGeom prst="rect">
            <a:avLst/>
          </a:prstGeom>
          <a:noFill/>
        </p:spPr>
        <p:txBody>
          <a:bodyPr wrap="none" lIns="0" tIns="0" rIns="0" bIns="0" rtlCol="0">
            <a:spAutoFit/>
          </a:bodyPr>
          <a:lstStyle/>
          <a:p>
            <a:pPr algn="ctr"/>
            <a:endParaRPr lang="en-US" sz="1867" b="1">
              <a:solidFill>
                <a:schemeClr val="tx2"/>
              </a:solidFill>
              <a:latin typeface="Montserrat Semi" charset="0"/>
              <a:ea typeface="Montserrat Semi" charset="0"/>
              <a:cs typeface="Montserrat Semi" charset="0"/>
            </a:endParaRPr>
          </a:p>
        </p:txBody>
      </p:sp>
      <p:sp>
        <p:nvSpPr>
          <p:cNvPr id="11" name="Picture Placeholder 10"/>
          <p:cNvSpPr>
            <a:spLocks noGrp="1"/>
          </p:cNvSpPr>
          <p:nvPr>
            <p:ph type="pic" sz="quarter" idx="10"/>
          </p:nvPr>
        </p:nvSpPr>
        <p:spPr>
          <a:xfrm>
            <a:off x="6819483" y="1749643"/>
            <a:ext cx="4649037" cy="2625971"/>
          </a:xfrm>
          <a:custGeom>
            <a:avLst/>
            <a:gdLst>
              <a:gd name="connsiteX0" fmla="*/ 0 w 5070075"/>
              <a:gd name="connsiteY0" fmla="*/ 0 h 2849779"/>
              <a:gd name="connsiteX1" fmla="*/ 5070075 w 5070075"/>
              <a:gd name="connsiteY1" fmla="*/ 0 h 2849779"/>
              <a:gd name="connsiteX2" fmla="*/ 5070075 w 5070075"/>
              <a:gd name="connsiteY2" fmla="*/ 2849779 h 2849779"/>
              <a:gd name="connsiteX3" fmla="*/ 0 w 5070075"/>
              <a:gd name="connsiteY3" fmla="*/ 2849779 h 2849779"/>
            </a:gdLst>
            <a:ahLst/>
            <a:cxnLst>
              <a:cxn ang="0">
                <a:pos x="connsiteX0" y="connsiteY0"/>
              </a:cxn>
              <a:cxn ang="0">
                <a:pos x="connsiteX1" y="connsiteY1"/>
              </a:cxn>
              <a:cxn ang="0">
                <a:pos x="connsiteX2" y="connsiteY2"/>
              </a:cxn>
              <a:cxn ang="0">
                <a:pos x="connsiteX3" y="connsiteY3"/>
              </a:cxn>
            </a:cxnLst>
            <a:rect l="l" t="t" r="r" b="b"/>
            <a:pathLst>
              <a:path w="5070075" h="2849779">
                <a:moveTo>
                  <a:pt x="0" y="0"/>
                </a:moveTo>
                <a:lnTo>
                  <a:pt x="5070075" y="0"/>
                </a:lnTo>
                <a:lnTo>
                  <a:pt x="5070075" y="2849779"/>
                </a:lnTo>
                <a:lnTo>
                  <a:pt x="0" y="2849779"/>
                </a:lnTo>
                <a:close/>
              </a:path>
            </a:pathLst>
          </a:custGeom>
          <a:solidFill>
            <a:schemeClr val="bg1"/>
          </a:solidFill>
        </p:spPr>
        <p:txBody>
          <a:bodyPr wrap="square">
            <a:noAutofit/>
          </a:bodyPr>
          <a:lstStyle>
            <a:lvl1pPr marL="0" indent="0">
              <a:buNone/>
              <a:defRPr/>
            </a:lvl1pPr>
          </a:lstStyle>
          <a:p>
            <a:endParaRPr lang="en-US"/>
          </a:p>
        </p:txBody>
      </p:sp>
    </p:spTree>
    <p:extLst>
      <p:ext uri="{BB962C8B-B14F-4D97-AF65-F5344CB8AC3E}">
        <p14:creationId xmlns:p14="http://schemas.microsoft.com/office/powerpoint/2010/main" val="831754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_Screen_mockup_01">
    <p:spTree>
      <p:nvGrpSpPr>
        <p:cNvPr id="1" name=""/>
        <p:cNvGrpSpPr/>
        <p:nvPr/>
      </p:nvGrpSpPr>
      <p:grpSpPr>
        <a:xfrm>
          <a:off x="0" y="0"/>
          <a:ext cx="0" cy="0"/>
          <a:chOff x="0" y="0"/>
          <a:chExt cx="0" cy="0"/>
        </a:xfrm>
      </p:grpSpPr>
      <p:sp>
        <p:nvSpPr>
          <p:cNvPr id="3" name="Footer Placeholder 3"/>
          <p:cNvSpPr txBox="1">
            <a:spLocks/>
          </p:cNvSpPr>
          <p:nvPr userDrawn="1"/>
        </p:nvSpPr>
        <p:spPr>
          <a:xfrm>
            <a:off x="369461" y="6234527"/>
            <a:ext cx="1732895" cy="308572"/>
          </a:xfrm>
          <a:prstGeom prst="rect">
            <a:avLst/>
          </a:prstGeom>
        </p:spPr>
        <p:txBody>
          <a:bodyPr/>
          <a:lstStyle>
            <a:defPPr>
              <a:defRPr lang="en-US"/>
            </a:defPPr>
            <a:lvl1pPr marL="0" algn="r" defTabSz="457200" rtl="0" eaLnBrk="1" latinLnBrk="0" hangingPunct="1">
              <a:defRPr sz="1200" kern="1200">
                <a:solidFill>
                  <a:schemeClr val="bg1">
                    <a:lumMod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333" b="0" i="0" err="1">
                <a:solidFill>
                  <a:schemeClr val="tx2"/>
                </a:solidFill>
                <a:latin typeface="Montserrat" charset="0"/>
                <a:ea typeface="Montserrat" charset="0"/>
                <a:cs typeface="Montserrat" charset="0"/>
              </a:rPr>
              <a:t>tvsquared.com</a:t>
            </a:r>
            <a:endParaRPr lang="en-US" sz="1333" b="0" i="0">
              <a:solidFill>
                <a:schemeClr val="tx2"/>
              </a:solidFill>
              <a:latin typeface="Montserrat" charset="0"/>
              <a:ea typeface="Montserrat" charset="0"/>
              <a:cs typeface="Montserrat" charset="0"/>
            </a:endParaRPr>
          </a:p>
        </p:txBody>
      </p:sp>
      <p:sp>
        <p:nvSpPr>
          <p:cNvPr id="4" name="Rectangle 3"/>
          <p:cNvSpPr/>
          <p:nvPr userDrawn="1"/>
        </p:nvSpPr>
        <p:spPr>
          <a:xfrm>
            <a:off x="6096000" y="0"/>
            <a:ext cx="6096000"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667"/>
          </a:p>
        </p:txBody>
      </p:sp>
      <p:sp>
        <p:nvSpPr>
          <p:cNvPr id="7" name="Title Placeholder 1"/>
          <p:cNvSpPr>
            <a:spLocks noGrp="1"/>
          </p:cNvSpPr>
          <p:nvPr>
            <p:ph type="title" hasCustomPrompt="1"/>
          </p:nvPr>
        </p:nvSpPr>
        <p:spPr>
          <a:xfrm>
            <a:off x="354679" y="787402"/>
            <a:ext cx="5211811" cy="705876"/>
          </a:xfrm>
          <a:prstGeom prst="rect">
            <a:avLst/>
          </a:prstGeom>
        </p:spPr>
        <p:txBody>
          <a:bodyPr vert="horz" lIns="91440" tIns="45720" rIns="91440" bIns="45720" rtlCol="0" anchor="ctr">
            <a:noAutofit/>
          </a:bodyPr>
          <a:lstStyle>
            <a:lvl1pPr>
              <a:lnSpc>
                <a:spcPts val="2400"/>
              </a:lnSpc>
              <a:defRPr sz="2400" b="0" i="0" baseline="0">
                <a:latin typeface="Montserrat Light" pitchFamily="2" charset="77"/>
              </a:defRPr>
            </a:lvl1pPr>
          </a:lstStyle>
          <a:p>
            <a:r>
              <a:rPr lang="en-GB"/>
              <a:t>Click here to edit</a:t>
            </a:r>
            <a:endParaRPr lang="en-US"/>
          </a:p>
        </p:txBody>
      </p:sp>
      <p:sp>
        <p:nvSpPr>
          <p:cNvPr id="9" name="Text Placeholder 12"/>
          <p:cNvSpPr>
            <a:spLocks noGrp="1"/>
          </p:cNvSpPr>
          <p:nvPr>
            <p:ph type="body" sz="quarter" idx="11" hasCustomPrompt="1"/>
          </p:nvPr>
        </p:nvSpPr>
        <p:spPr>
          <a:xfrm>
            <a:off x="358487" y="383983"/>
            <a:ext cx="5211811" cy="326335"/>
          </a:xfrm>
          <a:prstGeom prst="rect">
            <a:avLst/>
          </a:prstGeom>
        </p:spPr>
        <p:txBody>
          <a:bodyPr>
            <a:normAutofit/>
          </a:bodyPr>
          <a:lstStyle>
            <a:lvl1pPr marL="0" indent="0">
              <a:buNone/>
              <a:defRPr sz="1200" b="1" i="0">
                <a:solidFill>
                  <a:schemeClr val="accent1"/>
                </a:solidFill>
                <a:latin typeface="Montserrat SemiBold" charset="0"/>
                <a:ea typeface="Montserrat SemiBold" charset="0"/>
                <a:cs typeface="Montserrat SemiBold" charset="0"/>
              </a:defRPr>
            </a:lvl1pPr>
          </a:lstStyle>
          <a:p>
            <a:pPr lvl="0"/>
            <a:r>
              <a:rPr lang="en-US"/>
              <a:t>Section Title</a:t>
            </a:r>
          </a:p>
        </p:txBody>
      </p:sp>
      <p:sp>
        <p:nvSpPr>
          <p:cNvPr id="13" name="Footer Placeholder 3"/>
          <p:cNvSpPr txBox="1">
            <a:spLocks/>
          </p:cNvSpPr>
          <p:nvPr userDrawn="1"/>
        </p:nvSpPr>
        <p:spPr>
          <a:xfrm>
            <a:off x="4926307" y="6245232"/>
            <a:ext cx="810493" cy="486833"/>
          </a:xfrm>
          <a:prstGeom prst="rect">
            <a:avLst/>
          </a:prstGeom>
        </p:spPr>
        <p:txBody>
          <a:bodyPr/>
          <a:lstStyle>
            <a:defPPr>
              <a:defRPr lang="en-US"/>
            </a:defPPr>
            <a:lvl1pPr marL="0" algn="r" defTabSz="457200" rtl="0" eaLnBrk="1" latinLnBrk="0" hangingPunct="1">
              <a:defRPr sz="1200" kern="1200">
                <a:solidFill>
                  <a:schemeClr val="bg1">
                    <a:lumMod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7D2F7F4C-EEBE-764F-A5E0-511CC88AA392}" type="slidenum">
              <a:rPr lang="en-US" sz="1333" b="0" i="0" smtClean="0">
                <a:solidFill>
                  <a:schemeClr val="accent3"/>
                </a:solidFill>
                <a:latin typeface="Montserrat Medium" charset="0"/>
                <a:ea typeface="Montserrat Medium" charset="0"/>
                <a:cs typeface="Montserrat Medium" charset="0"/>
              </a:rPr>
              <a:pPr algn="r"/>
              <a:t>‹#›</a:t>
            </a:fld>
            <a:endParaRPr lang="en-US" sz="1333" b="0" i="0">
              <a:solidFill>
                <a:schemeClr val="accent3"/>
              </a:solidFill>
              <a:latin typeface="Montserrat Medium" charset="0"/>
              <a:ea typeface="Montserrat Medium" charset="0"/>
              <a:cs typeface="Montserrat Medium" charset="0"/>
            </a:endParaRPr>
          </a:p>
        </p:txBody>
      </p:sp>
      <p:sp>
        <p:nvSpPr>
          <p:cNvPr id="16" name="Shape 30">
            <a:extLst>
              <a:ext uri="{FF2B5EF4-FFF2-40B4-BE49-F238E27FC236}">
                <a16:creationId xmlns:a16="http://schemas.microsoft.com/office/drawing/2014/main" id="{C3A93305-9405-A14E-8D01-A3A351EB1DFC}"/>
              </a:ext>
            </a:extLst>
          </p:cNvPr>
          <p:cNvSpPr txBox="1">
            <a:spLocks noGrp="1"/>
          </p:cNvSpPr>
          <p:nvPr>
            <p:ph type="body" idx="18" hasCustomPrompt="1"/>
          </p:nvPr>
        </p:nvSpPr>
        <p:spPr>
          <a:xfrm>
            <a:off x="340680" y="1724783"/>
            <a:ext cx="5109553" cy="4172373"/>
          </a:xfrm>
          <a:prstGeom prst="rect">
            <a:avLst/>
          </a:prstGeom>
          <a:noFill/>
          <a:ln>
            <a:noFill/>
          </a:ln>
        </p:spPr>
        <p:txBody>
          <a:bodyPr spcFirstLastPara="1" wrap="square" lIns="91425" tIns="91425" rIns="91425" bIns="91425" anchor="t" anchorCtr="0"/>
          <a:lstStyle>
            <a:lvl1pPr marL="177796" marR="0" lvl="0" indent="-165096" algn="l" rtl="0">
              <a:lnSpc>
                <a:spcPct val="100000"/>
              </a:lnSpc>
              <a:spcBef>
                <a:spcPts val="0"/>
              </a:spcBef>
              <a:spcAft>
                <a:spcPts val="533"/>
              </a:spcAft>
              <a:buClr>
                <a:schemeClr val="accent2"/>
              </a:buClr>
              <a:buSzPct val="90000"/>
              <a:buFont typeface="Arial"/>
              <a:buChar char="•"/>
              <a:tabLst/>
              <a:defRPr sz="1867" b="0" i="0" u="none" strike="noStrike" cap="none" baseline="0">
                <a:solidFill>
                  <a:schemeClr val="tx2"/>
                </a:solidFill>
                <a:latin typeface="Montserrat Light" pitchFamily="2" charset="77"/>
                <a:ea typeface="Montserrat Light" pitchFamily="2" charset="77"/>
                <a:cs typeface="Montserrat Light" pitchFamily="2" charset="77"/>
                <a:sym typeface="Montserrat Light"/>
              </a:defRPr>
            </a:lvl1pPr>
            <a:lvl2pPr marL="359824" marR="0" lvl="1" indent="-182029" algn="l" rtl="0">
              <a:lnSpc>
                <a:spcPct val="100000"/>
              </a:lnSpc>
              <a:spcBef>
                <a:spcPts val="0"/>
              </a:spcBef>
              <a:spcAft>
                <a:spcPts val="533"/>
              </a:spcAft>
              <a:buClr>
                <a:schemeClr val="tx2"/>
              </a:buClr>
              <a:buSzPct val="90000"/>
              <a:buFont typeface="Arial"/>
              <a:buChar char="•"/>
              <a:tabLst/>
              <a:defRPr sz="1867" b="0" i="0" u="none" strike="noStrike" cap="none">
                <a:solidFill>
                  <a:schemeClr val="tx2"/>
                </a:solidFill>
                <a:latin typeface="Montserrat Light" pitchFamily="2" charset="77"/>
                <a:ea typeface="Montserrat Light" pitchFamily="2" charset="77"/>
                <a:cs typeface="Montserrat Light" pitchFamily="2" charset="77"/>
                <a:sym typeface="Montserrat Light"/>
              </a:defRPr>
            </a:lvl2pPr>
            <a:lvl3pPr marL="539737" marR="0" lvl="2" indent="-179913" algn="l" rtl="0">
              <a:lnSpc>
                <a:spcPct val="100000"/>
              </a:lnSpc>
              <a:spcBef>
                <a:spcPts val="0"/>
              </a:spcBef>
              <a:spcAft>
                <a:spcPts val="533"/>
              </a:spcAft>
              <a:buClr>
                <a:schemeClr val="tx2"/>
              </a:buClr>
              <a:buSzPct val="90000"/>
              <a:buFont typeface="Arial"/>
              <a:buChar char="•"/>
              <a:tabLst/>
              <a:defRPr sz="1867" b="0" i="0" u="none" strike="noStrike" cap="none">
                <a:solidFill>
                  <a:schemeClr val="tx2"/>
                </a:solidFill>
                <a:latin typeface="Montserrat Light" pitchFamily="2" charset="77"/>
                <a:ea typeface="Montserrat Light" pitchFamily="2" charset="77"/>
                <a:cs typeface="Montserrat Light" pitchFamily="2" charset="77"/>
                <a:sym typeface="Montserrat Light"/>
              </a:defRPr>
            </a:lvl3pPr>
            <a:lvl4pPr marL="2438339" marR="0" lvl="3" indent="-399615" algn="l" rtl="0">
              <a:lnSpc>
                <a:spcPct val="100000"/>
              </a:lnSpc>
              <a:spcBef>
                <a:spcPts val="267"/>
              </a:spcBef>
              <a:spcAft>
                <a:spcPts val="0"/>
              </a:spcAft>
              <a:buClr>
                <a:srgbClr val="505150"/>
              </a:buClr>
              <a:buSzPts val="1120"/>
              <a:buFont typeface="Arial"/>
              <a:buChar char="•"/>
              <a:defRPr sz="1867" b="0" i="0" u="none" strike="noStrike" cap="none">
                <a:solidFill>
                  <a:srgbClr val="505150"/>
                </a:solidFill>
                <a:latin typeface="Montserrat Light"/>
                <a:ea typeface="Montserrat Light"/>
                <a:cs typeface="Montserrat Light"/>
                <a:sym typeface="Montserrat Light"/>
              </a:defRPr>
            </a:lvl4pPr>
            <a:lvl5pPr marL="3047924" marR="0" lvl="4" indent="-399617" algn="l" rtl="0">
              <a:lnSpc>
                <a:spcPct val="100000"/>
              </a:lnSpc>
              <a:spcBef>
                <a:spcPts val="267"/>
              </a:spcBef>
              <a:spcAft>
                <a:spcPts val="0"/>
              </a:spcAft>
              <a:buClr>
                <a:srgbClr val="505150"/>
              </a:buClr>
              <a:buSzPts val="1120"/>
              <a:buFont typeface="Arial"/>
              <a:buChar char="•"/>
              <a:defRPr sz="1867" b="0" i="0" u="none" strike="noStrike" cap="none">
                <a:solidFill>
                  <a:srgbClr val="505150"/>
                </a:solidFill>
                <a:latin typeface="Montserrat Light"/>
                <a:ea typeface="Montserrat Light"/>
                <a:cs typeface="Montserrat Light"/>
                <a:sym typeface="Montserrat Light"/>
              </a:defRPr>
            </a:lvl5pPr>
            <a:lvl6pPr marL="3657509" marR="0" lvl="5" indent="-457189"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6pPr>
            <a:lvl7pPr marL="4267093" marR="0" lvl="6" indent="-457189"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7pPr>
            <a:lvl8pPr marL="4876678" marR="0" lvl="7" indent="-457189"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8pPr>
            <a:lvl9pPr marL="5486263" marR="0" lvl="8" indent="-457189"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9pPr>
          </a:lstStyle>
          <a:p>
            <a:r>
              <a:rPr lang="en-GB"/>
              <a:t>Click to add text</a:t>
            </a:r>
          </a:p>
          <a:p>
            <a:pPr lvl="1"/>
            <a:r>
              <a:rPr lang="en-GB"/>
              <a:t>Click to add text	</a:t>
            </a:r>
          </a:p>
          <a:p>
            <a:pPr lvl="2"/>
            <a:r>
              <a:rPr lang="en-GB"/>
              <a:t>Click to add text</a:t>
            </a:r>
          </a:p>
        </p:txBody>
      </p:sp>
      <p:cxnSp>
        <p:nvCxnSpPr>
          <p:cNvPr id="15" name="Straight Connector 14">
            <a:extLst>
              <a:ext uri="{FF2B5EF4-FFF2-40B4-BE49-F238E27FC236}">
                <a16:creationId xmlns:a16="http://schemas.microsoft.com/office/drawing/2014/main" id="{04028A04-018C-7342-AA2C-E0FB50FD585C}"/>
              </a:ext>
            </a:extLst>
          </p:cNvPr>
          <p:cNvCxnSpPr>
            <a:cxnSpLocks/>
          </p:cNvCxnSpPr>
          <p:nvPr userDrawn="1"/>
        </p:nvCxnSpPr>
        <p:spPr>
          <a:xfrm>
            <a:off x="477679" y="1557855"/>
            <a:ext cx="5088812" cy="0"/>
          </a:xfrm>
          <a:prstGeom prst="line">
            <a:avLst/>
          </a:prstGeom>
          <a:ln w="25400" cmpd="sng">
            <a:gradFill flip="none" rotWithShape="1">
              <a:gsLst>
                <a:gs pos="0">
                  <a:schemeClr val="accent1"/>
                </a:gs>
                <a:gs pos="45000">
                  <a:schemeClr val="accent3"/>
                </a:gs>
                <a:gs pos="80000">
                  <a:schemeClr val="accent6"/>
                </a:gs>
              </a:gsLst>
              <a:lin ang="0" scaled="1"/>
              <a:tileRect/>
            </a:gradFill>
          </a:ln>
          <a:effectLst/>
        </p:spPr>
        <p:style>
          <a:lnRef idx="2">
            <a:schemeClr val="dk1"/>
          </a:lnRef>
          <a:fillRef idx="0">
            <a:schemeClr val="dk1"/>
          </a:fillRef>
          <a:effectRef idx="1">
            <a:schemeClr val="dk1"/>
          </a:effectRef>
          <a:fontRef idx="minor">
            <a:schemeClr val="tx1"/>
          </a:fontRef>
        </p:style>
      </p:cxnSp>
      <p:pic>
        <p:nvPicPr>
          <p:cNvPr id="18" name="Picture 17">
            <a:extLst>
              <a:ext uri="{FF2B5EF4-FFF2-40B4-BE49-F238E27FC236}">
                <a16:creationId xmlns:a16="http://schemas.microsoft.com/office/drawing/2014/main" id="{A3F034C5-3A70-5843-8306-AFB56606C044}"/>
              </a:ext>
            </a:extLst>
          </p:cNvPr>
          <p:cNvPicPr>
            <a:picLocks noChangeAspect="1"/>
          </p:cNvPicPr>
          <p:nvPr userDrawn="1"/>
        </p:nvPicPr>
        <p:blipFill>
          <a:blip r:embed="rId2"/>
          <a:stretch>
            <a:fillRect/>
          </a:stretch>
        </p:blipFill>
        <p:spPr>
          <a:xfrm>
            <a:off x="10505112" y="396867"/>
            <a:ext cx="1171744" cy="272499"/>
          </a:xfrm>
          <a:prstGeom prst="rect">
            <a:avLst/>
          </a:prstGeom>
        </p:spPr>
      </p:pic>
      <p:grpSp>
        <p:nvGrpSpPr>
          <p:cNvPr id="6" name="Group 5">
            <a:extLst>
              <a:ext uri="{FF2B5EF4-FFF2-40B4-BE49-F238E27FC236}">
                <a16:creationId xmlns:a16="http://schemas.microsoft.com/office/drawing/2014/main" id="{FD35BEBD-9256-9B40-AB80-C7ADA5310665}"/>
              </a:ext>
            </a:extLst>
          </p:cNvPr>
          <p:cNvGrpSpPr/>
          <p:nvPr userDrawn="1"/>
        </p:nvGrpSpPr>
        <p:grpSpPr>
          <a:xfrm>
            <a:off x="6611143" y="1493276"/>
            <a:ext cx="5065716" cy="4421616"/>
            <a:chOff x="4958356" y="1119957"/>
            <a:chExt cx="3799287" cy="3316212"/>
          </a:xfrm>
        </p:grpSpPr>
        <p:pic>
          <p:nvPicPr>
            <p:cNvPr id="14" name="Picture 1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958357" y="1123667"/>
              <a:ext cx="3799286" cy="3312502"/>
            </a:xfrm>
            <a:prstGeom prst="rect">
              <a:avLst/>
            </a:prstGeom>
            <a:effectLst/>
          </p:spPr>
        </p:pic>
        <p:sp>
          <p:nvSpPr>
            <p:cNvPr id="5" name="Rounded Rectangle 4">
              <a:extLst>
                <a:ext uri="{FF2B5EF4-FFF2-40B4-BE49-F238E27FC236}">
                  <a16:creationId xmlns:a16="http://schemas.microsoft.com/office/drawing/2014/main" id="{8996D7B3-9F19-C24C-9B97-27F17A6F4C68}"/>
                </a:ext>
              </a:extLst>
            </p:cNvPr>
            <p:cNvSpPr/>
            <p:nvPr userDrawn="1"/>
          </p:nvSpPr>
          <p:spPr>
            <a:xfrm>
              <a:off x="4958356" y="1119957"/>
              <a:ext cx="3799285" cy="2736609"/>
            </a:xfrm>
            <a:prstGeom prst="roundRect">
              <a:avLst>
                <a:gd name="adj" fmla="val 5254"/>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32"/>
            </a:p>
          </p:txBody>
        </p:sp>
      </p:grpSp>
      <p:sp>
        <p:nvSpPr>
          <p:cNvPr id="2" name="TextBox 1">
            <a:extLst>
              <a:ext uri="{FF2B5EF4-FFF2-40B4-BE49-F238E27FC236}">
                <a16:creationId xmlns:a16="http://schemas.microsoft.com/office/drawing/2014/main" id="{FD8D35C6-890D-F44C-B7F6-87275F496ECF}"/>
              </a:ext>
            </a:extLst>
          </p:cNvPr>
          <p:cNvSpPr txBox="1"/>
          <p:nvPr userDrawn="1"/>
        </p:nvSpPr>
        <p:spPr>
          <a:xfrm>
            <a:off x="11437228" y="-870857"/>
            <a:ext cx="65" cy="287323"/>
          </a:xfrm>
          <a:prstGeom prst="rect">
            <a:avLst/>
          </a:prstGeom>
          <a:noFill/>
        </p:spPr>
        <p:txBody>
          <a:bodyPr wrap="none" lIns="0" tIns="0" rIns="0" bIns="0" rtlCol="0">
            <a:spAutoFit/>
          </a:bodyPr>
          <a:lstStyle/>
          <a:p>
            <a:pPr algn="ctr"/>
            <a:endParaRPr lang="en-US" sz="1867" b="1">
              <a:solidFill>
                <a:schemeClr val="tx2"/>
              </a:solidFill>
              <a:latin typeface="Montserrat Semi" charset="0"/>
              <a:ea typeface="Montserrat Semi" charset="0"/>
              <a:cs typeface="Montserrat Semi" charset="0"/>
            </a:endParaRPr>
          </a:p>
        </p:txBody>
      </p:sp>
      <p:sp>
        <p:nvSpPr>
          <p:cNvPr id="11" name="Picture Placeholder 10"/>
          <p:cNvSpPr>
            <a:spLocks noGrp="1"/>
          </p:cNvSpPr>
          <p:nvPr>
            <p:ph type="pic" sz="quarter" idx="10"/>
          </p:nvPr>
        </p:nvSpPr>
        <p:spPr>
          <a:xfrm>
            <a:off x="6819483" y="1749643"/>
            <a:ext cx="4649037" cy="2625971"/>
          </a:xfrm>
          <a:custGeom>
            <a:avLst/>
            <a:gdLst>
              <a:gd name="connsiteX0" fmla="*/ 0 w 5070075"/>
              <a:gd name="connsiteY0" fmla="*/ 0 h 2849779"/>
              <a:gd name="connsiteX1" fmla="*/ 5070075 w 5070075"/>
              <a:gd name="connsiteY1" fmla="*/ 0 h 2849779"/>
              <a:gd name="connsiteX2" fmla="*/ 5070075 w 5070075"/>
              <a:gd name="connsiteY2" fmla="*/ 2849779 h 2849779"/>
              <a:gd name="connsiteX3" fmla="*/ 0 w 5070075"/>
              <a:gd name="connsiteY3" fmla="*/ 2849779 h 2849779"/>
            </a:gdLst>
            <a:ahLst/>
            <a:cxnLst>
              <a:cxn ang="0">
                <a:pos x="connsiteX0" y="connsiteY0"/>
              </a:cxn>
              <a:cxn ang="0">
                <a:pos x="connsiteX1" y="connsiteY1"/>
              </a:cxn>
              <a:cxn ang="0">
                <a:pos x="connsiteX2" y="connsiteY2"/>
              </a:cxn>
              <a:cxn ang="0">
                <a:pos x="connsiteX3" y="connsiteY3"/>
              </a:cxn>
            </a:cxnLst>
            <a:rect l="l" t="t" r="r" b="b"/>
            <a:pathLst>
              <a:path w="5070075" h="2849779">
                <a:moveTo>
                  <a:pt x="0" y="0"/>
                </a:moveTo>
                <a:lnTo>
                  <a:pt x="5070075" y="0"/>
                </a:lnTo>
                <a:lnTo>
                  <a:pt x="5070075" y="2849779"/>
                </a:lnTo>
                <a:lnTo>
                  <a:pt x="0" y="2849779"/>
                </a:lnTo>
                <a:close/>
              </a:path>
            </a:pathLst>
          </a:custGeom>
          <a:solidFill>
            <a:schemeClr val="bg1"/>
          </a:solidFill>
        </p:spPr>
        <p:txBody>
          <a:bodyPr wrap="square">
            <a:noAutofit/>
          </a:bodyPr>
          <a:lstStyle>
            <a:lvl1pPr marL="0" indent="0">
              <a:buNone/>
              <a:defRPr/>
            </a:lvl1pPr>
          </a:lstStyle>
          <a:p>
            <a:endParaRPr lang="en-US"/>
          </a:p>
        </p:txBody>
      </p:sp>
    </p:spTree>
    <p:extLst>
      <p:ext uri="{BB962C8B-B14F-4D97-AF65-F5344CB8AC3E}">
        <p14:creationId xmlns:p14="http://schemas.microsoft.com/office/powerpoint/2010/main" val="22810997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22197-EA75-7C43-A891-3E34D66C450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D250571-AFBE-7C4C-A2F3-761335BCEFF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011F708-0D8A-FE4D-BFDD-990819C4585E}"/>
              </a:ext>
            </a:extLst>
          </p:cNvPr>
          <p:cNvSpPr>
            <a:spLocks noGrp="1"/>
          </p:cNvSpPr>
          <p:nvPr>
            <p:ph type="dt" sz="half" idx="10"/>
          </p:nvPr>
        </p:nvSpPr>
        <p:spPr/>
        <p:txBody>
          <a:bodyPr/>
          <a:lstStyle/>
          <a:p>
            <a:fld id="{EF675F10-90BA-9A4B-97C5-0F6D45F15F43}" type="datetimeFigureOut">
              <a:rPr lang="en-US" smtClean="0"/>
              <a:t>11/10/2025</a:t>
            </a:fld>
            <a:endParaRPr lang="en-US"/>
          </a:p>
        </p:txBody>
      </p:sp>
      <p:sp>
        <p:nvSpPr>
          <p:cNvPr id="5" name="Footer Placeholder 4">
            <a:extLst>
              <a:ext uri="{FF2B5EF4-FFF2-40B4-BE49-F238E27FC236}">
                <a16:creationId xmlns:a16="http://schemas.microsoft.com/office/drawing/2014/main" id="{24B4C672-9FA9-2E46-9721-1933E1CCBD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402321-B7DD-9241-AF4F-0B56185C1265}"/>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39646839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Screen_mockup_01">
    <p:spTree>
      <p:nvGrpSpPr>
        <p:cNvPr id="1" name=""/>
        <p:cNvGrpSpPr/>
        <p:nvPr/>
      </p:nvGrpSpPr>
      <p:grpSpPr>
        <a:xfrm>
          <a:off x="0" y="0"/>
          <a:ext cx="0" cy="0"/>
          <a:chOff x="0" y="0"/>
          <a:chExt cx="0" cy="0"/>
        </a:xfrm>
      </p:grpSpPr>
      <p:sp>
        <p:nvSpPr>
          <p:cNvPr id="3" name="Footer Placeholder 3"/>
          <p:cNvSpPr txBox="1">
            <a:spLocks/>
          </p:cNvSpPr>
          <p:nvPr userDrawn="1"/>
        </p:nvSpPr>
        <p:spPr>
          <a:xfrm>
            <a:off x="369461" y="6234527"/>
            <a:ext cx="1732895" cy="308572"/>
          </a:xfrm>
          <a:prstGeom prst="rect">
            <a:avLst/>
          </a:prstGeom>
        </p:spPr>
        <p:txBody>
          <a:bodyPr/>
          <a:lstStyle>
            <a:defPPr>
              <a:defRPr lang="en-US"/>
            </a:defPPr>
            <a:lvl1pPr marL="0" algn="r" defTabSz="457200" rtl="0" eaLnBrk="1" latinLnBrk="0" hangingPunct="1">
              <a:defRPr sz="1200" kern="1200">
                <a:solidFill>
                  <a:schemeClr val="bg1">
                    <a:lumMod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333" b="0" i="0" err="1">
                <a:solidFill>
                  <a:schemeClr val="tx2"/>
                </a:solidFill>
                <a:latin typeface="Montserrat" charset="0"/>
                <a:ea typeface="Montserrat" charset="0"/>
                <a:cs typeface="Montserrat" charset="0"/>
              </a:rPr>
              <a:t>tvsquared.com</a:t>
            </a:r>
            <a:endParaRPr lang="en-US" sz="1333" b="0" i="0">
              <a:solidFill>
                <a:schemeClr val="tx2"/>
              </a:solidFill>
              <a:latin typeface="Montserrat" charset="0"/>
              <a:ea typeface="Montserrat" charset="0"/>
              <a:cs typeface="Montserrat" charset="0"/>
            </a:endParaRPr>
          </a:p>
        </p:txBody>
      </p:sp>
      <p:sp>
        <p:nvSpPr>
          <p:cNvPr id="4" name="Rectangle 3"/>
          <p:cNvSpPr/>
          <p:nvPr userDrawn="1"/>
        </p:nvSpPr>
        <p:spPr>
          <a:xfrm>
            <a:off x="6096000" y="0"/>
            <a:ext cx="6096000" cy="68580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667"/>
          </a:p>
        </p:txBody>
      </p:sp>
      <p:sp>
        <p:nvSpPr>
          <p:cNvPr id="7" name="Title Placeholder 1"/>
          <p:cNvSpPr>
            <a:spLocks noGrp="1"/>
          </p:cNvSpPr>
          <p:nvPr>
            <p:ph type="title" hasCustomPrompt="1"/>
          </p:nvPr>
        </p:nvSpPr>
        <p:spPr>
          <a:xfrm>
            <a:off x="354679" y="787402"/>
            <a:ext cx="5211811" cy="705876"/>
          </a:xfrm>
          <a:prstGeom prst="rect">
            <a:avLst/>
          </a:prstGeom>
        </p:spPr>
        <p:txBody>
          <a:bodyPr vert="horz" lIns="91440" tIns="45720" rIns="91440" bIns="45720" rtlCol="0" anchor="ctr">
            <a:noAutofit/>
          </a:bodyPr>
          <a:lstStyle>
            <a:lvl1pPr>
              <a:lnSpc>
                <a:spcPts val="2400"/>
              </a:lnSpc>
              <a:defRPr sz="2400" b="0" i="0" baseline="0">
                <a:latin typeface="Montserrat Light" pitchFamily="2" charset="77"/>
              </a:defRPr>
            </a:lvl1pPr>
          </a:lstStyle>
          <a:p>
            <a:r>
              <a:rPr lang="en-GB"/>
              <a:t>Click here to edit</a:t>
            </a:r>
            <a:endParaRPr lang="en-US"/>
          </a:p>
        </p:txBody>
      </p:sp>
      <p:sp>
        <p:nvSpPr>
          <p:cNvPr id="9" name="Text Placeholder 12"/>
          <p:cNvSpPr>
            <a:spLocks noGrp="1"/>
          </p:cNvSpPr>
          <p:nvPr>
            <p:ph type="body" sz="quarter" idx="11" hasCustomPrompt="1"/>
          </p:nvPr>
        </p:nvSpPr>
        <p:spPr>
          <a:xfrm>
            <a:off x="358487" y="383983"/>
            <a:ext cx="5211811" cy="326335"/>
          </a:xfrm>
          <a:prstGeom prst="rect">
            <a:avLst/>
          </a:prstGeom>
        </p:spPr>
        <p:txBody>
          <a:bodyPr>
            <a:normAutofit/>
          </a:bodyPr>
          <a:lstStyle>
            <a:lvl1pPr marL="0" indent="0">
              <a:buNone/>
              <a:defRPr sz="1200" b="1" i="0">
                <a:solidFill>
                  <a:schemeClr val="accent1"/>
                </a:solidFill>
                <a:latin typeface="Montserrat SemiBold" charset="0"/>
                <a:ea typeface="Montserrat SemiBold" charset="0"/>
                <a:cs typeface="Montserrat SemiBold" charset="0"/>
              </a:defRPr>
            </a:lvl1pPr>
          </a:lstStyle>
          <a:p>
            <a:pPr lvl="0"/>
            <a:r>
              <a:rPr lang="en-US"/>
              <a:t>Section Title</a:t>
            </a:r>
          </a:p>
        </p:txBody>
      </p:sp>
      <p:sp>
        <p:nvSpPr>
          <p:cNvPr id="13" name="Footer Placeholder 3"/>
          <p:cNvSpPr txBox="1">
            <a:spLocks/>
          </p:cNvSpPr>
          <p:nvPr userDrawn="1"/>
        </p:nvSpPr>
        <p:spPr>
          <a:xfrm>
            <a:off x="4926307" y="6245232"/>
            <a:ext cx="810493" cy="486833"/>
          </a:xfrm>
          <a:prstGeom prst="rect">
            <a:avLst/>
          </a:prstGeom>
        </p:spPr>
        <p:txBody>
          <a:bodyPr/>
          <a:lstStyle>
            <a:defPPr>
              <a:defRPr lang="en-US"/>
            </a:defPPr>
            <a:lvl1pPr marL="0" algn="r" defTabSz="457200" rtl="0" eaLnBrk="1" latinLnBrk="0" hangingPunct="1">
              <a:defRPr sz="1200" kern="1200">
                <a:solidFill>
                  <a:schemeClr val="bg1">
                    <a:lumMod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7D2F7F4C-EEBE-764F-A5E0-511CC88AA392}" type="slidenum">
              <a:rPr lang="en-US" sz="1333" b="0" i="0" smtClean="0">
                <a:solidFill>
                  <a:schemeClr val="accent3"/>
                </a:solidFill>
                <a:latin typeface="Montserrat Medium" charset="0"/>
                <a:ea typeface="Montserrat Medium" charset="0"/>
                <a:cs typeface="Montserrat Medium" charset="0"/>
              </a:rPr>
              <a:pPr algn="r"/>
              <a:t>‹#›</a:t>
            </a:fld>
            <a:endParaRPr lang="en-US" sz="1333" b="0" i="0">
              <a:solidFill>
                <a:schemeClr val="accent3"/>
              </a:solidFill>
              <a:latin typeface="Montserrat Medium" charset="0"/>
              <a:ea typeface="Montserrat Medium" charset="0"/>
              <a:cs typeface="Montserrat Medium" charset="0"/>
            </a:endParaRPr>
          </a:p>
        </p:txBody>
      </p:sp>
      <p:pic>
        <p:nvPicPr>
          <p:cNvPr id="12" name="Picture 1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097101" y="1233166"/>
            <a:ext cx="6094899" cy="3985125"/>
          </a:xfrm>
          <a:prstGeom prst="rect">
            <a:avLst/>
          </a:prstGeom>
        </p:spPr>
      </p:pic>
      <p:sp>
        <p:nvSpPr>
          <p:cNvPr id="15" name="Picture Placeholder 10"/>
          <p:cNvSpPr>
            <a:spLocks noGrp="1"/>
          </p:cNvSpPr>
          <p:nvPr>
            <p:ph type="pic" sz="quarter" idx="10"/>
          </p:nvPr>
        </p:nvSpPr>
        <p:spPr>
          <a:xfrm>
            <a:off x="7007051" y="1749643"/>
            <a:ext cx="4287296" cy="2625971"/>
          </a:xfrm>
          <a:custGeom>
            <a:avLst/>
            <a:gdLst>
              <a:gd name="connsiteX0" fmla="*/ 0 w 5070075"/>
              <a:gd name="connsiteY0" fmla="*/ 0 h 2849779"/>
              <a:gd name="connsiteX1" fmla="*/ 5070075 w 5070075"/>
              <a:gd name="connsiteY1" fmla="*/ 0 h 2849779"/>
              <a:gd name="connsiteX2" fmla="*/ 5070075 w 5070075"/>
              <a:gd name="connsiteY2" fmla="*/ 2849779 h 2849779"/>
              <a:gd name="connsiteX3" fmla="*/ 0 w 5070075"/>
              <a:gd name="connsiteY3" fmla="*/ 2849779 h 2849779"/>
            </a:gdLst>
            <a:ahLst/>
            <a:cxnLst>
              <a:cxn ang="0">
                <a:pos x="connsiteX0" y="connsiteY0"/>
              </a:cxn>
              <a:cxn ang="0">
                <a:pos x="connsiteX1" y="connsiteY1"/>
              </a:cxn>
              <a:cxn ang="0">
                <a:pos x="connsiteX2" y="connsiteY2"/>
              </a:cxn>
              <a:cxn ang="0">
                <a:pos x="connsiteX3" y="connsiteY3"/>
              </a:cxn>
            </a:cxnLst>
            <a:rect l="l" t="t" r="r" b="b"/>
            <a:pathLst>
              <a:path w="5070075" h="2849779">
                <a:moveTo>
                  <a:pt x="0" y="0"/>
                </a:moveTo>
                <a:lnTo>
                  <a:pt x="5070075" y="0"/>
                </a:lnTo>
                <a:lnTo>
                  <a:pt x="5070075" y="2849779"/>
                </a:lnTo>
                <a:lnTo>
                  <a:pt x="0" y="2849779"/>
                </a:lnTo>
                <a:close/>
              </a:path>
            </a:pathLst>
          </a:custGeom>
          <a:solidFill>
            <a:schemeClr val="bg1"/>
          </a:solidFill>
        </p:spPr>
        <p:txBody>
          <a:bodyPr wrap="square">
            <a:noAutofit/>
          </a:bodyPr>
          <a:lstStyle>
            <a:lvl1pPr marL="0" indent="0">
              <a:buNone/>
              <a:defRPr/>
            </a:lvl1pPr>
          </a:lstStyle>
          <a:p>
            <a:endParaRPr lang="en-US"/>
          </a:p>
        </p:txBody>
      </p:sp>
      <p:sp>
        <p:nvSpPr>
          <p:cNvPr id="17" name="Shape 30">
            <a:extLst>
              <a:ext uri="{FF2B5EF4-FFF2-40B4-BE49-F238E27FC236}">
                <a16:creationId xmlns:a16="http://schemas.microsoft.com/office/drawing/2014/main" id="{982A79E8-A694-E942-BDE1-1A8D47E7EE85}"/>
              </a:ext>
            </a:extLst>
          </p:cNvPr>
          <p:cNvSpPr txBox="1">
            <a:spLocks noGrp="1"/>
          </p:cNvSpPr>
          <p:nvPr>
            <p:ph type="body" idx="18" hasCustomPrompt="1"/>
          </p:nvPr>
        </p:nvSpPr>
        <p:spPr>
          <a:xfrm>
            <a:off x="340680" y="1724783"/>
            <a:ext cx="5109553" cy="4172373"/>
          </a:xfrm>
          <a:prstGeom prst="rect">
            <a:avLst/>
          </a:prstGeom>
          <a:noFill/>
          <a:ln>
            <a:noFill/>
          </a:ln>
        </p:spPr>
        <p:txBody>
          <a:bodyPr spcFirstLastPara="1" wrap="square" lIns="91425" tIns="91425" rIns="91425" bIns="91425" anchor="t" anchorCtr="0"/>
          <a:lstStyle>
            <a:lvl1pPr marL="177796" marR="0" lvl="0" indent="-165096" algn="l" rtl="0">
              <a:lnSpc>
                <a:spcPct val="100000"/>
              </a:lnSpc>
              <a:spcBef>
                <a:spcPts val="0"/>
              </a:spcBef>
              <a:spcAft>
                <a:spcPts val="533"/>
              </a:spcAft>
              <a:buClr>
                <a:schemeClr val="accent2"/>
              </a:buClr>
              <a:buSzPct val="90000"/>
              <a:buFont typeface="Arial"/>
              <a:buChar char="•"/>
              <a:tabLst/>
              <a:defRPr sz="1867" b="0" i="0" u="none" strike="noStrike" cap="none" baseline="0">
                <a:solidFill>
                  <a:schemeClr val="tx2"/>
                </a:solidFill>
                <a:latin typeface="Montserrat Light" pitchFamily="2" charset="77"/>
                <a:ea typeface="Montserrat Light" pitchFamily="2" charset="77"/>
                <a:cs typeface="Montserrat Light" pitchFamily="2" charset="77"/>
                <a:sym typeface="Montserrat Light"/>
              </a:defRPr>
            </a:lvl1pPr>
            <a:lvl2pPr marL="359824" marR="0" lvl="1" indent="-182029" algn="l" rtl="0">
              <a:lnSpc>
                <a:spcPct val="100000"/>
              </a:lnSpc>
              <a:spcBef>
                <a:spcPts val="0"/>
              </a:spcBef>
              <a:spcAft>
                <a:spcPts val="533"/>
              </a:spcAft>
              <a:buClr>
                <a:schemeClr val="tx2"/>
              </a:buClr>
              <a:buSzPct val="90000"/>
              <a:buFont typeface="Arial"/>
              <a:buChar char="•"/>
              <a:tabLst/>
              <a:defRPr sz="1867" b="0" i="0" u="none" strike="noStrike" cap="none">
                <a:solidFill>
                  <a:schemeClr val="tx2"/>
                </a:solidFill>
                <a:latin typeface="Montserrat Light" pitchFamily="2" charset="77"/>
                <a:ea typeface="Montserrat Light" pitchFamily="2" charset="77"/>
                <a:cs typeface="Montserrat Light" pitchFamily="2" charset="77"/>
                <a:sym typeface="Montserrat Light"/>
              </a:defRPr>
            </a:lvl2pPr>
            <a:lvl3pPr marL="539737" marR="0" lvl="2" indent="-179913" algn="l" rtl="0">
              <a:lnSpc>
                <a:spcPct val="100000"/>
              </a:lnSpc>
              <a:spcBef>
                <a:spcPts val="0"/>
              </a:spcBef>
              <a:spcAft>
                <a:spcPts val="533"/>
              </a:spcAft>
              <a:buClr>
                <a:schemeClr val="tx2"/>
              </a:buClr>
              <a:buSzPct val="90000"/>
              <a:buFont typeface="Arial"/>
              <a:buChar char="•"/>
              <a:tabLst/>
              <a:defRPr sz="1867" b="0" i="0" u="none" strike="noStrike" cap="none">
                <a:solidFill>
                  <a:schemeClr val="tx2"/>
                </a:solidFill>
                <a:latin typeface="Montserrat Light" pitchFamily="2" charset="77"/>
                <a:ea typeface="Montserrat Light" pitchFamily="2" charset="77"/>
                <a:cs typeface="Montserrat Light" pitchFamily="2" charset="77"/>
                <a:sym typeface="Montserrat Light"/>
              </a:defRPr>
            </a:lvl3pPr>
            <a:lvl4pPr marL="2438339" marR="0" lvl="3" indent="-399615" algn="l" rtl="0">
              <a:lnSpc>
                <a:spcPct val="100000"/>
              </a:lnSpc>
              <a:spcBef>
                <a:spcPts val="267"/>
              </a:spcBef>
              <a:spcAft>
                <a:spcPts val="0"/>
              </a:spcAft>
              <a:buClr>
                <a:srgbClr val="505150"/>
              </a:buClr>
              <a:buSzPts val="1120"/>
              <a:buFont typeface="Arial"/>
              <a:buChar char="•"/>
              <a:defRPr sz="1867" b="0" i="0" u="none" strike="noStrike" cap="none">
                <a:solidFill>
                  <a:srgbClr val="505150"/>
                </a:solidFill>
                <a:latin typeface="Montserrat Light"/>
                <a:ea typeface="Montserrat Light"/>
                <a:cs typeface="Montserrat Light"/>
                <a:sym typeface="Montserrat Light"/>
              </a:defRPr>
            </a:lvl4pPr>
            <a:lvl5pPr marL="3047924" marR="0" lvl="4" indent="-399617" algn="l" rtl="0">
              <a:lnSpc>
                <a:spcPct val="100000"/>
              </a:lnSpc>
              <a:spcBef>
                <a:spcPts val="267"/>
              </a:spcBef>
              <a:spcAft>
                <a:spcPts val="0"/>
              </a:spcAft>
              <a:buClr>
                <a:srgbClr val="505150"/>
              </a:buClr>
              <a:buSzPts val="1120"/>
              <a:buFont typeface="Arial"/>
              <a:buChar char="•"/>
              <a:defRPr sz="1867" b="0" i="0" u="none" strike="noStrike" cap="none">
                <a:solidFill>
                  <a:srgbClr val="505150"/>
                </a:solidFill>
                <a:latin typeface="Montserrat Light"/>
                <a:ea typeface="Montserrat Light"/>
                <a:cs typeface="Montserrat Light"/>
                <a:sym typeface="Montserrat Light"/>
              </a:defRPr>
            </a:lvl5pPr>
            <a:lvl6pPr marL="3657509" marR="0" lvl="5" indent="-457189"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6pPr>
            <a:lvl7pPr marL="4267093" marR="0" lvl="6" indent="-457189"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7pPr>
            <a:lvl8pPr marL="4876678" marR="0" lvl="7" indent="-457189"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8pPr>
            <a:lvl9pPr marL="5486263" marR="0" lvl="8" indent="-457189"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9pPr>
          </a:lstStyle>
          <a:p>
            <a:r>
              <a:rPr lang="en-GB"/>
              <a:t>Click to add text</a:t>
            </a:r>
          </a:p>
          <a:p>
            <a:pPr lvl="1"/>
            <a:r>
              <a:rPr lang="en-GB"/>
              <a:t>Click to add text	</a:t>
            </a:r>
          </a:p>
          <a:p>
            <a:pPr lvl="2"/>
            <a:r>
              <a:rPr lang="en-GB"/>
              <a:t>Click to add text</a:t>
            </a:r>
          </a:p>
        </p:txBody>
      </p:sp>
      <p:cxnSp>
        <p:nvCxnSpPr>
          <p:cNvPr id="18" name="Straight Connector 17">
            <a:extLst>
              <a:ext uri="{FF2B5EF4-FFF2-40B4-BE49-F238E27FC236}">
                <a16:creationId xmlns:a16="http://schemas.microsoft.com/office/drawing/2014/main" id="{BC6B65B3-A932-D540-9CBA-9E3D708242AC}"/>
              </a:ext>
            </a:extLst>
          </p:cNvPr>
          <p:cNvCxnSpPr>
            <a:cxnSpLocks/>
          </p:cNvCxnSpPr>
          <p:nvPr userDrawn="1"/>
        </p:nvCxnSpPr>
        <p:spPr>
          <a:xfrm>
            <a:off x="477679" y="1557855"/>
            <a:ext cx="5088812" cy="0"/>
          </a:xfrm>
          <a:prstGeom prst="line">
            <a:avLst/>
          </a:prstGeom>
          <a:ln w="25400" cmpd="sng">
            <a:gradFill flip="none" rotWithShape="1">
              <a:gsLst>
                <a:gs pos="0">
                  <a:schemeClr val="accent1"/>
                </a:gs>
                <a:gs pos="45000">
                  <a:schemeClr val="accent3"/>
                </a:gs>
                <a:gs pos="80000">
                  <a:schemeClr val="accent6"/>
                </a:gs>
              </a:gsLst>
              <a:lin ang="0" scaled="1"/>
              <a:tileRect/>
            </a:gradFill>
          </a:ln>
          <a:effectLst/>
        </p:spPr>
        <p:style>
          <a:lnRef idx="2">
            <a:schemeClr val="dk1"/>
          </a:lnRef>
          <a:fillRef idx="0">
            <a:schemeClr val="dk1"/>
          </a:fillRef>
          <a:effectRef idx="1">
            <a:schemeClr val="dk1"/>
          </a:effectRef>
          <a:fontRef idx="minor">
            <a:schemeClr val="tx1"/>
          </a:fontRef>
        </p:style>
      </p:cxnSp>
      <p:pic>
        <p:nvPicPr>
          <p:cNvPr id="20" name="Picture 19">
            <a:extLst>
              <a:ext uri="{FF2B5EF4-FFF2-40B4-BE49-F238E27FC236}">
                <a16:creationId xmlns:a16="http://schemas.microsoft.com/office/drawing/2014/main" id="{A39B2641-5494-294F-A7FE-E5D9D654D469}"/>
              </a:ext>
            </a:extLst>
          </p:cNvPr>
          <p:cNvPicPr>
            <a:picLocks noChangeAspect="1"/>
          </p:cNvPicPr>
          <p:nvPr userDrawn="1"/>
        </p:nvPicPr>
        <p:blipFill>
          <a:blip r:embed="rId3"/>
          <a:stretch>
            <a:fillRect/>
          </a:stretch>
        </p:blipFill>
        <p:spPr>
          <a:xfrm>
            <a:off x="10505112" y="396867"/>
            <a:ext cx="1171744" cy="272499"/>
          </a:xfrm>
          <a:prstGeom prst="rect">
            <a:avLst/>
          </a:prstGeom>
        </p:spPr>
      </p:pic>
    </p:spTree>
    <p:extLst>
      <p:ext uri="{BB962C8B-B14F-4D97-AF65-F5344CB8AC3E}">
        <p14:creationId xmlns:p14="http://schemas.microsoft.com/office/powerpoint/2010/main" val="22755712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Screen_mockup_01">
    <p:spTree>
      <p:nvGrpSpPr>
        <p:cNvPr id="1" name=""/>
        <p:cNvGrpSpPr/>
        <p:nvPr/>
      </p:nvGrpSpPr>
      <p:grpSpPr>
        <a:xfrm>
          <a:off x="0" y="0"/>
          <a:ext cx="0" cy="0"/>
          <a:chOff x="0" y="0"/>
          <a:chExt cx="0" cy="0"/>
        </a:xfrm>
      </p:grpSpPr>
      <p:sp>
        <p:nvSpPr>
          <p:cNvPr id="3" name="Footer Placeholder 3"/>
          <p:cNvSpPr txBox="1">
            <a:spLocks/>
          </p:cNvSpPr>
          <p:nvPr userDrawn="1"/>
        </p:nvSpPr>
        <p:spPr>
          <a:xfrm>
            <a:off x="369461" y="6234527"/>
            <a:ext cx="1732895" cy="308572"/>
          </a:xfrm>
          <a:prstGeom prst="rect">
            <a:avLst/>
          </a:prstGeom>
        </p:spPr>
        <p:txBody>
          <a:bodyPr/>
          <a:lstStyle>
            <a:defPPr>
              <a:defRPr lang="en-US"/>
            </a:defPPr>
            <a:lvl1pPr marL="0" algn="r" defTabSz="457200" rtl="0" eaLnBrk="1" latinLnBrk="0" hangingPunct="1">
              <a:defRPr sz="1200" kern="1200">
                <a:solidFill>
                  <a:schemeClr val="bg1">
                    <a:lumMod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333" b="0" i="0" err="1">
                <a:solidFill>
                  <a:schemeClr val="tx2"/>
                </a:solidFill>
                <a:latin typeface="Montserrat" charset="0"/>
                <a:ea typeface="Montserrat" charset="0"/>
                <a:cs typeface="Montserrat" charset="0"/>
              </a:rPr>
              <a:t>tvsquared.com</a:t>
            </a:r>
            <a:endParaRPr lang="en-US" sz="1333" b="0" i="0">
              <a:solidFill>
                <a:schemeClr val="tx2"/>
              </a:solidFill>
              <a:latin typeface="Montserrat" charset="0"/>
              <a:ea typeface="Montserrat" charset="0"/>
              <a:cs typeface="Montserrat" charset="0"/>
            </a:endParaRPr>
          </a:p>
        </p:txBody>
      </p:sp>
      <p:sp>
        <p:nvSpPr>
          <p:cNvPr id="4" name="Rectangle 3"/>
          <p:cNvSpPr/>
          <p:nvPr userDrawn="1"/>
        </p:nvSpPr>
        <p:spPr>
          <a:xfrm>
            <a:off x="6096000" y="0"/>
            <a:ext cx="6096000"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667"/>
          </a:p>
        </p:txBody>
      </p:sp>
      <p:sp>
        <p:nvSpPr>
          <p:cNvPr id="7" name="Title Placeholder 1"/>
          <p:cNvSpPr>
            <a:spLocks noGrp="1"/>
          </p:cNvSpPr>
          <p:nvPr>
            <p:ph type="title" hasCustomPrompt="1"/>
          </p:nvPr>
        </p:nvSpPr>
        <p:spPr>
          <a:xfrm>
            <a:off x="354679" y="787402"/>
            <a:ext cx="5211811" cy="705876"/>
          </a:xfrm>
          <a:prstGeom prst="rect">
            <a:avLst/>
          </a:prstGeom>
        </p:spPr>
        <p:txBody>
          <a:bodyPr vert="horz" lIns="91440" tIns="45720" rIns="91440" bIns="45720" rtlCol="0" anchor="ctr">
            <a:noAutofit/>
          </a:bodyPr>
          <a:lstStyle>
            <a:lvl1pPr>
              <a:lnSpc>
                <a:spcPts val="2400"/>
              </a:lnSpc>
              <a:defRPr sz="2400" b="0" i="0" baseline="0">
                <a:latin typeface="Montserrat Light" pitchFamily="2" charset="77"/>
              </a:defRPr>
            </a:lvl1pPr>
          </a:lstStyle>
          <a:p>
            <a:r>
              <a:rPr lang="en-GB"/>
              <a:t>Click here to edit</a:t>
            </a:r>
            <a:endParaRPr lang="en-US"/>
          </a:p>
        </p:txBody>
      </p:sp>
      <p:sp>
        <p:nvSpPr>
          <p:cNvPr id="9" name="Text Placeholder 12"/>
          <p:cNvSpPr>
            <a:spLocks noGrp="1"/>
          </p:cNvSpPr>
          <p:nvPr>
            <p:ph type="body" sz="quarter" idx="11" hasCustomPrompt="1"/>
          </p:nvPr>
        </p:nvSpPr>
        <p:spPr>
          <a:xfrm>
            <a:off x="358487" y="383983"/>
            <a:ext cx="5211811" cy="326335"/>
          </a:xfrm>
          <a:prstGeom prst="rect">
            <a:avLst/>
          </a:prstGeom>
        </p:spPr>
        <p:txBody>
          <a:bodyPr>
            <a:normAutofit/>
          </a:bodyPr>
          <a:lstStyle>
            <a:lvl1pPr marL="0" indent="0">
              <a:buNone/>
              <a:defRPr sz="1200" b="1" i="0">
                <a:solidFill>
                  <a:schemeClr val="accent1"/>
                </a:solidFill>
                <a:latin typeface="Montserrat SemiBold" charset="0"/>
                <a:ea typeface="Montserrat SemiBold" charset="0"/>
                <a:cs typeface="Montserrat SemiBold" charset="0"/>
              </a:defRPr>
            </a:lvl1pPr>
          </a:lstStyle>
          <a:p>
            <a:pPr lvl="0"/>
            <a:r>
              <a:rPr lang="en-US"/>
              <a:t>Section Title</a:t>
            </a:r>
          </a:p>
        </p:txBody>
      </p:sp>
      <p:sp>
        <p:nvSpPr>
          <p:cNvPr id="13" name="Footer Placeholder 3"/>
          <p:cNvSpPr txBox="1">
            <a:spLocks/>
          </p:cNvSpPr>
          <p:nvPr userDrawn="1"/>
        </p:nvSpPr>
        <p:spPr>
          <a:xfrm>
            <a:off x="4926307" y="6245232"/>
            <a:ext cx="810493" cy="486833"/>
          </a:xfrm>
          <a:prstGeom prst="rect">
            <a:avLst/>
          </a:prstGeom>
        </p:spPr>
        <p:txBody>
          <a:bodyPr/>
          <a:lstStyle>
            <a:defPPr>
              <a:defRPr lang="en-US"/>
            </a:defPPr>
            <a:lvl1pPr marL="0" algn="r" defTabSz="457200" rtl="0" eaLnBrk="1" latinLnBrk="0" hangingPunct="1">
              <a:defRPr sz="1200" kern="1200">
                <a:solidFill>
                  <a:schemeClr val="bg1">
                    <a:lumMod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7D2F7F4C-EEBE-764F-A5E0-511CC88AA392}" type="slidenum">
              <a:rPr lang="en-US" sz="1333" b="0" i="0" smtClean="0">
                <a:solidFill>
                  <a:schemeClr val="accent3"/>
                </a:solidFill>
                <a:latin typeface="Montserrat Medium" charset="0"/>
                <a:ea typeface="Montserrat Medium" charset="0"/>
                <a:cs typeface="Montserrat Medium" charset="0"/>
              </a:rPr>
              <a:pPr algn="r"/>
              <a:t>‹#›</a:t>
            </a:fld>
            <a:endParaRPr lang="en-US" sz="1333" b="0" i="0">
              <a:solidFill>
                <a:schemeClr val="accent3"/>
              </a:solidFill>
              <a:latin typeface="Montserrat Medium" charset="0"/>
              <a:ea typeface="Montserrat Medium" charset="0"/>
              <a:cs typeface="Montserrat Medium" charset="0"/>
            </a:endParaRPr>
          </a:p>
        </p:txBody>
      </p:sp>
      <p:pic>
        <p:nvPicPr>
          <p:cNvPr id="12" name="Picture 1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097101" y="1233166"/>
            <a:ext cx="6094899" cy="3985125"/>
          </a:xfrm>
          <a:prstGeom prst="rect">
            <a:avLst/>
          </a:prstGeom>
        </p:spPr>
      </p:pic>
      <p:sp>
        <p:nvSpPr>
          <p:cNvPr id="15" name="Picture Placeholder 10"/>
          <p:cNvSpPr>
            <a:spLocks noGrp="1"/>
          </p:cNvSpPr>
          <p:nvPr>
            <p:ph type="pic" sz="quarter" idx="10"/>
          </p:nvPr>
        </p:nvSpPr>
        <p:spPr>
          <a:xfrm>
            <a:off x="7007051" y="1749643"/>
            <a:ext cx="4287296" cy="2625971"/>
          </a:xfrm>
          <a:custGeom>
            <a:avLst/>
            <a:gdLst>
              <a:gd name="connsiteX0" fmla="*/ 0 w 5070075"/>
              <a:gd name="connsiteY0" fmla="*/ 0 h 2849779"/>
              <a:gd name="connsiteX1" fmla="*/ 5070075 w 5070075"/>
              <a:gd name="connsiteY1" fmla="*/ 0 h 2849779"/>
              <a:gd name="connsiteX2" fmla="*/ 5070075 w 5070075"/>
              <a:gd name="connsiteY2" fmla="*/ 2849779 h 2849779"/>
              <a:gd name="connsiteX3" fmla="*/ 0 w 5070075"/>
              <a:gd name="connsiteY3" fmla="*/ 2849779 h 2849779"/>
            </a:gdLst>
            <a:ahLst/>
            <a:cxnLst>
              <a:cxn ang="0">
                <a:pos x="connsiteX0" y="connsiteY0"/>
              </a:cxn>
              <a:cxn ang="0">
                <a:pos x="connsiteX1" y="connsiteY1"/>
              </a:cxn>
              <a:cxn ang="0">
                <a:pos x="connsiteX2" y="connsiteY2"/>
              </a:cxn>
              <a:cxn ang="0">
                <a:pos x="connsiteX3" y="connsiteY3"/>
              </a:cxn>
            </a:cxnLst>
            <a:rect l="l" t="t" r="r" b="b"/>
            <a:pathLst>
              <a:path w="5070075" h="2849779">
                <a:moveTo>
                  <a:pt x="0" y="0"/>
                </a:moveTo>
                <a:lnTo>
                  <a:pt x="5070075" y="0"/>
                </a:lnTo>
                <a:lnTo>
                  <a:pt x="5070075" y="2849779"/>
                </a:lnTo>
                <a:lnTo>
                  <a:pt x="0" y="2849779"/>
                </a:lnTo>
                <a:close/>
              </a:path>
            </a:pathLst>
          </a:custGeom>
          <a:solidFill>
            <a:schemeClr val="bg1"/>
          </a:solidFill>
        </p:spPr>
        <p:txBody>
          <a:bodyPr wrap="square">
            <a:noAutofit/>
          </a:bodyPr>
          <a:lstStyle>
            <a:lvl1pPr marL="0" indent="0">
              <a:buNone/>
              <a:defRPr/>
            </a:lvl1pPr>
          </a:lstStyle>
          <a:p>
            <a:endParaRPr lang="en-US"/>
          </a:p>
        </p:txBody>
      </p:sp>
      <p:sp>
        <p:nvSpPr>
          <p:cNvPr id="17" name="Shape 30">
            <a:extLst>
              <a:ext uri="{FF2B5EF4-FFF2-40B4-BE49-F238E27FC236}">
                <a16:creationId xmlns:a16="http://schemas.microsoft.com/office/drawing/2014/main" id="{982A79E8-A694-E942-BDE1-1A8D47E7EE85}"/>
              </a:ext>
            </a:extLst>
          </p:cNvPr>
          <p:cNvSpPr txBox="1">
            <a:spLocks noGrp="1"/>
          </p:cNvSpPr>
          <p:nvPr>
            <p:ph type="body" idx="18" hasCustomPrompt="1"/>
          </p:nvPr>
        </p:nvSpPr>
        <p:spPr>
          <a:xfrm>
            <a:off x="340680" y="1724783"/>
            <a:ext cx="5109553" cy="4172373"/>
          </a:xfrm>
          <a:prstGeom prst="rect">
            <a:avLst/>
          </a:prstGeom>
          <a:noFill/>
          <a:ln>
            <a:noFill/>
          </a:ln>
        </p:spPr>
        <p:txBody>
          <a:bodyPr spcFirstLastPara="1" wrap="square" lIns="91425" tIns="91425" rIns="91425" bIns="91425" anchor="t" anchorCtr="0"/>
          <a:lstStyle>
            <a:lvl1pPr marL="177796" marR="0" lvl="0" indent="-165096" algn="l" rtl="0">
              <a:lnSpc>
                <a:spcPct val="100000"/>
              </a:lnSpc>
              <a:spcBef>
                <a:spcPts val="0"/>
              </a:spcBef>
              <a:spcAft>
                <a:spcPts val="533"/>
              </a:spcAft>
              <a:buClr>
                <a:schemeClr val="accent2"/>
              </a:buClr>
              <a:buSzPct val="90000"/>
              <a:buFont typeface="Arial"/>
              <a:buChar char="•"/>
              <a:tabLst/>
              <a:defRPr sz="1867" b="0" i="0" u="none" strike="noStrike" cap="none" baseline="0">
                <a:solidFill>
                  <a:schemeClr val="tx2"/>
                </a:solidFill>
                <a:latin typeface="Montserrat Light" pitchFamily="2" charset="77"/>
                <a:ea typeface="Montserrat Light" pitchFamily="2" charset="77"/>
                <a:cs typeface="Montserrat Light" pitchFamily="2" charset="77"/>
                <a:sym typeface="Montserrat Light"/>
              </a:defRPr>
            </a:lvl1pPr>
            <a:lvl2pPr marL="359824" marR="0" lvl="1" indent="-182029" algn="l" rtl="0">
              <a:lnSpc>
                <a:spcPct val="100000"/>
              </a:lnSpc>
              <a:spcBef>
                <a:spcPts val="0"/>
              </a:spcBef>
              <a:spcAft>
                <a:spcPts val="533"/>
              </a:spcAft>
              <a:buClr>
                <a:schemeClr val="tx2"/>
              </a:buClr>
              <a:buSzPct val="90000"/>
              <a:buFont typeface="Arial"/>
              <a:buChar char="•"/>
              <a:tabLst/>
              <a:defRPr sz="1867" b="0" i="0" u="none" strike="noStrike" cap="none">
                <a:solidFill>
                  <a:schemeClr val="tx2"/>
                </a:solidFill>
                <a:latin typeface="Montserrat Light" pitchFamily="2" charset="77"/>
                <a:ea typeface="Montserrat Light" pitchFamily="2" charset="77"/>
                <a:cs typeface="Montserrat Light" pitchFamily="2" charset="77"/>
                <a:sym typeface="Montserrat Light"/>
              </a:defRPr>
            </a:lvl2pPr>
            <a:lvl3pPr marL="539737" marR="0" lvl="2" indent="-179913" algn="l" rtl="0">
              <a:lnSpc>
                <a:spcPct val="100000"/>
              </a:lnSpc>
              <a:spcBef>
                <a:spcPts val="0"/>
              </a:spcBef>
              <a:spcAft>
                <a:spcPts val="533"/>
              </a:spcAft>
              <a:buClr>
                <a:schemeClr val="tx2"/>
              </a:buClr>
              <a:buSzPct val="90000"/>
              <a:buFont typeface="Arial"/>
              <a:buChar char="•"/>
              <a:tabLst/>
              <a:defRPr sz="1867" b="0" i="0" u="none" strike="noStrike" cap="none">
                <a:solidFill>
                  <a:schemeClr val="tx2"/>
                </a:solidFill>
                <a:latin typeface="Montserrat Light" pitchFamily="2" charset="77"/>
                <a:ea typeface="Montserrat Light" pitchFamily="2" charset="77"/>
                <a:cs typeface="Montserrat Light" pitchFamily="2" charset="77"/>
                <a:sym typeface="Montserrat Light"/>
              </a:defRPr>
            </a:lvl3pPr>
            <a:lvl4pPr marL="2438339" marR="0" lvl="3" indent="-399615" algn="l" rtl="0">
              <a:lnSpc>
                <a:spcPct val="100000"/>
              </a:lnSpc>
              <a:spcBef>
                <a:spcPts val="267"/>
              </a:spcBef>
              <a:spcAft>
                <a:spcPts val="0"/>
              </a:spcAft>
              <a:buClr>
                <a:srgbClr val="505150"/>
              </a:buClr>
              <a:buSzPts val="1120"/>
              <a:buFont typeface="Arial"/>
              <a:buChar char="•"/>
              <a:defRPr sz="1867" b="0" i="0" u="none" strike="noStrike" cap="none">
                <a:solidFill>
                  <a:srgbClr val="505150"/>
                </a:solidFill>
                <a:latin typeface="Montserrat Light"/>
                <a:ea typeface="Montserrat Light"/>
                <a:cs typeface="Montserrat Light"/>
                <a:sym typeface="Montserrat Light"/>
              </a:defRPr>
            </a:lvl4pPr>
            <a:lvl5pPr marL="3047924" marR="0" lvl="4" indent="-399617" algn="l" rtl="0">
              <a:lnSpc>
                <a:spcPct val="100000"/>
              </a:lnSpc>
              <a:spcBef>
                <a:spcPts val="267"/>
              </a:spcBef>
              <a:spcAft>
                <a:spcPts val="0"/>
              </a:spcAft>
              <a:buClr>
                <a:srgbClr val="505150"/>
              </a:buClr>
              <a:buSzPts val="1120"/>
              <a:buFont typeface="Arial"/>
              <a:buChar char="•"/>
              <a:defRPr sz="1867" b="0" i="0" u="none" strike="noStrike" cap="none">
                <a:solidFill>
                  <a:srgbClr val="505150"/>
                </a:solidFill>
                <a:latin typeface="Montserrat Light"/>
                <a:ea typeface="Montserrat Light"/>
                <a:cs typeface="Montserrat Light"/>
                <a:sym typeface="Montserrat Light"/>
              </a:defRPr>
            </a:lvl5pPr>
            <a:lvl6pPr marL="3657509" marR="0" lvl="5" indent="-457189"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6pPr>
            <a:lvl7pPr marL="4267093" marR="0" lvl="6" indent="-457189"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7pPr>
            <a:lvl8pPr marL="4876678" marR="0" lvl="7" indent="-457189"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8pPr>
            <a:lvl9pPr marL="5486263" marR="0" lvl="8" indent="-457189"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9pPr>
          </a:lstStyle>
          <a:p>
            <a:r>
              <a:rPr lang="en-GB"/>
              <a:t>Click to add text</a:t>
            </a:r>
          </a:p>
          <a:p>
            <a:pPr lvl="1"/>
            <a:r>
              <a:rPr lang="en-GB"/>
              <a:t>Click to add text	</a:t>
            </a:r>
          </a:p>
          <a:p>
            <a:pPr lvl="2"/>
            <a:r>
              <a:rPr lang="en-GB"/>
              <a:t>Click to add text</a:t>
            </a:r>
          </a:p>
        </p:txBody>
      </p:sp>
      <p:cxnSp>
        <p:nvCxnSpPr>
          <p:cNvPr id="18" name="Straight Connector 17">
            <a:extLst>
              <a:ext uri="{FF2B5EF4-FFF2-40B4-BE49-F238E27FC236}">
                <a16:creationId xmlns:a16="http://schemas.microsoft.com/office/drawing/2014/main" id="{BC6B65B3-A932-D540-9CBA-9E3D708242AC}"/>
              </a:ext>
            </a:extLst>
          </p:cNvPr>
          <p:cNvCxnSpPr>
            <a:cxnSpLocks/>
          </p:cNvCxnSpPr>
          <p:nvPr userDrawn="1"/>
        </p:nvCxnSpPr>
        <p:spPr>
          <a:xfrm>
            <a:off x="477679" y="1557855"/>
            <a:ext cx="5088812" cy="0"/>
          </a:xfrm>
          <a:prstGeom prst="line">
            <a:avLst/>
          </a:prstGeom>
          <a:ln w="25400" cmpd="sng">
            <a:gradFill flip="none" rotWithShape="1">
              <a:gsLst>
                <a:gs pos="0">
                  <a:schemeClr val="accent1"/>
                </a:gs>
                <a:gs pos="45000">
                  <a:schemeClr val="accent3"/>
                </a:gs>
                <a:gs pos="80000">
                  <a:schemeClr val="accent6"/>
                </a:gs>
              </a:gsLst>
              <a:lin ang="0" scaled="1"/>
              <a:tileRect/>
            </a:gradFill>
          </a:ln>
          <a:effectLst/>
        </p:spPr>
        <p:style>
          <a:lnRef idx="2">
            <a:schemeClr val="dk1"/>
          </a:lnRef>
          <a:fillRef idx="0">
            <a:schemeClr val="dk1"/>
          </a:fillRef>
          <a:effectRef idx="1">
            <a:schemeClr val="dk1"/>
          </a:effectRef>
          <a:fontRef idx="minor">
            <a:schemeClr val="tx1"/>
          </a:fontRef>
        </p:style>
      </p:cxnSp>
      <p:pic>
        <p:nvPicPr>
          <p:cNvPr id="20" name="Picture 19">
            <a:extLst>
              <a:ext uri="{FF2B5EF4-FFF2-40B4-BE49-F238E27FC236}">
                <a16:creationId xmlns:a16="http://schemas.microsoft.com/office/drawing/2014/main" id="{A39B2641-5494-294F-A7FE-E5D9D654D469}"/>
              </a:ext>
            </a:extLst>
          </p:cNvPr>
          <p:cNvPicPr>
            <a:picLocks noChangeAspect="1"/>
          </p:cNvPicPr>
          <p:nvPr userDrawn="1"/>
        </p:nvPicPr>
        <p:blipFill>
          <a:blip r:embed="rId3"/>
          <a:stretch>
            <a:fillRect/>
          </a:stretch>
        </p:blipFill>
        <p:spPr>
          <a:xfrm>
            <a:off x="10505112" y="396867"/>
            <a:ext cx="1171744" cy="272499"/>
          </a:xfrm>
          <a:prstGeom prst="rect">
            <a:avLst/>
          </a:prstGeom>
        </p:spPr>
      </p:pic>
    </p:spTree>
    <p:extLst>
      <p:ext uri="{BB962C8B-B14F-4D97-AF65-F5344CB8AC3E}">
        <p14:creationId xmlns:p14="http://schemas.microsoft.com/office/powerpoint/2010/main" val="21194963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imeline">
    <p:spTree>
      <p:nvGrpSpPr>
        <p:cNvPr id="1" name=""/>
        <p:cNvGrpSpPr/>
        <p:nvPr/>
      </p:nvGrpSpPr>
      <p:grpSpPr>
        <a:xfrm>
          <a:off x="0" y="0"/>
          <a:ext cx="0" cy="0"/>
          <a:chOff x="0" y="0"/>
          <a:chExt cx="0" cy="0"/>
        </a:xfrm>
      </p:grpSpPr>
      <p:cxnSp>
        <p:nvCxnSpPr>
          <p:cNvPr id="29" name="Straight Connector 28">
            <a:extLst>
              <a:ext uri="{FF2B5EF4-FFF2-40B4-BE49-F238E27FC236}">
                <a16:creationId xmlns:a16="http://schemas.microsoft.com/office/drawing/2014/main" id="{5198AD5B-B330-0748-8AC8-24CA9A18D182}"/>
              </a:ext>
            </a:extLst>
          </p:cNvPr>
          <p:cNvCxnSpPr>
            <a:cxnSpLocks/>
            <a:stCxn id="40" idx="1"/>
          </p:cNvCxnSpPr>
          <p:nvPr userDrawn="1"/>
        </p:nvCxnSpPr>
        <p:spPr>
          <a:xfrm>
            <a:off x="532485" y="3453861"/>
            <a:ext cx="8112643" cy="11945"/>
          </a:xfrm>
          <a:prstGeom prst="line">
            <a:avLst/>
          </a:prstGeom>
          <a:ln w="25400" cmpd="sng">
            <a:gradFill flip="none" rotWithShape="1">
              <a:gsLst>
                <a:gs pos="0">
                  <a:schemeClr val="accent1"/>
                </a:gs>
                <a:gs pos="45000">
                  <a:schemeClr val="accent3"/>
                </a:gs>
                <a:gs pos="80000">
                  <a:schemeClr val="accent6"/>
                </a:gs>
              </a:gsLst>
              <a:lin ang="0" scaled="1"/>
              <a:tileRect/>
            </a:gradFill>
          </a:ln>
          <a:effectLst/>
        </p:spPr>
        <p:style>
          <a:lnRef idx="2">
            <a:schemeClr val="dk1"/>
          </a:lnRef>
          <a:fillRef idx="0">
            <a:schemeClr val="dk1"/>
          </a:fillRef>
          <a:effectRef idx="1">
            <a:schemeClr val="dk1"/>
          </a:effectRef>
          <a:fontRef idx="minor">
            <a:schemeClr val="tx1"/>
          </a:fontRef>
        </p:style>
      </p:cxnSp>
      <p:sp>
        <p:nvSpPr>
          <p:cNvPr id="6" name="Title Placeholder 1"/>
          <p:cNvSpPr>
            <a:spLocks noGrp="1"/>
          </p:cNvSpPr>
          <p:nvPr>
            <p:ph type="title" hasCustomPrompt="1"/>
          </p:nvPr>
        </p:nvSpPr>
        <p:spPr>
          <a:xfrm>
            <a:off x="354679" y="787402"/>
            <a:ext cx="11299824" cy="705876"/>
          </a:xfrm>
          <a:prstGeom prst="rect">
            <a:avLst/>
          </a:prstGeom>
        </p:spPr>
        <p:txBody>
          <a:bodyPr vert="horz" lIns="91440" tIns="45720" rIns="91440" bIns="45720" rtlCol="0" anchor="ctr">
            <a:noAutofit/>
          </a:bodyPr>
          <a:lstStyle>
            <a:lvl1pPr>
              <a:lnSpc>
                <a:spcPts val="2400"/>
              </a:lnSpc>
              <a:defRPr sz="2400" b="0" i="0" baseline="0">
                <a:latin typeface="Montserrat Light" pitchFamily="2" charset="77"/>
              </a:defRPr>
            </a:lvl1pPr>
          </a:lstStyle>
          <a:p>
            <a:r>
              <a:rPr lang="en-GB"/>
              <a:t>Click here to edit</a:t>
            </a:r>
            <a:endParaRPr lang="en-US"/>
          </a:p>
        </p:txBody>
      </p:sp>
      <p:sp>
        <p:nvSpPr>
          <p:cNvPr id="7" name="Text Placeholder 12"/>
          <p:cNvSpPr>
            <a:spLocks noGrp="1"/>
          </p:cNvSpPr>
          <p:nvPr>
            <p:ph type="body" sz="quarter" idx="10" hasCustomPrompt="1"/>
          </p:nvPr>
        </p:nvSpPr>
        <p:spPr>
          <a:xfrm>
            <a:off x="358487" y="383983"/>
            <a:ext cx="5211811" cy="326335"/>
          </a:xfrm>
          <a:prstGeom prst="rect">
            <a:avLst/>
          </a:prstGeom>
        </p:spPr>
        <p:txBody>
          <a:bodyPr>
            <a:normAutofit/>
          </a:bodyPr>
          <a:lstStyle>
            <a:lvl1pPr marL="0" indent="0">
              <a:buNone/>
              <a:defRPr sz="1200" b="1" i="0">
                <a:solidFill>
                  <a:schemeClr val="accent1"/>
                </a:solidFill>
                <a:latin typeface="Montserrat SemiBold" charset="0"/>
                <a:ea typeface="Montserrat SemiBold" charset="0"/>
                <a:cs typeface="Montserrat SemiBold" charset="0"/>
              </a:defRPr>
            </a:lvl1pPr>
          </a:lstStyle>
          <a:p>
            <a:pPr lvl="0"/>
            <a:r>
              <a:rPr lang="en-US"/>
              <a:t>Section Title</a:t>
            </a:r>
          </a:p>
        </p:txBody>
      </p:sp>
      <p:sp>
        <p:nvSpPr>
          <p:cNvPr id="21" name="Footer Placeholder 3"/>
          <p:cNvSpPr txBox="1">
            <a:spLocks/>
          </p:cNvSpPr>
          <p:nvPr userDrawn="1"/>
        </p:nvSpPr>
        <p:spPr>
          <a:xfrm>
            <a:off x="369461" y="6234527"/>
            <a:ext cx="1732895" cy="308572"/>
          </a:xfrm>
          <a:prstGeom prst="rect">
            <a:avLst/>
          </a:prstGeom>
        </p:spPr>
        <p:txBody>
          <a:bodyPr/>
          <a:lstStyle>
            <a:defPPr>
              <a:defRPr lang="en-US"/>
            </a:defPPr>
            <a:lvl1pPr marL="0" algn="r" defTabSz="457200" rtl="0" eaLnBrk="1" latinLnBrk="0" hangingPunct="1">
              <a:defRPr sz="1200" kern="1200">
                <a:solidFill>
                  <a:schemeClr val="bg1">
                    <a:lumMod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333" b="0" i="0" err="1">
                <a:solidFill>
                  <a:schemeClr val="tx2"/>
                </a:solidFill>
                <a:latin typeface="Montserrat" charset="0"/>
                <a:ea typeface="Montserrat" charset="0"/>
                <a:cs typeface="Montserrat" charset="0"/>
              </a:rPr>
              <a:t>tvsquared.com</a:t>
            </a:r>
            <a:endParaRPr lang="en-US" sz="1333" b="0" i="0">
              <a:solidFill>
                <a:schemeClr val="tx2"/>
              </a:solidFill>
              <a:latin typeface="Montserrat" charset="0"/>
              <a:ea typeface="Montserrat" charset="0"/>
              <a:cs typeface="Montserrat" charset="0"/>
            </a:endParaRPr>
          </a:p>
        </p:txBody>
      </p:sp>
      <p:sp>
        <p:nvSpPr>
          <p:cNvPr id="22" name="Footer Placeholder 3"/>
          <p:cNvSpPr txBox="1">
            <a:spLocks/>
          </p:cNvSpPr>
          <p:nvPr userDrawn="1"/>
        </p:nvSpPr>
        <p:spPr>
          <a:xfrm>
            <a:off x="11035704" y="6245232"/>
            <a:ext cx="810493" cy="486833"/>
          </a:xfrm>
          <a:prstGeom prst="rect">
            <a:avLst/>
          </a:prstGeom>
        </p:spPr>
        <p:txBody>
          <a:bodyPr/>
          <a:lstStyle>
            <a:defPPr>
              <a:defRPr lang="en-US"/>
            </a:defPPr>
            <a:lvl1pPr marL="0" algn="r" defTabSz="457200" rtl="0" eaLnBrk="1" latinLnBrk="0" hangingPunct="1">
              <a:defRPr sz="1200" kern="1200">
                <a:solidFill>
                  <a:schemeClr val="bg1">
                    <a:lumMod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7D2F7F4C-EEBE-764F-A5E0-511CC88AA392}" type="slidenum">
              <a:rPr lang="en-US" sz="1333" b="0" i="0" smtClean="0">
                <a:solidFill>
                  <a:schemeClr val="accent3"/>
                </a:solidFill>
                <a:latin typeface="Montserrat Medium" charset="0"/>
                <a:ea typeface="Montserrat Medium" charset="0"/>
                <a:cs typeface="Montserrat Medium" charset="0"/>
              </a:rPr>
              <a:pPr algn="r"/>
              <a:t>‹#›</a:t>
            </a:fld>
            <a:endParaRPr lang="en-US" sz="1333" b="0" i="0">
              <a:solidFill>
                <a:schemeClr val="accent3"/>
              </a:solidFill>
              <a:latin typeface="Montserrat Medium" charset="0"/>
              <a:ea typeface="Montserrat Medium" charset="0"/>
              <a:cs typeface="Montserrat Medium" charset="0"/>
            </a:endParaRPr>
          </a:p>
        </p:txBody>
      </p:sp>
      <p:sp>
        <p:nvSpPr>
          <p:cNvPr id="31" name="Oval 30">
            <a:extLst>
              <a:ext uri="{FF2B5EF4-FFF2-40B4-BE49-F238E27FC236}">
                <a16:creationId xmlns:a16="http://schemas.microsoft.com/office/drawing/2014/main" id="{9150BC26-9C62-6241-8397-9FA4EDD9DF9C}"/>
              </a:ext>
            </a:extLst>
          </p:cNvPr>
          <p:cNvSpPr/>
          <p:nvPr userDrawn="1"/>
        </p:nvSpPr>
        <p:spPr>
          <a:xfrm>
            <a:off x="478367" y="3266420"/>
            <a:ext cx="381581" cy="38158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032">
              <a:latin typeface="Montserrat" panose="00000500000000000000" pitchFamily="50" charset="0"/>
            </a:endParaRPr>
          </a:p>
        </p:txBody>
      </p:sp>
      <p:sp>
        <p:nvSpPr>
          <p:cNvPr id="32" name="Oval 31">
            <a:extLst>
              <a:ext uri="{FF2B5EF4-FFF2-40B4-BE49-F238E27FC236}">
                <a16:creationId xmlns:a16="http://schemas.microsoft.com/office/drawing/2014/main" id="{211C5EB9-6065-764A-B124-8113BA86CDD6}"/>
              </a:ext>
            </a:extLst>
          </p:cNvPr>
          <p:cNvSpPr/>
          <p:nvPr userDrawn="1"/>
        </p:nvSpPr>
        <p:spPr>
          <a:xfrm>
            <a:off x="3084857" y="3266420"/>
            <a:ext cx="381581" cy="38158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032">
              <a:latin typeface="Montserrat" panose="00000500000000000000" pitchFamily="50" charset="0"/>
            </a:endParaRPr>
          </a:p>
        </p:txBody>
      </p:sp>
      <p:sp>
        <p:nvSpPr>
          <p:cNvPr id="33" name="Oval 32">
            <a:extLst>
              <a:ext uri="{FF2B5EF4-FFF2-40B4-BE49-F238E27FC236}">
                <a16:creationId xmlns:a16="http://schemas.microsoft.com/office/drawing/2014/main" id="{93D7ABA1-B7F2-D349-8393-A3F96066CF9B}"/>
              </a:ext>
            </a:extLst>
          </p:cNvPr>
          <p:cNvSpPr/>
          <p:nvPr userDrawn="1"/>
        </p:nvSpPr>
        <p:spPr>
          <a:xfrm>
            <a:off x="5691348" y="3266420"/>
            <a:ext cx="381581" cy="38158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032">
              <a:latin typeface="Montserrat" panose="00000500000000000000" pitchFamily="50" charset="0"/>
            </a:endParaRPr>
          </a:p>
        </p:txBody>
      </p:sp>
      <p:sp>
        <p:nvSpPr>
          <p:cNvPr id="34" name="Oval 33">
            <a:extLst>
              <a:ext uri="{FF2B5EF4-FFF2-40B4-BE49-F238E27FC236}">
                <a16:creationId xmlns:a16="http://schemas.microsoft.com/office/drawing/2014/main" id="{99A86AC1-7C60-2E44-86F7-AAB83CBCED85}"/>
              </a:ext>
            </a:extLst>
          </p:cNvPr>
          <p:cNvSpPr/>
          <p:nvPr userDrawn="1"/>
        </p:nvSpPr>
        <p:spPr>
          <a:xfrm>
            <a:off x="8297839" y="3266420"/>
            <a:ext cx="381581" cy="38158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032">
              <a:latin typeface="Montserrat" panose="00000500000000000000" pitchFamily="50" charset="0"/>
            </a:endParaRPr>
          </a:p>
        </p:txBody>
      </p:sp>
      <p:sp>
        <p:nvSpPr>
          <p:cNvPr id="35" name="TextBox 34">
            <a:extLst>
              <a:ext uri="{FF2B5EF4-FFF2-40B4-BE49-F238E27FC236}">
                <a16:creationId xmlns:a16="http://schemas.microsoft.com/office/drawing/2014/main" id="{BF298114-C8CC-2C42-97D4-19F71CD04068}"/>
              </a:ext>
            </a:extLst>
          </p:cNvPr>
          <p:cNvSpPr txBox="1"/>
          <p:nvPr userDrawn="1"/>
        </p:nvSpPr>
        <p:spPr>
          <a:xfrm>
            <a:off x="2122896" y="3913217"/>
            <a:ext cx="381581" cy="287323"/>
          </a:xfrm>
          <a:prstGeom prst="rect">
            <a:avLst/>
          </a:prstGeom>
          <a:noFill/>
        </p:spPr>
        <p:txBody>
          <a:bodyPr wrap="square" lIns="0" tIns="0" rIns="0" bIns="0" rtlCol="0" anchor="ctr">
            <a:spAutoFit/>
          </a:bodyPr>
          <a:lstStyle/>
          <a:p>
            <a:pPr algn="ctr"/>
            <a:r>
              <a:rPr lang="en-US" sz="1867" b="1">
                <a:solidFill>
                  <a:schemeClr val="bg1"/>
                </a:solidFill>
                <a:latin typeface="Montserrat Semi" charset="0"/>
                <a:ea typeface="Montserrat Semi" charset="0"/>
                <a:cs typeface="Montserrat Semi" charset="0"/>
              </a:rPr>
              <a:t>1</a:t>
            </a:r>
            <a:endParaRPr lang="en-GB" sz="1867" b="1">
              <a:solidFill>
                <a:schemeClr val="bg1"/>
              </a:solidFill>
              <a:latin typeface="Montserrat Semi" charset="0"/>
              <a:ea typeface="Montserrat Semi" charset="0"/>
              <a:cs typeface="Montserrat Semi" charset="0"/>
            </a:endParaRPr>
          </a:p>
        </p:txBody>
      </p:sp>
      <p:sp>
        <p:nvSpPr>
          <p:cNvPr id="40" name="TextBox 39">
            <a:extLst>
              <a:ext uri="{FF2B5EF4-FFF2-40B4-BE49-F238E27FC236}">
                <a16:creationId xmlns:a16="http://schemas.microsoft.com/office/drawing/2014/main" id="{8C82FE63-638C-9E49-8F44-312773D69EFD}"/>
              </a:ext>
            </a:extLst>
          </p:cNvPr>
          <p:cNvSpPr txBox="1"/>
          <p:nvPr userDrawn="1"/>
        </p:nvSpPr>
        <p:spPr>
          <a:xfrm>
            <a:off x="532485" y="3310199"/>
            <a:ext cx="282568" cy="287323"/>
          </a:xfrm>
          <a:prstGeom prst="rect">
            <a:avLst/>
          </a:prstGeom>
          <a:noFill/>
        </p:spPr>
        <p:txBody>
          <a:bodyPr wrap="square" lIns="0" tIns="0" rIns="0" bIns="0" rtlCol="0" anchor="ctr">
            <a:spAutoFit/>
          </a:bodyPr>
          <a:lstStyle/>
          <a:p>
            <a:pPr algn="ctr"/>
            <a:r>
              <a:rPr lang="en-US" sz="1867" b="0" i="0">
                <a:solidFill>
                  <a:schemeClr val="bg1"/>
                </a:solidFill>
                <a:latin typeface="Montserrat Light" pitchFamily="2" charset="77"/>
                <a:ea typeface="Montserrat Semi" charset="0"/>
                <a:cs typeface="Montserrat Semi" charset="0"/>
              </a:rPr>
              <a:t>1</a:t>
            </a:r>
            <a:endParaRPr lang="en-GB" sz="1867" b="0" i="0">
              <a:solidFill>
                <a:schemeClr val="bg1"/>
              </a:solidFill>
              <a:latin typeface="Montserrat Light" pitchFamily="2" charset="77"/>
              <a:ea typeface="Montserrat Semi" charset="0"/>
              <a:cs typeface="Montserrat Semi" charset="0"/>
            </a:endParaRPr>
          </a:p>
        </p:txBody>
      </p:sp>
      <p:sp>
        <p:nvSpPr>
          <p:cNvPr id="41" name="TextBox 40">
            <a:extLst>
              <a:ext uri="{FF2B5EF4-FFF2-40B4-BE49-F238E27FC236}">
                <a16:creationId xmlns:a16="http://schemas.microsoft.com/office/drawing/2014/main" id="{D6F349DC-7B22-6546-84FF-75E8926E69E2}"/>
              </a:ext>
            </a:extLst>
          </p:cNvPr>
          <p:cNvSpPr txBox="1"/>
          <p:nvPr userDrawn="1"/>
        </p:nvSpPr>
        <p:spPr>
          <a:xfrm>
            <a:off x="3129066" y="3310199"/>
            <a:ext cx="302476" cy="287323"/>
          </a:xfrm>
          <a:prstGeom prst="rect">
            <a:avLst/>
          </a:prstGeom>
          <a:noFill/>
        </p:spPr>
        <p:txBody>
          <a:bodyPr wrap="square" lIns="0" tIns="0" rIns="0" bIns="0" rtlCol="0" anchor="ctr">
            <a:spAutoFit/>
          </a:bodyPr>
          <a:lstStyle/>
          <a:p>
            <a:pPr algn="ctr"/>
            <a:r>
              <a:rPr lang="en-US" sz="1867" b="0" i="0">
                <a:solidFill>
                  <a:schemeClr val="bg1"/>
                </a:solidFill>
                <a:latin typeface="Montserrat Light" pitchFamily="2" charset="77"/>
                <a:ea typeface="Montserrat Semi" charset="0"/>
                <a:cs typeface="Montserrat Semi" charset="0"/>
              </a:rPr>
              <a:t>2</a:t>
            </a:r>
            <a:endParaRPr lang="en-GB" sz="1867" b="0" i="0">
              <a:solidFill>
                <a:schemeClr val="bg1"/>
              </a:solidFill>
              <a:latin typeface="Montserrat Light" pitchFamily="2" charset="77"/>
              <a:ea typeface="Montserrat Semi" charset="0"/>
              <a:cs typeface="Montserrat Semi" charset="0"/>
            </a:endParaRPr>
          </a:p>
        </p:txBody>
      </p:sp>
      <p:sp>
        <p:nvSpPr>
          <p:cNvPr id="42" name="TextBox 41">
            <a:extLst>
              <a:ext uri="{FF2B5EF4-FFF2-40B4-BE49-F238E27FC236}">
                <a16:creationId xmlns:a16="http://schemas.microsoft.com/office/drawing/2014/main" id="{CA998916-8579-7A44-9E3C-9D72749A64FE}"/>
              </a:ext>
            </a:extLst>
          </p:cNvPr>
          <p:cNvSpPr txBox="1"/>
          <p:nvPr userDrawn="1"/>
        </p:nvSpPr>
        <p:spPr>
          <a:xfrm>
            <a:off x="5725645" y="3310199"/>
            <a:ext cx="302476" cy="287323"/>
          </a:xfrm>
          <a:prstGeom prst="rect">
            <a:avLst/>
          </a:prstGeom>
          <a:noFill/>
        </p:spPr>
        <p:txBody>
          <a:bodyPr wrap="square" lIns="0" tIns="0" rIns="0" bIns="0" rtlCol="0" anchor="ctr">
            <a:spAutoFit/>
          </a:bodyPr>
          <a:lstStyle/>
          <a:p>
            <a:pPr algn="ctr"/>
            <a:r>
              <a:rPr lang="en-US" sz="1867" b="0" i="0">
                <a:solidFill>
                  <a:schemeClr val="bg1"/>
                </a:solidFill>
                <a:latin typeface="Montserrat Light" pitchFamily="2" charset="77"/>
                <a:ea typeface="Montserrat Semi" charset="0"/>
                <a:cs typeface="Montserrat Semi" charset="0"/>
              </a:rPr>
              <a:t>3</a:t>
            </a:r>
            <a:endParaRPr lang="en-GB" sz="1867" b="0" i="0">
              <a:solidFill>
                <a:schemeClr val="bg1"/>
              </a:solidFill>
              <a:latin typeface="Montserrat Light" pitchFamily="2" charset="77"/>
              <a:ea typeface="Montserrat Semi" charset="0"/>
              <a:cs typeface="Montserrat Semi" charset="0"/>
            </a:endParaRPr>
          </a:p>
        </p:txBody>
      </p:sp>
      <p:sp>
        <p:nvSpPr>
          <p:cNvPr id="43" name="TextBox 42">
            <a:extLst>
              <a:ext uri="{FF2B5EF4-FFF2-40B4-BE49-F238E27FC236}">
                <a16:creationId xmlns:a16="http://schemas.microsoft.com/office/drawing/2014/main" id="{D5AAA662-1804-E54C-980E-1526F9188F96}"/>
              </a:ext>
            </a:extLst>
          </p:cNvPr>
          <p:cNvSpPr txBox="1"/>
          <p:nvPr userDrawn="1"/>
        </p:nvSpPr>
        <p:spPr>
          <a:xfrm>
            <a:off x="8342653" y="3310199"/>
            <a:ext cx="302476" cy="287323"/>
          </a:xfrm>
          <a:prstGeom prst="rect">
            <a:avLst/>
          </a:prstGeom>
          <a:noFill/>
        </p:spPr>
        <p:txBody>
          <a:bodyPr wrap="square" lIns="0" tIns="0" rIns="0" bIns="0" rtlCol="0" anchor="ctr">
            <a:spAutoFit/>
          </a:bodyPr>
          <a:lstStyle/>
          <a:p>
            <a:pPr algn="ctr"/>
            <a:r>
              <a:rPr lang="en-US" sz="1867" b="0" i="0">
                <a:solidFill>
                  <a:schemeClr val="bg1"/>
                </a:solidFill>
                <a:latin typeface="Montserrat Light" pitchFamily="2" charset="77"/>
                <a:ea typeface="Montserrat Semi" charset="0"/>
                <a:cs typeface="Montserrat Semi" charset="0"/>
              </a:rPr>
              <a:t>4</a:t>
            </a:r>
            <a:endParaRPr lang="en-GB" sz="1867" b="0" i="0">
              <a:solidFill>
                <a:schemeClr val="bg1"/>
              </a:solidFill>
              <a:latin typeface="Montserrat Light" pitchFamily="2" charset="77"/>
              <a:ea typeface="Montserrat Semi" charset="0"/>
              <a:cs typeface="Montserrat Semi" charset="0"/>
            </a:endParaRPr>
          </a:p>
        </p:txBody>
      </p:sp>
      <p:sp>
        <p:nvSpPr>
          <p:cNvPr id="3" name="Text Placeholder 2">
            <a:extLst>
              <a:ext uri="{FF2B5EF4-FFF2-40B4-BE49-F238E27FC236}">
                <a16:creationId xmlns:a16="http://schemas.microsoft.com/office/drawing/2014/main" id="{11E82745-0A21-D34C-865A-80A6DEC524C0}"/>
              </a:ext>
            </a:extLst>
          </p:cNvPr>
          <p:cNvSpPr>
            <a:spLocks noGrp="1"/>
          </p:cNvSpPr>
          <p:nvPr>
            <p:ph type="body" sz="quarter" idx="11"/>
          </p:nvPr>
        </p:nvSpPr>
        <p:spPr>
          <a:xfrm>
            <a:off x="369458" y="3824422"/>
            <a:ext cx="2462179" cy="1488017"/>
          </a:xfrm>
          <a:prstGeom prst="rect">
            <a:avLst/>
          </a:prstGeom>
        </p:spPr>
        <p:txBody>
          <a:bodyPr/>
          <a:lstStyle>
            <a:lvl1pPr marL="0" indent="0">
              <a:lnSpc>
                <a:spcPct val="100000"/>
              </a:lnSpc>
              <a:buNone/>
              <a:defRPr sz="1867" b="0" i="0">
                <a:latin typeface="Montserrat Light" pitchFamily="2" charset="77"/>
              </a:defRPr>
            </a:lvl1pPr>
            <a:lvl2pPr marL="609585" indent="0">
              <a:buNone/>
              <a:defRPr sz="1867" b="0" i="0">
                <a:latin typeface="Montserrat Light" pitchFamily="2" charset="77"/>
              </a:defRPr>
            </a:lvl2pPr>
            <a:lvl3pPr marL="1219170" indent="0">
              <a:buNone/>
              <a:defRPr sz="1867" b="0" i="0">
                <a:latin typeface="Montserrat Light" pitchFamily="2" charset="77"/>
              </a:defRPr>
            </a:lvl3pPr>
            <a:lvl4pPr marL="1828754" indent="0">
              <a:buNone/>
              <a:defRPr sz="1867" b="0" i="0">
                <a:latin typeface="Montserrat Light" pitchFamily="2" charset="77"/>
              </a:defRPr>
            </a:lvl4pPr>
            <a:lvl5pPr marL="2438339" indent="0">
              <a:buNone/>
              <a:defRPr sz="1867" b="0" i="0">
                <a:latin typeface="Montserrat Light" pitchFamily="2" charset="77"/>
              </a:defRPr>
            </a:lvl5pPr>
          </a:lstStyle>
          <a:p>
            <a:pPr lvl="0"/>
            <a:r>
              <a:rPr lang="en-GB"/>
              <a:t>Click to edit Master text styles</a:t>
            </a:r>
            <a:endParaRPr lang="en-US"/>
          </a:p>
        </p:txBody>
      </p:sp>
      <p:sp>
        <p:nvSpPr>
          <p:cNvPr id="47" name="Text Placeholder 2">
            <a:extLst>
              <a:ext uri="{FF2B5EF4-FFF2-40B4-BE49-F238E27FC236}">
                <a16:creationId xmlns:a16="http://schemas.microsoft.com/office/drawing/2014/main" id="{677DFA3C-8D64-7245-921C-2256D858183C}"/>
              </a:ext>
            </a:extLst>
          </p:cNvPr>
          <p:cNvSpPr>
            <a:spLocks noGrp="1"/>
          </p:cNvSpPr>
          <p:nvPr>
            <p:ph type="body" sz="quarter" idx="12"/>
          </p:nvPr>
        </p:nvSpPr>
        <p:spPr>
          <a:xfrm>
            <a:off x="3084857" y="3824422"/>
            <a:ext cx="2462179" cy="1488017"/>
          </a:xfrm>
          <a:prstGeom prst="rect">
            <a:avLst/>
          </a:prstGeom>
        </p:spPr>
        <p:txBody>
          <a:bodyPr/>
          <a:lstStyle>
            <a:lvl1pPr marL="0" indent="0">
              <a:lnSpc>
                <a:spcPct val="100000"/>
              </a:lnSpc>
              <a:buNone/>
              <a:defRPr sz="1867" b="0" i="0">
                <a:latin typeface="Montserrat Light" pitchFamily="2" charset="77"/>
              </a:defRPr>
            </a:lvl1pPr>
            <a:lvl2pPr marL="609585" indent="0">
              <a:buNone/>
              <a:defRPr sz="1867" b="0" i="0">
                <a:latin typeface="Montserrat Light" pitchFamily="2" charset="77"/>
              </a:defRPr>
            </a:lvl2pPr>
            <a:lvl3pPr marL="1219170" indent="0">
              <a:buNone/>
              <a:defRPr sz="1867" b="0" i="0">
                <a:latin typeface="Montserrat Light" pitchFamily="2" charset="77"/>
              </a:defRPr>
            </a:lvl3pPr>
            <a:lvl4pPr marL="1828754" indent="0">
              <a:buNone/>
              <a:defRPr sz="1867" b="0" i="0">
                <a:latin typeface="Montserrat Light" pitchFamily="2" charset="77"/>
              </a:defRPr>
            </a:lvl4pPr>
            <a:lvl5pPr marL="2438339" indent="0">
              <a:buNone/>
              <a:defRPr sz="1867" b="0" i="0">
                <a:latin typeface="Montserrat Light" pitchFamily="2" charset="77"/>
              </a:defRPr>
            </a:lvl5pPr>
          </a:lstStyle>
          <a:p>
            <a:pPr lvl="0"/>
            <a:r>
              <a:rPr lang="en-GB"/>
              <a:t>Click to edit Master text styles</a:t>
            </a:r>
            <a:endParaRPr lang="en-US"/>
          </a:p>
        </p:txBody>
      </p:sp>
      <p:sp>
        <p:nvSpPr>
          <p:cNvPr id="48" name="Text Placeholder 2">
            <a:extLst>
              <a:ext uri="{FF2B5EF4-FFF2-40B4-BE49-F238E27FC236}">
                <a16:creationId xmlns:a16="http://schemas.microsoft.com/office/drawing/2014/main" id="{D94DA16A-9136-914E-AF78-BED41BE6A199}"/>
              </a:ext>
            </a:extLst>
          </p:cNvPr>
          <p:cNvSpPr>
            <a:spLocks noGrp="1"/>
          </p:cNvSpPr>
          <p:nvPr>
            <p:ph type="body" sz="quarter" idx="13"/>
          </p:nvPr>
        </p:nvSpPr>
        <p:spPr>
          <a:xfrm>
            <a:off x="5691348" y="3824422"/>
            <a:ext cx="2462179" cy="1488017"/>
          </a:xfrm>
          <a:prstGeom prst="rect">
            <a:avLst/>
          </a:prstGeom>
        </p:spPr>
        <p:txBody>
          <a:bodyPr/>
          <a:lstStyle>
            <a:lvl1pPr marL="0" indent="0">
              <a:lnSpc>
                <a:spcPct val="100000"/>
              </a:lnSpc>
              <a:buNone/>
              <a:defRPr sz="1867" b="0" i="0">
                <a:latin typeface="Montserrat Light" pitchFamily="2" charset="77"/>
              </a:defRPr>
            </a:lvl1pPr>
            <a:lvl2pPr marL="609585" indent="0">
              <a:buNone/>
              <a:defRPr sz="1867" b="0" i="0">
                <a:latin typeface="Montserrat Light" pitchFamily="2" charset="77"/>
              </a:defRPr>
            </a:lvl2pPr>
            <a:lvl3pPr marL="1219170" indent="0">
              <a:buNone/>
              <a:defRPr sz="1867" b="0" i="0">
                <a:latin typeface="Montserrat Light" pitchFamily="2" charset="77"/>
              </a:defRPr>
            </a:lvl3pPr>
            <a:lvl4pPr marL="1828754" indent="0">
              <a:buNone/>
              <a:defRPr sz="1867" b="0" i="0">
                <a:latin typeface="Montserrat Light" pitchFamily="2" charset="77"/>
              </a:defRPr>
            </a:lvl4pPr>
            <a:lvl5pPr marL="2438339" indent="0">
              <a:buNone/>
              <a:defRPr sz="1867" b="0" i="0">
                <a:latin typeface="Montserrat Light" pitchFamily="2" charset="77"/>
              </a:defRPr>
            </a:lvl5pPr>
          </a:lstStyle>
          <a:p>
            <a:pPr lvl="0"/>
            <a:r>
              <a:rPr lang="en-GB"/>
              <a:t>Click to edit Master text styles</a:t>
            </a:r>
            <a:endParaRPr lang="en-US"/>
          </a:p>
        </p:txBody>
      </p:sp>
      <p:sp>
        <p:nvSpPr>
          <p:cNvPr id="49" name="Text Placeholder 2">
            <a:extLst>
              <a:ext uri="{FF2B5EF4-FFF2-40B4-BE49-F238E27FC236}">
                <a16:creationId xmlns:a16="http://schemas.microsoft.com/office/drawing/2014/main" id="{EDCC0069-BD82-7A43-8C0E-0C780051E00B}"/>
              </a:ext>
            </a:extLst>
          </p:cNvPr>
          <p:cNvSpPr>
            <a:spLocks noGrp="1"/>
          </p:cNvSpPr>
          <p:nvPr>
            <p:ph type="body" sz="quarter" idx="14"/>
          </p:nvPr>
        </p:nvSpPr>
        <p:spPr>
          <a:xfrm>
            <a:off x="8297839" y="3824422"/>
            <a:ext cx="2462179" cy="1488017"/>
          </a:xfrm>
          <a:prstGeom prst="rect">
            <a:avLst/>
          </a:prstGeom>
        </p:spPr>
        <p:txBody>
          <a:bodyPr/>
          <a:lstStyle>
            <a:lvl1pPr marL="0" indent="0">
              <a:lnSpc>
                <a:spcPct val="100000"/>
              </a:lnSpc>
              <a:buNone/>
              <a:defRPr sz="1867" b="0" i="0">
                <a:latin typeface="Montserrat Light" pitchFamily="2" charset="77"/>
              </a:defRPr>
            </a:lvl1pPr>
            <a:lvl2pPr marL="609585" indent="0">
              <a:buNone/>
              <a:defRPr sz="1867" b="0" i="0">
                <a:latin typeface="Montserrat Light" pitchFamily="2" charset="77"/>
              </a:defRPr>
            </a:lvl2pPr>
            <a:lvl3pPr marL="1219170" indent="0">
              <a:buNone/>
              <a:defRPr sz="1867" b="0" i="0">
                <a:latin typeface="Montserrat Light" pitchFamily="2" charset="77"/>
              </a:defRPr>
            </a:lvl3pPr>
            <a:lvl4pPr marL="1828754" indent="0">
              <a:buNone/>
              <a:defRPr sz="1867" b="0" i="0">
                <a:latin typeface="Montserrat Light" pitchFamily="2" charset="77"/>
              </a:defRPr>
            </a:lvl4pPr>
            <a:lvl5pPr marL="2438339" indent="0">
              <a:buNone/>
              <a:defRPr sz="1867" b="0" i="0">
                <a:latin typeface="Montserrat Light" pitchFamily="2" charset="77"/>
              </a:defRPr>
            </a:lvl5pPr>
          </a:lstStyle>
          <a:p>
            <a:pPr lvl="0"/>
            <a:r>
              <a:rPr lang="en-GB"/>
              <a:t>Click to edit Master text styles</a:t>
            </a:r>
            <a:endParaRPr lang="en-US"/>
          </a:p>
        </p:txBody>
      </p:sp>
      <p:cxnSp>
        <p:nvCxnSpPr>
          <p:cNvPr id="27" name="Straight Connector 26">
            <a:extLst>
              <a:ext uri="{FF2B5EF4-FFF2-40B4-BE49-F238E27FC236}">
                <a16:creationId xmlns:a16="http://schemas.microsoft.com/office/drawing/2014/main" id="{A382C63F-7DE6-2149-AF01-EA821090464D}"/>
              </a:ext>
            </a:extLst>
          </p:cNvPr>
          <p:cNvCxnSpPr/>
          <p:nvPr userDrawn="1"/>
        </p:nvCxnSpPr>
        <p:spPr>
          <a:xfrm>
            <a:off x="477680" y="1557855"/>
            <a:ext cx="11176825" cy="0"/>
          </a:xfrm>
          <a:prstGeom prst="line">
            <a:avLst/>
          </a:prstGeom>
          <a:ln w="25400" cmpd="sng">
            <a:gradFill flip="none" rotWithShape="1">
              <a:gsLst>
                <a:gs pos="0">
                  <a:schemeClr val="accent1"/>
                </a:gs>
                <a:gs pos="45000">
                  <a:schemeClr val="accent3"/>
                </a:gs>
                <a:gs pos="80000">
                  <a:schemeClr val="accent6"/>
                </a:gs>
              </a:gsLst>
              <a:lin ang="0" scaled="1"/>
              <a:tileRect/>
            </a:gradFill>
          </a:ln>
          <a:effectLst/>
        </p:spPr>
        <p:style>
          <a:lnRef idx="2">
            <a:schemeClr val="dk1"/>
          </a:lnRef>
          <a:fillRef idx="0">
            <a:schemeClr val="dk1"/>
          </a:fillRef>
          <a:effectRef idx="1">
            <a:schemeClr val="dk1"/>
          </a:effectRef>
          <a:fontRef idx="minor">
            <a:schemeClr val="tx1"/>
          </a:fontRef>
        </p:style>
      </p:cxnSp>
      <p:sp>
        <p:nvSpPr>
          <p:cNvPr id="36" name="Shape 30">
            <a:extLst>
              <a:ext uri="{FF2B5EF4-FFF2-40B4-BE49-F238E27FC236}">
                <a16:creationId xmlns:a16="http://schemas.microsoft.com/office/drawing/2014/main" id="{A4519A10-3C66-8840-AFFE-B4D5E24B084A}"/>
              </a:ext>
            </a:extLst>
          </p:cNvPr>
          <p:cNvSpPr txBox="1">
            <a:spLocks noGrp="1"/>
          </p:cNvSpPr>
          <p:nvPr>
            <p:ph type="body" idx="15" hasCustomPrompt="1"/>
          </p:nvPr>
        </p:nvSpPr>
        <p:spPr>
          <a:xfrm>
            <a:off x="340678" y="1724785"/>
            <a:ext cx="11331837" cy="744849"/>
          </a:xfrm>
          <a:prstGeom prst="rect">
            <a:avLst/>
          </a:prstGeom>
          <a:noFill/>
          <a:ln>
            <a:noFill/>
          </a:ln>
        </p:spPr>
        <p:txBody>
          <a:bodyPr spcFirstLastPara="1" wrap="square" lIns="91425" tIns="91425" rIns="91425" bIns="91425" anchor="t" anchorCtr="0"/>
          <a:lstStyle>
            <a:lvl1pPr marL="12700" marR="0" lvl="0" indent="0" algn="l" rtl="0">
              <a:lnSpc>
                <a:spcPct val="100000"/>
              </a:lnSpc>
              <a:spcBef>
                <a:spcPts val="0"/>
              </a:spcBef>
              <a:spcAft>
                <a:spcPts val="533"/>
              </a:spcAft>
              <a:buClr>
                <a:schemeClr val="accent2"/>
              </a:buClr>
              <a:buSzPct val="120000"/>
              <a:buFont typeface="Arial"/>
              <a:buNone/>
              <a:tabLst/>
              <a:defRPr sz="1867" b="0" i="0" u="none" strike="noStrike" cap="none" baseline="0">
                <a:solidFill>
                  <a:schemeClr val="tx2"/>
                </a:solidFill>
                <a:latin typeface="Montserrat Light" charset="0"/>
                <a:ea typeface="Montserrat Light" charset="0"/>
                <a:cs typeface="Montserrat Light" charset="0"/>
                <a:sym typeface="Montserrat Light"/>
              </a:defRPr>
            </a:lvl1pPr>
            <a:lvl2pPr marL="359824" marR="0" lvl="1" indent="-182029" algn="l" rtl="0">
              <a:lnSpc>
                <a:spcPct val="100000"/>
              </a:lnSpc>
              <a:spcBef>
                <a:spcPts val="0"/>
              </a:spcBef>
              <a:spcAft>
                <a:spcPts val="533"/>
              </a:spcAft>
              <a:buClr>
                <a:schemeClr val="tx2"/>
              </a:buClr>
              <a:buSzPct val="100000"/>
              <a:buFont typeface="Arial"/>
              <a:buChar char="•"/>
              <a:tabLst/>
              <a:defRPr sz="1867" b="0" i="0" u="none" strike="noStrike" cap="none">
                <a:solidFill>
                  <a:schemeClr val="tx2"/>
                </a:solidFill>
                <a:latin typeface="Montserrat Light" charset="0"/>
                <a:ea typeface="Montserrat Light" charset="0"/>
                <a:cs typeface="Montserrat Light" charset="0"/>
                <a:sym typeface="Montserrat Light"/>
              </a:defRPr>
            </a:lvl2pPr>
            <a:lvl3pPr marL="539737" marR="0" lvl="2" indent="-179913" algn="l" rtl="0">
              <a:lnSpc>
                <a:spcPct val="100000"/>
              </a:lnSpc>
              <a:spcBef>
                <a:spcPts val="0"/>
              </a:spcBef>
              <a:spcAft>
                <a:spcPts val="533"/>
              </a:spcAft>
              <a:buClr>
                <a:schemeClr val="tx2"/>
              </a:buClr>
              <a:buSzPct val="100000"/>
              <a:buFont typeface="Arial"/>
              <a:buChar char="•"/>
              <a:tabLst/>
              <a:defRPr sz="1867" b="0" i="0" u="none" strike="noStrike" cap="none">
                <a:solidFill>
                  <a:schemeClr val="tx2"/>
                </a:solidFill>
                <a:latin typeface="Montserrat Light" charset="0"/>
                <a:ea typeface="Montserrat Light" charset="0"/>
                <a:cs typeface="Montserrat Light" charset="0"/>
                <a:sym typeface="Montserrat Light"/>
              </a:defRPr>
            </a:lvl3pPr>
            <a:lvl4pPr marL="2438339" marR="0" lvl="3" indent="-399615" algn="l" rtl="0">
              <a:lnSpc>
                <a:spcPct val="100000"/>
              </a:lnSpc>
              <a:spcBef>
                <a:spcPts val="267"/>
              </a:spcBef>
              <a:spcAft>
                <a:spcPts val="0"/>
              </a:spcAft>
              <a:buClr>
                <a:srgbClr val="505150"/>
              </a:buClr>
              <a:buSzPts val="1120"/>
              <a:buFont typeface="Arial"/>
              <a:buChar char="•"/>
              <a:defRPr sz="1867" b="0" i="0" u="none" strike="noStrike" cap="none">
                <a:solidFill>
                  <a:srgbClr val="505150"/>
                </a:solidFill>
                <a:latin typeface="Montserrat Light"/>
                <a:ea typeface="Montserrat Light"/>
                <a:cs typeface="Montserrat Light"/>
                <a:sym typeface="Montserrat Light"/>
              </a:defRPr>
            </a:lvl4pPr>
            <a:lvl5pPr marL="3047924" marR="0" lvl="4" indent="-399617" algn="l" rtl="0">
              <a:lnSpc>
                <a:spcPct val="100000"/>
              </a:lnSpc>
              <a:spcBef>
                <a:spcPts val="267"/>
              </a:spcBef>
              <a:spcAft>
                <a:spcPts val="0"/>
              </a:spcAft>
              <a:buClr>
                <a:srgbClr val="505150"/>
              </a:buClr>
              <a:buSzPts val="1120"/>
              <a:buFont typeface="Arial"/>
              <a:buChar char="•"/>
              <a:defRPr sz="1867" b="0" i="0" u="none" strike="noStrike" cap="none">
                <a:solidFill>
                  <a:srgbClr val="505150"/>
                </a:solidFill>
                <a:latin typeface="Montserrat Light"/>
                <a:ea typeface="Montserrat Light"/>
                <a:cs typeface="Montserrat Light"/>
                <a:sym typeface="Montserrat Light"/>
              </a:defRPr>
            </a:lvl5pPr>
            <a:lvl6pPr marL="3657509" marR="0" lvl="5" indent="-457189"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6pPr>
            <a:lvl7pPr marL="4267093" marR="0" lvl="6" indent="-457189"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7pPr>
            <a:lvl8pPr marL="4876678" marR="0" lvl="7" indent="-457189"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8pPr>
            <a:lvl9pPr marL="5486263" marR="0" lvl="8" indent="-457189"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9pPr>
          </a:lstStyle>
          <a:p>
            <a:r>
              <a:rPr lang="en-GB"/>
              <a:t>Click to add text</a:t>
            </a:r>
          </a:p>
        </p:txBody>
      </p:sp>
      <p:pic>
        <p:nvPicPr>
          <p:cNvPr id="37" name="Picture 36">
            <a:extLst>
              <a:ext uri="{FF2B5EF4-FFF2-40B4-BE49-F238E27FC236}">
                <a16:creationId xmlns:a16="http://schemas.microsoft.com/office/drawing/2014/main" id="{A3EFB44A-EFF2-144C-BBCE-5BD0561EE80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508611" y="397573"/>
            <a:ext cx="1172479" cy="270391"/>
          </a:xfrm>
          <a:prstGeom prst="rect">
            <a:avLst/>
          </a:prstGeom>
        </p:spPr>
      </p:pic>
    </p:spTree>
    <p:extLst>
      <p:ext uri="{BB962C8B-B14F-4D97-AF65-F5344CB8AC3E}">
        <p14:creationId xmlns:p14="http://schemas.microsoft.com/office/powerpoint/2010/main" val="20431693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8_Timeline">
    <p:spTree>
      <p:nvGrpSpPr>
        <p:cNvPr id="1" name=""/>
        <p:cNvGrpSpPr/>
        <p:nvPr/>
      </p:nvGrpSpPr>
      <p:grpSpPr>
        <a:xfrm>
          <a:off x="0" y="0"/>
          <a:ext cx="0" cy="0"/>
          <a:chOff x="0" y="0"/>
          <a:chExt cx="0" cy="0"/>
        </a:xfrm>
      </p:grpSpPr>
      <p:cxnSp>
        <p:nvCxnSpPr>
          <p:cNvPr id="29" name="Straight Connector 28">
            <a:extLst>
              <a:ext uri="{FF2B5EF4-FFF2-40B4-BE49-F238E27FC236}">
                <a16:creationId xmlns:a16="http://schemas.microsoft.com/office/drawing/2014/main" id="{5198AD5B-B330-0748-8AC8-24CA9A18D182}"/>
              </a:ext>
            </a:extLst>
          </p:cNvPr>
          <p:cNvCxnSpPr>
            <a:cxnSpLocks/>
          </p:cNvCxnSpPr>
          <p:nvPr userDrawn="1"/>
        </p:nvCxnSpPr>
        <p:spPr>
          <a:xfrm>
            <a:off x="532488" y="3453857"/>
            <a:ext cx="8112641" cy="11947"/>
          </a:xfrm>
          <a:prstGeom prst="line">
            <a:avLst/>
          </a:prstGeom>
          <a:ln w="25400" cmpd="sng">
            <a:solidFill>
              <a:schemeClr val="accent1"/>
            </a:solidFill>
          </a:ln>
          <a:effectLst/>
        </p:spPr>
        <p:style>
          <a:lnRef idx="2">
            <a:schemeClr val="dk1"/>
          </a:lnRef>
          <a:fillRef idx="0">
            <a:schemeClr val="dk1"/>
          </a:fillRef>
          <a:effectRef idx="1">
            <a:schemeClr val="dk1"/>
          </a:effectRef>
          <a:fontRef idx="minor">
            <a:schemeClr val="tx1"/>
          </a:fontRef>
        </p:style>
      </p:cxnSp>
      <p:sp>
        <p:nvSpPr>
          <p:cNvPr id="6" name="Title Placeholder 1"/>
          <p:cNvSpPr>
            <a:spLocks noGrp="1"/>
          </p:cNvSpPr>
          <p:nvPr>
            <p:ph type="title" hasCustomPrompt="1"/>
          </p:nvPr>
        </p:nvSpPr>
        <p:spPr>
          <a:xfrm>
            <a:off x="354679" y="787402"/>
            <a:ext cx="11299824" cy="705876"/>
          </a:xfrm>
          <a:prstGeom prst="rect">
            <a:avLst/>
          </a:prstGeom>
        </p:spPr>
        <p:txBody>
          <a:bodyPr vert="horz" lIns="91440" tIns="45720" rIns="91440" bIns="45720" rtlCol="0" anchor="ctr">
            <a:noAutofit/>
          </a:bodyPr>
          <a:lstStyle>
            <a:lvl1pPr>
              <a:lnSpc>
                <a:spcPts val="2400"/>
              </a:lnSpc>
              <a:defRPr sz="2400" b="0" i="0" baseline="0">
                <a:latin typeface="Montserrat Light" pitchFamily="2" charset="77"/>
              </a:defRPr>
            </a:lvl1pPr>
          </a:lstStyle>
          <a:p>
            <a:r>
              <a:rPr lang="en-GB"/>
              <a:t>Click here to edit</a:t>
            </a:r>
            <a:endParaRPr lang="en-US"/>
          </a:p>
        </p:txBody>
      </p:sp>
      <p:sp>
        <p:nvSpPr>
          <p:cNvPr id="7" name="Text Placeholder 12"/>
          <p:cNvSpPr>
            <a:spLocks noGrp="1"/>
          </p:cNvSpPr>
          <p:nvPr>
            <p:ph type="body" sz="quarter" idx="10" hasCustomPrompt="1"/>
          </p:nvPr>
        </p:nvSpPr>
        <p:spPr>
          <a:xfrm>
            <a:off x="358487" y="383983"/>
            <a:ext cx="5211811" cy="326335"/>
          </a:xfrm>
          <a:prstGeom prst="rect">
            <a:avLst/>
          </a:prstGeom>
        </p:spPr>
        <p:txBody>
          <a:bodyPr>
            <a:normAutofit/>
          </a:bodyPr>
          <a:lstStyle>
            <a:lvl1pPr marL="0" indent="0">
              <a:buNone/>
              <a:defRPr sz="1200" b="1" i="0">
                <a:solidFill>
                  <a:schemeClr val="accent1"/>
                </a:solidFill>
                <a:latin typeface="Montserrat SemiBold" charset="0"/>
                <a:ea typeface="Montserrat SemiBold" charset="0"/>
                <a:cs typeface="Montserrat SemiBold" charset="0"/>
              </a:defRPr>
            </a:lvl1pPr>
          </a:lstStyle>
          <a:p>
            <a:pPr lvl="0"/>
            <a:r>
              <a:rPr lang="en-US"/>
              <a:t>Section Title</a:t>
            </a:r>
          </a:p>
        </p:txBody>
      </p:sp>
      <p:sp>
        <p:nvSpPr>
          <p:cNvPr id="21" name="Footer Placeholder 3"/>
          <p:cNvSpPr txBox="1">
            <a:spLocks/>
          </p:cNvSpPr>
          <p:nvPr userDrawn="1"/>
        </p:nvSpPr>
        <p:spPr>
          <a:xfrm>
            <a:off x="369461" y="6234527"/>
            <a:ext cx="1732895" cy="308572"/>
          </a:xfrm>
          <a:prstGeom prst="rect">
            <a:avLst/>
          </a:prstGeom>
        </p:spPr>
        <p:txBody>
          <a:bodyPr/>
          <a:lstStyle>
            <a:defPPr>
              <a:defRPr lang="en-US"/>
            </a:defPPr>
            <a:lvl1pPr marL="0" algn="r" defTabSz="457200" rtl="0" eaLnBrk="1" latinLnBrk="0" hangingPunct="1">
              <a:defRPr sz="1200" kern="1200">
                <a:solidFill>
                  <a:schemeClr val="bg1">
                    <a:lumMod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333" b="0" i="0" err="1">
                <a:solidFill>
                  <a:schemeClr val="tx2"/>
                </a:solidFill>
                <a:latin typeface="Montserrat" charset="0"/>
                <a:ea typeface="Montserrat" charset="0"/>
                <a:cs typeface="Montserrat" charset="0"/>
              </a:rPr>
              <a:t>tvsquared.com</a:t>
            </a:r>
            <a:endParaRPr lang="en-US" sz="1333" b="0" i="0">
              <a:solidFill>
                <a:schemeClr val="tx2"/>
              </a:solidFill>
              <a:latin typeface="Montserrat" charset="0"/>
              <a:ea typeface="Montserrat" charset="0"/>
              <a:cs typeface="Montserrat" charset="0"/>
            </a:endParaRPr>
          </a:p>
        </p:txBody>
      </p:sp>
      <p:sp>
        <p:nvSpPr>
          <p:cNvPr id="22" name="Footer Placeholder 3"/>
          <p:cNvSpPr txBox="1">
            <a:spLocks/>
          </p:cNvSpPr>
          <p:nvPr userDrawn="1"/>
        </p:nvSpPr>
        <p:spPr>
          <a:xfrm>
            <a:off x="11035704" y="6245232"/>
            <a:ext cx="810493" cy="486833"/>
          </a:xfrm>
          <a:prstGeom prst="rect">
            <a:avLst/>
          </a:prstGeom>
        </p:spPr>
        <p:txBody>
          <a:bodyPr/>
          <a:lstStyle>
            <a:defPPr>
              <a:defRPr lang="en-US"/>
            </a:defPPr>
            <a:lvl1pPr marL="0" algn="r" defTabSz="457200" rtl="0" eaLnBrk="1" latinLnBrk="0" hangingPunct="1">
              <a:defRPr sz="1200" kern="1200">
                <a:solidFill>
                  <a:schemeClr val="bg1">
                    <a:lumMod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7D2F7F4C-EEBE-764F-A5E0-511CC88AA392}" type="slidenum">
              <a:rPr lang="en-US" sz="1333" b="0" i="0" smtClean="0">
                <a:solidFill>
                  <a:schemeClr val="accent3"/>
                </a:solidFill>
                <a:latin typeface="Montserrat Medium" charset="0"/>
                <a:ea typeface="Montserrat Medium" charset="0"/>
                <a:cs typeface="Montserrat Medium" charset="0"/>
              </a:rPr>
              <a:pPr algn="r"/>
              <a:t>‹#›</a:t>
            </a:fld>
            <a:endParaRPr lang="en-US" sz="1333" b="0" i="0">
              <a:solidFill>
                <a:schemeClr val="accent3"/>
              </a:solidFill>
              <a:latin typeface="Montserrat Medium" charset="0"/>
              <a:ea typeface="Montserrat Medium" charset="0"/>
              <a:cs typeface="Montserrat Medium" charset="0"/>
            </a:endParaRPr>
          </a:p>
        </p:txBody>
      </p:sp>
      <p:sp>
        <p:nvSpPr>
          <p:cNvPr id="31" name="Oval 30">
            <a:extLst>
              <a:ext uri="{FF2B5EF4-FFF2-40B4-BE49-F238E27FC236}">
                <a16:creationId xmlns:a16="http://schemas.microsoft.com/office/drawing/2014/main" id="{9150BC26-9C62-6241-8397-9FA4EDD9DF9C}"/>
              </a:ext>
            </a:extLst>
          </p:cNvPr>
          <p:cNvSpPr/>
          <p:nvPr userDrawn="1"/>
        </p:nvSpPr>
        <p:spPr>
          <a:xfrm>
            <a:off x="478367" y="3266420"/>
            <a:ext cx="381581" cy="38158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032">
              <a:latin typeface="Montserrat" panose="00000500000000000000" pitchFamily="50" charset="0"/>
            </a:endParaRPr>
          </a:p>
        </p:txBody>
      </p:sp>
      <p:sp>
        <p:nvSpPr>
          <p:cNvPr id="32" name="Oval 31">
            <a:extLst>
              <a:ext uri="{FF2B5EF4-FFF2-40B4-BE49-F238E27FC236}">
                <a16:creationId xmlns:a16="http://schemas.microsoft.com/office/drawing/2014/main" id="{211C5EB9-6065-764A-B124-8113BA86CDD6}"/>
              </a:ext>
            </a:extLst>
          </p:cNvPr>
          <p:cNvSpPr/>
          <p:nvPr userDrawn="1"/>
        </p:nvSpPr>
        <p:spPr>
          <a:xfrm>
            <a:off x="3084857" y="3266420"/>
            <a:ext cx="381581" cy="38158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032">
              <a:latin typeface="Montserrat" panose="00000500000000000000" pitchFamily="50" charset="0"/>
            </a:endParaRPr>
          </a:p>
        </p:txBody>
      </p:sp>
      <p:sp>
        <p:nvSpPr>
          <p:cNvPr id="33" name="Oval 32">
            <a:extLst>
              <a:ext uri="{FF2B5EF4-FFF2-40B4-BE49-F238E27FC236}">
                <a16:creationId xmlns:a16="http://schemas.microsoft.com/office/drawing/2014/main" id="{93D7ABA1-B7F2-D349-8393-A3F96066CF9B}"/>
              </a:ext>
            </a:extLst>
          </p:cNvPr>
          <p:cNvSpPr/>
          <p:nvPr userDrawn="1"/>
        </p:nvSpPr>
        <p:spPr>
          <a:xfrm>
            <a:off x="5691348" y="3266420"/>
            <a:ext cx="381581" cy="38158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032">
              <a:latin typeface="Montserrat" panose="00000500000000000000" pitchFamily="50" charset="0"/>
            </a:endParaRPr>
          </a:p>
        </p:txBody>
      </p:sp>
      <p:sp>
        <p:nvSpPr>
          <p:cNvPr id="34" name="Oval 33">
            <a:extLst>
              <a:ext uri="{FF2B5EF4-FFF2-40B4-BE49-F238E27FC236}">
                <a16:creationId xmlns:a16="http://schemas.microsoft.com/office/drawing/2014/main" id="{99A86AC1-7C60-2E44-86F7-AAB83CBCED85}"/>
              </a:ext>
            </a:extLst>
          </p:cNvPr>
          <p:cNvSpPr/>
          <p:nvPr userDrawn="1"/>
        </p:nvSpPr>
        <p:spPr>
          <a:xfrm>
            <a:off x="8297839" y="3266420"/>
            <a:ext cx="381581" cy="38158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032">
              <a:latin typeface="Montserrat" panose="00000500000000000000" pitchFamily="50" charset="0"/>
            </a:endParaRPr>
          </a:p>
        </p:txBody>
      </p:sp>
      <p:sp>
        <p:nvSpPr>
          <p:cNvPr id="35" name="TextBox 34">
            <a:extLst>
              <a:ext uri="{FF2B5EF4-FFF2-40B4-BE49-F238E27FC236}">
                <a16:creationId xmlns:a16="http://schemas.microsoft.com/office/drawing/2014/main" id="{BF298114-C8CC-2C42-97D4-19F71CD04068}"/>
              </a:ext>
            </a:extLst>
          </p:cNvPr>
          <p:cNvSpPr txBox="1"/>
          <p:nvPr userDrawn="1"/>
        </p:nvSpPr>
        <p:spPr>
          <a:xfrm>
            <a:off x="2122896" y="3913217"/>
            <a:ext cx="381581" cy="287323"/>
          </a:xfrm>
          <a:prstGeom prst="rect">
            <a:avLst/>
          </a:prstGeom>
          <a:noFill/>
        </p:spPr>
        <p:txBody>
          <a:bodyPr wrap="square" lIns="0" tIns="0" rIns="0" bIns="0" rtlCol="0" anchor="ctr">
            <a:spAutoFit/>
          </a:bodyPr>
          <a:lstStyle/>
          <a:p>
            <a:pPr algn="ctr"/>
            <a:r>
              <a:rPr lang="en-US" sz="1867" b="1">
                <a:solidFill>
                  <a:schemeClr val="bg1"/>
                </a:solidFill>
                <a:latin typeface="Montserrat Semi" charset="0"/>
                <a:ea typeface="Montserrat Semi" charset="0"/>
                <a:cs typeface="Montserrat Semi" charset="0"/>
              </a:rPr>
              <a:t>1</a:t>
            </a:r>
            <a:endParaRPr lang="en-GB" sz="1867" b="1">
              <a:solidFill>
                <a:schemeClr val="bg1"/>
              </a:solidFill>
              <a:latin typeface="Montserrat Semi" charset="0"/>
              <a:ea typeface="Montserrat Semi" charset="0"/>
              <a:cs typeface="Montserrat Semi" charset="0"/>
            </a:endParaRPr>
          </a:p>
        </p:txBody>
      </p:sp>
      <p:sp>
        <p:nvSpPr>
          <p:cNvPr id="3" name="Text Placeholder 2">
            <a:extLst>
              <a:ext uri="{FF2B5EF4-FFF2-40B4-BE49-F238E27FC236}">
                <a16:creationId xmlns:a16="http://schemas.microsoft.com/office/drawing/2014/main" id="{11E82745-0A21-D34C-865A-80A6DEC524C0}"/>
              </a:ext>
            </a:extLst>
          </p:cNvPr>
          <p:cNvSpPr>
            <a:spLocks noGrp="1"/>
          </p:cNvSpPr>
          <p:nvPr>
            <p:ph type="body" sz="quarter" idx="11"/>
          </p:nvPr>
        </p:nvSpPr>
        <p:spPr>
          <a:xfrm>
            <a:off x="369458" y="3824422"/>
            <a:ext cx="2462179" cy="1488017"/>
          </a:xfrm>
          <a:prstGeom prst="rect">
            <a:avLst/>
          </a:prstGeom>
        </p:spPr>
        <p:txBody>
          <a:bodyPr/>
          <a:lstStyle>
            <a:lvl1pPr marL="0" indent="0">
              <a:lnSpc>
                <a:spcPct val="100000"/>
              </a:lnSpc>
              <a:buNone/>
              <a:defRPr sz="1867" b="0" i="0">
                <a:latin typeface="Montserrat Light" pitchFamily="2" charset="77"/>
              </a:defRPr>
            </a:lvl1pPr>
            <a:lvl2pPr marL="609585" indent="0">
              <a:buNone/>
              <a:defRPr sz="1867" b="0" i="0">
                <a:latin typeface="Montserrat Light" pitchFamily="2" charset="77"/>
              </a:defRPr>
            </a:lvl2pPr>
            <a:lvl3pPr marL="1219170" indent="0">
              <a:buNone/>
              <a:defRPr sz="1867" b="0" i="0">
                <a:latin typeface="Montserrat Light" pitchFamily="2" charset="77"/>
              </a:defRPr>
            </a:lvl3pPr>
            <a:lvl4pPr marL="1828754" indent="0">
              <a:buNone/>
              <a:defRPr sz="1867" b="0" i="0">
                <a:latin typeface="Montserrat Light" pitchFamily="2" charset="77"/>
              </a:defRPr>
            </a:lvl4pPr>
            <a:lvl5pPr marL="2438339" indent="0">
              <a:buNone/>
              <a:defRPr sz="1867" b="0" i="0">
                <a:latin typeface="Montserrat Light" pitchFamily="2" charset="77"/>
              </a:defRPr>
            </a:lvl5pPr>
          </a:lstStyle>
          <a:p>
            <a:pPr lvl="0"/>
            <a:r>
              <a:rPr lang="en-GB"/>
              <a:t>Click to edit Master text styles</a:t>
            </a:r>
            <a:endParaRPr lang="en-US"/>
          </a:p>
        </p:txBody>
      </p:sp>
      <p:sp>
        <p:nvSpPr>
          <p:cNvPr id="47" name="Text Placeholder 2">
            <a:extLst>
              <a:ext uri="{FF2B5EF4-FFF2-40B4-BE49-F238E27FC236}">
                <a16:creationId xmlns:a16="http://schemas.microsoft.com/office/drawing/2014/main" id="{677DFA3C-8D64-7245-921C-2256D858183C}"/>
              </a:ext>
            </a:extLst>
          </p:cNvPr>
          <p:cNvSpPr>
            <a:spLocks noGrp="1"/>
          </p:cNvSpPr>
          <p:nvPr>
            <p:ph type="body" sz="quarter" idx="12"/>
          </p:nvPr>
        </p:nvSpPr>
        <p:spPr>
          <a:xfrm>
            <a:off x="3084857" y="3824422"/>
            <a:ext cx="2462179" cy="1488017"/>
          </a:xfrm>
          <a:prstGeom prst="rect">
            <a:avLst/>
          </a:prstGeom>
        </p:spPr>
        <p:txBody>
          <a:bodyPr/>
          <a:lstStyle>
            <a:lvl1pPr marL="0" indent="0">
              <a:lnSpc>
                <a:spcPct val="100000"/>
              </a:lnSpc>
              <a:buNone/>
              <a:defRPr sz="1867" b="0" i="0">
                <a:latin typeface="Montserrat Light" pitchFamily="2" charset="77"/>
              </a:defRPr>
            </a:lvl1pPr>
            <a:lvl2pPr marL="609585" indent="0">
              <a:buNone/>
              <a:defRPr sz="1867" b="0" i="0">
                <a:latin typeface="Montserrat Light" pitchFamily="2" charset="77"/>
              </a:defRPr>
            </a:lvl2pPr>
            <a:lvl3pPr marL="1219170" indent="0">
              <a:buNone/>
              <a:defRPr sz="1867" b="0" i="0">
                <a:latin typeface="Montserrat Light" pitchFamily="2" charset="77"/>
              </a:defRPr>
            </a:lvl3pPr>
            <a:lvl4pPr marL="1828754" indent="0">
              <a:buNone/>
              <a:defRPr sz="1867" b="0" i="0">
                <a:latin typeface="Montserrat Light" pitchFamily="2" charset="77"/>
              </a:defRPr>
            </a:lvl4pPr>
            <a:lvl5pPr marL="2438339" indent="0">
              <a:buNone/>
              <a:defRPr sz="1867" b="0" i="0">
                <a:latin typeface="Montserrat Light" pitchFamily="2" charset="77"/>
              </a:defRPr>
            </a:lvl5pPr>
          </a:lstStyle>
          <a:p>
            <a:pPr lvl="0"/>
            <a:r>
              <a:rPr lang="en-GB"/>
              <a:t>Click to edit Master text styles</a:t>
            </a:r>
            <a:endParaRPr lang="en-US"/>
          </a:p>
        </p:txBody>
      </p:sp>
      <p:sp>
        <p:nvSpPr>
          <p:cNvPr id="48" name="Text Placeholder 2">
            <a:extLst>
              <a:ext uri="{FF2B5EF4-FFF2-40B4-BE49-F238E27FC236}">
                <a16:creationId xmlns:a16="http://schemas.microsoft.com/office/drawing/2014/main" id="{D94DA16A-9136-914E-AF78-BED41BE6A199}"/>
              </a:ext>
            </a:extLst>
          </p:cNvPr>
          <p:cNvSpPr>
            <a:spLocks noGrp="1"/>
          </p:cNvSpPr>
          <p:nvPr>
            <p:ph type="body" sz="quarter" idx="13"/>
          </p:nvPr>
        </p:nvSpPr>
        <p:spPr>
          <a:xfrm>
            <a:off x="5691348" y="3824422"/>
            <a:ext cx="2462179" cy="1488017"/>
          </a:xfrm>
          <a:prstGeom prst="rect">
            <a:avLst/>
          </a:prstGeom>
        </p:spPr>
        <p:txBody>
          <a:bodyPr/>
          <a:lstStyle>
            <a:lvl1pPr marL="0" indent="0">
              <a:lnSpc>
                <a:spcPct val="100000"/>
              </a:lnSpc>
              <a:buNone/>
              <a:defRPr sz="1867" b="0" i="0">
                <a:latin typeface="Montserrat Light" pitchFamily="2" charset="77"/>
              </a:defRPr>
            </a:lvl1pPr>
            <a:lvl2pPr marL="609585" indent="0">
              <a:buNone/>
              <a:defRPr sz="1867" b="0" i="0">
                <a:latin typeface="Montserrat Light" pitchFamily="2" charset="77"/>
              </a:defRPr>
            </a:lvl2pPr>
            <a:lvl3pPr marL="1219170" indent="0">
              <a:buNone/>
              <a:defRPr sz="1867" b="0" i="0">
                <a:latin typeface="Montserrat Light" pitchFamily="2" charset="77"/>
              </a:defRPr>
            </a:lvl3pPr>
            <a:lvl4pPr marL="1828754" indent="0">
              <a:buNone/>
              <a:defRPr sz="1867" b="0" i="0">
                <a:latin typeface="Montserrat Light" pitchFamily="2" charset="77"/>
              </a:defRPr>
            </a:lvl4pPr>
            <a:lvl5pPr marL="2438339" indent="0">
              <a:buNone/>
              <a:defRPr sz="1867" b="0" i="0">
                <a:latin typeface="Montserrat Light" pitchFamily="2" charset="77"/>
              </a:defRPr>
            </a:lvl5pPr>
          </a:lstStyle>
          <a:p>
            <a:pPr lvl="0"/>
            <a:r>
              <a:rPr lang="en-GB"/>
              <a:t>Click to edit Master text styles</a:t>
            </a:r>
            <a:endParaRPr lang="en-US"/>
          </a:p>
        </p:txBody>
      </p:sp>
      <p:sp>
        <p:nvSpPr>
          <p:cNvPr id="49" name="Text Placeholder 2">
            <a:extLst>
              <a:ext uri="{FF2B5EF4-FFF2-40B4-BE49-F238E27FC236}">
                <a16:creationId xmlns:a16="http://schemas.microsoft.com/office/drawing/2014/main" id="{EDCC0069-BD82-7A43-8C0E-0C780051E00B}"/>
              </a:ext>
            </a:extLst>
          </p:cNvPr>
          <p:cNvSpPr>
            <a:spLocks noGrp="1"/>
          </p:cNvSpPr>
          <p:nvPr>
            <p:ph type="body" sz="quarter" idx="14"/>
          </p:nvPr>
        </p:nvSpPr>
        <p:spPr>
          <a:xfrm>
            <a:off x="8297839" y="3824422"/>
            <a:ext cx="2462179" cy="1488017"/>
          </a:xfrm>
          <a:prstGeom prst="rect">
            <a:avLst/>
          </a:prstGeom>
        </p:spPr>
        <p:txBody>
          <a:bodyPr/>
          <a:lstStyle>
            <a:lvl1pPr marL="0" indent="0">
              <a:lnSpc>
                <a:spcPct val="100000"/>
              </a:lnSpc>
              <a:buNone/>
              <a:defRPr sz="1867" b="0" i="0">
                <a:latin typeface="Montserrat Light" pitchFamily="2" charset="77"/>
              </a:defRPr>
            </a:lvl1pPr>
            <a:lvl2pPr marL="609585" indent="0">
              <a:buNone/>
              <a:defRPr sz="1867" b="0" i="0">
                <a:latin typeface="Montserrat Light" pitchFamily="2" charset="77"/>
              </a:defRPr>
            </a:lvl2pPr>
            <a:lvl3pPr marL="1219170" indent="0">
              <a:buNone/>
              <a:defRPr sz="1867" b="0" i="0">
                <a:latin typeface="Montserrat Light" pitchFamily="2" charset="77"/>
              </a:defRPr>
            </a:lvl3pPr>
            <a:lvl4pPr marL="1828754" indent="0">
              <a:buNone/>
              <a:defRPr sz="1867" b="0" i="0">
                <a:latin typeface="Montserrat Light" pitchFamily="2" charset="77"/>
              </a:defRPr>
            </a:lvl4pPr>
            <a:lvl5pPr marL="2438339" indent="0">
              <a:buNone/>
              <a:defRPr sz="1867" b="0" i="0">
                <a:latin typeface="Montserrat Light" pitchFamily="2" charset="77"/>
              </a:defRPr>
            </a:lvl5pPr>
          </a:lstStyle>
          <a:p>
            <a:pPr lvl="0"/>
            <a:r>
              <a:rPr lang="en-GB"/>
              <a:t>Click to edit Master text styles</a:t>
            </a:r>
            <a:endParaRPr lang="en-US"/>
          </a:p>
        </p:txBody>
      </p:sp>
      <p:cxnSp>
        <p:nvCxnSpPr>
          <p:cNvPr id="27" name="Straight Connector 26">
            <a:extLst>
              <a:ext uri="{FF2B5EF4-FFF2-40B4-BE49-F238E27FC236}">
                <a16:creationId xmlns:a16="http://schemas.microsoft.com/office/drawing/2014/main" id="{A382C63F-7DE6-2149-AF01-EA821090464D}"/>
              </a:ext>
            </a:extLst>
          </p:cNvPr>
          <p:cNvCxnSpPr/>
          <p:nvPr userDrawn="1"/>
        </p:nvCxnSpPr>
        <p:spPr>
          <a:xfrm>
            <a:off x="477680" y="1557855"/>
            <a:ext cx="11176825" cy="0"/>
          </a:xfrm>
          <a:prstGeom prst="line">
            <a:avLst/>
          </a:prstGeom>
          <a:ln w="25400" cmpd="sng">
            <a:gradFill flip="none" rotWithShape="1">
              <a:gsLst>
                <a:gs pos="0">
                  <a:schemeClr val="accent1"/>
                </a:gs>
                <a:gs pos="45000">
                  <a:schemeClr val="accent3"/>
                </a:gs>
                <a:gs pos="80000">
                  <a:schemeClr val="accent6"/>
                </a:gs>
              </a:gsLst>
              <a:lin ang="0" scaled="1"/>
              <a:tileRect/>
            </a:gradFill>
          </a:ln>
          <a:effectLst/>
        </p:spPr>
        <p:style>
          <a:lnRef idx="2">
            <a:schemeClr val="dk1"/>
          </a:lnRef>
          <a:fillRef idx="0">
            <a:schemeClr val="dk1"/>
          </a:fillRef>
          <a:effectRef idx="1">
            <a:schemeClr val="dk1"/>
          </a:effectRef>
          <a:fontRef idx="minor">
            <a:schemeClr val="tx1"/>
          </a:fontRef>
        </p:style>
      </p:cxnSp>
      <p:sp>
        <p:nvSpPr>
          <p:cNvPr id="36" name="Shape 30">
            <a:extLst>
              <a:ext uri="{FF2B5EF4-FFF2-40B4-BE49-F238E27FC236}">
                <a16:creationId xmlns:a16="http://schemas.microsoft.com/office/drawing/2014/main" id="{A4519A10-3C66-8840-AFFE-B4D5E24B084A}"/>
              </a:ext>
            </a:extLst>
          </p:cNvPr>
          <p:cNvSpPr txBox="1">
            <a:spLocks noGrp="1"/>
          </p:cNvSpPr>
          <p:nvPr>
            <p:ph type="body" idx="15" hasCustomPrompt="1"/>
          </p:nvPr>
        </p:nvSpPr>
        <p:spPr>
          <a:xfrm>
            <a:off x="340678" y="1724785"/>
            <a:ext cx="11331837" cy="744849"/>
          </a:xfrm>
          <a:prstGeom prst="rect">
            <a:avLst/>
          </a:prstGeom>
          <a:noFill/>
          <a:ln>
            <a:noFill/>
          </a:ln>
        </p:spPr>
        <p:txBody>
          <a:bodyPr spcFirstLastPara="1" wrap="square" lIns="91425" tIns="91425" rIns="91425" bIns="91425" anchor="t" anchorCtr="0"/>
          <a:lstStyle>
            <a:lvl1pPr marL="12700" marR="0" lvl="0" indent="0" algn="l" rtl="0">
              <a:lnSpc>
                <a:spcPct val="100000"/>
              </a:lnSpc>
              <a:spcBef>
                <a:spcPts val="0"/>
              </a:spcBef>
              <a:spcAft>
                <a:spcPts val="533"/>
              </a:spcAft>
              <a:buClr>
                <a:schemeClr val="accent2"/>
              </a:buClr>
              <a:buSzPct val="120000"/>
              <a:buFont typeface="Arial"/>
              <a:buNone/>
              <a:tabLst/>
              <a:defRPr sz="1867" b="0" i="0" u="none" strike="noStrike" cap="none" baseline="0">
                <a:solidFill>
                  <a:schemeClr val="tx2"/>
                </a:solidFill>
                <a:latin typeface="Montserrat Light" charset="0"/>
                <a:ea typeface="Montserrat Light" charset="0"/>
                <a:cs typeface="Montserrat Light" charset="0"/>
                <a:sym typeface="Montserrat Light"/>
              </a:defRPr>
            </a:lvl1pPr>
            <a:lvl2pPr marL="359824" marR="0" lvl="1" indent="-182029" algn="l" rtl="0">
              <a:lnSpc>
                <a:spcPct val="100000"/>
              </a:lnSpc>
              <a:spcBef>
                <a:spcPts val="0"/>
              </a:spcBef>
              <a:spcAft>
                <a:spcPts val="533"/>
              </a:spcAft>
              <a:buClr>
                <a:schemeClr val="tx2"/>
              </a:buClr>
              <a:buSzPct val="100000"/>
              <a:buFont typeface="Arial"/>
              <a:buChar char="•"/>
              <a:tabLst/>
              <a:defRPr sz="1867" b="0" i="0" u="none" strike="noStrike" cap="none">
                <a:solidFill>
                  <a:schemeClr val="tx2"/>
                </a:solidFill>
                <a:latin typeface="Montserrat Light" charset="0"/>
                <a:ea typeface="Montserrat Light" charset="0"/>
                <a:cs typeface="Montserrat Light" charset="0"/>
                <a:sym typeface="Montserrat Light"/>
              </a:defRPr>
            </a:lvl2pPr>
            <a:lvl3pPr marL="539737" marR="0" lvl="2" indent="-179913" algn="l" rtl="0">
              <a:lnSpc>
                <a:spcPct val="100000"/>
              </a:lnSpc>
              <a:spcBef>
                <a:spcPts val="0"/>
              </a:spcBef>
              <a:spcAft>
                <a:spcPts val="533"/>
              </a:spcAft>
              <a:buClr>
                <a:schemeClr val="tx2"/>
              </a:buClr>
              <a:buSzPct val="100000"/>
              <a:buFont typeface="Arial"/>
              <a:buChar char="•"/>
              <a:tabLst/>
              <a:defRPr sz="1867" b="0" i="0" u="none" strike="noStrike" cap="none">
                <a:solidFill>
                  <a:schemeClr val="tx2"/>
                </a:solidFill>
                <a:latin typeface="Montserrat Light" charset="0"/>
                <a:ea typeface="Montserrat Light" charset="0"/>
                <a:cs typeface="Montserrat Light" charset="0"/>
                <a:sym typeface="Montserrat Light"/>
              </a:defRPr>
            </a:lvl3pPr>
            <a:lvl4pPr marL="2438339" marR="0" lvl="3" indent="-399615" algn="l" rtl="0">
              <a:lnSpc>
                <a:spcPct val="100000"/>
              </a:lnSpc>
              <a:spcBef>
                <a:spcPts val="267"/>
              </a:spcBef>
              <a:spcAft>
                <a:spcPts val="0"/>
              </a:spcAft>
              <a:buClr>
                <a:srgbClr val="505150"/>
              </a:buClr>
              <a:buSzPts val="1120"/>
              <a:buFont typeface="Arial"/>
              <a:buChar char="•"/>
              <a:defRPr sz="1867" b="0" i="0" u="none" strike="noStrike" cap="none">
                <a:solidFill>
                  <a:srgbClr val="505150"/>
                </a:solidFill>
                <a:latin typeface="Montserrat Light"/>
                <a:ea typeface="Montserrat Light"/>
                <a:cs typeface="Montserrat Light"/>
                <a:sym typeface="Montserrat Light"/>
              </a:defRPr>
            </a:lvl4pPr>
            <a:lvl5pPr marL="3047924" marR="0" lvl="4" indent="-399617" algn="l" rtl="0">
              <a:lnSpc>
                <a:spcPct val="100000"/>
              </a:lnSpc>
              <a:spcBef>
                <a:spcPts val="267"/>
              </a:spcBef>
              <a:spcAft>
                <a:spcPts val="0"/>
              </a:spcAft>
              <a:buClr>
                <a:srgbClr val="505150"/>
              </a:buClr>
              <a:buSzPts val="1120"/>
              <a:buFont typeface="Arial"/>
              <a:buChar char="•"/>
              <a:defRPr sz="1867" b="0" i="0" u="none" strike="noStrike" cap="none">
                <a:solidFill>
                  <a:srgbClr val="505150"/>
                </a:solidFill>
                <a:latin typeface="Montserrat Light"/>
                <a:ea typeface="Montserrat Light"/>
                <a:cs typeface="Montserrat Light"/>
                <a:sym typeface="Montserrat Light"/>
              </a:defRPr>
            </a:lvl5pPr>
            <a:lvl6pPr marL="3657509" marR="0" lvl="5" indent="-457189"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6pPr>
            <a:lvl7pPr marL="4267093" marR="0" lvl="6" indent="-457189"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7pPr>
            <a:lvl8pPr marL="4876678" marR="0" lvl="7" indent="-457189"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8pPr>
            <a:lvl9pPr marL="5486263" marR="0" lvl="8" indent="-457189"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9pPr>
          </a:lstStyle>
          <a:p>
            <a:r>
              <a:rPr lang="en-GB"/>
              <a:t>Click to add text</a:t>
            </a:r>
          </a:p>
        </p:txBody>
      </p:sp>
      <p:pic>
        <p:nvPicPr>
          <p:cNvPr id="37" name="Picture 36">
            <a:extLst>
              <a:ext uri="{FF2B5EF4-FFF2-40B4-BE49-F238E27FC236}">
                <a16:creationId xmlns:a16="http://schemas.microsoft.com/office/drawing/2014/main" id="{A3EFB44A-EFF2-144C-BBCE-5BD0561EE80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508611" y="397573"/>
            <a:ext cx="1172479" cy="270391"/>
          </a:xfrm>
          <a:prstGeom prst="rect">
            <a:avLst/>
          </a:prstGeom>
        </p:spPr>
      </p:pic>
      <p:sp>
        <p:nvSpPr>
          <p:cNvPr id="23" name="TextBox 22">
            <a:extLst>
              <a:ext uri="{FF2B5EF4-FFF2-40B4-BE49-F238E27FC236}">
                <a16:creationId xmlns:a16="http://schemas.microsoft.com/office/drawing/2014/main" id="{F3DFC3D9-BBAC-3E43-83D4-2C72DBCEAFE7}"/>
              </a:ext>
            </a:extLst>
          </p:cNvPr>
          <p:cNvSpPr txBox="1"/>
          <p:nvPr userDrawn="1"/>
        </p:nvSpPr>
        <p:spPr>
          <a:xfrm>
            <a:off x="532485" y="3310199"/>
            <a:ext cx="282568" cy="287323"/>
          </a:xfrm>
          <a:prstGeom prst="rect">
            <a:avLst/>
          </a:prstGeom>
          <a:noFill/>
        </p:spPr>
        <p:txBody>
          <a:bodyPr wrap="square" lIns="0" tIns="0" rIns="0" bIns="0" rtlCol="0" anchor="ctr">
            <a:spAutoFit/>
          </a:bodyPr>
          <a:lstStyle/>
          <a:p>
            <a:pPr algn="ctr"/>
            <a:r>
              <a:rPr lang="en-US" sz="1867" b="0" i="0">
                <a:solidFill>
                  <a:schemeClr val="bg1"/>
                </a:solidFill>
                <a:latin typeface="Montserrat Light" pitchFamily="2" charset="77"/>
                <a:ea typeface="Montserrat Semi" charset="0"/>
                <a:cs typeface="Montserrat Semi" charset="0"/>
              </a:rPr>
              <a:t>1</a:t>
            </a:r>
            <a:endParaRPr lang="en-GB" sz="1867" b="0" i="0">
              <a:solidFill>
                <a:schemeClr val="bg1"/>
              </a:solidFill>
              <a:latin typeface="Montserrat Light" pitchFamily="2" charset="77"/>
              <a:ea typeface="Montserrat Semi" charset="0"/>
              <a:cs typeface="Montserrat Semi" charset="0"/>
            </a:endParaRPr>
          </a:p>
        </p:txBody>
      </p:sp>
      <p:sp>
        <p:nvSpPr>
          <p:cNvPr id="24" name="TextBox 23">
            <a:extLst>
              <a:ext uri="{FF2B5EF4-FFF2-40B4-BE49-F238E27FC236}">
                <a16:creationId xmlns:a16="http://schemas.microsoft.com/office/drawing/2014/main" id="{01ECEF8F-2ECE-9F47-8C92-CC1DDB86EA33}"/>
              </a:ext>
            </a:extLst>
          </p:cNvPr>
          <p:cNvSpPr txBox="1"/>
          <p:nvPr userDrawn="1"/>
        </p:nvSpPr>
        <p:spPr>
          <a:xfrm>
            <a:off x="3129066" y="3310199"/>
            <a:ext cx="302476" cy="287323"/>
          </a:xfrm>
          <a:prstGeom prst="rect">
            <a:avLst/>
          </a:prstGeom>
          <a:noFill/>
        </p:spPr>
        <p:txBody>
          <a:bodyPr wrap="square" lIns="0" tIns="0" rIns="0" bIns="0" rtlCol="0" anchor="ctr">
            <a:spAutoFit/>
          </a:bodyPr>
          <a:lstStyle/>
          <a:p>
            <a:pPr algn="ctr"/>
            <a:r>
              <a:rPr lang="en-US" sz="1867" b="0" i="0">
                <a:solidFill>
                  <a:schemeClr val="bg1"/>
                </a:solidFill>
                <a:latin typeface="Montserrat Light" pitchFamily="2" charset="77"/>
                <a:ea typeface="Montserrat Semi" charset="0"/>
                <a:cs typeface="Montserrat Semi" charset="0"/>
              </a:rPr>
              <a:t>2</a:t>
            </a:r>
            <a:endParaRPr lang="en-GB" sz="1867" b="0" i="0">
              <a:solidFill>
                <a:schemeClr val="bg1"/>
              </a:solidFill>
              <a:latin typeface="Montserrat Light" pitchFamily="2" charset="77"/>
              <a:ea typeface="Montserrat Semi" charset="0"/>
              <a:cs typeface="Montserrat Semi" charset="0"/>
            </a:endParaRPr>
          </a:p>
        </p:txBody>
      </p:sp>
      <p:sp>
        <p:nvSpPr>
          <p:cNvPr id="25" name="TextBox 24">
            <a:extLst>
              <a:ext uri="{FF2B5EF4-FFF2-40B4-BE49-F238E27FC236}">
                <a16:creationId xmlns:a16="http://schemas.microsoft.com/office/drawing/2014/main" id="{B2800777-BD38-604A-8DA2-1625EE1DFD24}"/>
              </a:ext>
            </a:extLst>
          </p:cNvPr>
          <p:cNvSpPr txBox="1"/>
          <p:nvPr userDrawn="1"/>
        </p:nvSpPr>
        <p:spPr>
          <a:xfrm>
            <a:off x="5725645" y="3310199"/>
            <a:ext cx="302476" cy="287323"/>
          </a:xfrm>
          <a:prstGeom prst="rect">
            <a:avLst/>
          </a:prstGeom>
          <a:noFill/>
        </p:spPr>
        <p:txBody>
          <a:bodyPr wrap="square" lIns="0" tIns="0" rIns="0" bIns="0" rtlCol="0" anchor="ctr">
            <a:spAutoFit/>
          </a:bodyPr>
          <a:lstStyle/>
          <a:p>
            <a:pPr algn="ctr"/>
            <a:r>
              <a:rPr lang="en-US" sz="1867" b="0" i="0">
                <a:solidFill>
                  <a:schemeClr val="bg1"/>
                </a:solidFill>
                <a:latin typeface="Montserrat Light" pitchFamily="2" charset="77"/>
                <a:ea typeface="Montserrat Semi" charset="0"/>
                <a:cs typeface="Montserrat Semi" charset="0"/>
              </a:rPr>
              <a:t>3</a:t>
            </a:r>
            <a:endParaRPr lang="en-GB" sz="1867" b="0" i="0">
              <a:solidFill>
                <a:schemeClr val="bg1"/>
              </a:solidFill>
              <a:latin typeface="Montserrat Light" pitchFamily="2" charset="77"/>
              <a:ea typeface="Montserrat Semi" charset="0"/>
              <a:cs typeface="Montserrat Semi" charset="0"/>
            </a:endParaRPr>
          </a:p>
        </p:txBody>
      </p:sp>
      <p:sp>
        <p:nvSpPr>
          <p:cNvPr id="26" name="TextBox 25">
            <a:extLst>
              <a:ext uri="{FF2B5EF4-FFF2-40B4-BE49-F238E27FC236}">
                <a16:creationId xmlns:a16="http://schemas.microsoft.com/office/drawing/2014/main" id="{76EAA304-121F-E04A-924D-6382EB6443D8}"/>
              </a:ext>
            </a:extLst>
          </p:cNvPr>
          <p:cNvSpPr txBox="1"/>
          <p:nvPr userDrawn="1"/>
        </p:nvSpPr>
        <p:spPr>
          <a:xfrm>
            <a:off x="8342653" y="3310199"/>
            <a:ext cx="302476" cy="287323"/>
          </a:xfrm>
          <a:prstGeom prst="rect">
            <a:avLst/>
          </a:prstGeom>
          <a:noFill/>
        </p:spPr>
        <p:txBody>
          <a:bodyPr wrap="square" lIns="0" tIns="0" rIns="0" bIns="0" rtlCol="0" anchor="ctr">
            <a:spAutoFit/>
          </a:bodyPr>
          <a:lstStyle/>
          <a:p>
            <a:pPr algn="ctr"/>
            <a:r>
              <a:rPr lang="en-US" sz="1867" b="0" i="0">
                <a:solidFill>
                  <a:schemeClr val="bg1"/>
                </a:solidFill>
                <a:latin typeface="Montserrat Light" pitchFamily="2" charset="77"/>
                <a:ea typeface="Montserrat Semi" charset="0"/>
                <a:cs typeface="Montserrat Semi" charset="0"/>
              </a:rPr>
              <a:t>4</a:t>
            </a:r>
            <a:endParaRPr lang="en-GB" sz="1867" b="0" i="0">
              <a:solidFill>
                <a:schemeClr val="bg1"/>
              </a:solidFill>
              <a:latin typeface="Montserrat Light" pitchFamily="2" charset="77"/>
              <a:ea typeface="Montserrat Semi" charset="0"/>
              <a:cs typeface="Montserrat Semi" charset="0"/>
            </a:endParaRPr>
          </a:p>
        </p:txBody>
      </p:sp>
    </p:spTree>
    <p:extLst>
      <p:ext uri="{BB962C8B-B14F-4D97-AF65-F5344CB8AC3E}">
        <p14:creationId xmlns:p14="http://schemas.microsoft.com/office/powerpoint/2010/main" val="20896074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15515" y="460183"/>
            <a:ext cx="11740445" cy="1283951"/>
          </a:xfrm>
          <a:prstGeom prst="rect">
            <a:avLst/>
          </a:prstGeom>
        </p:spPr>
        <p:txBody>
          <a:bodyPr/>
          <a:lstStyle>
            <a:lvl1pPr algn="ctr">
              <a:lnSpc>
                <a:spcPts val="2800"/>
              </a:lnSpc>
              <a:defRPr sz="2600" spc="-100" baseline="0">
                <a:solidFill>
                  <a:srgbClr val="000000"/>
                </a:solidFill>
                <a:latin typeface="Trebuchet MS"/>
                <a:cs typeface="Trebuchet MS"/>
              </a:defRPr>
            </a:lvl1pPr>
          </a:lstStyle>
          <a:p>
            <a:r>
              <a:rPr lang="en-US"/>
              <a:t>Insert Chart Title Here </a:t>
            </a:r>
            <a:br>
              <a:rPr lang="en-US"/>
            </a:br>
            <a:r>
              <a:rPr lang="en-US"/>
              <a:t>Insert Long Chart Title Here</a:t>
            </a:r>
            <a:br>
              <a:rPr lang="en-US"/>
            </a:br>
            <a:r>
              <a:rPr lang="en-US"/>
              <a:t>Insert Chart Title Here </a:t>
            </a:r>
          </a:p>
        </p:txBody>
      </p:sp>
      <p:sp>
        <p:nvSpPr>
          <p:cNvPr id="9" name="Text Placeholder 8"/>
          <p:cNvSpPr>
            <a:spLocks noGrp="1"/>
          </p:cNvSpPr>
          <p:nvPr>
            <p:ph type="body" sz="quarter" idx="13" hasCustomPrompt="1"/>
          </p:nvPr>
        </p:nvSpPr>
        <p:spPr>
          <a:xfrm>
            <a:off x="153939" y="1806854"/>
            <a:ext cx="11740445" cy="368686"/>
          </a:xfrm>
          <a:prstGeom prst="rect">
            <a:avLst/>
          </a:prstGeom>
        </p:spPr>
        <p:txBody>
          <a:bodyPr vert="horz"/>
          <a:lstStyle>
            <a:lvl1pPr marL="0" indent="0" algn="ctr">
              <a:buFontTx/>
              <a:buNone/>
              <a:defRPr sz="1800" cap="none">
                <a:latin typeface="Trebuchet MS"/>
                <a:cs typeface="Trebuchet MS"/>
              </a:defRPr>
            </a:lvl1pPr>
          </a:lstStyle>
          <a:p>
            <a:pPr lvl="0"/>
            <a:r>
              <a:rPr lang="en-US"/>
              <a:t>Chart Subtitle Goes Here</a:t>
            </a:r>
          </a:p>
        </p:txBody>
      </p:sp>
      <p:sp>
        <p:nvSpPr>
          <p:cNvPr id="5" name="Text Placeholder 4"/>
          <p:cNvSpPr>
            <a:spLocks noGrp="1"/>
          </p:cNvSpPr>
          <p:nvPr>
            <p:ph type="body" sz="quarter" idx="14" hasCustomPrompt="1"/>
          </p:nvPr>
        </p:nvSpPr>
        <p:spPr>
          <a:xfrm>
            <a:off x="428979" y="6621464"/>
            <a:ext cx="7416800" cy="236537"/>
          </a:xfrm>
          <a:prstGeom prst="rect">
            <a:avLst/>
          </a:prstGeom>
        </p:spPr>
        <p:txBody>
          <a:bodyPr vert="horz"/>
          <a:lstStyle>
            <a:lvl1pPr marL="0" indent="0">
              <a:buNone/>
              <a:defRPr sz="900"/>
            </a:lvl1pPr>
            <a:lvl2pPr marL="457200" indent="0">
              <a:buNone/>
              <a:defRPr/>
            </a:lvl2pPr>
            <a:lvl3pPr marL="914400" indent="0">
              <a:buNone/>
              <a:defRPr/>
            </a:lvl3pPr>
            <a:lvl4pPr marL="1371600" indent="0">
              <a:buNone/>
              <a:defRPr/>
            </a:lvl4pPr>
            <a:lvl5pPr marL="1828800" indent="0">
              <a:buNone/>
              <a:defRPr/>
            </a:lvl5pPr>
          </a:lstStyle>
          <a:p>
            <a:r>
              <a:rPr lang="en-US" sz="800"/>
              <a:t>Source: Insert Source Line Text  </a:t>
            </a:r>
          </a:p>
        </p:txBody>
      </p:sp>
      <p:sp>
        <p:nvSpPr>
          <p:cNvPr id="7" name="Text Placeholder 6"/>
          <p:cNvSpPr>
            <a:spLocks noGrp="1"/>
          </p:cNvSpPr>
          <p:nvPr>
            <p:ph type="body" sz="quarter" idx="15" hasCustomPrompt="1"/>
          </p:nvPr>
        </p:nvSpPr>
        <p:spPr>
          <a:xfrm>
            <a:off x="438857" y="6189666"/>
            <a:ext cx="2293055" cy="431798"/>
          </a:xfrm>
          <a:prstGeom prst="rect">
            <a:avLst/>
          </a:prstGeom>
        </p:spPr>
        <p:txBody>
          <a:bodyPr vert="horz"/>
          <a:lstStyle>
            <a:lvl1pPr marL="0" indent="0">
              <a:buNone/>
              <a:defRPr sz="1100"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a:t>Small Report Title Goes Here</a:t>
            </a:r>
          </a:p>
        </p:txBody>
      </p:sp>
    </p:spTree>
    <p:extLst>
      <p:ext uri="{BB962C8B-B14F-4D97-AF65-F5344CB8AC3E}">
        <p14:creationId xmlns:p14="http://schemas.microsoft.com/office/powerpoint/2010/main" val="7930613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215515" y="460183"/>
            <a:ext cx="11740445" cy="1283951"/>
          </a:xfrm>
          <a:prstGeom prst="rect">
            <a:avLst/>
          </a:prstGeom>
        </p:spPr>
        <p:txBody>
          <a:bodyPr/>
          <a:lstStyle>
            <a:lvl1pPr algn="ctr">
              <a:lnSpc>
                <a:spcPts val="2800"/>
              </a:lnSpc>
              <a:defRPr sz="2600" spc="-100" baseline="0">
                <a:solidFill>
                  <a:srgbClr val="000000"/>
                </a:solidFill>
                <a:latin typeface="Trebuchet MS"/>
                <a:cs typeface="Trebuchet MS"/>
              </a:defRPr>
            </a:lvl1pPr>
          </a:lstStyle>
          <a:p>
            <a:r>
              <a:rPr lang="en-US"/>
              <a:t>Insert Chart Title Here </a:t>
            </a:r>
            <a:br>
              <a:rPr lang="en-US"/>
            </a:br>
            <a:r>
              <a:rPr lang="en-US"/>
              <a:t>Insert Long Chart Title Here</a:t>
            </a:r>
            <a:br>
              <a:rPr lang="en-US"/>
            </a:br>
            <a:r>
              <a:rPr lang="en-US"/>
              <a:t>Insert Chart Title Here </a:t>
            </a:r>
          </a:p>
        </p:txBody>
      </p:sp>
      <p:sp>
        <p:nvSpPr>
          <p:cNvPr id="4" name="Text Placeholder 8"/>
          <p:cNvSpPr>
            <a:spLocks noGrp="1"/>
          </p:cNvSpPr>
          <p:nvPr>
            <p:ph type="body" sz="quarter" idx="13" hasCustomPrompt="1"/>
          </p:nvPr>
        </p:nvSpPr>
        <p:spPr>
          <a:xfrm>
            <a:off x="153939" y="1806854"/>
            <a:ext cx="11740445" cy="368686"/>
          </a:xfrm>
          <a:prstGeom prst="rect">
            <a:avLst/>
          </a:prstGeom>
        </p:spPr>
        <p:txBody>
          <a:bodyPr vert="horz"/>
          <a:lstStyle>
            <a:lvl1pPr marL="0" indent="0" algn="ctr">
              <a:buFontTx/>
              <a:buNone/>
              <a:defRPr sz="1800" cap="none">
                <a:latin typeface="Trebuchet MS"/>
                <a:cs typeface="Trebuchet MS"/>
              </a:defRPr>
            </a:lvl1pPr>
          </a:lstStyle>
          <a:p>
            <a:pPr lvl="0"/>
            <a:r>
              <a:rPr lang="en-US"/>
              <a:t>Chart Subtitle Goes Here</a:t>
            </a:r>
          </a:p>
        </p:txBody>
      </p:sp>
      <p:sp>
        <p:nvSpPr>
          <p:cNvPr id="5" name="Text Placeholder 4"/>
          <p:cNvSpPr>
            <a:spLocks noGrp="1"/>
          </p:cNvSpPr>
          <p:nvPr>
            <p:ph type="body" sz="quarter" idx="14" hasCustomPrompt="1"/>
          </p:nvPr>
        </p:nvSpPr>
        <p:spPr>
          <a:xfrm>
            <a:off x="428979" y="6621464"/>
            <a:ext cx="7416800" cy="236537"/>
          </a:xfrm>
          <a:prstGeom prst="rect">
            <a:avLst/>
          </a:prstGeom>
        </p:spPr>
        <p:txBody>
          <a:bodyPr vert="horz"/>
          <a:lstStyle>
            <a:lvl1pPr marL="0" indent="0">
              <a:buNone/>
              <a:defRPr sz="900"/>
            </a:lvl1pPr>
            <a:lvl2pPr marL="457200" indent="0">
              <a:buNone/>
              <a:defRPr/>
            </a:lvl2pPr>
            <a:lvl3pPr marL="914400" indent="0">
              <a:buNone/>
              <a:defRPr/>
            </a:lvl3pPr>
            <a:lvl4pPr marL="1371600" indent="0">
              <a:buNone/>
              <a:defRPr/>
            </a:lvl4pPr>
            <a:lvl5pPr marL="1828800" indent="0">
              <a:buNone/>
              <a:defRPr/>
            </a:lvl5pPr>
          </a:lstStyle>
          <a:p>
            <a:r>
              <a:rPr lang="en-US" sz="800"/>
              <a:t>Source: Insert Source Line Text  </a:t>
            </a:r>
          </a:p>
        </p:txBody>
      </p:sp>
      <p:sp>
        <p:nvSpPr>
          <p:cNvPr id="6" name="Text Placeholder 6"/>
          <p:cNvSpPr>
            <a:spLocks noGrp="1"/>
          </p:cNvSpPr>
          <p:nvPr>
            <p:ph type="body" sz="quarter" idx="15" hasCustomPrompt="1"/>
          </p:nvPr>
        </p:nvSpPr>
        <p:spPr>
          <a:xfrm>
            <a:off x="438857" y="6189666"/>
            <a:ext cx="2293055" cy="431798"/>
          </a:xfrm>
          <a:prstGeom prst="rect">
            <a:avLst/>
          </a:prstGeom>
        </p:spPr>
        <p:txBody>
          <a:bodyPr vert="horz"/>
          <a:lstStyle>
            <a:lvl1pPr marL="0" indent="0">
              <a:buNone/>
              <a:defRPr sz="1100"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a:t>Small Report Title Goes Here</a:t>
            </a:r>
          </a:p>
        </p:txBody>
      </p:sp>
      <p:sp>
        <p:nvSpPr>
          <p:cNvPr id="11" name="Text Placeholder 10"/>
          <p:cNvSpPr>
            <a:spLocks noGrp="1"/>
          </p:cNvSpPr>
          <p:nvPr>
            <p:ph type="body" sz="quarter" idx="18" hasCustomPrompt="1"/>
          </p:nvPr>
        </p:nvSpPr>
        <p:spPr>
          <a:xfrm>
            <a:off x="226485" y="5335064"/>
            <a:ext cx="11728449" cy="888470"/>
          </a:xfrm>
          <a:prstGeom prst="rect">
            <a:avLst/>
          </a:prstGeom>
        </p:spPr>
        <p:txBody>
          <a:bodyPr vert="horz"/>
          <a:lstStyle>
            <a:lvl1pPr marL="0" indent="0" algn="ctr" defTabSz="457200" fontAlgn="base">
              <a:lnSpc>
                <a:spcPts val="2300"/>
              </a:lnSpc>
              <a:spcBef>
                <a:spcPct val="0"/>
              </a:spcBef>
              <a:spcAft>
                <a:spcPct val="0"/>
              </a:spcAft>
              <a:buFontTx/>
              <a:buNone/>
              <a:defRPr sz="1100"/>
            </a:lvl1pPr>
            <a:lvl5pPr marL="1828800" indent="0">
              <a:buFontTx/>
              <a:buNone/>
              <a:defRPr sz="1200"/>
            </a:lvl5pPr>
          </a:lstStyle>
          <a:p>
            <a:pPr algn="ctr" defTabSz="457200" fontAlgn="base">
              <a:spcBef>
                <a:spcPct val="0"/>
              </a:spcBef>
              <a:spcAft>
                <a:spcPct val="0"/>
              </a:spcAft>
            </a:pPr>
            <a:r>
              <a:rPr lang="en-US" altLang="en-US" sz="1500">
                <a:solidFill>
                  <a:prstClr val="black"/>
                </a:solidFill>
                <a:latin typeface="Trebuchet MS" pitchFamily="34" charset="0"/>
              </a:rPr>
              <a:t>Less than a third of likely buyers found out about their local dealership through online search</a:t>
            </a:r>
          </a:p>
          <a:p>
            <a:pPr algn="ctr" defTabSz="457200" fontAlgn="base">
              <a:spcBef>
                <a:spcPct val="0"/>
              </a:spcBef>
              <a:spcAft>
                <a:spcPct val="0"/>
              </a:spcAft>
            </a:pPr>
            <a:r>
              <a:rPr lang="en-US" altLang="en-US" sz="1500">
                <a:solidFill>
                  <a:prstClr val="black"/>
                </a:solidFill>
                <a:latin typeface="Trebuchet MS" pitchFamily="34" charset="0"/>
              </a:rPr>
              <a:t>Direct mail/email marketing has a nominal effect on informing buyers about their local dealership </a:t>
            </a:r>
          </a:p>
        </p:txBody>
      </p:sp>
    </p:spTree>
    <p:extLst>
      <p:ext uri="{BB962C8B-B14F-4D97-AF65-F5344CB8AC3E}">
        <p14:creationId xmlns:p14="http://schemas.microsoft.com/office/powerpoint/2010/main" val="5656368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22892-3963-932E-CAC5-D22396161C8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6EC0B48-45C1-2F7F-6F06-78B21EC12E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00087DB-C506-AC1E-1B8B-8623860B149A}"/>
              </a:ext>
            </a:extLst>
          </p:cNvPr>
          <p:cNvSpPr>
            <a:spLocks noGrp="1"/>
          </p:cNvSpPr>
          <p:nvPr>
            <p:ph type="dt" sz="half" idx="10"/>
          </p:nvPr>
        </p:nvSpPr>
        <p:spPr/>
        <p:txBody>
          <a:bodyPr/>
          <a:lstStyle/>
          <a:p>
            <a:fld id="{50C3853C-0ABA-4CA4-8950-F4B459562918}" type="datetimeFigureOut">
              <a:rPr lang="en-US" smtClean="0"/>
              <a:t>11/10/2025</a:t>
            </a:fld>
            <a:endParaRPr lang="en-US"/>
          </a:p>
        </p:txBody>
      </p:sp>
      <p:sp>
        <p:nvSpPr>
          <p:cNvPr id="5" name="Footer Placeholder 4">
            <a:extLst>
              <a:ext uri="{FF2B5EF4-FFF2-40B4-BE49-F238E27FC236}">
                <a16:creationId xmlns:a16="http://schemas.microsoft.com/office/drawing/2014/main" id="{79EB0C79-587A-2091-3E66-CC35A9C556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521A3E-601E-95E1-A6B3-A4E65F3C124B}"/>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182749496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2C2DB-2BE3-9F69-1E19-100FF148A4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601D4E2-5E85-F772-9666-7F2BEF679B8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604C93-5421-2187-3B81-A2C74DE74582}"/>
              </a:ext>
            </a:extLst>
          </p:cNvPr>
          <p:cNvSpPr>
            <a:spLocks noGrp="1"/>
          </p:cNvSpPr>
          <p:nvPr>
            <p:ph type="dt" sz="half" idx="10"/>
          </p:nvPr>
        </p:nvSpPr>
        <p:spPr/>
        <p:txBody>
          <a:bodyPr/>
          <a:lstStyle/>
          <a:p>
            <a:fld id="{50C3853C-0ABA-4CA4-8950-F4B459562918}" type="datetimeFigureOut">
              <a:rPr lang="en-US" smtClean="0"/>
              <a:t>11/10/2025</a:t>
            </a:fld>
            <a:endParaRPr lang="en-US"/>
          </a:p>
        </p:txBody>
      </p:sp>
      <p:sp>
        <p:nvSpPr>
          <p:cNvPr id="5" name="Footer Placeholder 4">
            <a:extLst>
              <a:ext uri="{FF2B5EF4-FFF2-40B4-BE49-F238E27FC236}">
                <a16:creationId xmlns:a16="http://schemas.microsoft.com/office/drawing/2014/main" id="{2337F885-7A4F-1FFF-B5FB-671B859C64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17547F-2A46-5CE3-0198-2DE551BC22B2}"/>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295701532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2C576-170C-3C05-1145-E885F88697D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98BF4C-F003-64EF-1763-7C7A8424C18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BA93E41-C0EA-BF1E-5B5A-A770CEFA1C7D}"/>
              </a:ext>
            </a:extLst>
          </p:cNvPr>
          <p:cNvSpPr>
            <a:spLocks noGrp="1"/>
          </p:cNvSpPr>
          <p:nvPr>
            <p:ph type="dt" sz="half" idx="10"/>
          </p:nvPr>
        </p:nvSpPr>
        <p:spPr/>
        <p:txBody>
          <a:bodyPr/>
          <a:lstStyle/>
          <a:p>
            <a:fld id="{50C3853C-0ABA-4CA4-8950-F4B459562918}" type="datetimeFigureOut">
              <a:rPr lang="en-US" smtClean="0"/>
              <a:t>11/10/2025</a:t>
            </a:fld>
            <a:endParaRPr lang="en-US"/>
          </a:p>
        </p:txBody>
      </p:sp>
      <p:sp>
        <p:nvSpPr>
          <p:cNvPr id="5" name="Footer Placeholder 4">
            <a:extLst>
              <a:ext uri="{FF2B5EF4-FFF2-40B4-BE49-F238E27FC236}">
                <a16:creationId xmlns:a16="http://schemas.microsoft.com/office/drawing/2014/main" id="{B623DB76-6F52-B6D0-70E7-F8461B4EA0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752288-C7DF-9A14-8736-D68564484228}"/>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377202066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B5205-7CA0-A486-019F-A993E4A40C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A9FA39-479C-B22E-7D01-2882E988046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494006F-7C3C-FFEB-84D6-C468D5FC3C8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8D2AAFD-CC2A-EBFF-16FF-DC26A6221CC8}"/>
              </a:ext>
            </a:extLst>
          </p:cNvPr>
          <p:cNvSpPr>
            <a:spLocks noGrp="1"/>
          </p:cNvSpPr>
          <p:nvPr>
            <p:ph type="dt" sz="half" idx="10"/>
          </p:nvPr>
        </p:nvSpPr>
        <p:spPr/>
        <p:txBody>
          <a:bodyPr/>
          <a:lstStyle/>
          <a:p>
            <a:fld id="{50C3853C-0ABA-4CA4-8950-F4B459562918}" type="datetimeFigureOut">
              <a:rPr lang="en-US" smtClean="0"/>
              <a:t>11/10/2025</a:t>
            </a:fld>
            <a:endParaRPr lang="en-US"/>
          </a:p>
        </p:txBody>
      </p:sp>
      <p:sp>
        <p:nvSpPr>
          <p:cNvPr id="6" name="Footer Placeholder 5">
            <a:extLst>
              <a:ext uri="{FF2B5EF4-FFF2-40B4-BE49-F238E27FC236}">
                <a16:creationId xmlns:a16="http://schemas.microsoft.com/office/drawing/2014/main" id="{273F66F9-21DF-201F-EFB8-A0FB34E5C0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818729-8AED-22E4-6A7E-0F28E5712742}"/>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4020787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B03B8-98E1-614D-A4FA-00124125D7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5EBB9A7-18E9-3E43-AB98-22C0813C1D4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DFB5814-1FE6-CF4A-88E9-202CBDA7E7D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356D911-5035-494E-ACBA-385D31FE256B}"/>
              </a:ext>
            </a:extLst>
          </p:cNvPr>
          <p:cNvSpPr>
            <a:spLocks noGrp="1"/>
          </p:cNvSpPr>
          <p:nvPr>
            <p:ph type="dt" sz="half" idx="10"/>
          </p:nvPr>
        </p:nvSpPr>
        <p:spPr/>
        <p:txBody>
          <a:bodyPr/>
          <a:lstStyle/>
          <a:p>
            <a:fld id="{EF675F10-90BA-9A4B-97C5-0F6D45F15F43}" type="datetimeFigureOut">
              <a:rPr lang="en-US" smtClean="0"/>
              <a:t>11/10/2025</a:t>
            </a:fld>
            <a:endParaRPr lang="en-US"/>
          </a:p>
        </p:txBody>
      </p:sp>
      <p:sp>
        <p:nvSpPr>
          <p:cNvPr id="6" name="Footer Placeholder 5">
            <a:extLst>
              <a:ext uri="{FF2B5EF4-FFF2-40B4-BE49-F238E27FC236}">
                <a16:creationId xmlns:a16="http://schemas.microsoft.com/office/drawing/2014/main" id="{CBA76857-4EB6-C54D-B723-BE35A29CD9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60BF94-92A5-8349-A6BF-78D65C34F28D}"/>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383929706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D1B62-B429-4C23-02F8-A40DF9D9F05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1695705-72D5-C15E-6540-631F5C5F96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308612F-1F13-52BD-AE1E-978699633D2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B93790A-FF7C-A528-8F0C-D70BC9B143A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2BAEF71-D218-B6E8-DE2F-64EBB34FEEB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5203275-EF89-3BBC-F3E8-AB4D15FA2CC5}"/>
              </a:ext>
            </a:extLst>
          </p:cNvPr>
          <p:cNvSpPr>
            <a:spLocks noGrp="1"/>
          </p:cNvSpPr>
          <p:nvPr>
            <p:ph type="dt" sz="half" idx="10"/>
          </p:nvPr>
        </p:nvSpPr>
        <p:spPr/>
        <p:txBody>
          <a:bodyPr/>
          <a:lstStyle/>
          <a:p>
            <a:fld id="{50C3853C-0ABA-4CA4-8950-F4B459562918}" type="datetimeFigureOut">
              <a:rPr lang="en-US" smtClean="0"/>
              <a:t>11/10/2025</a:t>
            </a:fld>
            <a:endParaRPr lang="en-US"/>
          </a:p>
        </p:txBody>
      </p:sp>
      <p:sp>
        <p:nvSpPr>
          <p:cNvPr id="8" name="Footer Placeholder 7">
            <a:extLst>
              <a:ext uri="{FF2B5EF4-FFF2-40B4-BE49-F238E27FC236}">
                <a16:creationId xmlns:a16="http://schemas.microsoft.com/office/drawing/2014/main" id="{ED0CB9E5-2320-BDEF-6FB4-21F42A3AA0D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8C50A11-9842-CDE6-57C9-13A9E7FAF1F1}"/>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173203582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1CDF4-5C07-DA4C-CEA6-9C10E98D4EC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DF09E8C-FBB4-204C-9144-7C5285A68CF1}"/>
              </a:ext>
            </a:extLst>
          </p:cNvPr>
          <p:cNvSpPr>
            <a:spLocks noGrp="1"/>
          </p:cNvSpPr>
          <p:nvPr>
            <p:ph type="dt" sz="half" idx="10"/>
          </p:nvPr>
        </p:nvSpPr>
        <p:spPr/>
        <p:txBody>
          <a:bodyPr/>
          <a:lstStyle/>
          <a:p>
            <a:fld id="{50C3853C-0ABA-4CA4-8950-F4B459562918}" type="datetimeFigureOut">
              <a:rPr lang="en-US" smtClean="0"/>
              <a:t>11/10/2025</a:t>
            </a:fld>
            <a:endParaRPr lang="en-US"/>
          </a:p>
        </p:txBody>
      </p:sp>
      <p:sp>
        <p:nvSpPr>
          <p:cNvPr id="4" name="Footer Placeholder 3">
            <a:extLst>
              <a:ext uri="{FF2B5EF4-FFF2-40B4-BE49-F238E27FC236}">
                <a16:creationId xmlns:a16="http://schemas.microsoft.com/office/drawing/2014/main" id="{65150222-CB1D-CA14-2514-4C5A7261EE3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D50661F-6F0F-3C4C-DEA7-3E3DEEF0266D}"/>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409704413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C7CB3BB-D2B4-4FB4-B5E7-76E935F5B540}"/>
              </a:ext>
            </a:extLst>
          </p:cNvPr>
          <p:cNvSpPr>
            <a:spLocks noGrp="1"/>
          </p:cNvSpPr>
          <p:nvPr>
            <p:ph type="dt" sz="half" idx="10"/>
          </p:nvPr>
        </p:nvSpPr>
        <p:spPr/>
        <p:txBody>
          <a:bodyPr/>
          <a:lstStyle/>
          <a:p>
            <a:fld id="{50C3853C-0ABA-4CA4-8950-F4B459562918}" type="datetimeFigureOut">
              <a:rPr lang="en-US" smtClean="0"/>
              <a:t>11/10/2025</a:t>
            </a:fld>
            <a:endParaRPr lang="en-US"/>
          </a:p>
        </p:txBody>
      </p:sp>
      <p:sp>
        <p:nvSpPr>
          <p:cNvPr id="3" name="Footer Placeholder 2">
            <a:extLst>
              <a:ext uri="{FF2B5EF4-FFF2-40B4-BE49-F238E27FC236}">
                <a16:creationId xmlns:a16="http://schemas.microsoft.com/office/drawing/2014/main" id="{7E9AD340-DF42-A777-BB3B-322EEC90A53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251138D-1CD8-52BB-0E8E-4C9D7EA61880}"/>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113951368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D1062-984B-C475-FF18-E8A3C18A64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A1C2C24-AA7B-CEC4-8B36-3AD03E7CD7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6702A7D-6B45-674A-812A-E1D8CCEABA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6958C0-D16C-6294-22AA-0564D6B069E7}"/>
              </a:ext>
            </a:extLst>
          </p:cNvPr>
          <p:cNvSpPr>
            <a:spLocks noGrp="1"/>
          </p:cNvSpPr>
          <p:nvPr>
            <p:ph type="dt" sz="half" idx="10"/>
          </p:nvPr>
        </p:nvSpPr>
        <p:spPr/>
        <p:txBody>
          <a:bodyPr/>
          <a:lstStyle/>
          <a:p>
            <a:fld id="{50C3853C-0ABA-4CA4-8950-F4B459562918}" type="datetimeFigureOut">
              <a:rPr lang="en-US" smtClean="0"/>
              <a:t>11/10/2025</a:t>
            </a:fld>
            <a:endParaRPr lang="en-US"/>
          </a:p>
        </p:txBody>
      </p:sp>
      <p:sp>
        <p:nvSpPr>
          <p:cNvPr id="6" name="Footer Placeholder 5">
            <a:extLst>
              <a:ext uri="{FF2B5EF4-FFF2-40B4-BE49-F238E27FC236}">
                <a16:creationId xmlns:a16="http://schemas.microsoft.com/office/drawing/2014/main" id="{3F22A660-B670-AAE0-F2B2-F6C2D4CB1E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863807-DCC5-4F35-B639-46A9145E1FE3}"/>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385562871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7DF7D-8E43-7023-CE4C-0EDEF19847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197E8E7-FAB1-9E2E-9613-1422020B40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D97669D-500C-7696-0AF5-4128720858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316723-BCD5-7126-BE3F-571A136EB196}"/>
              </a:ext>
            </a:extLst>
          </p:cNvPr>
          <p:cNvSpPr>
            <a:spLocks noGrp="1"/>
          </p:cNvSpPr>
          <p:nvPr>
            <p:ph type="dt" sz="half" idx="10"/>
          </p:nvPr>
        </p:nvSpPr>
        <p:spPr/>
        <p:txBody>
          <a:bodyPr/>
          <a:lstStyle/>
          <a:p>
            <a:fld id="{50C3853C-0ABA-4CA4-8950-F4B459562918}" type="datetimeFigureOut">
              <a:rPr lang="en-US" smtClean="0"/>
              <a:t>11/10/2025</a:t>
            </a:fld>
            <a:endParaRPr lang="en-US"/>
          </a:p>
        </p:txBody>
      </p:sp>
      <p:sp>
        <p:nvSpPr>
          <p:cNvPr id="6" name="Footer Placeholder 5">
            <a:extLst>
              <a:ext uri="{FF2B5EF4-FFF2-40B4-BE49-F238E27FC236}">
                <a16:creationId xmlns:a16="http://schemas.microsoft.com/office/drawing/2014/main" id="{9531C56F-279F-332E-B66F-D00264DAA0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81EE55-8AB2-7AF3-133A-2727AE29FFF0}"/>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291977069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F6B3C-8628-E1FA-2F7C-217A5AE9A0C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378C4B5-DF76-6751-A571-B4E56E301D4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E56B1C-F189-46FA-A9B2-6E3F5FF62A5F}"/>
              </a:ext>
            </a:extLst>
          </p:cNvPr>
          <p:cNvSpPr>
            <a:spLocks noGrp="1"/>
          </p:cNvSpPr>
          <p:nvPr>
            <p:ph type="dt" sz="half" idx="10"/>
          </p:nvPr>
        </p:nvSpPr>
        <p:spPr/>
        <p:txBody>
          <a:bodyPr/>
          <a:lstStyle/>
          <a:p>
            <a:fld id="{50C3853C-0ABA-4CA4-8950-F4B459562918}" type="datetimeFigureOut">
              <a:rPr lang="en-US" smtClean="0"/>
              <a:t>11/10/2025</a:t>
            </a:fld>
            <a:endParaRPr lang="en-US"/>
          </a:p>
        </p:txBody>
      </p:sp>
      <p:sp>
        <p:nvSpPr>
          <p:cNvPr id="5" name="Footer Placeholder 4">
            <a:extLst>
              <a:ext uri="{FF2B5EF4-FFF2-40B4-BE49-F238E27FC236}">
                <a16:creationId xmlns:a16="http://schemas.microsoft.com/office/drawing/2014/main" id="{0849B983-B159-9B86-88BA-4FDF5A32D5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3D92CF-1F35-2E42-BA3C-53D9DF8026C5}"/>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273876095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72B5B5C-8167-A66E-214D-952DFC4A22C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C1FE085-2CDE-74D2-D757-AB01B06C2A0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664C8A-537E-1CDF-C862-BCA4A15B8F35}"/>
              </a:ext>
            </a:extLst>
          </p:cNvPr>
          <p:cNvSpPr>
            <a:spLocks noGrp="1"/>
          </p:cNvSpPr>
          <p:nvPr>
            <p:ph type="dt" sz="half" idx="10"/>
          </p:nvPr>
        </p:nvSpPr>
        <p:spPr/>
        <p:txBody>
          <a:bodyPr/>
          <a:lstStyle/>
          <a:p>
            <a:fld id="{50C3853C-0ABA-4CA4-8950-F4B459562918}" type="datetimeFigureOut">
              <a:rPr lang="en-US" smtClean="0"/>
              <a:t>11/10/2025</a:t>
            </a:fld>
            <a:endParaRPr lang="en-US"/>
          </a:p>
        </p:txBody>
      </p:sp>
      <p:sp>
        <p:nvSpPr>
          <p:cNvPr id="5" name="Footer Placeholder 4">
            <a:extLst>
              <a:ext uri="{FF2B5EF4-FFF2-40B4-BE49-F238E27FC236}">
                <a16:creationId xmlns:a16="http://schemas.microsoft.com/office/drawing/2014/main" id="{4BC4A0B8-C51A-E3AA-C238-97EE9C44E6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FBF244-5945-FDD0-EDF5-ED651C6C13EE}"/>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420515693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_Title Slide V2">
    <p:bg>
      <p:bgPr>
        <a:solidFill>
          <a:srgbClr val="1B1464"/>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672CB73-B7D0-4B5C-B373-6B80D38E06E5}"/>
              </a:ext>
            </a:extLst>
          </p:cNvPr>
          <p:cNvSpPr>
            <a:spLocks noGrp="1"/>
          </p:cNvSpPr>
          <p:nvPr>
            <p:ph type="title" hasCustomPrompt="1"/>
          </p:nvPr>
        </p:nvSpPr>
        <p:spPr>
          <a:xfrm>
            <a:off x="388050" y="3199443"/>
            <a:ext cx="3975495" cy="1803400"/>
          </a:xfrm>
        </p:spPr>
        <p:txBody>
          <a:bodyPr/>
          <a:lstStyle>
            <a:lvl1pPr>
              <a:lnSpc>
                <a:spcPct val="100000"/>
              </a:lnSpc>
              <a:defRPr sz="3750">
                <a:solidFill>
                  <a:schemeClr val="bg1"/>
                </a:solidFill>
              </a:defRPr>
            </a:lvl1pPr>
          </a:lstStyle>
          <a:p>
            <a:r>
              <a:rPr lang="en-US"/>
              <a:t>Title goes here</a:t>
            </a:r>
            <a:br>
              <a:rPr lang="en-US"/>
            </a:br>
            <a:r>
              <a:rPr lang="en-US"/>
              <a:t>second title line</a:t>
            </a:r>
            <a:br>
              <a:rPr lang="en-US"/>
            </a:br>
            <a:r>
              <a:rPr lang="en-US"/>
              <a:t>third line</a:t>
            </a:r>
          </a:p>
        </p:txBody>
      </p:sp>
      <p:sp>
        <p:nvSpPr>
          <p:cNvPr id="40" name="Picture Placeholder 39">
            <a:extLst>
              <a:ext uri="{FF2B5EF4-FFF2-40B4-BE49-F238E27FC236}">
                <a16:creationId xmlns:a16="http://schemas.microsoft.com/office/drawing/2014/main" id="{01EB64D6-155D-4985-AC55-BA92A00A6493}"/>
              </a:ext>
            </a:extLst>
          </p:cNvPr>
          <p:cNvSpPr>
            <a:spLocks noGrp="1"/>
          </p:cNvSpPr>
          <p:nvPr userDrawn="1">
            <p:ph type="pic" sz="quarter" idx="13"/>
          </p:nvPr>
        </p:nvSpPr>
        <p:spPr>
          <a:xfrm>
            <a:off x="4864318" y="0"/>
            <a:ext cx="7327683" cy="6858000"/>
          </a:xfrm>
        </p:spPr>
        <p:txBody>
          <a:bodyPr anchor="ctr"/>
          <a:lstStyle>
            <a:lvl1pPr marL="0" indent="0" algn="ctr">
              <a:buNone/>
              <a:defRPr>
                <a:highlight>
                  <a:srgbClr val="FFFF00"/>
                </a:highlight>
              </a:defRPr>
            </a:lvl1pPr>
          </a:lstStyle>
          <a:p>
            <a:r>
              <a:rPr lang="en-US"/>
              <a:t>Click icon to add picture</a:t>
            </a:r>
          </a:p>
        </p:txBody>
      </p:sp>
      <p:sp>
        <p:nvSpPr>
          <p:cNvPr id="42" name="Text Placeholder 41">
            <a:extLst>
              <a:ext uri="{FF2B5EF4-FFF2-40B4-BE49-F238E27FC236}">
                <a16:creationId xmlns:a16="http://schemas.microsoft.com/office/drawing/2014/main" id="{40AF7A32-2B20-4C16-BCAE-4141FBBD7522}"/>
              </a:ext>
            </a:extLst>
          </p:cNvPr>
          <p:cNvSpPr>
            <a:spLocks noGrp="1"/>
          </p:cNvSpPr>
          <p:nvPr userDrawn="1">
            <p:ph type="body" sz="quarter" idx="14" hasCustomPrompt="1"/>
          </p:nvPr>
        </p:nvSpPr>
        <p:spPr>
          <a:xfrm>
            <a:off x="388050" y="2785750"/>
            <a:ext cx="1909268" cy="315912"/>
          </a:xfrm>
        </p:spPr>
        <p:txBody>
          <a:bodyPr/>
          <a:lstStyle>
            <a:lvl1pPr marL="0" indent="0">
              <a:buNone/>
              <a:defRPr>
                <a:solidFill>
                  <a:schemeClr val="accent1"/>
                </a:solidFill>
                <a:latin typeface="+mj-lt"/>
              </a:defRPr>
            </a:lvl1pPr>
          </a:lstStyle>
          <a:p>
            <a:pPr lvl="0"/>
            <a:r>
              <a:rPr lang="en-GB"/>
              <a:t>DATE GOES HERE</a:t>
            </a:r>
            <a:endParaRPr lang="en-US"/>
          </a:p>
        </p:txBody>
      </p:sp>
      <p:grpSp>
        <p:nvGrpSpPr>
          <p:cNvPr id="14" name="Group 13">
            <a:extLst>
              <a:ext uri="{FF2B5EF4-FFF2-40B4-BE49-F238E27FC236}">
                <a16:creationId xmlns:a16="http://schemas.microsoft.com/office/drawing/2014/main" id="{D8F192F2-B546-4826-B294-F211C3519C59}"/>
              </a:ext>
            </a:extLst>
          </p:cNvPr>
          <p:cNvGrpSpPr/>
          <p:nvPr userDrawn="1"/>
        </p:nvGrpSpPr>
        <p:grpSpPr>
          <a:xfrm>
            <a:off x="530696" y="5689601"/>
            <a:ext cx="2180462" cy="904633"/>
            <a:chOff x="2777007" y="5689600"/>
            <a:chExt cx="2107496" cy="904633"/>
          </a:xfrm>
        </p:grpSpPr>
        <p:pic>
          <p:nvPicPr>
            <p:cNvPr id="15" name="Picture 14" descr="Logo&#10;&#10;Description automatically generated with medium confidence">
              <a:extLst>
                <a:ext uri="{FF2B5EF4-FFF2-40B4-BE49-F238E27FC236}">
                  <a16:creationId xmlns:a16="http://schemas.microsoft.com/office/drawing/2014/main" id="{83FD563D-15A4-4249-8A4F-D144B04BF9A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977185" y="5689600"/>
              <a:ext cx="907318" cy="904633"/>
            </a:xfrm>
            <a:prstGeom prst="rect">
              <a:avLst/>
            </a:prstGeom>
          </p:spPr>
        </p:pic>
        <p:grpSp>
          <p:nvGrpSpPr>
            <p:cNvPr id="16" name="Group 15">
              <a:extLst>
                <a:ext uri="{FF2B5EF4-FFF2-40B4-BE49-F238E27FC236}">
                  <a16:creationId xmlns:a16="http://schemas.microsoft.com/office/drawing/2014/main" id="{A6E623F0-2880-418B-B1FC-A7527A707898}"/>
                </a:ext>
              </a:extLst>
            </p:cNvPr>
            <p:cNvGrpSpPr/>
            <p:nvPr userDrawn="1"/>
          </p:nvGrpSpPr>
          <p:grpSpPr>
            <a:xfrm>
              <a:off x="2777007" y="5866153"/>
              <a:ext cx="1179028" cy="522582"/>
              <a:chOff x="2378209" y="5233339"/>
              <a:chExt cx="1179028" cy="522582"/>
            </a:xfrm>
            <a:solidFill>
              <a:schemeClr val="bg2"/>
            </a:solidFill>
          </p:grpSpPr>
          <p:sp>
            <p:nvSpPr>
              <p:cNvPr id="18" name="Freeform: Shape 17">
                <a:extLst>
                  <a:ext uri="{FF2B5EF4-FFF2-40B4-BE49-F238E27FC236}">
                    <a16:creationId xmlns:a16="http://schemas.microsoft.com/office/drawing/2014/main" id="{6D80F0B0-7D2E-427E-A8EE-F1A24FDE178F}"/>
                  </a:ext>
                </a:extLst>
              </p:cNvPr>
              <p:cNvSpPr/>
              <p:nvPr/>
            </p:nvSpPr>
            <p:spPr>
              <a:xfrm>
                <a:off x="3170424" y="5236541"/>
                <a:ext cx="386813" cy="516178"/>
              </a:xfrm>
              <a:custGeom>
                <a:avLst/>
                <a:gdLst>
                  <a:gd name="connsiteX0" fmla="*/ 0 w 386813"/>
                  <a:gd name="connsiteY0" fmla="*/ 0 h 516178"/>
                  <a:gd name="connsiteX1" fmla="*/ 206856 w 386813"/>
                  <a:gd name="connsiteY1" fmla="*/ 0 h 516178"/>
                  <a:gd name="connsiteX2" fmla="*/ 284346 w 386813"/>
                  <a:gd name="connsiteY2" fmla="*/ 11528 h 516178"/>
                  <a:gd name="connsiteX3" fmla="*/ 334299 w 386813"/>
                  <a:gd name="connsiteY3" fmla="*/ 41627 h 516178"/>
                  <a:gd name="connsiteX4" fmla="*/ 361197 w 386813"/>
                  <a:gd name="connsiteY4" fmla="*/ 84535 h 516178"/>
                  <a:gd name="connsiteX5" fmla="*/ 369522 w 386813"/>
                  <a:gd name="connsiteY5" fmla="*/ 133207 h 516178"/>
                  <a:gd name="connsiteX6" fmla="*/ 362478 w 386813"/>
                  <a:gd name="connsiteY6" fmla="*/ 172913 h 516178"/>
                  <a:gd name="connsiteX7" fmla="*/ 341984 w 386813"/>
                  <a:gd name="connsiteY7" fmla="*/ 206215 h 516178"/>
                  <a:gd name="connsiteX8" fmla="*/ 309963 w 386813"/>
                  <a:gd name="connsiteY8" fmla="*/ 230551 h 516178"/>
                  <a:gd name="connsiteX9" fmla="*/ 268976 w 386813"/>
                  <a:gd name="connsiteY9" fmla="*/ 243359 h 516178"/>
                  <a:gd name="connsiteX10" fmla="*/ 270257 w 386813"/>
                  <a:gd name="connsiteY10" fmla="*/ 244640 h 516178"/>
                  <a:gd name="connsiteX11" fmla="*/ 293953 w 386813"/>
                  <a:gd name="connsiteY11" fmla="*/ 249123 h 516178"/>
                  <a:gd name="connsiteX12" fmla="*/ 333659 w 386813"/>
                  <a:gd name="connsiteY12" fmla="*/ 268336 h 516178"/>
                  <a:gd name="connsiteX13" fmla="*/ 370803 w 386813"/>
                  <a:gd name="connsiteY13" fmla="*/ 307401 h 516178"/>
                  <a:gd name="connsiteX14" fmla="*/ 386814 w 386813"/>
                  <a:gd name="connsiteY14" fmla="*/ 371443 h 516178"/>
                  <a:gd name="connsiteX15" fmla="*/ 374005 w 386813"/>
                  <a:gd name="connsiteY15" fmla="*/ 433564 h 516178"/>
                  <a:gd name="connsiteX16" fmla="*/ 337501 w 386813"/>
                  <a:gd name="connsiteY16" fmla="*/ 479034 h 516178"/>
                  <a:gd name="connsiteX17" fmla="*/ 280504 w 386813"/>
                  <a:gd name="connsiteY17" fmla="*/ 506572 h 516178"/>
                  <a:gd name="connsiteX18" fmla="*/ 206856 w 386813"/>
                  <a:gd name="connsiteY18" fmla="*/ 516178 h 516178"/>
                  <a:gd name="connsiteX19" fmla="*/ 0 w 386813"/>
                  <a:gd name="connsiteY19" fmla="*/ 516178 h 516178"/>
                  <a:gd name="connsiteX20" fmla="*/ 0 w 386813"/>
                  <a:gd name="connsiteY20" fmla="*/ 0 h 516178"/>
                  <a:gd name="connsiteX21" fmla="*/ 206215 w 386813"/>
                  <a:gd name="connsiteY21" fmla="*/ 234394 h 516178"/>
                  <a:gd name="connsiteX22" fmla="*/ 304840 w 386813"/>
                  <a:gd name="connsiteY22" fmla="*/ 204934 h 516178"/>
                  <a:gd name="connsiteX23" fmla="*/ 337501 w 386813"/>
                  <a:gd name="connsiteY23" fmla="*/ 128084 h 516178"/>
                  <a:gd name="connsiteX24" fmla="*/ 326614 w 386813"/>
                  <a:gd name="connsiteY24" fmla="*/ 80693 h 516178"/>
                  <a:gd name="connsiteX25" fmla="*/ 297795 w 386813"/>
                  <a:gd name="connsiteY25" fmla="*/ 49312 h 516178"/>
                  <a:gd name="connsiteX26" fmla="*/ 256168 w 386813"/>
                  <a:gd name="connsiteY26" fmla="*/ 32021 h 516178"/>
                  <a:gd name="connsiteX27" fmla="*/ 206856 w 386813"/>
                  <a:gd name="connsiteY27" fmla="*/ 26898 h 516178"/>
                  <a:gd name="connsiteX28" fmla="*/ 32021 w 386813"/>
                  <a:gd name="connsiteY28" fmla="*/ 26898 h 516178"/>
                  <a:gd name="connsiteX29" fmla="*/ 32021 w 386813"/>
                  <a:gd name="connsiteY29" fmla="*/ 233753 h 516178"/>
                  <a:gd name="connsiteX30" fmla="*/ 206215 w 386813"/>
                  <a:gd name="connsiteY30" fmla="*/ 233753 h 516178"/>
                  <a:gd name="connsiteX31" fmla="*/ 206215 w 386813"/>
                  <a:gd name="connsiteY31" fmla="*/ 488640 h 516178"/>
                  <a:gd name="connsiteX32" fmla="*/ 315087 w 386813"/>
                  <a:gd name="connsiteY32" fmla="*/ 459181 h 516178"/>
                  <a:gd name="connsiteX33" fmla="*/ 354793 w 386813"/>
                  <a:gd name="connsiteY33" fmla="*/ 371443 h 516178"/>
                  <a:gd name="connsiteX34" fmla="*/ 341344 w 386813"/>
                  <a:gd name="connsiteY34" fmla="*/ 317008 h 516178"/>
                  <a:gd name="connsiteX35" fmla="*/ 306121 w 386813"/>
                  <a:gd name="connsiteY35" fmla="*/ 283065 h 516178"/>
                  <a:gd name="connsiteX36" fmla="*/ 258089 w 386813"/>
                  <a:gd name="connsiteY36" fmla="*/ 265774 h 516178"/>
                  <a:gd name="connsiteX37" fmla="*/ 206215 w 386813"/>
                  <a:gd name="connsiteY37" fmla="*/ 261291 h 516178"/>
                  <a:gd name="connsiteX38" fmla="*/ 31381 w 386813"/>
                  <a:gd name="connsiteY38" fmla="*/ 261291 h 516178"/>
                  <a:gd name="connsiteX39" fmla="*/ 31381 w 386813"/>
                  <a:gd name="connsiteY39" fmla="*/ 488640 h 516178"/>
                  <a:gd name="connsiteX40" fmla="*/ 206215 w 386813"/>
                  <a:gd name="connsiteY40" fmla="*/ 488640 h 516178"/>
                  <a:gd name="connsiteX41" fmla="*/ 206215 w 386813"/>
                  <a:gd name="connsiteY41" fmla="*/ 488640 h 516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6813" h="516178">
                    <a:moveTo>
                      <a:pt x="0" y="0"/>
                    </a:moveTo>
                    <a:lnTo>
                      <a:pt x="206856" y="0"/>
                    </a:lnTo>
                    <a:cubicBezTo>
                      <a:pt x="237596" y="0"/>
                      <a:pt x="263213" y="3843"/>
                      <a:pt x="284346" y="11528"/>
                    </a:cubicBezTo>
                    <a:cubicBezTo>
                      <a:pt x="304840" y="19213"/>
                      <a:pt x="321491" y="29459"/>
                      <a:pt x="334299" y="41627"/>
                    </a:cubicBezTo>
                    <a:cubicBezTo>
                      <a:pt x="347108" y="54436"/>
                      <a:pt x="356074" y="68525"/>
                      <a:pt x="361197" y="84535"/>
                    </a:cubicBezTo>
                    <a:cubicBezTo>
                      <a:pt x="366961" y="100546"/>
                      <a:pt x="369522" y="117197"/>
                      <a:pt x="369522" y="133207"/>
                    </a:cubicBezTo>
                    <a:cubicBezTo>
                      <a:pt x="369522" y="147296"/>
                      <a:pt x="366961" y="160745"/>
                      <a:pt x="362478" y="172913"/>
                    </a:cubicBezTo>
                    <a:cubicBezTo>
                      <a:pt x="357354" y="185722"/>
                      <a:pt x="350950" y="196609"/>
                      <a:pt x="341984" y="206215"/>
                    </a:cubicBezTo>
                    <a:cubicBezTo>
                      <a:pt x="333018" y="215821"/>
                      <a:pt x="322131" y="224147"/>
                      <a:pt x="309963" y="230551"/>
                    </a:cubicBezTo>
                    <a:cubicBezTo>
                      <a:pt x="297795" y="236955"/>
                      <a:pt x="284346" y="241438"/>
                      <a:pt x="268976" y="243359"/>
                    </a:cubicBezTo>
                    <a:lnTo>
                      <a:pt x="270257" y="244640"/>
                    </a:lnTo>
                    <a:cubicBezTo>
                      <a:pt x="273459" y="244000"/>
                      <a:pt x="281785" y="245921"/>
                      <a:pt x="293953" y="249123"/>
                    </a:cubicBezTo>
                    <a:cubicBezTo>
                      <a:pt x="306761" y="252325"/>
                      <a:pt x="319570" y="258729"/>
                      <a:pt x="333659" y="268336"/>
                    </a:cubicBezTo>
                    <a:cubicBezTo>
                      <a:pt x="347108" y="277942"/>
                      <a:pt x="359916" y="290750"/>
                      <a:pt x="370803" y="307401"/>
                    </a:cubicBezTo>
                    <a:cubicBezTo>
                      <a:pt x="381690" y="324052"/>
                      <a:pt x="386814" y="345186"/>
                      <a:pt x="386814" y="371443"/>
                    </a:cubicBezTo>
                    <a:cubicBezTo>
                      <a:pt x="386814" y="395139"/>
                      <a:pt x="382331" y="415632"/>
                      <a:pt x="374005" y="433564"/>
                    </a:cubicBezTo>
                    <a:cubicBezTo>
                      <a:pt x="365039" y="451496"/>
                      <a:pt x="352871" y="466225"/>
                      <a:pt x="337501" y="479034"/>
                    </a:cubicBezTo>
                    <a:cubicBezTo>
                      <a:pt x="322131" y="491842"/>
                      <a:pt x="302919" y="500808"/>
                      <a:pt x="280504" y="506572"/>
                    </a:cubicBezTo>
                    <a:cubicBezTo>
                      <a:pt x="258089" y="512976"/>
                      <a:pt x="233753" y="516178"/>
                      <a:pt x="206856" y="516178"/>
                    </a:cubicBezTo>
                    <a:lnTo>
                      <a:pt x="0" y="516178"/>
                    </a:lnTo>
                    <a:lnTo>
                      <a:pt x="0" y="0"/>
                    </a:lnTo>
                    <a:close/>
                    <a:moveTo>
                      <a:pt x="206215" y="234394"/>
                    </a:moveTo>
                    <a:cubicBezTo>
                      <a:pt x="250404" y="234394"/>
                      <a:pt x="283066" y="224787"/>
                      <a:pt x="304840" y="204934"/>
                    </a:cubicBezTo>
                    <a:cubicBezTo>
                      <a:pt x="326614" y="185081"/>
                      <a:pt x="337501" y="159464"/>
                      <a:pt x="337501" y="128084"/>
                    </a:cubicBezTo>
                    <a:cubicBezTo>
                      <a:pt x="337501" y="109512"/>
                      <a:pt x="333659" y="93501"/>
                      <a:pt x="326614" y="80693"/>
                    </a:cubicBezTo>
                    <a:cubicBezTo>
                      <a:pt x="319570" y="67884"/>
                      <a:pt x="309963" y="57638"/>
                      <a:pt x="297795" y="49312"/>
                    </a:cubicBezTo>
                    <a:cubicBezTo>
                      <a:pt x="285627" y="41627"/>
                      <a:pt x="272179" y="35863"/>
                      <a:pt x="256168" y="32021"/>
                    </a:cubicBezTo>
                    <a:cubicBezTo>
                      <a:pt x="240798" y="28819"/>
                      <a:pt x="224147" y="26898"/>
                      <a:pt x="206856" y="26898"/>
                    </a:cubicBezTo>
                    <a:lnTo>
                      <a:pt x="32021" y="26898"/>
                    </a:lnTo>
                    <a:lnTo>
                      <a:pt x="32021" y="233753"/>
                    </a:lnTo>
                    <a:lnTo>
                      <a:pt x="206215" y="233753"/>
                    </a:lnTo>
                    <a:close/>
                    <a:moveTo>
                      <a:pt x="206215" y="488640"/>
                    </a:moveTo>
                    <a:cubicBezTo>
                      <a:pt x="252325" y="488640"/>
                      <a:pt x="288829" y="479034"/>
                      <a:pt x="315087" y="459181"/>
                    </a:cubicBezTo>
                    <a:cubicBezTo>
                      <a:pt x="341344" y="439328"/>
                      <a:pt x="354793" y="410509"/>
                      <a:pt x="354793" y="371443"/>
                    </a:cubicBezTo>
                    <a:cubicBezTo>
                      <a:pt x="354793" y="349029"/>
                      <a:pt x="350310" y="331097"/>
                      <a:pt x="341344" y="317008"/>
                    </a:cubicBezTo>
                    <a:cubicBezTo>
                      <a:pt x="332378" y="302918"/>
                      <a:pt x="320210" y="291391"/>
                      <a:pt x="306121" y="283065"/>
                    </a:cubicBezTo>
                    <a:cubicBezTo>
                      <a:pt x="292032" y="274740"/>
                      <a:pt x="276021" y="268976"/>
                      <a:pt x="258089" y="265774"/>
                    </a:cubicBezTo>
                    <a:cubicBezTo>
                      <a:pt x="240158" y="262572"/>
                      <a:pt x="223507" y="261291"/>
                      <a:pt x="206215" y="261291"/>
                    </a:cubicBezTo>
                    <a:lnTo>
                      <a:pt x="31381" y="261291"/>
                    </a:lnTo>
                    <a:lnTo>
                      <a:pt x="31381" y="488640"/>
                    </a:lnTo>
                    <a:lnTo>
                      <a:pt x="206215" y="488640"/>
                    </a:lnTo>
                    <a:lnTo>
                      <a:pt x="206215" y="488640"/>
                    </a:lnTo>
                    <a:close/>
                  </a:path>
                </a:pathLst>
              </a:custGeom>
              <a:grpFill/>
              <a:ln w="7373" cap="flat">
                <a:solidFill>
                  <a:schemeClr val="bg2"/>
                </a:solidFill>
                <a:prstDash val="solid"/>
                <a:miter/>
              </a:ln>
            </p:spPr>
            <p:txBody>
              <a:bodyPr rtlCol="0" anchor="ctr"/>
              <a:lstStyle/>
              <a:p>
                <a:endParaRPr lang="en-US" sz="1800"/>
              </a:p>
            </p:txBody>
          </p:sp>
          <p:sp>
            <p:nvSpPr>
              <p:cNvPr id="19" name="Freeform: Shape 18">
                <a:extLst>
                  <a:ext uri="{FF2B5EF4-FFF2-40B4-BE49-F238E27FC236}">
                    <a16:creationId xmlns:a16="http://schemas.microsoft.com/office/drawing/2014/main" id="{4C8656D2-0BCD-4D9E-8F00-7780B7131796}"/>
                  </a:ext>
                </a:extLst>
              </p:cNvPr>
              <p:cNvSpPr/>
              <p:nvPr/>
            </p:nvSpPr>
            <p:spPr>
              <a:xfrm>
                <a:off x="2378209" y="5233339"/>
                <a:ext cx="455979" cy="522582"/>
              </a:xfrm>
              <a:custGeom>
                <a:avLst/>
                <a:gdLst>
                  <a:gd name="connsiteX0" fmla="*/ 258089 w 455979"/>
                  <a:gd name="connsiteY0" fmla="*/ 522582 h 522582"/>
                  <a:gd name="connsiteX1" fmla="*/ 210058 w 455979"/>
                  <a:gd name="connsiteY1" fmla="*/ 522582 h 522582"/>
                  <a:gd name="connsiteX2" fmla="*/ 0 w 455979"/>
                  <a:gd name="connsiteY2" fmla="*/ 0 h 522582"/>
                  <a:gd name="connsiteX3" fmla="*/ 44829 w 455979"/>
                  <a:gd name="connsiteY3" fmla="*/ 0 h 522582"/>
                  <a:gd name="connsiteX4" fmla="*/ 233753 w 455979"/>
                  <a:gd name="connsiteY4" fmla="*/ 478393 h 522582"/>
                  <a:gd name="connsiteX5" fmla="*/ 235675 w 455979"/>
                  <a:gd name="connsiteY5" fmla="*/ 478393 h 522582"/>
                  <a:gd name="connsiteX6" fmla="*/ 413071 w 455979"/>
                  <a:gd name="connsiteY6" fmla="*/ 0 h 522582"/>
                  <a:gd name="connsiteX7" fmla="*/ 455979 w 455979"/>
                  <a:gd name="connsiteY7" fmla="*/ 0 h 522582"/>
                  <a:gd name="connsiteX8" fmla="*/ 258089 w 455979"/>
                  <a:gd name="connsiteY8" fmla="*/ 522582 h 52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5979" h="522582">
                    <a:moveTo>
                      <a:pt x="258089" y="522582"/>
                    </a:moveTo>
                    <a:lnTo>
                      <a:pt x="210058" y="522582"/>
                    </a:lnTo>
                    <a:lnTo>
                      <a:pt x="0" y="0"/>
                    </a:lnTo>
                    <a:lnTo>
                      <a:pt x="44829" y="0"/>
                    </a:lnTo>
                    <a:lnTo>
                      <a:pt x="233753" y="478393"/>
                    </a:lnTo>
                    <a:lnTo>
                      <a:pt x="235675" y="478393"/>
                    </a:lnTo>
                    <a:lnTo>
                      <a:pt x="413071" y="0"/>
                    </a:lnTo>
                    <a:lnTo>
                      <a:pt x="455979" y="0"/>
                    </a:lnTo>
                    <a:lnTo>
                      <a:pt x="258089" y="522582"/>
                    </a:lnTo>
                    <a:close/>
                  </a:path>
                </a:pathLst>
              </a:custGeom>
              <a:grpFill/>
              <a:ln w="6384" cap="flat">
                <a:solidFill>
                  <a:schemeClr val="bg2"/>
                </a:solidFill>
                <a:prstDash val="solid"/>
                <a:miter/>
              </a:ln>
            </p:spPr>
            <p:txBody>
              <a:bodyPr rtlCol="0" anchor="ctr"/>
              <a:lstStyle/>
              <a:p>
                <a:endParaRPr lang="en-US" sz="1800"/>
              </a:p>
            </p:txBody>
          </p:sp>
          <p:sp>
            <p:nvSpPr>
              <p:cNvPr id="20" name="Freeform: Shape 19">
                <a:extLst>
                  <a:ext uri="{FF2B5EF4-FFF2-40B4-BE49-F238E27FC236}">
                    <a16:creationId xmlns:a16="http://schemas.microsoft.com/office/drawing/2014/main" id="{C5135115-035E-4731-A0DD-DB53C55C4BEB}"/>
                  </a:ext>
                </a:extLst>
              </p:cNvPr>
              <p:cNvSpPr/>
              <p:nvPr/>
            </p:nvSpPr>
            <p:spPr>
              <a:xfrm>
                <a:off x="2693936" y="5233339"/>
                <a:ext cx="455338" cy="522582"/>
              </a:xfrm>
              <a:custGeom>
                <a:avLst/>
                <a:gdLst>
                  <a:gd name="connsiteX0" fmla="*/ 455339 w 455338"/>
                  <a:gd name="connsiteY0" fmla="*/ 522582 h 522582"/>
                  <a:gd name="connsiteX1" fmla="*/ 412430 w 455338"/>
                  <a:gd name="connsiteY1" fmla="*/ 522582 h 522582"/>
                  <a:gd name="connsiteX2" fmla="*/ 235675 w 455338"/>
                  <a:gd name="connsiteY2" fmla="*/ 44829 h 522582"/>
                  <a:gd name="connsiteX3" fmla="*/ 233753 w 455338"/>
                  <a:gd name="connsiteY3" fmla="*/ 44829 h 522582"/>
                  <a:gd name="connsiteX4" fmla="*/ 44829 w 455338"/>
                  <a:gd name="connsiteY4" fmla="*/ 522582 h 522582"/>
                  <a:gd name="connsiteX5" fmla="*/ 0 w 455338"/>
                  <a:gd name="connsiteY5" fmla="*/ 522582 h 522582"/>
                  <a:gd name="connsiteX6" fmla="*/ 210698 w 455338"/>
                  <a:gd name="connsiteY6" fmla="*/ 0 h 522582"/>
                  <a:gd name="connsiteX7" fmla="*/ 258730 w 455338"/>
                  <a:gd name="connsiteY7" fmla="*/ 0 h 522582"/>
                  <a:gd name="connsiteX8" fmla="*/ 455339 w 455338"/>
                  <a:gd name="connsiteY8" fmla="*/ 522582 h 52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5338" h="522582">
                    <a:moveTo>
                      <a:pt x="455339" y="522582"/>
                    </a:moveTo>
                    <a:lnTo>
                      <a:pt x="412430" y="522582"/>
                    </a:lnTo>
                    <a:lnTo>
                      <a:pt x="235675" y="44829"/>
                    </a:lnTo>
                    <a:lnTo>
                      <a:pt x="233753" y="44829"/>
                    </a:lnTo>
                    <a:lnTo>
                      <a:pt x="44829" y="522582"/>
                    </a:lnTo>
                    <a:lnTo>
                      <a:pt x="0" y="522582"/>
                    </a:lnTo>
                    <a:lnTo>
                      <a:pt x="210698" y="0"/>
                    </a:lnTo>
                    <a:lnTo>
                      <a:pt x="258730" y="0"/>
                    </a:lnTo>
                    <a:lnTo>
                      <a:pt x="455339" y="522582"/>
                    </a:lnTo>
                    <a:close/>
                  </a:path>
                </a:pathLst>
              </a:custGeom>
              <a:grpFill/>
              <a:ln w="6384" cap="flat">
                <a:solidFill>
                  <a:schemeClr val="bg2"/>
                </a:solidFill>
                <a:prstDash val="solid"/>
                <a:miter/>
              </a:ln>
            </p:spPr>
            <p:txBody>
              <a:bodyPr rtlCol="0" anchor="ctr"/>
              <a:lstStyle/>
              <a:p>
                <a:endParaRPr lang="en-US" sz="1800"/>
              </a:p>
            </p:txBody>
          </p:sp>
          <p:sp>
            <p:nvSpPr>
              <p:cNvPr id="21" name="Freeform: Shape 20">
                <a:extLst>
                  <a:ext uri="{FF2B5EF4-FFF2-40B4-BE49-F238E27FC236}">
                    <a16:creationId xmlns:a16="http://schemas.microsoft.com/office/drawing/2014/main" id="{D31CED2B-ADE8-4C17-A013-0B7D47F71F36}"/>
                  </a:ext>
                </a:extLst>
              </p:cNvPr>
              <p:cNvSpPr/>
              <p:nvPr userDrawn="1"/>
            </p:nvSpPr>
            <p:spPr>
              <a:xfrm>
                <a:off x="2877096" y="5532415"/>
                <a:ext cx="109511" cy="96703"/>
              </a:xfrm>
              <a:custGeom>
                <a:avLst/>
                <a:gdLst>
                  <a:gd name="connsiteX0" fmla="*/ 0 w 109511"/>
                  <a:gd name="connsiteY0" fmla="*/ 0 h 96703"/>
                  <a:gd name="connsiteX1" fmla="*/ 109512 w 109511"/>
                  <a:gd name="connsiteY1" fmla="*/ 48031 h 96703"/>
                  <a:gd name="connsiteX2" fmla="*/ 0 w 109511"/>
                  <a:gd name="connsiteY2" fmla="*/ 96703 h 96703"/>
                  <a:gd name="connsiteX3" fmla="*/ 0 w 109511"/>
                  <a:gd name="connsiteY3" fmla="*/ 0 h 96703"/>
                </a:gdLst>
                <a:ahLst/>
                <a:cxnLst>
                  <a:cxn ang="0">
                    <a:pos x="connsiteX0" y="connsiteY0"/>
                  </a:cxn>
                  <a:cxn ang="0">
                    <a:pos x="connsiteX1" y="connsiteY1"/>
                  </a:cxn>
                  <a:cxn ang="0">
                    <a:pos x="connsiteX2" y="connsiteY2"/>
                  </a:cxn>
                  <a:cxn ang="0">
                    <a:pos x="connsiteX3" y="connsiteY3"/>
                  </a:cxn>
                </a:cxnLst>
                <a:rect l="l" t="t" r="r" b="b"/>
                <a:pathLst>
                  <a:path w="109511" h="96703">
                    <a:moveTo>
                      <a:pt x="0" y="0"/>
                    </a:moveTo>
                    <a:lnTo>
                      <a:pt x="109512" y="48031"/>
                    </a:lnTo>
                    <a:lnTo>
                      <a:pt x="0" y="96703"/>
                    </a:lnTo>
                    <a:cubicBezTo>
                      <a:pt x="0" y="96703"/>
                      <a:pt x="0" y="640"/>
                      <a:pt x="0" y="0"/>
                    </a:cubicBezTo>
                  </a:path>
                </a:pathLst>
              </a:custGeom>
              <a:solidFill>
                <a:schemeClr val="accent2"/>
              </a:solidFill>
              <a:ln w="6384" cap="flat">
                <a:noFill/>
                <a:prstDash val="solid"/>
                <a:miter/>
              </a:ln>
            </p:spPr>
            <p:txBody>
              <a:bodyPr rtlCol="0" anchor="ctr"/>
              <a:lstStyle/>
              <a:p>
                <a:endParaRPr lang="en-US" sz="1800"/>
              </a:p>
            </p:txBody>
          </p:sp>
        </p:grpSp>
      </p:grpSp>
    </p:spTree>
    <p:extLst>
      <p:ext uri="{BB962C8B-B14F-4D97-AF65-F5344CB8AC3E}">
        <p14:creationId xmlns:p14="http://schemas.microsoft.com/office/powerpoint/2010/main" val="26476408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E5AA4-CE49-4346-B1E9-39366FBDC39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C46BEF7-AD6B-9145-A11A-DFBBA018C29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E12D76D-7244-174D-B330-4751D3A3B6D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4170D02-414E-FC4F-98F7-663BA18AE04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C3C5D75-B033-D84B-BDC2-E1DE69A766F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0BB9DDE-0844-7B40-960B-0B593FEBCA96}"/>
              </a:ext>
            </a:extLst>
          </p:cNvPr>
          <p:cNvSpPr>
            <a:spLocks noGrp="1"/>
          </p:cNvSpPr>
          <p:nvPr>
            <p:ph type="dt" sz="half" idx="10"/>
          </p:nvPr>
        </p:nvSpPr>
        <p:spPr/>
        <p:txBody>
          <a:bodyPr/>
          <a:lstStyle/>
          <a:p>
            <a:fld id="{EF675F10-90BA-9A4B-97C5-0F6D45F15F43}" type="datetimeFigureOut">
              <a:rPr lang="en-US" smtClean="0"/>
              <a:t>11/10/2025</a:t>
            </a:fld>
            <a:endParaRPr lang="en-US"/>
          </a:p>
        </p:txBody>
      </p:sp>
      <p:sp>
        <p:nvSpPr>
          <p:cNvPr id="8" name="Footer Placeholder 7">
            <a:extLst>
              <a:ext uri="{FF2B5EF4-FFF2-40B4-BE49-F238E27FC236}">
                <a16:creationId xmlns:a16="http://schemas.microsoft.com/office/drawing/2014/main" id="{47942282-7BD7-E54A-9094-D59C8B38701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846ED25-DC8B-A84C-B611-ED7DFCFABA15}"/>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15511791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C187C-E429-CD49-B58A-CB8E090FA59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3FF36D0-BFE4-9949-9E89-09906B4F57E8}"/>
              </a:ext>
            </a:extLst>
          </p:cNvPr>
          <p:cNvSpPr>
            <a:spLocks noGrp="1"/>
          </p:cNvSpPr>
          <p:nvPr>
            <p:ph type="dt" sz="half" idx="10"/>
          </p:nvPr>
        </p:nvSpPr>
        <p:spPr/>
        <p:txBody>
          <a:bodyPr/>
          <a:lstStyle/>
          <a:p>
            <a:fld id="{EF675F10-90BA-9A4B-97C5-0F6D45F15F43}" type="datetimeFigureOut">
              <a:rPr lang="en-US" smtClean="0"/>
              <a:t>11/10/2025</a:t>
            </a:fld>
            <a:endParaRPr lang="en-US"/>
          </a:p>
        </p:txBody>
      </p:sp>
      <p:sp>
        <p:nvSpPr>
          <p:cNvPr id="4" name="Footer Placeholder 3">
            <a:extLst>
              <a:ext uri="{FF2B5EF4-FFF2-40B4-BE49-F238E27FC236}">
                <a16:creationId xmlns:a16="http://schemas.microsoft.com/office/drawing/2014/main" id="{E0EC319F-F805-6E4E-8D3C-3F4676E168D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B1641F0-9B6D-E94F-A979-91F56A4C5DBB}"/>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3232493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CFEA5EC-AF0C-494D-AE60-629E819860F2}"/>
              </a:ext>
            </a:extLst>
          </p:cNvPr>
          <p:cNvSpPr>
            <a:spLocks noGrp="1"/>
          </p:cNvSpPr>
          <p:nvPr>
            <p:ph type="dt" sz="half" idx="10"/>
          </p:nvPr>
        </p:nvSpPr>
        <p:spPr/>
        <p:txBody>
          <a:bodyPr/>
          <a:lstStyle/>
          <a:p>
            <a:fld id="{EF675F10-90BA-9A4B-97C5-0F6D45F15F43}" type="datetimeFigureOut">
              <a:rPr lang="en-US" smtClean="0"/>
              <a:t>11/10/2025</a:t>
            </a:fld>
            <a:endParaRPr lang="en-US"/>
          </a:p>
        </p:txBody>
      </p:sp>
      <p:sp>
        <p:nvSpPr>
          <p:cNvPr id="3" name="Footer Placeholder 2">
            <a:extLst>
              <a:ext uri="{FF2B5EF4-FFF2-40B4-BE49-F238E27FC236}">
                <a16:creationId xmlns:a16="http://schemas.microsoft.com/office/drawing/2014/main" id="{E566BDBD-DB55-CD48-A260-77AF4981A32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5E6D73C-B8F4-FA40-B1C2-BCC55C1885F7}"/>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606882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CAF58-FC7B-1541-98FB-DF0ECECA10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5761D9D-6B49-3343-B0DC-1826A0A83E2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BE1A1FB-75E3-BE44-B4F1-61F798CDC8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B8AD33D-B14A-1E4D-8C2E-9CB77045514F}"/>
              </a:ext>
            </a:extLst>
          </p:cNvPr>
          <p:cNvSpPr>
            <a:spLocks noGrp="1"/>
          </p:cNvSpPr>
          <p:nvPr>
            <p:ph type="dt" sz="half" idx="10"/>
          </p:nvPr>
        </p:nvSpPr>
        <p:spPr/>
        <p:txBody>
          <a:bodyPr/>
          <a:lstStyle/>
          <a:p>
            <a:fld id="{EF675F10-90BA-9A4B-97C5-0F6D45F15F43}" type="datetimeFigureOut">
              <a:rPr lang="en-US" smtClean="0"/>
              <a:t>11/10/2025</a:t>
            </a:fld>
            <a:endParaRPr lang="en-US"/>
          </a:p>
        </p:txBody>
      </p:sp>
      <p:sp>
        <p:nvSpPr>
          <p:cNvPr id="6" name="Footer Placeholder 5">
            <a:extLst>
              <a:ext uri="{FF2B5EF4-FFF2-40B4-BE49-F238E27FC236}">
                <a16:creationId xmlns:a16="http://schemas.microsoft.com/office/drawing/2014/main" id="{D8653C3C-948F-704A-ADCA-862364F5D3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BC301E1-4B2C-5848-8BB6-DCA07C948D3A}"/>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2349634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ECA18-21A7-4F4F-AE92-7693302AEE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B799FB2-811D-BB4E-A3BD-0A54421CD46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8EB802F-649D-D04C-AA36-1801F2E482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CC28A1-74D0-0148-90F9-DC233F310DFE}"/>
              </a:ext>
            </a:extLst>
          </p:cNvPr>
          <p:cNvSpPr>
            <a:spLocks noGrp="1"/>
          </p:cNvSpPr>
          <p:nvPr>
            <p:ph type="dt" sz="half" idx="10"/>
          </p:nvPr>
        </p:nvSpPr>
        <p:spPr/>
        <p:txBody>
          <a:bodyPr/>
          <a:lstStyle/>
          <a:p>
            <a:fld id="{EF675F10-90BA-9A4B-97C5-0F6D45F15F43}" type="datetimeFigureOut">
              <a:rPr lang="en-US" smtClean="0"/>
              <a:t>11/10/2025</a:t>
            </a:fld>
            <a:endParaRPr lang="en-US"/>
          </a:p>
        </p:txBody>
      </p:sp>
      <p:sp>
        <p:nvSpPr>
          <p:cNvPr id="6" name="Footer Placeholder 5">
            <a:extLst>
              <a:ext uri="{FF2B5EF4-FFF2-40B4-BE49-F238E27FC236}">
                <a16:creationId xmlns:a16="http://schemas.microsoft.com/office/drawing/2014/main" id="{4EAEFBCA-2FC4-9C46-BCA4-0B00D3E0A4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8FBC0A-8886-A044-9D2E-E44EE7E3FF2E}"/>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37473571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theme" Target="../theme/theme2.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35.xml"/><Relationship Id="rId1" Type="http://schemas.openxmlformats.org/officeDocument/2006/relationships/slideLayout" Target="../slideLayouts/slideLayout34.xml"/><Relationship Id="rId4" Type="http://schemas.openxmlformats.org/officeDocument/2006/relationships/image" Target="../media/image12.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9B83807-8083-E946-9568-F5DA5E3764A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CF21B6F-4AE4-CC48-AE78-093FC5E5D4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E92C3D-56C5-B443-9039-55850F1226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675F10-90BA-9A4B-97C5-0F6D45F15F43}" type="datetimeFigureOut">
              <a:rPr lang="en-US" smtClean="0"/>
              <a:t>11/10/2025</a:t>
            </a:fld>
            <a:endParaRPr lang="en-US"/>
          </a:p>
        </p:txBody>
      </p:sp>
      <p:sp>
        <p:nvSpPr>
          <p:cNvPr id="5" name="Footer Placeholder 4">
            <a:extLst>
              <a:ext uri="{FF2B5EF4-FFF2-40B4-BE49-F238E27FC236}">
                <a16:creationId xmlns:a16="http://schemas.microsoft.com/office/drawing/2014/main" id="{79EBB4FE-21FC-9249-87CF-23D44CEF62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68B5D03-AC5A-6F4D-91F4-FD920EF7E4C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33CAC0-E093-5148-AE6B-19334CEADB6C}" type="slidenum">
              <a:rPr lang="en-US" smtClean="0"/>
              <a:t>‹#›</a:t>
            </a:fld>
            <a:endParaRPr lang="en-US"/>
          </a:p>
        </p:txBody>
      </p:sp>
    </p:spTree>
    <p:extLst>
      <p:ext uri="{BB962C8B-B14F-4D97-AF65-F5344CB8AC3E}">
        <p14:creationId xmlns:p14="http://schemas.microsoft.com/office/powerpoint/2010/main" val="39515876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66144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Lst>
  <p:txStyles>
    <p:titleStyle>
      <a:lvl1pPr algn="l" defTabSz="1219170" rtl="0" eaLnBrk="1" latinLnBrk="0" hangingPunct="1">
        <a:lnSpc>
          <a:spcPts val="2800"/>
        </a:lnSpc>
        <a:spcBef>
          <a:spcPct val="0"/>
        </a:spcBef>
        <a:buNone/>
        <a:defRPr sz="2400" b="0" i="0" kern="1200">
          <a:solidFill>
            <a:schemeClr val="tx1"/>
          </a:solidFill>
          <a:latin typeface="Montserrat Medium" charset="0"/>
          <a:ea typeface="Montserrat Medium" charset="0"/>
          <a:cs typeface="Montserrat Medium" charset="0"/>
        </a:defRPr>
      </a:lvl1pPr>
    </p:titleStyle>
    <p:bodyStyle>
      <a:lvl1pPr marL="304792" indent="-304792" algn="l" defTabSz="1219170" rtl="0" eaLnBrk="1" latinLnBrk="0" hangingPunct="1">
        <a:lnSpc>
          <a:spcPct val="90000"/>
        </a:lnSpc>
        <a:spcBef>
          <a:spcPts val="1333"/>
        </a:spcBef>
        <a:buFont typeface="Arial"/>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003">
          <p15:clr>
            <a:srgbClr val="F26B43"/>
          </p15:clr>
        </p15:guide>
        <p15:guide id="2" pos="226">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4FF9373-5B95-4E54-BA9A-04A79311AD27}"/>
              </a:ext>
            </a:extLst>
          </p:cNvPr>
          <p:cNvSpPr/>
          <p:nvPr userDrawn="1"/>
        </p:nvSpPr>
        <p:spPr>
          <a:xfrm>
            <a:off x="9942786" y="6064469"/>
            <a:ext cx="2013174" cy="590437"/>
          </a:xfrm>
          <a:prstGeom prst="rect">
            <a:avLst/>
          </a:prstGeom>
          <a:solidFill>
            <a:schemeClr val="bg1"/>
          </a:solidFill>
          <a:ln>
            <a:no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0783568"/>
      </p:ext>
    </p:extLst>
  </p:cSld>
  <p:clrMap bg1="lt1" tx1="dk1" bg2="lt2" tx2="dk2" accent1="accent1" accent2="accent2" accent3="accent3" accent4="accent4" accent5="accent5" accent6="accent6" hlink="hlink" folHlink="folHlink"/>
  <p:sldLayoutIdLst>
    <p:sldLayoutId id="2147483684" r:id="rId1"/>
    <p:sldLayoutId id="2147483685" r:id="rId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0519F5-F3A9-DCE7-3843-F63E673985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0F9501A-F54C-A259-08C9-5C9D83A56CD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364900-0AE0-F02F-C0C3-A4A9973996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C3853C-0ABA-4CA4-8950-F4B459562918}" type="datetimeFigureOut">
              <a:rPr lang="en-US" smtClean="0"/>
              <a:t>11/10/2025</a:t>
            </a:fld>
            <a:endParaRPr lang="en-US"/>
          </a:p>
        </p:txBody>
      </p:sp>
      <p:sp>
        <p:nvSpPr>
          <p:cNvPr id="5" name="Footer Placeholder 4">
            <a:extLst>
              <a:ext uri="{FF2B5EF4-FFF2-40B4-BE49-F238E27FC236}">
                <a16:creationId xmlns:a16="http://schemas.microsoft.com/office/drawing/2014/main" id="{FF95A6C1-47FE-9051-D236-C0601343D6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4077296-C15E-8B81-1621-7BCE226A46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D51D08-DDE8-452F-A6DB-13AECC51B20F}" type="slidenum">
              <a:rPr lang="en-US" smtClean="0"/>
              <a:t>‹#›</a:t>
            </a:fld>
            <a:endParaRPr lang="en-US"/>
          </a:p>
        </p:txBody>
      </p:sp>
    </p:spTree>
    <p:extLst>
      <p:ext uri="{BB962C8B-B14F-4D97-AF65-F5344CB8AC3E}">
        <p14:creationId xmlns:p14="http://schemas.microsoft.com/office/powerpoint/2010/main" val="3225734746"/>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jpeg"/><Relationship Id="rId7"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47.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s>
</file>

<file path=ppt/slides/_rels/slide10.xml.rels><?xml version="1.0" encoding="UTF-8" standalone="yes"?>
<Relationships xmlns="http://schemas.openxmlformats.org/package/2006/relationships"><Relationship Id="rId8" Type="http://schemas.openxmlformats.org/officeDocument/2006/relationships/hyperlink" Target="https://www.inc.com/rebecca-deczynski/why-megababe-co-founder-katie-sturino-just-launched-brands-first-ever-ad-campaign.html" TargetMode="External"/><Relationship Id="rId13" Type="http://schemas.openxmlformats.org/officeDocument/2006/relationships/image" Target="../media/image30.png"/><Relationship Id="rId3" Type="http://schemas.openxmlformats.org/officeDocument/2006/relationships/hyperlink" Target="https://www.linkedin.com/posts/sameer-mehta-416ba2_we-just-launched-our-first-commercial-for-activity-7330322197728649217-fbcP/" TargetMode="External"/><Relationship Id="rId7" Type="http://schemas.openxmlformats.org/officeDocument/2006/relationships/image" Target="../media/image26.png"/><Relationship Id="rId12"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hyperlink" Target="https://www.instagram.com/reel/DLU7BkcpyIU/" TargetMode="External"/><Relationship Id="rId11" Type="http://schemas.openxmlformats.org/officeDocument/2006/relationships/image" Target="../media/image28.png"/><Relationship Id="rId5" Type="http://schemas.openxmlformats.org/officeDocument/2006/relationships/hyperlink" Target="https://adage.com/brand-marketing/aa-slate-ev-campaign/" TargetMode="External"/><Relationship Id="rId15" Type="http://schemas.openxmlformats.org/officeDocument/2006/relationships/image" Target="../media/image32.png"/><Relationship Id="rId10" Type="http://schemas.openxmlformats.org/officeDocument/2006/relationships/image" Target="../media/image27.png"/><Relationship Id="rId4" Type="http://schemas.openxmlformats.org/officeDocument/2006/relationships/hyperlink" Target="https://www.theverge.com/openai/608476/openai-super-bowl-chatgpt-commercial" TargetMode="External"/><Relationship Id="rId9" Type="http://schemas.openxmlformats.org/officeDocument/2006/relationships/hyperlink" Target="https://www.linkedin.com/posts/devin-merullo_kiehls-makes-national-commercial-debut-during-activity-7302520899285495809-8tvB/" TargetMode="External"/><Relationship Id="rId14" Type="http://schemas.openxmlformats.org/officeDocument/2006/relationships/image" Target="../media/image31.png"/></Relationships>
</file>

<file path=ppt/slides/_rels/slide11.xml.rels><?xml version="1.0" encoding="UTF-8" standalone="yes"?>
<Relationships xmlns="http://schemas.openxmlformats.org/package/2006/relationships"><Relationship Id="rId8" Type="http://schemas.openxmlformats.org/officeDocument/2006/relationships/hyperlink" Target="https://www.instagram.com/reel/DJpODDLyqcY/?hl=en" TargetMode="External"/><Relationship Id="rId13" Type="http://schemas.openxmlformats.org/officeDocument/2006/relationships/image" Target="../media/image32.png"/><Relationship Id="rId18" Type="http://schemas.openxmlformats.org/officeDocument/2006/relationships/image" Target="../media/image40.png"/><Relationship Id="rId26" Type="http://schemas.openxmlformats.org/officeDocument/2006/relationships/image" Target="../media/image46.png"/><Relationship Id="rId3" Type="http://schemas.openxmlformats.org/officeDocument/2006/relationships/hyperlink" Target="https://www.instagram.com/reel/DLU7BkcpyIU/" TargetMode="External"/><Relationship Id="rId21" Type="http://schemas.openxmlformats.org/officeDocument/2006/relationships/image" Target="../media/image42.png"/><Relationship Id="rId7" Type="http://schemas.openxmlformats.org/officeDocument/2006/relationships/hyperlink" Target="https://www.instagram.com/p/DIHQsL4vZvr/" TargetMode="External"/><Relationship Id="rId12" Type="http://schemas.openxmlformats.org/officeDocument/2006/relationships/image" Target="../media/image35.png"/><Relationship Id="rId17" Type="http://schemas.openxmlformats.org/officeDocument/2006/relationships/image" Target="../media/image39.png"/><Relationship Id="rId25" Type="http://schemas.openxmlformats.org/officeDocument/2006/relationships/image" Target="../media/image45.png"/><Relationship Id="rId2" Type="http://schemas.openxmlformats.org/officeDocument/2006/relationships/notesSlide" Target="../notesSlides/notesSlide8.xml"/><Relationship Id="rId16" Type="http://schemas.openxmlformats.org/officeDocument/2006/relationships/image" Target="../media/image38.jpeg"/><Relationship Id="rId20" Type="http://schemas.openxmlformats.org/officeDocument/2006/relationships/image" Target="../media/image28.png"/><Relationship Id="rId29" Type="http://schemas.openxmlformats.org/officeDocument/2006/relationships/image" Target="../media/image49.png"/><Relationship Id="rId1" Type="http://schemas.openxmlformats.org/officeDocument/2006/relationships/slideLayout" Target="../slideLayouts/slideLayout7.xml"/><Relationship Id="rId6" Type="http://schemas.openxmlformats.org/officeDocument/2006/relationships/hyperlink" Target="https://www.instagram.com/p/DGt2dm1RbYM/?img_index=1" TargetMode="External"/><Relationship Id="rId11" Type="http://schemas.openxmlformats.org/officeDocument/2006/relationships/image" Target="../media/image34.png"/><Relationship Id="rId24" Type="http://schemas.openxmlformats.org/officeDocument/2006/relationships/image" Target="../media/image31.png"/><Relationship Id="rId32" Type="http://schemas.openxmlformats.org/officeDocument/2006/relationships/image" Target="../media/image52.png"/><Relationship Id="rId5" Type="http://schemas.openxmlformats.org/officeDocument/2006/relationships/image" Target="../media/image26.png"/><Relationship Id="rId15" Type="http://schemas.openxmlformats.org/officeDocument/2006/relationships/image" Target="../media/image37.png"/><Relationship Id="rId23" Type="http://schemas.openxmlformats.org/officeDocument/2006/relationships/image" Target="../media/image44.png"/><Relationship Id="rId28" Type="http://schemas.openxmlformats.org/officeDocument/2006/relationships/image" Target="../media/image48.png"/><Relationship Id="rId10" Type="http://schemas.openxmlformats.org/officeDocument/2006/relationships/image" Target="../media/image33.png"/><Relationship Id="rId19" Type="http://schemas.openxmlformats.org/officeDocument/2006/relationships/image" Target="../media/image41.png"/><Relationship Id="rId31" Type="http://schemas.openxmlformats.org/officeDocument/2006/relationships/image" Target="../media/image51.png"/><Relationship Id="rId4" Type="http://schemas.openxmlformats.org/officeDocument/2006/relationships/hyperlink" Target="https://www.instagram.com/p/DJHmGRGuXgn/" TargetMode="External"/><Relationship Id="rId9" Type="http://schemas.openxmlformats.org/officeDocument/2006/relationships/hyperlink" Target="https://www.instagram.com/reel/DFI5jPBySw8/" TargetMode="External"/><Relationship Id="rId14" Type="http://schemas.openxmlformats.org/officeDocument/2006/relationships/image" Target="../media/image36.png"/><Relationship Id="rId22" Type="http://schemas.openxmlformats.org/officeDocument/2006/relationships/image" Target="../media/image43.png"/><Relationship Id="rId27" Type="http://schemas.openxmlformats.org/officeDocument/2006/relationships/image" Target="../media/image47.png"/><Relationship Id="rId30" Type="http://schemas.openxmlformats.org/officeDocument/2006/relationships/image" Target="../media/image50.png"/></Relationships>
</file>

<file path=ppt/slides/_rels/slide12.xml.rels><?xml version="1.0" encoding="UTF-8" standalone="yes"?>
<Relationships xmlns="http://schemas.openxmlformats.org/package/2006/relationships"><Relationship Id="rId8" Type="http://schemas.openxmlformats.org/officeDocument/2006/relationships/hyperlink" Target="https://www.adweek.com/brand-marketing/openai-to-air-its-first-super-bowl-ad/" TargetMode="External"/><Relationship Id="rId13" Type="http://schemas.openxmlformats.org/officeDocument/2006/relationships/hyperlink" Target="https://www.stocktitan.net/news/AREBW/american-rebel-launches-nationwide-ad-campaign-on-march-31-with-30-hajms8qmrhms.html" TargetMode="External"/><Relationship Id="rId18" Type="http://schemas.openxmlformats.org/officeDocument/2006/relationships/image" Target="../media/image59.png"/><Relationship Id="rId3" Type="http://schemas.openxmlformats.org/officeDocument/2006/relationships/hyperlink" Target="https://cosmeticsbusiness.com/ogx-names-shay-mitchell-as-first-global-ambassador" TargetMode="External"/><Relationship Id="rId7" Type="http://schemas.openxmlformats.org/officeDocument/2006/relationships/image" Target="../media/image54.png"/><Relationship Id="rId12" Type="http://schemas.openxmlformats.org/officeDocument/2006/relationships/image" Target="../media/image57.png"/><Relationship Id="rId17" Type="http://schemas.openxmlformats.org/officeDocument/2006/relationships/hyperlink" Target="https://www.fiercepharma.com/marketing/galderma-seeking-build-2b-product-starts-dtc-campaign-eczema-drug-across-tv-digital" TargetMode="External"/><Relationship Id="rId2" Type="http://schemas.openxmlformats.org/officeDocument/2006/relationships/notesSlide" Target="../notesSlides/notesSlide9.xml"/><Relationship Id="rId16" Type="http://schemas.openxmlformats.org/officeDocument/2006/relationships/hyperlink" Target="https://www.adweek.com/brand-marketing/as-teslas-favorability-dips-below-zero-ev-maker-rivian-drops-its-first-major-ad-campaign/" TargetMode="External"/><Relationship Id="rId1" Type="http://schemas.openxmlformats.org/officeDocument/2006/relationships/slideLayout" Target="../slideLayouts/slideLayout7.xml"/><Relationship Id="rId6" Type="http://schemas.openxmlformats.org/officeDocument/2006/relationships/hyperlink" Target="https://adage.com/brand-marketing/aa-slate-ev-campaign/" TargetMode="External"/><Relationship Id="rId11" Type="http://schemas.openxmlformats.org/officeDocument/2006/relationships/image" Target="../media/image56.png"/><Relationship Id="rId5" Type="http://schemas.openxmlformats.org/officeDocument/2006/relationships/image" Target="../media/image53.png"/><Relationship Id="rId15" Type="http://schemas.openxmlformats.org/officeDocument/2006/relationships/hyperlink" Target="https://wwd.com/pop-culture/culture-news/jennifer-aniston-lolavie-commercial-1237704704/" TargetMode="External"/><Relationship Id="rId10" Type="http://schemas.openxmlformats.org/officeDocument/2006/relationships/hyperlink" Target="https://wwd.com/pop-culture/new-fashion-releases/kiehls-oscars-2025-commercial-1237008097/" TargetMode="External"/><Relationship Id="rId19" Type="http://schemas.openxmlformats.org/officeDocument/2006/relationships/image" Target="../media/image26.png"/><Relationship Id="rId4" Type="http://schemas.openxmlformats.org/officeDocument/2006/relationships/hyperlink" Target="https://advertising.roku.com/learn/resources/how-dtc-wellness-brand-fatty15-turned-tv-screens-into-shopping-carts-with-roku-ads-manager" TargetMode="External"/><Relationship Id="rId9" Type="http://schemas.openxmlformats.org/officeDocument/2006/relationships/image" Target="../media/image55.png"/><Relationship Id="rId14" Type="http://schemas.openxmlformats.org/officeDocument/2006/relationships/image" Target="../media/image58.png"/></Relationships>
</file>

<file path=ppt/slides/_rels/slide13.xml.rels><?xml version="1.0" encoding="UTF-8" standalone="yes"?>
<Relationships xmlns="http://schemas.openxmlformats.org/package/2006/relationships"><Relationship Id="rId13" Type="http://schemas.openxmlformats.org/officeDocument/2006/relationships/image" Target="../media/image62.png"/><Relationship Id="rId18" Type="http://schemas.openxmlformats.org/officeDocument/2006/relationships/hyperlink" Target="https://nxtbets.com/" TargetMode="External"/><Relationship Id="rId26" Type="http://schemas.openxmlformats.org/officeDocument/2006/relationships/hyperlink" Target="https://www.valrenergy.com/" TargetMode="External"/><Relationship Id="rId39" Type="http://schemas.openxmlformats.org/officeDocument/2006/relationships/image" Target="../media/image75.png"/><Relationship Id="rId21" Type="http://schemas.openxmlformats.org/officeDocument/2006/relationships/image" Target="../media/image66.jpeg"/><Relationship Id="rId34" Type="http://schemas.openxmlformats.org/officeDocument/2006/relationships/hyperlink" Target="https://gldn.com/" TargetMode="External"/><Relationship Id="rId42" Type="http://schemas.openxmlformats.org/officeDocument/2006/relationships/hyperlink" Target="https://www.hostinger.com/" TargetMode="External"/><Relationship Id="rId47" Type="http://schemas.openxmlformats.org/officeDocument/2006/relationships/image" Target="../media/image79.png"/><Relationship Id="rId50" Type="http://schemas.openxmlformats.org/officeDocument/2006/relationships/hyperlink" Target="https://www.charlie.com/" TargetMode="External"/><Relationship Id="rId55" Type="http://schemas.openxmlformats.org/officeDocument/2006/relationships/image" Target="../media/image82.jpeg"/><Relationship Id="rId7" Type="http://schemas.openxmlformats.org/officeDocument/2006/relationships/image" Target="../media/image28.png"/><Relationship Id="rId2" Type="http://schemas.openxmlformats.org/officeDocument/2006/relationships/notesSlide" Target="../notesSlides/notesSlide10.xml"/><Relationship Id="rId16" Type="http://schemas.openxmlformats.org/officeDocument/2006/relationships/hyperlink" Target="https://www.mykitsch.com/" TargetMode="External"/><Relationship Id="rId29" Type="http://schemas.openxmlformats.org/officeDocument/2006/relationships/image" Target="../media/image70.png"/><Relationship Id="rId11" Type="http://schemas.openxmlformats.org/officeDocument/2006/relationships/image" Target="../media/image61.png"/><Relationship Id="rId24" Type="http://schemas.openxmlformats.org/officeDocument/2006/relationships/hyperlink" Target="https://xtiaerospace.com/" TargetMode="External"/><Relationship Id="rId32" Type="http://schemas.openxmlformats.org/officeDocument/2006/relationships/hyperlink" Target="https://character.ai/" TargetMode="External"/><Relationship Id="rId37" Type="http://schemas.openxmlformats.org/officeDocument/2006/relationships/image" Target="../media/image74.png"/><Relationship Id="rId40" Type="http://schemas.openxmlformats.org/officeDocument/2006/relationships/hyperlink" Target="https://www.commvault.com/" TargetMode="External"/><Relationship Id="rId45" Type="http://schemas.openxmlformats.org/officeDocument/2006/relationships/image" Target="../media/image78.png"/><Relationship Id="rId53" Type="http://schemas.openxmlformats.org/officeDocument/2006/relationships/image" Target="../media/image81.png"/><Relationship Id="rId5" Type="http://schemas.openxmlformats.org/officeDocument/2006/relationships/image" Target="../media/image27.png"/><Relationship Id="rId10" Type="http://schemas.openxmlformats.org/officeDocument/2006/relationships/hyperlink" Target="https://drinkghost.com/" TargetMode="External"/><Relationship Id="rId19" Type="http://schemas.openxmlformats.org/officeDocument/2006/relationships/image" Target="../media/image65.jpeg"/><Relationship Id="rId31" Type="http://schemas.openxmlformats.org/officeDocument/2006/relationships/image" Target="../media/image71.png"/><Relationship Id="rId44" Type="http://schemas.openxmlformats.org/officeDocument/2006/relationships/hyperlink" Target="https://www.rodeopicks.com/groups" TargetMode="External"/><Relationship Id="rId52" Type="http://schemas.openxmlformats.org/officeDocument/2006/relationships/hyperlink" Target="https://earningshub.com/" TargetMode="External"/><Relationship Id="rId4" Type="http://schemas.openxmlformats.org/officeDocument/2006/relationships/hyperlink" Target="https://chatgpt.com/" TargetMode="External"/><Relationship Id="rId9" Type="http://schemas.openxmlformats.org/officeDocument/2006/relationships/image" Target="../media/image60.png"/><Relationship Id="rId14" Type="http://schemas.openxmlformats.org/officeDocument/2006/relationships/hyperlink" Target="https://www.coreweave.com/" TargetMode="External"/><Relationship Id="rId22" Type="http://schemas.openxmlformats.org/officeDocument/2006/relationships/hyperlink" Target="https://www.wander.com/" TargetMode="External"/><Relationship Id="rId27" Type="http://schemas.openxmlformats.org/officeDocument/2006/relationships/image" Target="../media/image69.png"/><Relationship Id="rId30" Type="http://schemas.openxmlformats.org/officeDocument/2006/relationships/hyperlink" Target="https://www.sailpoint.com/" TargetMode="External"/><Relationship Id="rId35" Type="http://schemas.openxmlformats.org/officeDocument/2006/relationships/image" Target="../media/image73.jpeg"/><Relationship Id="rId43" Type="http://schemas.openxmlformats.org/officeDocument/2006/relationships/image" Target="../media/image77.png"/><Relationship Id="rId48" Type="http://schemas.openxmlformats.org/officeDocument/2006/relationships/hyperlink" Target="https://www.ogxbeauty.com/about-us" TargetMode="External"/><Relationship Id="rId8" Type="http://schemas.openxmlformats.org/officeDocument/2006/relationships/hyperlink" Target="https://sendafriend.co/" TargetMode="External"/><Relationship Id="rId51" Type="http://schemas.openxmlformats.org/officeDocument/2006/relationships/image" Target="../media/image80.png"/><Relationship Id="rId3" Type="http://schemas.openxmlformats.org/officeDocument/2006/relationships/image" Target="../media/image21.png"/><Relationship Id="rId12" Type="http://schemas.openxmlformats.org/officeDocument/2006/relationships/hyperlink" Target="https://www.blaize.com/" TargetMode="External"/><Relationship Id="rId17" Type="http://schemas.openxmlformats.org/officeDocument/2006/relationships/image" Target="../media/image64.png"/><Relationship Id="rId25" Type="http://schemas.openxmlformats.org/officeDocument/2006/relationships/image" Target="../media/image68.png"/><Relationship Id="rId33" Type="http://schemas.openxmlformats.org/officeDocument/2006/relationships/image" Target="../media/image72.png"/><Relationship Id="rId38" Type="http://schemas.openxmlformats.org/officeDocument/2006/relationships/hyperlink" Target="https://www.splashrefresher.com/" TargetMode="External"/><Relationship Id="rId46" Type="http://schemas.openxmlformats.org/officeDocument/2006/relationships/hyperlink" Target="https://beatboxbeverages.com/" TargetMode="External"/><Relationship Id="rId20" Type="http://schemas.openxmlformats.org/officeDocument/2006/relationships/hyperlink" Target="https://timothyplan.com/our-funds/home.php" TargetMode="External"/><Relationship Id="rId41" Type="http://schemas.openxmlformats.org/officeDocument/2006/relationships/image" Target="../media/image76.png"/><Relationship Id="rId54" Type="http://schemas.openxmlformats.org/officeDocument/2006/relationships/hyperlink" Target="https://businessolver.com/" TargetMode="External"/><Relationship Id="rId1" Type="http://schemas.openxmlformats.org/officeDocument/2006/relationships/slideLayout" Target="../slideLayouts/slideLayout7.xml"/><Relationship Id="rId6" Type="http://schemas.openxmlformats.org/officeDocument/2006/relationships/hyperlink" Target="https://megababebeauty.com/" TargetMode="External"/><Relationship Id="rId15" Type="http://schemas.openxmlformats.org/officeDocument/2006/relationships/image" Target="../media/image63.png"/><Relationship Id="rId23" Type="http://schemas.openxmlformats.org/officeDocument/2006/relationships/image" Target="../media/image67.jpeg"/><Relationship Id="rId28" Type="http://schemas.openxmlformats.org/officeDocument/2006/relationships/hyperlink" Target="https://theultimatetaxgroup.com/" TargetMode="External"/><Relationship Id="rId36" Type="http://schemas.openxmlformats.org/officeDocument/2006/relationships/hyperlink" Target="https://www.orlafloral.com/" TargetMode="External"/><Relationship Id="rId49" Type="http://schemas.openxmlformats.org/officeDocument/2006/relationships/image" Target="../media/image38.jpeg"/></Relationships>
</file>

<file path=ppt/slides/_rels/slide14.xml.rels><?xml version="1.0" encoding="UTF-8" standalone="yes"?>
<Relationships xmlns="http://schemas.openxmlformats.org/package/2006/relationships"><Relationship Id="rId26" Type="http://schemas.openxmlformats.org/officeDocument/2006/relationships/image" Target="../media/image92.png"/><Relationship Id="rId21" Type="http://schemas.openxmlformats.org/officeDocument/2006/relationships/hyperlink" Target="https://earningshub.com/" TargetMode="External"/><Relationship Id="rId42" Type="http://schemas.openxmlformats.org/officeDocument/2006/relationships/image" Target="../media/image95.png"/><Relationship Id="rId47" Type="http://schemas.openxmlformats.org/officeDocument/2006/relationships/hyperlink" Target="https://hollowsocks.com/?pb=0" TargetMode="External"/><Relationship Id="rId63" Type="http://schemas.openxmlformats.org/officeDocument/2006/relationships/hyperlink" Target="https://americanrebelbeer.com/" TargetMode="External"/><Relationship Id="rId68" Type="http://schemas.openxmlformats.org/officeDocument/2006/relationships/image" Target="../media/image106.png"/><Relationship Id="rId7" Type="http://schemas.openxmlformats.org/officeDocument/2006/relationships/hyperlink" Target="https://briumvi.com/" TargetMode="External"/><Relationship Id="rId2" Type="http://schemas.openxmlformats.org/officeDocument/2006/relationships/notesSlide" Target="../notesSlides/notesSlide11.xml"/><Relationship Id="rId16" Type="http://schemas.openxmlformats.org/officeDocument/2006/relationships/image" Target="../media/image89.png"/><Relationship Id="rId29" Type="http://schemas.openxmlformats.org/officeDocument/2006/relationships/hyperlink" Target="https://chatgpt.com/" TargetMode="External"/><Relationship Id="rId11" Type="http://schemas.openxmlformats.org/officeDocument/2006/relationships/hyperlink" Target="https://www.florajen.com/complete-wellness-products/florajen-complete-wellness-digestion-probiotic" TargetMode="External"/><Relationship Id="rId24" Type="http://schemas.openxmlformats.org/officeDocument/2006/relationships/image" Target="../media/image91.png"/><Relationship Id="rId32" Type="http://schemas.openxmlformats.org/officeDocument/2006/relationships/image" Target="../media/image72.png"/><Relationship Id="rId37" Type="http://schemas.openxmlformats.org/officeDocument/2006/relationships/hyperlink" Target="https://www.moodys.com/" TargetMode="External"/><Relationship Id="rId40" Type="http://schemas.openxmlformats.org/officeDocument/2006/relationships/image" Target="../media/image94.jpeg"/><Relationship Id="rId45" Type="http://schemas.openxmlformats.org/officeDocument/2006/relationships/hyperlink" Target="https://www.harimari.com/" TargetMode="External"/><Relationship Id="rId53" Type="http://schemas.openxmlformats.org/officeDocument/2006/relationships/hyperlink" Target="https://healthandher.com/en-us" TargetMode="External"/><Relationship Id="rId58" Type="http://schemas.openxmlformats.org/officeDocument/2006/relationships/image" Target="../media/image52.png"/><Relationship Id="rId66" Type="http://schemas.openxmlformats.org/officeDocument/2006/relationships/image" Target="../media/image79.png"/><Relationship Id="rId5" Type="http://schemas.openxmlformats.org/officeDocument/2006/relationships/hyperlink" Target="https://attruby.com/" TargetMode="External"/><Relationship Id="rId61" Type="http://schemas.openxmlformats.org/officeDocument/2006/relationships/hyperlink" Target="https://www.aggressor.com/" TargetMode="External"/><Relationship Id="rId19" Type="http://schemas.openxmlformats.org/officeDocument/2006/relationships/hyperlink" Target="https://www.charlie.com/" TargetMode="External"/><Relationship Id="rId14" Type="http://schemas.openxmlformats.org/officeDocument/2006/relationships/image" Target="../media/image88.png"/><Relationship Id="rId22" Type="http://schemas.openxmlformats.org/officeDocument/2006/relationships/image" Target="../media/image81.png"/><Relationship Id="rId27" Type="http://schemas.openxmlformats.org/officeDocument/2006/relationships/hyperlink" Target="https://www.sailpoint.com/" TargetMode="External"/><Relationship Id="rId30" Type="http://schemas.openxmlformats.org/officeDocument/2006/relationships/image" Target="../media/image27.png"/><Relationship Id="rId35" Type="http://schemas.openxmlformats.org/officeDocument/2006/relationships/hyperlink" Target="https://businessolver.com/" TargetMode="External"/><Relationship Id="rId43" Type="http://schemas.openxmlformats.org/officeDocument/2006/relationships/hyperlink" Target="https://everdries.com/" TargetMode="External"/><Relationship Id="rId48" Type="http://schemas.openxmlformats.org/officeDocument/2006/relationships/image" Target="../media/image98.png"/><Relationship Id="rId56" Type="http://schemas.openxmlformats.org/officeDocument/2006/relationships/image" Target="../media/image102.png"/><Relationship Id="rId64" Type="http://schemas.openxmlformats.org/officeDocument/2006/relationships/image" Target="../media/image105.png"/><Relationship Id="rId69" Type="http://schemas.openxmlformats.org/officeDocument/2006/relationships/hyperlink" Target="https://www.whistlepigwhiskey.com/" TargetMode="External"/><Relationship Id="rId8" Type="http://schemas.openxmlformats.org/officeDocument/2006/relationships/image" Target="../media/image85.png"/><Relationship Id="rId51" Type="http://schemas.openxmlformats.org/officeDocument/2006/relationships/hyperlink" Target="https://www.foresightsports.com/" TargetMode="External"/><Relationship Id="rId3" Type="http://schemas.openxmlformats.org/officeDocument/2006/relationships/image" Target="../media/image83.png"/><Relationship Id="rId12" Type="http://schemas.openxmlformats.org/officeDocument/2006/relationships/image" Target="../media/image87.png"/><Relationship Id="rId17" Type="http://schemas.openxmlformats.org/officeDocument/2006/relationships/hyperlink" Target="https://www.calamos.com/" TargetMode="External"/><Relationship Id="rId25" Type="http://schemas.openxmlformats.org/officeDocument/2006/relationships/hyperlink" Target="https://www.legaltaxdefense.com/" TargetMode="External"/><Relationship Id="rId33" Type="http://schemas.openxmlformats.org/officeDocument/2006/relationships/hyperlink" Target="https://www.blaize.com/" TargetMode="External"/><Relationship Id="rId38" Type="http://schemas.openxmlformats.org/officeDocument/2006/relationships/image" Target="../media/image93.png"/><Relationship Id="rId46" Type="http://schemas.openxmlformats.org/officeDocument/2006/relationships/image" Target="../media/image97.png"/><Relationship Id="rId59" Type="http://schemas.openxmlformats.org/officeDocument/2006/relationships/hyperlink" Target="https://www.birdgolf.com/" TargetMode="External"/><Relationship Id="rId67" Type="http://schemas.openxmlformats.org/officeDocument/2006/relationships/hyperlink" Target="https://www.jsx.com/home/search" TargetMode="External"/><Relationship Id="rId20" Type="http://schemas.openxmlformats.org/officeDocument/2006/relationships/image" Target="../media/image80.png"/><Relationship Id="rId41" Type="http://schemas.openxmlformats.org/officeDocument/2006/relationships/hyperlink" Target="https://shopduer.com/" TargetMode="External"/><Relationship Id="rId54" Type="http://schemas.openxmlformats.org/officeDocument/2006/relationships/image" Target="../media/image101.png"/><Relationship Id="rId62" Type="http://schemas.openxmlformats.org/officeDocument/2006/relationships/image" Target="../media/image104.jpeg"/><Relationship Id="rId70" Type="http://schemas.openxmlformats.org/officeDocument/2006/relationships/image" Target="../media/image107.png"/><Relationship Id="rId1" Type="http://schemas.openxmlformats.org/officeDocument/2006/relationships/slideLayout" Target="../slideLayouts/slideLayout7.xml"/><Relationship Id="rId6" Type="http://schemas.openxmlformats.org/officeDocument/2006/relationships/image" Target="../media/image84.png"/><Relationship Id="rId15" Type="http://schemas.openxmlformats.org/officeDocument/2006/relationships/hyperlink" Target="https://www.phdfemininehealth.com/" TargetMode="External"/><Relationship Id="rId23" Type="http://schemas.openxmlformats.org/officeDocument/2006/relationships/hyperlink" Target="https://www.fe.training/" TargetMode="External"/><Relationship Id="rId28" Type="http://schemas.openxmlformats.org/officeDocument/2006/relationships/image" Target="../media/image71.png"/><Relationship Id="rId36" Type="http://schemas.openxmlformats.org/officeDocument/2006/relationships/image" Target="../media/image82.jpeg"/><Relationship Id="rId49" Type="http://schemas.openxmlformats.org/officeDocument/2006/relationships/hyperlink" Target="https://www.perryellis.com/" TargetMode="External"/><Relationship Id="rId57" Type="http://schemas.openxmlformats.org/officeDocument/2006/relationships/hyperlink" Target="https://joinmochi.com/" TargetMode="External"/><Relationship Id="rId10" Type="http://schemas.openxmlformats.org/officeDocument/2006/relationships/image" Target="../media/image86.jpeg"/><Relationship Id="rId31" Type="http://schemas.openxmlformats.org/officeDocument/2006/relationships/hyperlink" Target="https://character.ai/" TargetMode="External"/><Relationship Id="rId44" Type="http://schemas.openxmlformats.org/officeDocument/2006/relationships/image" Target="../media/image96.png"/><Relationship Id="rId52" Type="http://schemas.openxmlformats.org/officeDocument/2006/relationships/image" Target="../media/image100.png"/><Relationship Id="rId60" Type="http://schemas.openxmlformats.org/officeDocument/2006/relationships/image" Target="../media/image103.png"/><Relationship Id="rId65" Type="http://schemas.openxmlformats.org/officeDocument/2006/relationships/hyperlink" Target="https://beatboxbeverages.com/" TargetMode="External"/><Relationship Id="rId4" Type="http://schemas.openxmlformats.org/officeDocument/2006/relationships/image" Target="../media/image21.png"/><Relationship Id="rId9" Type="http://schemas.openxmlformats.org/officeDocument/2006/relationships/hyperlink" Target="https://econugenics.com/" TargetMode="External"/><Relationship Id="rId13" Type="http://schemas.openxmlformats.org/officeDocument/2006/relationships/hyperlink" Target="https://www.maryruthorganics.com/" TargetMode="External"/><Relationship Id="rId18" Type="http://schemas.openxmlformats.org/officeDocument/2006/relationships/image" Target="../media/image90.png"/><Relationship Id="rId39" Type="http://schemas.openxmlformats.org/officeDocument/2006/relationships/hyperlink" Target="https://coofandy.com/" TargetMode="External"/><Relationship Id="rId34" Type="http://schemas.openxmlformats.org/officeDocument/2006/relationships/image" Target="../media/image62.png"/><Relationship Id="rId50" Type="http://schemas.openxmlformats.org/officeDocument/2006/relationships/image" Target="../media/image99.png"/><Relationship Id="rId55" Type="http://schemas.openxmlformats.org/officeDocument/2006/relationships/hyperlink" Target="https://www.hingehealth.com/"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8.jpe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chart" Target="../charts/chart6.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09.jpeg"/><Relationship Id="rId4" Type="http://schemas.openxmlformats.org/officeDocument/2006/relationships/chart" Target="../charts/chart7.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110.jpeg"/><Relationship Id="rId4" Type="http://schemas.openxmlformats.org/officeDocument/2006/relationships/chart" Target="../charts/chart8.xml"/></Relationships>
</file>

<file path=ppt/slides/_rels/slide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111.png"/><Relationship Id="rId4" Type="http://schemas.openxmlformats.org/officeDocument/2006/relationships/chart" Target="../charts/chart9.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chart" Target="../charts/chart10.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112.jpeg"/><Relationship Id="rId4" Type="http://schemas.openxmlformats.org/officeDocument/2006/relationships/chart" Target="../charts/chart11.xml"/></Relationships>
</file>

<file path=ppt/slides/_rels/slide23.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image" Target="../media/image115.png"/><Relationship Id="rId13" Type="http://schemas.openxmlformats.org/officeDocument/2006/relationships/image" Target="../media/image118.png"/><Relationship Id="rId18" Type="http://schemas.openxmlformats.org/officeDocument/2006/relationships/hyperlink" Target="https://thevab.com/insight/pharma-advertising?utm_source=welcome-to-tv-1H25&amp;utm_medium=vab-insights&amp;utm_campaign=\" TargetMode="External"/><Relationship Id="rId3" Type="http://schemas.openxmlformats.org/officeDocument/2006/relationships/hyperlink" Target="https://thevab.com/" TargetMode="External"/><Relationship Id="rId21" Type="http://schemas.openxmlformats.org/officeDocument/2006/relationships/image" Target="../media/image122.png"/><Relationship Id="rId7" Type="http://schemas.openxmlformats.org/officeDocument/2006/relationships/hyperlink" Target="http://thevab.com/insight/breaking-through?utm_source=welcome-to-tv-1H25&amp;utm_medium=vab-insights&amp;utm_campaign=" TargetMode="External"/><Relationship Id="rId12" Type="http://schemas.openxmlformats.org/officeDocument/2006/relationships/hyperlink" Target="https://thevab.com/insight/every-first-time-tv-advertisers-2024?utm_source=welcome-to-tv-1H25&amp;utm_medium=vab-insights&amp;utm_campaign=" TargetMode="External"/><Relationship Id="rId17" Type="http://schemas.openxmlformats.org/officeDocument/2006/relationships/image" Target="../media/image120.png"/><Relationship Id="rId2" Type="http://schemas.openxmlformats.org/officeDocument/2006/relationships/notesSlide" Target="../notesSlides/notesSlide19.xml"/><Relationship Id="rId16" Type="http://schemas.openxmlformats.org/officeDocument/2006/relationships/hyperlink" Target="https://thevab.com/insight/best-in-show?utm_source=welcome-to-tv-1H25&amp;utm_medium=vab-insights&amp;utm_campaign=" TargetMode="External"/><Relationship Id="rId20" Type="http://schemas.openxmlformats.org/officeDocument/2006/relationships/hyperlink" Target="https://thevab.com/insight/power-of-premium-video?utm_source=welcome-to-tv-1H25&amp;utm_medium=vab-insights&amp;utm_campaign=" TargetMode="External"/><Relationship Id="rId1" Type="http://schemas.openxmlformats.org/officeDocument/2006/relationships/slideLayout" Target="../slideLayouts/slideLayout7.xml"/><Relationship Id="rId6" Type="http://schemas.openxmlformats.org/officeDocument/2006/relationships/hyperlink" Target="https://thevab.com/team-board" TargetMode="External"/><Relationship Id="rId11" Type="http://schemas.openxmlformats.org/officeDocument/2006/relationships/image" Target="../media/image117.png"/><Relationship Id="rId5" Type="http://schemas.openxmlformats.org/officeDocument/2006/relationships/image" Target="../media/image21.png"/><Relationship Id="rId15" Type="http://schemas.openxmlformats.org/officeDocument/2006/relationships/hyperlink" Target="https://thevab.com/attribution-insights-hub?utm_source=welcome-to-tv-1H25&amp;utm_medium=vab-insights&amp;utm_campaign=" TargetMode="External"/><Relationship Id="rId10" Type="http://schemas.openxmlformats.org/officeDocument/2006/relationships/hyperlink" Target="https://thevab.com/insight/whats-average-age-first-time-national-tv-advertiser?utm_source=welcome-to-tv-1H25&amp;utm_medium=vab-insights&amp;utm_campaign=" TargetMode="External"/><Relationship Id="rId19" Type="http://schemas.openxmlformats.org/officeDocument/2006/relationships/image" Target="../media/image121.png"/><Relationship Id="rId4" Type="http://schemas.openxmlformats.org/officeDocument/2006/relationships/image" Target="../media/image114.png"/><Relationship Id="rId9" Type="http://schemas.openxmlformats.org/officeDocument/2006/relationships/image" Target="../media/image116.jpeg"/><Relationship Id="rId14" Type="http://schemas.openxmlformats.org/officeDocument/2006/relationships/image" Target="../media/image119.jpeg"/></Relationships>
</file>

<file path=ppt/slides/_rels/slide25.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image" Target="../media/image123.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2" Type="http://schemas.openxmlformats.org/officeDocument/2006/relationships/image" Target="../media/image12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17" Type="http://schemas.openxmlformats.org/officeDocument/2006/relationships/hyperlink" Target="https://tryinvictusone.com/Home" TargetMode="External"/><Relationship Id="rId21" Type="http://schemas.openxmlformats.org/officeDocument/2006/relationships/hyperlink" Target="https://www.windownation.com/" TargetMode="External"/><Relationship Id="rId42" Type="http://schemas.openxmlformats.org/officeDocument/2006/relationships/hyperlink" Target="https://spruceit.com/" TargetMode="External"/><Relationship Id="rId63" Type="http://schemas.openxmlformats.org/officeDocument/2006/relationships/hyperlink" Target="https://te.co/" TargetMode="External"/><Relationship Id="rId84" Type="http://schemas.openxmlformats.org/officeDocument/2006/relationships/hyperlink" Target="https://medicuspharma.com/" TargetMode="External"/><Relationship Id="rId138" Type="http://schemas.openxmlformats.org/officeDocument/2006/relationships/hyperlink" Target="https://www.ivyrx.com/" TargetMode="External"/><Relationship Id="rId159" Type="http://schemas.openxmlformats.org/officeDocument/2006/relationships/hyperlink" Target="https://www.lippert.com/" TargetMode="External"/><Relationship Id="rId170" Type="http://schemas.openxmlformats.org/officeDocument/2006/relationships/hyperlink" Target="https://odysseytrust.com/" TargetMode="External"/><Relationship Id="rId107" Type="http://schemas.openxmlformats.org/officeDocument/2006/relationships/hyperlink" Target="https://playbeyondtennis.com/" TargetMode="External"/><Relationship Id="rId11" Type="http://schemas.openxmlformats.org/officeDocument/2006/relationships/hyperlink" Target="https://www.opensecrets.org/orgs/securing-american-greatness/summary?id=D000114050" TargetMode="External"/><Relationship Id="rId32" Type="http://schemas.openxmlformats.org/officeDocument/2006/relationships/hyperlink" Target="https://smashkitchen.com/collections/all" TargetMode="External"/><Relationship Id="rId53" Type="http://schemas.openxmlformats.org/officeDocument/2006/relationships/hyperlink" Target="https://xdemvy.com/" TargetMode="External"/><Relationship Id="rId74" Type="http://schemas.openxmlformats.org/officeDocument/2006/relationships/hyperlink" Target="https://www.coreweave.com/" TargetMode="External"/><Relationship Id="rId128" Type="http://schemas.openxmlformats.org/officeDocument/2006/relationships/hyperlink" Target="https://www.jsx.com/" TargetMode="External"/><Relationship Id="rId149" Type="http://schemas.openxmlformats.org/officeDocument/2006/relationships/hyperlink" Target="https://www.sailpoint.com/" TargetMode="External"/><Relationship Id="rId5" Type="http://schemas.openxmlformats.org/officeDocument/2006/relationships/hyperlink" Target="https://megababebeauty.com/" TargetMode="External"/><Relationship Id="rId95" Type="http://schemas.openxmlformats.org/officeDocument/2006/relationships/hyperlink" Target="https://gldn.com/" TargetMode="External"/><Relationship Id="rId160" Type="http://schemas.openxmlformats.org/officeDocument/2006/relationships/hyperlink" Target="https://www.cashmeremilk.com/Home" TargetMode="External"/><Relationship Id="rId181" Type="http://schemas.openxmlformats.org/officeDocument/2006/relationships/hyperlink" Target="https://sonicpower.co/collections/cleaning" TargetMode="External"/><Relationship Id="rId22" Type="http://schemas.openxmlformats.org/officeDocument/2006/relationships/hyperlink" Target="https://beatboxbeverages.com/?srsltid=AfmBOopF0cxfILUmwO7rcTuYMj1WECuQ-8KsR6gQyLh43L47N8hYILQW" TargetMode="External"/><Relationship Id="rId43" Type="http://schemas.openxmlformats.org/officeDocument/2006/relationships/hyperlink" Target="https://chatgpt.com/" TargetMode="External"/><Relationship Id="rId64" Type="http://schemas.openxmlformats.org/officeDocument/2006/relationships/hyperlink" Target="https://www.patioenclosures.com/" TargetMode="External"/><Relationship Id="rId118" Type="http://schemas.openxmlformats.org/officeDocument/2006/relationships/hyperlink" Target="https://drphytos.com/" TargetMode="External"/><Relationship Id="rId139" Type="http://schemas.openxmlformats.org/officeDocument/2006/relationships/hyperlink" Target="https://www.moodys.com/" TargetMode="External"/><Relationship Id="rId85" Type="http://schemas.openxmlformats.org/officeDocument/2006/relationships/hyperlink" Target="https://hititrich.com/" TargetMode="External"/><Relationship Id="rId150" Type="http://schemas.openxmlformats.org/officeDocument/2006/relationships/hyperlink" Target="https://theultimatetaxgroup.com/" TargetMode="External"/><Relationship Id="rId171" Type="http://schemas.openxmlformats.org/officeDocument/2006/relationships/hyperlink" Target="https://www.nanit.com/" TargetMode="External"/><Relationship Id="rId12" Type="http://schemas.openxmlformats.org/officeDocument/2006/relationships/hyperlink" Target="https://www.oneskin.co/" TargetMode="External"/><Relationship Id="rId33" Type="http://schemas.openxmlformats.org/officeDocument/2006/relationships/hyperlink" Target="https://www.calamos.com/" TargetMode="External"/><Relationship Id="rId108" Type="http://schemas.openxmlformats.org/officeDocument/2006/relationships/hyperlink" Target="https://www.sba.gov/" TargetMode="External"/><Relationship Id="rId129" Type="http://schemas.openxmlformats.org/officeDocument/2006/relationships/hyperlink" Target="https://grainwoodfurniture.com/" TargetMode="External"/><Relationship Id="rId54" Type="http://schemas.openxmlformats.org/officeDocument/2006/relationships/hyperlink" Target="https://everdries.com/?srsltid=AfmBOopDImn3BL2tPiep_O1i3uKO4EvvDtZH3n1FOnFhyBBxjR5E_wQS" TargetMode="External"/><Relationship Id="rId75" Type="http://schemas.openxmlformats.org/officeDocument/2006/relationships/hyperlink" Target="https://www.winonafeminine.com/en" TargetMode="External"/><Relationship Id="rId96" Type="http://schemas.openxmlformats.org/officeDocument/2006/relationships/hyperlink" Target="https://theamericapac.org/" TargetMode="External"/><Relationship Id="rId140" Type="http://schemas.openxmlformats.org/officeDocument/2006/relationships/hyperlink" Target="https://www.perryellis.com/" TargetMode="External"/><Relationship Id="rId161" Type="http://schemas.openxmlformats.org/officeDocument/2006/relationships/hyperlink" Target="https://loveone.la/" TargetMode="External"/><Relationship Id="rId182" Type="http://schemas.openxmlformats.org/officeDocument/2006/relationships/hyperlink" Target="https://drinkgaragebeer.com/" TargetMode="External"/><Relationship Id="rId6" Type="http://schemas.openxmlformats.org/officeDocument/2006/relationships/hyperlink" Target="https://nationalinterest.org/" TargetMode="External"/><Relationship Id="rId23" Type="http://schemas.openxmlformats.org/officeDocument/2006/relationships/hyperlink" Target="https://transformertable.com/" TargetMode="External"/><Relationship Id="rId119" Type="http://schemas.openxmlformats.org/officeDocument/2006/relationships/hyperlink" Target="https://fatty15.com/" TargetMode="External"/><Relationship Id="rId44" Type="http://schemas.openxmlformats.org/officeDocument/2006/relationships/hyperlink" Target="https://www.rezdiffra.com/" TargetMode="External"/><Relationship Id="rId65" Type="http://schemas.openxmlformats.org/officeDocument/2006/relationships/hyperlink" Target="https://briumvi.com/" TargetMode="External"/><Relationship Id="rId86" Type="http://schemas.openxmlformats.org/officeDocument/2006/relationships/hyperlink" Target="https://dcworldscollidegame.com/" TargetMode="External"/><Relationship Id="rId130" Type="http://schemas.openxmlformats.org/officeDocument/2006/relationships/hyperlink" Target="https://bugmd.com/" TargetMode="External"/><Relationship Id="rId151" Type="http://schemas.openxmlformats.org/officeDocument/2006/relationships/hyperlink" Target="https://aztecminerals.com/" TargetMode="External"/><Relationship Id="rId172" Type="http://schemas.openxmlformats.org/officeDocument/2006/relationships/hyperlink" Target="https://earningshub.com/" TargetMode="External"/><Relationship Id="rId13" Type="http://schemas.openxmlformats.org/officeDocument/2006/relationships/hyperlink" Target="https://nasalfreshmd.com/" TargetMode="External"/><Relationship Id="rId18" Type="http://schemas.openxmlformats.org/officeDocument/2006/relationships/hyperlink" Target="https://www.florajen.com/complete-wellness-products/florajen-complete-wellness-digestion-probiotic" TargetMode="External"/><Relationship Id="rId39" Type="http://schemas.openxmlformats.org/officeDocument/2006/relationships/hyperlink" Target="https://ebglyss.lilly.com/" TargetMode="External"/><Relationship Id="rId109" Type="http://schemas.openxmlformats.org/officeDocument/2006/relationships/hyperlink" Target="https://shopduer.com/" TargetMode="External"/><Relationship Id="rId34" Type="http://schemas.openxmlformats.org/officeDocument/2006/relationships/hyperlink" Target="https://www.fe.training/" TargetMode="External"/><Relationship Id="rId50" Type="http://schemas.openxmlformats.org/officeDocument/2006/relationships/hyperlink" Target="https://ponvoryus.com/" TargetMode="External"/><Relationship Id="rId55" Type="http://schemas.openxmlformats.org/officeDocument/2006/relationships/hyperlink" Target="https://www.mykitsch.com/" TargetMode="External"/><Relationship Id="rId76" Type="http://schemas.openxmlformats.org/officeDocument/2006/relationships/hyperlink" Target="https://www.foresightsports.com/products/gc3s?srsltid=AfmBOorVOiKlX8RlVe5Uwik5y0dOcNRu6lFQh9EhmXCkoR3U-xkahFpi" TargetMode="External"/><Relationship Id="rId97" Type="http://schemas.openxmlformats.org/officeDocument/2006/relationships/hyperlink" Target="https://play.google.com/store/apps/details?id=com.playdemic.golf.android&amp;hl=en_US" TargetMode="External"/><Relationship Id="rId104" Type="http://schemas.openxmlformats.org/officeDocument/2006/relationships/hyperlink" Target="https://www.blissworld.com/" TargetMode="External"/><Relationship Id="rId120" Type="http://schemas.openxmlformats.org/officeDocument/2006/relationships/hyperlink" Target="https://hii.com/" TargetMode="External"/><Relationship Id="rId125" Type="http://schemas.openxmlformats.org/officeDocument/2006/relationships/hyperlink" Target="https://www.slate.auto/en" TargetMode="External"/><Relationship Id="rId141" Type="http://schemas.openxmlformats.org/officeDocument/2006/relationships/hyperlink" Target="https://www.naturesanswer.com/" TargetMode="External"/><Relationship Id="rId146" Type="http://schemas.openxmlformats.org/officeDocument/2006/relationships/hyperlink" Target="https://bringatrailer.com/" TargetMode="External"/><Relationship Id="rId167" Type="http://schemas.openxmlformats.org/officeDocument/2006/relationships/hyperlink" Target="https://womaness.com/" TargetMode="External"/><Relationship Id="rId7" Type="http://schemas.openxmlformats.org/officeDocument/2006/relationships/hyperlink" Target="https://play.google.com/store/apps/details?id=com.ballytechnologies.f88&amp;hl=en_US" TargetMode="External"/><Relationship Id="rId71" Type="http://schemas.openxmlformats.org/officeDocument/2006/relationships/hyperlink" Target="https://www.altadenacommunitypreservationfund.org/" TargetMode="External"/><Relationship Id="rId92" Type="http://schemas.openxmlformats.org/officeDocument/2006/relationships/hyperlink" Target="https://www.commvault.com/" TargetMode="External"/><Relationship Id="rId162" Type="http://schemas.openxmlformats.org/officeDocument/2006/relationships/hyperlink" Target="https://conestogawagonco.com/" TargetMode="External"/><Relationship Id="rId183" Type="http://schemas.openxmlformats.org/officeDocument/2006/relationships/hyperlink" Target="https://www.connectbiopharma.com/" TargetMode="External"/><Relationship Id="rId2" Type="http://schemas.openxmlformats.org/officeDocument/2006/relationships/notesSlide" Target="../notesSlides/notesSlide20.xml"/><Relationship Id="rId29" Type="http://schemas.openxmlformats.org/officeDocument/2006/relationships/hyperlink" Target="https://protectourjobs.org/" TargetMode="External"/><Relationship Id="rId24" Type="http://schemas.openxmlformats.org/officeDocument/2006/relationships/hyperlink" Target="https://rivian.com/" TargetMode="External"/><Relationship Id="rId40" Type="http://schemas.openxmlformats.org/officeDocument/2006/relationships/hyperlink" Target="https://www.capvaxive.com/" TargetMode="External"/><Relationship Id="rId45" Type="http://schemas.openxmlformats.org/officeDocument/2006/relationships/hyperlink" Target="https://joinmochi.com/" TargetMode="External"/><Relationship Id="rId66" Type="http://schemas.openxmlformats.org/officeDocument/2006/relationships/hyperlink" Target="https://buychopzilla.com/" TargetMode="External"/><Relationship Id="rId87" Type="http://schemas.openxmlformats.org/officeDocument/2006/relationships/hyperlink" Target="https://plunge.com/" TargetMode="External"/><Relationship Id="rId110" Type="http://schemas.openxmlformats.org/officeDocument/2006/relationships/hyperlink" Target="https://wolfmattress.com/" TargetMode="External"/><Relationship Id="rId115" Type="http://schemas.openxmlformats.org/officeDocument/2006/relationships/hyperlink" Target="https://fluff.co/" TargetMode="External"/><Relationship Id="rId131" Type="http://schemas.openxmlformats.org/officeDocument/2006/relationships/hyperlink" Target="https://pbzotc.com/" TargetMode="External"/><Relationship Id="rId136" Type="http://schemas.openxmlformats.org/officeDocument/2006/relationships/hyperlink" Target="https://www.rodeopicks.com/groups" TargetMode="External"/><Relationship Id="rId157" Type="http://schemas.openxmlformats.org/officeDocument/2006/relationships/hyperlink" Target="https://hollowsocks.com/" TargetMode="External"/><Relationship Id="rId178" Type="http://schemas.openxmlformats.org/officeDocument/2006/relationships/hyperlink" Target="https://inboundresponse.com/" TargetMode="External"/><Relationship Id="rId61" Type="http://schemas.openxmlformats.org/officeDocument/2006/relationships/hyperlink" Target="https://www.splashrefresher.com/" TargetMode="External"/><Relationship Id="rId82" Type="http://schemas.openxmlformats.org/officeDocument/2006/relationships/hyperlink" Target="https://www.valrenergy.com/" TargetMode="External"/><Relationship Id="rId152" Type="http://schemas.openxmlformats.org/officeDocument/2006/relationships/hyperlink" Target="https://www.pharmareformalliance.com/" TargetMode="External"/><Relationship Id="rId173" Type="http://schemas.openxmlformats.org/officeDocument/2006/relationships/hyperlink" Target="https://healthandher.com/" TargetMode="External"/><Relationship Id="rId19" Type="http://schemas.openxmlformats.org/officeDocument/2006/relationships/hyperlink" Target="https://www.wander.com/" TargetMode="External"/><Relationship Id="rId14" Type="http://schemas.openxmlformats.org/officeDocument/2006/relationships/hyperlink" Target="https://yeezy.com/" TargetMode="External"/><Relationship Id="rId30" Type="http://schemas.openxmlformats.org/officeDocument/2006/relationships/hyperlink" Target="https://gettrumpwatches.com/" TargetMode="External"/><Relationship Id="rId35" Type="http://schemas.openxmlformats.org/officeDocument/2006/relationships/hyperlink" Target="https://hellocake.com/" TargetMode="External"/><Relationship Id="rId56" Type="http://schemas.openxmlformats.org/officeDocument/2006/relationships/hyperlink" Target="https://cerefolin.com/?srsltid=AfmBOoq48JLza2nUGA6Fo2sYAbB99NgDyajstZEWUc_jFSkJxgIwCTSp" TargetMode="External"/><Relationship Id="rId77" Type="http://schemas.openxmlformats.org/officeDocument/2006/relationships/hyperlink" Target="https://www.reversephone.com/" TargetMode="External"/><Relationship Id="rId100" Type="http://schemas.openxmlformats.org/officeDocument/2006/relationships/hyperlink" Target="https://timothyplan.com/our-funds/home.php" TargetMode="External"/><Relationship Id="rId105" Type="http://schemas.openxmlformats.org/officeDocument/2006/relationships/hyperlink" Target="https://www.legaltaxdefense.com/" TargetMode="External"/><Relationship Id="rId126" Type="http://schemas.openxmlformats.org/officeDocument/2006/relationships/hyperlink" Target="https://ogee.com/" TargetMode="External"/><Relationship Id="rId147" Type="http://schemas.openxmlformats.org/officeDocument/2006/relationships/hyperlink" Target="https://www.kurufootwear.com/" TargetMode="External"/><Relationship Id="rId168" Type="http://schemas.openxmlformats.org/officeDocument/2006/relationships/hyperlink" Target="https://www.ovationtaxgroup.com/" TargetMode="External"/><Relationship Id="rId8" Type="http://schemas.openxmlformats.org/officeDocument/2006/relationships/hyperlink" Target="https://www.orlafloral.com/" TargetMode="External"/><Relationship Id="rId51" Type="http://schemas.openxmlformats.org/officeDocument/2006/relationships/hyperlink" Target="https://www.tagrisso.com/" TargetMode="External"/><Relationship Id="rId72" Type="http://schemas.openxmlformats.org/officeDocument/2006/relationships/hyperlink" Target="https://www.purehealthresearch.com/" TargetMode="External"/><Relationship Id="rId93" Type="http://schemas.openxmlformats.org/officeDocument/2006/relationships/hyperlink" Target="https://character.ai/" TargetMode="External"/><Relationship Id="rId98" Type="http://schemas.openxmlformats.org/officeDocument/2006/relationships/hyperlink" Target="https://www.birdgolf.com/" TargetMode="External"/><Relationship Id="rId121" Type="http://schemas.openxmlformats.org/officeDocument/2006/relationships/hyperlink" Target="https://safemoneyinnovators.com/" TargetMode="External"/><Relationship Id="rId142" Type="http://schemas.openxmlformats.org/officeDocument/2006/relationships/hyperlink" Target="https://www.paired.com/home" TargetMode="External"/><Relationship Id="rId163" Type="http://schemas.openxmlformats.org/officeDocument/2006/relationships/hyperlink" Target="https://getjubileetv.com/" TargetMode="External"/><Relationship Id="rId184" Type="http://schemas.openxmlformats.org/officeDocument/2006/relationships/hyperlink" Target="https://www.thehopealliance.org/" TargetMode="External"/><Relationship Id="rId3" Type="http://schemas.openxmlformats.org/officeDocument/2006/relationships/hyperlink" Target="https://www.getzealthy.com/" TargetMode="External"/><Relationship Id="rId25" Type="http://schemas.openxmlformats.org/officeDocument/2006/relationships/hyperlink" Target="https://www.wetandforget.com/index.html" TargetMode="External"/><Relationship Id="rId46" Type="http://schemas.openxmlformats.org/officeDocument/2006/relationships/hyperlink" Target="https://play.google.com/store/apps/details?id=com.williamsinteractive.goldfish&amp;hl=en_US" TargetMode="External"/><Relationship Id="rId67" Type="http://schemas.openxmlformats.org/officeDocument/2006/relationships/hyperlink" Target="https://www.combatbugs.com/products/combat-roach-killers/combat-max-roach-killing-gel.html" TargetMode="External"/><Relationship Id="rId116" Type="http://schemas.openxmlformats.org/officeDocument/2006/relationships/hyperlink" Target="https://thehill.com/" TargetMode="External"/><Relationship Id="rId137" Type="http://schemas.openxmlformats.org/officeDocument/2006/relationships/hyperlink" Target="https://www.dontbugmypet.com/" TargetMode="External"/><Relationship Id="rId158" Type="http://schemas.openxmlformats.org/officeDocument/2006/relationships/hyperlink" Target="https://nxtbets.com/" TargetMode="External"/><Relationship Id="rId20" Type="http://schemas.openxmlformats.org/officeDocument/2006/relationships/hyperlink" Target="https://www.kiehls.com/?srsltid=AfmBOoo8UCPAE9maoqHxO5QIy6RAqvdKhcMZqmCmr62jkO_VMpL9qHn4" TargetMode="External"/><Relationship Id="rId41" Type="http://schemas.openxmlformats.org/officeDocument/2006/relationships/hyperlink" Target="https://attruby.com/" TargetMode="External"/><Relationship Id="rId62" Type="http://schemas.openxmlformats.org/officeDocument/2006/relationships/hyperlink" Target="https://viasox.com/" TargetMode="External"/><Relationship Id="rId83" Type="http://schemas.openxmlformats.org/officeDocument/2006/relationships/hyperlink" Target="https://freereincoffee.com/" TargetMode="External"/><Relationship Id="rId88" Type="http://schemas.openxmlformats.org/officeDocument/2006/relationships/hyperlink" Target="https://www.ea.com/games/design-home/design-home" TargetMode="External"/><Relationship Id="rId111" Type="http://schemas.openxmlformats.org/officeDocument/2006/relationships/hyperlink" Target="https://jcca.org/" TargetMode="External"/><Relationship Id="rId132" Type="http://schemas.openxmlformats.org/officeDocument/2006/relationships/hyperlink" Target="https://www.blaize.com/" TargetMode="External"/><Relationship Id="rId153" Type="http://schemas.openxmlformats.org/officeDocument/2006/relationships/hyperlink" Target="https://www.righttrailers.com/" TargetMode="External"/><Relationship Id="rId174" Type="http://schemas.openxmlformats.org/officeDocument/2006/relationships/hyperlink" Target="https://elevateapp.com/" TargetMode="External"/><Relationship Id="rId179" Type="http://schemas.openxmlformats.org/officeDocument/2006/relationships/hyperlink" Target="https://www.collegehunkshaulingjunk.com/" TargetMode="External"/><Relationship Id="rId15" Type="http://schemas.openxmlformats.org/officeDocument/2006/relationships/hyperlink" Target="https://www.google.com/aclk?sa=L&amp;ai=DChsSEwj7o9mlz86PAxV7NAgFHWfHKBsYACICCAEQABoCbWQ&amp;co=1&amp;gclid=Cj0KCQjww4TGBhCKARIsAFLXndR5C-xICw9slvr96F-wJJ-u3Mmk47E1SIJ1xK8d8lSO_vE6_FoTouAaAtBfEALw_wcB&amp;cce=1&amp;sig=AOD64_1fA5p2rZ6n14DZmNq4f2jzxLDYGg&amp;q&amp;adurl&amp;ved=https://www.humaneworld.org/en" TargetMode="External"/><Relationship Id="rId36" Type="http://schemas.openxmlformats.org/officeDocument/2006/relationships/image" Target="../media/image21.png"/><Relationship Id="rId57" Type="http://schemas.openxmlformats.org/officeDocument/2006/relationships/hyperlink" Target="https://www.playequityfund.org/" TargetMode="External"/><Relationship Id="rId106" Type="http://schemas.openxmlformats.org/officeDocument/2006/relationships/hyperlink" Target="https://www.calfund.org/" TargetMode="External"/><Relationship Id="rId127" Type="http://schemas.openxmlformats.org/officeDocument/2006/relationships/hyperlink" Target="https://sendafriend.co/" TargetMode="External"/><Relationship Id="rId10" Type="http://schemas.openxmlformats.org/officeDocument/2006/relationships/hyperlink" Target="https://realtycentral.co/" TargetMode="External"/><Relationship Id="rId31" Type="http://schemas.openxmlformats.org/officeDocument/2006/relationships/hyperlink" Target="https://www.phdfemininehealth.com/" TargetMode="External"/><Relationship Id="rId52" Type="http://schemas.openxmlformats.org/officeDocument/2006/relationships/hyperlink" Target="https://cordaroys.com/" TargetMode="External"/><Relationship Id="rId73" Type="http://schemas.openxmlformats.org/officeDocument/2006/relationships/hyperlink" Target="https://www.goldenpawsociety.org/" TargetMode="External"/><Relationship Id="rId78" Type="http://schemas.openxmlformats.org/officeDocument/2006/relationships/hyperlink" Target="https://www.maryruthorganics.com/" TargetMode="External"/><Relationship Id="rId94" Type="http://schemas.openxmlformats.org/officeDocument/2006/relationships/hyperlink" Target="https://businessolver.com/" TargetMode="External"/><Relationship Id="rId99" Type="http://schemas.openxmlformats.org/officeDocument/2006/relationships/hyperlink" Target="https://www.rexshares.com/" TargetMode="External"/><Relationship Id="rId101" Type="http://schemas.openxmlformats.org/officeDocument/2006/relationships/hyperlink" Target="https://www.harimari.com/" TargetMode="External"/><Relationship Id="rId122" Type="http://schemas.openxmlformats.org/officeDocument/2006/relationships/hyperlink" Target="https://www.sunriseassociation.org/" TargetMode="External"/><Relationship Id="rId143" Type="http://schemas.openxmlformats.org/officeDocument/2006/relationships/hyperlink" Target="https://www.psaonline.org/" TargetMode="External"/><Relationship Id="rId148" Type="http://schemas.openxmlformats.org/officeDocument/2006/relationships/hyperlink" Target="https://drinkghost.com/" TargetMode="External"/><Relationship Id="rId164" Type="http://schemas.openxmlformats.org/officeDocument/2006/relationships/hyperlink" Target="https://clearstem.com/" TargetMode="External"/><Relationship Id="rId169" Type="http://schemas.openxmlformats.org/officeDocument/2006/relationships/hyperlink" Target="https://outcomes4me.com/" TargetMode="External"/><Relationship Id="rId185" Type="http://schemas.openxmlformats.org/officeDocument/2006/relationships/image" Target="../media/image126.png"/><Relationship Id="rId4" Type="http://schemas.openxmlformats.org/officeDocument/2006/relationships/hyperlink" Target="https://empowerourfuturecoalition.com/" TargetMode="External"/><Relationship Id="rId9" Type="http://schemas.openxmlformats.org/officeDocument/2006/relationships/hyperlink" Target="https://michaeltoddbeauty.com/" TargetMode="External"/><Relationship Id="rId180" Type="http://schemas.openxmlformats.org/officeDocument/2006/relationships/hyperlink" Target="https://xtiaerospace.com/" TargetMode="External"/><Relationship Id="rId26" Type="http://schemas.openxmlformats.org/officeDocument/2006/relationships/hyperlink" Target="https://us.paingone.com/" TargetMode="External"/><Relationship Id="rId47" Type="http://schemas.openxmlformats.org/officeDocument/2006/relationships/hyperlink" Target="https://www.datemyage.com/en/" TargetMode="External"/><Relationship Id="rId68" Type="http://schemas.openxmlformats.org/officeDocument/2006/relationships/hyperlink" Target="https://econugenics.com/products/pectasol-powder?srsltid=AfmBOooB511nbwRd5bE8CG-W5j3sNg9pG7iZ1kNyU_QCbkNefpW_lL50" TargetMode="External"/><Relationship Id="rId89" Type="http://schemas.openxmlformats.org/officeDocument/2006/relationships/hyperlink" Target="https://www.hostinger.com/" TargetMode="External"/><Relationship Id="rId112" Type="http://schemas.openxmlformats.org/officeDocument/2006/relationships/hyperlink" Target="https://www.persecution.com/" TargetMode="External"/><Relationship Id="rId133" Type="http://schemas.openxmlformats.org/officeDocument/2006/relationships/hyperlink" Target="https://usa.ducalfrijoles.com/" TargetMode="External"/><Relationship Id="rId154" Type="http://schemas.openxmlformats.org/officeDocument/2006/relationships/hyperlink" Target="https://www.hingehealth.com/" TargetMode="External"/><Relationship Id="rId175" Type="http://schemas.openxmlformats.org/officeDocument/2006/relationships/hyperlink" Target="https://americanrebelbeer.com/" TargetMode="External"/><Relationship Id="rId16" Type="http://schemas.openxmlformats.org/officeDocument/2006/relationships/hyperlink" Target="https://www.lolavie.com/" TargetMode="External"/><Relationship Id="rId37" Type="http://schemas.openxmlformats.org/officeDocument/2006/relationships/hyperlink" Target="https://play.google.com/store/apps/details?id=com.dreamgames.royalkingdom&amp;hl=en_US" TargetMode="External"/><Relationship Id="rId58" Type="http://schemas.openxmlformats.org/officeDocument/2006/relationships/hyperlink" Target="https://www.fast-growing-trees.com/" TargetMode="External"/><Relationship Id="rId79" Type="http://schemas.openxmlformats.org/officeDocument/2006/relationships/hyperlink" Target="https://www.josephinecounty.gov/" TargetMode="External"/><Relationship Id="rId102" Type="http://schemas.openxmlformats.org/officeDocument/2006/relationships/hyperlink" Target="https://www.rugiet.com/" TargetMode="External"/><Relationship Id="rId123" Type="http://schemas.openxmlformats.org/officeDocument/2006/relationships/hyperlink" Target="https://denvix.com/" TargetMode="External"/><Relationship Id="rId144" Type="http://schemas.openxmlformats.org/officeDocument/2006/relationships/hyperlink" Target="https://play.google.com/store/apps/details?id=hedonia.bloom.mood&amp;hl=en_US" TargetMode="External"/><Relationship Id="rId90" Type="http://schemas.openxmlformats.org/officeDocument/2006/relationships/hyperlink" Target="https://bettertomorrowinamerica.com/" TargetMode="External"/><Relationship Id="rId165" Type="http://schemas.openxmlformats.org/officeDocument/2006/relationships/hyperlink" Target="https://www.react.win/" TargetMode="External"/><Relationship Id="rId186" Type="http://schemas.openxmlformats.org/officeDocument/2006/relationships/image" Target="../media/image127.svg"/><Relationship Id="rId27" Type="http://schemas.openxmlformats.org/officeDocument/2006/relationships/hyperlink" Target="https://www.neffy.com/" TargetMode="External"/><Relationship Id="rId48" Type="http://schemas.openxmlformats.org/officeDocument/2006/relationships/hyperlink" Target="https://www.ogxbeauty.com/about-us" TargetMode="External"/><Relationship Id="rId69" Type="http://schemas.openxmlformats.org/officeDocument/2006/relationships/hyperlink" Target="https://www.rhythmsofthevillage.com/" TargetMode="External"/><Relationship Id="rId113" Type="http://schemas.openxmlformats.org/officeDocument/2006/relationships/hyperlink" Target="https://visitoman.om/en" TargetMode="External"/><Relationship Id="rId134" Type="http://schemas.openxmlformats.org/officeDocument/2006/relationships/hyperlink" Target="https://republicanred.com/" TargetMode="External"/><Relationship Id="rId80" Type="http://schemas.openxmlformats.org/officeDocument/2006/relationships/hyperlink" Target="https://venu.live/" TargetMode="External"/><Relationship Id="rId155" Type="http://schemas.openxmlformats.org/officeDocument/2006/relationships/hyperlink" Target="https://calderalab.com/" TargetMode="External"/><Relationship Id="rId176" Type="http://schemas.openxmlformats.org/officeDocument/2006/relationships/hyperlink" Target="https://www.aggressor.com/" TargetMode="External"/><Relationship Id="rId17" Type="http://schemas.openxmlformats.org/officeDocument/2006/relationships/hyperlink" Target="https://play.google.com/store/apps/details?id=jp.konami.mps&amp;hl=en_US" TargetMode="External"/><Relationship Id="rId38" Type="http://schemas.openxmlformats.org/officeDocument/2006/relationships/hyperlink" Target="https://www.nemluvio.com/" TargetMode="External"/><Relationship Id="rId59" Type="http://schemas.openxmlformats.org/officeDocument/2006/relationships/hyperlink" Target="https://www.getstarpatrol.com/" TargetMode="External"/><Relationship Id="rId103" Type="http://schemas.openxmlformats.org/officeDocument/2006/relationships/hyperlink" Target="https://www.charlie.com/" TargetMode="External"/><Relationship Id="rId124" Type="http://schemas.openxmlformats.org/officeDocument/2006/relationships/hyperlink" Target="https://www.whistlepigwhiskey.com/" TargetMode="External"/><Relationship Id="rId70" Type="http://schemas.openxmlformats.org/officeDocument/2006/relationships/hyperlink" Target="https://www.twodragonsma.com/service-page/digital-training-center" TargetMode="External"/><Relationship Id="rId91" Type="http://schemas.openxmlformats.org/officeDocument/2006/relationships/hyperlink" Target="https://slipstickfeet.com/" TargetMode="External"/><Relationship Id="rId145" Type="http://schemas.openxmlformats.org/officeDocument/2006/relationships/hyperlink" Target="https://alphadognutrition.com/" TargetMode="External"/><Relationship Id="rId166" Type="http://schemas.openxmlformats.org/officeDocument/2006/relationships/hyperlink" Target="https://www.grazerobotics.com/" TargetMode="External"/><Relationship Id="rId1" Type="http://schemas.openxmlformats.org/officeDocument/2006/relationships/slideLayout" Target="../slideLayouts/slideLayout7.xml"/><Relationship Id="rId28" Type="http://schemas.openxmlformats.org/officeDocument/2006/relationships/hyperlink" Target="https://www.joinmidi.com/" TargetMode="External"/><Relationship Id="rId49" Type="http://schemas.openxmlformats.org/officeDocument/2006/relationships/hyperlink" Target="https://www.abogado.com/" TargetMode="External"/><Relationship Id="rId114" Type="http://schemas.openxmlformats.org/officeDocument/2006/relationships/hyperlink" Target="https://coofandy.com/" TargetMode="External"/><Relationship Id="rId60" Type="http://schemas.openxmlformats.org/officeDocument/2006/relationships/hyperlink" Target="https://www.seniors4bettercare.com/" TargetMode="External"/><Relationship Id="rId81" Type="http://schemas.openxmlformats.org/officeDocument/2006/relationships/hyperlink" Target="https://alayanaturals.com/" TargetMode="External"/><Relationship Id="rId135" Type="http://schemas.openxmlformats.org/officeDocument/2006/relationships/hyperlink" Target="https://www.kerastase-usa.com/" TargetMode="External"/><Relationship Id="rId156" Type="http://schemas.openxmlformats.org/officeDocument/2006/relationships/hyperlink" Target="https://isco-pipe.com/" TargetMode="External"/><Relationship Id="rId177" Type="http://schemas.openxmlformats.org/officeDocument/2006/relationships/hyperlink" Target="https://www.bdrr.org/" TargetMode="External"/></Relationships>
</file>

<file path=ppt/slides/_rels/slide28.xml.rels><?xml version="1.0" encoding="UTF-8" standalone="yes"?>
<Relationships xmlns="http://schemas.openxmlformats.org/package/2006/relationships"><Relationship Id="rId26" Type="http://schemas.openxmlformats.org/officeDocument/2006/relationships/hyperlink" Target="https://alayanaturals.com/" TargetMode="External"/><Relationship Id="rId21" Type="http://schemas.openxmlformats.org/officeDocument/2006/relationships/hyperlink" Target="https://hellocake.com/" TargetMode="External"/><Relationship Id="rId42" Type="http://schemas.openxmlformats.org/officeDocument/2006/relationships/hyperlink" Target="https://sendafriend.co/" TargetMode="External"/><Relationship Id="rId47" Type="http://schemas.openxmlformats.org/officeDocument/2006/relationships/hyperlink" Target="https://alphadognutrition.com/" TargetMode="External"/><Relationship Id="rId63" Type="http://schemas.openxmlformats.org/officeDocument/2006/relationships/image" Target="../media/image63.png"/><Relationship Id="rId68" Type="http://schemas.openxmlformats.org/officeDocument/2006/relationships/hyperlink" Target="https://character.ai/" TargetMode="External"/><Relationship Id="rId7" Type="http://schemas.openxmlformats.org/officeDocument/2006/relationships/hyperlink" Target="https://www.fast-growing-trees.com/" TargetMode="External"/><Relationship Id="rId2" Type="http://schemas.openxmlformats.org/officeDocument/2006/relationships/notesSlide" Target="../notesSlides/notesSlide21.xml"/><Relationship Id="rId16" Type="http://schemas.openxmlformats.org/officeDocument/2006/relationships/hyperlink" Target="https://www.lolavie.com/" TargetMode="External"/><Relationship Id="rId29" Type="http://schemas.openxmlformats.org/officeDocument/2006/relationships/hyperlink" Target="https://businessolver.com/" TargetMode="External"/><Relationship Id="rId11" Type="http://schemas.openxmlformats.org/officeDocument/2006/relationships/hyperlink" Target="https://www.getzealthy.com/" TargetMode="External"/><Relationship Id="rId24" Type="http://schemas.openxmlformats.org/officeDocument/2006/relationships/hyperlink" Target="https://www.reversephone.com/" TargetMode="External"/><Relationship Id="rId32" Type="http://schemas.openxmlformats.org/officeDocument/2006/relationships/hyperlink" Target="https://www.rugiet.com/" TargetMode="External"/><Relationship Id="rId37" Type="http://schemas.openxmlformats.org/officeDocument/2006/relationships/hyperlink" Target="https://fluff.co/" TargetMode="External"/><Relationship Id="rId40" Type="http://schemas.openxmlformats.org/officeDocument/2006/relationships/hyperlink" Target="https://denvix.com/" TargetMode="External"/><Relationship Id="rId45" Type="http://schemas.openxmlformats.org/officeDocument/2006/relationships/hyperlink" Target="https://www.dontbugmypet.com/" TargetMode="External"/><Relationship Id="rId53" Type="http://schemas.openxmlformats.org/officeDocument/2006/relationships/hyperlink" Target="https://outcomes4me.com/" TargetMode="External"/><Relationship Id="rId58" Type="http://schemas.openxmlformats.org/officeDocument/2006/relationships/image" Target="../media/image28.png"/><Relationship Id="rId66" Type="http://schemas.openxmlformats.org/officeDocument/2006/relationships/image" Target="../media/image130.jpeg"/><Relationship Id="rId5" Type="http://schemas.openxmlformats.org/officeDocument/2006/relationships/hyperlink" Target="https://cordaroys.com/" TargetMode="External"/><Relationship Id="rId61" Type="http://schemas.openxmlformats.org/officeDocument/2006/relationships/image" Target="../media/image31.png"/><Relationship Id="rId19" Type="http://schemas.openxmlformats.org/officeDocument/2006/relationships/hyperlink" Target="https://www.joinmidi.com/" TargetMode="External"/><Relationship Id="rId14" Type="http://schemas.openxmlformats.org/officeDocument/2006/relationships/hyperlink" Target="https://www.oneskin.co/" TargetMode="External"/><Relationship Id="rId22" Type="http://schemas.openxmlformats.org/officeDocument/2006/relationships/image" Target="../media/image21.png"/><Relationship Id="rId27" Type="http://schemas.openxmlformats.org/officeDocument/2006/relationships/hyperlink" Target="https://plunge.com/" TargetMode="External"/><Relationship Id="rId30" Type="http://schemas.openxmlformats.org/officeDocument/2006/relationships/hyperlink" Target="https://gldn.com/" TargetMode="External"/><Relationship Id="rId35" Type="http://schemas.openxmlformats.org/officeDocument/2006/relationships/hyperlink" Target="https://shopduer.com/" TargetMode="External"/><Relationship Id="rId43" Type="http://schemas.openxmlformats.org/officeDocument/2006/relationships/hyperlink" Target="https://grainwoodfurniture.com/" TargetMode="External"/><Relationship Id="rId48" Type="http://schemas.openxmlformats.org/officeDocument/2006/relationships/hyperlink" Target="https://www.kurufootwear.com/" TargetMode="External"/><Relationship Id="rId56" Type="http://schemas.openxmlformats.org/officeDocument/2006/relationships/hyperlink" Target="https://inboundresponse.com/" TargetMode="External"/><Relationship Id="rId64" Type="http://schemas.openxmlformats.org/officeDocument/2006/relationships/image" Target="../media/image67.jpeg"/><Relationship Id="rId69" Type="http://schemas.openxmlformats.org/officeDocument/2006/relationships/image" Target="../media/image72.png"/><Relationship Id="rId8" Type="http://schemas.openxmlformats.org/officeDocument/2006/relationships/hyperlink" Target="https://viasox.com/" TargetMode="External"/><Relationship Id="rId51" Type="http://schemas.openxmlformats.org/officeDocument/2006/relationships/hyperlink" Target="https://clearstem.com/" TargetMode="External"/><Relationship Id="rId3" Type="http://schemas.openxmlformats.org/officeDocument/2006/relationships/hyperlink" Target="https://joinmochi.com/" TargetMode="External"/><Relationship Id="rId12" Type="http://schemas.openxmlformats.org/officeDocument/2006/relationships/hyperlink" Target="https://megababebeauty.com/" TargetMode="External"/><Relationship Id="rId17" Type="http://schemas.openxmlformats.org/officeDocument/2006/relationships/hyperlink" Target="https://www.wander.com/" TargetMode="External"/><Relationship Id="rId25" Type="http://schemas.openxmlformats.org/officeDocument/2006/relationships/hyperlink" Target="https://www.maryruthorganics.com/" TargetMode="External"/><Relationship Id="rId33" Type="http://schemas.openxmlformats.org/officeDocument/2006/relationships/hyperlink" Target="https://www.charlie.com/" TargetMode="External"/><Relationship Id="rId38" Type="http://schemas.openxmlformats.org/officeDocument/2006/relationships/hyperlink" Target="https://drphytos.com/" TargetMode="External"/><Relationship Id="rId46" Type="http://schemas.openxmlformats.org/officeDocument/2006/relationships/hyperlink" Target="https://www.perryellis.com/" TargetMode="External"/><Relationship Id="rId59" Type="http://schemas.openxmlformats.org/officeDocument/2006/relationships/image" Target="../media/image128.png"/><Relationship Id="rId67" Type="http://schemas.openxmlformats.org/officeDocument/2006/relationships/image" Target="../media/image60.png"/><Relationship Id="rId20" Type="http://schemas.openxmlformats.org/officeDocument/2006/relationships/hyperlink" Target="https://www.fe.training/" TargetMode="External"/><Relationship Id="rId41" Type="http://schemas.openxmlformats.org/officeDocument/2006/relationships/hyperlink" Target="https://ogee.com/" TargetMode="External"/><Relationship Id="rId54" Type="http://schemas.openxmlformats.org/officeDocument/2006/relationships/hyperlink" Target="https://www.nanit.com/" TargetMode="External"/><Relationship Id="rId62" Type="http://schemas.openxmlformats.org/officeDocument/2006/relationships/hyperlink" Target="https://www.coreweave.com/" TargetMode="External"/><Relationship Id="rId70" Type="http://schemas.openxmlformats.org/officeDocument/2006/relationships/image" Target="../media/image77.png"/><Relationship Id="rId1" Type="http://schemas.openxmlformats.org/officeDocument/2006/relationships/slideLayout" Target="../slideLayouts/slideLayout7.xml"/><Relationship Id="rId6" Type="http://schemas.openxmlformats.org/officeDocument/2006/relationships/hyperlink" Target="https://everdries.com/?srsltid=AfmBOopDImn3BL2tPiep_O1i3uKO4EvvDtZH3n1FOnFhyBBxjR5E_wQS" TargetMode="External"/><Relationship Id="rId15" Type="http://schemas.openxmlformats.org/officeDocument/2006/relationships/hyperlink" Target="https://yeezy.com/" TargetMode="External"/><Relationship Id="rId23" Type="http://schemas.openxmlformats.org/officeDocument/2006/relationships/hyperlink" Target="https://www.winonafeminine.com/en" TargetMode="External"/><Relationship Id="rId28" Type="http://schemas.openxmlformats.org/officeDocument/2006/relationships/hyperlink" Target="https://www.hostinger.com/" TargetMode="External"/><Relationship Id="rId36" Type="http://schemas.openxmlformats.org/officeDocument/2006/relationships/hyperlink" Target="https://coofandy.com/" TargetMode="External"/><Relationship Id="rId49" Type="http://schemas.openxmlformats.org/officeDocument/2006/relationships/hyperlink" Target="https://calderalab.com/" TargetMode="External"/><Relationship Id="rId57" Type="http://schemas.openxmlformats.org/officeDocument/2006/relationships/image" Target="../media/image52.png"/><Relationship Id="rId10" Type="http://schemas.openxmlformats.org/officeDocument/2006/relationships/hyperlink" Target="https://econugenics.com/products/pectasol-powder?srsltid=AfmBOooB511nbwRd5bE8CG-W5j3sNg9pG7iZ1kNyU_QCbkNefpW_lL50" TargetMode="External"/><Relationship Id="rId31" Type="http://schemas.openxmlformats.org/officeDocument/2006/relationships/hyperlink" Target="https://www.harimari.com/" TargetMode="External"/><Relationship Id="rId44" Type="http://schemas.openxmlformats.org/officeDocument/2006/relationships/hyperlink" Target="https://bugmd.com/" TargetMode="External"/><Relationship Id="rId52" Type="http://schemas.openxmlformats.org/officeDocument/2006/relationships/hyperlink" Target="https://womaness.com/" TargetMode="External"/><Relationship Id="rId60" Type="http://schemas.openxmlformats.org/officeDocument/2006/relationships/hyperlink" Target="http://joinmidi.com/" TargetMode="External"/><Relationship Id="rId65" Type="http://schemas.openxmlformats.org/officeDocument/2006/relationships/image" Target="../media/image129.png"/><Relationship Id="rId4" Type="http://schemas.openxmlformats.org/officeDocument/2006/relationships/hyperlink" Target="https://www.abogado.com/" TargetMode="External"/><Relationship Id="rId9" Type="http://schemas.openxmlformats.org/officeDocument/2006/relationships/hyperlink" Target="https://te.co/" TargetMode="External"/><Relationship Id="rId13" Type="http://schemas.openxmlformats.org/officeDocument/2006/relationships/hyperlink" Target="https://michaeltoddbeauty.com/" TargetMode="External"/><Relationship Id="rId18" Type="http://schemas.openxmlformats.org/officeDocument/2006/relationships/hyperlink" Target="https://transformertable.com/" TargetMode="External"/><Relationship Id="rId39" Type="http://schemas.openxmlformats.org/officeDocument/2006/relationships/hyperlink" Target="https://fatty15.com/" TargetMode="External"/><Relationship Id="rId34" Type="http://schemas.openxmlformats.org/officeDocument/2006/relationships/hyperlink" Target="https://www.blissworld.com/" TargetMode="External"/><Relationship Id="rId50" Type="http://schemas.openxmlformats.org/officeDocument/2006/relationships/hyperlink" Target="https://hollowsocks.com/" TargetMode="External"/><Relationship Id="rId55" Type="http://schemas.openxmlformats.org/officeDocument/2006/relationships/hyperlink" Target="https://earningshub.com/"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chart" Target="../charts/chart2.xml"/><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chart" Target="../charts/chart4.xml"/><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chart" Target="../charts/chart5.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slide" Target="slide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group of people taking a selfie&#10;&#10;AI-generated content may be incorrect.">
            <a:extLst>
              <a:ext uri="{FF2B5EF4-FFF2-40B4-BE49-F238E27FC236}">
                <a16:creationId xmlns:a16="http://schemas.microsoft.com/office/drawing/2014/main" id="{222CE06A-12E4-0718-5B23-65F1B073ACFF}"/>
              </a:ext>
            </a:extLst>
          </p:cNvPr>
          <p:cNvPicPr>
            <a:picLocks noChangeAspect="1"/>
          </p:cNvPicPr>
          <p:nvPr/>
        </p:nvPicPr>
        <p:blipFill>
          <a:blip r:embed="rId3"/>
          <a:srcRect l="14030" r="19377"/>
          <a:stretch>
            <a:fillRect/>
          </a:stretch>
        </p:blipFill>
        <p:spPr>
          <a:xfrm>
            <a:off x="5341545" y="0"/>
            <a:ext cx="6850456" cy="6858000"/>
          </a:xfrm>
          <a:prstGeom prst="rect">
            <a:avLst/>
          </a:prstGeom>
        </p:spPr>
      </p:pic>
      <p:pic>
        <p:nvPicPr>
          <p:cNvPr id="12" name="Graphic 11">
            <a:extLst>
              <a:ext uri="{FF2B5EF4-FFF2-40B4-BE49-F238E27FC236}">
                <a16:creationId xmlns:a16="http://schemas.microsoft.com/office/drawing/2014/main" id="{4C3BDC65-8D60-4B6A-A6E4-F284D2B2831F}"/>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r="39630" b="36230"/>
          <a:stretch>
            <a:fillRect/>
          </a:stretch>
        </p:blipFill>
        <p:spPr>
          <a:xfrm>
            <a:off x="5341545" y="2666878"/>
            <a:ext cx="6850455" cy="4191122"/>
          </a:xfrm>
          <a:custGeom>
            <a:avLst/>
            <a:gdLst>
              <a:gd name="connsiteX0" fmla="*/ 0 w 7084331"/>
              <a:gd name="connsiteY0" fmla="*/ 0 h 4191122"/>
              <a:gd name="connsiteX1" fmla="*/ 7084331 w 7084331"/>
              <a:gd name="connsiteY1" fmla="*/ 0 h 4191122"/>
              <a:gd name="connsiteX2" fmla="*/ 7084331 w 7084331"/>
              <a:gd name="connsiteY2" fmla="*/ 4191122 h 4191122"/>
              <a:gd name="connsiteX3" fmla="*/ 0 w 7084331"/>
              <a:gd name="connsiteY3" fmla="*/ 4191122 h 4191122"/>
            </a:gdLst>
            <a:ahLst/>
            <a:cxnLst>
              <a:cxn ang="0">
                <a:pos x="connsiteX0" y="connsiteY0"/>
              </a:cxn>
              <a:cxn ang="0">
                <a:pos x="connsiteX1" y="connsiteY1"/>
              </a:cxn>
              <a:cxn ang="0">
                <a:pos x="connsiteX2" y="connsiteY2"/>
              </a:cxn>
              <a:cxn ang="0">
                <a:pos x="connsiteX3" y="connsiteY3"/>
              </a:cxn>
            </a:cxnLst>
            <a:rect l="l" t="t" r="r" b="b"/>
            <a:pathLst>
              <a:path w="7084331" h="4191122">
                <a:moveTo>
                  <a:pt x="0" y="0"/>
                </a:moveTo>
                <a:lnTo>
                  <a:pt x="7084331" y="0"/>
                </a:lnTo>
                <a:lnTo>
                  <a:pt x="7084331" y="4191122"/>
                </a:lnTo>
                <a:lnTo>
                  <a:pt x="0" y="4191122"/>
                </a:lnTo>
                <a:close/>
              </a:path>
            </a:pathLst>
          </a:custGeom>
        </p:spPr>
      </p:pic>
      <p:sp>
        <p:nvSpPr>
          <p:cNvPr id="5" name="Title 9">
            <a:extLst>
              <a:ext uri="{FF2B5EF4-FFF2-40B4-BE49-F238E27FC236}">
                <a16:creationId xmlns:a16="http://schemas.microsoft.com/office/drawing/2014/main" id="{21496FD2-DA86-382F-D051-F482BD4F7603}"/>
              </a:ext>
            </a:extLst>
          </p:cNvPr>
          <p:cNvSpPr txBox="1">
            <a:spLocks/>
          </p:cNvSpPr>
          <p:nvPr/>
        </p:nvSpPr>
        <p:spPr>
          <a:xfrm>
            <a:off x="86872" y="3470212"/>
            <a:ext cx="5254673" cy="1824558"/>
          </a:xfrm>
          <a:prstGeom prst="rect">
            <a:avLst/>
          </a:prstGeom>
        </p:spPr>
        <p:txBody>
          <a:bodyPr vert="horz" lIns="91440" tIns="45720" rIns="91440" bIns="45720" rtlCol="0" anchor="t">
            <a:noAutofit/>
          </a:bodyPr>
          <a:lstStyle>
            <a:lvl1pPr algn="l" defTabSz="944056" rtl="0" eaLnBrk="1" latinLnBrk="0" hangingPunct="1">
              <a:lnSpc>
                <a:spcPct val="100000"/>
              </a:lnSpc>
              <a:spcBef>
                <a:spcPct val="0"/>
              </a:spcBef>
              <a:buNone/>
              <a:defRPr sz="3750" kern="1200">
                <a:solidFill>
                  <a:schemeClr val="bg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ED3C8D"/>
                </a:solidFill>
                <a:effectLst/>
                <a:uLnTx/>
                <a:uFillTx/>
                <a:latin typeface="Helvetica" pitchFamily="2" charset="0"/>
                <a:ea typeface="+mj-ea"/>
                <a:cs typeface="+mj-cs"/>
              </a:rPr>
              <a:t>Welcome to TV</a:t>
            </a:r>
            <a:br>
              <a:rPr kumimoji="0" lang="en-US" sz="3000" b="1" i="0" u="none" strike="noStrike" kern="1200" cap="none" spc="0" normalizeH="0" baseline="0" noProof="0">
                <a:ln>
                  <a:noFill/>
                </a:ln>
                <a:solidFill>
                  <a:srgbClr val="ED3C8D"/>
                </a:solidFill>
                <a:effectLst/>
                <a:uLnTx/>
                <a:uFillTx/>
                <a:latin typeface="Helvetica" pitchFamily="2" charset="0"/>
                <a:ea typeface="+mj-ea"/>
                <a:cs typeface="+mj-cs"/>
              </a:rPr>
            </a:br>
            <a:r>
              <a:rPr kumimoji="0" lang="en-US" sz="2200" b="1" i="0" u="none" strike="noStrike" kern="1200" cap="none" spc="0" normalizeH="0" baseline="0" noProof="0">
                <a:ln>
                  <a:noFill/>
                </a:ln>
                <a:solidFill>
                  <a:prstClr val="white"/>
                </a:solidFill>
                <a:effectLst/>
                <a:uLnTx/>
                <a:uFillTx/>
                <a:latin typeface="Helvetica" pitchFamily="2" charset="0"/>
                <a:ea typeface="+mj-ea"/>
                <a:cs typeface="+mj-cs"/>
              </a:rPr>
              <a:t>Meet the New Advertisers Who Are Creating Consumer Curiosity and Brand Consideration </a:t>
            </a:r>
            <a:endParaRPr lang="en-US" sz="2200" b="1">
              <a:solidFill>
                <a:prstClr val="white"/>
              </a:solidFill>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1">
              <a:solidFill>
                <a:prstClr val="white"/>
              </a:solidFill>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a:solidFill>
                  <a:srgbClr val="00BFF2"/>
                </a:solidFill>
                <a:latin typeface="Helvetica"/>
                <a:ea typeface="+mn-ea"/>
                <a:cs typeface="Helvetica"/>
              </a:rPr>
              <a:t>1</a:t>
            </a:r>
            <a:r>
              <a:rPr lang="en-US" sz="1600" b="1" baseline="30000">
                <a:solidFill>
                  <a:srgbClr val="00BFF2"/>
                </a:solidFill>
                <a:latin typeface="Helvetica"/>
                <a:ea typeface="+mn-ea"/>
                <a:cs typeface="Helvetica"/>
              </a:rPr>
              <a:t>st</a:t>
            </a:r>
            <a:r>
              <a:rPr lang="en-US" sz="1600" b="1">
                <a:solidFill>
                  <a:srgbClr val="00BFF2"/>
                </a:solidFill>
                <a:latin typeface="Helvetica"/>
                <a:ea typeface="+mn-ea"/>
                <a:cs typeface="Helvetica"/>
              </a:rPr>
              <a:t> Half 2025 Update</a:t>
            </a:r>
            <a:br>
              <a:rPr kumimoji="0" lang="en-US" sz="2400" b="1" i="0" u="none" strike="noStrike" kern="1200" cap="none" spc="0" normalizeH="0" baseline="0" noProof="0">
                <a:ln>
                  <a:noFill/>
                </a:ln>
                <a:solidFill>
                  <a:prstClr val="white"/>
                </a:solidFill>
                <a:effectLst/>
                <a:uLnTx/>
                <a:uFillTx/>
                <a:latin typeface="Helvetica" pitchFamily="2" charset="0"/>
                <a:ea typeface="+mj-ea"/>
                <a:cs typeface="+mj-cs"/>
              </a:rPr>
            </a:br>
            <a:endParaRPr kumimoji="0" lang="en-US" sz="2400" b="1" i="0" u="none" strike="noStrike" kern="1200" cap="none" spc="0" normalizeH="0" baseline="0" noProof="0">
              <a:ln>
                <a:noFill/>
              </a:ln>
              <a:solidFill>
                <a:prstClr val="white"/>
              </a:solidFill>
              <a:effectLst/>
              <a:uLnTx/>
              <a:uFillTx/>
              <a:latin typeface="Helvetica" pitchFamily="2" charset="0"/>
              <a:ea typeface="+mj-ea"/>
              <a:cs typeface="+mj-cs"/>
            </a:endParaRPr>
          </a:p>
        </p:txBody>
      </p:sp>
      <p:sp>
        <p:nvSpPr>
          <p:cNvPr id="10" name="Rectangle 9">
            <a:extLst>
              <a:ext uri="{FF2B5EF4-FFF2-40B4-BE49-F238E27FC236}">
                <a16:creationId xmlns:a16="http://schemas.microsoft.com/office/drawing/2014/main" id="{E4A8B999-25B1-8F09-8E5E-48782D08CEBF}"/>
              </a:ext>
            </a:extLst>
          </p:cNvPr>
          <p:cNvSpPr/>
          <p:nvPr/>
        </p:nvSpPr>
        <p:spPr>
          <a:xfrm>
            <a:off x="448273" y="5800725"/>
            <a:ext cx="2162175" cy="653416"/>
          </a:xfrm>
          <a:prstGeom prst="rect">
            <a:avLst/>
          </a:prstGeom>
          <a:solidFill>
            <a:srgbClr val="1B1464"/>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7C93FDAB-4B60-A210-8D3A-245C948A0E65}"/>
              </a:ext>
            </a:extLst>
          </p:cNvPr>
          <p:cNvPicPr>
            <a:picLocks noChangeAspect="1"/>
          </p:cNvPicPr>
          <p:nvPr/>
        </p:nvPicPr>
        <p:blipFill>
          <a:blip r:embed="rId6"/>
          <a:stretch>
            <a:fillRect/>
          </a:stretch>
        </p:blipFill>
        <p:spPr>
          <a:xfrm>
            <a:off x="294999" y="5964265"/>
            <a:ext cx="1996059" cy="857098"/>
          </a:xfrm>
          <a:prstGeom prst="rect">
            <a:avLst/>
          </a:prstGeom>
        </p:spPr>
      </p:pic>
      <p:pic>
        <p:nvPicPr>
          <p:cNvPr id="2" name="Picture 1">
            <a:extLst>
              <a:ext uri="{FF2B5EF4-FFF2-40B4-BE49-F238E27FC236}">
                <a16:creationId xmlns:a16="http://schemas.microsoft.com/office/drawing/2014/main" id="{BE3F3272-DC54-357E-C1F9-FC319678AEE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6872" y="65325"/>
            <a:ext cx="1712662" cy="547231"/>
          </a:xfrm>
          <a:prstGeom prst="rect">
            <a:avLst/>
          </a:prstGeom>
          <a:ln w="28575">
            <a:solidFill>
              <a:srgbClr val="ED3C8D"/>
            </a:solidFill>
          </a:ln>
        </p:spPr>
      </p:pic>
      <p:grpSp>
        <p:nvGrpSpPr>
          <p:cNvPr id="7" name="Group 6">
            <a:extLst>
              <a:ext uri="{FF2B5EF4-FFF2-40B4-BE49-F238E27FC236}">
                <a16:creationId xmlns:a16="http://schemas.microsoft.com/office/drawing/2014/main" id="{BD3F90D8-EC4F-44E3-8868-8951815070FB}"/>
              </a:ext>
            </a:extLst>
          </p:cNvPr>
          <p:cNvGrpSpPr/>
          <p:nvPr/>
        </p:nvGrpSpPr>
        <p:grpSpPr>
          <a:xfrm>
            <a:off x="1863754" y="0"/>
            <a:ext cx="3477791" cy="2583712"/>
            <a:chOff x="-15240" y="-13657"/>
            <a:chExt cx="4721216" cy="2686231"/>
          </a:xfrm>
        </p:grpSpPr>
        <p:sp>
          <p:nvSpPr>
            <p:cNvPr id="8" name="Freeform: Shape 7">
              <a:extLst>
                <a:ext uri="{FF2B5EF4-FFF2-40B4-BE49-F238E27FC236}">
                  <a16:creationId xmlns:a16="http://schemas.microsoft.com/office/drawing/2014/main" id="{8BF951BE-118C-48F7-BE62-B39D2B4FC56A}"/>
                </a:ext>
              </a:extLst>
            </p:cNvPr>
            <p:cNvSpPr/>
            <p:nvPr userDrawn="1"/>
          </p:nvSpPr>
          <p:spPr>
            <a:xfrm>
              <a:off x="-15240" y="-13657"/>
              <a:ext cx="4721216" cy="2686231"/>
            </a:xfrm>
            <a:custGeom>
              <a:avLst/>
              <a:gdLst>
                <a:gd name="connsiteX0" fmla="*/ 0 w 4721216"/>
                <a:gd name="connsiteY0" fmla="*/ 0 h 2686231"/>
                <a:gd name="connsiteX1" fmla="*/ 4721216 w 4721216"/>
                <a:gd name="connsiteY1" fmla="*/ 0 h 2686231"/>
                <a:gd name="connsiteX2" fmla="*/ 4721216 w 4721216"/>
                <a:gd name="connsiteY2" fmla="*/ 2686231 h 2686231"/>
                <a:gd name="connsiteX3" fmla="*/ 1395884 w 4721216"/>
                <a:gd name="connsiteY3" fmla="*/ 1201749 h 2686231"/>
                <a:gd name="connsiteX4" fmla="*/ 78852 w 4721216"/>
                <a:gd name="connsiteY4" fmla="*/ 612473 h 2686231"/>
                <a:gd name="connsiteX5" fmla="*/ 0 w 4721216"/>
                <a:gd name="connsiteY5" fmla="*/ 576331 h 2686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21216" h="2686231">
                  <a:moveTo>
                    <a:pt x="0" y="0"/>
                  </a:moveTo>
                  <a:lnTo>
                    <a:pt x="4721216" y="0"/>
                  </a:lnTo>
                  <a:lnTo>
                    <a:pt x="4721216" y="2686231"/>
                  </a:lnTo>
                  <a:lnTo>
                    <a:pt x="1395884" y="1201749"/>
                  </a:lnTo>
                  <a:cubicBezTo>
                    <a:pt x="1088473" y="1072268"/>
                    <a:pt x="486065" y="798907"/>
                    <a:pt x="78852" y="612473"/>
                  </a:cubicBezTo>
                  <a:lnTo>
                    <a:pt x="0" y="576331"/>
                  </a:lnTo>
                  <a:close/>
                </a:path>
              </a:pathLst>
            </a:custGeom>
            <a:solidFill>
              <a:srgbClr val="130F4A"/>
            </a:solidFill>
            <a:ln w="5302"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B1464"/>
                </a:solidFill>
                <a:effectLst/>
                <a:uLnTx/>
                <a:uFillTx/>
                <a:latin typeface="Helvetica-Light"/>
                <a:ea typeface="+mn-ea"/>
                <a:cs typeface="+mn-cs"/>
              </a:endParaRPr>
            </a:p>
          </p:txBody>
        </p:sp>
        <p:sp>
          <p:nvSpPr>
            <p:cNvPr id="13" name="Freeform: Shape 12">
              <a:extLst>
                <a:ext uri="{FF2B5EF4-FFF2-40B4-BE49-F238E27FC236}">
                  <a16:creationId xmlns:a16="http://schemas.microsoft.com/office/drawing/2014/main" id="{5AE5D4B1-D529-4069-92AA-16E1B391A6BF}"/>
                </a:ext>
              </a:extLst>
            </p:cNvPr>
            <p:cNvSpPr/>
            <p:nvPr/>
          </p:nvSpPr>
          <p:spPr>
            <a:xfrm>
              <a:off x="34005" y="23167"/>
              <a:ext cx="1331681" cy="1155444"/>
            </a:xfrm>
            <a:custGeom>
              <a:avLst/>
              <a:gdLst>
                <a:gd name="connsiteX0" fmla="*/ 0 w 1421708"/>
                <a:gd name="connsiteY0" fmla="*/ 591848 h 1222125"/>
                <a:gd name="connsiteX1" fmla="*/ 1421708 w 1421708"/>
                <a:gd name="connsiteY1" fmla="*/ 1222125 h 1222125"/>
                <a:gd name="connsiteX2" fmla="*/ 1421708 w 1421708"/>
                <a:gd name="connsiteY2" fmla="*/ 0 h 1222125"/>
              </a:gdLst>
              <a:ahLst/>
              <a:cxnLst>
                <a:cxn ang="0">
                  <a:pos x="connsiteX0" y="connsiteY0"/>
                </a:cxn>
                <a:cxn ang="0">
                  <a:pos x="connsiteX1" y="connsiteY1"/>
                </a:cxn>
                <a:cxn ang="0">
                  <a:pos x="connsiteX2" y="connsiteY2"/>
                </a:cxn>
              </a:cxnLst>
              <a:rect l="l" t="t" r="r" b="b"/>
              <a:pathLst>
                <a:path w="1421708" h="1222125">
                  <a:moveTo>
                    <a:pt x="0" y="591848"/>
                  </a:moveTo>
                  <a:lnTo>
                    <a:pt x="1421708" y="1222125"/>
                  </a:lnTo>
                  <a:lnTo>
                    <a:pt x="1421708" y="0"/>
                  </a:lnTo>
                  <a:close/>
                </a:path>
              </a:pathLst>
            </a:custGeom>
            <a:solidFill>
              <a:srgbClr val="00BFF2"/>
            </a:solidFill>
            <a:ln w="530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B1464"/>
                </a:solidFill>
                <a:effectLst/>
                <a:uLnTx/>
                <a:uFillTx/>
                <a:latin typeface="Helvetica-Light"/>
                <a:ea typeface="+mn-ea"/>
                <a:cs typeface="+mn-cs"/>
              </a:endParaRPr>
            </a:p>
          </p:txBody>
        </p:sp>
        <p:sp>
          <p:nvSpPr>
            <p:cNvPr id="14" name="Freeform: Shape 13">
              <a:extLst>
                <a:ext uri="{FF2B5EF4-FFF2-40B4-BE49-F238E27FC236}">
                  <a16:creationId xmlns:a16="http://schemas.microsoft.com/office/drawing/2014/main" id="{630020BB-B5A9-48CC-9939-C1F42A09A502}"/>
                </a:ext>
              </a:extLst>
            </p:cNvPr>
            <p:cNvSpPr/>
            <p:nvPr/>
          </p:nvSpPr>
          <p:spPr>
            <a:xfrm>
              <a:off x="1365686" y="616973"/>
              <a:ext cx="1331731" cy="1155444"/>
            </a:xfrm>
            <a:custGeom>
              <a:avLst/>
              <a:gdLst>
                <a:gd name="connsiteX0" fmla="*/ 0 w 1421761"/>
                <a:gd name="connsiteY0" fmla="*/ 591794 h 1222125"/>
                <a:gd name="connsiteX1" fmla="*/ 1421761 w 1421761"/>
                <a:gd name="connsiteY1" fmla="*/ 1222125 h 1222125"/>
                <a:gd name="connsiteX2" fmla="*/ 1421761 w 1421761"/>
                <a:gd name="connsiteY2" fmla="*/ 0 h 1222125"/>
              </a:gdLst>
              <a:ahLst/>
              <a:cxnLst>
                <a:cxn ang="0">
                  <a:pos x="connsiteX0" y="connsiteY0"/>
                </a:cxn>
                <a:cxn ang="0">
                  <a:pos x="connsiteX1" y="connsiteY1"/>
                </a:cxn>
                <a:cxn ang="0">
                  <a:pos x="connsiteX2" y="connsiteY2"/>
                </a:cxn>
              </a:cxnLst>
              <a:rect l="l" t="t" r="r" b="b"/>
              <a:pathLst>
                <a:path w="1421761" h="1222125">
                  <a:moveTo>
                    <a:pt x="0" y="591794"/>
                  </a:moveTo>
                  <a:lnTo>
                    <a:pt x="1421761" y="1222125"/>
                  </a:lnTo>
                  <a:lnTo>
                    <a:pt x="1421761" y="0"/>
                  </a:lnTo>
                  <a:close/>
                </a:path>
              </a:pathLst>
            </a:custGeom>
            <a:solidFill>
              <a:srgbClr val="ED3C8D"/>
            </a:solidFill>
            <a:ln w="530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B1464"/>
                </a:solidFill>
                <a:effectLst/>
                <a:uLnTx/>
                <a:uFillTx/>
                <a:latin typeface="Helvetica-Light"/>
                <a:ea typeface="+mn-ea"/>
                <a:cs typeface="+mn-cs"/>
              </a:endParaRPr>
            </a:p>
          </p:txBody>
        </p:sp>
        <p:sp>
          <p:nvSpPr>
            <p:cNvPr id="15" name="Freeform: Shape 14">
              <a:extLst>
                <a:ext uri="{FF2B5EF4-FFF2-40B4-BE49-F238E27FC236}">
                  <a16:creationId xmlns:a16="http://schemas.microsoft.com/office/drawing/2014/main" id="{2BA9919E-8757-47EA-AF29-47E3FDC08853}"/>
                </a:ext>
              </a:extLst>
            </p:cNvPr>
            <p:cNvSpPr/>
            <p:nvPr/>
          </p:nvSpPr>
          <p:spPr>
            <a:xfrm>
              <a:off x="1365686" y="23167"/>
              <a:ext cx="1331731" cy="1155444"/>
            </a:xfrm>
            <a:custGeom>
              <a:avLst/>
              <a:gdLst>
                <a:gd name="connsiteX0" fmla="*/ 1421761 w 1421761"/>
                <a:gd name="connsiteY0" fmla="*/ 630278 h 1222125"/>
                <a:gd name="connsiteX1" fmla="*/ 0 w 1421761"/>
                <a:gd name="connsiteY1" fmla="*/ 0 h 1222125"/>
                <a:gd name="connsiteX2" fmla="*/ 0 w 1421761"/>
                <a:gd name="connsiteY2" fmla="*/ 1222125 h 1222125"/>
              </a:gdLst>
              <a:ahLst/>
              <a:cxnLst>
                <a:cxn ang="0">
                  <a:pos x="connsiteX0" y="connsiteY0"/>
                </a:cxn>
                <a:cxn ang="0">
                  <a:pos x="connsiteX1" y="connsiteY1"/>
                </a:cxn>
                <a:cxn ang="0">
                  <a:pos x="connsiteX2" y="connsiteY2"/>
                </a:cxn>
              </a:cxnLst>
              <a:rect l="l" t="t" r="r" b="b"/>
              <a:pathLst>
                <a:path w="1421761" h="1222125">
                  <a:moveTo>
                    <a:pt x="1421761" y="630278"/>
                  </a:moveTo>
                  <a:lnTo>
                    <a:pt x="0" y="0"/>
                  </a:lnTo>
                  <a:lnTo>
                    <a:pt x="0" y="1222125"/>
                  </a:lnTo>
                  <a:close/>
                </a:path>
              </a:pathLst>
            </a:custGeom>
            <a:solidFill>
              <a:schemeClr val="bg1"/>
            </a:solidFill>
            <a:ln w="530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B1464"/>
                </a:solidFill>
                <a:effectLst/>
                <a:uLnTx/>
                <a:uFillTx/>
                <a:latin typeface="Helvetica-Light"/>
                <a:ea typeface="+mn-ea"/>
                <a:cs typeface="+mn-cs"/>
              </a:endParaRPr>
            </a:p>
          </p:txBody>
        </p:sp>
        <p:sp>
          <p:nvSpPr>
            <p:cNvPr id="16" name="Freeform: Shape 15">
              <a:extLst>
                <a:ext uri="{FF2B5EF4-FFF2-40B4-BE49-F238E27FC236}">
                  <a16:creationId xmlns:a16="http://schemas.microsoft.com/office/drawing/2014/main" id="{49362404-B0D3-4845-81C6-4BB463DC0FB9}"/>
                </a:ext>
              </a:extLst>
            </p:cNvPr>
            <p:cNvSpPr/>
            <p:nvPr/>
          </p:nvSpPr>
          <p:spPr>
            <a:xfrm>
              <a:off x="2704627" y="-13656"/>
              <a:ext cx="1495109" cy="633867"/>
            </a:xfrm>
            <a:custGeom>
              <a:avLst/>
              <a:gdLst>
                <a:gd name="connsiteX0" fmla="*/ 0 w 1495109"/>
                <a:gd name="connsiteY0" fmla="*/ 0 h 633867"/>
                <a:gd name="connsiteX1" fmla="*/ 1482463 w 1495109"/>
                <a:gd name="connsiteY1" fmla="*/ 0 h 633867"/>
                <a:gd name="connsiteX2" fmla="*/ 1495109 w 1495109"/>
                <a:gd name="connsiteY2" fmla="*/ 5659 h 633867"/>
                <a:gd name="connsiteX3" fmla="*/ 0 w 1495109"/>
                <a:gd name="connsiteY3" fmla="*/ 633867 h 633867"/>
              </a:gdLst>
              <a:ahLst/>
              <a:cxnLst>
                <a:cxn ang="0">
                  <a:pos x="connsiteX0" y="connsiteY0"/>
                </a:cxn>
                <a:cxn ang="0">
                  <a:pos x="connsiteX1" y="connsiteY1"/>
                </a:cxn>
                <a:cxn ang="0">
                  <a:pos x="connsiteX2" y="connsiteY2"/>
                </a:cxn>
                <a:cxn ang="0">
                  <a:pos x="connsiteX3" y="connsiteY3"/>
                </a:cxn>
              </a:cxnLst>
              <a:rect l="l" t="t" r="r" b="b"/>
              <a:pathLst>
                <a:path w="1495109" h="633867">
                  <a:moveTo>
                    <a:pt x="0" y="0"/>
                  </a:moveTo>
                  <a:lnTo>
                    <a:pt x="1482463" y="0"/>
                  </a:lnTo>
                  <a:lnTo>
                    <a:pt x="1495109" y="5659"/>
                  </a:lnTo>
                  <a:lnTo>
                    <a:pt x="0" y="633867"/>
                  </a:lnTo>
                  <a:close/>
                </a:path>
              </a:pathLst>
            </a:custGeom>
            <a:solidFill>
              <a:schemeClr val="bg1"/>
            </a:solidFill>
            <a:ln w="5302"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B1464"/>
                </a:solidFill>
                <a:effectLst/>
                <a:uLnTx/>
                <a:uFillTx/>
                <a:latin typeface="Helvetica-Light"/>
                <a:ea typeface="+mn-ea"/>
                <a:cs typeface="+mn-cs"/>
              </a:endParaRPr>
            </a:p>
          </p:txBody>
        </p:sp>
      </p:grpSp>
      <p:pic>
        <p:nvPicPr>
          <p:cNvPr id="4" name="Picture 3">
            <a:extLst>
              <a:ext uri="{FF2B5EF4-FFF2-40B4-BE49-F238E27FC236}">
                <a16:creationId xmlns:a16="http://schemas.microsoft.com/office/drawing/2014/main" id="{7DDA83AF-B067-E512-1815-DDCDDA5152F7}"/>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196024" y="1901893"/>
            <a:ext cx="3683037" cy="898824"/>
          </a:xfrm>
          <a:prstGeom prst="rect">
            <a:avLst/>
          </a:prstGeom>
        </p:spPr>
      </p:pic>
    </p:spTree>
    <p:extLst>
      <p:ext uri="{BB962C8B-B14F-4D97-AF65-F5344CB8AC3E}">
        <p14:creationId xmlns:p14="http://schemas.microsoft.com/office/powerpoint/2010/main" val="27571311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439E6B5-9718-FB26-0BFD-3D692DBEBCAC}"/>
              </a:ext>
            </a:extLst>
          </p:cNvPr>
          <p:cNvSpPr>
            <a:spLocks/>
          </p:cNvSpPr>
          <p:nvPr/>
        </p:nvSpPr>
        <p:spPr>
          <a:xfrm>
            <a:off x="-23178" y="1696163"/>
            <a:ext cx="12215178"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Speech Bubble: Rectangle 9">
            <a:hlinkClick r:id="rId3"/>
            <a:extLst>
              <a:ext uri="{FF2B5EF4-FFF2-40B4-BE49-F238E27FC236}">
                <a16:creationId xmlns:a16="http://schemas.microsoft.com/office/drawing/2014/main" id="{AAD60606-9A81-9B6D-8463-93F2EE33B5BB}"/>
              </a:ext>
            </a:extLst>
          </p:cNvPr>
          <p:cNvSpPr/>
          <p:nvPr/>
        </p:nvSpPr>
        <p:spPr>
          <a:xfrm>
            <a:off x="28163" y="4189682"/>
            <a:ext cx="3884927" cy="1722669"/>
          </a:xfrm>
          <a:prstGeom prst="wedgeRectCallout">
            <a:avLst>
              <a:gd name="adj1" fmla="val -12965"/>
              <a:gd name="adj2" fmla="val 61246"/>
            </a:avLst>
          </a:prstGeom>
          <a:solidFill>
            <a:sysClr val="window" lastClr="FFFFFF"/>
          </a:solidFill>
          <a:ln w="28575" cap="flat" cmpd="sng" algn="ctr">
            <a:solidFill>
              <a:srgbClr val="ED3C8D"/>
            </a:solidFill>
            <a:prstDash val="dash"/>
          </a:ln>
          <a:effectLst/>
        </p:spPr>
        <p:txBody>
          <a:bodyPr rtlCol="0" anchor="ctr"/>
          <a:lstStyle/>
          <a:p>
            <a:pPr marL="0" marR="0" lvl="0" indent="0" algn="ctr" defTabSz="457109" rtl="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endParaRPr>
          </a:p>
          <a:p>
            <a:pPr marL="0" marR="0" lvl="0" indent="0" algn="ctr" defTabSz="457109" rtl="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endParaRPr>
          </a:p>
          <a:p>
            <a:pPr marL="0" marR="0" lvl="0" indent="0" algn="ctr" defTabSz="457109"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endParaRPr>
          </a:p>
          <a:p>
            <a:pPr lvl="0" algn="ctr" defTabSz="457109">
              <a:defRPr/>
            </a:pPr>
            <a:r>
              <a:rPr lang="en-US" sz="1400" kern="0">
                <a:solidFill>
                  <a:srgbClr val="1F1A62"/>
                </a:solidFill>
                <a:latin typeface="Helvetica Light" panose="020B0403020202020204"/>
                <a:ea typeface="Open Sans" panose="020B0606030504020204" pitchFamily="34" charset="0"/>
                <a:cs typeface="Open Sans" panose="020B0606030504020204" pitchFamily="34" charset="0"/>
              </a:rPr>
              <a:t>“We just </a:t>
            </a:r>
            <a:r>
              <a:rPr lang="en-US" sz="1400" b="1" kern="0">
                <a:solidFill>
                  <a:srgbClr val="1F1A62"/>
                </a:solidFill>
                <a:latin typeface="Helvetica Light" panose="020B0403020202020204"/>
                <a:ea typeface="Open Sans" panose="020B0606030504020204" pitchFamily="34" charset="0"/>
                <a:cs typeface="Open Sans" panose="020B0606030504020204" pitchFamily="34" charset="0"/>
              </a:rPr>
              <a:t>launched our first commercial for Smash Kitchen!!</a:t>
            </a:r>
            <a:r>
              <a:rPr lang="en-US" sz="1400" kern="0">
                <a:solidFill>
                  <a:srgbClr val="1F1A62"/>
                </a:solidFill>
                <a:latin typeface="Helvetica Light" panose="020B0403020202020204"/>
                <a:ea typeface="Open Sans" panose="020B0606030504020204" pitchFamily="34" charset="0"/>
                <a:cs typeface="Open Sans" panose="020B0606030504020204" pitchFamily="34" charset="0"/>
              </a:rPr>
              <a:t> In a category that often plays it safe, we wanted to do something </a:t>
            </a:r>
            <a:r>
              <a:rPr lang="en-US" sz="1400" b="1" kern="0">
                <a:solidFill>
                  <a:srgbClr val="1F1A62"/>
                </a:solidFill>
                <a:latin typeface="Helvetica Light" panose="020B0403020202020204"/>
                <a:ea typeface="Open Sans" panose="020B0606030504020204" pitchFamily="34" charset="0"/>
                <a:cs typeface="Open Sans" panose="020B0606030504020204" pitchFamily="34" charset="0"/>
              </a:rPr>
              <a:t>different and delicious.</a:t>
            </a:r>
            <a:r>
              <a:rPr lang="en-US" sz="1400" kern="0">
                <a:solidFill>
                  <a:srgbClr val="1F1A62"/>
                </a:solidFill>
                <a:latin typeface="Helvetica Light" panose="020B0403020202020204"/>
                <a:ea typeface="Open Sans" panose="020B0606030504020204" pitchFamily="34" charset="0"/>
                <a:cs typeface="Open Sans" panose="020B0606030504020204" pitchFamily="34" charset="0"/>
              </a:rPr>
              <a:t>”</a:t>
            </a:r>
          </a:p>
        </p:txBody>
      </p:sp>
      <p:sp>
        <p:nvSpPr>
          <p:cNvPr id="19" name="TextBox 18">
            <a:extLst>
              <a:ext uri="{FF2B5EF4-FFF2-40B4-BE49-F238E27FC236}">
                <a16:creationId xmlns:a16="http://schemas.microsoft.com/office/drawing/2014/main" id="{0EBE058D-A0A3-74CE-6B0C-38A7D4BDDCBF}"/>
              </a:ext>
            </a:extLst>
          </p:cNvPr>
          <p:cNvSpPr txBox="1"/>
          <p:nvPr/>
        </p:nvSpPr>
        <p:spPr>
          <a:xfrm>
            <a:off x="96205" y="6126447"/>
            <a:ext cx="3835153" cy="39241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1" kern="0">
                <a:solidFill>
                  <a:srgbClr val="1F1A62"/>
                </a:solidFill>
                <a:latin typeface="Helvetica Light" panose="020B0403020202020204"/>
                <a:ea typeface="Open Sans" panose="020B0606030504020204" pitchFamily="34" charset="0"/>
                <a:cs typeface="Open Sans" panose="020B0606030504020204" pitchFamily="34" charset="0"/>
              </a:rPr>
              <a:t>Sameer Mehta</a:t>
            </a:r>
            <a:r>
              <a:rPr kumimoji="0" lang="en-US" sz="1050" b="1" i="0" u="none" strike="noStrike" kern="0" cap="none" spc="0" normalizeH="0" baseline="0" noProof="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rPr>
              <a:t>, Co-Founder &amp; CEO, </a:t>
            </a:r>
            <a:r>
              <a:rPr kumimoji="0" lang="en-US" sz="1050" b="1" i="1" u="none" strike="noStrike" kern="0" cap="none" spc="0" normalizeH="0" baseline="0" noProof="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rPr>
              <a:t>Smash Kitchen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rPr>
              <a:t>(LinkedIn, </a:t>
            </a:r>
            <a:r>
              <a:rPr lang="en-US" sz="900" kern="0">
                <a:solidFill>
                  <a:srgbClr val="1F1A62"/>
                </a:solidFill>
                <a:latin typeface="Helvetica Light" panose="020B0403020202020204"/>
                <a:ea typeface="Open Sans" panose="020B0606030504020204" pitchFamily="34" charset="0"/>
                <a:cs typeface="Open Sans" panose="020B0606030504020204" pitchFamily="34" charset="0"/>
              </a:rPr>
              <a:t>June 2025</a:t>
            </a:r>
            <a:r>
              <a:rPr kumimoji="0" lang="en-US" sz="900" b="0" i="0" u="none" strike="noStrike" kern="0" cap="none" spc="0" normalizeH="0" baseline="0" noProof="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rPr>
              <a:t>)</a:t>
            </a:r>
            <a:r>
              <a:rPr kumimoji="0" lang="en-US" sz="900" b="1" i="0" u="none" strike="noStrike" kern="0" cap="none" spc="0" normalizeH="0" baseline="0" noProof="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rPr>
              <a:t> </a:t>
            </a:r>
            <a:endParaRPr kumimoji="0" lang="en-US" sz="900" b="1" i="0" u="none" strike="noStrike" kern="1200" cap="none" spc="0" normalizeH="0" baseline="0" noProof="0">
              <a:ln>
                <a:noFill/>
              </a:ln>
              <a:solidFill>
                <a:srgbClr val="1F1A62"/>
              </a:solidFill>
              <a:effectLst/>
              <a:uLnTx/>
              <a:uFillTx/>
              <a:latin typeface="Calibri" panose="020F0502020204030204"/>
              <a:ea typeface="+mn-ea"/>
              <a:cs typeface="+mn-cs"/>
            </a:endParaRPr>
          </a:p>
        </p:txBody>
      </p:sp>
      <p:sp>
        <p:nvSpPr>
          <p:cNvPr id="11" name="Speech Bubble: Rectangle 10">
            <a:hlinkClick r:id="rId4"/>
            <a:extLst>
              <a:ext uri="{FF2B5EF4-FFF2-40B4-BE49-F238E27FC236}">
                <a16:creationId xmlns:a16="http://schemas.microsoft.com/office/drawing/2014/main" id="{F4DA7F8B-4F40-BB0B-823B-5C0B34DDEA0E}"/>
              </a:ext>
            </a:extLst>
          </p:cNvPr>
          <p:cNvSpPr/>
          <p:nvPr/>
        </p:nvSpPr>
        <p:spPr>
          <a:xfrm>
            <a:off x="28164" y="1771337"/>
            <a:ext cx="3963758" cy="1764919"/>
          </a:xfrm>
          <a:prstGeom prst="wedgeRectCallout">
            <a:avLst>
              <a:gd name="adj1" fmla="val -7490"/>
              <a:gd name="adj2" fmla="val 64256"/>
            </a:avLst>
          </a:prstGeom>
          <a:solidFill>
            <a:sysClr val="window" lastClr="FFFFFF"/>
          </a:solidFill>
          <a:ln w="28575" cap="flat" cmpd="sng" algn="ctr">
            <a:solidFill>
              <a:srgbClr val="ED3C8D"/>
            </a:solidFill>
            <a:prstDash val="dash"/>
          </a:ln>
          <a:effectLst/>
        </p:spPr>
        <p:txBody>
          <a:bodyPr rtlCol="0" anchor="t"/>
          <a:lstStyle/>
          <a:p>
            <a:pPr marL="0" marR="0" lvl="0" indent="0" algn="ctr" defTabSz="457109" rtl="0" eaLnBrk="1" fontAlgn="auto" latinLnBrk="0" hangingPunct="1">
              <a:lnSpc>
                <a:spcPct val="100000"/>
              </a:lnSpc>
              <a:spcBef>
                <a:spcPts val="0"/>
              </a:spcBef>
              <a:spcAft>
                <a:spcPts val="0"/>
              </a:spcAft>
              <a:buClrTx/>
              <a:buSzTx/>
              <a:buFontTx/>
              <a:buNone/>
              <a:tabLst/>
              <a:defRPr/>
            </a:pPr>
            <a:endParaRPr kumimoji="0" lang="en-US" sz="1800" b="0" i="1" u="none" strike="noStrike" kern="0" cap="none" spc="0" normalizeH="0" baseline="0" noProof="0">
              <a:ln>
                <a:noFill/>
              </a:ln>
              <a:solidFill>
                <a:srgbClr val="FF0000"/>
              </a:solidFill>
              <a:effectLst/>
              <a:uLnTx/>
              <a:uFillTx/>
              <a:latin typeface="Helvetica Light" panose="020B0403020202020204"/>
              <a:ea typeface="Open Sans" panose="020B0606030504020204" pitchFamily="34" charset="0"/>
              <a:cs typeface="Open Sans" panose="020B0606030504020204" pitchFamily="34" charset="0"/>
            </a:endParaRPr>
          </a:p>
          <a:p>
            <a:pPr marL="0" marR="0" lvl="0" indent="0" algn="ctr" defTabSz="457109" rtl="0" eaLnBrk="1" fontAlgn="auto" latinLnBrk="0" hangingPunct="1">
              <a:lnSpc>
                <a:spcPct val="100000"/>
              </a:lnSpc>
              <a:spcBef>
                <a:spcPts val="0"/>
              </a:spcBef>
              <a:spcAft>
                <a:spcPts val="0"/>
              </a:spcAft>
              <a:buClrTx/>
              <a:buSzTx/>
              <a:buFontTx/>
              <a:buNone/>
              <a:tabLst/>
              <a:defRPr/>
            </a:pPr>
            <a:endParaRPr kumimoji="0" lang="en-US" sz="1800" b="0" i="1" u="none" strike="noStrike" kern="0" cap="none" spc="0" normalizeH="0" baseline="0" noProof="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endParaRPr>
          </a:p>
        </p:txBody>
      </p:sp>
      <p:sp>
        <p:nvSpPr>
          <p:cNvPr id="25" name="TextBox 24">
            <a:extLst>
              <a:ext uri="{FF2B5EF4-FFF2-40B4-BE49-F238E27FC236}">
                <a16:creationId xmlns:a16="http://schemas.microsoft.com/office/drawing/2014/main" id="{2EBF6D5C-592E-460B-2472-7A8488703B74}"/>
              </a:ext>
            </a:extLst>
          </p:cNvPr>
          <p:cNvSpPr txBox="1"/>
          <p:nvPr/>
        </p:nvSpPr>
        <p:spPr>
          <a:xfrm>
            <a:off x="90749" y="3766470"/>
            <a:ext cx="3901172" cy="39241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rPr>
              <a:t>Kate Rouch, Chief Marketing Officer, </a:t>
            </a:r>
            <a:r>
              <a:rPr kumimoji="0" lang="en-US" sz="1050" b="1" i="1" u="none" strike="noStrike" kern="0" cap="none" spc="0" normalizeH="0" baseline="0" noProof="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rPr>
              <a:t>OpenAI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rPr>
              <a:t>(The Verge, 2/9/25)</a:t>
            </a:r>
            <a:endParaRPr kumimoji="0" lang="en-US" sz="900" b="0" i="0" u="none" strike="noStrike" kern="1200" cap="none" spc="0" normalizeH="0" baseline="0" noProof="0">
              <a:ln>
                <a:noFill/>
              </a:ln>
              <a:solidFill>
                <a:srgbClr val="1F1A62"/>
              </a:solidFill>
              <a:effectLst/>
              <a:uLnTx/>
              <a:uFillTx/>
              <a:latin typeface="Calibri" panose="020F0502020204030204"/>
              <a:ea typeface="+mn-ea"/>
              <a:cs typeface="+mn-cs"/>
            </a:endParaRPr>
          </a:p>
        </p:txBody>
      </p:sp>
      <p:sp>
        <p:nvSpPr>
          <p:cNvPr id="3" name="Speech Bubble: Rectangle 2">
            <a:hlinkClick r:id="rId5"/>
            <a:extLst>
              <a:ext uri="{FF2B5EF4-FFF2-40B4-BE49-F238E27FC236}">
                <a16:creationId xmlns:a16="http://schemas.microsoft.com/office/drawing/2014/main" id="{FC807220-BE6F-E2A7-AE1E-E305636B57FA}"/>
              </a:ext>
            </a:extLst>
          </p:cNvPr>
          <p:cNvSpPr/>
          <p:nvPr/>
        </p:nvSpPr>
        <p:spPr>
          <a:xfrm>
            <a:off x="4004621" y="4192132"/>
            <a:ext cx="4005132" cy="1705860"/>
          </a:xfrm>
          <a:prstGeom prst="wedgeRectCallout">
            <a:avLst>
              <a:gd name="adj1" fmla="val -10277"/>
              <a:gd name="adj2" fmla="val 60537"/>
            </a:avLst>
          </a:prstGeom>
          <a:solidFill>
            <a:sysClr val="window" lastClr="FFFFFF"/>
          </a:solidFill>
          <a:ln w="28575" cap="flat" cmpd="sng" algn="ctr">
            <a:solidFill>
              <a:srgbClr val="ED3C8D"/>
            </a:solidFill>
            <a:prstDash val="dash"/>
          </a:ln>
          <a:effectLst/>
        </p:spPr>
        <p:txBody>
          <a:bodyPr rtlCol="0" anchor="ctr"/>
          <a:lstStyle/>
          <a:p>
            <a:pPr marL="0" marR="0" lvl="0" indent="0" algn="ctr" defTabSz="457109"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endParaRPr>
          </a:p>
          <a:p>
            <a:pPr marL="0" marR="0" lvl="0" indent="0" algn="ctr" defTabSz="457109" rtl="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endParaRPr>
          </a:p>
          <a:p>
            <a:pPr lvl="0" algn="ctr" defTabSz="457109">
              <a:defRPr/>
            </a:pPr>
            <a:r>
              <a:rPr lang="en-US" sz="1400" kern="0">
                <a:solidFill>
                  <a:srgbClr val="1F1A62"/>
                </a:solidFill>
                <a:latin typeface="Helvetica Light" panose="020B0403020202020204"/>
                <a:ea typeface="Open Sans" panose="020B0606030504020204" pitchFamily="34" charset="0"/>
                <a:cs typeface="Open Sans" panose="020B0606030504020204" pitchFamily="34" charset="0"/>
              </a:rPr>
              <a:t>“We’re constantly infusing </a:t>
            </a:r>
            <a:r>
              <a:rPr lang="en-US" sz="1400" b="1" kern="0">
                <a:solidFill>
                  <a:srgbClr val="1F1A62"/>
                </a:solidFill>
                <a:latin typeface="Helvetica Light" panose="020B0403020202020204"/>
                <a:ea typeface="Open Sans" panose="020B0606030504020204" pitchFamily="34" charset="0"/>
                <a:cs typeface="Open Sans" panose="020B0606030504020204" pitchFamily="34" charset="0"/>
              </a:rPr>
              <a:t>creative and audience insights</a:t>
            </a:r>
            <a:r>
              <a:rPr lang="en-US" sz="1400" kern="0">
                <a:solidFill>
                  <a:srgbClr val="1F1A62"/>
                </a:solidFill>
                <a:latin typeface="Helvetica Light" panose="020B0403020202020204"/>
                <a:ea typeface="Open Sans" panose="020B0606030504020204" pitchFamily="34" charset="0"/>
                <a:cs typeface="Open Sans" panose="020B0606030504020204" pitchFamily="34" charset="0"/>
              </a:rPr>
              <a:t>, so the </a:t>
            </a:r>
            <a:r>
              <a:rPr lang="en-US" sz="1400" b="1" kern="0">
                <a:solidFill>
                  <a:srgbClr val="1F1A62"/>
                </a:solidFill>
                <a:latin typeface="Helvetica Light" panose="020B0403020202020204"/>
                <a:ea typeface="Open Sans" panose="020B0606030504020204" pitchFamily="34" charset="0"/>
                <a:cs typeface="Open Sans" panose="020B0606030504020204" pitchFamily="34" charset="0"/>
              </a:rPr>
              <a:t>media engine </a:t>
            </a:r>
            <a:br>
              <a:rPr lang="en-US" sz="1400" b="1" kern="0">
                <a:solidFill>
                  <a:srgbClr val="1F1A62"/>
                </a:solidFill>
                <a:latin typeface="Helvetica Light" panose="020B0403020202020204"/>
                <a:ea typeface="Open Sans" panose="020B0606030504020204" pitchFamily="34" charset="0"/>
                <a:cs typeface="Open Sans" panose="020B0606030504020204" pitchFamily="34" charset="0"/>
              </a:rPr>
            </a:br>
            <a:r>
              <a:rPr lang="en-US" sz="1400" b="1" kern="0">
                <a:solidFill>
                  <a:srgbClr val="1F1A62"/>
                </a:solidFill>
                <a:latin typeface="Helvetica Light" panose="020B0403020202020204"/>
                <a:ea typeface="Open Sans" panose="020B0606030504020204" pitchFamily="34" charset="0"/>
                <a:cs typeface="Open Sans" panose="020B0606030504020204" pitchFamily="34" charset="0"/>
              </a:rPr>
              <a:t>gets better every second</a:t>
            </a:r>
            <a:r>
              <a:rPr lang="en-US" sz="1400" kern="0">
                <a:solidFill>
                  <a:srgbClr val="1F1A62"/>
                </a:solidFill>
                <a:latin typeface="Helvetica Light" panose="020B0403020202020204"/>
                <a:ea typeface="Open Sans" panose="020B0606030504020204" pitchFamily="34" charset="0"/>
                <a:cs typeface="Open Sans" panose="020B0606030504020204" pitchFamily="34" charset="0"/>
              </a:rPr>
              <a:t>, just like the Slate vehicle itself.”</a:t>
            </a:r>
          </a:p>
        </p:txBody>
      </p:sp>
      <p:sp>
        <p:nvSpPr>
          <p:cNvPr id="28" name="TextBox 27">
            <a:extLst>
              <a:ext uri="{FF2B5EF4-FFF2-40B4-BE49-F238E27FC236}">
                <a16:creationId xmlns:a16="http://schemas.microsoft.com/office/drawing/2014/main" id="{EC3FB3CE-81C3-D51C-93BF-2C285873DAE3}"/>
              </a:ext>
            </a:extLst>
          </p:cNvPr>
          <p:cNvSpPr txBox="1"/>
          <p:nvPr/>
        </p:nvSpPr>
        <p:spPr>
          <a:xfrm>
            <a:off x="4046999" y="6114417"/>
            <a:ext cx="4001695" cy="39241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rPr>
              <a:t>Kasha Cacy, Chief Media Officer, </a:t>
            </a:r>
            <a:r>
              <a:rPr kumimoji="0" lang="en-US" sz="1050" b="1" i="1" u="none" strike="noStrike" kern="0" cap="none" spc="0" normalizeH="0" baseline="0" noProof="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rPr>
              <a:t>Slate</a:t>
            </a:r>
            <a:r>
              <a:rPr kumimoji="0" lang="en-US" sz="1050" b="1" i="0" u="none" strike="noStrike" kern="0" cap="none" spc="0" normalizeH="0" baseline="0" noProof="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rPr>
              <a:t>(</a:t>
            </a:r>
            <a:r>
              <a:rPr lang="en-US" sz="900" kern="0" err="1">
                <a:solidFill>
                  <a:srgbClr val="1F1A62"/>
                </a:solidFill>
                <a:latin typeface="Helvetica Light" panose="020B0403020202020204"/>
                <a:ea typeface="Open Sans" panose="020B0606030504020204" pitchFamily="34" charset="0"/>
                <a:cs typeface="Open Sans" panose="020B0606030504020204" pitchFamily="34" charset="0"/>
              </a:rPr>
              <a:t>AdAge</a:t>
            </a:r>
            <a:r>
              <a:rPr kumimoji="0" lang="en-US" sz="900" b="0" i="0" u="none" strike="noStrike" kern="0" cap="none" spc="0" normalizeH="0" baseline="0" noProof="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rPr>
              <a:t>, 4/24/25)</a:t>
            </a:r>
          </a:p>
        </p:txBody>
      </p:sp>
      <p:sp>
        <p:nvSpPr>
          <p:cNvPr id="7" name="Speech Bubble: Rectangle 6">
            <a:hlinkClick r:id="rId6"/>
            <a:extLst>
              <a:ext uri="{FF2B5EF4-FFF2-40B4-BE49-F238E27FC236}">
                <a16:creationId xmlns:a16="http://schemas.microsoft.com/office/drawing/2014/main" id="{03CAC775-4303-EC6C-8724-DFCFCBA9B47F}"/>
              </a:ext>
            </a:extLst>
          </p:cNvPr>
          <p:cNvSpPr/>
          <p:nvPr/>
        </p:nvSpPr>
        <p:spPr>
          <a:xfrm>
            <a:off x="8100664" y="4180824"/>
            <a:ext cx="4016741" cy="1705862"/>
          </a:xfrm>
          <a:prstGeom prst="wedgeRectCallout">
            <a:avLst>
              <a:gd name="adj1" fmla="val 6874"/>
              <a:gd name="adj2" fmla="val 63492"/>
            </a:avLst>
          </a:prstGeom>
          <a:solidFill>
            <a:sysClr val="window" lastClr="FFFFFF"/>
          </a:solidFill>
          <a:ln w="28575" cap="flat" cmpd="sng" algn="ctr">
            <a:solidFill>
              <a:srgbClr val="ED3C8D"/>
            </a:solidFill>
            <a:prstDash val="dash"/>
          </a:ln>
          <a:effectLst/>
        </p:spPr>
        <p:txBody>
          <a:bodyPr rtlCol="0" anchor="ctr"/>
          <a:lstStyle/>
          <a:p>
            <a:pPr marL="0" marR="0" lvl="0" indent="0" algn="ctr" defTabSz="457109"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endParaRPr>
          </a:p>
          <a:p>
            <a:pPr algn="ctr" defTabSz="457109">
              <a:defRPr/>
            </a:pPr>
            <a:endParaRPr lang="en-US" sz="1400" kern="0">
              <a:solidFill>
                <a:srgbClr val="1F1A62"/>
              </a:solidFill>
              <a:latin typeface="Helvetica Light" panose="020B0403020202020204"/>
              <a:ea typeface="Open Sans" panose="020B0606030504020204" pitchFamily="34" charset="0"/>
              <a:cs typeface="Open Sans" panose="020B0606030504020204" pitchFamily="34" charset="0"/>
            </a:endParaRPr>
          </a:p>
          <a:p>
            <a:pPr algn="ctr" defTabSz="457109">
              <a:defRPr/>
            </a:pPr>
            <a:r>
              <a:rPr lang="en-US" sz="1400" kern="0">
                <a:solidFill>
                  <a:srgbClr val="1F1A62"/>
                </a:solidFill>
                <a:latin typeface="Helvetica Light" panose="020B0403020202020204"/>
                <a:ea typeface="Open Sans" panose="020B0606030504020204" pitchFamily="34" charset="0"/>
                <a:cs typeface="Open Sans" panose="020B0606030504020204" pitchFamily="34" charset="0"/>
              </a:rPr>
              <a:t>“We made </a:t>
            </a:r>
            <a:r>
              <a:rPr lang="en-US" sz="1400" b="1" kern="0">
                <a:solidFill>
                  <a:srgbClr val="1F1A62"/>
                </a:solidFill>
                <a:latin typeface="Helvetica Light" panose="020B0403020202020204"/>
                <a:ea typeface="Open Sans" panose="020B0606030504020204" pitchFamily="34" charset="0"/>
                <a:cs typeface="Open Sans" panose="020B0606030504020204" pitchFamily="34" charset="0"/>
              </a:rPr>
              <a:t>our first TV commercial </a:t>
            </a:r>
            <a:r>
              <a:rPr lang="en-US" sz="1400" kern="0">
                <a:solidFill>
                  <a:srgbClr val="1F1A62"/>
                </a:solidFill>
                <a:latin typeface="Helvetica Light" panose="020B0403020202020204"/>
                <a:ea typeface="Open Sans" panose="020B0606030504020204" pitchFamily="34" charset="0"/>
                <a:cs typeface="Open Sans" panose="020B0606030504020204" pitchFamily="34" charset="0"/>
              </a:rPr>
              <a:t>- attacking the concept of being told that we are fine…</a:t>
            </a:r>
            <a:br>
              <a:rPr lang="en-US" sz="1400" kern="0">
                <a:solidFill>
                  <a:srgbClr val="1F1A62"/>
                </a:solidFill>
                <a:latin typeface="Helvetica Light" panose="020B0403020202020204"/>
                <a:ea typeface="Open Sans" panose="020B0606030504020204" pitchFamily="34" charset="0"/>
                <a:cs typeface="Open Sans" panose="020B0606030504020204" pitchFamily="34" charset="0"/>
              </a:rPr>
            </a:br>
            <a:r>
              <a:rPr lang="en-US" sz="1400" kern="0">
                <a:solidFill>
                  <a:srgbClr val="1F1A62"/>
                </a:solidFill>
                <a:latin typeface="Helvetica Light" panose="020B0403020202020204"/>
                <a:ea typeface="Open Sans" panose="020B0606030504020204" pitchFamily="34" charset="0"/>
                <a:cs typeface="Open Sans" panose="020B0606030504020204" pitchFamily="34" charset="0"/>
              </a:rPr>
              <a:t>Fine is not good enough. You deserve better than fine - and we want you to feel great.”</a:t>
            </a:r>
          </a:p>
          <a:p>
            <a:pPr marL="0" marR="0" lvl="0" indent="0" algn="ctr" defTabSz="457109" rtl="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endParaRPr>
          </a:p>
        </p:txBody>
      </p:sp>
      <p:sp>
        <p:nvSpPr>
          <p:cNvPr id="24" name="TextBox 23">
            <a:extLst>
              <a:ext uri="{FF2B5EF4-FFF2-40B4-BE49-F238E27FC236}">
                <a16:creationId xmlns:a16="http://schemas.microsoft.com/office/drawing/2014/main" id="{E6054948-288E-36B8-06CE-DD125DEE3B6D}"/>
              </a:ext>
            </a:extLst>
          </p:cNvPr>
          <p:cNvSpPr txBox="1"/>
          <p:nvPr/>
        </p:nvSpPr>
        <p:spPr>
          <a:xfrm>
            <a:off x="7994252" y="6114417"/>
            <a:ext cx="4001695" cy="392415"/>
          </a:xfrm>
          <a:prstGeom prst="rect">
            <a:avLst/>
          </a:prstGeom>
          <a:noFill/>
        </p:spPr>
        <p:txBody>
          <a:bodyPr wrap="square" rtlCol="0">
            <a:spAutoFit/>
          </a:bodyPr>
          <a:lstStyle>
            <a:defPPr>
              <a:defRPr lang="en-US"/>
            </a:defPPr>
            <a:lvl1pPr algn="ctr" defTabSz="457109">
              <a:defRPr sz="1000" b="1" kern="0">
                <a:solidFill>
                  <a:srgbClr val="1F1A62"/>
                </a:solidFill>
                <a:latin typeface="Helvetica Light" panose="020B0403020202020204"/>
                <a:ea typeface="Open Sans" panose="020B0606030504020204" pitchFamily="34" charset="0"/>
                <a:cs typeface="Open Sans" panose="020B0606030504020204" pitchFamily="34" charset="0"/>
              </a:defRPr>
            </a:lvl1pPr>
          </a:lstStyle>
          <a:p>
            <a:pPr marL="0" marR="0" lvl="0" indent="0" algn="ctr" defTabSz="457109" rtl="0"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a:ln>
                  <a:noFill/>
                </a:ln>
                <a:effectLst/>
                <a:uLnTx/>
                <a:uFillTx/>
                <a:latin typeface="Helvetica Light" panose="020B0403020202020204"/>
                <a:ea typeface="Open Sans" panose="020B0606030504020204" pitchFamily="34" charset="0"/>
                <a:cs typeface="Open Sans" panose="020B0606030504020204" pitchFamily="34" charset="0"/>
              </a:rPr>
              <a:t>Joanna Strober, CEO &amp; Founder, </a:t>
            </a:r>
            <a:r>
              <a:rPr lang="en-US" sz="1050" i="1"/>
              <a:t>M</a:t>
            </a:r>
            <a:r>
              <a:rPr kumimoji="0" lang="en-US" sz="1050" b="1" i="1" u="none" strike="noStrike" kern="0" cap="none" spc="0" normalizeH="0" baseline="0" noProof="0" err="1">
                <a:ln>
                  <a:noFill/>
                </a:ln>
                <a:effectLst/>
                <a:uLnTx/>
                <a:uFillTx/>
                <a:latin typeface="Helvetica Light" panose="020B0403020202020204"/>
                <a:ea typeface="Open Sans" panose="020B0606030504020204" pitchFamily="34" charset="0"/>
                <a:cs typeface="Open Sans" panose="020B0606030504020204" pitchFamily="34" charset="0"/>
              </a:rPr>
              <a:t>idi</a:t>
            </a:r>
            <a:r>
              <a:rPr kumimoji="0" lang="en-US" sz="1050" b="1" i="1" u="none" strike="noStrike" kern="0" cap="none" spc="0" normalizeH="0" baseline="0" noProof="0">
                <a:ln>
                  <a:noFill/>
                </a:ln>
                <a:effectLst/>
                <a:uLnTx/>
                <a:uFillTx/>
                <a:latin typeface="Helvetica Light" panose="020B0403020202020204"/>
                <a:ea typeface="Open Sans" panose="020B0606030504020204" pitchFamily="34" charset="0"/>
                <a:cs typeface="Open Sans" panose="020B0606030504020204" pitchFamily="34" charset="0"/>
              </a:rPr>
              <a:t> Health</a:t>
            </a:r>
            <a:br>
              <a:rPr kumimoji="0" lang="en-US" sz="1050" b="1" i="1" u="none" strike="noStrike" kern="0" cap="none" spc="0" normalizeH="0" baseline="0" noProof="0">
                <a:ln>
                  <a:noFill/>
                </a:ln>
                <a:effectLst/>
                <a:uLnTx/>
                <a:uFillTx/>
                <a:latin typeface="Helvetica Light" panose="020B0403020202020204"/>
                <a:ea typeface="Open Sans" panose="020B0606030504020204" pitchFamily="34" charset="0"/>
                <a:cs typeface="Open Sans" panose="020B0606030504020204" pitchFamily="34" charset="0"/>
              </a:rPr>
            </a:br>
            <a:r>
              <a:rPr kumimoji="0" lang="en-US" sz="900" b="0" i="0" u="none" strike="noStrike" kern="0" cap="none" spc="0" normalizeH="0" baseline="0" noProof="0">
                <a:ln>
                  <a:noFill/>
                </a:ln>
                <a:effectLst/>
                <a:uLnTx/>
                <a:uFillTx/>
                <a:latin typeface="Helvetica Light" panose="020B0403020202020204"/>
                <a:ea typeface="Open Sans" panose="020B0606030504020204" pitchFamily="34" charset="0"/>
                <a:cs typeface="Open Sans" panose="020B0606030504020204" pitchFamily="34" charset="0"/>
              </a:rPr>
              <a:t>(Instagram, 6/25/25)</a:t>
            </a:r>
          </a:p>
        </p:txBody>
      </p:sp>
      <p:sp>
        <p:nvSpPr>
          <p:cNvPr id="6" name="TextBox 5">
            <a:extLst>
              <a:ext uri="{FF2B5EF4-FFF2-40B4-BE49-F238E27FC236}">
                <a16:creationId xmlns:a16="http://schemas.microsoft.com/office/drawing/2014/main" id="{D5564B5B-CF1C-71F0-0395-0BFB64E081B1}"/>
              </a:ext>
            </a:extLst>
          </p:cNvPr>
          <p:cNvSpPr txBox="1"/>
          <p:nvPr/>
        </p:nvSpPr>
        <p:spPr>
          <a:xfrm>
            <a:off x="145897" y="2140758"/>
            <a:ext cx="3772944" cy="11695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rPr>
              <a:t>“We want the message to </a:t>
            </a:r>
            <a:r>
              <a:rPr kumimoji="0" lang="en-US" sz="1400" b="1" i="0" u="none" strike="noStrike" kern="0" cap="none" spc="0" normalizeH="0" baseline="0" noProof="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rPr>
              <a:t>feel relevant </a:t>
            </a:r>
            <a:r>
              <a:rPr kumimoji="0" lang="en-US" sz="1400" b="0" i="0" u="none" strike="noStrike" kern="0" cap="none" spc="0" normalizeH="0" baseline="0" noProof="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rPr>
              <a:t>to the audience that is watching the Super Bowl, which includes </a:t>
            </a:r>
            <a:r>
              <a:rPr kumimoji="0" lang="en-US" sz="1400" b="1" i="0" u="none" strike="noStrike" kern="0" cap="none" spc="0" normalizeH="0" baseline="0" noProof="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rPr>
              <a:t>tens of millions of people </a:t>
            </a:r>
            <a:r>
              <a:rPr kumimoji="0" lang="en-US" sz="1400" b="0" i="0" u="none" strike="noStrike" kern="0" cap="none" spc="0" normalizeH="0" baseline="0" noProof="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rPr>
              <a:t>who have no familiarity with AI.”</a:t>
            </a:r>
          </a:p>
        </p:txBody>
      </p:sp>
      <p:pic>
        <p:nvPicPr>
          <p:cNvPr id="16" name="Picture 15">
            <a:extLst>
              <a:ext uri="{FF2B5EF4-FFF2-40B4-BE49-F238E27FC236}">
                <a16:creationId xmlns:a16="http://schemas.microsoft.com/office/drawing/2014/main" id="{9B62097D-8A22-0A74-5AA9-539D93ED6BFE}"/>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17" name="Slide Number Placeholder 5">
            <a:extLst>
              <a:ext uri="{FF2B5EF4-FFF2-40B4-BE49-F238E27FC236}">
                <a16:creationId xmlns:a16="http://schemas.microsoft.com/office/drawing/2014/main" id="{E6E91F33-2828-895F-607B-C7FB086F89FB}"/>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8" name="Rectangle 17">
            <a:extLst>
              <a:ext uri="{FF2B5EF4-FFF2-40B4-BE49-F238E27FC236}">
                <a16:creationId xmlns:a16="http://schemas.microsoft.com/office/drawing/2014/main" id="{88AB9B3D-B4FF-483E-263D-2F995A79CB0F}"/>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
        <p:nvSpPr>
          <p:cNvPr id="20" name="Speech Bubble: Rectangle 19">
            <a:hlinkClick r:id="rId8"/>
            <a:extLst>
              <a:ext uri="{FF2B5EF4-FFF2-40B4-BE49-F238E27FC236}">
                <a16:creationId xmlns:a16="http://schemas.microsoft.com/office/drawing/2014/main" id="{ACF50B05-F411-67F1-AE7B-7F9CCAD5A0B2}"/>
              </a:ext>
            </a:extLst>
          </p:cNvPr>
          <p:cNvSpPr/>
          <p:nvPr/>
        </p:nvSpPr>
        <p:spPr>
          <a:xfrm>
            <a:off x="8095166" y="1782667"/>
            <a:ext cx="4016741" cy="1753589"/>
          </a:xfrm>
          <a:prstGeom prst="wedgeRectCallout">
            <a:avLst>
              <a:gd name="adj1" fmla="val 6874"/>
              <a:gd name="adj2" fmla="val 63492"/>
            </a:avLst>
          </a:prstGeom>
          <a:solidFill>
            <a:sysClr val="window" lastClr="FFFFFF"/>
          </a:solidFill>
          <a:ln w="28575" cap="flat" cmpd="sng" algn="ctr">
            <a:solidFill>
              <a:srgbClr val="ED3C8D"/>
            </a:solidFill>
            <a:prstDash val="dash"/>
          </a:ln>
          <a:effectLst/>
        </p:spPr>
        <p:txBody>
          <a:bodyPr rtlCol="0" anchor="ctr"/>
          <a:lstStyle/>
          <a:p>
            <a:pPr marL="0" marR="0" lvl="0" indent="0" algn="ctr" defTabSz="457109"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endParaRPr>
          </a:p>
          <a:p>
            <a:pPr marL="0" marR="0" lvl="0" indent="0" algn="ctr" defTabSz="457109"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endParaRPr>
          </a:p>
          <a:p>
            <a:pPr algn="ctr" defTabSz="457109">
              <a:defRPr/>
            </a:pPr>
            <a:r>
              <a:rPr lang="en-US" sz="1280" kern="0">
                <a:solidFill>
                  <a:srgbClr val="1F1A62"/>
                </a:solidFill>
                <a:latin typeface="Helvetica Light" panose="020B0403020202020204"/>
                <a:ea typeface="Open Sans" panose="020B0606030504020204" pitchFamily="34" charset="0"/>
                <a:cs typeface="Open Sans" panose="020B0606030504020204" pitchFamily="34" charset="0"/>
              </a:rPr>
              <a:t>“Launching in Walmart means you need to support the products. </a:t>
            </a:r>
            <a:r>
              <a:rPr lang="en-US" sz="1280" b="1" kern="0">
                <a:solidFill>
                  <a:srgbClr val="1F1A62"/>
                </a:solidFill>
                <a:latin typeface="Helvetica Light" panose="020B0403020202020204"/>
                <a:ea typeface="Open Sans" panose="020B0606030504020204" pitchFamily="34" charset="0"/>
                <a:cs typeface="Open Sans" panose="020B0606030504020204" pitchFamily="34" charset="0"/>
              </a:rPr>
              <a:t>There needed to be more awareness brought to us, so we finally felt it was time to lean into a more official campaign - </a:t>
            </a:r>
            <a:r>
              <a:rPr lang="en-US" sz="1280" kern="0">
                <a:solidFill>
                  <a:srgbClr val="1F1A62"/>
                </a:solidFill>
                <a:latin typeface="Helvetica Light" panose="020B0403020202020204"/>
                <a:ea typeface="Open Sans" panose="020B0606030504020204" pitchFamily="34" charset="0"/>
                <a:cs typeface="Open Sans" panose="020B0606030504020204" pitchFamily="34" charset="0"/>
              </a:rPr>
              <a:t>and we are profitable, so we could make that decision responsibly.”</a:t>
            </a:r>
          </a:p>
        </p:txBody>
      </p:sp>
      <p:sp>
        <p:nvSpPr>
          <p:cNvPr id="21" name="TextBox 20">
            <a:extLst>
              <a:ext uri="{FF2B5EF4-FFF2-40B4-BE49-F238E27FC236}">
                <a16:creationId xmlns:a16="http://schemas.microsoft.com/office/drawing/2014/main" id="{D02FF4F6-B777-7BA0-7C66-826D8E9A997D}"/>
              </a:ext>
            </a:extLst>
          </p:cNvPr>
          <p:cNvSpPr txBox="1"/>
          <p:nvPr/>
        </p:nvSpPr>
        <p:spPr>
          <a:xfrm>
            <a:off x="7988754" y="3776198"/>
            <a:ext cx="4001695" cy="392415"/>
          </a:xfrm>
          <a:prstGeom prst="rect">
            <a:avLst/>
          </a:prstGeom>
          <a:noFill/>
        </p:spPr>
        <p:txBody>
          <a:bodyPr wrap="square" rtlCol="0">
            <a:spAutoFit/>
          </a:bodyPr>
          <a:lstStyle>
            <a:defPPr>
              <a:defRPr lang="en-US"/>
            </a:defPPr>
            <a:lvl1pPr algn="ctr" defTabSz="457109">
              <a:defRPr sz="1000" b="1" kern="0">
                <a:solidFill>
                  <a:srgbClr val="1F1A62"/>
                </a:solidFill>
                <a:latin typeface="Helvetica Light" panose="020B0403020202020204"/>
                <a:ea typeface="Open Sans" panose="020B0606030504020204" pitchFamily="34" charset="0"/>
                <a:cs typeface="Open Sans" panose="020B0606030504020204" pitchFamily="34" charset="0"/>
              </a:defRPr>
            </a:lvl1pPr>
          </a:lstStyle>
          <a:p>
            <a:pPr marL="0" marR="0" lvl="0" indent="0" algn="ctr" defTabSz="457109" rtl="0"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a:ln>
                  <a:noFill/>
                </a:ln>
                <a:effectLst/>
                <a:uLnTx/>
                <a:uFillTx/>
                <a:latin typeface="Helvetica Light" panose="020B0403020202020204"/>
                <a:ea typeface="Open Sans" panose="020B0606030504020204" pitchFamily="34" charset="0"/>
                <a:cs typeface="Open Sans" panose="020B0606030504020204" pitchFamily="34" charset="0"/>
              </a:rPr>
              <a:t>Katie Sturino, Co-Founder, </a:t>
            </a:r>
            <a:r>
              <a:rPr lang="en-US" sz="1050" i="1" err="1"/>
              <a:t>Megababe</a:t>
            </a:r>
            <a:endParaRPr kumimoji="0" lang="en-US" sz="1050" b="1" i="1" u="none" strike="noStrike" kern="0" cap="none" spc="0" normalizeH="0" baseline="0" noProof="0">
              <a:ln>
                <a:noFill/>
              </a:ln>
              <a:effectLst/>
              <a:uLnTx/>
              <a:uFillTx/>
              <a:latin typeface="Helvetica Light" panose="020B0403020202020204"/>
              <a:ea typeface="Open Sans" panose="020B0606030504020204" pitchFamily="34" charset="0"/>
              <a:cs typeface="Open Sans" panose="020B0606030504020204" pitchFamily="34" charset="0"/>
            </a:endParaRPr>
          </a:p>
          <a:p>
            <a:pPr marL="0" marR="0" lvl="0" indent="0" algn="ctr" defTabSz="457109"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effectLst/>
                <a:uLnTx/>
                <a:uFillTx/>
                <a:latin typeface="Helvetica Light" panose="020B0403020202020204"/>
                <a:ea typeface="Open Sans" panose="020B0606030504020204" pitchFamily="34" charset="0"/>
                <a:cs typeface="Open Sans" panose="020B0606030504020204" pitchFamily="34" charset="0"/>
              </a:rPr>
              <a:t>(</a:t>
            </a:r>
            <a:r>
              <a:rPr lang="en-US" sz="900" b="0"/>
              <a:t>Inc</a:t>
            </a:r>
            <a:r>
              <a:rPr kumimoji="0" lang="en-US" sz="900" b="0" i="0" u="none" strike="noStrike" kern="0" cap="none" spc="0" normalizeH="0" baseline="0" noProof="0">
                <a:ln>
                  <a:noFill/>
                </a:ln>
                <a:effectLst/>
                <a:uLnTx/>
                <a:uFillTx/>
                <a:latin typeface="Helvetica Light" panose="020B0403020202020204"/>
                <a:ea typeface="Open Sans" panose="020B0606030504020204" pitchFamily="34" charset="0"/>
                <a:cs typeface="Open Sans" panose="020B0606030504020204" pitchFamily="34" charset="0"/>
              </a:rPr>
              <a:t>, </a:t>
            </a:r>
            <a:r>
              <a:rPr lang="en-US" sz="900" b="0"/>
              <a:t>5/15/25</a:t>
            </a:r>
            <a:r>
              <a:rPr kumimoji="0" lang="en-US" sz="900" b="0" i="0" u="none" strike="noStrike" kern="0" cap="none" spc="0" normalizeH="0" baseline="0" noProof="0">
                <a:ln>
                  <a:noFill/>
                </a:ln>
                <a:effectLst/>
                <a:uLnTx/>
                <a:uFillTx/>
                <a:latin typeface="Helvetica Light" panose="020B0403020202020204"/>
                <a:ea typeface="Open Sans" panose="020B0606030504020204" pitchFamily="34" charset="0"/>
                <a:cs typeface="Open Sans" panose="020B0606030504020204" pitchFamily="34" charset="0"/>
              </a:rPr>
              <a:t>)</a:t>
            </a:r>
          </a:p>
        </p:txBody>
      </p:sp>
      <p:sp>
        <p:nvSpPr>
          <p:cNvPr id="9" name="Rectangle 8">
            <a:extLst>
              <a:ext uri="{FF2B5EF4-FFF2-40B4-BE49-F238E27FC236}">
                <a16:creationId xmlns:a16="http://schemas.microsoft.com/office/drawing/2014/main" id="{0EF3D271-23F2-87D8-09C4-F79349A5D4AD}"/>
              </a:ext>
            </a:extLst>
          </p:cNvPr>
          <p:cNvSpPr/>
          <p:nvPr/>
        </p:nvSpPr>
        <p:spPr>
          <a:xfrm>
            <a:off x="233915" y="464313"/>
            <a:ext cx="11936565"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002060"/>
                </a:solidFill>
                <a:effectLst/>
                <a:uLnTx/>
                <a:uFillTx/>
                <a:latin typeface="Helvetica" panose="020B0604020202020204" pitchFamily="34" charset="0"/>
                <a:ea typeface="Calibri" panose="020F0502020204030204" pitchFamily="34" charset="0"/>
                <a:cs typeface="Arial" panose="020B0604020202020204" pitchFamily="34" charset="0"/>
              </a:rPr>
              <a:t>Brands who launched their first TV campaign preached the platform’s ability to drive reach, awareness and relevancy</a:t>
            </a:r>
            <a:endParaRPr kumimoji="0" lang="en-US" sz="26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4" name="Speech Bubble: Rectangle 3">
            <a:hlinkClick r:id="rId9"/>
            <a:extLst>
              <a:ext uri="{FF2B5EF4-FFF2-40B4-BE49-F238E27FC236}">
                <a16:creationId xmlns:a16="http://schemas.microsoft.com/office/drawing/2014/main" id="{6B894988-6978-2D56-086C-F0EEEA007F45}"/>
              </a:ext>
            </a:extLst>
          </p:cNvPr>
          <p:cNvSpPr/>
          <p:nvPr/>
        </p:nvSpPr>
        <p:spPr>
          <a:xfrm>
            <a:off x="4127315" y="1783427"/>
            <a:ext cx="3856985" cy="1729069"/>
          </a:xfrm>
          <a:prstGeom prst="wedgeRectCallout">
            <a:avLst>
              <a:gd name="adj1" fmla="val -6361"/>
              <a:gd name="adj2" fmla="val 62452"/>
            </a:avLst>
          </a:prstGeom>
          <a:solidFill>
            <a:sysClr val="window" lastClr="FFFFFF"/>
          </a:solidFill>
          <a:ln w="28575" cap="flat" cmpd="sng" algn="ctr">
            <a:solidFill>
              <a:srgbClr val="ED3C8D"/>
            </a:solidFill>
            <a:prstDash val="dash"/>
          </a:ln>
          <a:effectLst/>
        </p:spPr>
        <p:txBody>
          <a:bodyPr rtlCol="0" anchor="ctr"/>
          <a:lstStyle/>
          <a:p>
            <a:pPr marL="0" marR="0" lvl="0" indent="0" algn="ctr" defTabSz="457109" rtl="0" eaLnBrk="1" fontAlgn="auto" latinLnBrk="0" hangingPunct="1">
              <a:lnSpc>
                <a:spcPct val="100000"/>
              </a:lnSpc>
              <a:spcBef>
                <a:spcPts val="0"/>
              </a:spcBef>
              <a:spcAft>
                <a:spcPts val="0"/>
              </a:spcAft>
              <a:buClrTx/>
              <a:buSzTx/>
              <a:buFontTx/>
              <a:buNone/>
              <a:tabLst/>
              <a:defRPr/>
            </a:pPr>
            <a:endParaRPr kumimoji="0" lang="en-US" sz="1100" b="0" i="1" u="none" strike="noStrike" kern="0" cap="none" spc="0" normalizeH="0" baseline="0" noProof="0">
              <a:ln>
                <a:noFill/>
              </a:ln>
              <a:solidFill>
                <a:srgbClr val="FF0000"/>
              </a:solidFill>
              <a:effectLst/>
              <a:uLnTx/>
              <a:uFillTx/>
              <a:latin typeface="Helvetica Light" panose="020B0403020202020204"/>
              <a:ea typeface="Open Sans" panose="020B0606030504020204" pitchFamily="34" charset="0"/>
              <a:cs typeface="Open Sans" panose="020B0606030504020204" pitchFamily="34" charset="0"/>
            </a:endParaRPr>
          </a:p>
          <a:p>
            <a:pPr marL="0" marR="0" lvl="0" indent="0" algn="ctr" defTabSz="457109" rtl="0" eaLnBrk="1" fontAlgn="auto" latinLnBrk="0" hangingPunct="1">
              <a:lnSpc>
                <a:spcPct val="100000"/>
              </a:lnSpc>
              <a:spcBef>
                <a:spcPts val="0"/>
              </a:spcBef>
              <a:spcAft>
                <a:spcPts val="0"/>
              </a:spcAft>
              <a:buClrTx/>
              <a:buSzTx/>
              <a:buFontTx/>
              <a:buNone/>
              <a:tabLst/>
              <a:defRPr/>
            </a:pPr>
            <a:endParaRPr kumimoji="0" lang="en-US" sz="1100" b="0" i="1" u="none" strike="noStrike" kern="0" cap="none" spc="0" normalizeH="0" baseline="0" noProof="0">
              <a:ln>
                <a:noFill/>
              </a:ln>
              <a:solidFill>
                <a:srgbClr val="FF0000"/>
              </a:solidFill>
              <a:effectLst/>
              <a:uLnTx/>
              <a:uFillTx/>
              <a:latin typeface="Helvetica Light" panose="020B0403020202020204"/>
              <a:ea typeface="Open Sans" panose="020B0606030504020204" pitchFamily="34" charset="0"/>
              <a:cs typeface="Open Sans" panose="020B0606030504020204" pitchFamily="34" charset="0"/>
            </a:endParaRPr>
          </a:p>
          <a:p>
            <a:pPr marL="0" marR="0" lvl="0" indent="0" algn="ctr" defTabSz="457109" rtl="0" eaLnBrk="1" fontAlgn="auto" latinLnBrk="0" hangingPunct="1">
              <a:lnSpc>
                <a:spcPct val="100000"/>
              </a:lnSpc>
              <a:spcBef>
                <a:spcPts val="0"/>
              </a:spcBef>
              <a:spcAft>
                <a:spcPts val="0"/>
              </a:spcAft>
              <a:buClrTx/>
              <a:buSzTx/>
              <a:buFontTx/>
              <a:buNone/>
              <a:tabLst/>
              <a:defRPr/>
            </a:pPr>
            <a:endParaRPr kumimoji="0" lang="en-US" sz="1100" b="0" i="1" u="none" strike="noStrike" kern="0" cap="none" spc="0" normalizeH="0" baseline="0" noProof="0">
              <a:ln>
                <a:noFill/>
              </a:ln>
              <a:solidFill>
                <a:srgbClr val="FF0000"/>
              </a:solidFill>
              <a:effectLst/>
              <a:uLnTx/>
              <a:uFillTx/>
              <a:latin typeface="Helvetica Light" panose="020B0403020202020204"/>
              <a:ea typeface="Open Sans" panose="020B0606030504020204" pitchFamily="34" charset="0"/>
              <a:cs typeface="Open Sans" panose="020B0606030504020204" pitchFamily="34" charset="0"/>
            </a:endParaRPr>
          </a:p>
          <a:p>
            <a:pPr lvl="0" algn="ctr" defTabSz="457109">
              <a:defRPr/>
            </a:pPr>
            <a:r>
              <a:rPr lang="en-US" sz="1400" b="1" kern="0">
                <a:solidFill>
                  <a:srgbClr val="1F1A62"/>
                </a:solidFill>
                <a:latin typeface="Helvetica Light" panose="020B0403020202020204"/>
                <a:ea typeface="Open Sans" panose="020B0606030504020204" pitchFamily="34" charset="0"/>
                <a:cs typeface="Open Sans" panose="020B0606030504020204" pitchFamily="34" charset="0"/>
              </a:rPr>
              <a:t>“Excited to celebrate a milestone moment </a:t>
            </a:r>
            <a:r>
              <a:rPr lang="en-US" sz="1400" kern="0">
                <a:solidFill>
                  <a:srgbClr val="1F1A62"/>
                </a:solidFill>
                <a:latin typeface="Helvetica Light" panose="020B0403020202020204"/>
                <a:ea typeface="Open Sans" panose="020B0606030504020204" pitchFamily="34" charset="0"/>
                <a:cs typeface="Open Sans" panose="020B0606030504020204" pitchFamily="34" charset="0"/>
              </a:rPr>
              <a:t>for Kiehl’s—our </a:t>
            </a:r>
            <a:r>
              <a:rPr lang="en-US" sz="1400" b="1" kern="0">
                <a:solidFill>
                  <a:srgbClr val="1F1A62"/>
                </a:solidFill>
                <a:latin typeface="Helvetica Light" panose="020B0403020202020204"/>
                <a:ea typeface="Open Sans" panose="020B0606030504020204" pitchFamily="34" charset="0"/>
                <a:cs typeface="Open Sans" panose="020B0606030504020204" pitchFamily="34" charset="0"/>
              </a:rPr>
              <a:t>first-ever national TV commercial</a:t>
            </a:r>
            <a:r>
              <a:rPr lang="en-US" sz="1400" kern="0">
                <a:solidFill>
                  <a:srgbClr val="1F1A62"/>
                </a:solidFill>
                <a:latin typeface="Helvetica Light" panose="020B0403020202020204"/>
                <a:ea typeface="Open Sans" panose="020B0606030504020204" pitchFamily="34" charset="0"/>
                <a:cs typeface="Open Sans" panose="020B0606030504020204" pitchFamily="34" charset="0"/>
              </a:rPr>
              <a:t>, debuting during the Oscars and spotlighting one of Hollywood’s unsung heroes – </a:t>
            </a:r>
            <a:br>
              <a:rPr lang="en-US" sz="1400" kern="0">
                <a:solidFill>
                  <a:srgbClr val="1F1A62"/>
                </a:solidFill>
                <a:latin typeface="Helvetica Light" panose="020B0403020202020204"/>
                <a:ea typeface="Open Sans" panose="020B0606030504020204" pitchFamily="34" charset="0"/>
                <a:cs typeface="Open Sans" panose="020B0606030504020204" pitchFamily="34" charset="0"/>
              </a:rPr>
            </a:br>
            <a:r>
              <a:rPr lang="en-US" sz="1400" kern="0">
                <a:solidFill>
                  <a:srgbClr val="1F1A62"/>
                </a:solidFill>
                <a:latin typeface="Helvetica Light" panose="020B0403020202020204"/>
                <a:ea typeface="Open Sans" panose="020B0606030504020204" pitchFamily="34" charset="0"/>
                <a:cs typeface="Open Sans" panose="020B0606030504020204" pitchFamily="34" charset="0"/>
              </a:rPr>
              <a:t>stunt doubles!”</a:t>
            </a:r>
          </a:p>
          <a:p>
            <a:pPr lvl="0" algn="ctr" defTabSz="457109">
              <a:defRPr/>
            </a:pPr>
            <a:endParaRPr kumimoji="0" lang="en-US" sz="1050" b="0" i="1" u="none" strike="noStrike" kern="0" cap="none" spc="0" normalizeH="0" baseline="0" noProof="0">
              <a:ln>
                <a:noFill/>
              </a:ln>
              <a:solidFill>
                <a:srgbClr val="FF0000"/>
              </a:solidFill>
              <a:effectLst/>
              <a:uLnTx/>
              <a:uFillTx/>
              <a:latin typeface="Helvetica Light" panose="020B0403020202020204"/>
              <a:ea typeface="Open Sans" panose="020B0606030504020204" pitchFamily="34" charset="0"/>
              <a:cs typeface="Open Sans" panose="020B0606030504020204" pitchFamily="34" charset="0"/>
            </a:endParaRPr>
          </a:p>
        </p:txBody>
      </p:sp>
      <p:sp>
        <p:nvSpPr>
          <p:cNvPr id="12" name="TextBox 11">
            <a:extLst>
              <a:ext uri="{FF2B5EF4-FFF2-40B4-BE49-F238E27FC236}">
                <a16:creationId xmlns:a16="http://schemas.microsoft.com/office/drawing/2014/main" id="{06DA3681-761C-7489-567A-76D14D37CBFE}"/>
              </a:ext>
            </a:extLst>
          </p:cNvPr>
          <p:cNvSpPr txBox="1"/>
          <p:nvPr/>
        </p:nvSpPr>
        <p:spPr>
          <a:xfrm>
            <a:off x="4096835" y="3740227"/>
            <a:ext cx="4255506" cy="392415"/>
          </a:xfrm>
          <a:prstGeom prst="rect">
            <a:avLst/>
          </a:prstGeom>
          <a:noFill/>
        </p:spPr>
        <p:txBody>
          <a:bodyPr wrap="square" rtlCol="0">
            <a:spAutoFit/>
          </a:bodyPr>
          <a:lstStyle>
            <a:defPPr>
              <a:defRPr lang="en-US"/>
            </a:defPPr>
            <a:lvl1pPr algn="ctr" defTabSz="457109">
              <a:defRPr sz="1000" b="1" kern="0">
                <a:solidFill>
                  <a:srgbClr val="1F1A62"/>
                </a:solidFill>
                <a:latin typeface="Helvetica Light" panose="020B0403020202020204"/>
                <a:ea typeface="Open Sans" panose="020B0606030504020204" pitchFamily="34" charset="0"/>
                <a:cs typeface="Open Sans" panose="020B0606030504020204" pitchFamily="34" charset="0"/>
              </a:defRPr>
            </a:lvl1pPr>
          </a:lstStyle>
          <a:p>
            <a:pPr marL="0" marR="0" lvl="0" indent="0" algn="ctr" defTabSz="457109" rtl="0"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a:ln>
                  <a:noFill/>
                </a:ln>
                <a:effectLst/>
                <a:uLnTx/>
                <a:uFillTx/>
                <a:latin typeface="Helvetica Light" panose="020B0403020202020204"/>
                <a:ea typeface="Open Sans" panose="020B0606030504020204" pitchFamily="34" charset="0"/>
                <a:cs typeface="Open Sans" panose="020B0606030504020204" pitchFamily="34" charset="0"/>
              </a:rPr>
              <a:t>Devin Merullo, </a:t>
            </a:r>
            <a:r>
              <a:rPr lang="en-US" sz="1050"/>
              <a:t>Assistant Vice President, </a:t>
            </a:r>
            <a:r>
              <a:rPr lang="en-US" sz="1050" i="1"/>
              <a:t>YSL Beauty</a:t>
            </a:r>
            <a:endParaRPr kumimoji="0" lang="en-US" sz="1050" b="1" i="1" u="none" strike="noStrike" kern="0" cap="none" spc="0" normalizeH="0" baseline="0" noProof="0">
              <a:ln>
                <a:noFill/>
              </a:ln>
              <a:effectLst/>
              <a:uLnTx/>
              <a:uFillTx/>
              <a:latin typeface="Helvetica Light" panose="020B0403020202020204"/>
              <a:ea typeface="Open Sans" panose="020B0606030504020204" pitchFamily="34" charset="0"/>
              <a:cs typeface="Open Sans" panose="020B0606030504020204" pitchFamily="34" charset="0"/>
            </a:endParaRPr>
          </a:p>
          <a:p>
            <a:pPr marL="0" marR="0" lvl="0" indent="0" algn="ctr" defTabSz="457109"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effectLst/>
                <a:uLnTx/>
                <a:uFillTx/>
                <a:latin typeface="Helvetica Light" panose="020B0403020202020204"/>
                <a:ea typeface="Open Sans" panose="020B0606030504020204" pitchFamily="34" charset="0"/>
                <a:cs typeface="Open Sans" panose="020B0606030504020204" pitchFamily="34" charset="0"/>
              </a:rPr>
              <a:t>(LinkedIn, March 2025)</a:t>
            </a:r>
          </a:p>
        </p:txBody>
      </p:sp>
      <p:pic>
        <p:nvPicPr>
          <p:cNvPr id="2050" name="Picture 2" descr="A Brief History of the ChatGPT Logo - Logovent">
            <a:extLst>
              <a:ext uri="{FF2B5EF4-FFF2-40B4-BE49-F238E27FC236}">
                <a16:creationId xmlns:a16="http://schemas.microsoft.com/office/drawing/2014/main" id="{7ED7ED73-5AFD-9A83-3EE1-DB65B34F17B0}"/>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t="22778" b="23651"/>
          <a:stretch>
            <a:fillRect/>
          </a:stretch>
        </p:blipFill>
        <p:spPr bwMode="auto">
          <a:xfrm>
            <a:off x="1207796" y="1841935"/>
            <a:ext cx="1667078" cy="49630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Megababe Beauty">
            <a:extLst>
              <a:ext uri="{FF2B5EF4-FFF2-40B4-BE49-F238E27FC236}">
                <a16:creationId xmlns:a16="http://schemas.microsoft.com/office/drawing/2014/main" id="{80C3BFBC-6228-A416-F2A2-4B9CAAFFAFDB}"/>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t="13720" b="14132"/>
          <a:stretch>
            <a:fillRect/>
          </a:stretch>
        </p:blipFill>
        <p:spPr bwMode="auto">
          <a:xfrm>
            <a:off x="9417005" y="1823203"/>
            <a:ext cx="1377475" cy="520072"/>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Smash Kitchen">
            <a:extLst>
              <a:ext uri="{FF2B5EF4-FFF2-40B4-BE49-F238E27FC236}">
                <a16:creationId xmlns:a16="http://schemas.microsoft.com/office/drawing/2014/main" id="{53EA9FB0-27B8-F4FC-D614-5F083A7D50F3}"/>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86953" y="4289079"/>
            <a:ext cx="900948" cy="472294"/>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a:extLst>
              <a:ext uri="{FF2B5EF4-FFF2-40B4-BE49-F238E27FC236}">
                <a16:creationId xmlns:a16="http://schemas.microsoft.com/office/drawing/2014/main" id="{F07DECD7-8FCD-B254-3F10-FBC7D680E885}"/>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165038" y="4365341"/>
            <a:ext cx="1861923" cy="24365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descr="A black and white logo&#10;&#10;AI-generated content may be incorrect.">
            <a:extLst>
              <a:ext uri="{FF2B5EF4-FFF2-40B4-BE49-F238E27FC236}">
                <a16:creationId xmlns:a16="http://schemas.microsoft.com/office/drawing/2014/main" id="{EDB6AC1B-EC42-EE6C-20E0-90B941B7C0EF}"/>
              </a:ext>
            </a:extLst>
          </p:cNvPr>
          <p:cNvPicPr>
            <a:picLocks noChangeAspect="1"/>
          </p:cNvPicPr>
          <p:nvPr/>
        </p:nvPicPr>
        <p:blipFill>
          <a:blip r:embed="rId14">
            <a:clrChange>
              <a:clrFrom>
                <a:srgbClr val="F4F6ED"/>
              </a:clrFrom>
              <a:clrTo>
                <a:srgbClr val="F4F6ED">
                  <a:alpha val="0"/>
                </a:srgbClr>
              </a:clrTo>
            </a:clrChange>
          </a:blip>
          <a:stretch>
            <a:fillRect/>
          </a:stretch>
        </p:blipFill>
        <p:spPr>
          <a:xfrm>
            <a:off x="9642417" y="4289079"/>
            <a:ext cx="919326" cy="384101"/>
          </a:xfrm>
          <a:prstGeom prst="rect">
            <a:avLst/>
          </a:prstGeom>
        </p:spPr>
      </p:pic>
      <p:pic>
        <p:nvPicPr>
          <p:cNvPr id="13" name="Picture 2">
            <a:extLst>
              <a:ext uri="{FF2B5EF4-FFF2-40B4-BE49-F238E27FC236}">
                <a16:creationId xmlns:a16="http://schemas.microsoft.com/office/drawing/2014/main" id="{CF6814F2-79E6-B3E6-5BBB-8753E1F972DB}"/>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694391" y="1841935"/>
            <a:ext cx="803218" cy="402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06111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5A803D-A72C-9145-99C6-6FC5A986FFD8}"/>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219CA9E0-567B-2CEA-7E55-6201CA39DFFE}"/>
              </a:ext>
            </a:extLst>
          </p:cNvPr>
          <p:cNvSpPr>
            <a:spLocks/>
          </p:cNvSpPr>
          <p:nvPr/>
        </p:nvSpPr>
        <p:spPr>
          <a:xfrm>
            <a:off x="0" y="1696163"/>
            <a:ext cx="12192000"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Rounded Corners 21">
            <a:hlinkClick r:id="rId3"/>
            <a:extLst>
              <a:ext uri="{FF2B5EF4-FFF2-40B4-BE49-F238E27FC236}">
                <a16:creationId xmlns:a16="http://schemas.microsoft.com/office/drawing/2014/main" id="{2F02F376-B457-B32F-1E4A-63E931CF4208}"/>
              </a:ext>
            </a:extLst>
          </p:cNvPr>
          <p:cNvSpPr/>
          <p:nvPr/>
        </p:nvSpPr>
        <p:spPr>
          <a:xfrm>
            <a:off x="64439" y="4073464"/>
            <a:ext cx="3950893" cy="1823833"/>
          </a:xfrm>
          <a:prstGeom prst="roundRect">
            <a:avLst/>
          </a:prstGeom>
          <a:solidFill>
            <a:schemeClr val="bg1"/>
          </a:solidFill>
          <a:ln w="19050">
            <a:solidFill>
              <a:srgbClr val="1F1A62"/>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Rounded Corners 24">
            <a:hlinkClick r:id="rId4"/>
            <a:extLst>
              <a:ext uri="{FF2B5EF4-FFF2-40B4-BE49-F238E27FC236}">
                <a16:creationId xmlns:a16="http://schemas.microsoft.com/office/drawing/2014/main" id="{A51E48F3-2A98-CFD8-0B2C-C407825F5A92}"/>
              </a:ext>
            </a:extLst>
          </p:cNvPr>
          <p:cNvSpPr/>
          <p:nvPr/>
        </p:nvSpPr>
        <p:spPr>
          <a:xfrm>
            <a:off x="4132990" y="4073464"/>
            <a:ext cx="3950893" cy="1823833"/>
          </a:xfrm>
          <a:prstGeom prst="roundRect">
            <a:avLst/>
          </a:prstGeom>
          <a:solidFill>
            <a:schemeClr val="bg1"/>
          </a:solidFill>
          <a:ln w="19050">
            <a:solidFill>
              <a:srgbClr val="1F1A62"/>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4B311148-FBB6-2A07-B476-12745A209F27}"/>
              </a:ext>
            </a:extLst>
          </p:cNvPr>
          <p:cNvSpPr txBox="1"/>
          <p:nvPr/>
        </p:nvSpPr>
        <p:spPr>
          <a:xfrm>
            <a:off x="438624" y="6330703"/>
            <a:ext cx="11676806"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Source</a:t>
            </a:r>
            <a:r>
              <a:rPr kumimoji="0" lang="en-US" sz="800" b="0" i="0" u="none" strike="noStrike" kern="120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rPr>
              <a:t>: Social media posts found across Instagram, Facebook and LinkedIn as of </a:t>
            </a:r>
            <a:r>
              <a:rPr lang="en-US" sz="800">
                <a:solidFill>
                  <a:srgbClr val="1F1A62"/>
                </a:solidFill>
                <a:latin typeface="Helvetica" pitchFamily="2" charset="0"/>
                <a:ea typeface="Open Sans" panose="020B0606030504020204" pitchFamily="34" charset="0"/>
                <a:cs typeface="Open Sans" panose="020B0606030504020204" pitchFamily="34" charset="0"/>
              </a:rPr>
              <a:t>10/8</a:t>
            </a:r>
            <a:r>
              <a:rPr kumimoji="0" lang="en-US" sz="800" b="0" i="0" u="none" strike="noStrike" kern="120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rPr>
              <a:t>/25.</a:t>
            </a:r>
            <a:endParaRPr kumimoji="0" lang="fr-FR" sz="8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endParaRPr>
          </a:p>
        </p:txBody>
      </p:sp>
      <p:pic>
        <p:nvPicPr>
          <p:cNvPr id="3" name="Picture 2">
            <a:extLst>
              <a:ext uri="{FF2B5EF4-FFF2-40B4-BE49-F238E27FC236}">
                <a16:creationId xmlns:a16="http://schemas.microsoft.com/office/drawing/2014/main" id="{AA1AC54B-812B-7406-E8BC-73216052A3FE}"/>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11" name="Slide Number Placeholder 5">
            <a:extLst>
              <a:ext uri="{FF2B5EF4-FFF2-40B4-BE49-F238E27FC236}">
                <a16:creationId xmlns:a16="http://schemas.microsoft.com/office/drawing/2014/main" id="{29F01878-F885-A423-5E96-E37012F02D39}"/>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6" name="Rectangle 15">
            <a:extLst>
              <a:ext uri="{FF2B5EF4-FFF2-40B4-BE49-F238E27FC236}">
                <a16:creationId xmlns:a16="http://schemas.microsoft.com/office/drawing/2014/main" id="{4C000091-B665-A682-7862-DDD0F680A928}"/>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
        <p:nvSpPr>
          <p:cNvPr id="2" name="Rectangle 1">
            <a:extLst>
              <a:ext uri="{FF2B5EF4-FFF2-40B4-BE49-F238E27FC236}">
                <a16:creationId xmlns:a16="http://schemas.microsoft.com/office/drawing/2014/main" id="{DCDE77C7-FECE-FCEF-BCC4-98ACAB099798}"/>
              </a:ext>
            </a:extLst>
          </p:cNvPr>
          <p:cNvSpPr/>
          <p:nvPr/>
        </p:nvSpPr>
        <p:spPr>
          <a:xfrm>
            <a:off x="152340" y="440921"/>
            <a:ext cx="11997040"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002060"/>
                </a:solidFill>
                <a:effectLst/>
                <a:uLnTx/>
                <a:uFillTx/>
                <a:latin typeface="Helvetica" panose="020B0604020202020204" pitchFamily="34" charset="0"/>
                <a:ea typeface="Calibri" panose="020F0502020204030204" pitchFamily="34" charset="0"/>
                <a:cs typeface="Arial" panose="020B0604020202020204" pitchFamily="34" charset="0"/>
              </a:rPr>
              <a:t>First-time advertisers turned to social media to celebrate their launches, helping amplify awareness and conversation beyond the TV screen</a:t>
            </a:r>
            <a:endParaRPr kumimoji="0" lang="en-US" sz="26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21" name="Rectangle: Rounded Corners 20">
            <a:hlinkClick r:id="rId6"/>
            <a:extLst>
              <a:ext uri="{FF2B5EF4-FFF2-40B4-BE49-F238E27FC236}">
                <a16:creationId xmlns:a16="http://schemas.microsoft.com/office/drawing/2014/main" id="{5F2E66DE-17BC-D78D-03C5-B16119A5B584}"/>
              </a:ext>
            </a:extLst>
          </p:cNvPr>
          <p:cNvSpPr/>
          <p:nvPr/>
        </p:nvSpPr>
        <p:spPr>
          <a:xfrm>
            <a:off x="64439" y="2007998"/>
            <a:ext cx="3950893" cy="1823833"/>
          </a:xfrm>
          <a:prstGeom prst="roundRect">
            <a:avLst/>
          </a:prstGeom>
          <a:solidFill>
            <a:schemeClr val="bg1"/>
          </a:solidFill>
          <a:ln w="19050">
            <a:solidFill>
              <a:srgbClr val="1F1A62"/>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Rounded Corners 22">
            <a:hlinkClick r:id="rId7"/>
            <a:extLst>
              <a:ext uri="{FF2B5EF4-FFF2-40B4-BE49-F238E27FC236}">
                <a16:creationId xmlns:a16="http://schemas.microsoft.com/office/drawing/2014/main" id="{DA4549B0-1C0C-AEC1-51B6-ACBB6075BF94}"/>
              </a:ext>
            </a:extLst>
          </p:cNvPr>
          <p:cNvSpPr/>
          <p:nvPr/>
        </p:nvSpPr>
        <p:spPr>
          <a:xfrm>
            <a:off x="4132990" y="2007998"/>
            <a:ext cx="3950893" cy="1823833"/>
          </a:xfrm>
          <a:prstGeom prst="roundRect">
            <a:avLst/>
          </a:prstGeom>
          <a:solidFill>
            <a:schemeClr val="bg1"/>
          </a:solidFill>
          <a:ln w="19050">
            <a:solidFill>
              <a:srgbClr val="1F1A62"/>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Rounded Corners 23">
            <a:hlinkClick r:id="rId8"/>
            <a:extLst>
              <a:ext uri="{FF2B5EF4-FFF2-40B4-BE49-F238E27FC236}">
                <a16:creationId xmlns:a16="http://schemas.microsoft.com/office/drawing/2014/main" id="{B3C17A6C-44F7-6725-6E19-62BA997C2D2F}"/>
              </a:ext>
            </a:extLst>
          </p:cNvPr>
          <p:cNvSpPr/>
          <p:nvPr/>
        </p:nvSpPr>
        <p:spPr>
          <a:xfrm>
            <a:off x="8198487" y="2007998"/>
            <a:ext cx="3950893" cy="1823833"/>
          </a:xfrm>
          <a:prstGeom prst="roundRect">
            <a:avLst/>
          </a:prstGeom>
          <a:solidFill>
            <a:schemeClr val="bg1"/>
          </a:solidFill>
          <a:ln w="19050">
            <a:solidFill>
              <a:srgbClr val="1F1A62"/>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Rounded Corners 32">
            <a:hlinkClick r:id="rId9"/>
            <a:extLst>
              <a:ext uri="{FF2B5EF4-FFF2-40B4-BE49-F238E27FC236}">
                <a16:creationId xmlns:a16="http://schemas.microsoft.com/office/drawing/2014/main" id="{72458182-CD5C-DD8F-F124-477F08DE502E}"/>
              </a:ext>
            </a:extLst>
          </p:cNvPr>
          <p:cNvSpPr/>
          <p:nvPr/>
        </p:nvSpPr>
        <p:spPr>
          <a:xfrm>
            <a:off x="8198487" y="4073464"/>
            <a:ext cx="3950893" cy="1823833"/>
          </a:xfrm>
          <a:prstGeom prst="roundRect">
            <a:avLst/>
          </a:prstGeom>
          <a:solidFill>
            <a:schemeClr val="bg1"/>
          </a:solidFill>
          <a:ln w="19050">
            <a:solidFill>
              <a:srgbClr val="1F1A62"/>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6" name="Picture 25" descr="A close up of a text&#10;&#10;AI-generated content may be incorrect.">
            <a:extLst>
              <a:ext uri="{FF2B5EF4-FFF2-40B4-BE49-F238E27FC236}">
                <a16:creationId xmlns:a16="http://schemas.microsoft.com/office/drawing/2014/main" id="{D4C2BEA3-1EAD-2CA3-059A-22B6F91FD371}"/>
              </a:ext>
            </a:extLst>
          </p:cNvPr>
          <p:cNvPicPr>
            <a:picLocks noChangeAspect="1"/>
          </p:cNvPicPr>
          <p:nvPr/>
        </p:nvPicPr>
        <p:blipFill>
          <a:blip r:embed="rId10"/>
          <a:srcRect l="26509" t="21060" r="27081" b="43985"/>
          <a:stretch>
            <a:fillRect/>
          </a:stretch>
        </p:blipFill>
        <p:spPr>
          <a:xfrm>
            <a:off x="1391636" y="3124182"/>
            <a:ext cx="2483877" cy="334538"/>
          </a:xfrm>
          <a:prstGeom prst="rect">
            <a:avLst/>
          </a:prstGeom>
        </p:spPr>
      </p:pic>
      <p:cxnSp>
        <p:nvCxnSpPr>
          <p:cNvPr id="27" name="Straight Connector 26">
            <a:extLst>
              <a:ext uri="{FF2B5EF4-FFF2-40B4-BE49-F238E27FC236}">
                <a16:creationId xmlns:a16="http://schemas.microsoft.com/office/drawing/2014/main" id="{348E14AB-6982-E0F4-C718-9D722CCDC3C9}"/>
              </a:ext>
            </a:extLst>
          </p:cNvPr>
          <p:cNvCxnSpPr>
            <a:cxnSpLocks/>
          </p:cNvCxnSpPr>
          <p:nvPr/>
        </p:nvCxnSpPr>
        <p:spPr>
          <a:xfrm>
            <a:off x="1391636" y="3429354"/>
            <a:ext cx="1568734" cy="0"/>
          </a:xfrm>
          <a:prstGeom prst="line">
            <a:avLst/>
          </a:prstGeom>
          <a:ln w="28575">
            <a:solidFill>
              <a:srgbClr val="ED3C8D"/>
            </a:solidFill>
          </a:ln>
        </p:spPr>
        <p:style>
          <a:lnRef idx="1">
            <a:schemeClr val="accent1"/>
          </a:lnRef>
          <a:fillRef idx="0">
            <a:schemeClr val="accent1"/>
          </a:fillRef>
          <a:effectRef idx="0">
            <a:schemeClr val="accent1"/>
          </a:effectRef>
          <a:fontRef idx="minor">
            <a:schemeClr val="tx1"/>
          </a:fontRef>
        </p:style>
      </p:cxnSp>
      <p:pic>
        <p:nvPicPr>
          <p:cNvPr id="29" name="Picture 28" descr="A blue check mark and black text&#10;&#10;AI-generated content may be incorrect.">
            <a:extLst>
              <a:ext uri="{FF2B5EF4-FFF2-40B4-BE49-F238E27FC236}">
                <a16:creationId xmlns:a16="http://schemas.microsoft.com/office/drawing/2014/main" id="{92D12CB2-8828-DF52-2941-E932B55ACB4B}"/>
              </a:ext>
            </a:extLst>
          </p:cNvPr>
          <p:cNvPicPr>
            <a:picLocks noChangeAspect="1"/>
          </p:cNvPicPr>
          <p:nvPr/>
        </p:nvPicPr>
        <p:blipFill>
          <a:blip r:embed="rId11"/>
          <a:stretch>
            <a:fillRect/>
          </a:stretch>
        </p:blipFill>
        <p:spPr>
          <a:xfrm>
            <a:off x="1364850" y="2667238"/>
            <a:ext cx="1978427" cy="517882"/>
          </a:xfrm>
          <a:prstGeom prst="rect">
            <a:avLst/>
          </a:prstGeom>
        </p:spPr>
      </p:pic>
      <p:pic>
        <p:nvPicPr>
          <p:cNvPr id="31" name="Picture 30" descr="A bottle of sunscreen with a dropper&#10;&#10;AI-generated content may be incorrect.">
            <a:extLst>
              <a:ext uri="{FF2B5EF4-FFF2-40B4-BE49-F238E27FC236}">
                <a16:creationId xmlns:a16="http://schemas.microsoft.com/office/drawing/2014/main" id="{81F9071E-4AB2-A014-D076-CE5DEDFB3C4C}"/>
              </a:ext>
            </a:extLst>
          </p:cNvPr>
          <p:cNvPicPr>
            <a:picLocks noChangeAspect="1"/>
          </p:cNvPicPr>
          <p:nvPr/>
        </p:nvPicPr>
        <p:blipFill>
          <a:blip r:embed="rId12"/>
          <a:stretch>
            <a:fillRect/>
          </a:stretch>
        </p:blipFill>
        <p:spPr>
          <a:xfrm>
            <a:off x="124497" y="2337423"/>
            <a:ext cx="1146132" cy="1194904"/>
          </a:xfrm>
          <a:prstGeom prst="rect">
            <a:avLst/>
          </a:prstGeom>
          <a:ln>
            <a:solidFill>
              <a:srgbClr val="1F1A62"/>
            </a:solidFill>
          </a:ln>
        </p:spPr>
      </p:pic>
      <p:pic>
        <p:nvPicPr>
          <p:cNvPr id="34" name="Picture 4">
            <a:extLst>
              <a:ext uri="{FF2B5EF4-FFF2-40B4-BE49-F238E27FC236}">
                <a16:creationId xmlns:a16="http://schemas.microsoft.com/office/drawing/2014/main" id="{5609B42D-21C5-DA56-3D56-F1D548094EB8}"/>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733773" y="2127396"/>
            <a:ext cx="855631" cy="429165"/>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54" descr="A screenshot of a social media post&#10;&#10;AI-generated content may be incorrect.">
            <a:extLst>
              <a:ext uri="{FF2B5EF4-FFF2-40B4-BE49-F238E27FC236}">
                <a16:creationId xmlns:a16="http://schemas.microsoft.com/office/drawing/2014/main" id="{BC4DAF66-673D-AAD2-3287-A5AD0814AF81}"/>
              </a:ext>
            </a:extLst>
          </p:cNvPr>
          <p:cNvPicPr>
            <a:picLocks noChangeAspect="1"/>
          </p:cNvPicPr>
          <p:nvPr/>
        </p:nvPicPr>
        <p:blipFill>
          <a:blip r:embed="rId14"/>
          <a:srcRect l="1" r="1934"/>
          <a:stretch>
            <a:fillRect/>
          </a:stretch>
        </p:blipFill>
        <p:spPr>
          <a:xfrm>
            <a:off x="5286323" y="2619624"/>
            <a:ext cx="2743442" cy="895589"/>
          </a:xfrm>
          <a:prstGeom prst="rect">
            <a:avLst/>
          </a:prstGeom>
        </p:spPr>
      </p:pic>
      <p:pic>
        <p:nvPicPr>
          <p:cNvPr id="57" name="Picture 56" descr="A logo on the back of a person's hair&#10;&#10;AI-generated content may be incorrect.">
            <a:extLst>
              <a:ext uri="{FF2B5EF4-FFF2-40B4-BE49-F238E27FC236}">
                <a16:creationId xmlns:a16="http://schemas.microsoft.com/office/drawing/2014/main" id="{94F4C87F-63D0-95D5-731B-58198996329C}"/>
              </a:ext>
            </a:extLst>
          </p:cNvPr>
          <p:cNvPicPr>
            <a:picLocks noChangeAspect="1"/>
          </p:cNvPicPr>
          <p:nvPr/>
        </p:nvPicPr>
        <p:blipFill>
          <a:blip r:embed="rId15"/>
          <a:srcRect l="3489" r="9058"/>
          <a:stretch>
            <a:fillRect/>
          </a:stretch>
        </p:blipFill>
        <p:spPr>
          <a:xfrm>
            <a:off x="4186103" y="2321438"/>
            <a:ext cx="1084385" cy="1190777"/>
          </a:xfrm>
          <a:prstGeom prst="rect">
            <a:avLst/>
          </a:prstGeom>
          <a:ln>
            <a:solidFill>
              <a:srgbClr val="1F1A62"/>
            </a:solidFill>
          </a:ln>
        </p:spPr>
      </p:pic>
      <p:pic>
        <p:nvPicPr>
          <p:cNvPr id="3074" name="Picture 2" descr="OGX® Haircare Introduces Shay Mitchell as First Global Brand Ambassador">
            <a:extLst>
              <a:ext uri="{FF2B5EF4-FFF2-40B4-BE49-F238E27FC236}">
                <a16:creationId xmlns:a16="http://schemas.microsoft.com/office/drawing/2014/main" id="{10539166-55EF-8FAF-CD3A-2CDB7F5BE1A2}"/>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925983" y="2093735"/>
            <a:ext cx="833542" cy="442384"/>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62" descr="A person pointing at something&#10;&#10;AI-generated content may be incorrect.">
            <a:extLst>
              <a:ext uri="{FF2B5EF4-FFF2-40B4-BE49-F238E27FC236}">
                <a16:creationId xmlns:a16="http://schemas.microsoft.com/office/drawing/2014/main" id="{663BF2EC-F580-9B00-9B88-679D9CBC5F6B}"/>
              </a:ext>
            </a:extLst>
          </p:cNvPr>
          <p:cNvPicPr>
            <a:picLocks noChangeAspect="1"/>
          </p:cNvPicPr>
          <p:nvPr/>
        </p:nvPicPr>
        <p:blipFill>
          <a:blip r:embed="rId17"/>
          <a:srcRect r="5242"/>
          <a:stretch>
            <a:fillRect/>
          </a:stretch>
        </p:blipFill>
        <p:spPr>
          <a:xfrm>
            <a:off x="8259722" y="2356539"/>
            <a:ext cx="1259665" cy="1190777"/>
          </a:xfrm>
          <a:prstGeom prst="rect">
            <a:avLst/>
          </a:prstGeom>
          <a:ln>
            <a:solidFill>
              <a:srgbClr val="1F1A62"/>
            </a:solidFill>
          </a:ln>
        </p:spPr>
      </p:pic>
      <p:pic>
        <p:nvPicPr>
          <p:cNvPr id="2049" name="Picture 2048" descr="A black text on a white background&#10;&#10;AI-generated content may be incorrect.">
            <a:extLst>
              <a:ext uri="{FF2B5EF4-FFF2-40B4-BE49-F238E27FC236}">
                <a16:creationId xmlns:a16="http://schemas.microsoft.com/office/drawing/2014/main" id="{2101DB60-3A7E-B6E3-5351-312FD32ADCDD}"/>
              </a:ext>
            </a:extLst>
          </p:cNvPr>
          <p:cNvPicPr>
            <a:picLocks noChangeAspect="1"/>
          </p:cNvPicPr>
          <p:nvPr/>
        </p:nvPicPr>
        <p:blipFill>
          <a:blip r:embed="rId18"/>
          <a:stretch>
            <a:fillRect/>
          </a:stretch>
        </p:blipFill>
        <p:spPr>
          <a:xfrm>
            <a:off x="9573707" y="3007096"/>
            <a:ext cx="2521353" cy="460016"/>
          </a:xfrm>
          <a:prstGeom prst="rect">
            <a:avLst/>
          </a:prstGeom>
        </p:spPr>
      </p:pic>
      <p:pic>
        <p:nvPicPr>
          <p:cNvPr id="2052" name="Picture 2051" descr="A close up of a sign&#10;&#10;AI-generated content may be incorrect.">
            <a:extLst>
              <a:ext uri="{FF2B5EF4-FFF2-40B4-BE49-F238E27FC236}">
                <a16:creationId xmlns:a16="http://schemas.microsoft.com/office/drawing/2014/main" id="{E640E6A6-14D5-36ED-D82C-F9FD7C4A420A}"/>
              </a:ext>
            </a:extLst>
          </p:cNvPr>
          <p:cNvPicPr>
            <a:picLocks noChangeAspect="1"/>
          </p:cNvPicPr>
          <p:nvPr/>
        </p:nvPicPr>
        <p:blipFill>
          <a:blip r:embed="rId19"/>
          <a:stretch>
            <a:fillRect/>
          </a:stretch>
        </p:blipFill>
        <p:spPr>
          <a:xfrm>
            <a:off x="9558318" y="2625529"/>
            <a:ext cx="1763965" cy="381627"/>
          </a:xfrm>
          <a:prstGeom prst="rect">
            <a:avLst/>
          </a:prstGeom>
        </p:spPr>
      </p:pic>
      <p:pic>
        <p:nvPicPr>
          <p:cNvPr id="2053" name="Picture 6" descr="Megababe Beauty">
            <a:extLst>
              <a:ext uri="{FF2B5EF4-FFF2-40B4-BE49-F238E27FC236}">
                <a16:creationId xmlns:a16="http://schemas.microsoft.com/office/drawing/2014/main" id="{2E408004-CE16-D3AC-5174-31A9C830F5B8}"/>
              </a:ext>
            </a:extLst>
          </p:cNvPr>
          <p:cNvPicPr>
            <a:picLocks noChangeAspect="1" noChangeArrowheads="1"/>
          </p:cNvPicPr>
          <p:nvPr/>
        </p:nvPicPr>
        <p:blipFill rotWithShape="1">
          <a:blip r:embed="rId20">
            <a:extLst>
              <a:ext uri="{28A0092B-C50C-407E-A947-70E740481C1C}">
                <a14:useLocalDpi xmlns:a14="http://schemas.microsoft.com/office/drawing/2010/main" val="0"/>
              </a:ext>
            </a:extLst>
          </a:blip>
          <a:srcRect t="13720" b="14132"/>
          <a:stretch>
            <a:fillRect/>
          </a:stretch>
        </p:blipFill>
        <p:spPr bwMode="auto">
          <a:xfrm>
            <a:off x="9800611" y="2065796"/>
            <a:ext cx="1274592" cy="481228"/>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2056">
            <a:extLst>
              <a:ext uri="{FF2B5EF4-FFF2-40B4-BE49-F238E27FC236}">
                <a16:creationId xmlns:a16="http://schemas.microsoft.com/office/drawing/2014/main" id="{F26073B1-6F6A-AD55-E8D4-2B55C27E8684}"/>
              </a:ext>
            </a:extLst>
          </p:cNvPr>
          <p:cNvPicPr>
            <a:picLocks noChangeAspect="1"/>
          </p:cNvPicPr>
          <p:nvPr/>
        </p:nvPicPr>
        <p:blipFill>
          <a:blip r:embed="rId21"/>
          <a:stretch>
            <a:fillRect/>
          </a:stretch>
        </p:blipFill>
        <p:spPr>
          <a:xfrm>
            <a:off x="1623872" y="4798730"/>
            <a:ext cx="1955192" cy="1053673"/>
          </a:xfrm>
          <a:prstGeom prst="rect">
            <a:avLst/>
          </a:prstGeom>
        </p:spPr>
      </p:pic>
      <p:pic>
        <p:nvPicPr>
          <p:cNvPr id="2061" name="Picture 2060" descr="A black text on a white background&#10;&#10;AI-generated content may be incorrect.">
            <a:extLst>
              <a:ext uri="{FF2B5EF4-FFF2-40B4-BE49-F238E27FC236}">
                <a16:creationId xmlns:a16="http://schemas.microsoft.com/office/drawing/2014/main" id="{74C6423B-6B3B-DAD4-884E-2A2BF30F8A95}"/>
              </a:ext>
            </a:extLst>
          </p:cNvPr>
          <p:cNvPicPr>
            <a:picLocks noChangeAspect="1"/>
          </p:cNvPicPr>
          <p:nvPr/>
        </p:nvPicPr>
        <p:blipFill>
          <a:blip r:embed="rId22"/>
          <a:srcRect b="10218"/>
          <a:stretch>
            <a:fillRect/>
          </a:stretch>
        </p:blipFill>
        <p:spPr>
          <a:xfrm>
            <a:off x="1633306" y="4495082"/>
            <a:ext cx="1888129" cy="307659"/>
          </a:xfrm>
          <a:prstGeom prst="rect">
            <a:avLst/>
          </a:prstGeom>
        </p:spPr>
      </p:pic>
      <p:pic>
        <p:nvPicPr>
          <p:cNvPr id="2063" name="Picture 2062" descr="A person smiling with her hand on her face&#10;&#10;AI-generated content may be incorrect.">
            <a:extLst>
              <a:ext uri="{FF2B5EF4-FFF2-40B4-BE49-F238E27FC236}">
                <a16:creationId xmlns:a16="http://schemas.microsoft.com/office/drawing/2014/main" id="{F2F72C8D-8FCD-8BE2-A5B5-99A21304EADF}"/>
              </a:ext>
            </a:extLst>
          </p:cNvPr>
          <p:cNvPicPr>
            <a:picLocks noChangeAspect="1"/>
          </p:cNvPicPr>
          <p:nvPr/>
        </p:nvPicPr>
        <p:blipFill>
          <a:blip r:embed="rId23"/>
          <a:srcRect l="3908" r="4037"/>
          <a:stretch>
            <a:fillRect/>
          </a:stretch>
        </p:blipFill>
        <p:spPr>
          <a:xfrm>
            <a:off x="124497" y="4429251"/>
            <a:ext cx="1288109" cy="1185946"/>
          </a:xfrm>
          <a:prstGeom prst="rect">
            <a:avLst/>
          </a:prstGeom>
          <a:ln>
            <a:solidFill>
              <a:srgbClr val="1F1A62"/>
            </a:solidFill>
          </a:ln>
        </p:spPr>
      </p:pic>
      <p:pic>
        <p:nvPicPr>
          <p:cNvPr id="2065" name="Picture 2064" descr="A black and white logo&#10;&#10;AI-generated content may be incorrect.">
            <a:extLst>
              <a:ext uri="{FF2B5EF4-FFF2-40B4-BE49-F238E27FC236}">
                <a16:creationId xmlns:a16="http://schemas.microsoft.com/office/drawing/2014/main" id="{71CD09A7-1DB4-8D7B-8981-08F5A93E7296}"/>
              </a:ext>
            </a:extLst>
          </p:cNvPr>
          <p:cNvPicPr>
            <a:picLocks noChangeAspect="1"/>
          </p:cNvPicPr>
          <p:nvPr/>
        </p:nvPicPr>
        <p:blipFill>
          <a:blip r:embed="rId24">
            <a:clrChange>
              <a:clrFrom>
                <a:srgbClr val="F4F6ED"/>
              </a:clrFrom>
              <a:clrTo>
                <a:srgbClr val="F4F6ED">
                  <a:alpha val="0"/>
                </a:srgbClr>
              </a:clrTo>
            </a:clrChange>
          </a:blip>
          <a:stretch>
            <a:fillRect/>
          </a:stretch>
        </p:blipFill>
        <p:spPr>
          <a:xfrm>
            <a:off x="1609099" y="4101153"/>
            <a:ext cx="861571" cy="359971"/>
          </a:xfrm>
          <a:prstGeom prst="rect">
            <a:avLst/>
          </a:prstGeom>
        </p:spPr>
      </p:pic>
      <p:pic>
        <p:nvPicPr>
          <p:cNvPr id="2067" name="Picture 2066">
            <a:extLst>
              <a:ext uri="{FF2B5EF4-FFF2-40B4-BE49-F238E27FC236}">
                <a16:creationId xmlns:a16="http://schemas.microsoft.com/office/drawing/2014/main" id="{D5D2F5ED-2156-8FE7-6694-3C9715D8DA99}"/>
              </a:ext>
            </a:extLst>
          </p:cNvPr>
          <p:cNvPicPr>
            <a:picLocks noChangeAspect="1"/>
          </p:cNvPicPr>
          <p:nvPr/>
        </p:nvPicPr>
        <p:blipFill>
          <a:blip r:embed="rId25"/>
          <a:stretch>
            <a:fillRect/>
          </a:stretch>
        </p:blipFill>
        <p:spPr>
          <a:xfrm>
            <a:off x="6008208" y="4709304"/>
            <a:ext cx="1495964" cy="1117467"/>
          </a:xfrm>
          <a:prstGeom prst="rect">
            <a:avLst/>
          </a:prstGeom>
        </p:spPr>
      </p:pic>
      <p:pic>
        <p:nvPicPr>
          <p:cNvPr id="2069" name="Picture 2068" descr="A child and child standing next to a table with lemonade&#10;&#10;AI-generated content may be incorrect.">
            <a:extLst>
              <a:ext uri="{FF2B5EF4-FFF2-40B4-BE49-F238E27FC236}">
                <a16:creationId xmlns:a16="http://schemas.microsoft.com/office/drawing/2014/main" id="{B60FC0BD-B5EE-92B0-1D7A-16DAB1453748}"/>
              </a:ext>
            </a:extLst>
          </p:cNvPr>
          <p:cNvPicPr>
            <a:picLocks noChangeAspect="1"/>
          </p:cNvPicPr>
          <p:nvPr/>
        </p:nvPicPr>
        <p:blipFill>
          <a:blip r:embed="rId26"/>
          <a:stretch>
            <a:fillRect/>
          </a:stretch>
        </p:blipFill>
        <p:spPr>
          <a:xfrm>
            <a:off x="4176424" y="4433352"/>
            <a:ext cx="1350071" cy="1219801"/>
          </a:xfrm>
          <a:prstGeom prst="rect">
            <a:avLst/>
          </a:prstGeom>
          <a:ln>
            <a:solidFill>
              <a:srgbClr val="1F1A62"/>
            </a:solidFill>
          </a:ln>
        </p:spPr>
      </p:pic>
      <p:pic>
        <p:nvPicPr>
          <p:cNvPr id="2071" name="Picture 2070" descr="A black and white image of a person&#10;&#10;AI-generated content may be incorrect.">
            <a:extLst>
              <a:ext uri="{FF2B5EF4-FFF2-40B4-BE49-F238E27FC236}">
                <a16:creationId xmlns:a16="http://schemas.microsoft.com/office/drawing/2014/main" id="{8E30CE8C-DD20-941E-3437-AB5F094DEDFB}"/>
              </a:ext>
            </a:extLst>
          </p:cNvPr>
          <p:cNvPicPr>
            <a:picLocks noChangeAspect="1"/>
          </p:cNvPicPr>
          <p:nvPr/>
        </p:nvPicPr>
        <p:blipFill>
          <a:blip r:embed="rId27"/>
          <a:stretch>
            <a:fillRect/>
          </a:stretch>
        </p:blipFill>
        <p:spPr>
          <a:xfrm>
            <a:off x="5825492" y="4441537"/>
            <a:ext cx="2050594" cy="272739"/>
          </a:xfrm>
          <a:prstGeom prst="rect">
            <a:avLst/>
          </a:prstGeom>
        </p:spPr>
      </p:pic>
      <p:pic>
        <p:nvPicPr>
          <p:cNvPr id="3078" name="Picture 6">
            <a:extLst>
              <a:ext uri="{FF2B5EF4-FFF2-40B4-BE49-F238E27FC236}">
                <a16:creationId xmlns:a16="http://schemas.microsoft.com/office/drawing/2014/main" id="{C6B29EA5-43C4-6903-3EC3-2A3D6059D71F}"/>
              </a:ext>
            </a:extLst>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5453923" y="4126636"/>
            <a:ext cx="1284153" cy="255299"/>
          </a:xfrm>
          <a:prstGeom prst="rect">
            <a:avLst/>
          </a:prstGeom>
          <a:noFill/>
          <a:extLst>
            <a:ext uri="{909E8E84-426E-40DD-AFC4-6F175D3DCCD1}">
              <a14:hiddenFill xmlns:a14="http://schemas.microsoft.com/office/drawing/2010/main">
                <a:solidFill>
                  <a:srgbClr val="FFFFFF"/>
                </a:solidFill>
              </a14:hiddenFill>
            </a:ext>
          </a:extLst>
        </p:spPr>
      </p:pic>
      <p:pic>
        <p:nvPicPr>
          <p:cNvPr id="2075" name="Picture 2074" descr="A group of objects with eyes and a clapper board&#10;&#10;AI-generated content may be incorrect.">
            <a:extLst>
              <a:ext uri="{FF2B5EF4-FFF2-40B4-BE49-F238E27FC236}">
                <a16:creationId xmlns:a16="http://schemas.microsoft.com/office/drawing/2014/main" id="{3437D051-9508-915F-00B7-4317F91ABF2D}"/>
              </a:ext>
            </a:extLst>
          </p:cNvPr>
          <p:cNvPicPr>
            <a:picLocks noChangeAspect="1"/>
          </p:cNvPicPr>
          <p:nvPr/>
        </p:nvPicPr>
        <p:blipFill>
          <a:blip r:embed="rId29"/>
          <a:stretch>
            <a:fillRect/>
          </a:stretch>
        </p:blipFill>
        <p:spPr>
          <a:xfrm>
            <a:off x="9776313" y="5205231"/>
            <a:ext cx="2051633" cy="282838"/>
          </a:xfrm>
          <a:prstGeom prst="rect">
            <a:avLst/>
          </a:prstGeom>
        </p:spPr>
      </p:pic>
      <p:pic>
        <p:nvPicPr>
          <p:cNvPr id="2077" name="Picture 2076" descr="A black and white image of a number&#10;&#10;AI-generated content may be incorrect.">
            <a:extLst>
              <a:ext uri="{FF2B5EF4-FFF2-40B4-BE49-F238E27FC236}">
                <a16:creationId xmlns:a16="http://schemas.microsoft.com/office/drawing/2014/main" id="{2B4428E6-E5FC-2EFE-493B-F5110A10115E}"/>
              </a:ext>
            </a:extLst>
          </p:cNvPr>
          <p:cNvPicPr>
            <a:picLocks noChangeAspect="1"/>
          </p:cNvPicPr>
          <p:nvPr/>
        </p:nvPicPr>
        <p:blipFill>
          <a:blip r:embed="rId30"/>
          <a:stretch>
            <a:fillRect/>
          </a:stretch>
        </p:blipFill>
        <p:spPr>
          <a:xfrm>
            <a:off x="9645034" y="4838740"/>
            <a:ext cx="2094648" cy="282839"/>
          </a:xfrm>
          <a:prstGeom prst="rect">
            <a:avLst/>
          </a:prstGeom>
        </p:spPr>
      </p:pic>
      <p:pic>
        <p:nvPicPr>
          <p:cNvPr id="2079" name="Picture 2078" descr="A person on a computer&#10;&#10;AI-generated content may be incorrect.">
            <a:extLst>
              <a:ext uri="{FF2B5EF4-FFF2-40B4-BE49-F238E27FC236}">
                <a16:creationId xmlns:a16="http://schemas.microsoft.com/office/drawing/2014/main" id="{45164C23-6A7C-C4FC-066A-B208EF2C3AFC}"/>
              </a:ext>
            </a:extLst>
          </p:cNvPr>
          <p:cNvPicPr>
            <a:picLocks noChangeAspect="1"/>
          </p:cNvPicPr>
          <p:nvPr/>
        </p:nvPicPr>
        <p:blipFill>
          <a:blip r:embed="rId31"/>
          <a:stretch>
            <a:fillRect/>
          </a:stretch>
        </p:blipFill>
        <p:spPr>
          <a:xfrm>
            <a:off x="8259722" y="4441537"/>
            <a:ext cx="1229994" cy="1165741"/>
          </a:xfrm>
          <a:prstGeom prst="rect">
            <a:avLst/>
          </a:prstGeom>
          <a:ln>
            <a:solidFill>
              <a:srgbClr val="1F1A62"/>
            </a:solidFill>
          </a:ln>
        </p:spPr>
      </p:pic>
      <p:pic>
        <p:nvPicPr>
          <p:cNvPr id="3080" name="Picture 8" descr="Mochi Health Launches Enhanced Online Platform to Support Medical Weight  Loss Patients Nationwide">
            <a:extLst>
              <a:ext uri="{FF2B5EF4-FFF2-40B4-BE49-F238E27FC236}">
                <a16:creationId xmlns:a16="http://schemas.microsoft.com/office/drawing/2014/main" id="{611490DC-5DED-DFE7-290F-554C8779299A}"/>
              </a:ext>
            </a:extLst>
          </p:cNvPr>
          <p:cNvPicPr>
            <a:picLocks noChangeAspect="1" noChangeArrowheads="1"/>
          </p:cNvPicPr>
          <p:nvPr/>
        </p:nvPicPr>
        <p:blipFill rotWithShape="1">
          <a:blip r:embed="rId32">
            <a:clrChange>
              <a:clrFrom>
                <a:srgbClr val="EAF2F8"/>
              </a:clrFrom>
              <a:clrTo>
                <a:srgbClr val="EAF2F8">
                  <a:alpha val="0"/>
                </a:srgbClr>
              </a:clrTo>
            </a:clrChange>
            <a:extLst>
              <a:ext uri="{28A0092B-C50C-407E-A947-70E740481C1C}">
                <a14:useLocalDpi xmlns:a14="http://schemas.microsoft.com/office/drawing/2010/main" val="0"/>
              </a:ext>
            </a:extLst>
          </a:blip>
          <a:srcRect t="14418" b="13630"/>
          <a:stretch>
            <a:fillRect/>
          </a:stretch>
        </p:blipFill>
        <p:spPr bwMode="auto">
          <a:xfrm>
            <a:off x="9793731" y="4148032"/>
            <a:ext cx="1202418" cy="485400"/>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Connector 3">
            <a:extLst>
              <a:ext uri="{FF2B5EF4-FFF2-40B4-BE49-F238E27FC236}">
                <a16:creationId xmlns:a16="http://schemas.microsoft.com/office/drawing/2014/main" id="{6228C343-4718-A82F-AFAF-9FC34536EA13}"/>
              </a:ext>
            </a:extLst>
          </p:cNvPr>
          <p:cNvCxnSpPr>
            <a:cxnSpLocks/>
          </p:cNvCxnSpPr>
          <p:nvPr/>
        </p:nvCxnSpPr>
        <p:spPr>
          <a:xfrm>
            <a:off x="1686303" y="4921482"/>
            <a:ext cx="1568734" cy="0"/>
          </a:xfrm>
          <a:prstGeom prst="line">
            <a:avLst/>
          </a:prstGeom>
          <a:ln w="28575">
            <a:solidFill>
              <a:srgbClr val="ED3C8D"/>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BB282B80-954A-C1EA-486C-17D7B4CB1D46}"/>
              </a:ext>
            </a:extLst>
          </p:cNvPr>
          <p:cNvCxnSpPr/>
          <p:nvPr/>
        </p:nvCxnSpPr>
        <p:spPr>
          <a:xfrm>
            <a:off x="6337603" y="5111747"/>
            <a:ext cx="1026758" cy="0"/>
          </a:xfrm>
          <a:prstGeom prst="line">
            <a:avLst/>
          </a:prstGeom>
          <a:ln w="19050">
            <a:solidFill>
              <a:srgbClr val="ED3C8D"/>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CD4E88A-39AF-E0D6-07C1-DAC6206C806C}"/>
              </a:ext>
            </a:extLst>
          </p:cNvPr>
          <p:cNvCxnSpPr>
            <a:cxnSpLocks/>
          </p:cNvCxnSpPr>
          <p:nvPr/>
        </p:nvCxnSpPr>
        <p:spPr>
          <a:xfrm>
            <a:off x="6059999" y="5213011"/>
            <a:ext cx="1356153" cy="0"/>
          </a:xfrm>
          <a:prstGeom prst="line">
            <a:avLst/>
          </a:prstGeom>
          <a:ln w="19050">
            <a:solidFill>
              <a:srgbClr val="ED3C8D"/>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CB15525-4384-2635-3E33-E1CC697BE1C5}"/>
              </a:ext>
            </a:extLst>
          </p:cNvPr>
          <p:cNvCxnSpPr>
            <a:cxnSpLocks/>
          </p:cNvCxnSpPr>
          <p:nvPr/>
        </p:nvCxnSpPr>
        <p:spPr>
          <a:xfrm>
            <a:off x="6039465" y="5326986"/>
            <a:ext cx="298138" cy="0"/>
          </a:xfrm>
          <a:prstGeom prst="line">
            <a:avLst/>
          </a:prstGeom>
          <a:ln w="19050">
            <a:solidFill>
              <a:srgbClr val="ED3C8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36171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6BAD69F-5F18-3A2F-369B-3B7C86D66980}"/>
              </a:ext>
            </a:extLst>
          </p:cNvPr>
          <p:cNvSpPr>
            <a:spLocks/>
          </p:cNvSpPr>
          <p:nvPr/>
        </p:nvSpPr>
        <p:spPr>
          <a:xfrm>
            <a:off x="0" y="1685013"/>
            <a:ext cx="12192000"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1BF894CE-5EB9-4BB3-F6C7-477E37F6A6AA}"/>
              </a:ext>
            </a:extLst>
          </p:cNvPr>
          <p:cNvSpPr/>
          <p:nvPr/>
        </p:nvSpPr>
        <p:spPr>
          <a:xfrm>
            <a:off x="162571" y="493463"/>
            <a:ext cx="12029429"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F1A62"/>
                </a:solidFill>
                <a:effectLst/>
                <a:uLnTx/>
                <a:uFillTx/>
                <a:latin typeface="Helvetica" panose="020B0604020202020204" pitchFamily="34" charset="0"/>
                <a:ea typeface="Calibri" panose="020F0502020204030204" pitchFamily="34" charset="0"/>
                <a:cs typeface="+mn-cs"/>
              </a:rPr>
              <a:t>By connecting their launches to recognizable partners and marquee televised events, brands established authenticity and enhanced perception</a:t>
            </a:r>
            <a:endParaRPr kumimoji="0" lang="en-US" sz="2600" b="1" i="0" u="none" strike="noStrike" kern="1200" cap="none" spc="0" normalizeH="0" baseline="0" noProof="0">
              <a:ln>
                <a:noFill/>
              </a:ln>
              <a:solidFill>
                <a:srgbClr val="1F1A62"/>
              </a:solidFill>
              <a:effectLst/>
              <a:uLnTx/>
              <a:uFillTx/>
              <a:latin typeface="Helvetica" pitchFamily="2" charset="0"/>
              <a:ea typeface="+mn-ea"/>
              <a:cs typeface="+mn-cs"/>
            </a:endParaRPr>
          </a:p>
        </p:txBody>
      </p:sp>
      <p:sp>
        <p:nvSpPr>
          <p:cNvPr id="2" name="TextBox 1">
            <a:extLst>
              <a:ext uri="{FF2B5EF4-FFF2-40B4-BE49-F238E27FC236}">
                <a16:creationId xmlns:a16="http://schemas.microsoft.com/office/drawing/2014/main" id="{6D1F192A-19A4-44ED-5C18-1BFDEFBB33D0}"/>
              </a:ext>
            </a:extLst>
          </p:cNvPr>
          <p:cNvSpPr txBox="1"/>
          <p:nvPr/>
        </p:nvSpPr>
        <p:spPr>
          <a:xfrm>
            <a:off x="438624" y="6356293"/>
            <a:ext cx="11676806"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Note: Magenta border represents celebrity partnerships, blue border represents high-profile announcements like the Superbowl or Grammys.</a:t>
            </a:r>
            <a:endParaRPr kumimoji="0" lang="fr-FR" sz="8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endParaRPr>
          </a:p>
        </p:txBody>
      </p:sp>
      <p:grpSp>
        <p:nvGrpSpPr>
          <p:cNvPr id="55" name="Group 54">
            <a:extLst>
              <a:ext uri="{FF2B5EF4-FFF2-40B4-BE49-F238E27FC236}">
                <a16:creationId xmlns:a16="http://schemas.microsoft.com/office/drawing/2014/main" id="{79DAA68A-4849-5349-6647-458DB211678F}"/>
              </a:ext>
            </a:extLst>
          </p:cNvPr>
          <p:cNvGrpSpPr/>
          <p:nvPr/>
        </p:nvGrpSpPr>
        <p:grpSpPr>
          <a:xfrm>
            <a:off x="56938" y="3192840"/>
            <a:ext cx="5440628" cy="853479"/>
            <a:chOff x="6260951" y="4238311"/>
            <a:chExt cx="6171230" cy="685114"/>
          </a:xfrm>
        </p:grpSpPr>
        <p:sp>
          <p:nvSpPr>
            <p:cNvPr id="3" name="Rectangle: Rounded Corners 2">
              <a:hlinkClick r:id="rId3"/>
              <a:extLst>
                <a:ext uri="{FF2B5EF4-FFF2-40B4-BE49-F238E27FC236}">
                  <a16:creationId xmlns:a16="http://schemas.microsoft.com/office/drawing/2014/main" id="{FBBF0F63-A073-DDB4-FD02-138C3151F923}"/>
                </a:ext>
              </a:extLst>
            </p:cNvPr>
            <p:cNvSpPr/>
            <p:nvPr/>
          </p:nvSpPr>
          <p:spPr>
            <a:xfrm>
              <a:off x="6260951" y="4238311"/>
              <a:ext cx="5999073" cy="685114"/>
            </a:xfrm>
            <a:prstGeom prst="roundRect">
              <a:avLst/>
            </a:prstGeom>
            <a:solidFill>
              <a:schemeClr val="bg1"/>
            </a:solidFill>
            <a:ln w="76200">
              <a:solidFill>
                <a:srgbClr val="ED3C8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86082"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endParaRPr>
            </a:p>
          </p:txBody>
        </p:sp>
        <p:sp>
          <p:nvSpPr>
            <p:cNvPr id="11" name="TextBox 10">
              <a:extLst>
                <a:ext uri="{FF2B5EF4-FFF2-40B4-BE49-F238E27FC236}">
                  <a16:creationId xmlns:a16="http://schemas.microsoft.com/office/drawing/2014/main" id="{DC440DB3-4CC1-8E90-8EFC-310A4AE6E2E6}"/>
                </a:ext>
              </a:extLst>
            </p:cNvPr>
            <p:cNvSpPr txBox="1"/>
            <p:nvPr/>
          </p:nvSpPr>
          <p:spPr>
            <a:xfrm>
              <a:off x="10604067" y="4277780"/>
              <a:ext cx="1414942" cy="208277"/>
            </a:xfrm>
            <a:prstGeom prst="rect">
              <a:avLst/>
            </a:prstGeom>
            <a:noFill/>
          </p:spPr>
          <p:txBody>
            <a:bodyPr wrap="square" rtlCol="0">
              <a:spAutoFit/>
            </a:bodyPr>
            <a:lstStyle/>
            <a:p>
              <a:pPr marL="0" marR="0" lvl="0" indent="0" algn="r" defTabSz="586082"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rPr>
                <a:t>April 7, 2025</a:t>
              </a:r>
            </a:p>
          </p:txBody>
        </p:sp>
        <p:sp>
          <p:nvSpPr>
            <p:cNvPr id="6" name="TextBox 5">
              <a:hlinkClick r:id="rId3"/>
              <a:extLst>
                <a:ext uri="{FF2B5EF4-FFF2-40B4-BE49-F238E27FC236}">
                  <a16:creationId xmlns:a16="http://schemas.microsoft.com/office/drawing/2014/main" id="{A5161594-C82D-87A6-A9DC-831BCC20D247}"/>
                </a:ext>
              </a:extLst>
            </p:cNvPr>
            <p:cNvSpPr txBox="1"/>
            <p:nvPr/>
          </p:nvSpPr>
          <p:spPr>
            <a:xfrm>
              <a:off x="6363601" y="4428117"/>
              <a:ext cx="6068580" cy="286381"/>
            </a:xfrm>
            <a:prstGeom prst="rect">
              <a:avLst/>
            </a:prstGeom>
            <a:noFill/>
          </p:spPr>
          <p:txBody>
            <a:bodyPr wrap="square" rtlCol="0">
              <a:spAutoFit/>
            </a:bodyPr>
            <a:lstStyle/>
            <a:p>
              <a:r>
                <a:rPr lang="en-US" sz="1600">
                  <a:solidFill>
                    <a:srgbClr val="1F1A62"/>
                  </a:solidFill>
                </a:rPr>
                <a:t>OGX names Shay Mitchell as first global ambassador in bold campaign</a:t>
              </a:r>
            </a:p>
          </p:txBody>
        </p:sp>
      </p:grpSp>
      <p:grpSp>
        <p:nvGrpSpPr>
          <p:cNvPr id="82" name="Group 81">
            <a:extLst>
              <a:ext uri="{FF2B5EF4-FFF2-40B4-BE49-F238E27FC236}">
                <a16:creationId xmlns:a16="http://schemas.microsoft.com/office/drawing/2014/main" id="{E9171A55-42EC-1EB8-D42F-DD4BB2F7DD24}"/>
              </a:ext>
            </a:extLst>
          </p:cNvPr>
          <p:cNvGrpSpPr/>
          <p:nvPr/>
        </p:nvGrpSpPr>
        <p:grpSpPr>
          <a:xfrm>
            <a:off x="11572" y="4153609"/>
            <a:ext cx="4003251" cy="1113450"/>
            <a:chOff x="23969" y="4337968"/>
            <a:chExt cx="5362272" cy="1049264"/>
          </a:xfrm>
        </p:grpSpPr>
        <p:sp>
          <p:nvSpPr>
            <p:cNvPr id="85" name="Rectangle: Rounded Corners 84">
              <a:hlinkClick r:id="rId4"/>
              <a:extLst>
                <a:ext uri="{FF2B5EF4-FFF2-40B4-BE49-F238E27FC236}">
                  <a16:creationId xmlns:a16="http://schemas.microsoft.com/office/drawing/2014/main" id="{291052E5-B90C-FAB2-6F77-D41AD0BD31CC}"/>
                </a:ext>
              </a:extLst>
            </p:cNvPr>
            <p:cNvSpPr/>
            <p:nvPr/>
          </p:nvSpPr>
          <p:spPr>
            <a:xfrm>
              <a:off x="23969" y="4337968"/>
              <a:ext cx="5182859" cy="1049264"/>
            </a:xfrm>
            <a:prstGeom prst="roundRect">
              <a:avLst/>
            </a:prstGeom>
            <a:solidFill>
              <a:schemeClr val="bg1"/>
            </a:solidFill>
            <a:ln w="12700">
              <a:solidFill>
                <a:srgbClr val="1F1A6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86082"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endParaRPr>
            </a:p>
          </p:txBody>
        </p:sp>
        <p:sp>
          <p:nvSpPr>
            <p:cNvPr id="89" name="TextBox 88">
              <a:hlinkClick r:id="rId4"/>
              <a:extLst>
                <a:ext uri="{FF2B5EF4-FFF2-40B4-BE49-F238E27FC236}">
                  <a16:creationId xmlns:a16="http://schemas.microsoft.com/office/drawing/2014/main" id="{FFA6193C-2F37-2068-D17F-250EFAFBD23C}"/>
                </a:ext>
              </a:extLst>
            </p:cNvPr>
            <p:cNvSpPr txBox="1"/>
            <p:nvPr/>
          </p:nvSpPr>
          <p:spPr>
            <a:xfrm>
              <a:off x="203382" y="4544971"/>
              <a:ext cx="5182859" cy="674041"/>
            </a:xfrm>
            <a:prstGeom prst="rect">
              <a:avLst/>
            </a:prstGeom>
            <a:noFill/>
          </p:spPr>
          <p:txBody>
            <a:bodyPr wrap="square" rtlCol="0">
              <a:spAutoFit/>
            </a:bodyPr>
            <a:lstStyle/>
            <a:p>
              <a:pPr lvl="0">
                <a:defRPr/>
              </a:pPr>
              <a:r>
                <a:rPr lang="en-US" b="1">
                  <a:solidFill>
                    <a:srgbClr val="1F1A62"/>
                  </a:solidFill>
                </a:rPr>
                <a:t>How DTC wellness brand fatty15 turned TV screens into shopping carts with Roku Ads Manager</a:t>
              </a:r>
              <a:endParaRPr kumimoji="0" lang="en-US" b="1" i="0" u="none" strike="noStrike" kern="1200" cap="none" spc="0" normalizeH="0" baseline="0" noProof="0">
                <a:ln>
                  <a:noFill/>
                </a:ln>
                <a:solidFill>
                  <a:srgbClr val="1F1A62"/>
                </a:solidFill>
                <a:effectLst/>
                <a:uLnTx/>
                <a:uFillTx/>
                <a:latin typeface="Playfair Display" panose="020F0502020204030204" pitchFamily="2" charset="0"/>
                <a:ea typeface="+mn-ea"/>
                <a:cs typeface="+mn-cs"/>
              </a:endParaRPr>
            </a:p>
          </p:txBody>
        </p:sp>
        <p:sp>
          <p:nvSpPr>
            <p:cNvPr id="90" name="TextBox 89">
              <a:extLst>
                <a:ext uri="{FF2B5EF4-FFF2-40B4-BE49-F238E27FC236}">
                  <a16:creationId xmlns:a16="http://schemas.microsoft.com/office/drawing/2014/main" id="{E81C8923-F8D1-D18A-7A3C-C877E7F3DC63}"/>
                </a:ext>
              </a:extLst>
            </p:cNvPr>
            <p:cNvSpPr txBox="1"/>
            <p:nvPr/>
          </p:nvSpPr>
          <p:spPr>
            <a:xfrm>
              <a:off x="3870382" y="4354552"/>
              <a:ext cx="1382825" cy="1797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a:solidFill>
                    <a:srgbClr val="1F1A62"/>
                  </a:solidFill>
                  <a:latin typeface="Helvetica" panose="020B0604020202020204" pitchFamily="34" charset="0"/>
                  <a:cs typeface="Helvetica" panose="020B0604020202020204" pitchFamily="34" charset="0"/>
                </a:rPr>
                <a:t>July 22</a:t>
              </a:r>
              <a:r>
                <a:rPr kumimoji="0" lang="en-US" sz="10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 2024</a:t>
              </a:r>
            </a:p>
          </p:txBody>
        </p:sp>
      </p:grpSp>
      <p:pic>
        <p:nvPicPr>
          <p:cNvPr id="15" name="Picture 14" descr="A black text on a white background&#10;&#10;AI-generated content may be incorrect.">
            <a:extLst>
              <a:ext uri="{FF2B5EF4-FFF2-40B4-BE49-F238E27FC236}">
                <a16:creationId xmlns:a16="http://schemas.microsoft.com/office/drawing/2014/main" id="{7C334A5B-F0D2-82B9-1F4C-6C9829CACB38}"/>
              </a:ext>
            </a:extLst>
          </p:cNvPr>
          <p:cNvPicPr>
            <a:picLocks noChangeAspect="1"/>
          </p:cNvPicPr>
          <p:nvPr/>
        </p:nvPicPr>
        <p:blipFill>
          <a:blip r:embed="rId5"/>
          <a:stretch>
            <a:fillRect/>
          </a:stretch>
        </p:blipFill>
        <p:spPr>
          <a:xfrm>
            <a:off x="283062" y="3275638"/>
            <a:ext cx="748586" cy="234795"/>
          </a:xfrm>
          <a:prstGeom prst="rect">
            <a:avLst/>
          </a:prstGeom>
        </p:spPr>
      </p:pic>
      <p:grpSp>
        <p:nvGrpSpPr>
          <p:cNvPr id="41" name="Group 40">
            <a:extLst>
              <a:ext uri="{FF2B5EF4-FFF2-40B4-BE49-F238E27FC236}">
                <a16:creationId xmlns:a16="http://schemas.microsoft.com/office/drawing/2014/main" id="{746C52B1-DF7A-2546-24BD-E9F16B3D1056}"/>
              </a:ext>
            </a:extLst>
          </p:cNvPr>
          <p:cNvGrpSpPr/>
          <p:nvPr/>
        </p:nvGrpSpPr>
        <p:grpSpPr>
          <a:xfrm>
            <a:off x="5401631" y="3232850"/>
            <a:ext cx="6707979" cy="912097"/>
            <a:chOff x="6135991" y="2611535"/>
            <a:chExt cx="5975574" cy="923330"/>
          </a:xfrm>
        </p:grpSpPr>
        <p:grpSp>
          <p:nvGrpSpPr>
            <p:cNvPr id="24" name="Group 23">
              <a:extLst>
                <a:ext uri="{FF2B5EF4-FFF2-40B4-BE49-F238E27FC236}">
                  <a16:creationId xmlns:a16="http://schemas.microsoft.com/office/drawing/2014/main" id="{92E7AED2-C207-B49D-66CB-2144C1B4E493}"/>
                </a:ext>
              </a:extLst>
            </p:cNvPr>
            <p:cNvGrpSpPr/>
            <p:nvPr/>
          </p:nvGrpSpPr>
          <p:grpSpPr>
            <a:xfrm>
              <a:off x="6135991" y="2611535"/>
              <a:ext cx="5975574" cy="923330"/>
              <a:chOff x="5981670" y="3170546"/>
              <a:chExt cx="6129895" cy="736327"/>
            </a:xfrm>
          </p:grpSpPr>
          <p:grpSp>
            <p:nvGrpSpPr>
              <p:cNvPr id="9" name="Group 8">
                <a:extLst>
                  <a:ext uri="{FF2B5EF4-FFF2-40B4-BE49-F238E27FC236}">
                    <a16:creationId xmlns:a16="http://schemas.microsoft.com/office/drawing/2014/main" id="{A543C318-E91F-E686-EA5D-4049CE94F39F}"/>
                  </a:ext>
                </a:extLst>
              </p:cNvPr>
              <p:cNvGrpSpPr/>
              <p:nvPr/>
            </p:nvGrpSpPr>
            <p:grpSpPr>
              <a:xfrm>
                <a:off x="5981670" y="3170546"/>
                <a:ext cx="6129895" cy="736327"/>
                <a:chOff x="7067768" y="3266087"/>
                <a:chExt cx="5794687" cy="934684"/>
              </a:xfrm>
            </p:grpSpPr>
            <p:sp>
              <p:nvSpPr>
                <p:cNvPr id="13" name="Rectangle: Rounded Corners 12">
                  <a:hlinkClick r:id="rId6"/>
                  <a:extLst>
                    <a:ext uri="{FF2B5EF4-FFF2-40B4-BE49-F238E27FC236}">
                      <a16:creationId xmlns:a16="http://schemas.microsoft.com/office/drawing/2014/main" id="{3DE16F1C-FEF0-FC85-943A-2468677C5648}"/>
                    </a:ext>
                  </a:extLst>
                </p:cNvPr>
                <p:cNvSpPr/>
                <p:nvPr/>
              </p:nvSpPr>
              <p:spPr>
                <a:xfrm>
                  <a:off x="7067768" y="3266087"/>
                  <a:ext cx="5794687" cy="934684"/>
                </a:xfrm>
                <a:prstGeom prst="roundRect">
                  <a:avLst/>
                </a:prstGeom>
                <a:solidFill>
                  <a:schemeClr val="bg1"/>
                </a:solidFill>
                <a:ln w="12700">
                  <a:solidFill>
                    <a:srgbClr val="1F1A6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86082"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endParaRPr>
                </a:p>
              </p:txBody>
            </p:sp>
            <p:sp>
              <p:nvSpPr>
                <p:cNvPr id="14" name="TextBox 13">
                  <a:extLst>
                    <a:ext uri="{FF2B5EF4-FFF2-40B4-BE49-F238E27FC236}">
                      <a16:creationId xmlns:a16="http://schemas.microsoft.com/office/drawing/2014/main" id="{130006F6-0F19-DE14-6530-E2D3799210CB}"/>
                    </a:ext>
                  </a:extLst>
                </p:cNvPr>
                <p:cNvSpPr txBox="1"/>
                <p:nvPr/>
              </p:nvSpPr>
              <p:spPr>
                <a:xfrm>
                  <a:off x="11336762" y="3295410"/>
                  <a:ext cx="1414942" cy="249249"/>
                </a:xfrm>
                <a:prstGeom prst="rect">
                  <a:avLst/>
                </a:prstGeom>
                <a:noFill/>
              </p:spPr>
              <p:txBody>
                <a:bodyPr wrap="square" rtlCol="0">
                  <a:spAutoFit/>
                </a:bodyPr>
                <a:lstStyle/>
                <a:p>
                  <a:pPr marL="0" marR="0" lvl="0" indent="0" algn="r" defTabSz="586082" rtl="0" eaLnBrk="1" fontAlgn="auto" latinLnBrk="0" hangingPunct="1">
                    <a:lnSpc>
                      <a:spcPct val="100000"/>
                    </a:lnSpc>
                    <a:spcBef>
                      <a:spcPts val="0"/>
                    </a:spcBef>
                    <a:spcAft>
                      <a:spcPts val="0"/>
                    </a:spcAft>
                    <a:buClrTx/>
                    <a:buSzTx/>
                    <a:buFontTx/>
                    <a:buNone/>
                    <a:tabLst/>
                    <a:defRPr/>
                  </a:pPr>
                  <a:r>
                    <a:rPr lang="en-US" sz="1000">
                      <a:solidFill>
                        <a:srgbClr val="1F1A62"/>
                      </a:solidFill>
                      <a:latin typeface="Helvetica Light" panose="020B0403020202020204"/>
                      <a:ea typeface="Open Sans" panose="020B0606030504020204" pitchFamily="34" charset="0"/>
                      <a:cs typeface="Open Sans" panose="020B0606030504020204" pitchFamily="34" charset="0"/>
                    </a:rPr>
                    <a:t>April 24</a:t>
                  </a:r>
                  <a:r>
                    <a:rPr kumimoji="0" lang="en-US" sz="1000" b="0" i="0" u="none" strike="noStrike" kern="1200" cap="none" spc="0" normalizeH="0" baseline="0" noProof="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rPr>
                    <a:t>, 2025</a:t>
                  </a:r>
                </a:p>
              </p:txBody>
            </p:sp>
          </p:grpSp>
          <p:sp>
            <p:nvSpPr>
              <p:cNvPr id="17" name="TextBox 16">
                <a:hlinkClick r:id="rId6"/>
                <a:extLst>
                  <a:ext uri="{FF2B5EF4-FFF2-40B4-BE49-F238E27FC236}">
                    <a16:creationId xmlns:a16="http://schemas.microsoft.com/office/drawing/2014/main" id="{E7558F99-39AB-7EE3-BE0F-B0D77C18C9CB}"/>
                  </a:ext>
                </a:extLst>
              </p:cNvPr>
              <p:cNvSpPr txBox="1">
                <a:spLocks/>
              </p:cNvSpPr>
              <p:nvPr/>
            </p:nvSpPr>
            <p:spPr>
              <a:xfrm>
                <a:off x="6012327" y="3375943"/>
                <a:ext cx="6068580" cy="463713"/>
              </a:xfrm>
              <a:prstGeom prst="rect">
                <a:avLst/>
              </a:prstGeom>
              <a:noFill/>
            </p:spPr>
            <p:txBody>
              <a:bodyPr wrap="square">
                <a:spAutoFit/>
              </a:bodyPr>
              <a:lstStyle/>
              <a:p>
                <a:pPr fontAlgn="base"/>
                <a:r>
                  <a:rPr lang="en-US" sz="2000" b="1">
                    <a:solidFill>
                      <a:srgbClr val="1F1A62"/>
                    </a:solidFill>
                  </a:rPr>
                  <a:t>Inside the unorthodox marketing plans for Slate, a Jeff Bezos - backed EV</a:t>
                </a:r>
              </a:p>
            </p:txBody>
          </p:sp>
        </p:grpSp>
        <p:pic>
          <p:nvPicPr>
            <p:cNvPr id="22" name="Picture 21">
              <a:extLst>
                <a:ext uri="{FF2B5EF4-FFF2-40B4-BE49-F238E27FC236}">
                  <a16:creationId xmlns:a16="http://schemas.microsoft.com/office/drawing/2014/main" id="{58BD7343-8EC5-B855-3E9F-2CF5B0E84B11}"/>
                </a:ext>
              </a:extLst>
            </p:cNvPr>
            <p:cNvPicPr>
              <a:picLocks noChangeAspect="1"/>
            </p:cNvPicPr>
            <p:nvPr/>
          </p:nvPicPr>
          <p:blipFill>
            <a:blip r:embed="rId7"/>
            <a:stretch>
              <a:fillRect/>
            </a:stretch>
          </p:blipFill>
          <p:spPr>
            <a:xfrm>
              <a:off x="6277027" y="2647590"/>
              <a:ext cx="733078" cy="236394"/>
            </a:xfrm>
            <a:prstGeom prst="rect">
              <a:avLst/>
            </a:prstGeom>
          </p:spPr>
        </p:pic>
      </p:grpSp>
      <p:grpSp>
        <p:nvGrpSpPr>
          <p:cNvPr id="45" name="Group 44">
            <a:extLst>
              <a:ext uri="{FF2B5EF4-FFF2-40B4-BE49-F238E27FC236}">
                <a16:creationId xmlns:a16="http://schemas.microsoft.com/office/drawing/2014/main" id="{3DF9FE0D-29F1-DF43-9197-2A8A0C3BAB27}"/>
              </a:ext>
            </a:extLst>
          </p:cNvPr>
          <p:cNvGrpSpPr/>
          <p:nvPr/>
        </p:nvGrpSpPr>
        <p:grpSpPr>
          <a:xfrm>
            <a:off x="64487" y="2062080"/>
            <a:ext cx="2868997" cy="994197"/>
            <a:chOff x="64487" y="1494144"/>
            <a:chExt cx="2868997" cy="1202979"/>
          </a:xfrm>
        </p:grpSpPr>
        <p:sp>
          <p:nvSpPr>
            <p:cNvPr id="84" name="Rectangle: Rounded Corners 83">
              <a:hlinkClick r:id="rId8"/>
              <a:extLst>
                <a:ext uri="{FF2B5EF4-FFF2-40B4-BE49-F238E27FC236}">
                  <a16:creationId xmlns:a16="http://schemas.microsoft.com/office/drawing/2014/main" id="{F26B9D41-C595-2710-976E-6088A4E617F8}"/>
                </a:ext>
              </a:extLst>
            </p:cNvPr>
            <p:cNvSpPr/>
            <p:nvPr/>
          </p:nvSpPr>
          <p:spPr>
            <a:xfrm>
              <a:off x="64487" y="1494144"/>
              <a:ext cx="2818659" cy="1202979"/>
            </a:xfrm>
            <a:prstGeom prst="roundRect">
              <a:avLst/>
            </a:prstGeom>
            <a:solidFill>
              <a:schemeClr val="bg1"/>
            </a:solidFill>
            <a:ln w="76200">
              <a:solidFill>
                <a:srgbClr val="00BFF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586082"/>
              <a:endParaRPr lang="en-US" sz="2000">
                <a:solidFill>
                  <a:srgbClr val="1F1A62"/>
                </a:solidFill>
                <a:latin typeface="Helvetica Light" panose="020B0403020202020204"/>
                <a:ea typeface="Open Sans" panose="020B0606030504020204" pitchFamily="34" charset="0"/>
                <a:cs typeface="Open Sans" panose="020B0606030504020204" pitchFamily="34" charset="0"/>
              </a:endParaRPr>
            </a:p>
          </p:txBody>
        </p:sp>
        <p:grpSp>
          <p:nvGrpSpPr>
            <p:cNvPr id="67" name="Group 66">
              <a:extLst>
                <a:ext uri="{FF2B5EF4-FFF2-40B4-BE49-F238E27FC236}">
                  <a16:creationId xmlns:a16="http://schemas.microsoft.com/office/drawing/2014/main" id="{DA3A13CD-29A2-CAB5-4231-CB9FCB639616}"/>
                </a:ext>
              </a:extLst>
            </p:cNvPr>
            <p:cNvGrpSpPr/>
            <p:nvPr/>
          </p:nvGrpSpPr>
          <p:grpSpPr>
            <a:xfrm>
              <a:off x="71792" y="1547520"/>
              <a:ext cx="2861692" cy="957706"/>
              <a:chOff x="-5113057" y="1733092"/>
              <a:chExt cx="2861692" cy="957706"/>
            </a:xfrm>
          </p:grpSpPr>
          <p:sp>
            <p:nvSpPr>
              <p:cNvPr id="65" name="TextBox 64">
                <a:hlinkClick r:id="rId8"/>
                <a:extLst>
                  <a:ext uri="{FF2B5EF4-FFF2-40B4-BE49-F238E27FC236}">
                    <a16:creationId xmlns:a16="http://schemas.microsoft.com/office/drawing/2014/main" id="{ED01F984-0573-7A53-25CC-B12CB15FB95A}"/>
                  </a:ext>
                </a:extLst>
              </p:cNvPr>
              <p:cNvSpPr txBox="1"/>
              <p:nvPr/>
            </p:nvSpPr>
            <p:spPr>
              <a:xfrm>
                <a:off x="-5113057" y="2044467"/>
                <a:ext cx="2861692" cy="646331"/>
              </a:xfrm>
              <a:prstGeom prst="rect">
                <a:avLst/>
              </a:prstGeom>
              <a:noFill/>
            </p:spPr>
            <p:txBody>
              <a:bodyPr wrap="square">
                <a:spAutoFit/>
              </a:bodyPr>
              <a:lstStyle/>
              <a:p>
                <a:r>
                  <a:rPr lang="en-US" b="1">
                    <a:solidFill>
                      <a:srgbClr val="1F1A62"/>
                    </a:solidFill>
                    <a:latin typeface="Oriya Sangam MN" pitchFamily="2" charset="0"/>
                    <a:ea typeface="Arial Unicode MS" panose="020B0604020202020204" pitchFamily="34" charset="-128"/>
                    <a:cs typeface="Oriya Sangam MN" pitchFamily="2" charset="0"/>
                  </a:rPr>
                  <a:t>OpenAI to Air Its First Super Bowl Ad</a:t>
                </a:r>
              </a:p>
            </p:txBody>
          </p:sp>
          <p:sp>
            <p:nvSpPr>
              <p:cNvPr id="66" name="TextBox 65">
                <a:extLst>
                  <a:ext uri="{FF2B5EF4-FFF2-40B4-BE49-F238E27FC236}">
                    <a16:creationId xmlns:a16="http://schemas.microsoft.com/office/drawing/2014/main" id="{6C54CFDF-4397-F005-C89A-4227EFF6E4F3}"/>
                  </a:ext>
                </a:extLst>
              </p:cNvPr>
              <p:cNvSpPr txBox="1"/>
              <p:nvPr/>
            </p:nvSpPr>
            <p:spPr>
              <a:xfrm>
                <a:off x="-3506294" y="1733092"/>
                <a:ext cx="1186861"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a:solidFill>
                      <a:srgbClr val="1F1A62"/>
                    </a:solidFill>
                    <a:latin typeface="Helvetica" panose="020B0604020202020204" pitchFamily="34" charset="0"/>
                    <a:cs typeface="Helvetica" panose="020B0604020202020204" pitchFamily="34" charset="0"/>
                  </a:rPr>
                  <a:t>February 5</a:t>
                </a:r>
                <a:r>
                  <a:rPr kumimoji="0" lang="en-US" sz="10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 2025</a:t>
                </a:r>
              </a:p>
            </p:txBody>
          </p:sp>
        </p:grpSp>
        <p:pic>
          <p:nvPicPr>
            <p:cNvPr id="27" name="Picture 26" descr="A black text on a white background&#10;&#10;AI-generated content may be incorrect.">
              <a:extLst>
                <a:ext uri="{FF2B5EF4-FFF2-40B4-BE49-F238E27FC236}">
                  <a16:creationId xmlns:a16="http://schemas.microsoft.com/office/drawing/2014/main" id="{29FC4213-B385-9B45-3AC8-8FC3766C6811}"/>
                </a:ext>
              </a:extLst>
            </p:cNvPr>
            <p:cNvPicPr>
              <a:picLocks noChangeAspect="1"/>
            </p:cNvPicPr>
            <p:nvPr/>
          </p:nvPicPr>
          <p:blipFill>
            <a:blip r:embed="rId9"/>
            <a:stretch>
              <a:fillRect/>
            </a:stretch>
          </p:blipFill>
          <p:spPr>
            <a:xfrm>
              <a:off x="250003" y="1583844"/>
              <a:ext cx="584884" cy="261860"/>
            </a:xfrm>
            <a:prstGeom prst="rect">
              <a:avLst/>
            </a:prstGeom>
          </p:spPr>
        </p:pic>
      </p:grpSp>
      <p:grpSp>
        <p:nvGrpSpPr>
          <p:cNvPr id="44" name="Group 43">
            <a:extLst>
              <a:ext uri="{FF2B5EF4-FFF2-40B4-BE49-F238E27FC236}">
                <a16:creationId xmlns:a16="http://schemas.microsoft.com/office/drawing/2014/main" id="{B112D253-1D1A-A6D9-0129-8097281467D3}"/>
              </a:ext>
            </a:extLst>
          </p:cNvPr>
          <p:cNvGrpSpPr/>
          <p:nvPr/>
        </p:nvGrpSpPr>
        <p:grpSpPr>
          <a:xfrm>
            <a:off x="3005275" y="1993337"/>
            <a:ext cx="4628845" cy="1091807"/>
            <a:chOff x="3005275" y="1412262"/>
            <a:chExt cx="4628845" cy="1245463"/>
          </a:xfrm>
        </p:grpSpPr>
        <p:grpSp>
          <p:nvGrpSpPr>
            <p:cNvPr id="92" name="Group 91">
              <a:extLst>
                <a:ext uri="{FF2B5EF4-FFF2-40B4-BE49-F238E27FC236}">
                  <a16:creationId xmlns:a16="http://schemas.microsoft.com/office/drawing/2014/main" id="{675AEEA7-F43D-C5FA-8A30-0FC783CD9985}"/>
                </a:ext>
              </a:extLst>
            </p:cNvPr>
            <p:cNvGrpSpPr/>
            <p:nvPr/>
          </p:nvGrpSpPr>
          <p:grpSpPr>
            <a:xfrm>
              <a:off x="3005275" y="1412262"/>
              <a:ext cx="4628845" cy="1245463"/>
              <a:chOff x="3005275" y="1775458"/>
              <a:chExt cx="4628845" cy="1523702"/>
            </a:xfrm>
          </p:grpSpPr>
          <p:sp>
            <p:nvSpPr>
              <p:cNvPr id="86" name="Rectangle: Rounded Corners 85">
                <a:hlinkClick r:id="rId10"/>
                <a:extLst>
                  <a:ext uri="{FF2B5EF4-FFF2-40B4-BE49-F238E27FC236}">
                    <a16:creationId xmlns:a16="http://schemas.microsoft.com/office/drawing/2014/main" id="{6D99560A-04FA-3382-8F7C-2E2C7E4B08F7}"/>
                  </a:ext>
                </a:extLst>
              </p:cNvPr>
              <p:cNvSpPr/>
              <p:nvPr/>
            </p:nvSpPr>
            <p:spPr>
              <a:xfrm>
                <a:off x="3005275" y="1775458"/>
                <a:ext cx="4487336" cy="1523702"/>
              </a:xfrm>
              <a:prstGeom prst="roundRect">
                <a:avLst/>
              </a:prstGeom>
              <a:solidFill>
                <a:schemeClr val="bg1"/>
              </a:solidFill>
              <a:ln w="76200">
                <a:solidFill>
                  <a:srgbClr val="00BFF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86082"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endParaRPr>
              </a:p>
            </p:txBody>
          </p:sp>
          <p:grpSp>
            <p:nvGrpSpPr>
              <p:cNvPr id="70" name="Group 69">
                <a:extLst>
                  <a:ext uri="{FF2B5EF4-FFF2-40B4-BE49-F238E27FC236}">
                    <a16:creationId xmlns:a16="http://schemas.microsoft.com/office/drawing/2014/main" id="{4FB93699-FE14-BB49-C9B5-45C9B387AA5E}"/>
                  </a:ext>
                </a:extLst>
              </p:cNvPr>
              <p:cNvGrpSpPr/>
              <p:nvPr/>
            </p:nvGrpSpPr>
            <p:grpSpPr>
              <a:xfrm>
                <a:off x="3068662" y="1824486"/>
                <a:ext cx="4565458" cy="1280943"/>
                <a:chOff x="-5334793" y="4950884"/>
                <a:chExt cx="4565458" cy="1237188"/>
              </a:xfrm>
            </p:grpSpPr>
            <p:sp>
              <p:nvSpPr>
                <p:cNvPr id="64" name="TextBox 63">
                  <a:hlinkClick r:id="rId10"/>
                  <a:extLst>
                    <a:ext uri="{FF2B5EF4-FFF2-40B4-BE49-F238E27FC236}">
                      <a16:creationId xmlns:a16="http://schemas.microsoft.com/office/drawing/2014/main" id="{6FAF6243-F043-E062-AFCC-21E8B25C3CED}"/>
                    </a:ext>
                  </a:extLst>
                </p:cNvPr>
                <p:cNvSpPr txBox="1"/>
                <p:nvPr/>
              </p:nvSpPr>
              <p:spPr>
                <a:xfrm>
                  <a:off x="-5334793" y="5206155"/>
                  <a:ext cx="4565458" cy="981917"/>
                </a:xfrm>
                <a:prstGeom prst="rect">
                  <a:avLst/>
                </a:prstGeom>
                <a:noFill/>
              </p:spPr>
              <p:txBody>
                <a:bodyPr wrap="square">
                  <a:spAutoFit/>
                </a:bodyPr>
                <a:lstStyle/>
                <a:p>
                  <a:r>
                    <a:rPr lang="en-US" sz="1600">
                      <a:solidFill>
                        <a:srgbClr val="1F1A62"/>
                      </a:solidFill>
                      <a:latin typeface="Baskerville" panose="02020502070401020303" pitchFamily="18" charset="0"/>
                      <a:ea typeface="Baskerville" panose="02020502070401020303" pitchFamily="18" charset="0"/>
                      <a:cs typeface="Angsana New" panose="02020603050405020304" pitchFamily="18" charset="-34"/>
                    </a:rPr>
                    <a:t>Kiehl’s Makes National Commercial Debut During Oscars 2025 With Western Campaign Honoring Hollywood Stunt Performers</a:t>
                  </a:r>
                </a:p>
              </p:txBody>
            </p:sp>
            <p:sp>
              <p:nvSpPr>
                <p:cNvPr id="68" name="TextBox 67">
                  <a:extLst>
                    <a:ext uri="{FF2B5EF4-FFF2-40B4-BE49-F238E27FC236}">
                      <a16:creationId xmlns:a16="http://schemas.microsoft.com/office/drawing/2014/main" id="{3EA5DDEF-5741-6037-A8C7-16CB333E2FBA}"/>
                    </a:ext>
                  </a:extLst>
                </p:cNvPr>
                <p:cNvSpPr txBox="1"/>
                <p:nvPr/>
              </p:nvSpPr>
              <p:spPr>
                <a:xfrm>
                  <a:off x="-2126428" y="4950884"/>
                  <a:ext cx="1146496" cy="29093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March 2, 2025</a:t>
                  </a:r>
                </a:p>
              </p:txBody>
            </p:sp>
          </p:grpSp>
        </p:grpSp>
        <p:pic>
          <p:nvPicPr>
            <p:cNvPr id="30" name="Picture 29" descr="A black and white logo&#10;&#10;AI-generated content may be incorrect.">
              <a:extLst>
                <a:ext uri="{FF2B5EF4-FFF2-40B4-BE49-F238E27FC236}">
                  <a16:creationId xmlns:a16="http://schemas.microsoft.com/office/drawing/2014/main" id="{61E848FE-F677-A7EA-C684-782CCE9936D4}"/>
                </a:ext>
              </a:extLst>
            </p:cNvPr>
            <p:cNvPicPr>
              <a:picLocks noChangeAspect="1"/>
            </p:cNvPicPr>
            <p:nvPr/>
          </p:nvPicPr>
          <p:blipFill>
            <a:blip r:embed="rId11"/>
            <a:stretch>
              <a:fillRect/>
            </a:stretch>
          </p:blipFill>
          <p:spPr>
            <a:xfrm>
              <a:off x="3187580" y="1507962"/>
              <a:ext cx="748313" cy="211674"/>
            </a:xfrm>
            <a:prstGeom prst="rect">
              <a:avLst/>
            </a:prstGeom>
          </p:spPr>
        </p:pic>
      </p:grpSp>
      <p:pic>
        <p:nvPicPr>
          <p:cNvPr id="37" name="Picture 36" descr="A purple text on a white background&#10;&#10;AI-generated content may be incorrect.">
            <a:extLst>
              <a:ext uri="{FF2B5EF4-FFF2-40B4-BE49-F238E27FC236}">
                <a16:creationId xmlns:a16="http://schemas.microsoft.com/office/drawing/2014/main" id="{48479003-1414-5EDC-A982-5B6D4E507E94}"/>
              </a:ext>
            </a:extLst>
          </p:cNvPr>
          <p:cNvPicPr>
            <a:picLocks noChangeAspect="1"/>
          </p:cNvPicPr>
          <p:nvPr/>
        </p:nvPicPr>
        <p:blipFill>
          <a:blip r:embed="rId12"/>
          <a:stretch>
            <a:fillRect/>
          </a:stretch>
        </p:blipFill>
        <p:spPr>
          <a:xfrm>
            <a:off x="283062" y="4209756"/>
            <a:ext cx="1475751" cy="226210"/>
          </a:xfrm>
          <a:prstGeom prst="rect">
            <a:avLst/>
          </a:prstGeom>
        </p:spPr>
      </p:pic>
      <p:grpSp>
        <p:nvGrpSpPr>
          <p:cNvPr id="40" name="Group 39">
            <a:extLst>
              <a:ext uri="{FF2B5EF4-FFF2-40B4-BE49-F238E27FC236}">
                <a16:creationId xmlns:a16="http://schemas.microsoft.com/office/drawing/2014/main" id="{29B93560-943D-366A-5DE2-5E1462CC866D}"/>
              </a:ext>
            </a:extLst>
          </p:cNvPr>
          <p:cNvGrpSpPr/>
          <p:nvPr/>
        </p:nvGrpSpPr>
        <p:grpSpPr>
          <a:xfrm>
            <a:off x="3952940" y="4225098"/>
            <a:ext cx="8165200" cy="1045133"/>
            <a:chOff x="3952940" y="3569862"/>
            <a:chExt cx="8165200" cy="1264611"/>
          </a:xfrm>
        </p:grpSpPr>
        <p:grpSp>
          <p:nvGrpSpPr>
            <p:cNvPr id="91" name="Group 90">
              <a:extLst>
                <a:ext uri="{FF2B5EF4-FFF2-40B4-BE49-F238E27FC236}">
                  <a16:creationId xmlns:a16="http://schemas.microsoft.com/office/drawing/2014/main" id="{99979222-CDC9-896D-F9A3-1936EDC5C862}"/>
                </a:ext>
              </a:extLst>
            </p:cNvPr>
            <p:cNvGrpSpPr/>
            <p:nvPr/>
          </p:nvGrpSpPr>
          <p:grpSpPr>
            <a:xfrm>
              <a:off x="3952940" y="3569862"/>
              <a:ext cx="8165200" cy="1264611"/>
              <a:chOff x="9279743" y="3123025"/>
              <a:chExt cx="4320909" cy="871075"/>
            </a:xfrm>
          </p:grpSpPr>
          <p:sp>
            <p:nvSpPr>
              <p:cNvPr id="87" name="Rectangle: Rounded Corners 86">
                <a:hlinkClick r:id="rId13"/>
                <a:extLst>
                  <a:ext uri="{FF2B5EF4-FFF2-40B4-BE49-F238E27FC236}">
                    <a16:creationId xmlns:a16="http://schemas.microsoft.com/office/drawing/2014/main" id="{E47A5008-F0CD-51C3-16A7-3AD177D496DA}"/>
                  </a:ext>
                </a:extLst>
              </p:cNvPr>
              <p:cNvSpPr/>
              <p:nvPr/>
            </p:nvSpPr>
            <p:spPr>
              <a:xfrm>
                <a:off x="9279743" y="3123025"/>
                <a:ext cx="4320909" cy="871075"/>
              </a:xfrm>
              <a:prstGeom prst="roundRect">
                <a:avLst/>
              </a:prstGeom>
              <a:solidFill>
                <a:schemeClr val="bg1"/>
              </a:solidFill>
              <a:ln w="12700">
                <a:solidFill>
                  <a:srgbClr val="1F1A6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86082"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endParaRPr>
              </a:p>
            </p:txBody>
          </p:sp>
          <p:grpSp>
            <p:nvGrpSpPr>
              <p:cNvPr id="78" name="Group 77">
                <a:extLst>
                  <a:ext uri="{FF2B5EF4-FFF2-40B4-BE49-F238E27FC236}">
                    <a16:creationId xmlns:a16="http://schemas.microsoft.com/office/drawing/2014/main" id="{69853555-FADA-4F29-B92A-BAB0C062B542}"/>
                  </a:ext>
                </a:extLst>
              </p:cNvPr>
              <p:cNvGrpSpPr/>
              <p:nvPr/>
            </p:nvGrpSpPr>
            <p:grpSpPr>
              <a:xfrm>
                <a:off x="9322396" y="3142563"/>
                <a:ext cx="4275853" cy="740172"/>
                <a:chOff x="-5274459" y="219750"/>
                <a:chExt cx="4275853" cy="740172"/>
              </a:xfrm>
            </p:grpSpPr>
            <p:sp>
              <p:nvSpPr>
                <p:cNvPr id="75" name="TextBox 74">
                  <a:hlinkClick r:id="rId13"/>
                  <a:extLst>
                    <a:ext uri="{FF2B5EF4-FFF2-40B4-BE49-F238E27FC236}">
                      <a16:creationId xmlns:a16="http://schemas.microsoft.com/office/drawing/2014/main" id="{8A60984D-A5A4-11B7-8840-BC879A56331D}"/>
                    </a:ext>
                  </a:extLst>
                </p:cNvPr>
                <p:cNvSpPr txBox="1"/>
                <p:nvPr/>
              </p:nvSpPr>
              <p:spPr>
                <a:xfrm>
                  <a:off x="-5274459" y="387524"/>
                  <a:ext cx="4275853" cy="572398"/>
                </a:xfrm>
                <a:prstGeom prst="rect">
                  <a:avLst/>
                </a:prstGeom>
                <a:noFill/>
              </p:spPr>
              <p:txBody>
                <a:bodyPr wrap="square">
                  <a:spAutoFit/>
                </a:bodyPr>
                <a:lstStyle/>
                <a:p>
                  <a:r>
                    <a:rPr lang="en-US" sz="1600">
                      <a:solidFill>
                        <a:srgbClr val="1F1A62"/>
                      </a:solidFill>
                    </a:rPr>
                    <a:t>American Rebel Launches Nationwide Ad Campaign on March 31 with 30 Second TV Spot, Complemented by Digital Media Across Leading Websites, to Increase Exposure of the Company and its Products to Millions of Viewers</a:t>
                  </a:r>
                </a:p>
              </p:txBody>
            </p:sp>
            <p:sp>
              <p:nvSpPr>
                <p:cNvPr id="76" name="TextBox 75">
                  <a:extLst>
                    <a:ext uri="{FF2B5EF4-FFF2-40B4-BE49-F238E27FC236}">
                      <a16:creationId xmlns:a16="http://schemas.microsoft.com/office/drawing/2014/main" id="{F657B01D-22D2-C27F-25DB-D4A4094E3118}"/>
                    </a:ext>
                  </a:extLst>
                </p:cNvPr>
                <p:cNvSpPr txBox="1"/>
                <p:nvPr/>
              </p:nvSpPr>
              <p:spPr>
                <a:xfrm>
                  <a:off x="-1637718" y="219750"/>
                  <a:ext cx="572915" cy="1695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March 28, 2025</a:t>
                  </a:r>
                </a:p>
              </p:txBody>
            </p:sp>
          </p:grpSp>
        </p:grpSp>
        <p:pic>
          <p:nvPicPr>
            <p:cNvPr id="39" name="Picture 38">
              <a:extLst>
                <a:ext uri="{FF2B5EF4-FFF2-40B4-BE49-F238E27FC236}">
                  <a16:creationId xmlns:a16="http://schemas.microsoft.com/office/drawing/2014/main" id="{087EE8C5-4818-2003-224A-466CEABEB754}"/>
                </a:ext>
              </a:extLst>
            </p:cNvPr>
            <p:cNvPicPr>
              <a:picLocks noChangeAspect="1"/>
            </p:cNvPicPr>
            <p:nvPr/>
          </p:nvPicPr>
          <p:blipFill>
            <a:blip r:embed="rId14"/>
            <a:stretch>
              <a:fillRect/>
            </a:stretch>
          </p:blipFill>
          <p:spPr>
            <a:xfrm>
              <a:off x="4090421" y="3623463"/>
              <a:ext cx="799916" cy="209978"/>
            </a:xfrm>
            <a:prstGeom prst="rect">
              <a:avLst/>
            </a:prstGeom>
          </p:spPr>
        </p:pic>
      </p:grpSp>
      <p:grpSp>
        <p:nvGrpSpPr>
          <p:cNvPr id="42" name="Group 41">
            <a:extLst>
              <a:ext uri="{FF2B5EF4-FFF2-40B4-BE49-F238E27FC236}">
                <a16:creationId xmlns:a16="http://schemas.microsoft.com/office/drawing/2014/main" id="{83D6F529-BB61-2220-35C9-A03FDCCC49CB}"/>
              </a:ext>
            </a:extLst>
          </p:cNvPr>
          <p:cNvGrpSpPr/>
          <p:nvPr/>
        </p:nvGrpSpPr>
        <p:grpSpPr>
          <a:xfrm>
            <a:off x="7578734" y="1987393"/>
            <a:ext cx="4548779" cy="1123888"/>
            <a:chOff x="7578734" y="1406583"/>
            <a:chExt cx="4548779" cy="1282059"/>
          </a:xfrm>
        </p:grpSpPr>
        <p:sp>
          <p:nvSpPr>
            <p:cNvPr id="19" name="Rectangle: Rounded Corners 18">
              <a:hlinkClick r:id="rId15"/>
              <a:extLst>
                <a:ext uri="{FF2B5EF4-FFF2-40B4-BE49-F238E27FC236}">
                  <a16:creationId xmlns:a16="http://schemas.microsoft.com/office/drawing/2014/main" id="{404F21FE-8309-C64F-7EF6-1D1C7D455835}"/>
                </a:ext>
              </a:extLst>
            </p:cNvPr>
            <p:cNvSpPr/>
            <p:nvPr/>
          </p:nvSpPr>
          <p:spPr>
            <a:xfrm>
              <a:off x="7578734" y="1406583"/>
              <a:ext cx="4548779" cy="1282059"/>
            </a:xfrm>
            <a:prstGeom prst="roundRect">
              <a:avLst/>
            </a:prstGeom>
            <a:solidFill>
              <a:schemeClr val="bg1"/>
            </a:solidFill>
            <a:ln w="76200">
              <a:solidFill>
                <a:srgbClr val="ED3C8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86082"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endParaRPr>
            </a:p>
          </p:txBody>
        </p:sp>
        <p:sp>
          <p:nvSpPr>
            <p:cNvPr id="16" name="TextBox 15">
              <a:hlinkClick r:id="rId15"/>
              <a:extLst>
                <a:ext uri="{FF2B5EF4-FFF2-40B4-BE49-F238E27FC236}">
                  <a16:creationId xmlns:a16="http://schemas.microsoft.com/office/drawing/2014/main" id="{D500E04F-340D-7A02-A88E-DC0A196550D8}"/>
                </a:ext>
              </a:extLst>
            </p:cNvPr>
            <p:cNvSpPr txBox="1"/>
            <p:nvPr/>
          </p:nvSpPr>
          <p:spPr>
            <a:xfrm>
              <a:off x="7655881" y="1625627"/>
              <a:ext cx="4429345" cy="923330"/>
            </a:xfrm>
            <a:prstGeom prst="rect">
              <a:avLst/>
            </a:prstGeom>
            <a:noFill/>
          </p:spPr>
          <p:txBody>
            <a:bodyPr wrap="square">
              <a:spAutoFit/>
            </a:bodyPr>
            <a:lstStyle>
              <a:defPPr>
                <a:defRPr lang="en-US"/>
              </a:defPPr>
              <a:lvl1pPr>
                <a:defRPr sz="1400">
                  <a:solidFill>
                    <a:srgbClr val="1F1A62"/>
                  </a:solidFill>
                  <a:latin typeface="Baskerville" panose="02020502070401020303" pitchFamily="18" charset="0"/>
                  <a:ea typeface="Baskerville" panose="02020502070401020303" pitchFamily="18" charset="0"/>
                  <a:cs typeface="Angsana New" panose="02020603050405020304" pitchFamily="18" charset="-34"/>
                </a:defRPr>
              </a:lvl1pPr>
            </a:lstStyle>
            <a:p>
              <a:r>
                <a:rPr lang="en-US" sz="1800"/>
                <a:t>Why Jennifer Aniston Says ‘No Gimmicks Needed’ in Her Hair Care Brand </a:t>
              </a:r>
              <a:r>
                <a:rPr lang="en-US" sz="1800" err="1"/>
                <a:t>LolaVie’s</a:t>
              </a:r>
              <a:r>
                <a:rPr lang="en-US" sz="1800"/>
                <a:t> First TV Campaign</a:t>
              </a:r>
            </a:p>
          </p:txBody>
        </p:sp>
        <p:pic>
          <p:nvPicPr>
            <p:cNvPr id="23" name="Picture 22" descr="A black and white logo&#10;&#10;AI-generated content may be incorrect.">
              <a:extLst>
                <a:ext uri="{FF2B5EF4-FFF2-40B4-BE49-F238E27FC236}">
                  <a16:creationId xmlns:a16="http://schemas.microsoft.com/office/drawing/2014/main" id="{D7D18859-073B-B85A-3D53-7653EA63B819}"/>
                </a:ext>
              </a:extLst>
            </p:cNvPr>
            <p:cNvPicPr>
              <a:picLocks noChangeAspect="1"/>
            </p:cNvPicPr>
            <p:nvPr/>
          </p:nvPicPr>
          <p:blipFill>
            <a:blip r:embed="rId11"/>
            <a:stretch>
              <a:fillRect/>
            </a:stretch>
          </p:blipFill>
          <p:spPr>
            <a:xfrm>
              <a:off x="7699414" y="1473258"/>
              <a:ext cx="748313" cy="211674"/>
            </a:xfrm>
            <a:prstGeom prst="rect">
              <a:avLst/>
            </a:prstGeom>
          </p:spPr>
        </p:pic>
        <p:sp>
          <p:nvSpPr>
            <p:cNvPr id="25" name="TextBox 24">
              <a:extLst>
                <a:ext uri="{FF2B5EF4-FFF2-40B4-BE49-F238E27FC236}">
                  <a16:creationId xmlns:a16="http://schemas.microsoft.com/office/drawing/2014/main" id="{F1977FDC-5ACF-E272-C6B5-0CDBD664A6B6}"/>
                </a:ext>
              </a:extLst>
            </p:cNvPr>
            <p:cNvSpPr txBox="1"/>
            <p:nvPr/>
          </p:nvSpPr>
          <p:spPr>
            <a:xfrm>
              <a:off x="10905872" y="1434473"/>
              <a:ext cx="1146496"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May </a:t>
              </a:r>
              <a:r>
                <a:rPr lang="en-US" sz="1000">
                  <a:solidFill>
                    <a:srgbClr val="1F1A62"/>
                  </a:solidFill>
                  <a:latin typeface="Helvetica" panose="020B0604020202020204" pitchFamily="34" charset="0"/>
                  <a:cs typeface="Helvetica" panose="020B0604020202020204" pitchFamily="34" charset="0"/>
                </a:rPr>
                <a:t>13</a:t>
              </a:r>
              <a:r>
                <a:rPr kumimoji="0" lang="en-US" sz="10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 2025</a:t>
              </a:r>
            </a:p>
          </p:txBody>
        </p:sp>
      </p:grpSp>
      <p:grpSp>
        <p:nvGrpSpPr>
          <p:cNvPr id="38" name="Group 37">
            <a:extLst>
              <a:ext uri="{FF2B5EF4-FFF2-40B4-BE49-F238E27FC236}">
                <a16:creationId xmlns:a16="http://schemas.microsoft.com/office/drawing/2014/main" id="{5692ECBE-9F35-FD0A-09A4-434B8EB2E737}"/>
              </a:ext>
            </a:extLst>
          </p:cNvPr>
          <p:cNvGrpSpPr/>
          <p:nvPr/>
        </p:nvGrpSpPr>
        <p:grpSpPr>
          <a:xfrm>
            <a:off x="37270" y="5316749"/>
            <a:ext cx="5816245" cy="1046957"/>
            <a:chOff x="37271" y="4860363"/>
            <a:chExt cx="5578084" cy="1198517"/>
          </a:xfrm>
        </p:grpSpPr>
        <p:sp>
          <p:nvSpPr>
            <p:cNvPr id="5" name="Rectangle: Rounded Corners 83">
              <a:hlinkClick r:id="rId16"/>
              <a:extLst>
                <a:ext uri="{FF2B5EF4-FFF2-40B4-BE49-F238E27FC236}">
                  <a16:creationId xmlns:a16="http://schemas.microsoft.com/office/drawing/2014/main" id="{EF6359C7-B6EF-C1F0-51E8-DC7558A0237D}"/>
                </a:ext>
              </a:extLst>
            </p:cNvPr>
            <p:cNvSpPr/>
            <p:nvPr/>
          </p:nvSpPr>
          <p:spPr>
            <a:xfrm>
              <a:off x="37271" y="4860363"/>
              <a:ext cx="5578084" cy="1198517"/>
            </a:xfrm>
            <a:prstGeom prst="roundRect">
              <a:avLst/>
            </a:prstGeom>
            <a:solidFill>
              <a:schemeClr val="bg1"/>
            </a:solidFill>
            <a:ln w="12700">
              <a:solidFill>
                <a:srgbClr val="1F1A62"/>
              </a:solidFill>
            </a:ln>
            <a:effectLst/>
          </p:spPr>
          <p:style>
            <a:lnRef idx="1">
              <a:schemeClr val="accent1"/>
            </a:lnRef>
            <a:fillRef idx="3">
              <a:schemeClr val="accent1"/>
            </a:fillRef>
            <a:effectRef idx="2">
              <a:schemeClr val="accent1"/>
            </a:effectRef>
            <a:fontRef idx="minor">
              <a:schemeClr val="lt1"/>
            </a:fontRef>
          </p:style>
          <p:txBody>
            <a:bodyPr rtlCol="0" anchor="ctr"/>
            <a:lstStyle/>
            <a:p>
              <a:br>
                <a:rPr lang="en-US" sz="2000">
                  <a:solidFill>
                    <a:srgbClr val="1F1A62"/>
                  </a:solidFill>
                </a:rPr>
              </a:br>
              <a:endParaRPr lang="en-US" sz="2000">
                <a:solidFill>
                  <a:srgbClr val="1F1A62"/>
                </a:solidFill>
                <a:effectLst/>
              </a:endParaRPr>
            </a:p>
          </p:txBody>
        </p:sp>
        <p:sp>
          <p:nvSpPr>
            <p:cNvPr id="10" name="TextBox 9">
              <a:hlinkClick r:id="rId16"/>
              <a:extLst>
                <a:ext uri="{FF2B5EF4-FFF2-40B4-BE49-F238E27FC236}">
                  <a16:creationId xmlns:a16="http://schemas.microsoft.com/office/drawing/2014/main" id="{4B7394F1-6FC2-2932-27AD-BD89C4AF8BEA}"/>
                </a:ext>
              </a:extLst>
            </p:cNvPr>
            <p:cNvSpPr txBox="1"/>
            <p:nvPr/>
          </p:nvSpPr>
          <p:spPr>
            <a:xfrm>
              <a:off x="106774" y="5224683"/>
              <a:ext cx="5405925" cy="707886"/>
            </a:xfrm>
            <a:prstGeom prst="rect">
              <a:avLst/>
            </a:prstGeom>
            <a:noFill/>
          </p:spPr>
          <p:txBody>
            <a:bodyPr wrap="square">
              <a:spAutoFit/>
            </a:bodyPr>
            <a:lstStyle/>
            <a:p>
              <a:r>
                <a:rPr lang="en-US" sz="2000" b="1">
                  <a:solidFill>
                    <a:srgbClr val="1F1A62"/>
                  </a:solidFill>
                </a:rPr>
                <a:t>As Tesla's Favorability Dips Below Zero, EV Maker Rivian Drops Its First Major Ad Campaign </a:t>
              </a:r>
              <a:endParaRPr lang="en-US" b="1">
                <a:solidFill>
                  <a:srgbClr val="1F1A62"/>
                </a:solidFill>
                <a:effectLst/>
              </a:endParaRPr>
            </a:p>
          </p:txBody>
        </p:sp>
        <p:sp>
          <p:nvSpPr>
            <p:cNvPr id="18" name="TextBox 17">
              <a:extLst>
                <a:ext uri="{FF2B5EF4-FFF2-40B4-BE49-F238E27FC236}">
                  <a16:creationId xmlns:a16="http://schemas.microsoft.com/office/drawing/2014/main" id="{42296F02-6101-8171-5BDE-EFF85D9A030D}"/>
                </a:ext>
              </a:extLst>
            </p:cNvPr>
            <p:cNvSpPr txBox="1"/>
            <p:nvPr/>
          </p:nvSpPr>
          <p:spPr>
            <a:xfrm>
              <a:off x="4031880" y="4910547"/>
              <a:ext cx="1186861"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000">
                  <a:solidFill>
                    <a:srgbClr val="1F1A62"/>
                  </a:solidFill>
                  <a:latin typeface="Helvetica" panose="020B0604020202020204" pitchFamily="34" charset="0"/>
                  <a:cs typeface="Helvetica" panose="020B0604020202020204" pitchFamily="34" charset="0"/>
                </a:rPr>
                <a:t>May 1</a:t>
              </a:r>
              <a:r>
                <a:rPr kumimoji="0" lang="en-US" sz="10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 2025</a:t>
              </a:r>
            </a:p>
          </p:txBody>
        </p:sp>
        <p:pic>
          <p:nvPicPr>
            <p:cNvPr id="36" name="Picture 35" descr="A black text on a white background&#10;&#10;AI-generated content may be incorrect.">
              <a:extLst>
                <a:ext uri="{FF2B5EF4-FFF2-40B4-BE49-F238E27FC236}">
                  <a16:creationId xmlns:a16="http://schemas.microsoft.com/office/drawing/2014/main" id="{83FA53B6-D748-291F-9E9E-D509CEEC74D1}"/>
                </a:ext>
              </a:extLst>
            </p:cNvPr>
            <p:cNvPicPr>
              <a:picLocks noChangeAspect="1"/>
            </p:cNvPicPr>
            <p:nvPr/>
          </p:nvPicPr>
          <p:blipFill>
            <a:blip r:embed="rId9"/>
            <a:stretch>
              <a:fillRect/>
            </a:stretch>
          </p:blipFill>
          <p:spPr>
            <a:xfrm>
              <a:off x="204460" y="4930471"/>
              <a:ext cx="584884" cy="261860"/>
            </a:xfrm>
            <a:prstGeom prst="rect">
              <a:avLst/>
            </a:prstGeom>
          </p:spPr>
        </p:pic>
      </p:grpSp>
      <p:grpSp>
        <p:nvGrpSpPr>
          <p:cNvPr id="48" name="Group 47">
            <a:extLst>
              <a:ext uri="{FF2B5EF4-FFF2-40B4-BE49-F238E27FC236}">
                <a16:creationId xmlns:a16="http://schemas.microsoft.com/office/drawing/2014/main" id="{F9FADC26-6F3F-9AFB-8B34-C68747EBF401}"/>
              </a:ext>
            </a:extLst>
          </p:cNvPr>
          <p:cNvGrpSpPr/>
          <p:nvPr/>
        </p:nvGrpSpPr>
        <p:grpSpPr>
          <a:xfrm>
            <a:off x="5993148" y="5328458"/>
            <a:ext cx="6059220" cy="1036360"/>
            <a:chOff x="5993148" y="4873185"/>
            <a:chExt cx="6059220" cy="1253996"/>
          </a:xfrm>
        </p:grpSpPr>
        <p:sp>
          <p:nvSpPr>
            <p:cNvPr id="28" name="Rectangle: Rounded Corners 83">
              <a:hlinkClick r:id="rId17"/>
              <a:extLst>
                <a:ext uri="{FF2B5EF4-FFF2-40B4-BE49-F238E27FC236}">
                  <a16:creationId xmlns:a16="http://schemas.microsoft.com/office/drawing/2014/main" id="{47F5A421-D29A-911A-A205-FC538A9DC83B}"/>
                </a:ext>
              </a:extLst>
            </p:cNvPr>
            <p:cNvSpPr/>
            <p:nvPr/>
          </p:nvSpPr>
          <p:spPr>
            <a:xfrm>
              <a:off x="5993148" y="4873185"/>
              <a:ext cx="6059220" cy="1253996"/>
            </a:xfrm>
            <a:prstGeom prst="roundRect">
              <a:avLst/>
            </a:prstGeom>
            <a:solidFill>
              <a:schemeClr val="bg1"/>
            </a:solidFill>
            <a:ln w="12700">
              <a:solidFill>
                <a:srgbClr val="1F1A62"/>
              </a:solidFill>
            </a:ln>
            <a:effectLst/>
          </p:spPr>
          <p:style>
            <a:lnRef idx="1">
              <a:schemeClr val="accent1"/>
            </a:lnRef>
            <a:fillRef idx="3">
              <a:schemeClr val="accent1"/>
            </a:fillRef>
            <a:effectRef idx="2">
              <a:schemeClr val="accent1"/>
            </a:effectRef>
            <a:fontRef idx="minor">
              <a:schemeClr val="lt1"/>
            </a:fontRef>
          </p:style>
          <p:txBody>
            <a:bodyPr rtlCol="0" anchor="ctr"/>
            <a:lstStyle/>
            <a:p>
              <a:br>
                <a:rPr lang="en-US" sz="2000">
                  <a:solidFill>
                    <a:srgbClr val="1F1A62"/>
                  </a:solidFill>
                </a:rPr>
              </a:br>
              <a:endParaRPr lang="en-US" sz="2000">
                <a:solidFill>
                  <a:srgbClr val="1F1A62"/>
                </a:solidFill>
                <a:effectLst/>
              </a:endParaRPr>
            </a:p>
          </p:txBody>
        </p:sp>
        <p:sp>
          <p:nvSpPr>
            <p:cNvPr id="31" name="TextBox 30">
              <a:extLst>
                <a:ext uri="{FF2B5EF4-FFF2-40B4-BE49-F238E27FC236}">
                  <a16:creationId xmlns:a16="http://schemas.microsoft.com/office/drawing/2014/main" id="{12DEFECC-736E-C402-2B36-970BCD8EFFA7}"/>
                </a:ext>
              </a:extLst>
            </p:cNvPr>
            <p:cNvSpPr txBox="1"/>
            <p:nvPr/>
          </p:nvSpPr>
          <p:spPr>
            <a:xfrm>
              <a:off x="10714271" y="4965028"/>
              <a:ext cx="1186861"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000">
                  <a:solidFill>
                    <a:srgbClr val="1F1A62"/>
                  </a:solidFill>
                  <a:latin typeface="Helvetica" panose="020B0604020202020204" pitchFamily="34" charset="0"/>
                  <a:cs typeface="Helvetica" panose="020B0604020202020204" pitchFamily="34" charset="0"/>
                </a:rPr>
                <a:t>April 22</a:t>
              </a:r>
              <a:r>
                <a:rPr kumimoji="0" lang="en-US" sz="10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 2025</a:t>
              </a:r>
            </a:p>
          </p:txBody>
        </p:sp>
        <p:sp>
          <p:nvSpPr>
            <p:cNvPr id="34" name="TextBox 33">
              <a:hlinkClick r:id="rId17"/>
              <a:extLst>
                <a:ext uri="{FF2B5EF4-FFF2-40B4-BE49-F238E27FC236}">
                  <a16:creationId xmlns:a16="http://schemas.microsoft.com/office/drawing/2014/main" id="{CEC814B7-3CD3-C94D-06DA-BC1318A385AD}"/>
                </a:ext>
              </a:extLst>
            </p:cNvPr>
            <p:cNvSpPr txBox="1"/>
            <p:nvPr/>
          </p:nvSpPr>
          <p:spPr>
            <a:xfrm>
              <a:off x="6211710" y="5249314"/>
              <a:ext cx="5508580" cy="707886"/>
            </a:xfrm>
            <a:prstGeom prst="rect">
              <a:avLst/>
            </a:prstGeom>
            <a:noFill/>
          </p:spPr>
          <p:txBody>
            <a:bodyPr wrap="square">
              <a:spAutoFit/>
            </a:bodyPr>
            <a:lstStyle/>
            <a:p>
              <a:r>
                <a:rPr lang="en-US" sz="2000" b="1">
                  <a:solidFill>
                    <a:srgbClr val="1F1A62"/>
                  </a:solidFill>
                </a:rPr>
                <a:t>Galderma, seeking to build $2B product, starts DTC campaign for eczema drug across TV, digital</a:t>
              </a:r>
              <a:endParaRPr lang="en-US" sz="1400" b="1">
                <a:solidFill>
                  <a:srgbClr val="1F1A62"/>
                </a:solidFill>
                <a:effectLst/>
              </a:endParaRPr>
            </a:p>
          </p:txBody>
        </p:sp>
        <p:pic>
          <p:nvPicPr>
            <p:cNvPr id="47" name="Picture 46">
              <a:extLst>
                <a:ext uri="{FF2B5EF4-FFF2-40B4-BE49-F238E27FC236}">
                  <a16:creationId xmlns:a16="http://schemas.microsoft.com/office/drawing/2014/main" id="{90D78A37-DC62-B62A-1FE4-CDABE1D53E42}"/>
                </a:ext>
              </a:extLst>
            </p:cNvPr>
            <p:cNvPicPr>
              <a:picLocks noChangeAspect="1"/>
            </p:cNvPicPr>
            <p:nvPr/>
          </p:nvPicPr>
          <p:blipFill>
            <a:blip r:embed="rId18"/>
            <a:srcRect t="14348"/>
            <a:stretch>
              <a:fillRect/>
            </a:stretch>
          </p:blipFill>
          <p:spPr>
            <a:xfrm>
              <a:off x="6211710" y="4934466"/>
              <a:ext cx="744877" cy="275892"/>
            </a:xfrm>
            <a:prstGeom prst="rect">
              <a:avLst/>
            </a:prstGeom>
          </p:spPr>
        </p:pic>
      </p:grpSp>
      <p:pic>
        <p:nvPicPr>
          <p:cNvPr id="8" name="Picture 7">
            <a:extLst>
              <a:ext uri="{FF2B5EF4-FFF2-40B4-BE49-F238E27FC236}">
                <a16:creationId xmlns:a16="http://schemas.microsoft.com/office/drawing/2014/main" id="{D1D08405-0E29-4F37-5392-A4D6265A6188}"/>
              </a:ext>
            </a:extLst>
          </p:cNvPr>
          <p:cNvPicPr>
            <a:picLocks noChangeAspect="1"/>
          </p:cNvPicPr>
          <p:nvPr/>
        </p:nvPicPr>
        <p:blipFill rotWithShape="1">
          <a:blip r:embed="rId19" cstate="screen">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12" name="Slide Number Placeholder 5">
            <a:extLst>
              <a:ext uri="{FF2B5EF4-FFF2-40B4-BE49-F238E27FC236}">
                <a16:creationId xmlns:a16="http://schemas.microsoft.com/office/drawing/2014/main" id="{95041404-E4EA-2D0B-380B-59ED51A5D63B}"/>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20" name="Rectangle 19">
            <a:extLst>
              <a:ext uri="{FF2B5EF4-FFF2-40B4-BE49-F238E27FC236}">
                <a16:creationId xmlns:a16="http://schemas.microsoft.com/office/drawing/2014/main" id="{BE95BACD-3414-AE38-F2EE-16DCFE2C97F9}"/>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Tree>
    <p:extLst>
      <p:ext uri="{BB962C8B-B14F-4D97-AF65-F5344CB8AC3E}">
        <p14:creationId xmlns:p14="http://schemas.microsoft.com/office/powerpoint/2010/main" val="22682087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E95A61-87E6-B5B2-07E9-83074E926567}"/>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2F116322-0180-361F-C871-BACD91E9E001}"/>
              </a:ext>
            </a:extLst>
          </p:cNvPr>
          <p:cNvSpPr>
            <a:spLocks/>
          </p:cNvSpPr>
          <p:nvPr/>
        </p:nvSpPr>
        <p:spPr>
          <a:xfrm>
            <a:off x="0" y="1685013"/>
            <a:ext cx="12192000"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Rounded Corners 9">
            <a:extLst>
              <a:ext uri="{FF2B5EF4-FFF2-40B4-BE49-F238E27FC236}">
                <a16:creationId xmlns:a16="http://schemas.microsoft.com/office/drawing/2014/main" id="{3E3C7FED-5477-203C-23EA-480802A0DE46}"/>
              </a:ext>
            </a:extLst>
          </p:cNvPr>
          <p:cNvSpPr/>
          <p:nvPr/>
        </p:nvSpPr>
        <p:spPr>
          <a:xfrm>
            <a:off x="587724" y="2020887"/>
            <a:ext cx="3407333" cy="4179756"/>
          </a:xfrm>
          <a:prstGeom prst="roundRect">
            <a:avLst>
              <a:gd name="adj" fmla="val 5447"/>
            </a:avLst>
          </a:prstGeom>
          <a:solidFill>
            <a:schemeClr val="bg1"/>
          </a:solidFill>
          <a:ln w="38100">
            <a:solidFill>
              <a:srgbClr val="00BFF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69F2E95E-6E19-70E4-AF47-7A1BCBEE63BC}"/>
              </a:ext>
            </a:extLst>
          </p:cNvPr>
          <p:cNvSpPr txBox="1"/>
          <p:nvPr/>
        </p:nvSpPr>
        <p:spPr>
          <a:xfrm>
            <a:off x="261715" y="6314515"/>
            <a:ext cx="12030625" cy="215444"/>
          </a:xfrm>
          <a:prstGeom prst="rect">
            <a:avLst/>
          </a:prstGeom>
          <a:noFill/>
        </p:spPr>
        <p:txBody>
          <a:bodyPr wrap="square" rtlCol="0">
            <a:spAutoFit/>
          </a:bodyPr>
          <a:lstStyle/>
          <a:p>
            <a:pPr lvl="0">
              <a:defRPr/>
            </a:pPr>
            <a:r>
              <a:rPr lang="en-US" sz="800">
                <a:solidFill>
                  <a:srgbClr val="1F1A62"/>
                </a:solidFill>
                <a:latin typeface="Helvetica" panose="020B0604020202020204" pitchFamily="34" charset="0"/>
                <a:cs typeface="Helvetica" panose="020B0604020202020204" pitchFamily="34" charset="0"/>
              </a:rPr>
              <a:t>Source</a:t>
            </a:r>
            <a:r>
              <a:rPr kumimoji="0" lang="en-US" sz="800" b="0" i="0" u="none" strike="noStrike" kern="120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rPr>
              <a:t>: </a:t>
            </a:r>
            <a:r>
              <a:rPr lang="en-US" sz="800">
                <a:solidFill>
                  <a:srgbClr val="1F1A62"/>
                </a:solidFill>
                <a:latin typeface="Helvetica" pitchFamily="2" charset="0"/>
                <a:ea typeface="Open Sans" panose="020B0606030504020204" pitchFamily="34" charset="0"/>
                <a:cs typeface="Open Sans" panose="020B0606030504020204" pitchFamily="34" charset="0"/>
              </a:rPr>
              <a:t>VAB analysis of Nielsen Ad Intel data as of 9/4/25, 1/1/25-6/30/25. TV spend includes national cable TV, broadcast TV, Spanish language cable TV, Spanish language broadcast TV, streaming TV. Brands reflect those with national TV spend over $50K. </a:t>
            </a:r>
            <a:endParaRPr kumimoji="0" lang="fr-FR" sz="8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endParaRPr>
          </a:p>
        </p:txBody>
      </p:sp>
      <p:sp>
        <p:nvSpPr>
          <p:cNvPr id="30" name="TextBox 29">
            <a:extLst>
              <a:ext uri="{FF2B5EF4-FFF2-40B4-BE49-F238E27FC236}">
                <a16:creationId xmlns:a16="http://schemas.microsoft.com/office/drawing/2014/main" id="{F9BCE798-0344-5167-B737-257BAE01F037}"/>
              </a:ext>
            </a:extLst>
          </p:cNvPr>
          <p:cNvSpPr txBox="1"/>
          <p:nvPr/>
        </p:nvSpPr>
        <p:spPr>
          <a:xfrm>
            <a:off x="587723" y="2042675"/>
            <a:ext cx="3407333" cy="523220"/>
          </a:xfrm>
          <a:prstGeom prst="rect">
            <a:avLst/>
          </a:prstGeom>
          <a:noFill/>
        </p:spPr>
        <p:txBody>
          <a:bodyPr wrap="square" rtlCol="0">
            <a:spAutoFit/>
          </a:bodyPr>
          <a:lstStyle/>
          <a:p>
            <a:pPr marL="0" marR="0" lvl="0" indent="0" algn="ctr" defTabSz="1172398"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rPr>
              <a:t>‘Younger-skewing’ brands</a:t>
            </a:r>
          </a:p>
          <a:p>
            <a:pPr marL="0" marR="0" lvl="0" indent="0" algn="ctr" defTabSz="1172398"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rPr>
              <a:t>Brands targeting younger audiences</a:t>
            </a:r>
          </a:p>
        </p:txBody>
      </p:sp>
      <p:sp>
        <p:nvSpPr>
          <p:cNvPr id="12" name="Rectangle: Rounded Corners 11">
            <a:extLst>
              <a:ext uri="{FF2B5EF4-FFF2-40B4-BE49-F238E27FC236}">
                <a16:creationId xmlns:a16="http://schemas.microsoft.com/office/drawing/2014/main" id="{A26065DD-207B-01BA-AAB2-3340DE2F17C7}"/>
              </a:ext>
            </a:extLst>
          </p:cNvPr>
          <p:cNvSpPr/>
          <p:nvPr/>
        </p:nvSpPr>
        <p:spPr>
          <a:xfrm>
            <a:off x="4384374" y="2020887"/>
            <a:ext cx="3407333" cy="4179756"/>
          </a:xfrm>
          <a:prstGeom prst="roundRect">
            <a:avLst>
              <a:gd name="adj" fmla="val 5447"/>
            </a:avLst>
          </a:prstGeom>
          <a:solidFill>
            <a:schemeClr val="bg1"/>
          </a:solidFill>
          <a:ln w="38100">
            <a:solidFill>
              <a:srgbClr val="00BF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TextBox 30">
            <a:extLst>
              <a:ext uri="{FF2B5EF4-FFF2-40B4-BE49-F238E27FC236}">
                <a16:creationId xmlns:a16="http://schemas.microsoft.com/office/drawing/2014/main" id="{42074FBA-717B-FD3B-68BD-DB41172C8025}"/>
              </a:ext>
            </a:extLst>
          </p:cNvPr>
          <p:cNvSpPr txBox="1"/>
          <p:nvPr/>
        </p:nvSpPr>
        <p:spPr>
          <a:xfrm>
            <a:off x="4384373" y="2042675"/>
            <a:ext cx="3407333" cy="707886"/>
          </a:xfrm>
          <a:prstGeom prst="rect">
            <a:avLst/>
          </a:prstGeom>
          <a:noFill/>
        </p:spPr>
        <p:txBody>
          <a:bodyPr wrap="square" rtlCol="0">
            <a:spAutoFit/>
          </a:bodyPr>
          <a:lstStyle/>
          <a:p>
            <a:pPr marL="0" marR="0" lvl="0" indent="0" algn="ctr" defTabSz="1172398"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rPr>
              <a:t>Innovative products</a:t>
            </a:r>
          </a:p>
          <a:p>
            <a:pPr marL="0" marR="0" lvl="0" indent="0" algn="ctr" defTabSz="1172398"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rPr>
              <a:t>Brands using cutting-edge technology to offer inventive products / services</a:t>
            </a:r>
            <a:endParaRPr kumimoji="0" lang="en-US" sz="1400" b="0" i="0" u="none" strike="noStrike" kern="120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endParaRPr>
          </a:p>
        </p:txBody>
      </p:sp>
      <p:sp>
        <p:nvSpPr>
          <p:cNvPr id="46" name="Rectangle: Rounded Corners 45">
            <a:extLst>
              <a:ext uri="{FF2B5EF4-FFF2-40B4-BE49-F238E27FC236}">
                <a16:creationId xmlns:a16="http://schemas.microsoft.com/office/drawing/2014/main" id="{AAF2E754-1EC9-0891-7C01-B5A8C6DC304A}"/>
              </a:ext>
            </a:extLst>
          </p:cNvPr>
          <p:cNvSpPr/>
          <p:nvPr/>
        </p:nvSpPr>
        <p:spPr>
          <a:xfrm>
            <a:off x="8181027" y="2020887"/>
            <a:ext cx="3407333" cy="4179756"/>
          </a:xfrm>
          <a:prstGeom prst="roundRect">
            <a:avLst>
              <a:gd name="adj" fmla="val 5447"/>
            </a:avLst>
          </a:prstGeom>
          <a:solidFill>
            <a:schemeClr val="bg1"/>
          </a:solidFill>
          <a:ln w="38100">
            <a:solidFill>
              <a:srgbClr val="00BF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TextBox 46">
            <a:extLst>
              <a:ext uri="{FF2B5EF4-FFF2-40B4-BE49-F238E27FC236}">
                <a16:creationId xmlns:a16="http://schemas.microsoft.com/office/drawing/2014/main" id="{2E00CD86-98CB-510C-05C6-B24309AC4819}"/>
              </a:ext>
            </a:extLst>
          </p:cNvPr>
          <p:cNvSpPr txBox="1"/>
          <p:nvPr/>
        </p:nvSpPr>
        <p:spPr>
          <a:xfrm>
            <a:off x="8181027" y="2042675"/>
            <a:ext cx="3407333" cy="707886"/>
          </a:xfrm>
          <a:prstGeom prst="rect">
            <a:avLst/>
          </a:prstGeom>
          <a:noFill/>
        </p:spPr>
        <p:txBody>
          <a:bodyPr wrap="square" rtlCol="0">
            <a:spAutoFit/>
          </a:bodyPr>
          <a:lstStyle/>
          <a:p>
            <a:pPr marL="0" marR="0" lvl="0" indent="0" algn="ctr" defTabSz="1172398"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rPr>
              <a:t>Digital endemics</a:t>
            </a:r>
          </a:p>
          <a:p>
            <a:pPr marL="0" marR="0" lvl="0" indent="0" algn="ctr" defTabSz="1172398"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rPr>
              <a:t>Brands specializing in digital services across a range of categories </a:t>
            </a:r>
            <a:endParaRPr kumimoji="0" lang="en-US" sz="1100" b="0" i="0" u="none" strike="noStrike" kern="120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endParaRPr>
          </a:p>
        </p:txBody>
      </p:sp>
      <p:sp>
        <p:nvSpPr>
          <p:cNvPr id="54" name="TextBox 53">
            <a:extLst>
              <a:ext uri="{FF2B5EF4-FFF2-40B4-BE49-F238E27FC236}">
                <a16:creationId xmlns:a16="http://schemas.microsoft.com/office/drawing/2014/main" id="{4387892A-497D-4FB6-A214-750CD5652059}"/>
              </a:ext>
            </a:extLst>
          </p:cNvPr>
          <p:cNvSpPr txBox="1"/>
          <p:nvPr/>
        </p:nvSpPr>
        <p:spPr>
          <a:xfrm>
            <a:off x="9426756" y="1741153"/>
            <a:ext cx="2688674" cy="253916"/>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i="1"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*Click on any logo to visit their website</a:t>
            </a:r>
          </a:p>
        </p:txBody>
      </p:sp>
      <p:pic>
        <p:nvPicPr>
          <p:cNvPr id="3" name="Picture 2">
            <a:extLst>
              <a:ext uri="{FF2B5EF4-FFF2-40B4-BE49-F238E27FC236}">
                <a16:creationId xmlns:a16="http://schemas.microsoft.com/office/drawing/2014/main" id="{4BC967C7-59E5-3463-4464-702391398E6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11" name="Slide Number Placeholder 5">
            <a:extLst>
              <a:ext uri="{FF2B5EF4-FFF2-40B4-BE49-F238E27FC236}">
                <a16:creationId xmlns:a16="http://schemas.microsoft.com/office/drawing/2014/main" id="{B557B205-9139-E63D-F6ED-964AAAEB273C}"/>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6" name="Rectangle 15">
            <a:extLst>
              <a:ext uri="{FF2B5EF4-FFF2-40B4-BE49-F238E27FC236}">
                <a16:creationId xmlns:a16="http://schemas.microsoft.com/office/drawing/2014/main" id="{FDFC4BD8-5FE0-299C-6BE8-134B08DC8DE6}"/>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
        <p:nvSpPr>
          <p:cNvPr id="27" name="Rectangle 26">
            <a:extLst>
              <a:ext uri="{FF2B5EF4-FFF2-40B4-BE49-F238E27FC236}">
                <a16:creationId xmlns:a16="http://schemas.microsoft.com/office/drawing/2014/main" id="{A16F7CB6-FEFE-CE20-A51B-BCD095F004A3}"/>
              </a:ext>
            </a:extLst>
          </p:cNvPr>
          <p:cNvSpPr/>
          <p:nvPr/>
        </p:nvSpPr>
        <p:spPr>
          <a:xfrm>
            <a:off x="116236" y="497118"/>
            <a:ext cx="12075764"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002060"/>
                </a:solidFill>
                <a:effectLst/>
                <a:uLnTx/>
                <a:uFillTx/>
                <a:latin typeface="Helvetica" panose="020B0604020202020204" pitchFamily="34" charset="0"/>
                <a:ea typeface="Calibri" panose="020F0502020204030204" pitchFamily="34" charset="0"/>
                <a:cs typeface="Arial" panose="020B0604020202020204" pitchFamily="34" charset="0"/>
              </a:rPr>
              <a:t>Multiscreen TV helps modern, digitally born brands expand beyond niche audiences and accelerate performance</a:t>
            </a:r>
            <a:endParaRPr kumimoji="0" lang="en-US" sz="26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pic>
        <p:nvPicPr>
          <p:cNvPr id="1026" name="Picture 2" descr="A Brief History of the ChatGPT Logo - Logovent">
            <a:hlinkClick r:id="rId4"/>
            <a:extLst>
              <a:ext uri="{FF2B5EF4-FFF2-40B4-BE49-F238E27FC236}">
                <a16:creationId xmlns:a16="http://schemas.microsoft.com/office/drawing/2014/main" id="{A7C6AFEC-30C4-4269-5F61-F9B18DFA40E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22072" b="22652"/>
          <a:stretch>
            <a:fillRect/>
          </a:stretch>
        </p:blipFill>
        <p:spPr bwMode="auto">
          <a:xfrm>
            <a:off x="4557097" y="2734580"/>
            <a:ext cx="1780506" cy="54694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6" descr="Megababe Beauty">
            <a:hlinkClick r:id="rId6"/>
            <a:extLst>
              <a:ext uri="{FF2B5EF4-FFF2-40B4-BE49-F238E27FC236}">
                <a16:creationId xmlns:a16="http://schemas.microsoft.com/office/drawing/2014/main" id="{179C3409-92CE-FB81-F43D-CF23D51711BF}"/>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13720" b="14132"/>
          <a:stretch>
            <a:fillRect/>
          </a:stretch>
        </p:blipFill>
        <p:spPr bwMode="auto">
          <a:xfrm>
            <a:off x="769912" y="2729756"/>
            <a:ext cx="1574476" cy="5944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Our Mission | SendAFriend">
            <a:hlinkClick r:id="rId8"/>
            <a:extLst>
              <a:ext uri="{FF2B5EF4-FFF2-40B4-BE49-F238E27FC236}">
                <a16:creationId xmlns:a16="http://schemas.microsoft.com/office/drawing/2014/main" id="{8D2E9486-4B86-1B4B-6344-2F38F84EB03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94536" y="2810761"/>
            <a:ext cx="1383759" cy="53329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GHOST – Katcef Brothers">
            <a:hlinkClick r:id="rId10"/>
            <a:extLst>
              <a:ext uri="{FF2B5EF4-FFF2-40B4-BE49-F238E27FC236}">
                <a16:creationId xmlns:a16="http://schemas.microsoft.com/office/drawing/2014/main" id="{D56A0301-5AB5-3729-C483-673773810AD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99870" y="3533820"/>
            <a:ext cx="1466194" cy="72908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ntelligence at the edge of everywhere. | Blaize">
            <a:hlinkClick r:id="rId12"/>
            <a:extLst>
              <a:ext uri="{FF2B5EF4-FFF2-40B4-BE49-F238E27FC236}">
                <a16:creationId xmlns:a16="http://schemas.microsoft.com/office/drawing/2014/main" id="{709A8A4B-1281-28CC-6122-296BF0EC6D2E}"/>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519915" y="4172479"/>
            <a:ext cx="1780506" cy="605834"/>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News and Press Releases | CoreWeave">
            <a:hlinkClick r:id="rId14"/>
            <a:extLst>
              <a:ext uri="{FF2B5EF4-FFF2-40B4-BE49-F238E27FC236}">
                <a16:creationId xmlns:a16="http://schemas.microsoft.com/office/drawing/2014/main" id="{280AFC07-04CD-C2DA-C306-0A6034706558}"/>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404666" y="4198590"/>
            <a:ext cx="1298578" cy="985915"/>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Kitsch | Los Angeles CA">
            <a:hlinkClick r:id="rId16"/>
            <a:extLst>
              <a:ext uri="{FF2B5EF4-FFF2-40B4-BE49-F238E27FC236}">
                <a16:creationId xmlns:a16="http://schemas.microsoft.com/office/drawing/2014/main" id="{ABC5FC7F-13C8-EF9F-FACC-502C210AB058}"/>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335971" y="3549393"/>
            <a:ext cx="808864" cy="808864"/>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NXTbets (@NXTbets) / X">
            <a:hlinkClick r:id="rId18"/>
            <a:extLst>
              <a:ext uri="{FF2B5EF4-FFF2-40B4-BE49-F238E27FC236}">
                <a16:creationId xmlns:a16="http://schemas.microsoft.com/office/drawing/2014/main" id="{3DF29C2A-ACFB-A6DF-28C7-8B338C1088B2}"/>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8301588" y="2724491"/>
            <a:ext cx="861151" cy="861151"/>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Timothy Plan® | Christian Based Mutual Funds Since 1994">
            <a:hlinkClick r:id="rId20"/>
            <a:extLst>
              <a:ext uri="{FF2B5EF4-FFF2-40B4-BE49-F238E27FC236}">
                <a16:creationId xmlns:a16="http://schemas.microsoft.com/office/drawing/2014/main" id="{3C4F6C97-F16D-7B1E-1D45-AE306417E7C2}"/>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9723602" y="4596890"/>
            <a:ext cx="1782588" cy="533152"/>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WANDER RAISES $50M SERIES B TO BUILD THE TRUSTED BRAND IN VACATION RENTALS">
            <a:hlinkClick r:id="rId22"/>
            <a:extLst>
              <a:ext uri="{FF2B5EF4-FFF2-40B4-BE49-F238E27FC236}">
                <a16:creationId xmlns:a16="http://schemas.microsoft.com/office/drawing/2014/main" id="{896EAC9F-933A-BA81-573B-755CBED6879B}"/>
              </a:ext>
            </a:extLst>
          </p:cNvPr>
          <p:cNvPicPr>
            <a:picLocks noChangeAspect="1" noChangeArrowheads="1"/>
          </p:cNvPicPr>
          <p:nvPr/>
        </p:nvPicPr>
        <p:blipFill rotWithShape="1">
          <a:blip r:embed="rId23">
            <a:extLst>
              <a:ext uri="{28A0092B-C50C-407E-A947-70E740481C1C}">
                <a14:useLocalDpi xmlns:a14="http://schemas.microsoft.com/office/drawing/2010/main" val="0"/>
              </a:ext>
            </a:extLst>
          </a:blip>
          <a:srcRect t="20724" b="25482"/>
          <a:stretch>
            <a:fillRect/>
          </a:stretch>
        </p:blipFill>
        <p:spPr bwMode="auto">
          <a:xfrm>
            <a:off x="9640976" y="2728929"/>
            <a:ext cx="1704651" cy="480347"/>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XTI Aerospace - The Fast &amp; Far VTOL Aircraft for Air Mobility | XTI  Aerospace">
            <a:hlinkClick r:id="rId24"/>
            <a:extLst>
              <a:ext uri="{FF2B5EF4-FFF2-40B4-BE49-F238E27FC236}">
                <a16:creationId xmlns:a16="http://schemas.microsoft.com/office/drawing/2014/main" id="{9B76C75D-9FA0-5F41-EC79-0AC6EB40241A}"/>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556530" y="5053035"/>
            <a:ext cx="2041777" cy="510444"/>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VALR ENERGY | Lifestyle (@valrlifestyle) • Instagram photos and videos">
            <a:hlinkClick r:id="rId26"/>
            <a:extLst>
              <a:ext uri="{FF2B5EF4-FFF2-40B4-BE49-F238E27FC236}">
                <a16:creationId xmlns:a16="http://schemas.microsoft.com/office/drawing/2014/main" id="{9F464FEE-47F4-B504-2150-5DA9AB5CBE6C}"/>
              </a:ext>
            </a:extLst>
          </p:cNvPr>
          <p:cNvPicPr>
            <a:picLocks noChangeAspect="1" noChangeArrowheads="1"/>
          </p:cNvPicPr>
          <p:nvPr/>
        </p:nvPicPr>
        <p:blipFill rotWithShape="1">
          <a:blip r:embed="rId27">
            <a:extLst>
              <a:ext uri="{28A0092B-C50C-407E-A947-70E740481C1C}">
                <a14:useLocalDpi xmlns:a14="http://schemas.microsoft.com/office/drawing/2010/main" val="0"/>
              </a:ext>
            </a:extLst>
          </a:blip>
          <a:srcRect l="21228" r="21736"/>
          <a:stretch>
            <a:fillRect/>
          </a:stretch>
        </p:blipFill>
        <p:spPr bwMode="auto">
          <a:xfrm>
            <a:off x="3285309" y="3588927"/>
            <a:ext cx="529308" cy="928015"/>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descr="Setting the Standards in Tax Resolution - Ultimate Tax Group">
            <a:hlinkClick r:id="rId28"/>
            <a:extLst>
              <a:ext uri="{FF2B5EF4-FFF2-40B4-BE49-F238E27FC236}">
                <a16:creationId xmlns:a16="http://schemas.microsoft.com/office/drawing/2014/main" id="{A94D0234-360D-2204-33C4-C84AED101817}"/>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8390497" y="4073391"/>
            <a:ext cx="1562899" cy="528826"/>
          </a:xfrm>
          <a:prstGeom prst="rect">
            <a:avLst/>
          </a:prstGeom>
          <a:noFill/>
          <a:extLst>
            <a:ext uri="{909E8E84-426E-40DD-AFC4-6F175D3DCCD1}">
              <a14:hiddenFill xmlns:a14="http://schemas.microsoft.com/office/drawing/2010/main">
                <a:solidFill>
                  <a:srgbClr val="FFFFFF"/>
                </a:solidFill>
              </a14:hiddenFill>
            </a:ext>
          </a:extLst>
        </p:spPr>
      </p:pic>
      <p:pic>
        <p:nvPicPr>
          <p:cNvPr id="1056" name="Picture 32" descr="Customizing the UI - SailPoint Identity Services">
            <a:hlinkClick r:id="rId30"/>
            <a:extLst>
              <a:ext uri="{FF2B5EF4-FFF2-40B4-BE49-F238E27FC236}">
                <a16:creationId xmlns:a16="http://schemas.microsoft.com/office/drawing/2014/main" id="{A87E54CF-5AFA-2856-6F5E-DDE48D5286F1}"/>
              </a:ext>
            </a:extLst>
          </p:cNvP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8122754" y="4824118"/>
            <a:ext cx="1588334" cy="564396"/>
          </a:xfrm>
          <a:prstGeom prst="rect">
            <a:avLst/>
          </a:prstGeom>
          <a:noFill/>
          <a:extLst>
            <a:ext uri="{909E8E84-426E-40DD-AFC4-6F175D3DCCD1}">
              <a14:hiddenFill xmlns:a14="http://schemas.microsoft.com/office/drawing/2010/main">
                <a:solidFill>
                  <a:srgbClr val="FFFFFF"/>
                </a:solidFill>
              </a14:hiddenFill>
            </a:ext>
          </a:extLst>
        </p:spPr>
      </p:pic>
      <p:pic>
        <p:nvPicPr>
          <p:cNvPr id="1060" name="Picture 36">
            <a:hlinkClick r:id="rId32"/>
            <a:extLst>
              <a:ext uri="{FF2B5EF4-FFF2-40B4-BE49-F238E27FC236}">
                <a16:creationId xmlns:a16="http://schemas.microsoft.com/office/drawing/2014/main" id="{89AE4DCC-6D08-5E43-5A54-41019D4360F7}"/>
              </a:ext>
            </a:extLst>
          </p:cNvPr>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4626859" y="3639963"/>
            <a:ext cx="2285398" cy="477612"/>
          </a:xfrm>
          <a:prstGeom prst="rect">
            <a:avLst/>
          </a:prstGeom>
          <a:noFill/>
          <a:extLst>
            <a:ext uri="{909E8E84-426E-40DD-AFC4-6F175D3DCCD1}">
              <a14:hiddenFill xmlns:a14="http://schemas.microsoft.com/office/drawing/2010/main">
                <a:solidFill>
                  <a:srgbClr val="FFFFFF"/>
                </a:solidFill>
              </a14:hiddenFill>
            </a:ext>
          </a:extLst>
        </p:spPr>
      </p:pic>
      <p:pic>
        <p:nvPicPr>
          <p:cNvPr id="1062" name="Picture 38" descr="GLDN JEWELRY - Lavdovsky, Christine L Trademark Registration">
            <a:hlinkClick r:id="rId34"/>
            <a:extLst>
              <a:ext uri="{FF2B5EF4-FFF2-40B4-BE49-F238E27FC236}">
                <a16:creationId xmlns:a16="http://schemas.microsoft.com/office/drawing/2014/main" id="{3228E388-3008-D793-FD36-A4D7B03F55FD}"/>
              </a:ext>
            </a:extLst>
          </p:cNvPr>
          <p:cNvPicPr>
            <a:picLocks noChangeAspect="1" noChangeArrowheads="1"/>
          </p:cNvPicPr>
          <p:nvPr/>
        </p:nvPicPr>
        <p:blipFill rotWithShape="1">
          <a:blip r:embed="rId35">
            <a:extLst>
              <a:ext uri="{28A0092B-C50C-407E-A947-70E740481C1C}">
                <a14:useLocalDpi xmlns:a14="http://schemas.microsoft.com/office/drawing/2010/main" val="0"/>
              </a:ext>
            </a:extLst>
          </a:blip>
          <a:srcRect t="26021" b="23056"/>
          <a:stretch>
            <a:fillRect/>
          </a:stretch>
        </p:blipFill>
        <p:spPr bwMode="auto">
          <a:xfrm>
            <a:off x="729808" y="5010459"/>
            <a:ext cx="2351700" cy="498989"/>
          </a:xfrm>
          <a:prstGeom prst="rect">
            <a:avLst/>
          </a:prstGeom>
          <a:noFill/>
          <a:extLst>
            <a:ext uri="{909E8E84-426E-40DD-AFC4-6F175D3DCCD1}">
              <a14:hiddenFill xmlns:a14="http://schemas.microsoft.com/office/drawing/2010/main">
                <a:solidFill>
                  <a:srgbClr val="FFFFFF"/>
                </a:solidFill>
              </a14:hiddenFill>
            </a:ext>
          </a:extLst>
        </p:spPr>
      </p:pic>
      <p:pic>
        <p:nvPicPr>
          <p:cNvPr id="1064" name="Picture 40" descr="Orla Floral | Los Angeles Creative Floral Agency | Weddings, Events, Set  Design">
            <a:hlinkClick r:id="rId36"/>
            <a:extLst>
              <a:ext uri="{FF2B5EF4-FFF2-40B4-BE49-F238E27FC236}">
                <a16:creationId xmlns:a16="http://schemas.microsoft.com/office/drawing/2014/main" id="{D0B23D22-5C53-9636-00FB-94CC770D0F10}"/>
              </a:ext>
            </a:extLst>
          </p:cNvPr>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2666039" y="5501992"/>
            <a:ext cx="1075135" cy="438542"/>
          </a:xfrm>
          <a:prstGeom prst="rect">
            <a:avLst/>
          </a:prstGeom>
          <a:noFill/>
          <a:extLst>
            <a:ext uri="{909E8E84-426E-40DD-AFC4-6F175D3DCCD1}">
              <a14:hiddenFill xmlns:a14="http://schemas.microsoft.com/office/drawing/2010/main">
                <a:solidFill>
                  <a:srgbClr val="FFFFFF"/>
                </a:solidFill>
              </a14:hiddenFill>
            </a:ext>
          </a:extLst>
        </p:spPr>
      </p:pic>
      <p:pic>
        <p:nvPicPr>
          <p:cNvPr id="1066" name="Picture 42" descr="Splash Refresher Water Beverages: Zero-Guilt Hydration in Every Sip!">
            <a:hlinkClick r:id="rId38"/>
            <a:extLst>
              <a:ext uri="{FF2B5EF4-FFF2-40B4-BE49-F238E27FC236}">
                <a16:creationId xmlns:a16="http://schemas.microsoft.com/office/drawing/2014/main" id="{39F36C6E-85F5-C131-82FE-AF9B8DCF27B2}"/>
              </a:ext>
            </a:extLst>
          </p:cNvPr>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1097151" y="5527895"/>
            <a:ext cx="1315005" cy="412639"/>
          </a:xfrm>
          <a:prstGeom prst="rect">
            <a:avLst/>
          </a:prstGeom>
          <a:noFill/>
          <a:extLst>
            <a:ext uri="{909E8E84-426E-40DD-AFC4-6F175D3DCCD1}">
              <a14:hiddenFill xmlns:a14="http://schemas.microsoft.com/office/drawing/2010/main">
                <a:solidFill>
                  <a:srgbClr val="FFFFFF"/>
                </a:solidFill>
              </a14:hiddenFill>
            </a:ext>
          </a:extLst>
        </p:spPr>
      </p:pic>
      <p:pic>
        <p:nvPicPr>
          <p:cNvPr id="1068" name="Picture 44" descr="Commvault – Microsoft Adoption">
            <a:hlinkClick r:id="rId40"/>
            <a:extLst>
              <a:ext uri="{FF2B5EF4-FFF2-40B4-BE49-F238E27FC236}">
                <a16:creationId xmlns:a16="http://schemas.microsoft.com/office/drawing/2014/main" id="{EA07BC44-67BD-3B61-7436-3A4D520D6A8E}"/>
              </a:ext>
            </a:extLst>
          </p:cNvPr>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5442220" y="5628779"/>
            <a:ext cx="2189051" cy="427264"/>
          </a:xfrm>
          <a:prstGeom prst="rect">
            <a:avLst/>
          </a:prstGeom>
          <a:noFill/>
          <a:extLst>
            <a:ext uri="{909E8E84-426E-40DD-AFC4-6F175D3DCCD1}">
              <a14:hiddenFill xmlns:a14="http://schemas.microsoft.com/office/drawing/2010/main">
                <a:solidFill>
                  <a:srgbClr val="FFFFFF"/>
                </a:solidFill>
              </a14:hiddenFill>
            </a:ext>
          </a:extLst>
        </p:spPr>
      </p:pic>
      <p:pic>
        <p:nvPicPr>
          <p:cNvPr id="1070" name="Picture 46">
            <a:hlinkClick r:id="rId42"/>
            <a:extLst>
              <a:ext uri="{FF2B5EF4-FFF2-40B4-BE49-F238E27FC236}">
                <a16:creationId xmlns:a16="http://schemas.microsoft.com/office/drawing/2014/main" id="{CC287CA3-7C13-8EDB-9DD2-1568B6F5095F}"/>
              </a:ext>
            </a:extLst>
          </p:cNvPr>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10128825" y="3502980"/>
            <a:ext cx="1412085" cy="79076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A close up of a logo&#10;&#10;AI-generated content may be incorrect.">
            <a:hlinkClick r:id="rId44"/>
            <a:extLst>
              <a:ext uri="{FF2B5EF4-FFF2-40B4-BE49-F238E27FC236}">
                <a16:creationId xmlns:a16="http://schemas.microsoft.com/office/drawing/2014/main" id="{669A4620-52AE-A08B-9465-031A7B4DC756}"/>
              </a:ext>
            </a:extLst>
          </p:cNvPr>
          <p:cNvPicPr>
            <a:picLocks noChangeAspect="1"/>
          </p:cNvPicPr>
          <p:nvPr/>
        </p:nvPicPr>
        <p:blipFill>
          <a:blip r:embed="rId45"/>
          <a:stretch>
            <a:fillRect/>
          </a:stretch>
        </p:blipFill>
        <p:spPr>
          <a:xfrm>
            <a:off x="8496905" y="5560910"/>
            <a:ext cx="1456491" cy="377900"/>
          </a:xfrm>
          <a:prstGeom prst="rect">
            <a:avLst/>
          </a:prstGeom>
        </p:spPr>
      </p:pic>
      <p:pic>
        <p:nvPicPr>
          <p:cNvPr id="4" name="Picture 50" descr="BeatBox Beverages — West Side Beer Distributing">
            <a:hlinkClick r:id="rId46"/>
            <a:extLst>
              <a:ext uri="{FF2B5EF4-FFF2-40B4-BE49-F238E27FC236}">
                <a16:creationId xmlns:a16="http://schemas.microsoft.com/office/drawing/2014/main" id="{A55C7B5F-C47C-AEDB-A3BD-68342E93DF9C}"/>
              </a:ext>
            </a:extLst>
          </p:cNvPr>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899322" y="4475397"/>
            <a:ext cx="1392067" cy="43230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OGX® Haircare Introduces Shay Mitchell as First Global Brand Ambassador">
            <a:hlinkClick r:id="rId48"/>
            <a:extLst>
              <a:ext uri="{FF2B5EF4-FFF2-40B4-BE49-F238E27FC236}">
                <a16:creationId xmlns:a16="http://schemas.microsoft.com/office/drawing/2014/main" id="{F4D91649-3E24-7E38-FAE9-8415F1A28312}"/>
              </a:ext>
            </a:extLst>
          </p:cNvPr>
          <p:cNvPicPr>
            <a:picLocks noChangeAspect="1" noChangeArrowheads="1"/>
          </p:cNvPicPr>
          <p:nvPr/>
        </p:nvPicPr>
        <p:blipFill>
          <a:blip r:embed="rId49">
            <a:extLst>
              <a:ext uri="{28A0092B-C50C-407E-A947-70E740481C1C}">
                <a14:useLocalDpi xmlns:a14="http://schemas.microsoft.com/office/drawing/2010/main" val="0"/>
              </a:ext>
            </a:extLst>
          </a:blip>
          <a:srcRect/>
          <a:stretch>
            <a:fillRect/>
          </a:stretch>
        </p:blipFill>
        <p:spPr bwMode="auto">
          <a:xfrm>
            <a:off x="2765619" y="4554063"/>
            <a:ext cx="1092028" cy="57957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6" descr="Charlie Financial - Apps on Google Play">
            <a:hlinkClick r:id="rId50"/>
            <a:extLst>
              <a:ext uri="{FF2B5EF4-FFF2-40B4-BE49-F238E27FC236}">
                <a16:creationId xmlns:a16="http://schemas.microsoft.com/office/drawing/2014/main" id="{7625DE56-F819-92F4-2261-9C4992301C49}"/>
              </a:ext>
            </a:extLst>
          </p:cNvPr>
          <p:cNvPicPr>
            <a:picLocks noChangeAspect="1" noChangeArrowheads="1"/>
          </p:cNvPicPr>
          <p:nvPr/>
        </p:nvPicPr>
        <p:blipFill>
          <a:blip r:embed="rId51">
            <a:extLst>
              <a:ext uri="{28A0092B-C50C-407E-A947-70E740481C1C}">
                <a14:useLocalDpi xmlns:a14="http://schemas.microsoft.com/office/drawing/2010/main" val="0"/>
              </a:ext>
            </a:extLst>
          </a:blip>
          <a:srcRect/>
          <a:stretch>
            <a:fillRect/>
          </a:stretch>
        </p:blipFill>
        <p:spPr bwMode="auto">
          <a:xfrm>
            <a:off x="9443333" y="3320377"/>
            <a:ext cx="685492" cy="68549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8" descr="Earnings Hub and Calendar - Apps on Google Play">
            <a:hlinkClick r:id="rId52"/>
            <a:extLst>
              <a:ext uri="{FF2B5EF4-FFF2-40B4-BE49-F238E27FC236}">
                <a16:creationId xmlns:a16="http://schemas.microsoft.com/office/drawing/2014/main" id="{54EA3870-CF9F-07E7-4622-99DDA8ED0000}"/>
              </a:ext>
            </a:extLst>
          </p:cNvPr>
          <p:cNvPicPr>
            <a:picLocks noChangeAspect="1" noChangeArrowheads="1"/>
          </p:cNvPicPr>
          <p:nvPr/>
        </p:nvPicPr>
        <p:blipFill>
          <a:blip r:embed="rId53">
            <a:extLst>
              <a:ext uri="{28A0092B-C50C-407E-A947-70E740481C1C}">
                <a14:useLocalDpi xmlns:a14="http://schemas.microsoft.com/office/drawing/2010/main" val="0"/>
              </a:ext>
            </a:extLst>
          </a:blip>
          <a:srcRect/>
          <a:stretch>
            <a:fillRect/>
          </a:stretch>
        </p:blipFill>
        <p:spPr bwMode="auto">
          <a:xfrm>
            <a:off x="10297463" y="5303741"/>
            <a:ext cx="814584" cy="81458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4" descr="Businessolver Solidifies Market Leadership Position in 2020">
            <a:hlinkClick r:id="rId54"/>
            <a:extLst>
              <a:ext uri="{FF2B5EF4-FFF2-40B4-BE49-F238E27FC236}">
                <a16:creationId xmlns:a16="http://schemas.microsoft.com/office/drawing/2014/main" id="{F20B5A38-F590-2F06-7D78-D2023B246A26}"/>
              </a:ext>
            </a:extLst>
          </p:cNvPr>
          <p:cNvPicPr>
            <a:picLocks noChangeAspect="1" noChangeArrowheads="1"/>
          </p:cNvPicPr>
          <p:nvPr/>
        </p:nvPicPr>
        <p:blipFill rotWithShape="1">
          <a:blip r:embed="rId55">
            <a:extLst>
              <a:ext uri="{28A0092B-C50C-407E-A947-70E740481C1C}">
                <a14:useLocalDpi xmlns:a14="http://schemas.microsoft.com/office/drawing/2010/main" val="0"/>
              </a:ext>
            </a:extLst>
          </a:blip>
          <a:srcRect t="27251" b="22048"/>
          <a:stretch>
            <a:fillRect/>
          </a:stretch>
        </p:blipFill>
        <p:spPr bwMode="auto">
          <a:xfrm>
            <a:off x="5322241" y="3149047"/>
            <a:ext cx="2309030" cy="613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33354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FD90E350-E20E-9AB7-4416-BBEB15B3DAC7}"/>
              </a:ext>
            </a:extLst>
          </p:cNvPr>
          <p:cNvSpPr>
            <a:spLocks/>
          </p:cNvSpPr>
          <p:nvPr/>
        </p:nvSpPr>
        <p:spPr>
          <a:xfrm>
            <a:off x="421" y="1685013"/>
            <a:ext cx="12215178"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TextBox 43">
            <a:extLst>
              <a:ext uri="{FF2B5EF4-FFF2-40B4-BE49-F238E27FC236}">
                <a16:creationId xmlns:a16="http://schemas.microsoft.com/office/drawing/2014/main" id="{DBD08EFF-160A-0FA1-EFD7-7261DAE5F3A7}"/>
              </a:ext>
            </a:extLst>
          </p:cNvPr>
          <p:cNvSpPr txBox="1"/>
          <p:nvPr/>
        </p:nvSpPr>
        <p:spPr>
          <a:xfrm>
            <a:off x="94092" y="1719200"/>
            <a:ext cx="12003816"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u="sng">
                <a:solidFill>
                  <a:srgbClr val="1F1A62"/>
                </a:solidFill>
                <a:latin typeface="Helvetica" panose="020B0403020202020204" pitchFamily="34" charset="0"/>
              </a:rPr>
              <a:t>Functional categories that are seizing opportunities across multiscreen TV</a:t>
            </a:r>
            <a:endParaRPr kumimoji="0" lang="en-US" sz="1600" b="1" i="0" u="sng" strike="noStrike" kern="1200" cap="none" spc="0" normalizeH="0" baseline="0" noProof="0">
              <a:ln>
                <a:noFill/>
              </a:ln>
              <a:solidFill>
                <a:srgbClr val="1F1A62"/>
              </a:solidFill>
              <a:effectLst/>
              <a:uLnTx/>
              <a:uFillTx/>
              <a:latin typeface="Helvetica" panose="020B0403020202020204" pitchFamily="34" charset="0"/>
              <a:ea typeface="+mn-ea"/>
              <a:cs typeface="+mn-cs"/>
            </a:endParaRPr>
          </a:p>
        </p:txBody>
      </p:sp>
      <p:sp>
        <p:nvSpPr>
          <p:cNvPr id="47" name="Rectangle 46">
            <a:extLst>
              <a:ext uri="{FF2B5EF4-FFF2-40B4-BE49-F238E27FC236}">
                <a16:creationId xmlns:a16="http://schemas.microsoft.com/office/drawing/2014/main" id="{90221E37-B09B-0F00-2564-8E2592FE3ECB}"/>
              </a:ext>
            </a:extLst>
          </p:cNvPr>
          <p:cNvSpPr/>
          <p:nvPr/>
        </p:nvSpPr>
        <p:spPr>
          <a:xfrm>
            <a:off x="4502006" y="2126702"/>
            <a:ext cx="3190294" cy="1959658"/>
          </a:xfrm>
          <a:prstGeom prst="rect">
            <a:avLst/>
          </a:prstGeom>
          <a:solidFill>
            <a:schemeClr val="bg1"/>
          </a:solidFill>
          <a:ln w="19050">
            <a:solidFill>
              <a:srgbClr val="ED3C8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171450" marR="0" lvl="0" indent="-171450" algn="l" defTabSz="1172398" rtl="0" eaLnBrk="1" fontAlgn="auto" latinLnBrk="0" hangingPunct="1">
              <a:lnSpc>
                <a:spcPct val="100000"/>
              </a:lnSpc>
              <a:spcBef>
                <a:spcPts val="0"/>
              </a:spcBef>
              <a:spcAft>
                <a:spcPts val="0"/>
              </a:spcAft>
              <a:buClr>
                <a:srgbClr val="00C0F3"/>
              </a:buClr>
              <a:buSzTx/>
              <a:buFontTx/>
              <a:buBlip>
                <a:blip r:embed="rId3"/>
              </a:buBlip>
              <a:tabLst/>
              <a:defRPr/>
            </a:pPr>
            <a:endParaRPr kumimoji="0" lang="en-US" sz="1050" b="1" i="0" u="none" strike="noStrike" kern="120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endParaRPr>
          </a:p>
          <a:p>
            <a:pPr marL="171450" marR="0" lvl="0" indent="-171450" algn="l" defTabSz="1172398" rtl="0" eaLnBrk="1" fontAlgn="auto" latinLnBrk="0" hangingPunct="1">
              <a:lnSpc>
                <a:spcPct val="100000"/>
              </a:lnSpc>
              <a:spcBef>
                <a:spcPts val="0"/>
              </a:spcBef>
              <a:spcAft>
                <a:spcPts val="0"/>
              </a:spcAft>
              <a:buClr>
                <a:srgbClr val="00C0F3"/>
              </a:buClr>
              <a:buSzTx/>
              <a:buFontTx/>
              <a:buBlip>
                <a:blip r:embed="rId3"/>
              </a:buBlip>
              <a:tabLst/>
              <a:defRPr/>
            </a:pPr>
            <a:endParaRPr kumimoji="0" lang="en-US" sz="1050" b="1" i="0" u="none" strike="noStrike" kern="120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endParaRPr>
          </a:p>
          <a:p>
            <a:pPr marL="0" marR="0" lvl="0" indent="0" algn="l" defTabSz="1172398" rtl="0" eaLnBrk="1" fontAlgn="auto" latinLnBrk="0" hangingPunct="1">
              <a:lnSpc>
                <a:spcPct val="100000"/>
              </a:lnSpc>
              <a:spcBef>
                <a:spcPts val="0"/>
              </a:spcBef>
              <a:spcAft>
                <a:spcPts val="0"/>
              </a:spcAft>
              <a:buClr>
                <a:srgbClr val="00C0F3"/>
              </a:buClr>
              <a:buSzTx/>
              <a:buFontTx/>
              <a:buNone/>
              <a:tabLst/>
              <a:defRPr/>
            </a:pPr>
            <a:endParaRPr kumimoji="0" lang="en-US" sz="1050" b="1" i="0" u="none" strike="noStrike" kern="120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endParaRPr>
          </a:p>
        </p:txBody>
      </p:sp>
      <p:cxnSp>
        <p:nvCxnSpPr>
          <p:cNvPr id="57" name="Straight Connector 56">
            <a:extLst>
              <a:ext uri="{FF2B5EF4-FFF2-40B4-BE49-F238E27FC236}">
                <a16:creationId xmlns:a16="http://schemas.microsoft.com/office/drawing/2014/main" id="{3134EEE2-5CB1-A9AC-6B43-B1714C7AE7D4}"/>
              </a:ext>
            </a:extLst>
          </p:cNvPr>
          <p:cNvCxnSpPr>
            <a:cxnSpLocks/>
          </p:cNvCxnSpPr>
          <p:nvPr/>
        </p:nvCxnSpPr>
        <p:spPr>
          <a:xfrm>
            <a:off x="5221656" y="3349678"/>
            <a:ext cx="1911468" cy="0"/>
          </a:xfrm>
          <a:prstGeom prst="line">
            <a:avLst/>
          </a:prstGeom>
          <a:ln w="19050">
            <a:solidFill>
              <a:srgbClr val="00BFF2"/>
            </a:solidFill>
            <a:prstDash val="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C2B7F681-A849-25CB-432C-3E27A1C7744F}"/>
              </a:ext>
            </a:extLst>
          </p:cNvPr>
          <p:cNvSpPr txBox="1"/>
          <p:nvPr/>
        </p:nvSpPr>
        <p:spPr>
          <a:xfrm>
            <a:off x="4499284" y="2177115"/>
            <a:ext cx="3190294" cy="1015663"/>
          </a:xfrm>
          <a:prstGeom prst="rect">
            <a:avLst/>
          </a:prstGeom>
          <a:noFill/>
        </p:spPr>
        <p:txBody>
          <a:bodyPr wrap="square" rtlCol="0">
            <a:spAutoFit/>
          </a:bodyPr>
          <a:lstStyle>
            <a:defPPr>
              <a:defRPr lang="en-US"/>
            </a:defPPr>
            <a:lvl1pPr marR="0" lvl="0" indent="0" algn="ctr" defTabSz="1172398" fontAlgn="auto">
              <a:lnSpc>
                <a:spcPct val="100000"/>
              </a:lnSpc>
              <a:spcBef>
                <a:spcPts val="0"/>
              </a:spcBef>
              <a:spcAft>
                <a:spcPts val="0"/>
              </a:spcAft>
              <a:buClrTx/>
              <a:buSzTx/>
              <a:buFontTx/>
              <a:buNone/>
              <a:tabLst/>
              <a:defRPr kumimoji="0" sz="1200" i="0" u="none" strike="noStrike" cap="none" spc="0" normalizeH="0" baseline="0">
                <a:ln>
                  <a:noFill/>
                </a:ln>
                <a:solidFill>
                  <a:srgbClr val="1F1A62"/>
                </a:solidFill>
                <a:effectLst/>
                <a:uLnTx/>
                <a:uFillTx/>
                <a:latin typeface="Helvetica" pitchFamily="2" charset="0"/>
                <a:ea typeface="Open Sans" panose="020B0606030504020204" pitchFamily="34" charset="0"/>
                <a:cs typeface="Open Sans" panose="020B0606030504020204" pitchFamily="34" charset="0"/>
              </a:defRPr>
            </a:lvl1pPr>
          </a:lstStyle>
          <a:p>
            <a:pPr marL="0" marR="0" lvl="0" indent="0" algn="ctr" defTabSz="1172398"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effectLst/>
                <a:uLnTx/>
                <a:uFillTx/>
                <a:latin typeface="Helvetica" pitchFamily="2" charset="0"/>
                <a:ea typeface="Open Sans" panose="020B0606030504020204" pitchFamily="34" charset="0"/>
                <a:cs typeface="Open Sans" panose="020B0606030504020204" pitchFamily="34" charset="0"/>
              </a:rPr>
              <a:t>With lingering economic uncertainty due </a:t>
            </a:r>
            <a:r>
              <a:rPr lang="en-US"/>
              <a:t>mainly to tariff policies</a:t>
            </a:r>
            <a:r>
              <a:rPr kumimoji="0" lang="en-US" sz="1200" b="0" i="0" u="none" strike="noStrike" kern="1200" cap="none" spc="0" normalizeH="0" baseline="0" noProof="0">
                <a:ln>
                  <a:noFill/>
                </a:ln>
                <a:effectLst/>
                <a:uLnTx/>
                <a:uFillTx/>
                <a:latin typeface="Helvetica" pitchFamily="2" charset="0"/>
                <a:ea typeface="Open Sans" panose="020B0606030504020204" pitchFamily="34" charset="0"/>
                <a:cs typeface="Open Sans" panose="020B0606030504020204" pitchFamily="34" charset="0"/>
              </a:rPr>
              <a:t>, consumers are focusing on essential </a:t>
            </a:r>
            <a:r>
              <a:rPr kumimoji="0" lang="en-US" sz="1200" b="1" i="0" u="none" strike="noStrike" kern="1200" cap="none" spc="0" normalizeH="0" baseline="0" noProof="0">
                <a:ln>
                  <a:noFill/>
                </a:ln>
                <a:effectLst/>
                <a:uLnTx/>
                <a:uFillTx/>
                <a:latin typeface="Helvetica" pitchFamily="2" charset="0"/>
                <a:ea typeface="Open Sans" panose="020B0606030504020204" pitchFamily="34" charset="0"/>
                <a:cs typeface="Open Sans" panose="020B0606030504020204" pitchFamily="34" charset="0"/>
              </a:rPr>
              <a:t>financial services </a:t>
            </a:r>
            <a:r>
              <a:rPr kumimoji="0" lang="en-US" sz="1200" b="0" i="0" u="none" strike="noStrike" kern="1200" cap="none" spc="0" normalizeH="0" baseline="0" noProof="0">
                <a:ln>
                  <a:noFill/>
                </a:ln>
                <a:effectLst/>
                <a:uLnTx/>
                <a:uFillTx/>
                <a:latin typeface="Helvetica" pitchFamily="2" charset="0"/>
                <a:ea typeface="Open Sans" panose="020B0606030504020204" pitchFamily="34" charset="0"/>
                <a:cs typeface="Open Sans" panose="020B0606030504020204" pitchFamily="34" charset="0"/>
              </a:rPr>
              <a:t>like insurance, planning and loans to protect their finances and peace of mind.</a:t>
            </a:r>
          </a:p>
        </p:txBody>
      </p:sp>
      <p:sp>
        <p:nvSpPr>
          <p:cNvPr id="80" name="Rectangle 79">
            <a:extLst>
              <a:ext uri="{FF2B5EF4-FFF2-40B4-BE49-F238E27FC236}">
                <a16:creationId xmlns:a16="http://schemas.microsoft.com/office/drawing/2014/main" id="{D4753C53-5695-B43D-CAC6-FB3108A5A592}"/>
              </a:ext>
            </a:extLst>
          </p:cNvPr>
          <p:cNvSpPr/>
          <p:nvPr/>
        </p:nvSpPr>
        <p:spPr>
          <a:xfrm>
            <a:off x="4502006" y="4166546"/>
            <a:ext cx="3190294" cy="1959658"/>
          </a:xfrm>
          <a:prstGeom prst="rect">
            <a:avLst/>
          </a:prstGeom>
          <a:solidFill>
            <a:schemeClr val="bg1"/>
          </a:solidFill>
          <a:ln w="19050">
            <a:solidFill>
              <a:srgbClr val="ED3C8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171450" marR="0" lvl="0" indent="-171450" algn="l" defTabSz="1172398" rtl="0" eaLnBrk="1" fontAlgn="auto" latinLnBrk="0" hangingPunct="1">
              <a:lnSpc>
                <a:spcPct val="100000"/>
              </a:lnSpc>
              <a:spcBef>
                <a:spcPts val="0"/>
              </a:spcBef>
              <a:spcAft>
                <a:spcPts val="0"/>
              </a:spcAft>
              <a:buClr>
                <a:srgbClr val="00C0F3"/>
              </a:buClr>
              <a:buSzTx/>
              <a:buFontTx/>
              <a:buBlip>
                <a:blip r:embed="rId3"/>
              </a:buBlip>
              <a:tabLst/>
              <a:defRPr/>
            </a:pPr>
            <a:endParaRPr kumimoji="0" lang="en-US" sz="1050" b="1" i="0" u="none" strike="noStrike" kern="120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endParaRPr>
          </a:p>
          <a:p>
            <a:pPr marL="171450" marR="0" lvl="0" indent="-171450" algn="l" defTabSz="1172398" rtl="0" eaLnBrk="1" fontAlgn="auto" latinLnBrk="0" hangingPunct="1">
              <a:lnSpc>
                <a:spcPct val="100000"/>
              </a:lnSpc>
              <a:spcBef>
                <a:spcPts val="0"/>
              </a:spcBef>
              <a:spcAft>
                <a:spcPts val="0"/>
              </a:spcAft>
              <a:buClr>
                <a:srgbClr val="00C0F3"/>
              </a:buClr>
              <a:buSzTx/>
              <a:buFontTx/>
              <a:buBlip>
                <a:blip r:embed="rId3"/>
              </a:buBlip>
              <a:tabLst/>
              <a:defRPr/>
            </a:pPr>
            <a:endParaRPr kumimoji="0" lang="en-US" sz="1050" b="1" i="0" u="none" strike="noStrike" kern="120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endParaRPr>
          </a:p>
          <a:p>
            <a:pPr marL="0" marR="0" lvl="0" indent="0" algn="l" defTabSz="1172398" rtl="0" eaLnBrk="1" fontAlgn="auto" latinLnBrk="0" hangingPunct="1">
              <a:lnSpc>
                <a:spcPct val="100000"/>
              </a:lnSpc>
              <a:spcBef>
                <a:spcPts val="0"/>
              </a:spcBef>
              <a:spcAft>
                <a:spcPts val="0"/>
              </a:spcAft>
              <a:buClr>
                <a:srgbClr val="00C0F3"/>
              </a:buClr>
              <a:buSzTx/>
              <a:buFontTx/>
              <a:buNone/>
              <a:tabLst/>
              <a:defRPr/>
            </a:pPr>
            <a:endParaRPr kumimoji="0" lang="en-US" sz="1050" b="1" i="0" u="none" strike="noStrike" kern="120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endParaRPr>
          </a:p>
        </p:txBody>
      </p:sp>
      <p:cxnSp>
        <p:nvCxnSpPr>
          <p:cNvPr id="81" name="Straight Connector 80">
            <a:extLst>
              <a:ext uri="{FF2B5EF4-FFF2-40B4-BE49-F238E27FC236}">
                <a16:creationId xmlns:a16="http://schemas.microsoft.com/office/drawing/2014/main" id="{17E00454-11EF-801A-1445-0904545C0EAF}"/>
              </a:ext>
            </a:extLst>
          </p:cNvPr>
          <p:cNvCxnSpPr>
            <a:cxnSpLocks/>
          </p:cNvCxnSpPr>
          <p:nvPr/>
        </p:nvCxnSpPr>
        <p:spPr>
          <a:xfrm>
            <a:off x="5036087" y="5382757"/>
            <a:ext cx="2241226" cy="0"/>
          </a:xfrm>
          <a:prstGeom prst="line">
            <a:avLst/>
          </a:prstGeom>
          <a:ln w="19050">
            <a:solidFill>
              <a:srgbClr val="00BFF2"/>
            </a:solidFill>
            <a:prstDash val="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D0C6B0C9-FFC2-5366-322F-86736C41D38F}"/>
              </a:ext>
            </a:extLst>
          </p:cNvPr>
          <p:cNvSpPr txBox="1"/>
          <p:nvPr/>
        </p:nvSpPr>
        <p:spPr>
          <a:xfrm>
            <a:off x="4499283" y="4185412"/>
            <a:ext cx="3190294" cy="1015663"/>
          </a:xfrm>
          <a:prstGeom prst="rect">
            <a:avLst/>
          </a:prstGeom>
          <a:noFill/>
        </p:spPr>
        <p:txBody>
          <a:bodyPr wrap="square" rtlCol="0">
            <a:spAutoFit/>
          </a:bodyPr>
          <a:lstStyle>
            <a:defPPr>
              <a:defRPr lang="en-US"/>
            </a:defPPr>
            <a:lvl1pPr marR="0" lvl="0" indent="0" algn="ctr" defTabSz="1172398" fontAlgn="auto">
              <a:lnSpc>
                <a:spcPct val="100000"/>
              </a:lnSpc>
              <a:spcBef>
                <a:spcPts val="0"/>
              </a:spcBef>
              <a:spcAft>
                <a:spcPts val="0"/>
              </a:spcAft>
              <a:buClrTx/>
              <a:buSzTx/>
              <a:buFontTx/>
              <a:buNone/>
              <a:tabLst/>
              <a:defRPr kumimoji="0" sz="1200" i="0" u="none" strike="noStrike" cap="none" spc="0" normalizeH="0" baseline="0">
                <a:ln>
                  <a:noFill/>
                </a:ln>
                <a:solidFill>
                  <a:srgbClr val="1F1A62"/>
                </a:solidFill>
                <a:effectLst/>
                <a:uLnTx/>
                <a:uFillTx/>
                <a:latin typeface="Helvetica" pitchFamily="2" charset="0"/>
                <a:ea typeface="Open Sans" panose="020B0606030504020204" pitchFamily="34" charset="0"/>
                <a:cs typeface="Open Sans" panose="020B0606030504020204" pitchFamily="34" charset="0"/>
              </a:defRPr>
            </a:lvl1pPr>
          </a:lstStyle>
          <a:p>
            <a:pPr marL="0" marR="0" lvl="0" indent="0" algn="ctr" defTabSz="1172398"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effectLst/>
                <a:uLnTx/>
                <a:uFillTx/>
                <a:latin typeface="Helvetica" pitchFamily="2" charset="0"/>
                <a:ea typeface="Open Sans" panose="020B0606030504020204" pitchFamily="34" charset="0"/>
                <a:cs typeface="Open Sans" panose="020B0606030504020204" pitchFamily="34" charset="0"/>
              </a:rPr>
              <a:t>Amid ongoing economic concerns in the first half of the year, consumers turned to </a:t>
            </a:r>
            <a:r>
              <a:rPr kumimoji="0" lang="en-US" sz="1200" b="1" i="0" u="none" strike="noStrike" kern="1200" cap="none" spc="0" normalizeH="0" baseline="0" noProof="0">
                <a:ln>
                  <a:noFill/>
                </a:ln>
                <a:effectLst/>
                <a:uLnTx/>
                <a:uFillTx/>
                <a:latin typeface="Helvetica" pitchFamily="2" charset="0"/>
                <a:ea typeface="Open Sans" panose="020B0606030504020204" pitchFamily="34" charset="0"/>
                <a:cs typeface="Open Sans" panose="020B0606030504020204" pitchFamily="34" charset="0"/>
              </a:rPr>
              <a:t>fitness</a:t>
            </a:r>
            <a:r>
              <a:rPr kumimoji="0" lang="en-US" sz="1200" b="0" i="0" u="none" strike="noStrike" kern="1200" cap="none" spc="0" normalizeH="0" baseline="0" noProof="0">
                <a:ln>
                  <a:noFill/>
                </a:ln>
                <a:effectLst/>
                <a:uLnTx/>
                <a:uFillTx/>
                <a:latin typeface="Helvetica" pitchFamily="2" charset="0"/>
                <a:ea typeface="Open Sans" panose="020B0606030504020204" pitchFamily="34" charset="0"/>
                <a:cs typeface="Open Sans" panose="020B0606030504020204" pitchFamily="34" charset="0"/>
              </a:rPr>
              <a:t> and </a:t>
            </a:r>
            <a:r>
              <a:rPr kumimoji="0" lang="en-US" sz="1200" b="1" i="0" u="none" strike="noStrike" kern="1200" cap="none" spc="0" normalizeH="0" baseline="0" noProof="0">
                <a:ln>
                  <a:noFill/>
                </a:ln>
                <a:effectLst/>
                <a:uLnTx/>
                <a:uFillTx/>
                <a:latin typeface="Helvetica" pitchFamily="2" charset="0"/>
                <a:ea typeface="Open Sans" panose="020B0606030504020204" pitchFamily="34" charset="0"/>
                <a:cs typeface="Open Sans" panose="020B0606030504020204" pitchFamily="34" charset="0"/>
              </a:rPr>
              <a:t>health and wellness </a:t>
            </a:r>
            <a:r>
              <a:rPr kumimoji="0" lang="en-US" sz="1200" b="0" i="0" u="none" strike="noStrike" kern="1200" cap="none" spc="0" normalizeH="0" baseline="0" noProof="0">
                <a:ln>
                  <a:noFill/>
                </a:ln>
                <a:effectLst/>
                <a:uLnTx/>
                <a:uFillTx/>
                <a:latin typeface="Helvetica" pitchFamily="2" charset="0"/>
                <a:ea typeface="Open Sans" panose="020B0606030504020204" pitchFamily="34" charset="0"/>
                <a:cs typeface="Open Sans" panose="020B0606030504020204" pitchFamily="34" charset="0"/>
              </a:rPr>
              <a:t>brands that provide budget-friendly ways to support their physical and mental health.</a:t>
            </a:r>
          </a:p>
        </p:txBody>
      </p:sp>
      <p:sp>
        <p:nvSpPr>
          <p:cNvPr id="31" name="Rectangle 30">
            <a:extLst>
              <a:ext uri="{FF2B5EF4-FFF2-40B4-BE49-F238E27FC236}">
                <a16:creationId xmlns:a16="http://schemas.microsoft.com/office/drawing/2014/main" id="{784A6E7F-B47E-7B3F-3660-665C8D3C88A7}"/>
              </a:ext>
            </a:extLst>
          </p:cNvPr>
          <p:cNvSpPr/>
          <p:nvPr/>
        </p:nvSpPr>
        <p:spPr>
          <a:xfrm>
            <a:off x="994401" y="4166546"/>
            <a:ext cx="3190294" cy="1959658"/>
          </a:xfrm>
          <a:prstGeom prst="rect">
            <a:avLst/>
          </a:prstGeom>
          <a:solidFill>
            <a:schemeClr val="bg1"/>
          </a:solidFill>
          <a:ln w="19050">
            <a:solidFill>
              <a:srgbClr val="ED3C8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171450" marR="0" lvl="0" indent="-171450" algn="l" defTabSz="1172398" rtl="0" eaLnBrk="1" fontAlgn="auto" latinLnBrk="0" hangingPunct="1">
              <a:lnSpc>
                <a:spcPct val="100000"/>
              </a:lnSpc>
              <a:spcBef>
                <a:spcPts val="0"/>
              </a:spcBef>
              <a:spcAft>
                <a:spcPts val="0"/>
              </a:spcAft>
              <a:buClr>
                <a:srgbClr val="00C0F3"/>
              </a:buClr>
              <a:buSzTx/>
              <a:buFontTx/>
              <a:buBlip>
                <a:blip r:embed="rId3"/>
              </a:buBlip>
              <a:tabLst/>
              <a:defRPr/>
            </a:pPr>
            <a:endParaRPr kumimoji="0" lang="en-US" sz="1050" b="1" i="0" u="none" strike="noStrike" kern="120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endParaRPr>
          </a:p>
          <a:p>
            <a:pPr marL="171450" marR="0" lvl="0" indent="-171450" algn="l" defTabSz="1172398" rtl="0" eaLnBrk="1" fontAlgn="auto" latinLnBrk="0" hangingPunct="1">
              <a:lnSpc>
                <a:spcPct val="100000"/>
              </a:lnSpc>
              <a:spcBef>
                <a:spcPts val="0"/>
              </a:spcBef>
              <a:spcAft>
                <a:spcPts val="0"/>
              </a:spcAft>
              <a:buClr>
                <a:srgbClr val="00C0F3"/>
              </a:buClr>
              <a:buSzTx/>
              <a:buFontTx/>
              <a:buBlip>
                <a:blip r:embed="rId3"/>
              </a:buBlip>
              <a:tabLst/>
              <a:defRPr/>
            </a:pPr>
            <a:endParaRPr kumimoji="0" lang="en-US" sz="1050" b="1" i="0" u="none" strike="noStrike" kern="120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endParaRPr>
          </a:p>
          <a:p>
            <a:pPr marL="0" marR="0" lvl="0" indent="0" algn="l" defTabSz="1172398" rtl="0" eaLnBrk="1" fontAlgn="auto" latinLnBrk="0" hangingPunct="1">
              <a:lnSpc>
                <a:spcPct val="100000"/>
              </a:lnSpc>
              <a:spcBef>
                <a:spcPts val="0"/>
              </a:spcBef>
              <a:spcAft>
                <a:spcPts val="0"/>
              </a:spcAft>
              <a:buClr>
                <a:srgbClr val="00C0F3"/>
              </a:buClr>
              <a:buSzTx/>
              <a:buFontTx/>
              <a:buNone/>
              <a:tabLst/>
              <a:defRPr/>
            </a:pPr>
            <a:endParaRPr kumimoji="0" lang="en-US" sz="1050" b="1" i="0" u="none" strike="noStrike" kern="120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endParaRPr>
          </a:p>
        </p:txBody>
      </p:sp>
      <p:sp>
        <p:nvSpPr>
          <p:cNvPr id="49" name="Rectangle 48">
            <a:extLst>
              <a:ext uri="{FF2B5EF4-FFF2-40B4-BE49-F238E27FC236}">
                <a16:creationId xmlns:a16="http://schemas.microsoft.com/office/drawing/2014/main" id="{08F51DC5-7F01-4AAF-8825-95AD2AEB0589}"/>
              </a:ext>
            </a:extLst>
          </p:cNvPr>
          <p:cNvSpPr/>
          <p:nvPr/>
        </p:nvSpPr>
        <p:spPr>
          <a:xfrm>
            <a:off x="994401" y="2126702"/>
            <a:ext cx="3190294" cy="1959658"/>
          </a:xfrm>
          <a:prstGeom prst="rect">
            <a:avLst/>
          </a:prstGeom>
          <a:solidFill>
            <a:schemeClr val="bg1"/>
          </a:solidFill>
          <a:ln w="19050">
            <a:solidFill>
              <a:srgbClr val="ED3C8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171450" marR="0" lvl="0" indent="-171450" algn="l" defTabSz="1172398" rtl="0" eaLnBrk="1" fontAlgn="auto" latinLnBrk="0" hangingPunct="1">
              <a:lnSpc>
                <a:spcPct val="100000"/>
              </a:lnSpc>
              <a:spcBef>
                <a:spcPts val="0"/>
              </a:spcBef>
              <a:spcAft>
                <a:spcPts val="0"/>
              </a:spcAft>
              <a:buClr>
                <a:srgbClr val="00C0F3"/>
              </a:buClr>
              <a:buSzTx/>
              <a:buFontTx/>
              <a:buBlip>
                <a:blip r:embed="rId3"/>
              </a:buBlip>
              <a:tabLst/>
              <a:defRPr/>
            </a:pPr>
            <a:endParaRPr kumimoji="0" lang="en-US" sz="1050" b="1" i="0" u="none" strike="noStrike" kern="120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endParaRPr>
          </a:p>
          <a:p>
            <a:pPr marL="171450" marR="0" lvl="0" indent="-171450" algn="l" defTabSz="1172398" rtl="0" eaLnBrk="1" fontAlgn="auto" latinLnBrk="0" hangingPunct="1">
              <a:lnSpc>
                <a:spcPct val="100000"/>
              </a:lnSpc>
              <a:spcBef>
                <a:spcPts val="0"/>
              </a:spcBef>
              <a:spcAft>
                <a:spcPts val="0"/>
              </a:spcAft>
              <a:buClr>
                <a:srgbClr val="00C0F3"/>
              </a:buClr>
              <a:buSzTx/>
              <a:buFontTx/>
              <a:buBlip>
                <a:blip r:embed="rId3"/>
              </a:buBlip>
              <a:tabLst/>
              <a:defRPr/>
            </a:pPr>
            <a:endParaRPr kumimoji="0" lang="en-US" sz="1050" b="1" i="0" u="none" strike="noStrike" kern="120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endParaRPr>
          </a:p>
          <a:p>
            <a:pPr marL="0" marR="0" lvl="0" indent="0" algn="l" defTabSz="1172398" rtl="0" eaLnBrk="1" fontAlgn="auto" latinLnBrk="0" hangingPunct="1">
              <a:lnSpc>
                <a:spcPct val="100000"/>
              </a:lnSpc>
              <a:spcBef>
                <a:spcPts val="0"/>
              </a:spcBef>
              <a:spcAft>
                <a:spcPts val="0"/>
              </a:spcAft>
              <a:buClr>
                <a:srgbClr val="00C0F3"/>
              </a:buClr>
              <a:buSzTx/>
              <a:buFontTx/>
              <a:buNone/>
              <a:tabLst/>
              <a:defRPr/>
            </a:pPr>
            <a:endParaRPr kumimoji="0" lang="en-US" sz="1050" b="1" i="0" u="none" strike="noStrike" kern="120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endParaRPr>
          </a:p>
        </p:txBody>
      </p:sp>
      <p:cxnSp>
        <p:nvCxnSpPr>
          <p:cNvPr id="53" name="Straight Connector 52">
            <a:extLst>
              <a:ext uri="{FF2B5EF4-FFF2-40B4-BE49-F238E27FC236}">
                <a16:creationId xmlns:a16="http://schemas.microsoft.com/office/drawing/2014/main" id="{3AA04522-DE11-095F-A010-0E5486ABB8FB}"/>
              </a:ext>
            </a:extLst>
          </p:cNvPr>
          <p:cNvCxnSpPr>
            <a:cxnSpLocks/>
          </p:cNvCxnSpPr>
          <p:nvPr/>
        </p:nvCxnSpPr>
        <p:spPr>
          <a:xfrm>
            <a:off x="1501378" y="3349678"/>
            <a:ext cx="2289390" cy="8234"/>
          </a:xfrm>
          <a:prstGeom prst="line">
            <a:avLst/>
          </a:prstGeom>
          <a:ln w="19050">
            <a:solidFill>
              <a:srgbClr val="00BFF2"/>
            </a:solidFill>
            <a:prstDash val="dash"/>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11386EA0-C35F-E428-4429-656492B81957}"/>
              </a:ext>
            </a:extLst>
          </p:cNvPr>
          <p:cNvCxnSpPr>
            <a:cxnSpLocks/>
          </p:cNvCxnSpPr>
          <p:nvPr/>
        </p:nvCxnSpPr>
        <p:spPr>
          <a:xfrm>
            <a:off x="1528482" y="5382757"/>
            <a:ext cx="2241226" cy="0"/>
          </a:xfrm>
          <a:prstGeom prst="line">
            <a:avLst/>
          </a:prstGeom>
          <a:ln w="19050">
            <a:solidFill>
              <a:srgbClr val="00BFF2"/>
            </a:solidFill>
            <a:prstDash val="dash"/>
          </a:ln>
        </p:spPr>
        <p:style>
          <a:lnRef idx="1">
            <a:schemeClr val="accent1"/>
          </a:lnRef>
          <a:fillRef idx="0">
            <a:schemeClr val="accent1"/>
          </a:fillRef>
          <a:effectRef idx="0">
            <a:schemeClr val="accent1"/>
          </a:effectRef>
          <a:fontRef idx="minor">
            <a:schemeClr val="tx1"/>
          </a:fontRef>
        </p:style>
      </p:cxnSp>
      <p:sp>
        <p:nvSpPr>
          <p:cNvPr id="78" name="TextBox 77">
            <a:extLst>
              <a:ext uri="{FF2B5EF4-FFF2-40B4-BE49-F238E27FC236}">
                <a16:creationId xmlns:a16="http://schemas.microsoft.com/office/drawing/2014/main" id="{F739E658-19F5-3BD4-0D28-428BCE65E38F}"/>
              </a:ext>
            </a:extLst>
          </p:cNvPr>
          <p:cNvSpPr txBox="1"/>
          <p:nvPr/>
        </p:nvSpPr>
        <p:spPr>
          <a:xfrm>
            <a:off x="1143692" y="2177115"/>
            <a:ext cx="2894019" cy="1015663"/>
          </a:xfrm>
          <a:prstGeom prst="rect">
            <a:avLst/>
          </a:prstGeom>
          <a:noFill/>
        </p:spPr>
        <p:txBody>
          <a:bodyPr wrap="square" rtlCol="0">
            <a:spAutoFit/>
          </a:bodyPr>
          <a:lstStyle/>
          <a:p>
            <a:pPr marL="0" marR="0" lvl="0" indent="0" algn="ctr" defTabSz="1172398"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rPr>
              <a:t>Consumers are increasingly seeking out </a:t>
            </a:r>
            <a:r>
              <a:rPr lang="en-US" sz="1200" b="1">
                <a:solidFill>
                  <a:srgbClr val="1F1A62"/>
                </a:solidFill>
                <a:latin typeface="Helvetica" pitchFamily="2" charset="0"/>
                <a:ea typeface="Open Sans" panose="020B0606030504020204" pitchFamily="34" charset="0"/>
                <a:cs typeface="Open Sans" panose="020B0606030504020204" pitchFamily="34" charset="0"/>
              </a:rPr>
              <a:t>health</a:t>
            </a:r>
            <a:r>
              <a:rPr lang="en-US" sz="1200">
                <a:solidFill>
                  <a:srgbClr val="1F1A62"/>
                </a:solidFill>
                <a:latin typeface="Helvetica" pitchFamily="2" charset="0"/>
                <a:ea typeface="Open Sans" panose="020B0606030504020204" pitchFamily="34" charset="0"/>
                <a:cs typeface="Open Sans" panose="020B0606030504020204" pitchFamily="34" charset="0"/>
              </a:rPr>
              <a:t> and </a:t>
            </a:r>
            <a:r>
              <a:rPr lang="en-US" sz="1200" b="1">
                <a:solidFill>
                  <a:srgbClr val="1F1A62"/>
                </a:solidFill>
                <a:latin typeface="Helvetica" pitchFamily="2" charset="0"/>
                <a:ea typeface="Open Sans" panose="020B0606030504020204" pitchFamily="34" charset="0"/>
                <a:cs typeface="Open Sans" panose="020B0606030504020204" pitchFamily="34" charset="0"/>
              </a:rPr>
              <a:t>pharmaceutical</a:t>
            </a:r>
            <a:r>
              <a:rPr lang="en-US" sz="1200">
                <a:solidFill>
                  <a:srgbClr val="1F1A62"/>
                </a:solidFill>
                <a:latin typeface="Helvetica" pitchFamily="2" charset="0"/>
                <a:ea typeface="Open Sans" panose="020B0606030504020204" pitchFamily="34" charset="0"/>
                <a:cs typeface="Open Sans" panose="020B0606030504020204" pitchFamily="34" charset="0"/>
              </a:rPr>
              <a:t> brands that offer practical ways to support their everyday mental and physical </a:t>
            </a:r>
            <a:br>
              <a:rPr lang="en-US" sz="1200">
                <a:solidFill>
                  <a:srgbClr val="1F1A62"/>
                </a:solidFill>
                <a:latin typeface="Helvetica" pitchFamily="2" charset="0"/>
                <a:ea typeface="Open Sans" panose="020B0606030504020204" pitchFamily="34" charset="0"/>
                <a:cs typeface="Open Sans" panose="020B0606030504020204" pitchFamily="34" charset="0"/>
              </a:rPr>
            </a:br>
            <a:r>
              <a:rPr lang="en-US" sz="1200">
                <a:solidFill>
                  <a:srgbClr val="1F1A62"/>
                </a:solidFill>
                <a:latin typeface="Helvetica" pitchFamily="2" charset="0"/>
                <a:ea typeface="Open Sans" panose="020B0606030504020204" pitchFamily="34" charset="0"/>
                <a:cs typeface="Open Sans" panose="020B0606030504020204" pitchFamily="34" charset="0"/>
              </a:rPr>
              <a:t>well-being.</a:t>
            </a:r>
            <a:endParaRPr kumimoji="0" lang="en-US" sz="1200" b="0" i="0" u="none" strike="noStrike" kern="120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endParaRPr>
          </a:p>
        </p:txBody>
      </p:sp>
      <p:sp>
        <p:nvSpPr>
          <p:cNvPr id="83" name="TextBox 82">
            <a:extLst>
              <a:ext uri="{FF2B5EF4-FFF2-40B4-BE49-F238E27FC236}">
                <a16:creationId xmlns:a16="http://schemas.microsoft.com/office/drawing/2014/main" id="{AA3129EA-60EB-025F-2474-12D2665BAB3E}"/>
              </a:ext>
            </a:extLst>
          </p:cNvPr>
          <p:cNvSpPr txBox="1"/>
          <p:nvPr/>
        </p:nvSpPr>
        <p:spPr>
          <a:xfrm>
            <a:off x="1074261" y="4185412"/>
            <a:ext cx="3030575" cy="1015663"/>
          </a:xfrm>
          <a:prstGeom prst="rect">
            <a:avLst/>
          </a:prstGeom>
          <a:noFill/>
        </p:spPr>
        <p:txBody>
          <a:bodyPr wrap="square" rtlCol="0">
            <a:spAutoFit/>
          </a:bodyPr>
          <a:lstStyle>
            <a:defPPr>
              <a:defRPr lang="en-US"/>
            </a:defPPr>
            <a:lvl1pPr marR="0" lvl="0" indent="0" algn="ctr" defTabSz="1172398" fontAlgn="auto">
              <a:lnSpc>
                <a:spcPct val="100000"/>
              </a:lnSpc>
              <a:spcBef>
                <a:spcPts val="0"/>
              </a:spcBef>
              <a:spcAft>
                <a:spcPts val="0"/>
              </a:spcAft>
              <a:buClrTx/>
              <a:buSzTx/>
              <a:buFontTx/>
              <a:buNone/>
              <a:tabLst/>
              <a:defRPr kumimoji="0" sz="1200" i="0" u="none" strike="noStrike" cap="none" spc="0" normalizeH="0" baseline="0">
                <a:ln>
                  <a:noFill/>
                </a:ln>
                <a:solidFill>
                  <a:srgbClr val="1F1A62"/>
                </a:solidFill>
                <a:effectLst/>
                <a:uLnTx/>
                <a:uFillTx/>
                <a:latin typeface="Helvetica" pitchFamily="2" charset="0"/>
                <a:ea typeface="Open Sans" panose="020B0606030504020204" pitchFamily="34" charset="0"/>
                <a:cs typeface="Open Sans" panose="020B0606030504020204" pitchFamily="34" charset="0"/>
              </a:defRPr>
            </a:lvl1pPr>
          </a:lstStyle>
          <a:p>
            <a:pPr marL="0" marR="0" lvl="0" indent="0" algn="ctr" defTabSz="1172398"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effectLst/>
                <a:uLnTx/>
                <a:uFillTx/>
                <a:latin typeface="Helvetica" pitchFamily="2" charset="0"/>
                <a:ea typeface="Open Sans" panose="020B0606030504020204" pitchFamily="34" charset="0"/>
                <a:cs typeface="Open Sans" panose="020B0606030504020204" pitchFamily="34" charset="0"/>
              </a:rPr>
              <a:t>Apparel &amp; accessory</a:t>
            </a:r>
            <a:r>
              <a:rPr kumimoji="0" lang="en-US" sz="1200" i="0" u="none" strike="noStrike" kern="1200" cap="none" spc="0" normalizeH="0" baseline="0" noProof="0">
                <a:ln>
                  <a:noFill/>
                </a:ln>
                <a:effectLst/>
                <a:uLnTx/>
                <a:uFillTx/>
                <a:latin typeface="Helvetica" pitchFamily="2" charset="0"/>
                <a:ea typeface="Open Sans" panose="020B0606030504020204" pitchFamily="34" charset="0"/>
                <a:cs typeface="Open Sans" panose="020B0606030504020204" pitchFamily="34" charset="0"/>
              </a:rPr>
              <a:t> brands are emphasizing adaptable styles, from activewear to casual and workwear, helping consumers seamlessly manage different parts of their daily lives.</a:t>
            </a:r>
          </a:p>
        </p:txBody>
      </p:sp>
      <p:sp>
        <p:nvSpPr>
          <p:cNvPr id="23" name="Rectangle 22">
            <a:extLst>
              <a:ext uri="{FF2B5EF4-FFF2-40B4-BE49-F238E27FC236}">
                <a16:creationId xmlns:a16="http://schemas.microsoft.com/office/drawing/2014/main" id="{0669EB40-75FB-347F-7E01-9731D82070CD}"/>
              </a:ext>
            </a:extLst>
          </p:cNvPr>
          <p:cNvSpPr/>
          <p:nvPr/>
        </p:nvSpPr>
        <p:spPr>
          <a:xfrm>
            <a:off x="8007305" y="4166546"/>
            <a:ext cx="3190294" cy="1959658"/>
          </a:xfrm>
          <a:prstGeom prst="rect">
            <a:avLst/>
          </a:prstGeom>
          <a:solidFill>
            <a:schemeClr val="bg1"/>
          </a:solidFill>
          <a:ln w="19050">
            <a:solidFill>
              <a:srgbClr val="ED3C8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171450" marR="0" lvl="0" indent="-171450" algn="l" defTabSz="1172398" rtl="0" eaLnBrk="1" fontAlgn="auto" latinLnBrk="0" hangingPunct="1">
              <a:lnSpc>
                <a:spcPct val="100000"/>
              </a:lnSpc>
              <a:spcBef>
                <a:spcPts val="0"/>
              </a:spcBef>
              <a:spcAft>
                <a:spcPts val="0"/>
              </a:spcAft>
              <a:buClr>
                <a:srgbClr val="00C0F3"/>
              </a:buClr>
              <a:buSzTx/>
              <a:buFontTx/>
              <a:buBlip>
                <a:blip r:embed="rId3"/>
              </a:buBlip>
              <a:tabLst/>
              <a:defRPr/>
            </a:pPr>
            <a:endParaRPr kumimoji="0" lang="en-US" sz="1050" b="1" i="0" u="none" strike="noStrike" kern="120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endParaRPr>
          </a:p>
          <a:p>
            <a:pPr marL="171450" marR="0" lvl="0" indent="-171450" algn="l" defTabSz="1172398" rtl="0" eaLnBrk="1" fontAlgn="auto" latinLnBrk="0" hangingPunct="1">
              <a:lnSpc>
                <a:spcPct val="100000"/>
              </a:lnSpc>
              <a:spcBef>
                <a:spcPts val="0"/>
              </a:spcBef>
              <a:spcAft>
                <a:spcPts val="0"/>
              </a:spcAft>
              <a:buClr>
                <a:srgbClr val="00C0F3"/>
              </a:buClr>
              <a:buSzTx/>
              <a:buFontTx/>
              <a:buBlip>
                <a:blip r:embed="rId3"/>
              </a:buBlip>
              <a:tabLst/>
              <a:defRPr/>
            </a:pPr>
            <a:endParaRPr kumimoji="0" lang="en-US" sz="1050" b="1" i="0" u="none" strike="noStrike" kern="120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endParaRPr>
          </a:p>
          <a:p>
            <a:pPr marL="0" marR="0" lvl="0" indent="0" algn="l" defTabSz="1172398" rtl="0" eaLnBrk="1" fontAlgn="auto" latinLnBrk="0" hangingPunct="1">
              <a:lnSpc>
                <a:spcPct val="100000"/>
              </a:lnSpc>
              <a:spcBef>
                <a:spcPts val="0"/>
              </a:spcBef>
              <a:spcAft>
                <a:spcPts val="0"/>
              </a:spcAft>
              <a:buClr>
                <a:srgbClr val="00C0F3"/>
              </a:buClr>
              <a:buSzTx/>
              <a:buFontTx/>
              <a:buNone/>
              <a:tabLst/>
              <a:defRPr/>
            </a:pPr>
            <a:endParaRPr kumimoji="0" lang="en-US" sz="1050" b="1" i="0" u="none" strike="noStrike" kern="120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endParaRPr>
          </a:p>
        </p:txBody>
      </p:sp>
      <p:sp>
        <p:nvSpPr>
          <p:cNvPr id="46" name="Rectangle 45">
            <a:extLst>
              <a:ext uri="{FF2B5EF4-FFF2-40B4-BE49-F238E27FC236}">
                <a16:creationId xmlns:a16="http://schemas.microsoft.com/office/drawing/2014/main" id="{50C337B9-30B1-75C9-1002-E3775216286F}"/>
              </a:ext>
            </a:extLst>
          </p:cNvPr>
          <p:cNvSpPr/>
          <p:nvPr/>
        </p:nvSpPr>
        <p:spPr>
          <a:xfrm>
            <a:off x="8007305" y="2132866"/>
            <a:ext cx="3190294" cy="1959658"/>
          </a:xfrm>
          <a:prstGeom prst="rect">
            <a:avLst/>
          </a:prstGeom>
          <a:solidFill>
            <a:schemeClr val="bg1"/>
          </a:solidFill>
          <a:ln w="19050">
            <a:solidFill>
              <a:srgbClr val="ED3C8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171450" marR="0" lvl="0" indent="-171450" algn="l" defTabSz="1172398" rtl="0" eaLnBrk="1" fontAlgn="auto" latinLnBrk="0" hangingPunct="1">
              <a:lnSpc>
                <a:spcPct val="100000"/>
              </a:lnSpc>
              <a:spcBef>
                <a:spcPts val="0"/>
              </a:spcBef>
              <a:spcAft>
                <a:spcPts val="0"/>
              </a:spcAft>
              <a:buClr>
                <a:srgbClr val="00C0F3"/>
              </a:buClr>
              <a:buSzTx/>
              <a:buFontTx/>
              <a:buBlip>
                <a:blip r:embed="rId3"/>
              </a:buBlip>
              <a:tabLst/>
              <a:defRPr/>
            </a:pPr>
            <a:endParaRPr kumimoji="0" lang="en-US" sz="1050" b="1" i="0" u="none" strike="noStrike" kern="120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endParaRPr>
          </a:p>
          <a:p>
            <a:pPr marL="171450" marR="0" lvl="0" indent="-171450" algn="l" defTabSz="1172398" rtl="0" eaLnBrk="1" fontAlgn="auto" latinLnBrk="0" hangingPunct="1">
              <a:lnSpc>
                <a:spcPct val="100000"/>
              </a:lnSpc>
              <a:spcBef>
                <a:spcPts val="0"/>
              </a:spcBef>
              <a:spcAft>
                <a:spcPts val="0"/>
              </a:spcAft>
              <a:buClr>
                <a:srgbClr val="00C0F3"/>
              </a:buClr>
              <a:buSzTx/>
              <a:buFontTx/>
              <a:buBlip>
                <a:blip r:embed="rId3"/>
              </a:buBlip>
              <a:tabLst/>
              <a:defRPr/>
            </a:pPr>
            <a:endParaRPr kumimoji="0" lang="en-US" sz="1050" b="1" i="0" u="none" strike="noStrike" kern="120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endParaRPr>
          </a:p>
          <a:p>
            <a:pPr marL="0" marR="0" lvl="0" indent="0" algn="l" defTabSz="1172398" rtl="0" eaLnBrk="1" fontAlgn="auto" latinLnBrk="0" hangingPunct="1">
              <a:lnSpc>
                <a:spcPct val="100000"/>
              </a:lnSpc>
              <a:spcBef>
                <a:spcPts val="0"/>
              </a:spcBef>
              <a:spcAft>
                <a:spcPts val="0"/>
              </a:spcAft>
              <a:buClr>
                <a:srgbClr val="00C0F3"/>
              </a:buClr>
              <a:buSzTx/>
              <a:buFontTx/>
              <a:buNone/>
              <a:tabLst/>
              <a:defRPr/>
            </a:pPr>
            <a:endParaRPr kumimoji="0" lang="en-US" sz="1050" b="1" i="0" u="none" strike="noStrike" kern="120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endParaRPr>
          </a:p>
        </p:txBody>
      </p:sp>
      <p:cxnSp>
        <p:nvCxnSpPr>
          <p:cNvPr id="59" name="Straight Connector 58">
            <a:extLst>
              <a:ext uri="{FF2B5EF4-FFF2-40B4-BE49-F238E27FC236}">
                <a16:creationId xmlns:a16="http://schemas.microsoft.com/office/drawing/2014/main" id="{EE7C9D99-D521-E343-BD31-373919C566DA}"/>
              </a:ext>
            </a:extLst>
          </p:cNvPr>
          <p:cNvCxnSpPr>
            <a:cxnSpLocks/>
          </p:cNvCxnSpPr>
          <p:nvPr/>
        </p:nvCxnSpPr>
        <p:spPr>
          <a:xfrm>
            <a:off x="8541386" y="3349678"/>
            <a:ext cx="2241226" cy="0"/>
          </a:xfrm>
          <a:prstGeom prst="line">
            <a:avLst/>
          </a:prstGeom>
          <a:ln w="19050">
            <a:solidFill>
              <a:srgbClr val="00BFF2"/>
            </a:solidFill>
            <a:prstDash val="dash"/>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0E9BCF73-F4CE-BCD5-5E23-7914946F836A}"/>
              </a:ext>
            </a:extLst>
          </p:cNvPr>
          <p:cNvCxnSpPr>
            <a:cxnSpLocks/>
          </p:cNvCxnSpPr>
          <p:nvPr/>
        </p:nvCxnSpPr>
        <p:spPr>
          <a:xfrm>
            <a:off x="8541386" y="5382757"/>
            <a:ext cx="2241226" cy="0"/>
          </a:xfrm>
          <a:prstGeom prst="line">
            <a:avLst/>
          </a:prstGeom>
          <a:ln w="19050">
            <a:solidFill>
              <a:srgbClr val="00BFF2"/>
            </a:solidFill>
            <a:prstDash val="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4986B8EE-5273-B26B-90BE-82FC472ACE2F}"/>
              </a:ext>
            </a:extLst>
          </p:cNvPr>
          <p:cNvSpPr txBox="1"/>
          <p:nvPr/>
        </p:nvSpPr>
        <p:spPr>
          <a:xfrm>
            <a:off x="8029598" y="2177115"/>
            <a:ext cx="3165277" cy="1015663"/>
          </a:xfrm>
          <a:prstGeom prst="rect">
            <a:avLst/>
          </a:prstGeom>
          <a:noFill/>
        </p:spPr>
        <p:txBody>
          <a:bodyPr wrap="square" rtlCol="0">
            <a:spAutoFit/>
          </a:bodyPr>
          <a:lstStyle>
            <a:defPPr>
              <a:defRPr lang="en-US"/>
            </a:defPPr>
            <a:lvl1pPr marR="0" lvl="0" indent="0" algn="ctr" defTabSz="1172398" fontAlgn="auto">
              <a:lnSpc>
                <a:spcPct val="100000"/>
              </a:lnSpc>
              <a:spcBef>
                <a:spcPts val="0"/>
              </a:spcBef>
              <a:spcAft>
                <a:spcPts val="0"/>
              </a:spcAft>
              <a:buClrTx/>
              <a:buSzTx/>
              <a:buFontTx/>
              <a:buNone/>
              <a:tabLst/>
              <a:defRPr kumimoji="0" sz="1200" i="0" u="none" strike="noStrike" cap="none" spc="0" normalizeH="0" baseline="0">
                <a:ln>
                  <a:noFill/>
                </a:ln>
                <a:solidFill>
                  <a:srgbClr val="1F1A62"/>
                </a:solidFill>
                <a:effectLst/>
                <a:uLnTx/>
                <a:uFillTx/>
                <a:latin typeface="Helvetica" pitchFamily="2" charset="0"/>
                <a:ea typeface="Open Sans" panose="020B0606030504020204" pitchFamily="34" charset="0"/>
                <a:cs typeface="Open Sans" panose="020B0606030504020204" pitchFamily="34" charset="0"/>
              </a:defRPr>
            </a:lvl1pPr>
          </a:lstStyle>
          <a:p>
            <a:pPr marL="0" marR="0" lvl="0" indent="0" algn="ctr" defTabSz="1172398"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a:ln>
                  <a:noFill/>
                </a:ln>
                <a:effectLst/>
                <a:uLnTx/>
                <a:uFillTx/>
                <a:latin typeface="Helvetica" pitchFamily="2" charset="0"/>
                <a:ea typeface="Open Sans" panose="020B0606030504020204" pitchFamily="34" charset="0"/>
                <a:cs typeface="Open Sans" panose="020B0606030504020204" pitchFamily="34" charset="0"/>
              </a:rPr>
              <a:t>Across industries such as cybersecurity, AI and printing, </a:t>
            </a:r>
            <a:r>
              <a:rPr kumimoji="0" lang="en-US" sz="1200" b="1" i="0" u="none" strike="noStrike" kern="1200" cap="none" spc="0" normalizeH="0" baseline="0" noProof="0">
                <a:ln>
                  <a:noFill/>
                </a:ln>
                <a:effectLst/>
                <a:uLnTx/>
                <a:uFillTx/>
                <a:latin typeface="Helvetica" pitchFamily="2" charset="0"/>
                <a:ea typeface="Open Sans" panose="020B0606030504020204" pitchFamily="34" charset="0"/>
                <a:cs typeface="Open Sans" panose="020B0606030504020204" pitchFamily="34" charset="0"/>
              </a:rPr>
              <a:t>professional services </a:t>
            </a:r>
            <a:r>
              <a:rPr kumimoji="0" lang="en-US" sz="1200" i="0" u="none" strike="noStrike" kern="1200" cap="none" spc="0" normalizeH="0" baseline="0" noProof="0">
                <a:ln>
                  <a:noFill/>
                </a:ln>
                <a:effectLst/>
                <a:uLnTx/>
                <a:uFillTx/>
                <a:latin typeface="Helvetica" pitchFamily="2" charset="0"/>
                <a:ea typeface="Open Sans" panose="020B0606030504020204" pitchFamily="34" charset="0"/>
                <a:cs typeface="Open Sans" panose="020B0606030504020204" pitchFamily="34" charset="0"/>
              </a:rPr>
              <a:t>are equipping consumers to manage hybrid work more efficiently through practical digital solutions.</a:t>
            </a:r>
          </a:p>
        </p:txBody>
      </p:sp>
      <p:sp>
        <p:nvSpPr>
          <p:cNvPr id="84" name="TextBox 83">
            <a:extLst>
              <a:ext uri="{FF2B5EF4-FFF2-40B4-BE49-F238E27FC236}">
                <a16:creationId xmlns:a16="http://schemas.microsoft.com/office/drawing/2014/main" id="{978FAF0F-22D3-727E-CD18-B144FD180405}"/>
              </a:ext>
            </a:extLst>
          </p:cNvPr>
          <p:cNvSpPr txBox="1"/>
          <p:nvPr/>
        </p:nvSpPr>
        <p:spPr>
          <a:xfrm>
            <a:off x="8010806" y="4185412"/>
            <a:ext cx="3184070" cy="1200329"/>
          </a:xfrm>
          <a:prstGeom prst="rect">
            <a:avLst/>
          </a:prstGeom>
          <a:noFill/>
        </p:spPr>
        <p:txBody>
          <a:bodyPr wrap="square" rtlCol="0">
            <a:spAutoFit/>
          </a:bodyPr>
          <a:lstStyle>
            <a:defPPr>
              <a:defRPr lang="en-US"/>
            </a:defPPr>
            <a:lvl1pPr marR="0" lvl="0" indent="0" algn="ctr" defTabSz="1172398" fontAlgn="auto">
              <a:lnSpc>
                <a:spcPct val="100000"/>
              </a:lnSpc>
              <a:spcBef>
                <a:spcPts val="0"/>
              </a:spcBef>
              <a:spcAft>
                <a:spcPts val="0"/>
              </a:spcAft>
              <a:buClrTx/>
              <a:buSzTx/>
              <a:buFontTx/>
              <a:buNone/>
              <a:tabLst/>
              <a:defRPr kumimoji="0" sz="1200" i="0" u="none" strike="noStrike" cap="none" spc="0" normalizeH="0" baseline="0">
                <a:ln>
                  <a:noFill/>
                </a:ln>
                <a:solidFill>
                  <a:srgbClr val="1F1A62"/>
                </a:solidFill>
                <a:effectLst/>
                <a:uLnTx/>
                <a:uFillTx/>
                <a:latin typeface="Helvetica" pitchFamily="2" charset="0"/>
                <a:ea typeface="Open Sans" panose="020B0606030504020204" pitchFamily="34" charset="0"/>
                <a:cs typeface="Open Sans" panose="020B0606030504020204" pitchFamily="34" charset="0"/>
              </a:defRPr>
            </a:lvl1pPr>
          </a:lstStyle>
          <a:p>
            <a:pPr marL="0" marR="0" lvl="0" indent="0" algn="ctr" defTabSz="1172398" rtl="0" eaLnBrk="1" fontAlgn="auto" latinLnBrk="0" hangingPunct="1">
              <a:lnSpc>
                <a:spcPct val="100000"/>
              </a:lnSpc>
              <a:spcBef>
                <a:spcPts val="0"/>
              </a:spcBef>
              <a:spcAft>
                <a:spcPts val="0"/>
              </a:spcAft>
              <a:buClrTx/>
              <a:buSzTx/>
              <a:buFontTx/>
              <a:buNone/>
              <a:tabLst/>
              <a:defRPr/>
            </a:pPr>
            <a:r>
              <a:rPr kumimoji="0" lang="en-US" i="0" u="none" strike="noStrike" kern="1200" cap="none" spc="0" normalizeH="0" baseline="0" noProof="0">
                <a:ln>
                  <a:noFill/>
                </a:ln>
                <a:effectLst/>
                <a:uLnTx/>
                <a:uFillTx/>
                <a:latin typeface="Helvetica" pitchFamily="2" charset="0"/>
                <a:ea typeface="Open Sans" panose="020B0606030504020204" pitchFamily="34" charset="0"/>
                <a:cs typeface="Open Sans" panose="020B0606030504020204" pitchFamily="34" charset="0"/>
              </a:rPr>
              <a:t>Consumers turned to lifestyle brands </a:t>
            </a:r>
            <a:br>
              <a:rPr kumimoji="0" lang="en-US" i="0" u="none" strike="noStrike" kern="1200" cap="none" spc="0" normalizeH="0" baseline="0" noProof="0">
                <a:ln>
                  <a:noFill/>
                </a:ln>
                <a:effectLst/>
                <a:uLnTx/>
                <a:uFillTx/>
                <a:latin typeface="Helvetica" pitchFamily="2" charset="0"/>
                <a:ea typeface="Open Sans" panose="020B0606030504020204" pitchFamily="34" charset="0"/>
                <a:cs typeface="Open Sans" panose="020B0606030504020204" pitchFamily="34" charset="0"/>
              </a:rPr>
            </a:br>
            <a:r>
              <a:rPr kumimoji="0" lang="en-US" i="0" u="none" strike="noStrike" kern="1200" cap="none" spc="0" normalizeH="0" baseline="0" noProof="0">
                <a:ln>
                  <a:noFill/>
                </a:ln>
                <a:effectLst/>
                <a:uLnTx/>
                <a:uFillTx/>
                <a:latin typeface="Helvetica" pitchFamily="2" charset="0"/>
                <a:ea typeface="Open Sans" panose="020B0606030504020204" pitchFamily="34" charset="0"/>
                <a:cs typeface="Open Sans" panose="020B0606030504020204" pitchFamily="34" charset="0"/>
              </a:rPr>
              <a:t>and attainable luxuries despite economic pressures, such as </a:t>
            </a:r>
            <a:r>
              <a:rPr kumimoji="0" lang="en-US" b="1" i="0" u="none" strike="noStrike" kern="1200" cap="none" spc="0" normalizeH="0" baseline="0" noProof="0">
                <a:ln>
                  <a:noFill/>
                </a:ln>
                <a:effectLst/>
                <a:uLnTx/>
                <a:uFillTx/>
                <a:latin typeface="Helvetica" pitchFamily="2" charset="0"/>
                <a:ea typeface="Open Sans" panose="020B0606030504020204" pitchFamily="34" charset="0"/>
                <a:cs typeface="Open Sans" panose="020B0606030504020204" pitchFamily="34" charset="0"/>
              </a:rPr>
              <a:t>travel</a:t>
            </a:r>
            <a:r>
              <a:rPr kumimoji="0" lang="en-US" i="0" u="none" strike="noStrike" kern="1200" cap="none" spc="0" normalizeH="0" baseline="0" noProof="0">
                <a:ln>
                  <a:noFill/>
                </a:ln>
                <a:effectLst/>
                <a:uLnTx/>
                <a:uFillTx/>
                <a:latin typeface="Helvetica" pitchFamily="2" charset="0"/>
                <a:ea typeface="Open Sans" panose="020B0606030504020204" pitchFamily="34" charset="0"/>
                <a:cs typeface="Open Sans" panose="020B0606030504020204" pitchFamily="34" charset="0"/>
              </a:rPr>
              <a:t>, </a:t>
            </a:r>
            <a:r>
              <a:rPr kumimoji="0" lang="en-US" b="1" i="0" u="none" strike="noStrike" kern="1200" cap="none" spc="0" normalizeH="0" baseline="0" noProof="0">
                <a:ln>
                  <a:noFill/>
                </a:ln>
                <a:effectLst/>
                <a:uLnTx/>
                <a:uFillTx/>
                <a:latin typeface="Helvetica" pitchFamily="2" charset="0"/>
                <a:ea typeface="Open Sans" panose="020B0606030504020204" pitchFamily="34" charset="0"/>
                <a:cs typeface="Open Sans" panose="020B0606030504020204" pitchFamily="34" charset="0"/>
              </a:rPr>
              <a:t>alcoholic beverages </a:t>
            </a:r>
            <a:r>
              <a:rPr kumimoji="0" lang="en-US" i="0" u="none" strike="noStrike" kern="1200" cap="none" spc="0" normalizeH="0" baseline="0" noProof="0">
                <a:ln>
                  <a:noFill/>
                </a:ln>
                <a:effectLst/>
                <a:uLnTx/>
                <a:uFillTx/>
                <a:latin typeface="Helvetica" pitchFamily="2" charset="0"/>
                <a:ea typeface="Open Sans" panose="020B0606030504020204" pitchFamily="34" charset="0"/>
                <a:cs typeface="Open Sans" panose="020B0606030504020204" pitchFamily="34" charset="0"/>
              </a:rPr>
              <a:t>and </a:t>
            </a:r>
            <a:r>
              <a:rPr kumimoji="0" lang="en-US" b="1" i="0" u="none" strike="noStrike" kern="1200" cap="none" spc="0" normalizeH="0" baseline="0" noProof="0">
                <a:ln>
                  <a:noFill/>
                </a:ln>
                <a:effectLst/>
                <a:uLnTx/>
                <a:uFillTx/>
                <a:latin typeface="Helvetica" pitchFamily="2" charset="0"/>
                <a:ea typeface="Open Sans" panose="020B0606030504020204" pitchFamily="34" charset="0"/>
                <a:cs typeface="Open Sans" panose="020B0606030504020204" pitchFamily="34" charset="0"/>
              </a:rPr>
              <a:t>jewelry</a:t>
            </a:r>
            <a:r>
              <a:rPr kumimoji="0" lang="en-US" i="0" u="none" strike="noStrike" kern="1200" cap="none" spc="0" normalizeH="0" baseline="0" noProof="0">
                <a:ln>
                  <a:noFill/>
                </a:ln>
                <a:effectLst/>
                <a:uLnTx/>
                <a:uFillTx/>
                <a:latin typeface="Helvetica" pitchFamily="2" charset="0"/>
                <a:ea typeface="Open Sans" panose="020B0606030504020204" pitchFamily="34" charset="0"/>
                <a:cs typeface="Open Sans" panose="020B0606030504020204" pitchFamily="34" charset="0"/>
              </a:rPr>
              <a:t>, allowing consumers to enjoy meaningful </a:t>
            </a:r>
            <a:br>
              <a:rPr kumimoji="0" lang="en-US" i="0" u="none" strike="noStrike" kern="1200" cap="none" spc="0" normalizeH="0" baseline="0" noProof="0">
                <a:ln>
                  <a:noFill/>
                </a:ln>
                <a:effectLst/>
                <a:uLnTx/>
                <a:uFillTx/>
                <a:latin typeface="Helvetica" pitchFamily="2" charset="0"/>
                <a:ea typeface="Open Sans" panose="020B0606030504020204" pitchFamily="34" charset="0"/>
                <a:cs typeface="Open Sans" panose="020B0606030504020204" pitchFamily="34" charset="0"/>
              </a:rPr>
            </a:br>
            <a:r>
              <a:rPr kumimoji="0" lang="en-US" i="0" u="none" strike="noStrike" kern="1200" cap="none" spc="0" normalizeH="0" baseline="0" noProof="0">
                <a:ln>
                  <a:noFill/>
                </a:ln>
                <a:effectLst/>
                <a:uLnTx/>
                <a:uFillTx/>
                <a:latin typeface="Helvetica" pitchFamily="2" charset="0"/>
                <a:ea typeface="Open Sans" panose="020B0606030504020204" pitchFamily="34" charset="0"/>
                <a:cs typeface="Open Sans" panose="020B0606030504020204" pitchFamily="34" charset="0"/>
              </a:rPr>
              <a:t>experiences and passions.</a:t>
            </a:r>
          </a:p>
        </p:txBody>
      </p:sp>
      <p:sp>
        <p:nvSpPr>
          <p:cNvPr id="85" name="TextBox 84">
            <a:extLst>
              <a:ext uri="{FF2B5EF4-FFF2-40B4-BE49-F238E27FC236}">
                <a16:creationId xmlns:a16="http://schemas.microsoft.com/office/drawing/2014/main" id="{481B3E73-C146-4776-DB4C-42B0A02949F4}"/>
              </a:ext>
            </a:extLst>
          </p:cNvPr>
          <p:cNvSpPr txBox="1"/>
          <p:nvPr/>
        </p:nvSpPr>
        <p:spPr>
          <a:xfrm>
            <a:off x="9556631" y="6127031"/>
            <a:ext cx="2558799"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i="1"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*Click on any logo to visit their website</a:t>
            </a:r>
          </a:p>
        </p:txBody>
      </p:sp>
      <p:pic>
        <p:nvPicPr>
          <p:cNvPr id="8" name="Picture 7">
            <a:extLst>
              <a:ext uri="{FF2B5EF4-FFF2-40B4-BE49-F238E27FC236}">
                <a16:creationId xmlns:a16="http://schemas.microsoft.com/office/drawing/2014/main" id="{E1C468AF-4B81-BE77-6993-72C944132B9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25" name="Slide Number Placeholder 5">
            <a:extLst>
              <a:ext uri="{FF2B5EF4-FFF2-40B4-BE49-F238E27FC236}">
                <a16:creationId xmlns:a16="http://schemas.microsoft.com/office/drawing/2014/main" id="{E2FB0BF5-805E-411B-9F4D-6966DF4CA28C}"/>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27" name="Rectangle 26">
            <a:extLst>
              <a:ext uri="{FF2B5EF4-FFF2-40B4-BE49-F238E27FC236}">
                <a16:creationId xmlns:a16="http://schemas.microsoft.com/office/drawing/2014/main" id="{775A3A79-EBEB-9E47-52DE-228D84C86118}"/>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
        <p:nvSpPr>
          <p:cNvPr id="3" name="Rectangle 2">
            <a:extLst>
              <a:ext uri="{FF2B5EF4-FFF2-40B4-BE49-F238E27FC236}">
                <a16:creationId xmlns:a16="http://schemas.microsoft.com/office/drawing/2014/main" id="{E7448A04-B048-CDD5-25A9-E01A06F342DB}"/>
              </a:ext>
            </a:extLst>
          </p:cNvPr>
          <p:cNvSpPr/>
          <p:nvPr/>
        </p:nvSpPr>
        <p:spPr>
          <a:xfrm>
            <a:off x="261715" y="399104"/>
            <a:ext cx="11930286" cy="892552"/>
          </a:xfrm>
          <a:prstGeom prst="rect">
            <a:avLst/>
          </a:prstGeom>
        </p:spPr>
        <p:txBody>
          <a:bodyPr wrap="square">
            <a:spAutoFit/>
          </a:bodyPr>
          <a:lstStyle/>
          <a:p>
            <a:pPr lvl="0">
              <a:defRPr/>
            </a:pPr>
            <a:r>
              <a:rPr lang="en-US" sz="2600" b="1">
                <a:solidFill>
                  <a:srgbClr val="002060"/>
                </a:solidFill>
                <a:latin typeface="Helvetica" panose="020B0604020202020204" pitchFamily="34" charset="0"/>
                <a:ea typeface="Calibri" panose="020F0502020204030204" pitchFamily="34" charset="0"/>
              </a:rPr>
              <a:t>First time multiscreen TV entrants come from a wide range of categories that meet essential consumer needs such as healthcare and apparel</a:t>
            </a:r>
            <a:endParaRPr lang="en-US" sz="2600" b="1">
              <a:solidFill>
                <a:srgbClr val="1F1A62"/>
              </a:solidFill>
              <a:latin typeface="Helvetica" pitchFamily="2" charset="0"/>
            </a:endParaRPr>
          </a:p>
        </p:txBody>
      </p:sp>
      <p:pic>
        <p:nvPicPr>
          <p:cNvPr id="1026" name="Picture 2" descr="ATTR-CM Treatment Option - Attruby™ (acoramidis)">
            <a:hlinkClick r:id="rId5"/>
            <a:extLst>
              <a:ext uri="{FF2B5EF4-FFF2-40B4-BE49-F238E27FC236}">
                <a16:creationId xmlns:a16="http://schemas.microsoft.com/office/drawing/2014/main" id="{D5302543-216F-E5D3-06F5-E0DE819FA42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4261" y="3438098"/>
            <a:ext cx="739549" cy="22358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lapsing MS Treatment | BRIUMVI® (ublituximab-xiiy)">
            <a:hlinkClick r:id="rId7"/>
            <a:extLst>
              <a:ext uri="{FF2B5EF4-FFF2-40B4-BE49-F238E27FC236}">
                <a16:creationId xmlns:a16="http://schemas.microsoft.com/office/drawing/2014/main" id="{7DFF08F4-8D59-06C8-C7DD-2EFE91B404A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43692" y="3718681"/>
            <a:ext cx="739549" cy="32343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ecoNugenics | FxMed">
            <a:hlinkClick r:id="rId9"/>
            <a:extLst>
              <a:ext uri="{FF2B5EF4-FFF2-40B4-BE49-F238E27FC236}">
                <a16:creationId xmlns:a16="http://schemas.microsoft.com/office/drawing/2014/main" id="{B5446F98-C157-EDCD-944E-DEB3E46E441E}"/>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t="41602" b="27485"/>
          <a:stretch>
            <a:fillRect/>
          </a:stretch>
        </p:blipFill>
        <p:spPr bwMode="auto">
          <a:xfrm>
            <a:off x="1897951" y="3488181"/>
            <a:ext cx="1491386" cy="13830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Florajen - Products, Competitors, Financials, Employees, Headquarters  Locations">
            <a:hlinkClick r:id="rId11"/>
            <a:extLst>
              <a:ext uri="{FF2B5EF4-FFF2-40B4-BE49-F238E27FC236}">
                <a16:creationId xmlns:a16="http://schemas.microsoft.com/office/drawing/2014/main" id="{328A860E-45FA-7690-8DC4-57A9451C3864}"/>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147621" y="3737964"/>
            <a:ext cx="649542" cy="2165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ontact Us – MaryRuth Organics">
            <a:hlinkClick r:id="rId13"/>
            <a:extLst>
              <a:ext uri="{FF2B5EF4-FFF2-40B4-BE49-F238E27FC236}">
                <a16:creationId xmlns:a16="http://schemas.microsoft.com/office/drawing/2014/main" id="{F3D315EB-CD18-03AF-40B2-A6ACCD509E5C}"/>
              </a:ext>
            </a:extLst>
          </p:cNvPr>
          <p:cNvPicPr>
            <a:picLocks noChangeAspect="1" noChangeArrowheads="1"/>
          </p:cNvPicPr>
          <p:nvPr/>
        </p:nvPicPr>
        <p:blipFill rotWithShape="1">
          <a:blip r:embed="rId14">
            <a:extLst>
              <a:ext uri="{28A0092B-C50C-407E-A947-70E740481C1C}">
                <a14:useLocalDpi xmlns:a14="http://schemas.microsoft.com/office/drawing/2010/main" val="0"/>
              </a:ext>
            </a:extLst>
          </a:blip>
          <a:srcRect l="26120" r="23255"/>
          <a:stretch>
            <a:fillRect/>
          </a:stretch>
        </p:blipFill>
        <p:spPr bwMode="auto">
          <a:xfrm>
            <a:off x="3206424" y="3642975"/>
            <a:ext cx="406634" cy="42033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Feminine Wellness Products | pH-D Feminine Health">
            <a:hlinkClick r:id="rId15"/>
            <a:extLst>
              <a:ext uri="{FF2B5EF4-FFF2-40B4-BE49-F238E27FC236}">
                <a16:creationId xmlns:a16="http://schemas.microsoft.com/office/drawing/2014/main" id="{168A290C-7575-D3EB-B294-2241F9AF0B3B}"/>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665577" y="3381089"/>
            <a:ext cx="419957" cy="419957"/>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Investment Funds, Equities, &amp; Strategies | Calamos Investments">
            <a:hlinkClick r:id="rId17"/>
            <a:extLst>
              <a:ext uri="{FF2B5EF4-FFF2-40B4-BE49-F238E27FC236}">
                <a16:creationId xmlns:a16="http://schemas.microsoft.com/office/drawing/2014/main" id="{5AFF3CC5-B87B-2147-AD9E-80651E401930}"/>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602449" y="3414298"/>
            <a:ext cx="900437" cy="219667"/>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Charlie Financial - Apps on Google Play">
            <a:hlinkClick r:id="rId19"/>
            <a:extLst>
              <a:ext uri="{FF2B5EF4-FFF2-40B4-BE49-F238E27FC236}">
                <a16:creationId xmlns:a16="http://schemas.microsoft.com/office/drawing/2014/main" id="{0452D9FA-10E1-A237-C86C-37510EDC15C5}"/>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609512" y="3488181"/>
            <a:ext cx="480347" cy="480347"/>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Earnings Hub and Calendar - Apps on Google Play">
            <a:hlinkClick r:id="rId21"/>
            <a:extLst>
              <a:ext uri="{FF2B5EF4-FFF2-40B4-BE49-F238E27FC236}">
                <a16:creationId xmlns:a16="http://schemas.microsoft.com/office/drawing/2014/main" id="{2EF9DAB8-2157-856D-6EEA-0143ECB26792}"/>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7187773" y="3390778"/>
            <a:ext cx="341633" cy="341633"/>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Felix | Finance Training | Financial Analysis Tool">
            <a:hlinkClick r:id="rId23"/>
            <a:extLst>
              <a:ext uri="{FF2B5EF4-FFF2-40B4-BE49-F238E27FC236}">
                <a16:creationId xmlns:a16="http://schemas.microsoft.com/office/drawing/2014/main" id="{90429017-6D3A-8AD0-E76C-1C23AF896F30}"/>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810195" y="3699837"/>
            <a:ext cx="560655" cy="316892"/>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Legal Tax Defense - Tax Defense Attorneys for Tax Debt Relief">
            <a:hlinkClick r:id="rId25"/>
            <a:extLst>
              <a:ext uri="{FF2B5EF4-FFF2-40B4-BE49-F238E27FC236}">
                <a16:creationId xmlns:a16="http://schemas.microsoft.com/office/drawing/2014/main" id="{BAB661CF-85DB-932C-A840-0A0C06E0654F}"/>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6374367" y="3744852"/>
            <a:ext cx="866479" cy="25886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2" descr="Customizing the UI - SailPoint Identity Services">
            <a:hlinkClick r:id="rId27"/>
            <a:extLst>
              <a:ext uri="{FF2B5EF4-FFF2-40B4-BE49-F238E27FC236}">
                <a16:creationId xmlns:a16="http://schemas.microsoft.com/office/drawing/2014/main" id="{6A784CF3-0D96-7F72-54F2-E376FCB38931}"/>
              </a:ext>
            </a:extLst>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6153301" y="3397280"/>
            <a:ext cx="787314" cy="27976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A Brief History of the ChatGPT Logo - Logovent">
            <a:hlinkClick r:id="rId29"/>
            <a:extLst>
              <a:ext uri="{FF2B5EF4-FFF2-40B4-BE49-F238E27FC236}">
                <a16:creationId xmlns:a16="http://schemas.microsoft.com/office/drawing/2014/main" id="{1C4594BE-5121-B71C-5749-0476CBDCEF57}"/>
              </a:ext>
            </a:extLst>
          </p:cNvPr>
          <p:cNvPicPr>
            <a:picLocks noChangeAspect="1" noChangeArrowheads="1"/>
          </p:cNvPicPr>
          <p:nvPr/>
        </p:nvPicPr>
        <p:blipFill rotWithShape="1">
          <a:blip r:embed="rId30">
            <a:extLst>
              <a:ext uri="{28A0092B-C50C-407E-A947-70E740481C1C}">
                <a14:useLocalDpi xmlns:a14="http://schemas.microsoft.com/office/drawing/2010/main" val="0"/>
              </a:ext>
            </a:extLst>
          </a:blip>
          <a:srcRect t="22072" b="22652"/>
          <a:stretch>
            <a:fillRect/>
          </a:stretch>
        </p:blipFill>
        <p:spPr bwMode="auto">
          <a:xfrm>
            <a:off x="8055910" y="3407235"/>
            <a:ext cx="1004989" cy="30871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6">
            <a:hlinkClick r:id="rId31"/>
            <a:extLst>
              <a:ext uri="{FF2B5EF4-FFF2-40B4-BE49-F238E27FC236}">
                <a16:creationId xmlns:a16="http://schemas.microsoft.com/office/drawing/2014/main" id="{F1365DEE-83DC-8FD2-B202-3D61B0AFA604}"/>
              </a:ext>
            </a:extLst>
          </p:cNvPr>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9847681" y="3797536"/>
            <a:ext cx="1324736" cy="27684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8" descr="Intelligence at the edge of everywhere. | Blaize">
            <a:hlinkClick r:id="rId33"/>
            <a:extLst>
              <a:ext uri="{FF2B5EF4-FFF2-40B4-BE49-F238E27FC236}">
                <a16:creationId xmlns:a16="http://schemas.microsoft.com/office/drawing/2014/main" id="{ECC6CFE0-1FF3-B673-3C3F-39941722A1CE}"/>
              </a:ext>
            </a:extLst>
          </p:cNvPr>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9222999" y="3475118"/>
            <a:ext cx="844030" cy="287189"/>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Businessolver Solidifies Market Leadership Position in 2020">
            <a:hlinkClick r:id="rId35"/>
            <a:extLst>
              <a:ext uri="{FF2B5EF4-FFF2-40B4-BE49-F238E27FC236}">
                <a16:creationId xmlns:a16="http://schemas.microsoft.com/office/drawing/2014/main" id="{72AFE8F7-CB31-8453-3B12-34526FFE526D}"/>
              </a:ext>
            </a:extLst>
          </p:cNvPr>
          <p:cNvPicPr>
            <a:picLocks noChangeAspect="1" noChangeArrowheads="1"/>
          </p:cNvPicPr>
          <p:nvPr/>
        </p:nvPicPr>
        <p:blipFill rotWithShape="1">
          <a:blip r:embed="rId36">
            <a:extLst>
              <a:ext uri="{28A0092B-C50C-407E-A947-70E740481C1C}">
                <a14:useLocalDpi xmlns:a14="http://schemas.microsoft.com/office/drawing/2010/main" val="0"/>
              </a:ext>
            </a:extLst>
          </a:blip>
          <a:srcRect t="27251" b="22048"/>
          <a:stretch>
            <a:fillRect/>
          </a:stretch>
        </p:blipFill>
        <p:spPr bwMode="auto">
          <a:xfrm>
            <a:off x="8199419" y="3794532"/>
            <a:ext cx="994401" cy="264036"/>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a:hlinkClick r:id="rId37"/>
            <a:extLst>
              <a:ext uri="{FF2B5EF4-FFF2-40B4-BE49-F238E27FC236}">
                <a16:creationId xmlns:a16="http://schemas.microsoft.com/office/drawing/2014/main" id="{7EAB911F-82AA-609C-7181-B720D29E906B}"/>
              </a:ext>
            </a:extLst>
          </p:cNvPr>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10112749" y="3378228"/>
            <a:ext cx="1004990" cy="277680"/>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Coofandy - YouTube">
            <a:hlinkClick r:id="rId39"/>
            <a:extLst>
              <a:ext uri="{FF2B5EF4-FFF2-40B4-BE49-F238E27FC236}">
                <a16:creationId xmlns:a16="http://schemas.microsoft.com/office/drawing/2014/main" id="{103CEB82-B183-C4D2-9CA3-F8361D46D5A2}"/>
              </a:ext>
            </a:extLst>
          </p:cNvPr>
          <p:cNvPicPr>
            <a:picLocks noChangeAspect="1" noChangeArrowheads="1"/>
          </p:cNvPicPr>
          <p:nvPr/>
        </p:nvPicPr>
        <p:blipFill rotWithShape="1">
          <a:blip r:embed="rId40">
            <a:extLst>
              <a:ext uri="{28A0092B-C50C-407E-A947-70E740481C1C}">
                <a14:useLocalDpi xmlns:a14="http://schemas.microsoft.com/office/drawing/2010/main" val="0"/>
              </a:ext>
            </a:extLst>
          </a:blip>
          <a:srcRect t="38078" b="38851"/>
          <a:stretch>
            <a:fillRect/>
          </a:stretch>
        </p:blipFill>
        <p:spPr bwMode="auto">
          <a:xfrm>
            <a:off x="2586625" y="5697709"/>
            <a:ext cx="629859" cy="145317"/>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descr="Our Stores">
            <a:hlinkClick r:id="rId41"/>
            <a:extLst>
              <a:ext uri="{FF2B5EF4-FFF2-40B4-BE49-F238E27FC236}">
                <a16:creationId xmlns:a16="http://schemas.microsoft.com/office/drawing/2014/main" id="{EB9321E8-3CB9-16C3-A42C-1CBE42B089D1}"/>
              </a:ext>
            </a:extLst>
          </p:cNvPr>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1119217" y="5761818"/>
            <a:ext cx="757251" cy="243010"/>
          </a:xfrm>
          <a:prstGeom prst="rect">
            <a:avLst/>
          </a:prstGeom>
          <a:noFill/>
          <a:extLst>
            <a:ext uri="{909E8E84-426E-40DD-AFC4-6F175D3DCCD1}">
              <a14:hiddenFill xmlns:a14="http://schemas.microsoft.com/office/drawing/2010/main">
                <a:solidFill>
                  <a:srgbClr val="FFFFFF"/>
                </a:solidFill>
              </a14:hiddenFill>
            </a:ext>
          </a:extLst>
        </p:spPr>
      </p:pic>
      <p:pic>
        <p:nvPicPr>
          <p:cNvPr id="1056" name="Picture 32" descr="Collections – Everdries International">
            <a:hlinkClick r:id="rId43"/>
            <a:extLst>
              <a:ext uri="{FF2B5EF4-FFF2-40B4-BE49-F238E27FC236}">
                <a16:creationId xmlns:a16="http://schemas.microsoft.com/office/drawing/2014/main" id="{957D44C1-9584-021A-2885-E9025D46AA86}"/>
              </a:ext>
            </a:extLst>
          </p:cNvPr>
          <p:cNvPicPr>
            <a:picLocks noChangeAspect="1" noChangeArrowheads="1"/>
          </p:cNvPicPr>
          <p:nvPr/>
        </p:nvPicPr>
        <p:blipFill rotWithShape="1">
          <a:blip r:embed="rId44">
            <a:extLst>
              <a:ext uri="{28A0092B-C50C-407E-A947-70E740481C1C}">
                <a14:useLocalDpi xmlns:a14="http://schemas.microsoft.com/office/drawing/2010/main" val="0"/>
              </a:ext>
            </a:extLst>
          </a:blip>
          <a:srcRect t="29697" b="28066"/>
          <a:stretch>
            <a:fillRect/>
          </a:stretch>
        </p:blipFill>
        <p:spPr bwMode="auto">
          <a:xfrm>
            <a:off x="2051956" y="5450367"/>
            <a:ext cx="738690" cy="163271"/>
          </a:xfrm>
          <a:prstGeom prst="rect">
            <a:avLst/>
          </a:prstGeom>
          <a:noFill/>
          <a:extLst>
            <a:ext uri="{909E8E84-426E-40DD-AFC4-6F175D3DCCD1}">
              <a14:hiddenFill xmlns:a14="http://schemas.microsoft.com/office/drawing/2010/main">
                <a:solidFill>
                  <a:srgbClr val="FFFFFF"/>
                </a:solidFill>
              </a14:hiddenFill>
            </a:ext>
          </a:extLst>
        </p:spPr>
      </p:pic>
      <p:pic>
        <p:nvPicPr>
          <p:cNvPr id="1058" name="Picture 34">
            <a:hlinkClick r:id="rId45"/>
            <a:extLst>
              <a:ext uri="{FF2B5EF4-FFF2-40B4-BE49-F238E27FC236}">
                <a16:creationId xmlns:a16="http://schemas.microsoft.com/office/drawing/2014/main" id="{B77122F6-42FA-D593-5171-8CE0011B450E}"/>
              </a:ext>
            </a:extLst>
          </p:cNvPr>
          <p:cNvPicPr>
            <a:picLocks noChangeAspect="1"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1021998" y="5354089"/>
            <a:ext cx="987521" cy="493761"/>
          </a:xfrm>
          <a:prstGeom prst="rect">
            <a:avLst/>
          </a:prstGeom>
          <a:noFill/>
          <a:extLst>
            <a:ext uri="{909E8E84-426E-40DD-AFC4-6F175D3DCCD1}">
              <a14:hiddenFill xmlns:a14="http://schemas.microsoft.com/office/drawing/2010/main">
                <a:solidFill>
                  <a:srgbClr val="FFFFFF"/>
                </a:solidFill>
              </a14:hiddenFill>
            </a:ext>
          </a:extLst>
        </p:spPr>
      </p:pic>
      <p:pic>
        <p:nvPicPr>
          <p:cNvPr id="1060" name="Picture 36" descr="Every great climb starts with strong... - Hollow Alpaca Socks | Facebook">
            <a:hlinkClick r:id="rId47"/>
            <a:extLst>
              <a:ext uri="{FF2B5EF4-FFF2-40B4-BE49-F238E27FC236}">
                <a16:creationId xmlns:a16="http://schemas.microsoft.com/office/drawing/2014/main" id="{9EC4812C-EA62-A676-56DC-708802D9BA96}"/>
              </a:ext>
            </a:extLst>
          </p:cNvPr>
          <p:cNvPicPr>
            <a:picLocks noChangeAspect="1" noChangeArrowheads="1"/>
          </p:cNvPicPr>
          <p:nvPr/>
        </p:nvPicPr>
        <p:blipFill rotWithShape="1">
          <a:blip r:embed="rId48">
            <a:extLst>
              <a:ext uri="{28A0092B-C50C-407E-A947-70E740481C1C}">
                <a14:useLocalDpi xmlns:a14="http://schemas.microsoft.com/office/drawing/2010/main" val="0"/>
              </a:ext>
            </a:extLst>
          </a:blip>
          <a:srcRect t="36750" b="32225"/>
          <a:stretch>
            <a:fillRect/>
          </a:stretch>
        </p:blipFill>
        <p:spPr bwMode="auto">
          <a:xfrm>
            <a:off x="3162752" y="5440321"/>
            <a:ext cx="842845" cy="261496"/>
          </a:xfrm>
          <a:prstGeom prst="rect">
            <a:avLst/>
          </a:prstGeom>
          <a:noFill/>
          <a:extLst>
            <a:ext uri="{909E8E84-426E-40DD-AFC4-6F175D3DCCD1}">
              <a14:hiddenFill xmlns:a14="http://schemas.microsoft.com/office/drawing/2010/main">
                <a:solidFill>
                  <a:srgbClr val="FFFFFF"/>
                </a:solidFill>
              </a14:hiddenFill>
            </a:ext>
          </a:extLst>
        </p:spPr>
      </p:pic>
      <p:pic>
        <p:nvPicPr>
          <p:cNvPr id="1062" name="Picture 38" descr="Perry Ellis Logo PNG Transparent &amp; SVG Vector - Freebie Supply">
            <a:hlinkClick r:id="rId49"/>
            <a:extLst>
              <a:ext uri="{FF2B5EF4-FFF2-40B4-BE49-F238E27FC236}">
                <a16:creationId xmlns:a16="http://schemas.microsoft.com/office/drawing/2014/main" id="{891FC2AB-127D-538E-76E0-E2064E280251}"/>
              </a:ext>
            </a:extLst>
          </p:cNvPr>
          <p:cNvPicPr>
            <a:picLocks noChangeAspect="1" noChangeArrowheads="1"/>
          </p:cNvPicPr>
          <p:nvPr/>
        </p:nvPicPr>
        <p:blipFill rotWithShape="1">
          <a:blip r:embed="rId50">
            <a:extLst>
              <a:ext uri="{28A0092B-C50C-407E-A947-70E740481C1C}">
                <a14:useLocalDpi xmlns:a14="http://schemas.microsoft.com/office/drawing/2010/main" val="0"/>
              </a:ext>
            </a:extLst>
          </a:blip>
          <a:srcRect t="44766" b="42817"/>
          <a:stretch>
            <a:fillRect/>
          </a:stretch>
        </p:blipFill>
        <p:spPr bwMode="auto">
          <a:xfrm>
            <a:off x="2051956" y="5826802"/>
            <a:ext cx="2052880" cy="254905"/>
          </a:xfrm>
          <a:prstGeom prst="rect">
            <a:avLst/>
          </a:prstGeom>
          <a:noFill/>
          <a:extLst>
            <a:ext uri="{909E8E84-426E-40DD-AFC4-6F175D3DCCD1}">
              <a14:hiddenFill xmlns:a14="http://schemas.microsoft.com/office/drawing/2010/main">
                <a:solidFill>
                  <a:srgbClr val="FFFFFF"/>
                </a:solidFill>
              </a14:hiddenFill>
            </a:ext>
          </a:extLst>
        </p:spPr>
      </p:pic>
      <p:pic>
        <p:nvPicPr>
          <p:cNvPr id="1064" name="Picture 40" descr="Collections">
            <a:hlinkClick r:id="rId51"/>
            <a:extLst>
              <a:ext uri="{FF2B5EF4-FFF2-40B4-BE49-F238E27FC236}">
                <a16:creationId xmlns:a16="http://schemas.microsoft.com/office/drawing/2014/main" id="{B3AE4D60-D3ED-F061-632F-4020C63601BC}"/>
              </a:ext>
            </a:extLst>
          </p:cNvPr>
          <p:cNvPicPr>
            <a:picLocks noChangeAspect="1" noChangeArrowheads="1"/>
          </p:cNvPicPr>
          <p:nvPr/>
        </p:nvPicPr>
        <p:blipFill rotWithShape="1">
          <a:blip r:embed="rId52">
            <a:extLst>
              <a:ext uri="{28A0092B-C50C-407E-A947-70E740481C1C}">
                <a14:useLocalDpi xmlns:a14="http://schemas.microsoft.com/office/drawing/2010/main" val="0"/>
              </a:ext>
            </a:extLst>
          </a:blip>
          <a:srcRect t="33396" b="35580"/>
          <a:stretch>
            <a:fillRect/>
          </a:stretch>
        </p:blipFill>
        <p:spPr bwMode="auto">
          <a:xfrm>
            <a:off x="5666201" y="5476982"/>
            <a:ext cx="1358819" cy="220608"/>
          </a:xfrm>
          <a:prstGeom prst="rect">
            <a:avLst/>
          </a:prstGeom>
          <a:noFill/>
          <a:extLst>
            <a:ext uri="{909E8E84-426E-40DD-AFC4-6F175D3DCCD1}">
              <a14:hiddenFill xmlns:a14="http://schemas.microsoft.com/office/drawing/2010/main">
                <a:solidFill>
                  <a:srgbClr val="FFFFFF"/>
                </a:solidFill>
              </a14:hiddenFill>
            </a:ext>
          </a:extLst>
        </p:spPr>
      </p:pic>
      <p:pic>
        <p:nvPicPr>
          <p:cNvPr id="1066" name="Picture 42" descr="Health &amp; Her App – Apps on Google Play">
            <a:hlinkClick r:id="rId53"/>
            <a:extLst>
              <a:ext uri="{FF2B5EF4-FFF2-40B4-BE49-F238E27FC236}">
                <a16:creationId xmlns:a16="http://schemas.microsoft.com/office/drawing/2014/main" id="{D93E3BE5-45CE-3F5D-2CEC-80D5DB82CCC5}"/>
              </a:ext>
            </a:extLst>
          </p:cNvPr>
          <p:cNvPicPr>
            <a:picLocks noChangeAspect="1" noChangeArrowheads="1"/>
          </p:cNvPicPr>
          <p:nvPr/>
        </p:nvPicPr>
        <p:blipFill>
          <a:blip r:embed="rId54">
            <a:extLst>
              <a:ext uri="{28A0092B-C50C-407E-A947-70E740481C1C}">
                <a14:useLocalDpi xmlns:a14="http://schemas.microsoft.com/office/drawing/2010/main" val="0"/>
              </a:ext>
            </a:extLst>
          </a:blip>
          <a:srcRect/>
          <a:stretch>
            <a:fillRect/>
          </a:stretch>
        </p:blipFill>
        <p:spPr bwMode="auto">
          <a:xfrm>
            <a:off x="4953108" y="5613592"/>
            <a:ext cx="929108" cy="464554"/>
          </a:xfrm>
          <a:prstGeom prst="rect">
            <a:avLst/>
          </a:prstGeom>
          <a:noFill/>
          <a:extLst>
            <a:ext uri="{909E8E84-426E-40DD-AFC4-6F175D3DCCD1}">
              <a14:hiddenFill xmlns:a14="http://schemas.microsoft.com/office/drawing/2010/main">
                <a:solidFill>
                  <a:srgbClr val="FFFFFF"/>
                </a:solidFill>
              </a14:hiddenFill>
            </a:ext>
          </a:extLst>
        </p:spPr>
      </p:pic>
      <p:pic>
        <p:nvPicPr>
          <p:cNvPr id="1068" name="Picture 44" descr="Hinge Health Logo &amp; Brand Assets (SVG, PNG and vector ...">
            <a:hlinkClick r:id="rId55"/>
            <a:extLst>
              <a:ext uri="{FF2B5EF4-FFF2-40B4-BE49-F238E27FC236}">
                <a16:creationId xmlns:a16="http://schemas.microsoft.com/office/drawing/2014/main" id="{C3E9F348-A9DB-67B3-73A9-E9B03CBB215D}"/>
              </a:ext>
            </a:extLst>
          </p:cNvPr>
          <p:cNvPicPr>
            <a:picLocks noChangeAspect="1" noChangeArrowheads="1"/>
          </p:cNvPicPr>
          <p:nvPr/>
        </p:nvPicPr>
        <p:blipFill>
          <a:blip r:embed="rId56">
            <a:extLst>
              <a:ext uri="{28A0092B-C50C-407E-A947-70E740481C1C}">
                <a14:useLocalDpi xmlns:a14="http://schemas.microsoft.com/office/drawing/2010/main" val="0"/>
              </a:ext>
            </a:extLst>
          </a:blip>
          <a:srcRect/>
          <a:stretch>
            <a:fillRect/>
          </a:stretch>
        </p:blipFill>
        <p:spPr bwMode="auto">
          <a:xfrm>
            <a:off x="4647323" y="5423319"/>
            <a:ext cx="452055" cy="48763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8" descr="Mochi Health Launches Enhanced Online Platform to Support Medical Weight  Loss Patients Nationwide">
            <a:hlinkClick r:id="rId57"/>
            <a:extLst>
              <a:ext uri="{FF2B5EF4-FFF2-40B4-BE49-F238E27FC236}">
                <a16:creationId xmlns:a16="http://schemas.microsoft.com/office/drawing/2014/main" id="{9DC4A012-D808-2E67-8374-A8CE205B55C9}"/>
              </a:ext>
            </a:extLst>
          </p:cNvPr>
          <p:cNvPicPr>
            <a:picLocks noChangeAspect="1" noChangeArrowheads="1"/>
          </p:cNvPicPr>
          <p:nvPr/>
        </p:nvPicPr>
        <p:blipFill rotWithShape="1">
          <a:blip r:embed="rId58">
            <a:extLst>
              <a:ext uri="{28A0092B-C50C-407E-A947-70E740481C1C}">
                <a14:useLocalDpi xmlns:a14="http://schemas.microsoft.com/office/drawing/2010/main" val="0"/>
              </a:ext>
            </a:extLst>
          </a:blip>
          <a:srcRect t="14418" b="13630"/>
          <a:stretch>
            <a:fillRect/>
          </a:stretch>
        </p:blipFill>
        <p:spPr bwMode="auto">
          <a:xfrm>
            <a:off x="6007012" y="5741723"/>
            <a:ext cx="755776" cy="305096"/>
          </a:xfrm>
          <a:prstGeom prst="rect">
            <a:avLst/>
          </a:prstGeom>
          <a:noFill/>
          <a:extLst>
            <a:ext uri="{909E8E84-426E-40DD-AFC4-6F175D3DCCD1}">
              <a14:hiddenFill xmlns:a14="http://schemas.microsoft.com/office/drawing/2010/main">
                <a:solidFill>
                  <a:srgbClr val="FFFFFF"/>
                </a:solidFill>
              </a14:hiddenFill>
            </a:ext>
          </a:extLst>
        </p:spPr>
      </p:pic>
      <p:pic>
        <p:nvPicPr>
          <p:cNvPr id="1070" name="Picture 46" descr="Bird Golf Academy">
            <a:hlinkClick r:id="rId59"/>
            <a:extLst>
              <a:ext uri="{FF2B5EF4-FFF2-40B4-BE49-F238E27FC236}">
                <a16:creationId xmlns:a16="http://schemas.microsoft.com/office/drawing/2014/main" id="{803EAD95-F58F-0409-80B8-AED973F08B11}"/>
              </a:ext>
            </a:extLst>
          </p:cNvPr>
          <p:cNvPicPr>
            <a:picLocks noChangeAspect="1" noChangeArrowheads="1"/>
          </p:cNvPicPr>
          <p:nvPr/>
        </p:nvPicPr>
        <p:blipFill rotWithShape="1">
          <a:blip r:embed="rId60">
            <a:extLst>
              <a:ext uri="{28A0092B-C50C-407E-A947-70E740481C1C}">
                <a14:useLocalDpi xmlns:a14="http://schemas.microsoft.com/office/drawing/2010/main" val="0"/>
              </a:ext>
            </a:extLst>
          </a:blip>
          <a:srcRect l="60931" r="16063" b="22989"/>
          <a:stretch>
            <a:fillRect/>
          </a:stretch>
        </p:blipFill>
        <p:spPr bwMode="auto">
          <a:xfrm>
            <a:off x="7092622" y="5425977"/>
            <a:ext cx="358611" cy="664529"/>
          </a:xfrm>
          <a:prstGeom prst="rect">
            <a:avLst/>
          </a:prstGeom>
          <a:noFill/>
          <a:extLst>
            <a:ext uri="{909E8E84-426E-40DD-AFC4-6F175D3DCCD1}">
              <a14:hiddenFill xmlns:a14="http://schemas.microsoft.com/office/drawing/2010/main">
                <a:solidFill>
                  <a:srgbClr val="FFFFFF"/>
                </a:solidFill>
              </a14:hiddenFill>
            </a:ext>
          </a:extLst>
        </p:spPr>
      </p:pic>
      <p:pic>
        <p:nvPicPr>
          <p:cNvPr id="1072" name="Picture 48" descr="Aggressor Adventures® | Aggressor® Liveaboards, Safaris &amp; River Cruises">
            <a:hlinkClick r:id="rId61"/>
            <a:extLst>
              <a:ext uri="{FF2B5EF4-FFF2-40B4-BE49-F238E27FC236}">
                <a16:creationId xmlns:a16="http://schemas.microsoft.com/office/drawing/2014/main" id="{B7D60CB4-756D-0584-A510-53D8319F7FE9}"/>
              </a:ext>
            </a:extLst>
          </p:cNvPr>
          <p:cNvPicPr>
            <a:picLocks noChangeAspect="1" noChangeArrowheads="1"/>
          </p:cNvPicPr>
          <p:nvPr/>
        </p:nvPicPr>
        <p:blipFill rotWithShape="1">
          <a:blip r:embed="rId62">
            <a:extLst>
              <a:ext uri="{28A0092B-C50C-407E-A947-70E740481C1C}">
                <a14:useLocalDpi xmlns:a14="http://schemas.microsoft.com/office/drawing/2010/main" val="0"/>
              </a:ext>
            </a:extLst>
          </a:blip>
          <a:srcRect t="25958" b="40865"/>
          <a:stretch>
            <a:fillRect/>
          </a:stretch>
        </p:blipFill>
        <p:spPr bwMode="auto">
          <a:xfrm>
            <a:off x="10149316" y="5482217"/>
            <a:ext cx="931856" cy="20120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A black and orange text&#10;&#10;AI-generated content may be incorrect.">
            <a:hlinkClick r:id="rId63"/>
            <a:extLst>
              <a:ext uri="{FF2B5EF4-FFF2-40B4-BE49-F238E27FC236}">
                <a16:creationId xmlns:a16="http://schemas.microsoft.com/office/drawing/2014/main" id="{45CF645B-A319-2D71-E3FB-9B13EF8A12AC}"/>
              </a:ext>
            </a:extLst>
          </p:cNvPr>
          <p:cNvPicPr>
            <a:picLocks noChangeAspect="1"/>
          </p:cNvPicPr>
          <p:nvPr/>
        </p:nvPicPr>
        <p:blipFill>
          <a:blip r:embed="rId64"/>
          <a:stretch>
            <a:fillRect/>
          </a:stretch>
        </p:blipFill>
        <p:spPr>
          <a:xfrm>
            <a:off x="9157056" y="5428155"/>
            <a:ext cx="734301" cy="370874"/>
          </a:xfrm>
          <a:prstGeom prst="rect">
            <a:avLst/>
          </a:prstGeom>
        </p:spPr>
      </p:pic>
      <p:pic>
        <p:nvPicPr>
          <p:cNvPr id="1074" name="Picture 50" descr="BeatBox Beverages — West Side Beer Distributing">
            <a:hlinkClick r:id="rId65"/>
            <a:extLst>
              <a:ext uri="{FF2B5EF4-FFF2-40B4-BE49-F238E27FC236}">
                <a16:creationId xmlns:a16="http://schemas.microsoft.com/office/drawing/2014/main" id="{EF6DCAAA-A515-9F1C-ED25-6C73FCCAE74F}"/>
              </a:ext>
            </a:extLst>
          </p:cNvPr>
          <p:cNvPicPr>
            <a:picLocks noChangeAspect="1" noChangeArrowheads="1"/>
          </p:cNvPicPr>
          <p:nvPr/>
        </p:nvPicPr>
        <p:blipFill>
          <a:blip r:embed="rId66">
            <a:extLst>
              <a:ext uri="{28A0092B-C50C-407E-A947-70E740481C1C}">
                <a14:useLocalDpi xmlns:a14="http://schemas.microsoft.com/office/drawing/2010/main" val="0"/>
              </a:ext>
            </a:extLst>
          </a:blip>
          <a:srcRect/>
          <a:stretch>
            <a:fillRect/>
          </a:stretch>
        </p:blipFill>
        <p:spPr bwMode="auto">
          <a:xfrm>
            <a:off x="9958436" y="5787840"/>
            <a:ext cx="783672" cy="243367"/>
          </a:xfrm>
          <a:prstGeom prst="rect">
            <a:avLst/>
          </a:prstGeom>
          <a:noFill/>
          <a:extLst>
            <a:ext uri="{909E8E84-426E-40DD-AFC4-6F175D3DCCD1}">
              <a14:hiddenFill xmlns:a14="http://schemas.microsoft.com/office/drawing/2010/main">
                <a:solidFill>
                  <a:srgbClr val="FFFFFF"/>
                </a:solidFill>
              </a14:hiddenFill>
            </a:ext>
          </a:extLst>
        </p:spPr>
      </p:pic>
      <p:pic>
        <p:nvPicPr>
          <p:cNvPr id="1076" name="Picture 52">
            <a:hlinkClick r:id="rId67"/>
            <a:extLst>
              <a:ext uri="{FF2B5EF4-FFF2-40B4-BE49-F238E27FC236}">
                <a16:creationId xmlns:a16="http://schemas.microsoft.com/office/drawing/2014/main" id="{FFD68008-36BA-C6A9-0197-B8BDA057E25C}"/>
              </a:ext>
            </a:extLst>
          </p:cNvPr>
          <p:cNvPicPr>
            <a:picLocks noChangeAspect="1" noChangeArrowheads="1"/>
          </p:cNvPicPr>
          <p:nvPr/>
        </p:nvPicPr>
        <p:blipFill>
          <a:blip r:embed="rId68">
            <a:extLst>
              <a:ext uri="{28A0092B-C50C-407E-A947-70E740481C1C}">
                <a14:useLocalDpi xmlns:a14="http://schemas.microsoft.com/office/drawing/2010/main" val="0"/>
              </a:ext>
            </a:extLst>
          </a:blip>
          <a:srcRect/>
          <a:stretch>
            <a:fillRect/>
          </a:stretch>
        </p:blipFill>
        <p:spPr bwMode="auto">
          <a:xfrm>
            <a:off x="8524139" y="5815086"/>
            <a:ext cx="527776" cy="19173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descr="A logo for a whiskey company&#10;&#10;AI-generated content may be incorrect.">
            <a:hlinkClick r:id="rId69"/>
            <a:extLst>
              <a:ext uri="{FF2B5EF4-FFF2-40B4-BE49-F238E27FC236}">
                <a16:creationId xmlns:a16="http://schemas.microsoft.com/office/drawing/2014/main" id="{F6D7A7F6-3E0D-3CF1-E127-69B27CE4439A}"/>
              </a:ext>
            </a:extLst>
          </p:cNvPr>
          <p:cNvPicPr>
            <a:picLocks noChangeAspect="1"/>
          </p:cNvPicPr>
          <p:nvPr/>
        </p:nvPicPr>
        <p:blipFill>
          <a:blip r:embed="rId70"/>
          <a:stretch>
            <a:fillRect/>
          </a:stretch>
        </p:blipFill>
        <p:spPr>
          <a:xfrm>
            <a:off x="8111447" y="5418401"/>
            <a:ext cx="626194" cy="318866"/>
          </a:xfrm>
          <a:prstGeom prst="rect">
            <a:avLst/>
          </a:prstGeom>
        </p:spPr>
      </p:pic>
      <p:sp>
        <p:nvSpPr>
          <p:cNvPr id="2" name="TextBox 1">
            <a:extLst>
              <a:ext uri="{FF2B5EF4-FFF2-40B4-BE49-F238E27FC236}">
                <a16:creationId xmlns:a16="http://schemas.microsoft.com/office/drawing/2014/main" id="{E1817267-A975-C238-69E8-3208B2046FC5}"/>
              </a:ext>
            </a:extLst>
          </p:cNvPr>
          <p:cNvSpPr txBox="1"/>
          <p:nvPr/>
        </p:nvSpPr>
        <p:spPr>
          <a:xfrm>
            <a:off x="261715" y="6314515"/>
            <a:ext cx="12030625" cy="215444"/>
          </a:xfrm>
          <a:prstGeom prst="rect">
            <a:avLst/>
          </a:prstGeom>
          <a:noFill/>
        </p:spPr>
        <p:txBody>
          <a:bodyPr wrap="square" rtlCol="0">
            <a:spAutoFit/>
          </a:bodyPr>
          <a:lstStyle/>
          <a:p>
            <a:pPr lvl="0">
              <a:defRPr/>
            </a:pPr>
            <a:r>
              <a:rPr lang="en-US" sz="800">
                <a:solidFill>
                  <a:srgbClr val="1F1A62"/>
                </a:solidFill>
                <a:latin typeface="Helvetica" panose="020B0604020202020204" pitchFamily="34" charset="0"/>
                <a:cs typeface="Helvetica" panose="020B0604020202020204" pitchFamily="34" charset="0"/>
              </a:rPr>
              <a:t>Source</a:t>
            </a:r>
            <a:r>
              <a:rPr kumimoji="0" lang="en-US" sz="800" b="0" i="0" u="none" strike="noStrike" kern="120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rPr>
              <a:t>: </a:t>
            </a:r>
            <a:r>
              <a:rPr lang="en-US" sz="800">
                <a:solidFill>
                  <a:srgbClr val="1F1A62"/>
                </a:solidFill>
                <a:latin typeface="Helvetica" pitchFamily="2" charset="0"/>
                <a:ea typeface="Open Sans" panose="020B0606030504020204" pitchFamily="34" charset="0"/>
                <a:cs typeface="Open Sans" panose="020B0606030504020204" pitchFamily="34" charset="0"/>
              </a:rPr>
              <a:t>VAB analysis of Nielsen Ad Intel data as of 9/4/25, 1/1/25-6/30/25. TV spend includes national cable TV, broadcast TV, Spanish language cable TV, Spanish language broadcast TV, streaming TV. Brands reflect those with national TV spend over $50K. </a:t>
            </a:r>
            <a:endParaRPr kumimoji="0" lang="fr-FR" sz="8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endParaRPr>
          </a:p>
        </p:txBody>
      </p:sp>
    </p:spTree>
    <p:extLst>
      <p:ext uri="{BB962C8B-B14F-4D97-AF65-F5344CB8AC3E}">
        <p14:creationId xmlns:p14="http://schemas.microsoft.com/office/powerpoint/2010/main" val="40626221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6F629E6-ADA3-B4E8-9251-BD1EBDE711C5}"/>
              </a:ext>
            </a:extLst>
          </p:cNvPr>
          <p:cNvSpPr>
            <a:spLocks/>
          </p:cNvSpPr>
          <p:nvPr/>
        </p:nvSpPr>
        <p:spPr>
          <a:xfrm>
            <a:off x="-23178" y="1696163"/>
            <a:ext cx="12215178"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6" name="Table 5">
            <a:extLst>
              <a:ext uri="{FF2B5EF4-FFF2-40B4-BE49-F238E27FC236}">
                <a16:creationId xmlns:a16="http://schemas.microsoft.com/office/drawing/2014/main" id="{3F6A1D03-6F6D-33BF-1134-41E3E0FF1F14}"/>
              </a:ext>
            </a:extLst>
          </p:cNvPr>
          <p:cNvGraphicFramePr>
            <a:graphicFrameLocks noGrp="1"/>
          </p:cNvGraphicFramePr>
          <p:nvPr>
            <p:extLst>
              <p:ext uri="{D42A27DB-BD31-4B8C-83A1-F6EECF244321}">
                <p14:modId xmlns:p14="http://schemas.microsoft.com/office/powerpoint/2010/main" val="3962286083"/>
              </p:ext>
            </p:extLst>
          </p:nvPr>
        </p:nvGraphicFramePr>
        <p:xfrm>
          <a:off x="1972916" y="2242857"/>
          <a:ext cx="8246168" cy="3585322"/>
        </p:xfrm>
        <a:graphic>
          <a:graphicData uri="http://schemas.openxmlformats.org/drawingml/2006/table">
            <a:tbl>
              <a:tblPr>
                <a:tableStyleId>{5C22544A-7EE6-4342-B048-85BDC9FD1C3A}</a:tableStyleId>
              </a:tblPr>
              <a:tblGrid>
                <a:gridCol w="718350">
                  <a:extLst>
                    <a:ext uri="{9D8B030D-6E8A-4147-A177-3AD203B41FA5}">
                      <a16:colId xmlns:a16="http://schemas.microsoft.com/office/drawing/2014/main" val="1190424814"/>
                    </a:ext>
                  </a:extLst>
                </a:gridCol>
                <a:gridCol w="2063932">
                  <a:extLst>
                    <a:ext uri="{9D8B030D-6E8A-4147-A177-3AD203B41FA5}">
                      <a16:colId xmlns:a16="http://schemas.microsoft.com/office/drawing/2014/main" val="1829770512"/>
                    </a:ext>
                  </a:extLst>
                </a:gridCol>
                <a:gridCol w="1118180">
                  <a:extLst>
                    <a:ext uri="{9D8B030D-6E8A-4147-A177-3AD203B41FA5}">
                      <a16:colId xmlns:a16="http://schemas.microsoft.com/office/drawing/2014/main" val="2620205671"/>
                    </a:ext>
                  </a:extLst>
                </a:gridCol>
                <a:gridCol w="1348087">
                  <a:extLst>
                    <a:ext uri="{9D8B030D-6E8A-4147-A177-3AD203B41FA5}">
                      <a16:colId xmlns:a16="http://schemas.microsoft.com/office/drawing/2014/main" val="2210440864"/>
                    </a:ext>
                  </a:extLst>
                </a:gridCol>
                <a:gridCol w="1604119">
                  <a:extLst>
                    <a:ext uri="{9D8B030D-6E8A-4147-A177-3AD203B41FA5}">
                      <a16:colId xmlns:a16="http://schemas.microsoft.com/office/drawing/2014/main" val="1270616516"/>
                    </a:ext>
                  </a:extLst>
                </a:gridCol>
                <a:gridCol w="1393500">
                  <a:extLst>
                    <a:ext uri="{9D8B030D-6E8A-4147-A177-3AD203B41FA5}">
                      <a16:colId xmlns:a16="http://schemas.microsoft.com/office/drawing/2014/main" val="4259320033"/>
                    </a:ext>
                  </a:extLst>
                </a:gridCol>
              </a:tblGrid>
              <a:tr h="331180">
                <a:tc>
                  <a:txBody>
                    <a:bodyPr/>
                    <a:lstStyle/>
                    <a:p>
                      <a:pPr algn="ctr" fontAlgn="b"/>
                      <a:r>
                        <a:rPr lang="en-US" sz="1200" b="1" i="0" u="none" strike="noStrike">
                          <a:solidFill>
                            <a:schemeClr val="bg1"/>
                          </a:solidFill>
                          <a:effectLst/>
                          <a:latin typeface="Helvetica" panose="020B0604020202020204" pitchFamily="34" charset="0"/>
                          <a:cs typeface="Helvetica" panose="020B0604020202020204" pitchFamily="34" charset="0"/>
                        </a:rPr>
                        <a:t>Rank</a:t>
                      </a:r>
                    </a:p>
                  </a:txBody>
                  <a:tcPr marL="0" marR="0" marT="0" marB="0" anchor="b">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F1A62"/>
                    </a:solidFill>
                  </a:tcPr>
                </a:tc>
                <a:tc>
                  <a:txBody>
                    <a:bodyPr/>
                    <a:lstStyle/>
                    <a:p>
                      <a:pPr algn="ctr" fontAlgn="b"/>
                      <a:r>
                        <a:rPr lang="en-US" sz="1200" b="1" u="none" strike="noStrike">
                          <a:solidFill>
                            <a:schemeClr val="bg1"/>
                          </a:solidFill>
                          <a:effectLst/>
                          <a:latin typeface="Helvetica" panose="020B0604020202020204" pitchFamily="34" charset="0"/>
                          <a:cs typeface="Helvetica" panose="020B0604020202020204" pitchFamily="34" charset="0"/>
                        </a:rPr>
                        <a:t>Category</a:t>
                      </a:r>
                      <a:endParaRPr lang="en-US" sz="1200" b="1" i="0" u="none" strike="noStrike">
                        <a:solidFill>
                          <a:schemeClr val="bg1"/>
                        </a:solidFill>
                        <a:effectLst/>
                        <a:latin typeface="Helvetica" panose="020B0604020202020204" pitchFamily="34" charset="0"/>
                        <a:cs typeface="Helvetica" panose="020B0604020202020204"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F1A62"/>
                    </a:solidFill>
                  </a:tcPr>
                </a:tc>
                <a:tc>
                  <a:txBody>
                    <a:bodyPr/>
                    <a:lstStyle/>
                    <a:p>
                      <a:pPr algn="ctr" fontAlgn="b"/>
                      <a:r>
                        <a:rPr lang="en-US" sz="1200" b="1" u="none" strike="noStrike">
                          <a:solidFill>
                            <a:schemeClr val="bg1"/>
                          </a:solidFill>
                          <a:effectLst/>
                          <a:latin typeface="Helvetica" panose="020B0604020202020204" pitchFamily="34" charset="0"/>
                          <a:cs typeface="Helvetica" panose="020B0604020202020204" pitchFamily="34" charset="0"/>
                        </a:rPr>
                        <a:t># of Brands</a:t>
                      </a:r>
                      <a:endParaRPr lang="en-US" sz="1200" b="1" i="0" u="none" strike="noStrike">
                        <a:solidFill>
                          <a:schemeClr val="bg1"/>
                        </a:solidFill>
                        <a:effectLst/>
                        <a:latin typeface="Helvetica" panose="020B0604020202020204" pitchFamily="34" charset="0"/>
                        <a:cs typeface="Helvetica" panose="020B0604020202020204"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F1A62"/>
                    </a:solidFill>
                  </a:tcPr>
                </a:tc>
                <a:tc>
                  <a:txBody>
                    <a:bodyPr/>
                    <a:lstStyle/>
                    <a:p>
                      <a:pPr algn="ctr" fontAlgn="b"/>
                      <a:r>
                        <a:rPr lang="en-US" sz="1200" b="1" u="none" strike="noStrike">
                          <a:solidFill>
                            <a:schemeClr val="bg1"/>
                          </a:solidFill>
                          <a:effectLst/>
                          <a:latin typeface="Helvetica" panose="020B0604020202020204" pitchFamily="34" charset="0"/>
                          <a:cs typeface="Helvetica" panose="020B0604020202020204" pitchFamily="34" charset="0"/>
                        </a:rPr>
                        <a:t>% of total brands</a:t>
                      </a:r>
                      <a:endParaRPr lang="en-US" sz="1200" b="1" i="0" u="none" strike="noStrike">
                        <a:solidFill>
                          <a:schemeClr val="bg1"/>
                        </a:solidFill>
                        <a:effectLst/>
                        <a:latin typeface="Helvetica" panose="020B0604020202020204" pitchFamily="34" charset="0"/>
                        <a:cs typeface="Helvetica" panose="020B0604020202020204"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F1A62"/>
                    </a:solidFill>
                  </a:tcPr>
                </a:tc>
                <a:tc>
                  <a:txBody>
                    <a:bodyPr/>
                    <a:lstStyle/>
                    <a:p>
                      <a:pPr algn="ctr" fontAlgn="b"/>
                      <a:r>
                        <a:rPr lang="en-US" sz="1200" b="1" u="none" strike="noStrike">
                          <a:solidFill>
                            <a:schemeClr val="bg1"/>
                          </a:solidFill>
                          <a:effectLst/>
                          <a:latin typeface="Helvetica" panose="020B0604020202020204" pitchFamily="34" charset="0"/>
                          <a:cs typeface="Helvetica" panose="020B0604020202020204" pitchFamily="34" charset="0"/>
                        </a:rPr>
                        <a:t>Category $$$ (000) </a:t>
                      </a:r>
                      <a:endParaRPr lang="en-US" sz="1200" b="1" i="0" u="none" strike="noStrike">
                        <a:solidFill>
                          <a:schemeClr val="bg1"/>
                        </a:solidFill>
                        <a:effectLst/>
                        <a:latin typeface="Helvetica" panose="020B0604020202020204" pitchFamily="34" charset="0"/>
                        <a:cs typeface="Helvetica" panose="020B0604020202020204"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F1A62"/>
                    </a:solidFill>
                  </a:tcPr>
                </a:tc>
                <a:tc>
                  <a:txBody>
                    <a:bodyPr/>
                    <a:lstStyle/>
                    <a:p>
                      <a:pPr algn="ctr" fontAlgn="b"/>
                      <a:r>
                        <a:rPr lang="en-US" sz="1200" b="1" u="none" strike="noStrike">
                          <a:solidFill>
                            <a:schemeClr val="bg1"/>
                          </a:solidFill>
                          <a:effectLst/>
                          <a:latin typeface="Helvetica" panose="020B0604020202020204" pitchFamily="34" charset="0"/>
                          <a:cs typeface="Helvetica" panose="020B0604020202020204" pitchFamily="34" charset="0"/>
                        </a:rPr>
                        <a:t>% of total spend</a:t>
                      </a:r>
                      <a:endParaRPr lang="en-US" sz="1200" b="1" i="0" u="none" strike="noStrike">
                        <a:solidFill>
                          <a:schemeClr val="bg1"/>
                        </a:solidFill>
                        <a:effectLst/>
                        <a:latin typeface="Helvetica" panose="020B0604020202020204" pitchFamily="34" charset="0"/>
                        <a:cs typeface="Helvetica" panose="020B0604020202020204" pitchFamily="34" charset="0"/>
                      </a:endParaRPr>
                    </a:p>
                  </a:txBody>
                  <a:tcPr marL="0" marR="0" marT="0" marB="0" anchor="b">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F1A62"/>
                    </a:solidFill>
                  </a:tcPr>
                </a:tc>
                <a:extLst>
                  <a:ext uri="{0D108BD9-81ED-4DB2-BD59-A6C34878D82A}">
                    <a16:rowId xmlns:a16="http://schemas.microsoft.com/office/drawing/2014/main" val="2181168353"/>
                  </a:ext>
                </a:extLst>
              </a:tr>
              <a:tr h="131949">
                <a:tc>
                  <a:txBody>
                    <a:bodyPr/>
                    <a:lstStyle/>
                    <a:p>
                      <a:pPr algn="ctr" fontAlgn="b"/>
                      <a:r>
                        <a:rPr lang="en-US" sz="1100" u="none" strike="noStrike">
                          <a:solidFill>
                            <a:srgbClr val="1F1A62"/>
                          </a:solidFill>
                          <a:effectLst/>
                          <a:latin typeface="Helvetica" panose="020B0403020202020204" pitchFamily="34" charset="0"/>
                          <a:cs typeface="Helvetica" panose="020B0604020202020204" pitchFamily="34" charset="0"/>
                        </a:rPr>
                        <a:t>1</a:t>
                      </a:r>
                      <a:endParaRPr lang="en-US" sz="1100" b="0" i="0" u="none" strike="noStrike">
                        <a:solidFill>
                          <a:srgbClr val="1F1A62"/>
                        </a:solidFill>
                        <a:effectLst/>
                        <a:latin typeface="Helvetica" panose="020B0403020202020204" pitchFamily="34" charset="0"/>
                        <a:cs typeface="Helvetica" panose="020B0604020202020204" pitchFamily="34" charset="0"/>
                      </a:endParaRPr>
                    </a:p>
                  </a:txBody>
                  <a:tcPr marL="0" marR="0" marT="0" marB="0" anchor="b">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FFE600"/>
                    </a:solidFill>
                  </a:tcPr>
                </a:tc>
                <a:tc>
                  <a:txBody>
                    <a:bodyPr/>
                    <a:lstStyle/>
                    <a:p>
                      <a:pPr algn="ctr" fontAlgn="b">
                        <a:buNone/>
                      </a:pPr>
                      <a:r>
                        <a:rPr lang="en-US" sz="1100" b="0" i="0" u="none" strike="noStrike">
                          <a:solidFill>
                            <a:srgbClr val="1F1A62"/>
                          </a:solidFill>
                          <a:effectLst/>
                          <a:latin typeface="Helvetica" panose="020B0604020202020204" pitchFamily="34" charset="0"/>
                          <a:cs typeface="Helvetica" panose="020B0604020202020204" pitchFamily="34" charset="0"/>
                        </a:rPr>
                        <a:t>Pharmaceutical</a:t>
                      </a:r>
                    </a:p>
                  </a:txBody>
                  <a:tcPr marL="3175" marR="3175" marT="3175"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FFE600"/>
                    </a:solidFill>
                  </a:tcPr>
                </a:tc>
                <a:tc>
                  <a:txBody>
                    <a:bodyPr/>
                    <a:lstStyle/>
                    <a:p>
                      <a:pPr algn="ctr" fontAlgn="b">
                        <a:buNone/>
                      </a:pPr>
                      <a:r>
                        <a:rPr lang="en-US" sz="1100" b="0" i="0" u="none" strike="noStrike">
                          <a:solidFill>
                            <a:srgbClr val="1F1A62"/>
                          </a:solidFill>
                          <a:effectLst/>
                          <a:latin typeface="Helvetica" panose="020B0604020202020204" pitchFamily="34" charset="0"/>
                          <a:cs typeface="Helvetica" panose="020B0604020202020204" pitchFamily="34" charset="0"/>
                        </a:rPr>
                        <a:t>18</a:t>
                      </a:r>
                    </a:p>
                  </a:txBody>
                  <a:tcPr marL="3175" marR="3175" marT="3175"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FFE600"/>
                    </a:solidFill>
                  </a:tcPr>
                </a:tc>
                <a:tc>
                  <a:txBody>
                    <a:bodyPr/>
                    <a:lstStyle/>
                    <a:p>
                      <a:pPr algn="ctr" fontAlgn="b">
                        <a:buNone/>
                      </a:pPr>
                      <a:r>
                        <a:rPr lang="en-US" sz="1100" b="0" i="0" u="none" strike="noStrike">
                          <a:solidFill>
                            <a:srgbClr val="1F1A62"/>
                          </a:solidFill>
                          <a:effectLst/>
                          <a:latin typeface="Helvetica" panose="020B0604020202020204" pitchFamily="34" charset="0"/>
                          <a:cs typeface="Helvetica" panose="020B0604020202020204" pitchFamily="34" charset="0"/>
                        </a:rPr>
                        <a:t>10%</a:t>
                      </a:r>
                    </a:p>
                  </a:txBody>
                  <a:tcPr marL="3175" marR="3175" marT="3175"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FFE600"/>
                    </a:solidFill>
                  </a:tcPr>
                </a:tc>
                <a:tc>
                  <a:txBody>
                    <a:bodyPr/>
                    <a:lstStyle/>
                    <a:p>
                      <a:pPr algn="ctr" fontAlgn="b">
                        <a:buNone/>
                      </a:pPr>
                      <a:r>
                        <a:rPr lang="en-US" sz="1100" b="0" i="0" u="none" strike="noStrike">
                          <a:solidFill>
                            <a:srgbClr val="1F1A62"/>
                          </a:solidFill>
                          <a:effectLst/>
                          <a:latin typeface="Helvetica" panose="020B0604020202020204" pitchFamily="34" charset="0"/>
                          <a:cs typeface="Helvetica" panose="020B0604020202020204" pitchFamily="34" charset="0"/>
                        </a:rPr>
                        <a:t>$113,531.2</a:t>
                      </a:r>
                    </a:p>
                  </a:txBody>
                  <a:tcPr marL="3175" marR="3175" marT="3175"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FFE600"/>
                    </a:solidFill>
                  </a:tcPr>
                </a:tc>
                <a:tc>
                  <a:txBody>
                    <a:bodyPr/>
                    <a:lstStyle/>
                    <a:p>
                      <a:pPr algn="ctr" fontAlgn="b">
                        <a:buNone/>
                      </a:pPr>
                      <a:r>
                        <a:rPr lang="en-US" sz="1100" b="0" i="0" u="none" strike="noStrike">
                          <a:solidFill>
                            <a:srgbClr val="1F1A62"/>
                          </a:solidFill>
                          <a:effectLst/>
                          <a:latin typeface="Helvetica" panose="020B0604020202020204" pitchFamily="34" charset="0"/>
                          <a:cs typeface="Helvetica" panose="020B0604020202020204" pitchFamily="34" charset="0"/>
                        </a:rPr>
                        <a:t>36%</a:t>
                      </a:r>
                    </a:p>
                  </a:txBody>
                  <a:tcPr marL="3175" marR="3175" marT="3175" marB="0" anchor="b">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FFE600"/>
                    </a:solidFill>
                  </a:tcPr>
                </a:tc>
                <a:extLst>
                  <a:ext uri="{0D108BD9-81ED-4DB2-BD59-A6C34878D82A}">
                    <a16:rowId xmlns:a16="http://schemas.microsoft.com/office/drawing/2014/main" val="2309219729"/>
                  </a:ext>
                </a:extLst>
              </a:tr>
              <a:tr h="187325">
                <a:tc>
                  <a:txBody>
                    <a:bodyPr/>
                    <a:lstStyle/>
                    <a:p>
                      <a:pPr algn="ctr" fontAlgn="b"/>
                      <a:r>
                        <a:rPr lang="en-US" sz="1100" u="none" strike="noStrike">
                          <a:solidFill>
                            <a:srgbClr val="1F1A62"/>
                          </a:solidFill>
                          <a:effectLst/>
                          <a:latin typeface="Helvetica" panose="020B0403020202020204" pitchFamily="34" charset="0"/>
                          <a:cs typeface="Helvetica" panose="020B0604020202020204" pitchFamily="34" charset="0"/>
                        </a:rPr>
                        <a:t>2</a:t>
                      </a:r>
                      <a:endParaRPr lang="en-US" sz="1100" b="0" i="0" u="none" strike="noStrike">
                        <a:solidFill>
                          <a:srgbClr val="1F1A62"/>
                        </a:solidFill>
                        <a:effectLst/>
                        <a:latin typeface="Helvetica" panose="020B0403020202020204" pitchFamily="34" charset="0"/>
                        <a:cs typeface="Helvetica" panose="020B0604020202020204" pitchFamily="34" charset="0"/>
                      </a:endParaRPr>
                    </a:p>
                  </a:txBody>
                  <a:tcPr marL="0" marR="0" marT="0" marB="0" anchor="b">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buNone/>
                      </a:pPr>
                      <a:r>
                        <a:rPr lang="en-US" sz="1100" b="0" i="0" u="none" strike="noStrike">
                          <a:solidFill>
                            <a:srgbClr val="1F1A62"/>
                          </a:solidFill>
                          <a:effectLst/>
                          <a:latin typeface="Helvetica" panose="020B0604020202020204" pitchFamily="34" charset="0"/>
                          <a:cs typeface="Helvetica" panose="020B0604020202020204" pitchFamily="34" charset="0"/>
                        </a:rPr>
                        <a:t>Mobile Apps</a:t>
                      </a:r>
                    </a:p>
                  </a:txBody>
                  <a:tcPr marL="3175" marR="3175" marT="317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buNone/>
                      </a:pPr>
                      <a:r>
                        <a:rPr lang="en-US" sz="1100" b="0" i="0" u="none" strike="noStrike">
                          <a:solidFill>
                            <a:srgbClr val="1F1A62"/>
                          </a:solidFill>
                          <a:effectLst/>
                          <a:latin typeface="Helvetica" panose="020B0604020202020204" pitchFamily="34" charset="0"/>
                          <a:cs typeface="Helvetica" panose="020B0604020202020204" pitchFamily="34" charset="0"/>
                        </a:rPr>
                        <a:t>14</a:t>
                      </a:r>
                    </a:p>
                  </a:txBody>
                  <a:tcPr marL="3175" marR="3175" marT="317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buNone/>
                      </a:pPr>
                      <a:r>
                        <a:rPr lang="en-US" sz="1100" b="0" i="0" u="none" strike="noStrike">
                          <a:solidFill>
                            <a:srgbClr val="1F1A62"/>
                          </a:solidFill>
                          <a:effectLst/>
                          <a:latin typeface="Helvetica" panose="020B0604020202020204" pitchFamily="34" charset="0"/>
                          <a:cs typeface="Helvetica" panose="020B0604020202020204" pitchFamily="34" charset="0"/>
                        </a:rPr>
                        <a:t>7%</a:t>
                      </a:r>
                    </a:p>
                  </a:txBody>
                  <a:tcPr marL="3175" marR="3175" marT="317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buNone/>
                      </a:pPr>
                      <a:r>
                        <a:rPr lang="en-US" sz="1100" b="0" i="0" u="none" strike="noStrike">
                          <a:solidFill>
                            <a:srgbClr val="1F1A62"/>
                          </a:solidFill>
                          <a:effectLst/>
                          <a:latin typeface="Helvetica" panose="020B0604020202020204" pitchFamily="34" charset="0"/>
                          <a:cs typeface="Helvetica" panose="020B0604020202020204" pitchFamily="34" charset="0"/>
                        </a:rPr>
                        <a:t>$62,637.5</a:t>
                      </a:r>
                    </a:p>
                  </a:txBody>
                  <a:tcPr marL="3175" marR="3175" marT="317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buNone/>
                      </a:pPr>
                      <a:r>
                        <a:rPr lang="en-US" sz="1100" b="0" i="0" u="none" strike="noStrike">
                          <a:solidFill>
                            <a:srgbClr val="1F1A62"/>
                          </a:solidFill>
                          <a:effectLst/>
                          <a:latin typeface="Helvetica" panose="020B0604020202020204" pitchFamily="34" charset="0"/>
                          <a:cs typeface="Helvetica" panose="020B0604020202020204" pitchFamily="34" charset="0"/>
                        </a:rPr>
                        <a:t>20%</a:t>
                      </a:r>
                    </a:p>
                  </a:txBody>
                  <a:tcPr marL="3175" marR="3175" marT="3175" marB="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88217733"/>
                  </a:ext>
                </a:extLst>
              </a:tr>
              <a:tr h="187325">
                <a:tc>
                  <a:txBody>
                    <a:bodyPr/>
                    <a:lstStyle/>
                    <a:p>
                      <a:pPr algn="ctr" fontAlgn="b"/>
                      <a:r>
                        <a:rPr lang="en-US" sz="1100" u="none" strike="noStrike">
                          <a:solidFill>
                            <a:srgbClr val="1F1A62"/>
                          </a:solidFill>
                          <a:effectLst/>
                          <a:latin typeface="Helvetica" panose="020B0403020202020204" pitchFamily="34" charset="0"/>
                          <a:cs typeface="Helvetica" panose="020B0604020202020204" pitchFamily="34" charset="0"/>
                        </a:rPr>
                        <a:t>3</a:t>
                      </a:r>
                      <a:endParaRPr lang="en-US" sz="1100" b="0" i="0" u="none" strike="noStrike">
                        <a:solidFill>
                          <a:srgbClr val="1F1A62"/>
                        </a:solidFill>
                        <a:effectLst/>
                        <a:latin typeface="Helvetica" panose="020B0403020202020204" pitchFamily="34" charset="0"/>
                        <a:cs typeface="Helvetica" panose="020B0604020202020204" pitchFamily="34" charset="0"/>
                      </a:endParaRPr>
                    </a:p>
                  </a:txBody>
                  <a:tcPr marL="0" marR="0" marT="0" marB="0" anchor="b">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FE600"/>
                    </a:solidFill>
                  </a:tcPr>
                </a:tc>
                <a:tc>
                  <a:txBody>
                    <a:bodyPr/>
                    <a:lstStyle/>
                    <a:p>
                      <a:pPr algn="ctr" fontAlgn="b">
                        <a:buNone/>
                      </a:pPr>
                      <a:r>
                        <a:rPr lang="en-US" sz="1100" b="0" i="0" u="none" strike="noStrike">
                          <a:solidFill>
                            <a:srgbClr val="1F1A62"/>
                          </a:solidFill>
                          <a:effectLst/>
                          <a:latin typeface="Helvetica" panose="020B0604020202020204" pitchFamily="34" charset="0"/>
                          <a:cs typeface="Helvetica" panose="020B0604020202020204" pitchFamily="34" charset="0"/>
                        </a:rPr>
                        <a:t>Personal Care</a:t>
                      </a:r>
                    </a:p>
                  </a:txBody>
                  <a:tcPr marL="3175" marR="3175" marT="317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E600"/>
                    </a:solidFill>
                  </a:tcPr>
                </a:tc>
                <a:tc>
                  <a:txBody>
                    <a:bodyPr/>
                    <a:lstStyle/>
                    <a:p>
                      <a:pPr algn="ctr" fontAlgn="b">
                        <a:buNone/>
                      </a:pPr>
                      <a:r>
                        <a:rPr lang="en-US" sz="1100" b="0" i="0" u="none" strike="noStrike">
                          <a:solidFill>
                            <a:srgbClr val="1F1A62"/>
                          </a:solidFill>
                          <a:effectLst/>
                          <a:latin typeface="Helvetica" panose="020B0604020202020204" pitchFamily="34" charset="0"/>
                          <a:cs typeface="Helvetica" panose="020B0604020202020204" pitchFamily="34" charset="0"/>
                        </a:rPr>
                        <a:t>16</a:t>
                      </a:r>
                    </a:p>
                  </a:txBody>
                  <a:tcPr marL="3175" marR="3175" marT="317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E600"/>
                    </a:solidFill>
                  </a:tcPr>
                </a:tc>
                <a:tc>
                  <a:txBody>
                    <a:bodyPr/>
                    <a:lstStyle/>
                    <a:p>
                      <a:pPr algn="ctr" fontAlgn="b">
                        <a:buNone/>
                      </a:pPr>
                      <a:r>
                        <a:rPr lang="en-US" sz="1100" b="0" i="0" u="none" strike="noStrike">
                          <a:solidFill>
                            <a:srgbClr val="1F1A62"/>
                          </a:solidFill>
                          <a:effectLst/>
                          <a:latin typeface="Helvetica" panose="020B0604020202020204" pitchFamily="34" charset="0"/>
                          <a:cs typeface="Helvetica" panose="020B0604020202020204" pitchFamily="34" charset="0"/>
                        </a:rPr>
                        <a:t>9%</a:t>
                      </a:r>
                    </a:p>
                  </a:txBody>
                  <a:tcPr marL="3175" marR="3175" marT="317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E600"/>
                    </a:solidFill>
                  </a:tcPr>
                </a:tc>
                <a:tc>
                  <a:txBody>
                    <a:bodyPr/>
                    <a:lstStyle/>
                    <a:p>
                      <a:pPr algn="ctr" fontAlgn="b">
                        <a:buNone/>
                      </a:pPr>
                      <a:r>
                        <a:rPr lang="en-US" sz="1100" b="0" i="0" u="none" strike="noStrike">
                          <a:solidFill>
                            <a:srgbClr val="1F1A62"/>
                          </a:solidFill>
                          <a:effectLst/>
                          <a:latin typeface="Helvetica" panose="020B0604020202020204" pitchFamily="34" charset="0"/>
                          <a:cs typeface="Helvetica" panose="020B0604020202020204" pitchFamily="34" charset="0"/>
                        </a:rPr>
                        <a:t>$26,725.2</a:t>
                      </a:r>
                    </a:p>
                  </a:txBody>
                  <a:tcPr marL="3175" marR="3175" marT="317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E600"/>
                    </a:solidFill>
                  </a:tcPr>
                </a:tc>
                <a:tc>
                  <a:txBody>
                    <a:bodyPr/>
                    <a:lstStyle/>
                    <a:p>
                      <a:pPr algn="ctr" fontAlgn="b">
                        <a:buNone/>
                      </a:pPr>
                      <a:r>
                        <a:rPr lang="en-US" sz="1100" b="0" i="0" u="none" strike="noStrike">
                          <a:solidFill>
                            <a:srgbClr val="1F1A62"/>
                          </a:solidFill>
                          <a:effectLst/>
                          <a:latin typeface="Helvetica" panose="020B0604020202020204" pitchFamily="34" charset="0"/>
                          <a:cs typeface="Helvetica" panose="020B0604020202020204" pitchFamily="34" charset="0"/>
                        </a:rPr>
                        <a:t>9%</a:t>
                      </a:r>
                    </a:p>
                  </a:txBody>
                  <a:tcPr marL="3175" marR="3175" marT="3175" marB="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E600"/>
                    </a:solidFill>
                  </a:tcPr>
                </a:tc>
                <a:extLst>
                  <a:ext uri="{0D108BD9-81ED-4DB2-BD59-A6C34878D82A}">
                    <a16:rowId xmlns:a16="http://schemas.microsoft.com/office/drawing/2014/main" val="3561642583"/>
                  </a:ext>
                </a:extLst>
              </a:tr>
              <a:tr h="187325">
                <a:tc>
                  <a:txBody>
                    <a:bodyPr/>
                    <a:lstStyle/>
                    <a:p>
                      <a:pPr algn="ctr" fontAlgn="b"/>
                      <a:r>
                        <a:rPr lang="en-US" sz="1100" u="none" strike="noStrike">
                          <a:solidFill>
                            <a:srgbClr val="1F1A62"/>
                          </a:solidFill>
                          <a:effectLst/>
                          <a:latin typeface="Helvetica" panose="020B0403020202020204" pitchFamily="34" charset="0"/>
                          <a:cs typeface="Helvetica" panose="020B0604020202020204" pitchFamily="34" charset="0"/>
                        </a:rPr>
                        <a:t>4</a:t>
                      </a:r>
                      <a:endParaRPr lang="en-US" sz="1100" b="0" i="0" u="none" strike="noStrike">
                        <a:solidFill>
                          <a:srgbClr val="1F1A62"/>
                        </a:solidFill>
                        <a:effectLst/>
                        <a:latin typeface="Helvetica" panose="020B0403020202020204" pitchFamily="34" charset="0"/>
                        <a:cs typeface="Helvetica" panose="020B0604020202020204" pitchFamily="34" charset="0"/>
                      </a:endParaRPr>
                    </a:p>
                  </a:txBody>
                  <a:tcPr marL="0" marR="0" marT="0" marB="0" anchor="b">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FE600"/>
                    </a:solidFill>
                  </a:tcPr>
                </a:tc>
                <a:tc>
                  <a:txBody>
                    <a:bodyPr/>
                    <a:lstStyle/>
                    <a:p>
                      <a:pPr algn="ctr" fontAlgn="b">
                        <a:buNone/>
                      </a:pPr>
                      <a:r>
                        <a:rPr lang="en-US" sz="1100" b="0" i="0" u="none" strike="noStrike">
                          <a:solidFill>
                            <a:srgbClr val="1F1A62"/>
                          </a:solidFill>
                          <a:effectLst/>
                          <a:latin typeface="Helvetica" panose="020B0604020202020204" pitchFamily="34" charset="0"/>
                          <a:cs typeface="Helvetica" panose="020B0604020202020204" pitchFamily="34" charset="0"/>
                        </a:rPr>
                        <a:t>Home Improvement</a:t>
                      </a:r>
                    </a:p>
                  </a:txBody>
                  <a:tcPr marL="3175" marR="3175" marT="317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E600"/>
                    </a:solidFill>
                  </a:tcPr>
                </a:tc>
                <a:tc>
                  <a:txBody>
                    <a:bodyPr/>
                    <a:lstStyle/>
                    <a:p>
                      <a:pPr algn="ctr" fontAlgn="b">
                        <a:buNone/>
                      </a:pPr>
                      <a:r>
                        <a:rPr lang="en-US" sz="1100" b="0" i="0" u="none" strike="noStrike">
                          <a:solidFill>
                            <a:srgbClr val="1F1A62"/>
                          </a:solidFill>
                          <a:effectLst/>
                          <a:latin typeface="Helvetica" panose="020B0604020202020204" pitchFamily="34" charset="0"/>
                          <a:cs typeface="Helvetica" panose="020B0604020202020204" pitchFamily="34" charset="0"/>
                        </a:rPr>
                        <a:t>8</a:t>
                      </a:r>
                    </a:p>
                  </a:txBody>
                  <a:tcPr marL="3175" marR="3175" marT="317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E600"/>
                    </a:solidFill>
                  </a:tcPr>
                </a:tc>
                <a:tc>
                  <a:txBody>
                    <a:bodyPr/>
                    <a:lstStyle/>
                    <a:p>
                      <a:pPr algn="ctr" fontAlgn="b">
                        <a:buNone/>
                      </a:pPr>
                      <a:r>
                        <a:rPr lang="en-US" sz="1100" b="0" i="0" u="none" strike="noStrike">
                          <a:solidFill>
                            <a:srgbClr val="1F1A62"/>
                          </a:solidFill>
                          <a:effectLst/>
                          <a:latin typeface="Helvetica" panose="020B0604020202020204" pitchFamily="34" charset="0"/>
                          <a:cs typeface="Helvetica" panose="020B0604020202020204" pitchFamily="34" charset="0"/>
                        </a:rPr>
                        <a:t>4%</a:t>
                      </a:r>
                    </a:p>
                  </a:txBody>
                  <a:tcPr marL="3175" marR="3175" marT="317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E600"/>
                    </a:solidFill>
                  </a:tcPr>
                </a:tc>
                <a:tc>
                  <a:txBody>
                    <a:bodyPr/>
                    <a:lstStyle/>
                    <a:p>
                      <a:pPr algn="ctr" fontAlgn="b">
                        <a:buNone/>
                      </a:pPr>
                      <a:r>
                        <a:rPr lang="en-US" sz="1100" b="0" i="0" u="none" strike="noStrike">
                          <a:solidFill>
                            <a:srgbClr val="1F1A62"/>
                          </a:solidFill>
                          <a:effectLst/>
                          <a:latin typeface="Helvetica" panose="020B0604020202020204" pitchFamily="34" charset="0"/>
                          <a:cs typeface="Helvetica" panose="020B0604020202020204" pitchFamily="34" charset="0"/>
                        </a:rPr>
                        <a:t>$26,093.3</a:t>
                      </a:r>
                    </a:p>
                  </a:txBody>
                  <a:tcPr marL="3175" marR="3175" marT="317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E600"/>
                    </a:solidFill>
                  </a:tcPr>
                </a:tc>
                <a:tc>
                  <a:txBody>
                    <a:bodyPr/>
                    <a:lstStyle/>
                    <a:p>
                      <a:pPr algn="ctr" fontAlgn="b">
                        <a:buNone/>
                      </a:pPr>
                      <a:r>
                        <a:rPr lang="en-US" sz="1100" b="0" i="0" u="none" strike="noStrike">
                          <a:solidFill>
                            <a:srgbClr val="1F1A62"/>
                          </a:solidFill>
                          <a:effectLst/>
                          <a:latin typeface="Helvetica" panose="020B0604020202020204" pitchFamily="34" charset="0"/>
                          <a:cs typeface="Helvetica" panose="020B0604020202020204" pitchFamily="34" charset="0"/>
                        </a:rPr>
                        <a:t>8%</a:t>
                      </a:r>
                    </a:p>
                  </a:txBody>
                  <a:tcPr marL="3175" marR="3175" marT="3175" marB="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E600"/>
                    </a:solidFill>
                  </a:tcPr>
                </a:tc>
                <a:extLst>
                  <a:ext uri="{0D108BD9-81ED-4DB2-BD59-A6C34878D82A}">
                    <a16:rowId xmlns:a16="http://schemas.microsoft.com/office/drawing/2014/main" val="3870843628"/>
                  </a:ext>
                </a:extLst>
              </a:tr>
              <a:tr h="187325">
                <a:tc>
                  <a:txBody>
                    <a:bodyPr/>
                    <a:lstStyle/>
                    <a:p>
                      <a:pPr algn="ctr" fontAlgn="b"/>
                      <a:r>
                        <a:rPr lang="en-US" sz="1100" u="none" strike="noStrike">
                          <a:solidFill>
                            <a:srgbClr val="1F1A62"/>
                          </a:solidFill>
                          <a:effectLst/>
                          <a:latin typeface="Helvetica" panose="020B0403020202020204" pitchFamily="34" charset="0"/>
                          <a:cs typeface="Helvetica" panose="020B0604020202020204" pitchFamily="34" charset="0"/>
                        </a:rPr>
                        <a:t>5</a:t>
                      </a:r>
                      <a:endParaRPr lang="en-US" sz="1100" b="0" i="0" u="none" strike="noStrike">
                        <a:solidFill>
                          <a:srgbClr val="1F1A62"/>
                        </a:solidFill>
                        <a:effectLst/>
                        <a:latin typeface="Helvetica" panose="020B0403020202020204" pitchFamily="34" charset="0"/>
                        <a:cs typeface="Helvetica" panose="020B0604020202020204" pitchFamily="34" charset="0"/>
                      </a:endParaRPr>
                    </a:p>
                  </a:txBody>
                  <a:tcPr marL="0" marR="0" marT="0" marB="0" anchor="b">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buNone/>
                      </a:pPr>
                      <a:r>
                        <a:rPr lang="en-US" sz="1100" b="0" i="0" u="none" strike="noStrike">
                          <a:solidFill>
                            <a:srgbClr val="1F1A62"/>
                          </a:solidFill>
                          <a:effectLst/>
                          <a:latin typeface="Helvetica" panose="020B0604020202020204" pitchFamily="34" charset="0"/>
                          <a:cs typeface="Helvetica" panose="020B0604020202020204" pitchFamily="34" charset="0"/>
                        </a:rPr>
                        <a:t>AI</a:t>
                      </a:r>
                    </a:p>
                  </a:txBody>
                  <a:tcPr marL="3175" marR="3175" marT="317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buNone/>
                      </a:pPr>
                      <a:r>
                        <a:rPr lang="en-US" sz="1100" b="0" i="0" u="none" strike="noStrike">
                          <a:solidFill>
                            <a:srgbClr val="1F1A62"/>
                          </a:solidFill>
                          <a:effectLst/>
                          <a:latin typeface="Helvetica" panose="020B0604020202020204" pitchFamily="34" charset="0"/>
                          <a:cs typeface="Helvetica" panose="020B0604020202020204" pitchFamily="34" charset="0"/>
                        </a:rPr>
                        <a:t>3</a:t>
                      </a:r>
                    </a:p>
                  </a:txBody>
                  <a:tcPr marL="3175" marR="3175" marT="317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buNone/>
                      </a:pPr>
                      <a:r>
                        <a:rPr lang="en-US" sz="1100" b="0" i="0" u="none" strike="noStrike">
                          <a:solidFill>
                            <a:srgbClr val="1F1A62"/>
                          </a:solidFill>
                          <a:effectLst/>
                          <a:latin typeface="Helvetica" panose="020B0604020202020204" pitchFamily="34" charset="0"/>
                          <a:cs typeface="Helvetica" panose="020B0604020202020204" pitchFamily="34" charset="0"/>
                        </a:rPr>
                        <a:t>2%</a:t>
                      </a:r>
                    </a:p>
                  </a:txBody>
                  <a:tcPr marL="3175" marR="3175" marT="317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buNone/>
                      </a:pPr>
                      <a:r>
                        <a:rPr lang="en-US" sz="1100" b="0" i="0" u="none" strike="noStrike">
                          <a:solidFill>
                            <a:srgbClr val="1F1A62"/>
                          </a:solidFill>
                          <a:effectLst/>
                          <a:latin typeface="Helvetica" panose="020B0604020202020204" pitchFamily="34" charset="0"/>
                          <a:cs typeface="Helvetica" panose="020B0604020202020204" pitchFamily="34" charset="0"/>
                        </a:rPr>
                        <a:t>$15,681.2</a:t>
                      </a:r>
                    </a:p>
                  </a:txBody>
                  <a:tcPr marL="3175" marR="3175" marT="317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buNone/>
                      </a:pPr>
                      <a:r>
                        <a:rPr lang="en-US" sz="1100" b="0" i="0" u="none" strike="noStrike">
                          <a:solidFill>
                            <a:srgbClr val="1F1A62"/>
                          </a:solidFill>
                          <a:effectLst/>
                          <a:latin typeface="Helvetica" panose="020B0604020202020204" pitchFamily="34" charset="0"/>
                          <a:cs typeface="Helvetica" panose="020B0604020202020204" pitchFamily="34" charset="0"/>
                        </a:rPr>
                        <a:t>5%</a:t>
                      </a:r>
                    </a:p>
                  </a:txBody>
                  <a:tcPr marL="3175" marR="3175" marT="3175" marB="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74592786"/>
                  </a:ext>
                </a:extLst>
              </a:tr>
              <a:tr h="187325">
                <a:tc>
                  <a:txBody>
                    <a:bodyPr/>
                    <a:lstStyle/>
                    <a:p>
                      <a:pPr algn="ctr" fontAlgn="b"/>
                      <a:r>
                        <a:rPr lang="en-US" sz="1100" u="none" strike="noStrike">
                          <a:solidFill>
                            <a:srgbClr val="1F1A62"/>
                          </a:solidFill>
                          <a:effectLst/>
                          <a:latin typeface="Helvetica" panose="020B0403020202020204" pitchFamily="34" charset="0"/>
                          <a:cs typeface="Helvetica" panose="020B0604020202020204" pitchFamily="34" charset="0"/>
                        </a:rPr>
                        <a:t>6</a:t>
                      </a:r>
                      <a:endParaRPr lang="en-US" sz="1100" b="0" i="0" u="none" strike="noStrike">
                        <a:solidFill>
                          <a:srgbClr val="1F1A62"/>
                        </a:solidFill>
                        <a:effectLst/>
                        <a:latin typeface="Helvetica" panose="020B0403020202020204" pitchFamily="34" charset="0"/>
                        <a:cs typeface="Helvetica" panose="020B0604020202020204" pitchFamily="34" charset="0"/>
                      </a:endParaRPr>
                    </a:p>
                  </a:txBody>
                  <a:tcPr marL="0" marR="0" marT="0" marB="0" anchor="b">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buNone/>
                      </a:pPr>
                      <a:r>
                        <a:rPr lang="en-US" sz="1100" b="0" i="0" u="none" strike="noStrike">
                          <a:solidFill>
                            <a:srgbClr val="1F1A62"/>
                          </a:solidFill>
                          <a:effectLst/>
                          <a:latin typeface="Helvetica" panose="020B0604020202020204" pitchFamily="34" charset="0"/>
                          <a:cs typeface="Helvetica" panose="020B0604020202020204" pitchFamily="34" charset="0"/>
                        </a:rPr>
                        <a:t>Organization</a:t>
                      </a:r>
                    </a:p>
                  </a:txBody>
                  <a:tcPr marL="3175" marR="3175" marT="317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buNone/>
                      </a:pPr>
                      <a:r>
                        <a:rPr lang="en-US" sz="1100" b="0" i="0" u="none" strike="noStrike">
                          <a:solidFill>
                            <a:srgbClr val="1F1A62"/>
                          </a:solidFill>
                          <a:effectLst/>
                          <a:latin typeface="Helvetica" panose="020B0604020202020204" pitchFamily="34" charset="0"/>
                          <a:cs typeface="Helvetica" panose="020B0604020202020204" pitchFamily="34" charset="0"/>
                        </a:rPr>
                        <a:t>20</a:t>
                      </a:r>
                    </a:p>
                  </a:txBody>
                  <a:tcPr marL="3175" marR="3175" marT="317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buNone/>
                      </a:pPr>
                      <a:r>
                        <a:rPr lang="en-US" sz="1100" b="0" i="0" u="none" strike="noStrike">
                          <a:solidFill>
                            <a:srgbClr val="1F1A62"/>
                          </a:solidFill>
                          <a:effectLst/>
                          <a:latin typeface="Helvetica" panose="020B0604020202020204" pitchFamily="34" charset="0"/>
                          <a:cs typeface="Helvetica" panose="020B0604020202020204" pitchFamily="34" charset="0"/>
                        </a:rPr>
                        <a:t>11%</a:t>
                      </a:r>
                    </a:p>
                  </a:txBody>
                  <a:tcPr marL="3175" marR="3175" marT="317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buNone/>
                      </a:pPr>
                      <a:r>
                        <a:rPr lang="en-US" sz="1100" b="0" i="0" u="none" strike="noStrike">
                          <a:solidFill>
                            <a:srgbClr val="1F1A62"/>
                          </a:solidFill>
                          <a:effectLst/>
                          <a:latin typeface="Helvetica" panose="020B0604020202020204" pitchFamily="34" charset="0"/>
                          <a:cs typeface="Helvetica" panose="020B0604020202020204" pitchFamily="34" charset="0"/>
                        </a:rPr>
                        <a:t>$9,985.5</a:t>
                      </a:r>
                    </a:p>
                  </a:txBody>
                  <a:tcPr marL="3175" marR="3175" marT="317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buNone/>
                      </a:pPr>
                      <a:r>
                        <a:rPr lang="en-US" sz="1100" b="0" i="0" u="none" strike="noStrike">
                          <a:solidFill>
                            <a:srgbClr val="1F1A62"/>
                          </a:solidFill>
                          <a:effectLst/>
                          <a:latin typeface="Helvetica" panose="020B0604020202020204" pitchFamily="34" charset="0"/>
                          <a:cs typeface="Helvetica" panose="020B0604020202020204" pitchFamily="34" charset="0"/>
                        </a:rPr>
                        <a:t>3%</a:t>
                      </a:r>
                    </a:p>
                  </a:txBody>
                  <a:tcPr marL="3175" marR="3175" marT="3175" marB="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39267742"/>
                  </a:ext>
                </a:extLst>
              </a:tr>
              <a:tr h="187325">
                <a:tc>
                  <a:txBody>
                    <a:bodyPr/>
                    <a:lstStyle/>
                    <a:p>
                      <a:pPr algn="ctr" fontAlgn="b"/>
                      <a:r>
                        <a:rPr lang="en-US" sz="1100" u="none" strike="noStrike">
                          <a:solidFill>
                            <a:srgbClr val="1F1A62"/>
                          </a:solidFill>
                          <a:effectLst/>
                          <a:latin typeface="Helvetica" panose="020B0403020202020204" pitchFamily="34" charset="0"/>
                          <a:cs typeface="Helvetica" panose="020B0604020202020204" pitchFamily="34" charset="0"/>
                        </a:rPr>
                        <a:t>7</a:t>
                      </a:r>
                      <a:endParaRPr lang="en-US" sz="1100" b="0" i="0" u="none" strike="noStrike">
                        <a:solidFill>
                          <a:srgbClr val="1F1A62"/>
                        </a:solidFill>
                        <a:effectLst/>
                        <a:latin typeface="Helvetica" panose="020B0403020202020204" pitchFamily="34" charset="0"/>
                        <a:cs typeface="Helvetica" panose="020B0604020202020204" pitchFamily="34" charset="0"/>
                      </a:endParaRPr>
                    </a:p>
                  </a:txBody>
                  <a:tcPr marL="0" marR="0" marT="0" marB="0" anchor="b">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FE600"/>
                    </a:solidFill>
                  </a:tcPr>
                </a:tc>
                <a:tc>
                  <a:txBody>
                    <a:bodyPr/>
                    <a:lstStyle/>
                    <a:p>
                      <a:pPr algn="ctr" fontAlgn="b">
                        <a:buNone/>
                      </a:pPr>
                      <a:r>
                        <a:rPr lang="en-US" sz="1100" b="0" i="0" u="none" strike="noStrike">
                          <a:solidFill>
                            <a:srgbClr val="1F1A62"/>
                          </a:solidFill>
                          <a:effectLst/>
                          <a:latin typeface="Helvetica" panose="020B0604020202020204" pitchFamily="34" charset="0"/>
                          <a:cs typeface="Helvetica" panose="020B0604020202020204" pitchFamily="34" charset="0"/>
                        </a:rPr>
                        <a:t>Health &amp; Wellness</a:t>
                      </a:r>
                    </a:p>
                  </a:txBody>
                  <a:tcPr marL="3175" marR="3175" marT="317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E600"/>
                    </a:solidFill>
                  </a:tcPr>
                </a:tc>
                <a:tc>
                  <a:txBody>
                    <a:bodyPr/>
                    <a:lstStyle/>
                    <a:p>
                      <a:pPr algn="ctr" fontAlgn="b">
                        <a:buNone/>
                      </a:pPr>
                      <a:r>
                        <a:rPr lang="en-US" sz="1100" b="0" i="0" u="none" strike="noStrike">
                          <a:solidFill>
                            <a:srgbClr val="1F1A62"/>
                          </a:solidFill>
                          <a:effectLst/>
                          <a:latin typeface="Helvetica" panose="020B0604020202020204" pitchFamily="34" charset="0"/>
                          <a:cs typeface="Helvetica" panose="020B0604020202020204" pitchFamily="34" charset="0"/>
                        </a:rPr>
                        <a:t>15</a:t>
                      </a:r>
                    </a:p>
                  </a:txBody>
                  <a:tcPr marL="3175" marR="3175" marT="317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E600"/>
                    </a:solidFill>
                  </a:tcPr>
                </a:tc>
                <a:tc>
                  <a:txBody>
                    <a:bodyPr/>
                    <a:lstStyle/>
                    <a:p>
                      <a:pPr algn="ctr" fontAlgn="b">
                        <a:buNone/>
                      </a:pPr>
                      <a:r>
                        <a:rPr lang="en-US" sz="1100" b="0" i="0" u="none" strike="noStrike">
                          <a:solidFill>
                            <a:srgbClr val="1F1A62"/>
                          </a:solidFill>
                          <a:effectLst/>
                          <a:latin typeface="Helvetica" panose="020B0604020202020204" pitchFamily="34" charset="0"/>
                          <a:cs typeface="Helvetica" panose="020B0604020202020204" pitchFamily="34" charset="0"/>
                        </a:rPr>
                        <a:t>8%</a:t>
                      </a:r>
                    </a:p>
                  </a:txBody>
                  <a:tcPr marL="3175" marR="3175" marT="317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E600"/>
                    </a:solidFill>
                  </a:tcPr>
                </a:tc>
                <a:tc>
                  <a:txBody>
                    <a:bodyPr/>
                    <a:lstStyle/>
                    <a:p>
                      <a:pPr algn="ctr" fontAlgn="b">
                        <a:buNone/>
                      </a:pPr>
                      <a:r>
                        <a:rPr lang="en-US" sz="1100" b="0" i="0" u="none" strike="noStrike">
                          <a:solidFill>
                            <a:srgbClr val="1F1A62"/>
                          </a:solidFill>
                          <a:effectLst/>
                          <a:latin typeface="Helvetica" panose="020B0604020202020204" pitchFamily="34" charset="0"/>
                          <a:cs typeface="Helvetica" panose="020B0604020202020204" pitchFamily="34" charset="0"/>
                        </a:rPr>
                        <a:t>$9,200.8</a:t>
                      </a:r>
                    </a:p>
                  </a:txBody>
                  <a:tcPr marL="3175" marR="3175" marT="317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E600"/>
                    </a:solidFill>
                  </a:tcPr>
                </a:tc>
                <a:tc>
                  <a:txBody>
                    <a:bodyPr/>
                    <a:lstStyle/>
                    <a:p>
                      <a:pPr algn="ctr" fontAlgn="b">
                        <a:buNone/>
                      </a:pPr>
                      <a:r>
                        <a:rPr lang="en-US" sz="1100" b="0" i="0" u="none" strike="noStrike">
                          <a:solidFill>
                            <a:srgbClr val="1F1A62"/>
                          </a:solidFill>
                          <a:effectLst/>
                          <a:latin typeface="Helvetica" panose="020B0604020202020204" pitchFamily="34" charset="0"/>
                          <a:cs typeface="Helvetica" panose="020B0604020202020204" pitchFamily="34" charset="0"/>
                        </a:rPr>
                        <a:t>3%</a:t>
                      </a:r>
                    </a:p>
                  </a:txBody>
                  <a:tcPr marL="3175" marR="3175" marT="3175" marB="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E600"/>
                    </a:solidFill>
                  </a:tcPr>
                </a:tc>
                <a:extLst>
                  <a:ext uri="{0D108BD9-81ED-4DB2-BD59-A6C34878D82A}">
                    <a16:rowId xmlns:a16="http://schemas.microsoft.com/office/drawing/2014/main" val="1754660036"/>
                  </a:ext>
                </a:extLst>
              </a:tr>
              <a:tr h="185077">
                <a:tc>
                  <a:txBody>
                    <a:bodyPr/>
                    <a:lstStyle/>
                    <a:p>
                      <a:pPr algn="ctr" fontAlgn="b"/>
                      <a:r>
                        <a:rPr lang="en-US" sz="1100" u="none" strike="noStrike">
                          <a:solidFill>
                            <a:srgbClr val="1F1A62"/>
                          </a:solidFill>
                          <a:effectLst/>
                          <a:latin typeface="Helvetica" panose="020B0403020202020204" pitchFamily="34" charset="0"/>
                          <a:cs typeface="Helvetica" panose="020B0604020202020204" pitchFamily="34" charset="0"/>
                        </a:rPr>
                        <a:t>8</a:t>
                      </a:r>
                      <a:endParaRPr lang="en-US" sz="1100" b="0" i="0" u="none" strike="noStrike">
                        <a:solidFill>
                          <a:srgbClr val="1F1A62"/>
                        </a:solidFill>
                        <a:effectLst/>
                        <a:latin typeface="Helvetica" panose="020B0403020202020204" pitchFamily="34" charset="0"/>
                        <a:cs typeface="Helvetica" panose="020B0604020202020204" pitchFamily="34" charset="0"/>
                      </a:endParaRPr>
                    </a:p>
                  </a:txBody>
                  <a:tcPr marL="0" marR="0" marT="0" marB="0" anchor="b">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FE600"/>
                    </a:solidFill>
                  </a:tcPr>
                </a:tc>
                <a:tc>
                  <a:txBody>
                    <a:bodyPr/>
                    <a:lstStyle/>
                    <a:p>
                      <a:pPr algn="ctr" fontAlgn="b">
                        <a:buNone/>
                      </a:pPr>
                      <a:r>
                        <a:rPr lang="en-US" sz="1100" b="0" i="0" u="none" strike="noStrike">
                          <a:solidFill>
                            <a:srgbClr val="1F1A62"/>
                          </a:solidFill>
                          <a:effectLst/>
                          <a:latin typeface="Helvetica" panose="020B0604020202020204" pitchFamily="34" charset="0"/>
                          <a:cs typeface="Helvetica" panose="020B0604020202020204" pitchFamily="34" charset="0"/>
                        </a:rPr>
                        <a:t>Apparel &amp; Accessories</a:t>
                      </a:r>
                    </a:p>
                  </a:txBody>
                  <a:tcPr marL="3175" marR="3175" marT="317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E600"/>
                    </a:solidFill>
                  </a:tcPr>
                </a:tc>
                <a:tc>
                  <a:txBody>
                    <a:bodyPr/>
                    <a:lstStyle/>
                    <a:p>
                      <a:pPr algn="ctr" fontAlgn="b">
                        <a:buNone/>
                      </a:pPr>
                      <a:r>
                        <a:rPr lang="en-US" sz="1100" b="0" i="0" u="none" strike="noStrike">
                          <a:solidFill>
                            <a:srgbClr val="1F1A62"/>
                          </a:solidFill>
                          <a:effectLst/>
                          <a:latin typeface="Helvetica" panose="020B0604020202020204" pitchFamily="34" charset="0"/>
                          <a:cs typeface="Helvetica" panose="020B0604020202020204" pitchFamily="34" charset="0"/>
                        </a:rPr>
                        <a:t>11</a:t>
                      </a:r>
                    </a:p>
                  </a:txBody>
                  <a:tcPr marL="3175" marR="3175" marT="317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E600"/>
                    </a:solidFill>
                  </a:tcPr>
                </a:tc>
                <a:tc>
                  <a:txBody>
                    <a:bodyPr/>
                    <a:lstStyle/>
                    <a:p>
                      <a:pPr algn="ctr" fontAlgn="b">
                        <a:buNone/>
                      </a:pPr>
                      <a:r>
                        <a:rPr lang="en-US" sz="1100" b="0" i="0" u="none" strike="noStrike">
                          <a:solidFill>
                            <a:srgbClr val="1F1A62"/>
                          </a:solidFill>
                          <a:effectLst/>
                          <a:latin typeface="Helvetica" panose="020B0604020202020204" pitchFamily="34" charset="0"/>
                          <a:cs typeface="Helvetica" panose="020B0604020202020204" pitchFamily="34" charset="0"/>
                        </a:rPr>
                        <a:t>6%</a:t>
                      </a:r>
                    </a:p>
                  </a:txBody>
                  <a:tcPr marL="3175" marR="3175" marT="317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E600"/>
                    </a:solidFill>
                  </a:tcPr>
                </a:tc>
                <a:tc>
                  <a:txBody>
                    <a:bodyPr/>
                    <a:lstStyle/>
                    <a:p>
                      <a:pPr algn="ctr" fontAlgn="b">
                        <a:buNone/>
                      </a:pPr>
                      <a:r>
                        <a:rPr lang="en-US" sz="1100" b="0" i="0" u="none" strike="noStrike">
                          <a:solidFill>
                            <a:srgbClr val="1F1A62"/>
                          </a:solidFill>
                          <a:effectLst/>
                          <a:latin typeface="Helvetica" panose="020B0604020202020204" pitchFamily="34" charset="0"/>
                          <a:cs typeface="Helvetica" panose="020B0604020202020204" pitchFamily="34" charset="0"/>
                        </a:rPr>
                        <a:t>$9,083.7</a:t>
                      </a:r>
                    </a:p>
                  </a:txBody>
                  <a:tcPr marL="3175" marR="3175" marT="317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E600"/>
                    </a:solidFill>
                  </a:tcPr>
                </a:tc>
                <a:tc>
                  <a:txBody>
                    <a:bodyPr/>
                    <a:lstStyle/>
                    <a:p>
                      <a:pPr algn="ctr" fontAlgn="b">
                        <a:buNone/>
                      </a:pPr>
                      <a:r>
                        <a:rPr lang="en-US" sz="1100" b="0" i="0" u="none" strike="noStrike">
                          <a:solidFill>
                            <a:srgbClr val="1F1A62"/>
                          </a:solidFill>
                          <a:effectLst/>
                          <a:latin typeface="Helvetica" panose="020B0604020202020204" pitchFamily="34" charset="0"/>
                          <a:cs typeface="Helvetica" panose="020B0604020202020204" pitchFamily="34" charset="0"/>
                        </a:rPr>
                        <a:t>3%</a:t>
                      </a:r>
                    </a:p>
                  </a:txBody>
                  <a:tcPr marL="3175" marR="3175" marT="3175" marB="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E600"/>
                    </a:solidFill>
                  </a:tcPr>
                </a:tc>
                <a:extLst>
                  <a:ext uri="{0D108BD9-81ED-4DB2-BD59-A6C34878D82A}">
                    <a16:rowId xmlns:a16="http://schemas.microsoft.com/office/drawing/2014/main" val="3646510303"/>
                  </a:ext>
                </a:extLst>
              </a:tr>
              <a:tr h="187325">
                <a:tc>
                  <a:txBody>
                    <a:bodyPr/>
                    <a:lstStyle/>
                    <a:p>
                      <a:pPr algn="ctr" fontAlgn="b"/>
                      <a:r>
                        <a:rPr lang="en-US" sz="1100" u="none" strike="noStrike">
                          <a:solidFill>
                            <a:srgbClr val="1F1A62"/>
                          </a:solidFill>
                          <a:effectLst/>
                          <a:latin typeface="Helvetica" panose="020B0403020202020204" pitchFamily="34" charset="0"/>
                          <a:cs typeface="Helvetica" panose="020B0604020202020204" pitchFamily="34" charset="0"/>
                        </a:rPr>
                        <a:t>9</a:t>
                      </a:r>
                      <a:endParaRPr lang="en-US" sz="1100" b="0" i="0" u="none" strike="noStrike">
                        <a:solidFill>
                          <a:srgbClr val="1F1A62"/>
                        </a:solidFill>
                        <a:effectLst/>
                        <a:latin typeface="Helvetica" panose="020B0403020202020204" pitchFamily="34" charset="0"/>
                        <a:cs typeface="Helvetica" panose="020B0604020202020204" pitchFamily="34" charset="0"/>
                      </a:endParaRPr>
                    </a:p>
                  </a:txBody>
                  <a:tcPr marL="0" marR="0" marT="0" marB="0" anchor="b">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FE600"/>
                    </a:solidFill>
                  </a:tcPr>
                </a:tc>
                <a:tc>
                  <a:txBody>
                    <a:bodyPr/>
                    <a:lstStyle/>
                    <a:p>
                      <a:pPr algn="ctr" fontAlgn="b">
                        <a:buNone/>
                      </a:pPr>
                      <a:r>
                        <a:rPr lang="en-US" sz="1100" b="0" i="0" u="none" strike="noStrike">
                          <a:solidFill>
                            <a:srgbClr val="1F1A62"/>
                          </a:solidFill>
                          <a:effectLst/>
                          <a:latin typeface="Helvetica" panose="020B0604020202020204" pitchFamily="34" charset="0"/>
                          <a:cs typeface="Helvetica" panose="020B0604020202020204" pitchFamily="34" charset="0"/>
                        </a:rPr>
                        <a:t>Home Furnishing</a:t>
                      </a:r>
                    </a:p>
                  </a:txBody>
                  <a:tcPr marL="3175" marR="3175" marT="317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E600"/>
                    </a:solidFill>
                  </a:tcPr>
                </a:tc>
                <a:tc>
                  <a:txBody>
                    <a:bodyPr/>
                    <a:lstStyle/>
                    <a:p>
                      <a:pPr algn="ctr" fontAlgn="b">
                        <a:buNone/>
                      </a:pPr>
                      <a:r>
                        <a:rPr lang="en-US" sz="1100" b="0" i="0" u="none" strike="noStrike">
                          <a:solidFill>
                            <a:srgbClr val="1F1A62"/>
                          </a:solidFill>
                          <a:effectLst/>
                          <a:latin typeface="Helvetica" panose="020B0604020202020204" pitchFamily="34" charset="0"/>
                          <a:cs typeface="Helvetica" panose="020B0604020202020204" pitchFamily="34" charset="0"/>
                        </a:rPr>
                        <a:t>4</a:t>
                      </a:r>
                    </a:p>
                  </a:txBody>
                  <a:tcPr marL="3175" marR="3175" marT="317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E600"/>
                    </a:solidFill>
                  </a:tcPr>
                </a:tc>
                <a:tc>
                  <a:txBody>
                    <a:bodyPr/>
                    <a:lstStyle/>
                    <a:p>
                      <a:pPr algn="ctr" fontAlgn="b">
                        <a:buNone/>
                      </a:pPr>
                      <a:r>
                        <a:rPr lang="en-US" sz="1100" b="0" i="0" u="none" strike="noStrike">
                          <a:solidFill>
                            <a:srgbClr val="1F1A62"/>
                          </a:solidFill>
                          <a:effectLst/>
                          <a:latin typeface="Helvetica" panose="020B0604020202020204" pitchFamily="34" charset="0"/>
                          <a:cs typeface="Helvetica" panose="020B0604020202020204" pitchFamily="34" charset="0"/>
                        </a:rPr>
                        <a:t>2%</a:t>
                      </a:r>
                    </a:p>
                  </a:txBody>
                  <a:tcPr marL="3175" marR="3175" marT="317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E600"/>
                    </a:solidFill>
                  </a:tcPr>
                </a:tc>
                <a:tc>
                  <a:txBody>
                    <a:bodyPr/>
                    <a:lstStyle/>
                    <a:p>
                      <a:pPr algn="ctr" fontAlgn="b">
                        <a:buNone/>
                      </a:pPr>
                      <a:r>
                        <a:rPr lang="en-US" sz="1100" b="0" i="0" u="none" strike="noStrike">
                          <a:solidFill>
                            <a:srgbClr val="1F1A62"/>
                          </a:solidFill>
                          <a:effectLst/>
                          <a:latin typeface="Helvetica" panose="020B0604020202020204" pitchFamily="34" charset="0"/>
                          <a:cs typeface="Helvetica" panose="020B0604020202020204" pitchFamily="34" charset="0"/>
                        </a:rPr>
                        <a:t>$7,431.1</a:t>
                      </a:r>
                    </a:p>
                  </a:txBody>
                  <a:tcPr marL="3175" marR="3175" marT="317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E600"/>
                    </a:solidFill>
                  </a:tcPr>
                </a:tc>
                <a:tc>
                  <a:txBody>
                    <a:bodyPr/>
                    <a:lstStyle/>
                    <a:p>
                      <a:pPr algn="ctr" fontAlgn="b">
                        <a:buNone/>
                      </a:pPr>
                      <a:r>
                        <a:rPr lang="en-US" sz="1100" b="0" i="0" u="none" strike="noStrike">
                          <a:solidFill>
                            <a:srgbClr val="1F1A62"/>
                          </a:solidFill>
                          <a:effectLst/>
                          <a:latin typeface="Helvetica" panose="020B0604020202020204" pitchFamily="34" charset="0"/>
                          <a:cs typeface="Helvetica" panose="020B0604020202020204" pitchFamily="34" charset="0"/>
                        </a:rPr>
                        <a:t>2%</a:t>
                      </a:r>
                    </a:p>
                  </a:txBody>
                  <a:tcPr marL="3175" marR="3175" marT="3175" marB="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E600"/>
                    </a:solidFill>
                  </a:tcPr>
                </a:tc>
                <a:extLst>
                  <a:ext uri="{0D108BD9-81ED-4DB2-BD59-A6C34878D82A}">
                    <a16:rowId xmlns:a16="http://schemas.microsoft.com/office/drawing/2014/main" val="2821549255"/>
                  </a:ext>
                </a:extLst>
              </a:tr>
              <a:tr h="187325">
                <a:tc>
                  <a:txBody>
                    <a:bodyPr/>
                    <a:lstStyle/>
                    <a:p>
                      <a:pPr algn="ctr" fontAlgn="b"/>
                      <a:r>
                        <a:rPr lang="en-US" sz="1100" u="none" strike="noStrike">
                          <a:solidFill>
                            <a:srgbClr val="1F1A62"/>
                          </a:solidFill>
                          <a:effectLst/>
                          <a:latin typeface="Helvetica" panose="020B0403020202020204" pitchFamily="34" charset="0"/>
                          <a:cs typeface="Helvetica" panose="020B0604020202020204" pitchFamily="34" charset="0"/>
                        </a:rPr>
                        <a:t>10</a:t>
                      </a:r>
                      <a:endParaRPr lang="en-US" sz="1100" b="0" i="0" u="none" strike="noStrike">
                        <a:solidFill>
                          <a:srgbClr val="1F1A62"/>
                        </a:solidFill>
                        <a:effectLst/>
                        <a:latin typeface="Helvetica" panose="020B0403020202020204" pitchFamily="34" charset="0"/>
                        <a:cs typeface="Helvetica" panose="020B0604020202020204" pitchFamily="34" charset="0"/>
                      </a:endParaRPr>
                    </a:p>
                  </a:txBody>
                  <a:tcPr marL="0" marR="0" marT="0" marB="0" anchor="b">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FE600"/>
                    </a:solidFill>
                  </a:tcPr>
                </a:tc>
                <a:tc>
                  <a:txBody>
                    <a:bodyPr/>
                    <a:lstStyle/>
                    <a:p>
                      <a:pPr algn="ctr" fontAlgn="b">
                        <a:buNone/>
                      </a:pPr>
                      <a:r>
                        <a:rPr lang="en-US" sz="1100" b="0" i="0" u="none" strike="noStrike">
                          <a:solidFill>
                            <a:srgbClr val="1F1A62"/>
                          </a:solidFill>
                          <a:effectLst/>
                          <a:latin typeface="Helvetica" panose="020B0604020202020204" pitchFamily="34" charset="0"/>
                          <a:cs typeface="Helvetica" panose="020B0604020202020204" pitchFamily="34" charset="0"/>
                        </a:rPr>
                        <a:t>Legal Services</a:t>
                      </a:r>
                    </a:p>
                  </a:txBody>
                  <a:tcPr marL="3175" marR="3175" marT="317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E600"/>
                    </a:solidFill>
                  </a:tcPr>
                </a:tc>
                <a:tc>
                  <a:txBody>
                    <a:bodyPr/>
                    <a:lstStyle/>
                    <a:p>
                      <a:pPr algn="ctr" fontAlgn="b">
                        <a:buNone/>
                      </a:pPr>
                      <a:r>
                        <a:rPr lang="en-US" sz="1100" b="0" i="0" u="none" strike="noStrike">
                          <a:solidFill>
                            <a:srgbClr val="1F1A62"/>
                          </a:solidFill>
                          <a:effectLst/>
                          <a:latin typeface="Helvetica" panose="020B0604020202020204" pitchFamily="34" charset="0"/>
                          <a:cs typeface="Helvetica" panose="020B0604020202020204" pitchFamily="34" charset="0"/>
                        </a:rPr>
                        <a:t>2</a:t>
                      </a:r>
                    </a:p>
                  </a:txBody>
                  <a:tcPr marL="3175" marR="3175" marT="317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E600"/>
                    </a:solidFill>
                  </a:tcPr>
                </a:tc>
                <a:tc>
                  <a:txBody>
                    <a:bodyPr/>
                    <a:lstStyle/>
                    <a:p>
                      <a:pPr algn="ctr" fontAlgn="b">
                        <a:buNone/>
                      </a:pPr>
                      <a:r>
                        <a:rPr lang="en-US" sz="1100" b="0" i="0" u="none" strike="noStrike">
                          <a:solidFill>
                            <a:srgbClr val="1F1A62"/>
                          </a:solidFill>
                          <a:effectLst/>
                          <a:latin typeface="Helvetica" panose="020B0604020202020204" pitchFamily="34" charset="0"/>
                          <a:cs typeface="Helvetica" panose="020B0604020202020204" pitchFamily="34" charset="0"/>
                        </a:rPr>
                        <a:t>1%</a:t>
                      </a:r>
                    </a:p>
                  </a:txBody>
                  <a:tcPr marL="3175" marR="3175" marT="317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E600"/>
                    </a:solidFill>
                  </a:tcPr>
                </a:tc>
                <a:tc>
                  <a:txBody>
                    <a:bodyPr/>
                    <a:lstStyle/>
                    <a:p>
                      <a:pPr algn="ctr" fontAlgn="b">
                        <a:buNone/>
                      </a:pPr>
                      <a:r>
                        <a:rPr lang="en-US" sz="1100" b="0" i="0" u="none" strike="noStrike">
                          <a:solidFill>
                            <a:srgbClr val="1F1A62"/>
                          </a:solidFill>
                          <a:effectLst/>
                          <a:latin typeface="Helvetica" panose="020B0604020202020204" pitchFamily="34" charset="0"/>
                          <a:cs typeface="Helvetica" panose="020B0604020202020204" pitchFamily="34" charset="0"/>
                        </a:rPr>
                        <a:t>$7,240.8</a:t>
                      </a:r>
                    </a:p>
                  </a:txBody>
                  <a:tcPr marL="3175" marR="3175" marT="317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E600"/>
                    </a:solidFill>
                  </a:tcPr>
                </a:tc>
                <a:tc>
                  <a:txBody>
                    <a:bodyPr/>
                    <a:lstStyle/>
                    <a:p>
                      <a:pPr algn="ctr" fontAlgn="b">
                        <a:buNone/>
                      </a:pPr>
                      <a:r>
                        <a:rPr lang="en-US" sz="1100" b="0" i="0" u="none" strike="noStrike">
                          <a:solidFill>
                            <a:srgbClr val="1F1A62"/>
                          </a:solidFill>
                          <a:effectLst/>
                          <a:latin typeface="Helvetica" panose="020B0604020202020204" pitchFamily="34" charset="0"/>
                          <a:cs typeface="Helvetica" panose="020B0604020202020204" pitchFamily="34" charset="0"/>
                        </a:rPr>
                        <a:t>2%</a:t>
                      </a:r>
                    </a:p>
                  </a:txBody>
                  <a:tcPr marL="3175" marR="3175" marT="3175" marB="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E600"/>
                    </a:solidFill>
                  </a:tcPr>
                </a:tc>
                <a:extLst>
                  <a:ext uri="{0D108BD9-81ED-4DB2-BD59-A6C34878D82A}">
                    <a16:rowId xmlns:a16="http://schemas.microsoft.com/office/drawing/2014/main" val="2473267815"/>
                  </a:ext>
                </a:extLst>
              </a:tr>
              <a:tr h="187325">
                <a:tc>
                  <a:txBody>
                    <a:bodyPr/>
                    <a:lstStyle/>
                    <a:p>
                      <a:pPr algn="ctr" fontAlgn="b"/>
                      <a:r>
                        <a:rPr lang="en-US" sz="1100" u="none" strike="noStrike">
                          <a:solidFill>
                            <a:srgbClr val="1F1A62"/>
                          </a:solidFill>
                          <a:effectLst/>
                          <a:latin typeface="Helvetica" panose="020B0403020202020204" pitchFamily="34" charset="0"/>
                          <a:cs typeface="Helvetica" panose="020B0604020202020204" pitchFamily="34" charset="0"/>
                        </a:rPr>
                        <a:t>11</a:t>
                      </a:r>
                      <a:endParaRPr lang="en-US" sz="1100" b="0" i="0" u="none" strike="noStrike">
                        <a:solidFill>
                          <a:srgbClr val="1F1A62"/>
                        </a:solidFill>
                        <a:effectLst/>
                        <a:latin typeface="Helvetica" panose="020B0403020202020204" pitchFamily="34" charset="0"/>
                        <a:cs typeface="Helvetica" panose="020B0604020202020204" pitchFamily="34" charset="0"/>
                      </a:endParaRPr>
                    </a:p>
                  </a:txBody>
                  <a:tcPr marL="0" marR="0" marT="0" marB="0" anchor="b">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FE600"/>
                    </a:solidFill>
                  </a:tcPr>
                </a:tc>
                <a:tc>
                  <a:txBody>
                    <a:bodyPr/>
                    <a:lstStyle/>
                    <a:p>
                      <a:pPr algn="ctr" fontAlgn="b">
                        <a:buNone/>
                      </a:pPr>
                      <a:r>
                        <a:rPr lang="en-US" sz="1100" b="0" i="0" u="none" strike="noStrike">
                          <a:solidFill>
                            <a:srgbClr val="1F1A62"/>
                          </a:solidFill>
                          <a:effectLst/>
                          <a:latin typeface="Helvetica" panose="020B0604020202020204" pitchFamily="34" charset="0"/>
                          <a:cs typeface="Helvetica" panose="020B0604020202020204" pitchFamily="34" charset="0"/>
                        </a:rPr>
                        <a:t>Vitamins &amp; Supplements</a:t>
                      </a:r>
                    </a:p>
                  </a:txBody>
                  <a:tcPr marL="3175" marR="3175" marT="317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E600"/>
                    </a:solidFill>
                  </a:tcPr>
                </a:tc>
                <a:tc>
                  <a:txBody>
                    <a:bodyPr/>
                    <a:lstStyle/>
                    <a:p>
                      <a:pPr algn="ctr" fontAlgn="b">
                        <a:buNone/>
                      </a:pPr>
                      <a:r>
                        <a:rPr lang="en-US" sz="1100" b="0" i="0" u="none" strike="noStrike">
                          <a:solidFill>
                            <a:srgbClr val="1F1A62"/>
                          </a:solidFill>
                          <a:effectLst/>
                          <a:latin typeface="Helvetica" panose="020B0604020202020204" pitchFamily="34" charset="0"/>
                          <a:cs typeface="Helvetica" panose="020B0604020202020204" pitchFamily="34" charset="0"/>
                        </a:rPr>
                        <a:t>3</a:t>
                      </a:r>
                    </a:p>
                  </a:txBody>
                  <a:tcPr marL="3175" marR="3175" marT="317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E600"/>
                    </a:solidFill>
                  </a:tcPr>
                </a:tc>
                <a:tc>
                  <a:txBody>
                    <a:bodyPr/>
                    <a:lstStyle/>
                    <a:p>
                      <a:pPr algn="ctr" fontAlgn="b">
                        <a:buNone/>
                      </a:pPr>
                      <a:r>
                        <a:rPr lang="en-US" sz="1100" b="0" i="0" u="none" strike="noStrike">
                          <a:solidFill>
                            <a:srgbClr val="1F1A62"/>
                          </a:solidFill>
                          <a:effectLst/>
                          <a:latin typeface="Helvetica" panose="020B0604020202020204" pitchFamily="34" charset="0"/>
                          <a:cs typeface="Helvetica" panose="020B0604020202020204" pitchFamily="34" charset="0"/>
                        </a:rPr>
                        <a:t>2%</a:t>
                      </a:r>
                    </a:p>
                  </a:txBody>
                  <a:tcPr marL="3175" marR="3175" marT="317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E600"/>
                    </a:solidFill>
                  </a:tcPr>
                </a:tc>
                <a:tc>
                  <a:txBody>
                    <a:bodyPr/>
                    <a:lstStyle/>
                    <a:p>
                      <a:pPr algn="ctr" fontAlgn="b">
                        <a:buNone/>
                      </a:pPr>
                      <a:r>
                        <a:rPr lang="en-US" sz="1100" b="0" i="0" u="none" strike="noStrike">
                          <a:solidFill>
                            <a:srgbClr val="1F1A62"/>
                          </a:solidFill>
                          <a:effectLst/>
                          <a:latin typeface="Helvetica" panose="020B0604020202020204" pitchFamily="34" charset="0"/>
                          <a:cs typeface="Helvetica" panose="020B0604020202020204" pitchFamily="34" charset="0"/>
                        </a:rPr>
                        <a:t>$3,574.7</a:t>
                      </a:r>
                    </a:p>
                  </a:txBody>
                  <a:tcPr marL="3175" marR="3175" marT="317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E600"/>
                    </a:solidFill>
                  </a:tcPr>
                </a:tc>
                <a:tc>
                  <a:txBody>
                    <a:bodyPr/>
                    <a:lstStyle/>
                    <a:p>
                      <a:pPr algn="ctr" fontAlgn="b">
                        <a:buNone/>
                      </a:pPr>
                      <a:r>
                        <a:rPr lang="en-US" sz="1100" b="0" i="0" u="none" strike="noStrike">
                          <a:solidFill>
                            <a:srgbClr val="1F1A62"/>
                          </a:solidFill>
                          <a:effectLst/>
                          <a:latin typeface="Helvetica" panose="020B0604020202020204" pitchFamily="34" charset="0"/>
                          <a:cs typeface="Helvetica" panose="020B0604020202020204" pitchFamily="34" charset="0"/>
                        </a:rPr>
                        <a:t>1%</a:t>
                      </a:r>
                    </a:p>
                  </a:txBody>
                  <a:tcPr marL="3175" marR="3175" marT="3175" marB="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E600"/>
                    </a:solidFill>
                  </a:tcPr>
                </a:tc>
                <a:extLst>
                  <a:ext uri="{0D108BD9-81ED-4DB2-BD59-A6C34878D82A}">
                    <a16:rowId xmlns:a16="http://schemas.microsoft.com/office/drawing/2014/main" val="53442714"/>
                  </a:ext>
                </a:extLst>
              </a:tr>
              <a:tr h="187325">
                <a:tc>
                  <a:txBody>
                    <a:bodyPr/>
                    <a:lstStyle/>
                    <a:p>
                      <a:pPr algn="ctr" fontAlgn="b"/>
                      <a:r>
                        <a:rPr lang="en-US" sz="1100" u="none" strike="noStrike">
                          <a:solidFill>
                            <a:srgbClr val="1F1A62"/>
                          </a:solidFill>
                          <a:effectLst/>
                          <a:latin typeface="Helvetica" panose="020B0403020202020204" pitchFamily="34" charset="0"/>
                          <a:cs typeface="Helvetica" panose="020B0604020202020204" pitchFamily="34" charset="0"/>
                        </a:rPr>
                        <a:t>12</a:t>
                      </a:r>
                      <a:endParaRPr lang="en-US" sz="1100" b="0" i="0" u="none" strike="noStrike">
                        <a:solidFill>
                          <a:srgbClr val="1F1A62"/>
                        </a:solidFill>
                        <a:effectLst/>
                        <a:latin typeface="Helvetica" panose="020B0403020202020204" pitchFamily="34" charset="0"/>
                        <a:cs typeface="Helvetica" panose="020B0604020202020204" pitchFamily="34" charset="0"/>
                      </a:endParaRPr>
                    </a:p>
                  </a:txBody>
                  <a:tcPr marL="0" marR="0" marT="0" marB="0" anchor="b">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FE600"/>
                    </a:solidFill>
                  </a:tcPr>
                </a:tc>
                <a:tc>
                  <a:txBody>
                    <a:bodyPr/>
                    <a:lstStyle/>
                    <a:p>
                      <a:pPr algn="ctr" fontAlgn="b">
                        <a:buNone/>
                      </a:pPr>
                      <a:r>
                        <a:rPr lang="en-US" sz="1100" b="0" i="0" u="none" strike="noStrike">
                          <a:solidFill>
                            <a:srgbClr val="1F1A62"/>
                          </a:solidFill>
                          <a:effectLst/>
                          <a:latin typeface="Helvetica" panose="020B0604020202020204" pitchFamily="34" charset="0"/>
                          <a:cs typeface="Helvetica" panose="020B0604020202020204" pitchFamily="34" charset="0"/>
                        </a:rPr>
                        <a:t>Food &amp; Beverage</a:t>
                      </a:r>
                    </a:p>
                  </a:txBody>
                  <a:tcPr marL="3175" marR="3175" marT="317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E600"/>
                    </a:solidFill>
                  </a:tcPr>
                </a:tc>
                <a:tc>
                  <a:txBody>
                    <a:bodyPr/>
                    <a:lstStyle/>
                    <a:p>
                      <a:pPr algn="ctr" fontAlgn="b">
                        <a:buNone/>
                      </a:pPr>
                      <a:r>
                        <a:rPr lang="en-US" sz="1100" b="0" i="0" u="none" strike="noStrike">
                          <a:solidFill>
                            <a:srgbClr val="1F1A62"/>
                          </a:solidFill>
                          <a:effectLst/>
                          <a:latin typeface="Helvetica" panose="020B0604020202020204" pitchFamily="34" charset="0"/>
                          <a:cs typeface="Helvetica" panose="020B0604020202020204" pitchFamily="34" charset="0"/>
                        </a:rPr>
                        <a:t>8</a:t>
                      </a:r>
                    </a:p>
                  </a:txBody>
                  <a:tcPr marL="3175" marR="3175" marT="317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E600"/>
                    </a:solidFill>
                  </a:tcPr>
                </a:tc>
                <a:tc>
                  <a:txBody>
                    <a:bodyPr/>
                    <a:lstStyle/>
                    <a:p>
                      <a:pPr algn="ctr" fontAlgn="b">
                        <a:buNone/>
                      </a:pPr>
                      <a:r>
                        <a:rPr lang="en-US" sz="1100" b="0" i="0" u="none" strike="noStrike">
                          <a:solidFill>
                            <a:srgbClr val="1F1A62"/>
                          </a:solidFill>
                          <a:effectLst/>
                          <a:latin typeface="Helvetica" panose="020B0604020202020204" pitchFamily="34" charset="0"/>
                          <a:cs typeface="Helvetica" panose="020B0604020202020204" pitchFamily="34" charset="0"/>
                        </a:rPr>
                        <a:t>4%</a:t>
                      </a:r>
                    </a:p>
                  </a:txBody>
                  <a:tcPr marL="3175" marR="3175" marT="317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E600"/>
                    </a:solidFill>
                  </a:tcPr>
                </a:tc>
                <a:tc>
                  <a:txBody>
                    <a:bodyPr/>
                    <a:lstStyle/>
                    <a:p>
                      <a:pPr algn="ctr" fontAlgn="b">
                        <a:buNone/>
                      </a:pPr>
                      <a:r>
                        <a:rPr lang="en-US" sz="1100" b="0" i="0" u="none" strike="noStrike">
                          <a:solidFill>
                            <a:srgbClr val="1F1A62"/>
                          </a:solidFill>
                          <a:effectLst/>
                          <a:latin typeface="Helvetica" panose="020B0604020202020204" pitchFamily="34" charset="0"/>
                          <a:cs typeface="Helvetica" panose="020B0604020202020204" pitchFamily="34" charset="0"/>
                        </a:rPr>
                        <a:t>$3,326.6</a:t>
                      </a:r>
                    </a:p>
                  </a:txBody>
                  <a:tcPr marL="3175" marR="3175" marT="317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E600"/>
                    </a:solidFill>
                  </a:tcPr>
                </a:tc>
                <a:tc>
                  <a:txBody>
                    <a:bodyPr/>
                    <a:lstStyle/>
                    <a:p>
                      <a:pPr algn="ctr" fontAlgn="b">
                        <a:buNone/>
                      </a:pPr>
                      <a:r>
                        <a:rPr lang="en-US" sz="1100" b="0" i="0" u="none" strike="noStrike">
                          <a:solidFill>
                            <a:srgbClr val="1F1A62"/>
                          </a:solidFill>
                          <a:effectLst/>
                          <a:latin typeface="Helvetica" panose="020B0604020202020204" pitchFamily="34" charset="0"/>
                          <a:cs typeface="Helvetica" panose="020B0604020202020204" pitchFamily="34" charset="0"/>
                        </a:rPr>
                        <a:t>1%</a:t>
                      </a:r>
                    </a:p>
                  </a:txBody>
                  <a:tcPr marL="3175" marR="3175" marT="3175" marB="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E600"/>
                    </a:solidFill>
                  </a:tcPr>
                </a:tc>
                <a:extLst>
                  <a:ext uri="{0D108BD9-81ED-4DB2-BD59-A6C34878D82A}">
                    <a16:rowId xmlns:a16="http://schemas.microsoft.com/office/drawing/2014/main" val="3083157800"/>
                  </a:ext>
                </a:extLst>
              </a:tr>
              <a:tr h="187325">
                <a:tc>
                  <a:txBody>
                    <a:bodyPr/>
                    <a:lstStyle/>
                    <a:p>
                      <a:pPr algn="ctr" fontAlgn="b"/>
                      <a:r>
                        <a:rPr lang="en-US" sz="1100" u="none" strike="noStrike">
                          <a:solidFill>
                            <a:srgbClr val="1F1A62"/>
                          </a:solidFill>
                          <a:effectLst/>
                          <a:latin typeface="Helvetica" panose="020B0403020202020204" pitchFamily="34" charset="0"/>
                          <a:cs typeface="Helvetica" panose="020B0604020202020204" pitchFamily="34" charset="0"/>
                        </a:rPr>
                        <a:t>13</a:t>
                      </a:r>
                      <a:endParaRPr lang="en-US" sz="1100" b="0" i="0" u="none" strike="noStrike">
                        <a:solidFill>
                          <a:srgbClr val="1F1A62"/>
                        </a:solidFill>
                        <a:effectLst/>
                        <a:latin typeface="Helvetica" panose="020B0403020202020204" pitchFamily="34" charset="0"/>
                        <a:cs typeface="Helvetica" panose="020B0604020202020204" pitchFamily="34" charset="0"/>
                      </a:endParaRPr>
                    </a:p>
                  </a:txBody>
                  <a:tcPr marL="0" marR="0" marT="0" marB="0" anchor="b">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FE600"/>
                    </a:solidFill>
                  </a:tcPr>
                </a:tc>
                <a:tc>
                  <a:txBody>
                    <a:bodyPr/>
                    <a:lstStyle/>
                    <a:p>
                      <a:pPr algn="ctr" fontAlgn="b">
                        <a:buNone/>
                      </a:pPr>
                      <a:r>
                        <a:rPr lang="en-US" sz="1100" b="0" i="0" u="none" strike="noStrike">
                          <a:solidFill>
                            <a:srgbClr val="1F1A62"/>
                          </a:solidFill>
                          <a:effectLst/>
                          <a:latin typeface="Helvetica" panose="020B0604020202020204" pitchFamily="34" charset="0"/>
                          <a:cs typeface="Helvetica" panose="020B0604020202020204" pitchFamily="34" charset="0"/>
                        </a:rPr>
                        <a:t>Financial Services</a:t>
                      </a:r>
                    </a:p>
                  </a:txBody>
                  <a:tcPr marL="3175" marR="3175" marT="317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E600"/>
                    </a:solidFill>
                  </a:tcPr>
                </a:tc>
                <a:tc>
                  <a:txBody>
                    <a:bodyPr/>
                    <a:lstStyle/>
                    <a:p>
                      <a:pPr algn="ctr" fontAlgn="b">
                        <a:buNone/>
                      </a:pPr>
                      <a:r>
                        <a:rPr lang="en-US" sz="1100" b="0" i="0" u="none" strike="noStrike">
                          <a:solidFill>
                            <a:srgbClr val="1F1A62"/>
                          </a:solidFill>
                          <a:effectLst/>
                          <a:latin typeface="Helvetica" panose="020B0604020202020204" pitchFamily="34" charset="0"/>
                          <a:cs typeface="Helvetica" panose="020B0604020202020204" pitchFamily="34" charset="0"/>
                        </a:rPr>
                        <a:t>12</a:t>
                      </a:r>
                    </a:p>
                  </a:txBody>
                  <a:tcPr marL="3175" marR="3175" marT="317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E600"/>
                    </a:solidFill>
                  </a:tcPr>
                </a:tc>
                <a:tc>
                  <a:txBody>
                    <a:bodyPr/>
                    <a:lstStyle/>
                    <a:p>
                      <a:pPr algn="ctr" fontAlgn="b">
                        <a:buNone/>
                      </a:pPr>
                      <a:r>
                        <a:rPr lang="en-US" sz="1100" b="0" i="0" u="none" strike="noStrike">
                          <a:solidFill>
                            <a:srgbClr val="1F1A62"/>
                          </a:solidFill>
                          <a:effectLst/>
                          <a:latin typeface="Helvetica" panose="020B0604020202020204" pitchFamily="34" charset="0"/>
                          <a:cs typeface="Helvetica" panose="020B0604020202020204" pitchFamily="34" charset="0"/>
                        </a:rPr>
                        <a:t>6%</a:t>
                      </a:r>
                    </a:p>
                  </a:txBody>
                  <a:tcPr marL="3175" marR="3175" marT="317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E600"/>
                    </a:solidFill>
                  </a:tcPr>
                </a:tc>
                <a:tc>
                  <a:txBody>
                    <a:bodyPr/>
                    <a:lstStyle/>
                    <a:p>
                      <a:pPr algn="ctr" fontAlgn="b">
                        <a:buNone/>
                      </a:pPr>
                      <a:r>
                        <a:rPr lang="en-US" sz="1100" b="0" i="0" u="none" strike="noStrike">
                          <a:solidFill>
                            <a:srgbClr val="1F1A62"/>
                          </a:solidFill>
                          <a:effectLst/>
                          <a:latin typeface="Helvetica" panose="020B0604020202020204" pitchFamily="34" charset="0"/>
                          <a:cs typeface="Helvetica" panose="020B0604020202020204" pitchFamily="34" charset="0"/>
                        </a:rPr>
                        <a:t>$2,469.8</a:t>
                      </a:r>
                    </a:p>
                  </a:txBody>
                  <a:tcPr marL="3175" marR="3175" marT="317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E600"/>
                    </a:solidFill>
                  </a:tcPr>
                </a:tc>
                <a:tc>
                  <a:txBody>
                    <a:bodyPr/>
                    <a:lstStyle/>
                    <a:p>
                      <a:pPr algn="ctr" fontAlgn="b">
                        <a:buNone/>
                      </a:pPr>
                      <a:r>
                        <a:rPr lang="en-US" sz="1100" b="0" i="0" u="none" strike="noStrike">
                          <a:solidFill>
                            <a:srgbClr val="1F1A62"/>
                          </a:solidFill>
                          <a:effectLst/>
                          <a:latin typeface="Helvetica" panose="020B0604020202020204" pitchFamily="34" charset="0"/>
                          <a:cs typeface="Helvetica" panose="020B0604020202020204" pitchFamily="34" charset="0"/>
                        </a:rPr>
                        <a:t>1%</a:t>
                      </a:r>
                    </a:p>
                  </a:txBody>
                  <a:tcPr marL="3175" marR="3175" marT="3175" marB="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E600"/>
                    </a:solidFill>
                  </a:tcPr>
                </a:tc>
                <a:extLst>
                  <a:ext uri="{0D108BD9-81ED-4DB2-BD59-A6C34878D82A}">
                    <a16:rowId xmlns:a16="http://schemas.microsoft.com/office/drawing/2014/main" val="3334238203"/>
                  </a:ext>
                </a:extLst>
              </a:tr>
              <a:tr h="187325">
                <a:tc>
                  <a:txBody>
                    <a:bodyPr/>
                    <a:lstStyle/>
                    <a:p>
                      <a:pPr algn="ctr" fontAlgn="b"/>
                      <a:r>
                        <a:rPr lang="en-US" sz="1100" u="none" strike="noStrike">
                          <a:solidFill>
                            <a:srgbClr val="1F1A62"/>
                          </a:solidFill>
                          <a:effectLst/>
                          <a:latin typeface="Helvetica" panose="020B0403020202020204" pitchFamily="34" charset="0"/>
                          <a:cs typeface="Helvetica" panose="020B0604020202020204" pitchFamily="34" charset="0"/>
                        </a:rPr>
                        <a:t>14</a:t>
                      </a:r>
                      <a:endParaRPr lang="en-US" sz="1100" b="0" i="0" u="none" strike="noStrike">
                        <a:solidFill>
                          <a:srgbClr val="1F1A62"/>
                        </a:solidFill>
                        <a:effectLst/>
                        <a:latin typeface="Helvetica" panose="020B0403020202020204" pitchFamily="34" charset="0"/>
                        <a:cs typeface="Helvetica" panose="020B0604020202020204" pitchFamily="34" charset="0"/>
                      </a:endParaRPr>
                    </a:p>
                  </a:txBody>
                  <a:tcPr marL="0" marR="0" marT="0" marB="0" anchor="b">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buNone/>
                      </a:pPr>
                      <a:r>
                        <a:rPr lang="en-US" sz="1100" b="0" i="0" u="none" strike="noStrike">
                          <a:solidFill>
                            <a:srgbClr val="1F1A62"/>
                          </a:solidFill>
                          <a:effectLst/>
                          <a:latin typeface="Helvetica" panose="020B0604020202020204" pitchFamily="34" charset="0"/>
                          <a:cs typeface="Helvetica" panose="020B0604020202020204" pitchFamily="34" charset="0"/>
                        </a:rPr>
                        <a:t>Media</a:t>
                      </a:r>
                    </a:p>
                  </a:txBody>
                  <a:tcPr marL="3175" marR="3175" marT="317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buNone/>
                      </a:pPr>
                      <a:r>
                        <a:rPr lang="en-US" sz="1100" b="0" i="0" u="none" strike="noStrike">
                          <a:solidFill>
                            <a:srgbClr val="1F1A62"/>
                          </a:solidFill>
                          <a:effectLst/>
                          <a:latin typeface="Helvetica" panose="020B0604020202020204" pitchFamily="34" charset="0"/>
                          <a:cs typeface="Helvetica" panose="020B0604020202020204" pitchFamily="34" charset="0"/>
                        </a:rPr>
                        <a:t>3</a:t>
                      </a:r>
                    </a:p>
                  </a:txBody>
                  <a:tcPr marL="3175" marR="3175" marT="317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buNone/>
                      </a:pPr>
                      <a:r>
                        <a:rPr lang="en-US" sz="1100" b="0" i="0" u="none" strike="noStrike">
                          <a:solidFill>
                            <a:srgbClr val="1F1A62"/>
                          </a:solidFill>
                          <a:effectLst/>
                          <a:latin typeface="Helvetica" panose="020B0604020202020204" pitchFamily="34" charset="0"/>
                          <a:cs typeface="Helvetica" panose="020B0604020202020204" pitchFamily="34" charset="0"/>
                        </a:rPr>
                        <a:t>2%</a:t>
                      </a:r>
                    </a:p>
                  </a:txBody>
                  <a:tcPr marL="3175" marR="3175" marT="317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buNone/>
                      </a:pPr>
                      <a:r>
                        <a:rPr lang="en-US" sz="1100" b="0" i="0" u="none" strike="noStrike">
                          <a:solidFill>
                            <a:srgbClr val="1F1A62"/>
                          </a:solidFill>
                          <a:effectLst/>
                          <a:latin typeface="Helvetica" panose="020B0604020202020204" pitchFamily="34" charset="0"/>
                          <a:cs typeface="Helvetica" panose="020B0604020202020204" pitchFamily="34" charset="0"/>
                        </a:rPr>
                        <a:t>$2,048.3</a:t>
                      </a:r>
                    </a:p>
                  </a:txBody>
                  <a:tcPr marL="3175" marR="3175" marT="317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buNone/>
                      </a:pPr>
                      <a:r>
                        <a:rPr lang="en-US" sz="1100" b="0" i="0" u="none" strike="noStrike">
                          <a:solidFill>
                            <a:srgbClr val="1F1A62"/>
                          </a:solidFill>
                          <a:effectLst/>
                          <a:latin typeface="Helvetica" panose="020B0604020202020204" pitchFamily="34" charset="0"/>
                          <a:cs typeface="Helvetica" panose="020B0604020202020204" pitchFamily="34" charset="0"/>
                        </a:rPr>
                        <a:t>1%</a:t>
                      </a:r>
                    </a:p>
                  </a:txBody>
                  <a:tcPr marL="3175" marR="3175" marT="3175" marB="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84686978"/>
                  </a:ext>
                </a:extLst>
              </a:tr>
              <a:tr h="187325">
                <a:tc>
                  <a:txBody>
                    <a:bodyPr/>
                    <a:lstStyle/>
                    <a:p>
                      <a:pPr algn="ctr" fontAlgn="b"/>
                      <a:r>
                        <a:rPr lang="en-US" sz="1100" u="none" strike="noStrike">
                          <a:solidFill>
                            <a:srgbClr val="1F1A62"/>
                          </a:solidFill>
                          <a:effectLst/>
                          <a:latin typeface="Helvetica" panose="020B0403020202020204" pitchFamily="34" charset="0"/>
                          <a:cs typeface="Helvetica" panose="020B0604020202020204" pitchFamily="34" charset="0"/>
                        </a:rPr>
                        <a:t>15</a:t>
                      </a:r>
                      <a:endParaRPr lang="en-US" sz="1100" b="0" i="0" u="none" strike="noStrike">
                        <a:solidFill>
                          <a:srgbClr val="1F1A62"/>
                        </a:solidFill>
                        <a:effectLst/>
                        <a:latin typeface="Helvetica" panose="020B0403020202020204" pitchFamily="34" charset="0"/>
                        <a:cs typeface="Helvetica" panose="020B0604020202020204" pitchFamily="34" charset="0"/>
                      </a:endParaRPr>
                    </a:p>
                  </a:txBody>
                  <a:tcPr marL="0" marR="0" marT="0" marB="0" anchor="b">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buNone/>
                      </a:pPr>
                      <a:r>
                        <a:rPr lang="en-US" sz="1100" b="0" i="0" u="none" strike="noStrike">
                          <a:solidFill>
                            <a:srgbClr val="1F1A62"/>
                          </a:solidFill>
                          <a:effectLst/>
                          <a:latin typeface="Helvetica" panose="020B0604020202020204" pitchFamily="34" charset="0"/>
                          <a:cs typeface="Helvetica" panose="020B0604020202020204" pitchFamily="34" charset="0"/>
                        </a:rPr>
                        <a:t>Real Estate</a:t>
                      </a:r>
                    </a:p>
                  </a:txBody>
                  <a:tcPr marL="3175" marR="3175" marT="317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buNone/>
                      </a:pPr>
                      <a:r>
                        <a:rPr lang="en-US" sz="1100" b="0" i="0" u="none" strike="noStrike">
                          <a:solidFill>
                            <a:srgbClr val="1F1A62"/>
                          </a:solidFill>
                          <a:effectLst/>
                          <a:latin typeface="Helvetica" panose="020B0604020202020204" pitchFamily="34" charset="0"/>
                          <a:cs typeface="Helvetica" panose="020B0604020202020204" pitchFamily="34" charset="0"/>
                        </a:rPr>
                        <a:t>2</a:t>
                      </a:r>
                    </a:p>
                  </a:txBody>
                  <a:tcPr marL="3175" marR="3175" marT="317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buNone/>
                      </a:pPr>
                      <a:r>
                        <a:rPr lang="en-US" sz="1100" b="0" i="0" u="none" strike="noStrike">
                          <a:solidFill>
                            <a:srgbClr val="1F1A62"/>
                          </a:solidFill>
                          <a:effectLst/>
                          <a:latin typeface="Helvetica" panose="020B0604020202020204" pitchFamily="34" charset="0"/>
                          <a:cs typeface="Helvetica" panose="020B0604020202020204" pitchFamily="34" charset="0"/>
                        </a:rPr>
                        <a:t>1%</a:t>
                      </a:r>
                    </a:p>
                  </a:txBody>
                  <a:tcPr marL="3175" marR="3175" marT="317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buNone/>
                      </a:pPr>
                      <a:r>
                        <a:rPr lang="en-US" sz="1100" b="0" i="0" u="none" strike="noStrike">
                          <a:solidFill>
                            <a:srgbClr val="1F1A62"/>
                          </a:solidFill>
                          <a:effectLst/>
                          <a:latin typeface="Helvetica" panose="020B0604020202020204" pitchFamily="34" charset="0"/>
                          <a:cs typeface="Helvetica" panose="020B0604020202020204" pitchFamily="34" charset="0"/>
                        </a:rPr>
                        <a:t>$1,883.8</a:t>
                      </a:r>
                    </a:p>
                  </a:txBody>
                  <a:tcPr marL="3175" marR="3175" marT="317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buNone/>
                      </a:pPr>
                      <a:r>
                        <a:rPr lang="en-US" sz="1100" b="0" i="0" u="none" strike="noStrike">
                          <a:solidFill>
                            <a:srgbClr val="1F1A62"/>
                          </a:solidFill>
                          <a:effectLst/>
                          <a:latin typeface="Helvetica" panose="020B0604020202020204" pitchFamily="34" charset="0"/>
                          <a:cs typeface="Helvetica" panose="020B0604020202020204" pitchFamily="34" charset="0"/>
                        </a:rPr>
                        <a:t>1%</a:t>
                      </a:r>
                    </a:p>
                  </a:txBody>
                  <a:tcPr marL="3175" marR="3175" marT="3175" marB="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13317845"/>
                  </a:ext>
                </a:extLst>
              </a:tr>
              <a:tr h="187325">
                <a:tc>
                  <a:txBody>
                    <a:bodyPr/>
                    <a:lstStyle/>
                    <a:p>
                      <a:pPr algn="ctr" fontAlgn="b"/>
                      <a:r>
                        <a:rPr lang="en-US" sz="1100" u="none" strike="noStrike">
                          <a:solidFill>
                            <a:srgbClr val="1F1A62"/>
                          </a:solidFill>
                          <a:effectLst/>
                          <a:latin typeface="Helvetica" panose="020B0604020202020204" pitchFamily="34" charset="0"/>
                          <a:cs typeface="Helvetica" panose="020B0604020202020204" pitchFamily="34" charset="0"/>
                        </a:rPr>
                        <a:t>16</a:t>
                      </a:r>
                      <a:endParaRPr lang="en-US" sz="1100" b="0" i="0" u="none" strike="noStrike">
                        <a:solidFill>
                          <a:srgbClr val="1F1A62"/>
                        </a:solidFill>
                        <a:effectLst/>
                        <a:latin typeface="Helvetica" panose="020B0604020202020204" pitchFamily="34" charset="0"/>
                        <a:cs typeface="Helvetica" panose="020B0604020202020204" pitchFamily="34" charset="0"/>
                      </a:endParaRPr>
                    </a:p>
                  </a:txBody>
                  <a:tcPr marL="0" marR="0" marT="0" marB="0" anchor="b">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100" u="none" strike="noStrike">
                          <a:solidFill>
                            <a:srgbClr val="1F1A62"/>
                          </a:solidFill>
                          <a:effectLst/>
                          <a:latin typeface="Helvetica" panose="020B0604020202020204" pitchFamily="34" charset="0"/>
                          <a:cs typeface="Helvetica" panose="020B0604020202020204" pitchFamily="34" charset="0"/>
                        </a:rPr>
                        <a:t>Other Categories (26)</a:t>
                      </a:r>
                      <a:endParaRPr lang="en-US" sz="1100" b="0" i="0" u="none" strike="noStrike">
                        <a:solidFill>
                          <a:srgbClr val="1F1A62"/>
                        </a:solidFill>
                        <a:effectLst/>
                        <a:latin typeface="Helvetica" panose="020B0604020202020204" pitchFamily="34" charset="0"/>
                        <a:cs typeface="Helvetica" panose="020B0604020202020204" pitchFamily="34" charset="0"/>
                      </a:endParaRP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100" b="0" i="0" u="none" strike="noStrike">
                          <a:solidFill>
                            <a:srgbClr val="1F1A62"/>
                          </a:solidFill>
                          <a:effectLst/>
                          <a:latin typeface="Helvetica" panose="020B0604020202020204" pitchFamily="34" charset="0"/>
                          <a:cs typeface="Helvetica" panose="020B0604020202020204" pitchFamily="34" charset="0"/>
                        </a:rPr>
                        <a:t>48</a:t>
                      </a:r>
                    </a:p>
                  </a:txBody>
                  <a:tcPr marL="9525" marR="9525" marT="9525"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100" b="0" i="0" u="none" strike="noStrike">
                          <a:solidFill>
                            <a:srgbClr val="1F1A62"/>
                          </a:solidFill>
                          <a:effectLst/>
                          <a:latin typeface="Helvetica" panose="020B0604020202020204" pitchFamily="34" charset="0"/>
                          <a:cs typeface="Helvetica" panose="020B0604020202020204" pitchFamily="34" charset="0"/>
                        </a:rPr>
                        <a:t>26%</a:t>
                      </a:r>
                    </a:p>
                  </a:txBody>
                  <a:tcPr marL="9525" marR="9525" marT="9525"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buNone/>
                      </a:pPr>
                      <a:r>
                        <a:rPr lang="en-US" sz="1100" b="1" i="0" u="none" strike="noStrike">
                          <a:solidFill>
                            <a:srgbClr val="1F1A62"/>
                          </a:solidFill>
                          <a:effectLst/>
                          <a:latin typeface="Helvetica" panose="020B0604020202020204" pitchFamily="34" charset="0"/>
                          <a:cs typeface="Helvetica" panose="020B0604020202020204" pitchFamily="34" charset="0"/>
                        </a:rPr>
                        <a:t>$300,913.3</a:t>
                      </a:r>
                    </a:p>
                  </a:txBody>
                  <a:tcPr marL="3175" marR="3175" marT="3175"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buNone/>
                      </a:pPr>
                      <a:r>
                        <a:rPr lang="en-US" sz="1100" b="1" i="0" u="none" strike="noStrike">
                          <a:solidFill>
                            <a:srgbClr val="1F1A62"/>
                          </a:solidFill>
                          <a:effectLst/>
                          <a:latin typeface="Helvetica" panose="020B0604020202020204" pitchFamily="34" charset="0"/>
                          <a:cs typeface="Helvetica" panose="020B0604020202020204" pitchFamily="34" charset="0"/>
                        </a:rPr>
                        <a:t>96%</a:t>
                      </a:r>
                    </a:p>
                  </a:txBody>
                  <a:tcPr marL="3175" marR="3175" marT="3175" marB="0" anchor="b">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3640762"/>
                  </a:ext>
                </a:extLst>
              </a:tr>
              <a:tr h="275700">
                <a:tc>
                  <a:txBody>
                    <a:bodyPr/>
                    <a:lstStyle/>
                    <a:p>
                      <a:pPr algn="ctr" fontAlgn="b"/>
                      <a:endParaRPr lang="en-US" sz="1200" b="1" i="0" u="none" strike="noStrike">
                        <a:solidFill>
                          <a:srgbClr val="FF0000"/>
                        </a:solidFill>
                        <a:effectLst/>
                        <a:latin typeface="Helvetica" panose="020B0604020202020204" pitchFamily="34" charset="0"/>
                        <a:cs typeface="Helvetica" panose="020B0604020202020204" pitchFamily="34" charset="0"/>
                      </a:endParaRPr>
                    </a:p>
                  </a:txBody>
                  <a:tcPr marL="0" marR="0" marT="0" marB="0" anchor="b">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F1A62"/>
                    </a:solidFill>
                  </a:tcPr>
                </a:tc>
                <a:tc>
                  <a:txBody>
                    <a:bodyPr/>
                    <a:lstStyle/>
                    <a:p>
                      <a:pPr algn="ctr" fontAlgn="b"/>
                      <a:r>
                        <a:rPr lang="en-US" sz="1200" b="1" u="none" strike="noStrike">
                          <a:solidFill>
                            <a:schemeClr val="bg1"/>
                          </a:solidFill>
                          <a:effectLst/>
                          <a:latin typeface="Helvetica" panose="020B0604020202020204" pitchFamily="34" charset="0"/>
                          <a:cs typeface="Helvetica" panose="020B0604020202020204" pitchFamily="34" charset="0"/>
                        </a:rPr>
                        <a:t>Grand Total</a:t>
                      </a:r>
                      <a:endParaRPr lang="en-US" sz="1200" b="1" i="0" u="none" strike="noStrike">
                        <a:solidFill>
                          <a:schemeClr val="bg1"/>
                        </a:solidFill>
                        <a:effectLst/>
                        <a:latin typeface="Helvetica" panose="020B0604020202020204" pitchFamily="34" charset="0"/>
                        <a:cs typeface="Helvetica"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F1A62"/>
                    </a:solidFill>
                  </a:tcPr>
                </a:tc>
                <a:tc>
                  <a:txBody>
                    <a:bodyPr/>
                    <a:lstStyle/>
                    <a:p>
                      <a:pPr algn="ctr" fontAlgn="b"/>
                      <a:r>
                        <a:rPr lang="en-US" sz="1200" b="1" u="none" strike="noStrike">
                          <a:solidFill>
                            <a:schemeClr val="bg1"/>
                          </a:solidFill>
                          <a:effectLst/>
                          <a:latin typeface="Helvetica" panose="020B0604020202020204" pitchFamily="34" charset="0"/>
                          <a:cs typeface="Helvetica" panose="020B0604020202020204" pitchFamily="34" charset="0"/>
                        </a:rPr>
                        <a:t>187</a:t>
                      </a:r>
                      <a:endParaRPr lang="en-US" sz="1200" b="1" i="0" u="none" strike="noStrike">
                        <a:solidFill>
                          <a:schemeClr val="bg1"/>
                        </a:solidFill>
                        <a:effectLst/>
                        <a:latin typeface="Helvetica" panose="020B0604020202020204" pitchFamily="34" charset="0"/>
                        <a:cs typeface="Helvetica"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F1A62"/>
                    </a:solidFill>
                  </a:tcPr>
                </a:tc>
                <a:tc>
                  <a:txBody>
                    <a:bodyPr/>
                    <a:lstStyle/>
                    <a:p>
                      <a:pPr algn="ctr" fontAlgn="b"/>
                      <a:endParaRPr lang="en-US" sz="1200" b="1" i="0" u="none" strike="noStrike">
                        <a:solidFill>
                          <a:schemeClr val="bg1"/>
                        </a:solidFill>
                        <a:effectLst/>
                        <a:latin typeface="Helvetica" panose="020B0604020202020204" pitchFamily="34" charset="0"/>
                        <a:cs typeface="Helvetica"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F1A62"/>
                    </a:solidFill>
                  </a:tcPr>
                </a:tc>
                <a:tc>
                  <a:txBody>
                    <a:bodyPr/>
                    <a:lstStyle/>
                    <a:p>
                      <a:pPr algn="ctr" fontAlgn="b"/>
                      <a:r>
                        <a:rPr lang="en-US" sz="1200" b="1" i="0" u="none" strike="noStrike">
                          <a:solidFill>
                            <a:schemeClr val="bg1"/>
                          </a:solidFill>
                          <a:effectLst/>
                          <a:latin typeface="Helvetica" panose="020B0604020202020204" pitchFamily="34" charset="0"/>
                          <a:cs typeface="Helvetica" panose="020B0604020202020204" pitchFamily="34" charset="0"/>
                        </a:rPr>
                        <a:t>$313,668.5</a:t>
                      </a: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F1A62"/>
                    </a:solidFill>
                  </a:tcPr>
                </a:tc>
                <a:tc>
                  <a:txBody>
                    <a:bodyPr/>
                    <a:lstStyle/>
                    <a:p>
                      <a:pPr algn="ctr" fontAlgn="b"/>
                      <a:endParaRPr lang="en-US" sz="1200" b="1" i="0" u="none" strike="noStrike">
                        <a:solidFill>
                          <a:srgbClr val="FF0000"/>
                        </a:solidFill>
                        <a:effectLst/>
                        <a:latin typeface="Helvetica" panose="020B0604020202020204" pitchFamily="34" charset="0"/>
                        <a:cs typeface="Helvetica"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F1A62"/>
                    </a:solidFill>
                  </a:tcPr>
                </a:tc>
                <a:extLst>
                  <a:ext uri="{0D108BD9-81ED-4DB2-BD59-A6C34878D82A}">
                    <a16:rowId xmlns:a16="http://schemas.microsoft.com/office/drawing/2014/main" val="1517726645"/>
                  </a:ext>
                </a:extLst>
              </a:tr>
            </a:tbl>
          </a:graphicData>
        </a:graphic>
      </p:graphicFrame>
      <p:sp>
        <p:nvSpPr>
          <p:cNvPr id="7" name="TextBox 6">
            <a:extLst>
              <a:ext uri="{FF2B5EF4-FFF2-40B4-BE49-F238E27FC236}">
                <a16:creationId xmlns:a16="http://schemas.microsoft.com/office/drawing/2014/main" id="{2402E753-7545-FFA6-E8C9-2E221B36523F}"/>
              </a:ext>
            </a:extLst>
          </p:cNvPr>
          <p:cNvSpPr txBox="1"/>
          <p:nvPr/>
        </p:nvSpPr>
        <p:spPr>
          <a:xfrm>
            <a:off x="554181" y="1881264"/>
            <a:ext cx="11083635" cy="307777"/>
          </a:xfrm>
          <a:prstGeom prst="rect">
            <a:avLst/>
          </a:prstGeom>
          <a:noFill/>
        </p:spPr>
        <p:txBody>
          <a:bodyPr wrap="square" rtlCol="0">
            <a:spAutoFit/>
          </a:bodyPr>
          <a:lstStyle>
            <a:defPPr>
              <a:defRPr lang="en-US"/>
            </a:defPPr>
            <a:lvl1pPr marR="0" lvl="0" indent="0" algn="ctr" defTabSz="586082" fontAlgn="auto">
              <a:lnSpc>
                <a:spcPct val="100000"/>
              </a:lnSpc>
              <a:spcBef>
                <a:spcPts val="0"/>
              </a:spcBef>
              <a:spcAft>
                <a:spcPts val="0"/>
              </a:spcAft>
              <a:buClrTx/>
              <a:buSzTx/>
              <a:buFontTx/>
              <a:buNone/>
              <a:tabLst/>
              <a:defRPr kumimoji="0" sz="1200" b="1" i="0" u="sng" strike="noStrike" cap="none" spc="0" normalizeH="0" baseline="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defRPr>
            </a:lvl1pPr>
          </a:lstStyle>
          <a:p>
            <a:pPr marL="0" marR="0" lvl="0" indent="0" algn="ctr" defTabSz="586082"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rgbClr val="1F1A62"/>
                </a:solidFill>
                <a:effectLst/>
                <a:uLnTx/>
                <a:uFillTx/>
                <a:latin typeface="Helvetica" panose="020B0604020202020204" pitchFamily="34" charset="0"/>
                <a:ea typeface="Open Sans" panose="020B0606030504020204" pitchFamily="34" charset="0"/>
                <a:cs typeface="Helvetica" panose="020B0604020202020204" pitchFamily="34" charset="0"/>
              </a:rPr>
              <a:t>1H ‘25 New National TV Advertisers: Top </a:t>
            </a:r>
            <a:r>
              <a:rPr lang="en-US" sz="1400">
                <a:latin typeface="Helvetica" panose="020B0604020202020204" pitchFamily="34" charset="0"/>
                <a:cs typeface="Helvetica" panose="020B0604020202020204" pitchFamily="34" charset="0"/>
              </a:rPr>
              <a:t>15</a:t>
            </a:r>
            <a:r>
              <a:rPr kumimoji="0" lang="en-US" sz="1400" b="1" i="0" u="sng" strike="noStrike" kern="1200" cap="none" spc="0" normalizeH="0" baseline="0" noProof="0">
                <a:ln>
                  <a:noFill/>
                </a:ln>
                <a:solidFill>
                  <a:srgbClr val="1F1A62"/>
                </a:solidFill>
                <a:effectLst/>
                <a:uLnTx/>
                <a:uFillTx/>
                <a:latin typeface="Helvetica" panose="020B0604020202020204" pitchFamily="34" charset="0"/>
                <a:ea typeface="Open Sans" panose="020B0606030504020204" pitchFamily="34" charset="0"/>
                <a:cs typeface="Helvetica" panose="020B0604020202020204" pitchFamily="34" charset="0"/>
              </a:rPr>
              <a:t> Categories Ranked by </a:t>
            </a:r>
            <a:r>
              <a:rPr lang="en-US" sz="1400">
                <a:latin typeface="Helvetica" panose="020B0604020202020204" pitchFamily="34" charset="0"/>
                <a:cs typeface="Helvetica" panose="020B0604020202020204" pitchFamily="34" charset="0"/>
              </a:rPr>
              <a:t>Total Spend</a:t>
            </a:r>
            <a:endParaRPr kumimoji="0" lang="en-US" sz="1400" b="1" i="0" u="sng" strike="noStrike" kern="1200" cap="none" spc="0" normalizeH="0" baseline="0" noProof="0">
              <a:ln>
                <a:noFill/>
              </a:ln>
              <a:solidFill>
                <a:srgbClr val="1F1A62"/>
              </a:solidFill>
              <a:effectLst/>
              <a:uLnTx/>
              <a:uFillTx/>
              <a:latin typeface="Helvetica" panose="020B0604020202020204" pitchFamily="34" charset="0"/>
              <a:ea typeface="Open Sans" panose="020B0606030504020204" pitchFamily="34" charset="0"/>
              <a:cs typeface="Helvetica" panose="020B0604020202020204" pitchFamily="34" charset="0"/>
            </a:endParaRPr>
          </a:p>
        </p:txBody>
      </p:sp>
      <p:sp>
        <p:nvSpPr>
          <p:cNvPr id="11" name="Rectangle 10">
            <a:extLst>
              <a:ext uri="{FF2B5EF4-FFF2-40B4-BE49-F238E27FC236}">
                <a16:creationId xmlns:a16="http://schemas.microsoft.com/office/drawing/2014/main" id="{CC9CB768-931C-203E-794F-90A8B7DAA83C}"/>
              </a:ext>
            </a:extLst>
          </p:cNvPr>
          <p:cNvSpPr/>
          <p:nvPr/>
        </p:nvSpPr>
        <p:spPr>
          <a:xfrm>
            <a:off x="7216956" y="2242857"/>
            <a:ext cx="3002128" cy="3604080"/>
          </a:xfrm>
          <a:prstGeom prst="rect">
            <a:avLst/>
          </a:prstGeom>
          <a:noFill/>
          <a:ln w="76200">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A8D4BE2-F3AB-4FC0-4CD2-740D356233B5}"/>
              </a:ext>
            </a:extLst>
          </p:cNvPr>
          <p:cNvSpPr/>
          <p:nvPr/>
        </p:nvSpPr>
        <p:spPr>
          <a:xfrm>
            <a:off x="1992285" y="6053059"/>
            <a:ext cx="419100" cy="142819"/>
          </a:xfrm>
          <a:prstGeom prst="rect">
            <a:avLst/>
          </a:prstGeom>
          <a:solidFill>
            <a:srgbClr val="FFE600"/>
          </a:solidFill>
          <a:ln>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1EB5AB8A-2B8C-8D1B-BAB5-7864D5D92100}"/>
              </a:ext>
            </a:extLst>
          </p:cNvPr>
          <p:cNvSpPr txBox="1"/>
          <p:nvPr/>
        </p:nvSpPr>
        <p:spPr>
          <a:xfrm>
            <a:off x="2411386" y="6001873"/>
            <a:ext cx="741104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=rep</a:t>
            </a:r>
            <a:r>
              <a:rPr lang="en-US" sz="1000">
                <a:solidFill>
                  <a:srgbClr val="1F1A62"/>
                </a:solidFill>
                <a:latin typeface="Helvetica" panose="020B0403020202020204" pitchFamily="34" charset="0"/>
              </a:rPr>
              <a:t>resents a</a:t>
            </a:r>
            <a:r>
              <a:rPr kumimoji="0" lang="en-US" sz="1000" b="0" i="0" u="none" strike="noStrike" kern="120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rPr>
              <a:t> consumer ‘essentials’ category including pharma, financial services, apparel &amp; accessories, health &amp; wellness</a:t>
            </a:r>
            <a:r>
              <a:rPr lang="en-US" sz="1000">
                <a:solidFill>
                  <a:srgbClr val="1F1A62"/>
                </a:solidFill>
                <a:latin typeface="Helvetica" pitchFamily="2" charset="0"/>
                <a:ea typeface="Open Sans" panose="020B0606030504020204" pitchFamily="34" charset="0"/>
                <a:cs typeface="Open Sans" panose="020B0606030504020204" pitchFamily="34" charset="0"/>
              </a:rPr>
              <a:t>.</a:t>
            </a:r>
            <a:endParaRPr kumimoji="0" lang="en-US" sz="1000" b="0" i="0" u="none" strike="noStrike" kern="1200" cap="none" spc="0" normalizeH="0" baseline="0" noProof="0">
              <a:ln>
                <a:noFill/>
              </a:ln>
              <a:solidFill>
                <a:srgbClr val="FF0000"/>
              </a:solidFill>
              <a:effectLst/>
              <a:uLnTx/>
              <a:uFillTx/>
              <a:latin typeface="Helvetica" panose="020B0403020202020204" pitchFamily="34" charset="0"/>
              <a:ea typeface="+mn-ea"/>
              <a:cs typeface="+mn-cs"/>
            </a:endParaRPr>
          </a:p>
        </p:txBody>
      </p:sp>
      <p:pic>
        <p:nvPicPr>
          <p:cNvPr id="12" name="Picture 11">
            <a:extLst>
              <a:ext uri="{FF2B5EF4-FFF2-40B4-BE49-F238E27FC236}">
                <a16:creationId xmlns:a16="http://schemas.microsoft.com/office/drawing/2014/main" id="{9CE05BDC-689F-501E-5632-789E3432DA5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15" name="Slide Number Placeholder 5">
            <a:extLst>
              <a:ext uri="{FF2B5EF4-FFF2-40B4-BE49-F238E27FC236}">
                <a16:creationId xmlns:a16="http://schemas.microsoft.com/office/drawing/2014/main" id="{B1B10CF2-06C0-39B5-26CB-F9FBF09A0C7E}"/>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6" name="Rectangle 15">
            <a:extLst>
              <a:ext uri="{FF2B5EF4-FFF2-40B4-BE49-F238E27FC236}">
                <a16:creationId xmlns:a16="http://schemas.microsoft.com/office/drawing/2014/main" id="{72EE21A4-FF47-A54E-5EC3-6D854378FF76}"/>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
        <p:nvSpPr>
          <p:cNvPr id="14" name="Rectangle 13">
            <a:extLst>
              <a:ext uri="{FF2B5EF4-FFF2-40B4-BE49-F238E27FC236}">
                <a16:creationId xmlns:a16="http://schemas.microsoft.com/office/drawing/2014/main" id="{DD0297B5-F189-BA38-9F7D-22BC0475D5C7}"/>
              </a:ext>
            </a:extLst>
          </p:cNvPr>
          <p:cNvSpPr/>
          <p:nvPr/>
        </p:nvSpPr>
        <p:spPr>
          <a:xfrm>
            <a:off x="235391" y="425728"/>
            <a:ext cx="11965662" cy="926985"/>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800"/>
              </a:spcAft>
              <a:buClr>
                <a:srgbClr val="002060"/>
              </a:buClr>
              <a:buSzPts val="1000"/>
              <a:buFontTx/>
              <a:buNone/>
              <a:tabLst/>
              <a:defRPr/>
            </a:pPr>
            <a:r>
              <a:rPr kumimoji="0" lang="en-US" sz="2600" b="1" i="0" u="none" strike="noStrike" kern="1200" cap="none" spc="0" normalizeH="0" baseline="0" noProof="0">
                <a:ln>
                  <a:noFill/>
                </a:ln>
                <a:solidFill>
                  <a:srgbClr val="1F1A62"/>
                </a:solidFill>
                <a:effectLst/>
                <a:uLnTx/>
                <a:uFillTx/>
                <a:latin typeface="Helvetica" panose="020B0604020202020204" pitchFamily="34" charset="0"/>
                <a:ea typeface="Calibri" panose="020F0502020204030204" pitchFamily="34" charset="0"/>
                <a:cs typeface="Arial" panose="020B0604020202020204" pitchFamily="34" charset="0"/>
              </a:rPr>
              <a:t>In addition to brands in</a:t>
            </a:r>
            <a:r>
              <a:rPr lang="en-US" sz="2600" b="1">
                <a:solidFill>
                  <a:srgbClr val="1F1A62"/>
                </a:solidFill>
                <a:latin typeface="Helvetica" panose="020B0604020202020204" pitchFamily="34" charset="0"/>
                <a:ea typeface="Calibri" panose="020F0502020204030204" pitchFamily="34" charset="0"/>
                <a:cs typeface="Arial" panose="020B0604020202020204" pitchFamily="34" charset="0"/>
              </a:rPr>
              <a:t> ‘essentials’ categories, there was a surge in new TV advertisers from digital-native categories </a:t>
            </a:r>
            <a:r>
              <a:rPr kumimoji="0" lang="en-US" sz="2600" b="1" i="0" u="none" strike="noStrike" kern="1200" cap="none" spc="0" normalizeH="0" baseline="0" noProof="0">
                <a:ln>
                  <a:noFill/>
                </a:ln>
                <a:solidFill>
                  <a:srgbClr val="1F1A62"/>
                </a:solidFill>
                <a:effectLst/>
                <a:uLnTx/>
                <a:uFillTx/>
                <a:latin typeface="Helvetica" panose="020B0604020202020204" pitchFamily="34" charset="0"/>
                <a:ea typeface="Calibri" panose="020F0502020204030204" pitchFamily="34" charset="0"/>
                <a:cs typeface="Arial" panose="020B0604020202020204" pitchFamily="34" charset="0"/>
              </a:rPr>
              <a:t>like mobile apps and AI</a:t>
            </a:r>
            <a:endParaRPr kumimoji="0" lang="en-US" sz="2600" b="0" i="0" u="none" strike="noStrike" kern="1200" cap="none" spc="0" normalizeH="0" baseline="0" noProof="0">
              <a:ln>
                <a:noFill/>
              </a:ln>
              <a:solidFill>
                <a:srgbClr val="1F1A62"/>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2" name="TextBox 1">
            <a:extLst>
              <a:ext uri="{FF2B5EF4-FFF2-40B4-BE49-F238E27FC236}">
                <a16:creationId xmlns:a16="http://schemas.microsoft.com/office/drawing/2014/main" id="{F789284F-504D-DE10-EA3D-B310CC2B0B21}"/>
              </a:ext>
            </a:extLst>
          </p:cNvPr>
          <p:cNvSpPr txBox="1"/>
          <p:nvPr/>
        </p:nvSpPr>
        <p:spPr>
          <a:xfrm>
            <a:off x="261715" y="6314515"/>
            <a:ext cx="12030625" cy="215444"/>
          </a:xfrm>
          <a:prstGeom prst="rect">
            <a:avLst/>
          </a:prstGeom>
          <a:noFill/>
        </p:spPr>
        <p:txBody>
          <a:bodyPr wrap="square" rtlCol="0">
            <a:spAutoFit/>
          </a:bodyPr>
          <a:lstStyle/>
          <a:p>
            <a:pPr lvl="0">
              <a:defRPr/>
            </a:pPr>
            <a:r>
              <a:rPr lang="en-US" sz="800">
                <a:solidFill>
                  <a:srgbClr val="1F1A62"/>
                </a:solidFill>
                <a:latin typeface="Helvetica" panose="020B0604020202020204" pitchFamily="34" charset="0"/>
                <a:cs typeface="Helvetica" panose="020B0604020202020204" pitchFamily="34" charset="0"/>
              </a:rPr>
              <a:t>Source</a:t>
            </a:r>
            <a:r>
              <a:rPr kumimoji="0" lang="en-US" sz="800" b="0" i="0" u="none" strike="noStrike" kern="120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rPr>
              <a:t>: </a:t>
            </a:r>
            <a:r>
              <a:rPr lang="en-US" sz="800">
                <a:solidFill>
                  <a:srgbClr val="1F1A62"/>
                </a:solidFill>
                <a:latin typeface="Helvetica" pitchFamily="2" charset="0"/>
                <a:ea typeface="Open Sans" panose="020B0606030504020204" pitchFamily="34" charset="0"/>
                <a:cs typeface="Open Sans" panose="020B0606030504020204" pitchFamily="34" charset="0"/>
              </a:rPr>
              <a:t>VAB analysis of Nielsen Ad Intel data as of 9/4/25, 1/1/25-6/30/25. TV spend includes national cable TV, broadcast TV, Spanish language cable TV, Spanish language broadcast TV, streaming TV. Brands reflect those with national TV spend over $50K. </a:t>
            </a:r>
            <a:endParaRPr kumimoji="0" lang="fr-FR" sz="8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endParaRPr>
          </a:p>
        </p:txBody>
      </p:sp>
    </p:spTree>
    <p:extLst>
      <p:ext uri="{BB962C8B-B14F-4D97-AF65-F5344CB8AC3E}">
        <p14:creationId xmlns:p14="http://schemas.microsoft.com/office/powerpoint/2010/main" val="4514309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erson holding a tablet&#10;&#10;AI-generated content may be incorrect.">
            <a:extLst>
              <a:ext uri="{FF2B5EF4-FFF2-40B4-BE49-F238E27FC236}">
                <a16:creationId xmlns:a16="http://schemas.microsoft.com/office/drawing/2014/main" id="{A401C935-CEEA-5230-26B2-D16F68D140AD}"/>
              </a:ext>
            </a:extLst>
          </p:cNvPr>
          <p:cNvPicPr>
            <a:picLocks noChangeAspect="1"/>
          </p:cNvPicPr>
          <p:nvPr/>
        </p:nvPicPr>
        <p:blipFill>
          <a:blip r:embed="rId3"/>
          <a:srcRect l="4523" t="-1" r="24561" b="-1431"/>
          <a:stretch>
            <a:fillRect/>
          </a:stretch>
        </p:blipFill>
        <p:spPr>
          <a:xfrm>
            <a:off x="0" y="1700213"/>
            <a:ext cx="5354374" cy="4038700"/>
          </a:xfrm>
          <a:prstGeom prst="rect">
            <a:avLst/>
          </a:prstGeom>
        </p:spPr>
      </p:pic>
      <p:sp>
        <p:nvSpPr>
          <p:cNvPr id="3" name="Rectangle 2">
            <a:extLst>
              <a:ext uri="{FF2B5EF4-FFF2-40B4-BE49-F238E27FC236}">
                <a16:creationId xmlns:a16="http://schemas.microsoft.com/office/drawing/2014/main" id="{F17CD195-65FB-0848-121D-69AD864F71FC}"/>
              </a:ext>
            </a:extLst>
          </p:cNvPr>
          <p:cNvSpPr/>
          <p:nvPr/>
        </p:nvSpPr>
        <p:spPr>
          <a:xfrm>
            <a:off x="5354374" y="1700212"/>
            <a:ext cx="6863610" cy="3981701"/>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7C0B0FC3-125A-B986-6AB6-43BDBFCF3143}"/>
              </a:ext>
            </a:extLst>
          </p:cNvPr>
          <p:cNvSpPr txBox="1"/>
          <p:nvPr/>
        </p:nvSpPr>
        <p:spPr>
          <a:xfrm>
            <a:off x="5354374" y="1753529"/>
            <a:ext cx="6837623" cy="492443"/>
          </a:xfrm>
          <a:prstGeom prst="rect">
            <a:avLst/>
          </a:prstGeom>
          <a:noFill/>
        </p:spPr>
        <p:txBody>
          <a:bodyPr wrap="square" rtlCol="0">
            <a:spAutoFit/>
          </a:bodyPr>
          <a:lstStyle>
            <a:defPPr>
              <a:defRPr lang="en-US"/>
            </a:defPPr>
            <a:lvl1pPr marR="0" lvl="0" indent="0" algn="ctr" defTabSz="586082" fontAlgn="auto">
              <a:lnSpc>
                <a:spcPct val="100000"/>
              </a:lnSpc>
              <a:spcBef>
                <a:spcPts val="0"/>
              </a:spcBef>
              <a:spcAft>
                <a:spcPts val="0"/>
              </a:spcAft>
              <a:buClrTx/>
              <a:buSzTx/>
              <a:buFontTx/>
              <a:buNone/>
              <a:tabLst/>
              <a:defRPr kumimoji="0" sz="1200" b="1" i="0" u="sng" strike="noStrike" cap="none" spc="0" normalizeH="0" baseline="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defRPr>
            </a:lvl1pPr>
          </a:lstStyle>
          <a:p>
            <a:pPr marL="0" marR="0" lvl="0" indent="0" algn="ctr" defTabSz="586082"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rgbClr val="1F1A62"/>
                </a:solidFill>
                <a:effectLst/>
                <a:uLnTx/>
                <a:uFillTx/>
                <a:latin typeface="Helvetica" panose="020B0604020202020204" pitchFamily="34" charset="0"/>
                <a:ea typeface="Open Sans" panose="020B0606030504020204" pitchFamily="34" charset="0"/>
                <a:cs typeface="Helvetica" panose="020B0604020202020204" pitchFamily="34" charset="0"/>
              </a:rPr>
              <a:t>1H ’25 New National TV Advertisers by Spend Segment</a:t>
            </a:r>
          </a:p>
          <a:p>
            <a:pPr marL="0" marR="0" lvl="0" indent="0" algn="ctr" defTabSz="586082" rtl="0" eaLnBrk="1" fontAlgn="auto" latinLnBrk="0" hangingPunct="1">
              <a:lnSpc>
                <a:spcPct val="100000"/>
              </a:lnSpc>
              <a:spcBef>
                <a:spcPts val="0"/>
              </a:spcBef>
              <a:spcAft>
                <a:spcPts val="0"/>
              </a:spcAft>
              <a:buClrTx/>
              <a:buSzTx/>
              <a:buFontTx/>
              <a:buNone/>
              <a:tabLst/>
              <a:defRPr/>
            </a:pPr>
            <a:r>
              <a:rPr lang="en-US" b="0" u="none">
                <a:latin typeface="Helvetica" panose="020B0604020202020204" pitchFamily="34" charset="0"/>
                <a:cs typeface="Helvetica" panose="020B0604020202020204" pitchFamily="34" charset="0"/>
              </a:rPr>
              <a:t>% of brands within spend buckets</a:t>
            </a:r>
            <a:r>
              <a:rPr kumimoji="0" lang="en-US" b="0" i="0" u="none" strike="noStrike" kern="1200" cap="none" spc="0" normalizeH="0" baseline="0" noProof="0">
                <a:ln>
                  <a:noFill/>
                </a:ln>
                <a:solidFill>
                  <a:srgbClr val="1F1A62"/>
                </a:solidFill>
                <a:effectLst/>
                <a:uLnTx/>
                <a:uFillTx/>
                <a:latin typeface="Helvetica" panose="020B0604020202020204" pitchFamily="34" charset="0"/>
                <a:ea typeface="Open Sans" panose="020B0606030504020204" pitchFamily="34" charset="0"/>
                <a:cs typeface="Helvetica" panose="020B0604020202020204" pitchFamily="34" charset="0"/>
              </a:rPr>
              <a:t> </a:t>
            </a:r>
          </a:p>
        </p:txBody>
      </p:sp>
      <p:graphicFrame>
        <p:nvGraphicFramePr>
          <p:cNvPr id="8" name="Chart 7">
            <a:extLst>
              <a:ext uri="{FF2B5EF4-FFF2-40B4-BE49-F238E27FC236}">
                <a16:creationId xmlns:a16="http://schemas.microsoft.com/office/drawing/2014/main" id="{41D9CEBC-0043-B0D7-F82F-1C15645F33D3}"/>
              </a:ext>
            </a:extLst>
          </p:cNvPr>
          <p:cNvGraphicFramePr/>
          <p:nvPr>
            <p:extLst>
              <p:ext uri="{D42A27DB-BD31-4B8C-83A1-F6EECF244321}">
                <p14:modId xmlns:p14="http://schemas.microsoft.com/office/powerpoint/2010/main" val="3244505331"/>
              </p:ext>
            </p:extLst>
          </p:nvPr>
        </p:nvGraphicFramePr>
        <p:xfrm>
          <a:off x="5815294" y="2245973"/>
          <a:ext cx="5941770" cy="3350156"/>
        </p:xfrm>
        <a:graphic>
          <a:graphicData uri="http://schemas.openxmlformats.org/drawingml/2006/chart">
            <c:chart xmlns:c="http://schemas.openxmlformats.org/drawingml/2006/chart" xmlns:r="http://schemas.openxmlformats.org/officeDocument/2006/relationships" r:id="rId4"/>
          </a:graphicData>
        </a:graphic>
      </p:graphicFrame>
      <p:pic>
        <p:nvPicPr>
          <p:cNvPr id="10" name="Picture 9">
            <a:extLst>
              <a:ext uri="{FF2B5EF4-FFF2-40B4-BE49-F238E27FC236}">
                <a16:creationId xmlns:a16="http://schemas.microsoft.com/office/drawing/2014/main" id="{92761E64-2DDD-8048-441E-98236BBE277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13" name="Slide Number Placeholder 5">
            <a:extLst>
              <a:ext uri="{FF2B5EF4-FFF2-40B4-BE49-F238E27FC236}">
                <a16:creationId xmlns:a16="http://schemas.microsoft.com/office/drawing/2014/main" id="{9F689EF1-1BF0-0036-20D5-0F2A33AEE247}"/>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4" name="Rectangle 13">
            <a:extLst>
              <a:ext uri="{FF2B5EF4-FFF2-40B4-BE49-F238E27FC236}">
                <a16:creationId xmlns:a16="http://schemas.microsoft.com/office/drawing/2014/main" id="{7CCECD44-DD36-6228-8C8D-960CE6FB4E9C}"/>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
        <p:nvSpPr>
          <p:cNvPr id="4" name="TextBox 3">
            <a:extLst>
              <a:ext uri="{FF2B5EF4-FFF2-40B4-BE49-F238E27FC236}">
                <a16:creationId xmlns:a16="http://schemas.microsoft.com/office/drawing/2014/main" id="{F31F61A5-0F1A-CC3E-2471-94693E362949}"/>
              </a:ext>
            </a:extLst>
          </p:cNvPr>
          <p:cNvSpPr txBox="1"/>
          <p:nvPr/>
        </p:nvSpPr>
        <p:spPr>
          <a:xfrm>
            <a:off x="261715" y="6314515"/>
            <a:ext cx="12030625" cy="215444"/>
          </a:xfrm>
          <a:prstGeom prst="rect">
            <a:avLst/>
          </a:prstGeom>
          <a:noFill/>
        </p:spPr>
        <p:txBody>
          <a:bodyPr wrap="square" rtlCol="0">
            <a:spAutoFit/>
          </a:bodyPr>
          <a:lstStyle/>
          <a:p>
            <a:pPr lvl="0">
              <a:defRPr/>
            </a:pPr>
            <a:r>
              <a:rPr lang="en-US" sz="800">
                <a:solidFill>
                  <a:srgbClr val="1F1A62"/>
                </a:solidFill>
                <a:latin typeface="Helvetica" panose="020B0604020202020204" pitchFamily="34" charset="0"/>
                <a:cs typeface="Helvetica" panose="020B0604020202020204" pitchFamily="34" charset="0"/>
              </a:rPr>
              <a:t>Source</a:t>
            </a:r>
            <a:r>
              <a:rPr kumimoji="0" lang="en-US" sz="800" b="0" i="0" u="none" strike="noStrike" kern="120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rPr>
              <a:t>: </a:t>
            </a:r>
            <a:r>
              <a:rPr lang="en-US" sz="800">
                <a:solidFill>
                  <a:srgbClr val="1F1A62"/>
                </a:solidFill>
                <a:latin typeface="Helvetica" pitchFamily="2" charset="0"/>
                <a:ea typeface="Open Sans" panose="020B0606030504020204" pitchFamily="34" charset="0"/>
                <a:cs typeface="Open Sans" panose="020B0606030504020204" pitchFamily="34" charset="0"/>
              </a:rPr>
              <a:t>VAB analysis of Nielsen Ad Intel data as of 9/4/25, 1/1/25-6/30/25. TV spend includes national cable TV, broadcast TV, Spanish language cable TV, Spanish language broadcast TV, streaming TV. Brands reflect those with national TV spend over $50K. </a:t>
            </a:r>
            <a:endParaRPr kumimoji="0" lang="fr-FR" sz="8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endParaRPr>
          </a:p>
        </p:txBody>
      </p:sp>
      <p:sp>
        <p:nvSpPr>
          <p:cNvPr id="2" name="Rectangle 1">
            <a:extLst>
              <a:ext uri="{FF2B5EF4-FFF2-40B4-BE49-F238E27FC236}">
                <a16:creationId xmlns:a16="http://schemas.microsoft.com/office/drawing/2014/main" id="{03E793BA-B219-8AAF-D1D5-427366F1CF9B}"/>
              </a:ext>
            </a:extLst>
          </p:cNvPr>
          <p:cNvSpPr/>
          <p:nvPr/>
        </p:nvSpPr>
        <p:spPr>
          <a:xfrm>
            <a:off x="10768324" y="3691062"/>
            <a:ext cx="1219200" cy="70994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b="1" u="sng">
                <a:solidFill>
                  <a:srgbClr val="1F1A62"/>
                </a:solidFill>
                <a:latin typeface="Helvetica" panose="020B0403020202020204" pitchFamily="34" charset="0"/>
              </a:rPr>
              <a:t>64%</a:t>
            </a:r>
            <a:r>
              <a:rPr lang="en-US" sz="1100" b="1">
                <a:solidFill>
                  <a:srgbClr val="1F1A62"/>
                </a:solidFill>
                <a:latin typeface="Helvetica" panose="020B0403020202020204" pitchFamily="34" charset="0"/>
              </a:rPr>
              <a:t> of brands invested $500K or less</a:t>
            </a:r>
          </a:p>
        </p:txBody>
      </p:sp>
      <p:sp>
        <p:nvSpPr>
          <p:cNvPr id="5" name="Rectangle 4">
            <a:extLst>
              <a:ext uri="{FF2B5EF4-FFF2-40B4-BE49-F238E27FC236}">
                <a16:creationId xmlns:a16="http://schemas.microsoft.com/office/drawing/2014/main" id="{6DDDB197-D23C-EB6A-5E90-59DDF379FBC0}"/>
              </a:ext>
            </a:extLst>
          </p:cNvPr>
          <p:cNvSpPr/>
          <p:nvPr/>
        </p:nvSpPr>
        <p:spPr>
          <a:xfrm>
            <a:off x="203200" y="433006"/>
            <a:ext cx="11988800"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002060"/>
                </a:solidFill>
                <a:effectLst/>
                <a:uLnTx/>
                <a:uFillTx/>
                <a:latin typeface="Helvetica" panose="020B0604020202020204" pitchFamily="34" charset="0"/>
                <a:ea typeface="Calibri" panose="020F0502020204030204" pitchFamily="34" charset="0"/>
                <a:cs typeface="Arial" panose="020B0604020202020204" pitchFamily="34" charset="0"/>
              </a:rPr>
              <a:t>TV investment ranges from ‘test and learn’ campaigns and launches from small &amp; medium-sized businesses to immediate ‘big bets’ by larger brands</a:t>
            </a:r>
          </a:p>
        </p:txBody>
      </p:sp>
    </p:spTree>
    <p:extLst>
      <p:ext uri="{BB962C8B-B14F-4D97-AF65-F5344CB8AC3E}">
        <p14:creationId xmlns:p14="http://schemas.microsoft.com/office/powerpoint/2010/main" val="3801131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AF7FD9-FDF8-93CE-08F6-6EF6B5C4D8C7}"/>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AD483056-BDDE-AC0F-BADB-1A7267F86654}"/>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cxnSp>
        <p:nvCxnSpPr>
          <p:cNvPr id="4" name="Straight Connector 3">
            <a:extLst>
              <a:ext uri="{FF2B5EF4-FFF2-40B4-BE49-F238E27FC236}">
                <a16:creationId xmlns:a16="http://schemas.microsoft.com/office/drawing/2014/main" id="{A1AC814E-5BDA-F738-2B8C-BF8FBD20E6C9}"/>
              </a:ext>
            </a:extLst>
          </p:cNvPr>
          <p:cNvCxnSpPr/>
          <p:nvPr/>
        </p:nvCxnSpPr>
        <p:spPr>
          <a:xfrm>
            <a:off x="493843" y="2940040"/>
            <a:ext cx="521208" cy="0"/>
          </a:xfrm>
          <a:prstGeom prst="line">
            <a:avLst/>
          </a:prstGeom>
          <a:ln>
            <a:solidFill>
              <a:srgbClr val="1F1A62"/>
            </a:solidFill>
          </a:ln>
        </p:spPr>
        <p:style>
          <a:lnRef idx="3">
            <a:schemeClr val="accent1"/>
          </a:lnRef>
          <a:fillRef idx="0">
            <a:schemeClr val="accent1"/>
          </a:fillRef>
          <a:effectRef idx="2">
            <a:schemeClr val="accent1"/>
          </a:effectRef>
          <a:fontRef idx="minor">
            <a:schemeClr val="tx1"/>
          </a:fontRef>
        </p:style>
      </p:cxnSp>
      <p:sp>
        <p:nvSpPr>
          <p:cNvPr id="2" name="TextBox 1">
            <a:extLst>
              <a:ext uri="{FF2B5EF4-FFF2-40B4-BE49-F238E27FC236}">
                <a16:creationId xmlns:a16="http://schemas.microsoft.com/office/drawing/2014/main" id="{518424BB-243D-0E39-088A-8B0903B1BC9B}"/>
              </a:ext>
            </a:extLst>
          </p:cNvPr>
          <p:cNvSpPr txBox="1"/>
          <p:nvPr/>
        </p:nvSpPr>
        <p:spPr>
          <a:xfrm>
            <a:off x="236164" y="3025517"/>
            <a:ext cx="7625687" cy="224676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a:solidFill>
                  <a:srgbClr val="1F1A62"/>
                </a:solidFill>
                <a:latin typeface="Helvetica" pitchFamily="2" charset="0"/>
              </a:rPr>
              <a:t>First-time multiscreen TV campaigns spark measurable increases in consumer engagement, </a:t>
            </a:r>
            <a:r>
              <a:rPr lang="en-US" sz="2800" b="1">
                <a:solidFill>
                  <a:srgbClr val="1F1A62"/>
                </a:solidFill>
                <a:latin typeface="Helvetica" pitchFamily="2" charset="0"/>
              </a:rPr>
              <a:t>turning heightened awareness into real customer growth </a:t>
            </a:r>
            <a:r>
              <a:rPr lang="en-US" sz="2800">
                <a:solidFill>
                  <a:srgbClr val="1F1A62"/>
                </a:solidFill>
                <a:latin typeface="Helvetica" pitchFamily="2" charset="0"/>
              </a:rPr>
              <a:t>through substantial lifts in online branded search</a:t>
            </a:r>
            <a:endParaRPr kumimoji="0" lang="en-US" sz="2800" i="0" u="none" strike="noStrike" kern="1200" cap="none" spc="0" normalizeH="0" baseline="0" noProof="0">
              <a:ln>
                <a:noFill/>
              </a:ln>
              <a:solidFill>
                <a:srgbClr val="1F1A62"/>
              </a:solidFill>
              <a:effectLst/>
              <a:uLnTx/>
              <a:uFillTx/>
              <a:latin typeface="Helvetica" pitchFamily="2" charset="0"/>
              <a:ea typeface="+mn-ea"/>
              <a:cs typeface="+mn-cs"/>
            </a:endParaRPr>
          </a:p>
        </p:txBody>
      </p:sp>
      <p:sp>
        <p:nvSpPr>
          <p:cNvPr id="3" name="TextBox 2">
            <a:extLst>
              <a:ext uri="{FF2B5EF4-FFF2-40B4-BE49-F238E27FC236}">
                <a16:creationId xmlns:a16="http://schemas.microsoft.com/office/drawing/2014/main" id="{41F8904C-7E30-0942-EB11-891F72C5D11B}"/>
              </a:ext>
            </a:extLst>
          </p:cNvPr>
          <p:cNvSpPr txBox="1"/>
          <p:nvPr/>
        </p:nvSpPr>
        <p:spPr>
          <a:xfrm>
            <a:off x="255621" y="5880081"/>
            <a:ext cx="5999534" cy="577081"/>
          </a:xfrm>
          <a:prstGeom prst="rect">
            <a:avLst/>
          </a:prstGeom>
          <a:solidFill>
            <a:schemeClr val="bg1"/>
          </a:solidFill>
          <a:ln w="19050">
            <a:solidFill>
              <a:srgbClr val="1B1464"/>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sng" strike="noStrike" kern="1200" cap="none" spc="0" normalizeH="0" baseline="0" noProof="0">
                <a:ln>
                  <a:noFill/>
                </a:ln>
                <a:solidFill>
                  <a:srgbClr val="1B1464"/>
                </a:solidFill>
                <a:effectLst/>
                <a:uLnTx/>
                <a:uFillTx/>
                <a:latin typeface="Helvetica" panose="020B0403020202020204" pitchFamily="34" charset="0"/>
                <a:cs typeface="Arial" panose="020B0604020202020204" pitchFamily="34" charset="0"/>
              </a:rPr>
              <a:t>Google Search Trend Index</a:t>
            </a:r>
            <a:r>
              <a:rPr kumimoji="0" lang="en-US" sz="1050" b="0" i="0" u="none" strike="noStrike" kern="1200" cap="none" spc="0" normalizeH="0" baseline="0" noProof="0">
                <a:ln>
                  <a:noFill/>
                </a:ln>
                <a:solidFill>
                  <a:srgbClr val="1B1464"/>
                </a:solidFill>
                <a:effectLst/>
                <a:uLnTx/>
                <a:uFillTx/>
                <a:latin typeface="Helvetica" panose="020B0403020202020204" pitchFamily="34" charset="0"/>
                <a:cs typeface="Arial" panose="020B0604020202020204" pitchFamily="34" charset="0"/>
              </a:rPr>
              <a:t> = represents search interest relative to the highest point during a specific time period for a given region, a value of </a:t>
            </a:r>
            <a:r>
              <a:rPr kumimoji="0" lang="en-US" sz="1050" b="1" i="0" u="none" strike="noStrike" kern="1200" cap="none" spc="0" normalizeH="0" baseline="0" noProof="0">
                <a:ln>
                  <a:noFill/>
                </a:ln>
                <a:solidFill>
                  <a:srgbClr val="00BFF2"/>
                </a:solidFill>
                <a:effectLst/>
                <a:uLnTx/>
                <a:uFillTx/>
                <a:latin typeface="Helvetica" panose="020B0403020202020204" pitchFamily="34" charset="0"/>
                <a:cs typeface="Arial" panose="020B0604020202020204" pitchFamily="34" charset="0"/>
              </a:rPr>
              <a:t>100 is the peak popularity for the term</a:t>
            </a:r>
            <a:r>
              <a:rPr kumimoji="0" lang="en-US" sz="1050" b="0" i="0" u="none" strike="noStrike" kern="1200" cap="none" spc="0" normalizeH="0" baseline="0" noProof="0">
                <a:ln>
                  <a:noFill/>
                </a:ln>
                <a:solidFill>
                  <a:srgbClr val="1B1464"/>
                </a:solidFill>
                <a:effectLst/>
                <a:uLnTx/>
                <a:uFillTx/>
                <a:latin typeface="Helvetica" panose="020B0403020202020204" pitchFamily="34" charset="0"/>
                <a:cs typeface="Arial" panose="020B0604020202020204" pitchFamily="34" charset="0"/>
              </a:rPr>
              <a:t>, a value of 50 means that the term is half as popular.</a:t>
            </a:r>
            <a:endParaRPr kumimoji="0" lang="en-US" sz="2800" b="0" i="0" u="none" strike="noStrike" kern="1200" cap="none" spc="0" normalizeH="0" baseline="0" noProof="0">
              <a:ln>
                <a:noFill/>
              </a:ln>
              <a:solidFill>
                <a:srgbClr val="1B1464"/>
              </a:solidFill>
              <a:effectLst/>
              <a:uLnTx/>
              <a:uFillTx/>
              <a:latin typeface="Helvetica" panose="020B0403020202020204" pitchFamily="34" charset="0"/>
            </a:endParaRPr>
          </a:p>
        </p:txBody>
      </p:sp>
      <p:sp>
        <p:nvSpPr>
          <p:cNvPr id="6" name="TextBox 5">
            <a:extLst>
              <a:ext uri="{FF2B5EF4-FFF2-40B4-BE49-F238E27FC236}">
                <a16:creationId xmlns:a16="http://schemas.microsoft.com/office/drawing/2014/main" id="{3105FB6B-C42C-6682-A71B-E78FF1BEC349}"/>
              </a:ext>
            </a:extLst>
          </p:cNvPr>
          <p:cNvSpPr txBox="1"/>
          <p:nvPr/>
        </p:nvSpPr>
        <p:spPr>
          <a:xfrm>
            <a:off x="236165" y="5603082"/>
            <a:ext cx="3995636"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F1A62"/>
                </a:solidFill>
                <a:effectLst/>
                <a:uLnTx/>
                <a:uFillTx/>
                <a:latin typeface="Helvetica" panose="020B0403020202020204" pitchFamily="34" charset="0"/>
              </a:rPr>
              <a:t>How to read the charts in this section:</a:t>
            </a:r>
          </a:p>
        </p:txBody>
      </p:sp>
    </p:spTree>
    <p:extLst>
      <p:ext uri="{BB962C8B-B14F-4D97-AF65-F5344CB8AC3E}">
        <p14:creationId xmlns:p14="http://schemas.microsoft.com/office/powerpoint/2010/main" val="22880547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BED7DC-ACE4-02A7-7309-D1831DEC2F06}"/>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7D9256EF-D880-93A1-3D14-0BF2FB6DC8BE}"/>
              </a:ext>
            </a:extLst>
          </p:cNvPr>
          <p:cNvSpPr>
            <a:spLocks noGrp="1" noRot="1" noMove="1" noResize="1" noEditPoints="1" noAdjustHandles="1" noChangeArrowheads="1" noChangeShapeType="1"/>
          </p:cNvSpPr>
          <p:nvPr/>
        </p:nvSpPr>
        <p:spPr>
          <a:xfrm>
            <a:off x="0" y="1696163"/>
            <a:ext cx="12192000"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58F2F792-7998-06AB-47EB-159A94595B5D}"/>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5" name="Slide Number Placeholder 5">
            <a:extLst>
              <a:ext uri="{FF2B5EF4-FFF2-40B4-BE49-F238E27FC236}">
                <a16:creationId xmlns:a16="http://schemas.microsoft.com/office/drawing/2014/main" id="{BDA29B0D-C2EE-855F-A3A1-813237638838}"/>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8" name="Rectangle 7">
            <a:extLst>
              <a:ext uri="{FF2B5EF4-FFF2-40B4-BE49-F238E27FC236}">
                <a16:creationId xmlns:a16="http://schemas.microsoft.com/office/drawing/2014/main" id="{635B9D40-900B-B7DB-0768-476E55B33E03}"/>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
        <p:nvSpPr>
          <p:cNvPr id="14" name="Rectangle 13">
            <a:extLst>
              <a:ext uri="{FF2B5EF4-FFF2-40B4-BE49-F238E27FC236}">
                <a16:creationId xmlns:a16="http://schemas.microsoft.com/office/drawing/2014/main" id="{3BE2EED9-70E9-8B28-4037-108DD06F7ED0}"/>
              </a:ext>
            </a:extLst>
          </p:cNvPr>
          <p:cNvSpPr/>
          <p:nvPr/>
        </p:nvSpPr>
        <p:spPr>
          <a:xfrm>
            <a:off x="152378" y="515864"/>
            <a:ext cx="12039622"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ED3C8D"/>
                </a:solidFill>
                <a:effectLst/>
                <a:uLnTx/>
                <a:uFillTx/>
                <a:latin typeface="Helvetica" pitchFamily="2" charset="0"/>
                <a:ea typeface="+mn-ea"/>
                <a:cs typeface="+mn-cs"/>
              </a:rPr>
              <a:t>Royal Kingdom, </a:t>
            </a:r>
            <a:r>
              <a:rPr kumimoji="0" lang="en-US" sz="2600" b="1" i="0" u="none" strike="noStrike" kern="1200" cap="none" spc="0" normalizeH="0" baseline="0" noProof="0">
                <a:ln>
                  <a:noFill/>
                </a:ln>
                <a:solidFill>
                  <a:srgbClr val="1F1A62"/>
                </a:solidFill>
                <a:effectLst/>
                <a:uLnTx/>
                <a:uFillTx/>
                <a:latin typeface="Helvetica" pitchFamily="2" charset="0"/>
                <a:ea typeface="+mn-ea"/>
                <a:cs typeface="+mn-cs"/>
              </a:rPr>
              <a:t>a gaming app with heavy digital spend, saw an </a:t>
            </a:r>
            <a:br>
              <a:rPr kumimoji="0" lang="en-US" sz="2600" b="1" i="0" u="none" strike="noStrike" kern="1200" cap="none" spc="0" normalizeH="0" baseline="0" noProof="0">
                <a:ln>
                  <a:noFill/>
                </a:ln>
                <a:solidFill>
                  <a:srgbClr val="1F1A62"/>
                </a:solidFill>
                <a:effectLst/>
                <a:uLnTx/>
                <a:uFillTx/>
                <a:latin typeface="Helvetica" pitchFamily="2" charset="0"/>
                <a:ea typeface="+mn-ea"/>
                <a:cs typeface="+mn-cs"/>
              </a:rPr>
            </a:br>
            <a:r>
              <a:rPr kumimoji="0" lang="en-US" sz="2600" b="1" i="0" u="none" strike="noStrike" kern="1200" cap="none" spc="0" normalizeH="0" baseline="0" noProof="0">
                <a:ln>
                  <a:noFill/>
                </a:ln>
                <a:solidFill>
                  <a:srgbClr val="1F1A62"/>
                </a:solidFill>
                <a:effectLst/>
                <a:uLnTx/>
                <a:uFillTx/>
                <a:latin typeface="Helvetica" pitchFamily="2" charset="0"/>
                <a:ea typeface="+mn-ea"/>
                <a:cs typeface="+mn-cs"/>
              </a:rPr>
              <a:t>immediate lift in branded online search once they launched a TV campaign</a:t>
            </a:r>
            <a:endParaRPr kumimoji="0" lang="en-US" sz="2600" b="1" i="0" u="none" strike="noStrike" kern="1200" cap="none" spc="0" normalizeH="0" baseline="0" noProof="0">
              <a:ln>
                <a:noFill/>
              </a:ln>
              <a:solidFill>
                <a:srgbClr val="1B1464"/>
              </a:solidFill>
              <a:effectLst/>
              <a:uLnTx/>
              <a:uFillTx/>
              <a:latin typeface="Helvetica" pitchFamily="2" charset="0"/>
              <a:ea typeface="+mn-ea"/>
              <a:cs typeface="+mn-cs"/>
            </a:endParaRPr>
          </a:p>
        </p:txBody>
      </p:sp>
      <p:graphicFrame>
        <p:nvGraphicFramePr>
          <p:cNvPr id="3" name="Chart 2">
            <a:extLst>
              <a:ext uri="{FF2B5EF4-FFF2-40B4-BE49-F238E27FC236}">
                <a16:creationId xmlns:a16="http://schemas.microsoft.com/office/drawing/2014/main" id="{77C3D273-B8B4-27BC-6A06-A8C66F1BA07C}"/>
              </a:ext>
            </a:extLst>
          </p:cNvPr>
          <p:cNvGraphicFramePr/>
          <p:nvPr>
            <p:extLst>
              <p:ext uri="{D42A27DB-BD31-4B8C-83A1-F6EECF244321}">
                <p14:modId xmlns:p14="http://schemas.microsoft.com/office/powerpoint/2010/main" val="2004253418"/>
              </p:ext>
            </p:extLst>
          </p:nvPr>
        </p:nvGraphicFramePr>
        <p:xfrm>
          <a:off x="645013" y="1995037"/>
          <a:ext cx="11083632" cy="3986321"/>
        </p:xfrm>
        <a:graphic>
          <a:graphicData uri="http://schemas.openxmlformats.org/drawingml/2006/chart">
            <c:chart xmlns:c="http://schemas.openxmlformats.org/drawingml/2006/chart" xmlns:r="http://schemas.openxmlformats.org/officeDocument/2006/relationships" r:id="rId4"/>
          </a:graphicData>
        </a:graphic>
      </p:graphicFrame>
      <p:cxnSp>
        <p:nvCxnSpPr>
          <p:cNvPr id="4" name="Straight Connector 3">
            <a:extLst>
              <a:ext uri="{FF2B5EF4-FFF2-40B4-BE49-F238E27FC236}">
                <a16:creationId xmlns:a16="http://schemas.microsoft.com/office/drawing/2014/main" id="{758B638E-C24F-BE1E-8ACA-17DA1D444D83}"/>
              </a:ext>
            </a:extLst>
          </p:cNvPr>
          <p:cNvCxnSpPr>
            <a:cxnSpLocks/>
          </p:cNvCxnSpPr>
          <p:nvPr/>
        </p:nvCxnSpPr>
        <p:spPr>
          <a:xfrm flipV="1">
            <a:off x="10736776" y="2361249"/>
            <a:ext cx="0" cy="3312849"/>
          </a:xfrm>
          <a:prstGeom prst="line">
            <a:avLst/>
          </a:prstGeom>
          <a:ln w="28575">
            <a:solidFill>
              <a:srgbClr val="00C0F3"/>
            </a:solidFill>
          </a:ln>
        </p:spPr>
        <p:style>
          <a:lnRef idx="1">
            <a:schemeClr val="accent1"/>
          </a:lnRef>
          <a:fillRef idx="0">
            <a:schemeClr val="accent1"/>
          </a:fillRef>
          <a:effectRef idx="0">
            <a:schemeClr val="accent1"/>
          </a:effectRef>
          <a:fontRef idx="minor">
            <a:schemeClr val="tx1"/>
          </a:fontRef>
        </p:style>
      </p:cxnSp>
      <p:sp>
        <p:nvSpPr>
          <p:cNvPr id="9" name="Rectangle: Rounded Corners 8">
            <a:extLst>
              <a:ext uri="{FF2B5EF4-FFF2-40B4-BE49-F238E27FC236}">
                <a16:creationId xmlns:a16="http://schemas.microsoft.com/office/drawing/2014/main" id="{96CD8982-331F-E5DE-84D9-E9B42B245572}"/>
              </a:ext>
            </a:extLst>
          </p:cNvPr>
          <p:cNvSpPr/>
          <p:nvPr/>
        </p:nvSpPr>
        <p:spPr>
          <a:xfrm>
            <a:off x="9892381" y="5497416"/>
            <a:ext cx="1676786" cy="244597"/>
          </a:xfrm>
          <a:prstGeom prst="roundRect">
            <a:avLst/>
          </a:prstGeom>
          <a:solidFill>
            <a:schemeClr val="bg1"/>
          </a:solidFill>
          <a:ln>
            <a:solidFill>
              <a:srgbClr val="00C0F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C0F3"/>
                </a:solidFill>
                <a:effectLst/>
                <a:uLnTx/>
                <a:uFillTx/>
                <a:latin typeface="Helvetica" panose="020B0604020202020204" pitchFamily="34" charset="0"/>
                <a:ea typeface="+mn-ea"/>
                <a:cs typeface="Helvetica" panose="020B0604020202020204" pitchFamily="34" charset="0"/>
              </a:rPr>
              <a:t>TV Launch: 4/15/25</a:t>
            </a:r>
          </a:p>
        </p:txBody>
      </p:sp>
      <p:sp>
        <p:nvSpPr>
          <p:cNvPr id="10" name="TextBox 9">
            <a:extLst>
              <a:ext uri="{FF2B5EF4-FFF2-40B4-BE49-F238E27FC236}">
                <a16:creationId xmlns:a16="http://schemas.microsoft.com/office/drawing/2014/main" id="{8EC535C5-9A37-28E5-54AD-C77F34B8170A}"/>
              </a:ext>
            </a:extLst>
          </p:cNvPr>
          <p:cNvSpPr txBox="1"/>
          <p:nvPr/>
        </p:nvSpPr>
        <p:spPr>
          <a:xfrm>
            <a:off x="2299516" y="1780708"/>
            <a:ext cx="7592969" cy="67710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Royal Kingdom: Weekly Google Search Trends Index</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Six Months Pre-TV Campaign vs. TV Campaign Launch </a:t>
            </a:r>
            <a:br>
              <a:rPr kumimoji="0" lang="en-US" sz="11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br>
            <a:r>
              <a:rPr kumimoji="0" lang="en-US" sz="11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(Weeks of 11/10/24 – 4/27/25)</a:t>
            </a:r>
            <a:endParaRPr kumimoji="0" lang="en-US" sz="105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endParaRPr>
          </a:p>
        </p:txBody>
      </p:sp>
      <p:sp>
        <p:nvSpPr>
          <p:cNvPr id="11" name="TextBox 10">
            <a:extLst>
              <a:ext uri="{FF2B5EF4-FFF2-40B4-BE49-F238E27FC236}">
                <a16:creationId xmlns:a16="http://schemas.microsoft.com/office/drawing/2014/main" id="{3EB187E4-88CA-AF33-FBC7-4D419C26F482}"/>
              </a:ext>
            </a:extLst>
          </p:cNvPr>
          <p:cNvSpPr txBox="1"/>
          <p:nvPr/>
        </p:nvSpPr>
        <p:spPr>
          <a:xfrm>
            <a:off x="483207" y="6117691"/>
            <a:ext cx="11585061" cy="4154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Source: VAB analysis of Google Trends, United States only, All Categories, Web Search, weeks of 11/10/24 – 4/27/25. </a:t>
            </a:r>
            <a:r>
              <a:rPr kumimoji="0" lang="en-US" sz="7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Google Search Index represents search interest relative to the highest point on the chart for the given region and time period, a value of 100 is the peak popularity for the term, a value of 50 means that the term is half as popular</a:t>
            </a:r>
            <a:r>
              <a:rPr kumimoji="0" lang="en-US" sz="7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 </a:t>
            </a:r>
            <a:r>
              <a:rPr kumimoji="0" lang="en-US" sz="7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VAB analysis of Nielsen Ad Intel, TV launch month is based on the first activity reported across nat</a:t>
            </a:r>
            <a:r>
              <a:rPr kumimoji="0" lang="en-US" sz="700" b="0" i="0" u="none" strike="noStrike" kern="120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rPr>
              <a:t>ional cable TV, broadcast TV, Spanish language cable TV, Spanish language broadcast TV, </a:t>
            </a:r>
            <a:r>
              <a:rPr kumimoji="0" lang="en-US" sz="7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January 2025 – June 2025 (calendar months)</a:t>
            </a:r>
            <a:r>
              <a:rPr kumimoji="0" lang="en-US" sz="700" b="0" i="0" u="none" strike="noStrike" kern="1200" cap="none" spc="0" normalizeH="0" baseline="0" noProof="0">
                <a:ln>
                  <a:noFill/>
                </a:ln>
                <a:solidFill>
                  <a:srgbClr val="1F1A62"/>
                </a:solidFill>
                <a:effectLst/>
                <a:uLnTx/>
                <a:uFillTx/>
                <a:latin typeface="Helvetica" panose="020B0604020202020204" pitchFamily="34" charset="0"/>
                <a:ea typeface="+mn-ea"/>
                <a:cs typeface="+mn-cs"/>
              </a:rPr>
              <a:t>. </a:t>
            </a:r>
            <a:r>
              <a:rPr kumimoji="0" lang="en-US" sz="700" b="1" i="0"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rPr>
              <a:t>Royal Kingdom was launched in the U.S. on November 21, 2024. </a:t>
            </a:r>
            <a:r>
              <a:rPr kumimoji="0" lang="en-US" sz="7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Note: </a:t>
            </a:r>
            <a:r>
              <a:rPr kumimoji="0" lang="en-US" sz="700" b="1" i="0" u="none" strike="noStrike" kern="1200" cap="none" spc="0" normalizeH="0" baseline="0" noProof="0">
                <a:ln>
                  <a:noFill/>
                </a:ln>
                <a:solidFill>
                  <a:srgbClr val="00BFF2"/>
                </a:solidFill>
                <a:effectLst/>
                <a:uLnTx/>
                <a:uFillTx/>
                <a:latin typeface="Helvetica" panose="020B0604020202020204" pitchFamily="34" charset="0"/>
                <a:ea typeface="+mn-ea"/>
                <a:cs typeface="Helvetica" panose="020B0604020202020204" pitchFamily="34" charset="0"/>
              </a:rPr>
              <a:t>Light blue line marks the first day of TV spending for each brand. </a:t>
            </a:r>
          </a:p>
        </p:txBody>
      </p:sp>
      <p:cxnSp>
        <p:nvCxnSpPr>
          <p:cNvPr id="12" name="Straight Arrow Connector 11">
            <a:extLst>
              <a:ext uri="{FF2B5EF4-FFF2-40B4-BE49-F238E27FC236}">
                <a16:creationId xmlns:a16="http://schemas.microsoft.com/office/drawing/2014/main" id="{0A0E8711-FB11-EC14-E9F7-EF7E90E6DF67}"/>
              </a:ext>
            </a:extLst>
          </p:cNvPr>
          <p:cNvCxnSpPr>
            <a:cxnSpLocks/>
          </p:cNvCxnSpPr>
          <p:nvPr/>
        </p:nvCxnSpPr>
        <p:spPr>
          <a:xfrm>
            <a:off x="9990846" y="4339311"/>
            <a:ext cx="223427" cy="210338"/>
          </a:xfrm>
          <a:prstGeom prst="straightConnector1">
            <a:avLst/>
          </a:prstGeom>
          <a:ln w="6350">
            <a:solidFill>
              <a:srgbClr val="ED3C8D"/>
            </a:solidFill>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99858D76-C3DC-14D4-3E12-16A435662A11}"/>
              </a:ext>
            </a:extLst>
          </p:cNvPr>
          <p:cNvCxnSpPr>
            <a:cxnSpLocks/>
          </p:cNvCxnSpPr>
          <p:nvPr/>
        </p:nvCxnSpPr>
        <p:spPr>
          <a:xfrm>
            <a:off x="10380296" y="3614551"/>
            <a:ext cx="292255" cy="0"/>
          </a:xfrm>
          <a:prstGeom prst="straightConnector1">
            <a:avLst/>
          </a:prstGeom>
          <a:ln w="6350">
            <a:solidFill>
              <a:srgbClr val="00C0F3"/>
            </a:solidFill>
            <a:tailEnd type="triangle"/>
          </a:ln>
        </p:spPr>
        <p:style>
          <a:lnRef idx="2">
            <a:schemeClr val="accent1"/>
          </a:lnRef>
          <a:fillRef idx="0">
            <a:schemeClr val="accent1"/>
          </a:fillRef>
          <a:effectRef idx="1">
            <a:schemeClr val="accent1"/>
          </a:effectRef>
          <a:fontRef idx="minor">
            <a:schemeClr val="tx1"/>
          </a:fontRef>
        </p:style>
      </p:cxnSp>
      <p:sp>
        <p:nvSpPr>
          <p:cNvPr id="15" name="Rectangle: Rounded Corners 14">
            <a:extLst>
              <a:ext uri="{FF2B5EF4-FFF2-40B4-BE49-F238E27FC236}">
                <a16:creationId xmlns:a16="http://schemas.microsoft.com/office/drawing/2014/main" id="{166413EB-7221-A7B5-3A3B-7CF836947F36}"/>
              </a:ext>
            </a:extLst>
          </p:cNvPr>
          <p:cNvSpPr/>
          <p:nvPr/>
        </p:nvSpPr>
        <p:spPr>
          <a:xfrm>
            <a:off x="9116695" y="3462233"/>
            <a:ext cx="1343815" cy="291438"/>
          </a:xfrm>
          <a:prstGeom prst="roundRect">
            <a:avLst/>
          </a:prstGeom>
          <a:solidFill>
            <a:schemeClr val="bg1"/>
          </a:solidFill>
          <a:ln>
            <a:solidFill>
              <a:srgbClr val="00C0F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C0F3"/>
                </a:solidFill>
                <a:effectLst/>
                <a:uLnTx/>
                <a:uFillTx/>
                <a:latin typeface="Helvetica" panose="020B0604020202020204" pitchFamily="34" charset="0"/>
                <a:ea typeface="+mn-ea"/>
                <a:cs typeface="Helvetica" panose="020B0604020202020204" pitchFamily="34" charset="0"/>
              </a:rPr>
              <a:t>TV Launch Week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00C0F3"/>
                </a:solidFill>
                <a:effectLst/>
                <a:uLnTx/>
                <a:uFillTx/>
                <a:latin typeface="Helvetica" panose="020B0604020202020204" pitchFamily="34" charset="0"/>
                <a:ea typeface="+mn-ea"/>
                <a:cs typeface="Helvetica" panose="020B0604020202020204" pitchFamily="34" charset="0"/>
              </a:rPr>
              <a:t>(59 index)</a:t>
            </a:r>
          </a:p>
        </p:txBody>
      </p:sp>
      <p:sp>
        <p:nvSpPr>
          <p:cNvPr id="16" name="Rectangle: Rounded Corners 15">
            <a:extLst>
              <a:ext uri="{FF2B5EF4-FFF2-40B4-BE49-F238E27FC236}">
                <a16:creationId xmlns:a16="http://schemas.microsoft.com/office/drawing/2014/main" id="{78E2CDFE-B92A-4D21-E6E7-23839D9A0D39}"/>
              </a:ext>
            </a:extLst>
          </p:cNvPr>
          <p:cNvSpPr/>
          <p:nvPr/>
        </p:nvSpPr>
        <p:spPr>
          <a:xfrm>
            <a:off x="8392075" y="4111290"/>
            <a:ext cx="1676786" cy="304230"/>
          </a:xfrm>
          <a:prstGeom prst="roundRect">
            <a:avLst/>
          </a:prstGeom>
          <a:solidFill>
            <a:schemeClr val="bg1"/>
          </a:solidFill>
          <a:ln>
            <a:solidFill>
              <a:srgbClr val="ED3C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rPr>
              <a:t>Week Before TV Launch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rPr>
              <a:t>(33 index)</a:t>
            </a:r>
          </a:p>
        </p:txBody>
      </p:sp>
      <p:pic>
        <p:nvPicPr>
          <p:cNvPr id="17" name="Picture 2" descr="Royal Kingdom Reviews - Metacritic">
            <a:extLst>
              <a:ext uri="{FF2B5EF4-FFF2-40B4-BE49-F238E27FC236}">
                <a16:creationId xmlns:a16="http://schemas.microsoft.com/office/drawing/2014/main" id="{2BFC2BED-32B7-422C-B6ED-0DA8AB987EA7}"/>
              </a:ext>
            </a:extLst>
          </p:cNvPr>
          <p:cNvPicPr>
            <a:picLocks noChangeAspect="1" noChangeArrowheads="1"/>
          </p:cNvPicPr>
          <p:nvPr/>
        </p:nvPicPr>
        <p:blipFill rotWithShape="1">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t="16730" b="16650"/>
          <a:stretch>
            <a:fillRect/>
          </a:stretch>
        </p:blipFill>
        <p:spPr bwMode="auto">
          <a:xfrm>
            <a:off x="10906103" y="35844"/>
            <a:ext cx="1243907" cy="828679"/>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1">
            <a:extLst>
              <a:ext uri="{FF2B5EF4-FFF2-40B4-BE49-F238E27FC236}">
                <a16:creationId xmlns:a16="http://schemas.microsoft.com/office/drawing/2014/main" id="{880DDEA3-DAEA-7A18-5B73-BA712D4FDF21}"/>
              </a:ext>
            </a:extLst>
          </p:cNvPr>
          <p:cNvSpPr txBox="1"/>
          <p:nvPr/>
        </p:nvSpPr>
        <p:spPr>
          <a:xfrm>
            <a:off x="10829082" y="4551381"/>
            <a:ext cx="1070040" cy="247417"/>
          </a:xfrm>
          <a:prstGeom prst="rect">
            <a:avLst/>
          </a:prstGeom>
          <a:solidFill>
            <a:srgbClr val="00BFF2"/>
          </a:solidFill>
          <a:ln>
            <a:solidFill>
              <a:srgbClr val="00BFF2"/>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TV Campaign</a:t>
            </a:r>
          </a:p>
        </p:txBody>
      </p:sp>
      <p:cxnSp>
        <p:nvCxnSpPr>
          <p:cNvPr id="23" name="Straight Arrow Connector 22">
            <a:extLst>
              <a:ext uri="{FF2B5EF4-FFF2-40B4-BE49-F238E27FC236}">
                <a16:creationId xmlns:a16="http://schemas.microsoft.com/office/drawing/2014/main" id="{2976C751-76CE-D07C-97FC-0E2FBEE6FBB9}"/>
              </a:ext>
            </a:extLst>
          </p:cNvPr>
          <p:cNvCxnSpPr>
            <a:cxnSpLocks/>
            <a:stCxn id="24" idx="3"/>
          </p:cNvCxnSpPr>
          <p:nvPr/>
        </p:nvCxnSpPr>
        <p:spPr>
          <a:xfrm flipV="1">
            <a:off x="10568075" y="2592429"/>
            <a:ext cx="509656" cy="258952"/>
          </a:xfrm>
          <a:prstGeom prst="straightConnector1">
            <a:avLst/>
          </a:prstGeom>
          <a:ln w="6350">
            <a:solidFill>
              <a:srgbClr val="00C0F3"/>
            </a:solidFill>
            <a:tailEnd type="triangle"/>
          </a:ln>
        </p:spPr>
        <p:style>
          <a:lnRef idx="2">
            <a:schemeClr val="accent1"/>
          </a:lnRef>
          <a:fillRef idx="0">
            <a:schemeClr val="accent1"/>
          </a:fillRef>
          <a:effectRef idx="1">
            <a:schemeClr val="accent1"/>
          </a:effectRef>
          <a:fontRef idx="minor">
            <a:schemeClr val="tx1"/>
          </a:fontRef>
        </p:style>
      </p:cxnSp>
      <p:sp>
        <p:nvSpPr>
          <p:cNvPr id="24" name="Rectangle: Rounded Corners 23">
            <a:extLst>
              <a:ext uri="{FF2B5EF4-FFF2-40B4-BE49-F238E27FC236}">
                <a16:creationId xmlns:a16="http://schemas.microsoft.com/office/drawing/2014/main" id="{82E51949-5209-C41E-C13D-F5CC1931618B}"/>
              </a:ext>
            </a:extLst>
          </p:cNvPr>
          <p:cNvSpPr/>
          <p:nvPr/>
        </p:nvSpPr>
        <p:spPr>
          <a:xfrm>
            <a:off x="9778389" y="2705662"/>
            <a:ext cx="789686" cy="291438"/>
          </a:xfrm>
          <a:prstGeom prst="roundRect">
            <a:avLst/>
          </a:prstGeom>
          <a:solidFill>
            <a:schemeClr val="bg1"/>
          </a:solidFill>
          <a:ln>
            <a:solidFill>
              <a:srgbClr val="00C0F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C0F3"/>
                </a:solidFill>
                <a:effectLst/>
                <a:uLnTx/>
                <a:uFillTx/>
                <a:latin typeface="Helvetica" panose="020B0604020202020204" pitchFamily="34" charset="0"/>
                <a:ea typeface="+mn-ea"/>
                <a:cs typeface="Helvetica" panose="020B0604020202020204" pitchFamily="34" charset="0"/>
              </a:rPr>
              <a:t>w/o 4/20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00C0F3"/>
                </a:solidFill>
                <a:effectLst/>
                <a:uLnTx/>
                <a:uFillTx/>
                <a:latin typeface="Helvetica" panose="020B0604020202020204" pitchFamily="34" charset="0"/>
                <a:ea typeface="+mn-ea"/>
                <a:cs typeface="Helvetica" panose="020B0604020202020204" pitchFamily="34" charset="0"/>
              </a:rPr>
              <a:t>(94 index)</a:t>
            </a:r>
          </a:p>
        </p:txBody>
      </p:sp>
      <p:sp>
        <p:nvSpPr>
          <p:cNvPr id="6" name="Rectangle 5">
            <a:extLst>
              <a:ext uri="{FF2B5EF4-FFF2-40B4-BE49-F238E27FC236}">
                <a16:creationId xmlns:a16="http://schemas.microsoft.com/office/drawing/2014/main" id="{C060DAF0-486C-9F76-FFAC-13A0FF812CBF}"/>
              </a:ext>
            </a:extLst>
          </p:cNvPr>
          <p:cNvSpPr/>
          <p:nvPr/>
        </p:nvSpPr>
        <p:spPr>
          <a:xfrm>
            <a:off x="-3" y="0"/>
            <a:ext cx="2299519" cy="243075"/>
          </a:xfrm>
          <a:prstGeom prst="rect">
            <a:avLst/>
          </a:prstGeom>
          <a:solidFill>
            <a:srgbClr val="1B14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Category: Mobile Gaming App</a:t>
            </a:r>
          </a:p>
        </p:txBody>
      </p:sp>
      <p:cxnSp>
        <p:nvCxnSpPr>
          <p:cNvPr id="22" name="Straight Arrow Connector 21">
            <a:extLst>
              <a:ext uri="{FF2B5EF4-FFF2-40B4-BE49-F238E27FC236}">
                <a16:creationId xmlns:a16="http://schemas.microsoft.com/office/drawing/2014/main" id="{0D6DA4D5-5A93-6335-8785-1CDA065195CE}"/>
              </a:ext>
            </a:extLst>
          </p:cNvPr>
          <p:cNvCxnSpPr>
            <a:cxnSpLocks/>
          </p:cNvCxnSpPr>
          <p:nvPr/>
        </p:nvCxnSpPr>
        <p:spPr>
          <a:xfrm flipV="1">
            <a:off x="10699560" y="2399627"/>
            <a:ext cx="644458" cy="14203"/>
          </a:xfrm>
          <a:prstGeom prst="straightConnector1">
            <a:avLst/>
          </a:prstGeom>
          <a:ln w="6350">
            <a:solidFill>
              <a:srgbClr val="00C0F3"/>
            </a:solidFill>
            <a:tailEnd type="triangle"/>
          </a:ln>
        </p:spPr>
        <p:style>
          <a:lnRef idx="2">
            <a:schemeClr val="accent1"/>
          </a:lnRef>
          <a:fillRef idx="0">
            <a:schemeClr val="accent1"/>
          </a:fillRef>
          <a:effectRef idx="1">
            <a:schemeClr val="accent1"/>
          </a:effectRef>
          <a:fontRef idx="minor">
            <a:schemeClr val="tx1"/>
          </a:fontRef>
        </p:style>
      </p:cxnSp>
      <p:sp>
        <p:nvSpPr>
          <p:cNvPr id="19" name="Rectangle: Rounded Corners 18">
            <a:extLst>
              <a:ext uri="{FF2B5EF4-FFF2-40B4-BE49-F238E27FC236}">
                <a16:creationId xmlns:a16="http://schemas.microsoft.com/office/drawing/2014/main" id="{7DB48D5A-8997-E0A5-4C8C-5DD24CCA4FBD}"/>
              </a:ext>
            </a:extLst>
          </p:cNvPr>
          <p:cNvSpPr/>
          <p:nvPr/>
        </p:nvSpPr>
        <p:spPr>
          <a:xfrm>
            <a:off x="10142655" y="2249001"/>
            <a:ext cx="789686" cy="291438"/>
          </a:xfrm>
          <a:prstGeom prst="roundRect">
            <a:avLst/>
          </a:prstGeom>
          <a:solidFill>
            <a:schemeClr val="bg1"/>
          </a:solidFill>
          <a:ln>
            <a:solidFill>
              <a:srgbClr val="00C0F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C0F3"/>
                </a:solidFill>
                <a:effectLst/>
                <a:uLnTx/>
                <a:uFillTx/>
                <a:latin typeface="Helvetica" panose="020B0604020202020204" pitchFamily="34" charset="0"/>
                <a:ea typeface="+mn-ea"/>
                <a:cs typeface="Helvetica" panose="020B0604020202020204" pitchFamily="34" charset="0"/>
              </a:rPr>
              <a:t>w/o 4/27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00C0F3"/>
                </a:solidFill>
                <a:effectLst/>
                <a:uLnTx/>
                <a:uFillTx/>
                <a:latin typeface="Helvetica" panose="020B0604020202020204" pitchFamily="34" charset="0"/>
                <a:ea typeface="+mn-ea"/>
                <a:cs typeface="Helvetica" panose="020B0604020202020204" pitchFamily="34" charset="0"/>
              </a:rPr>
              <a:t>(</a:t>
            </a:r>
            <a:r>
              <a:rPr lang="en-US" sz="800" b="1">
                <a:solidFill>
                  <a:srgbClr val="00C0F3"/>
                </a:solidFill>
                <a:latin typeface="Helvetica" panose="020B0604020202020204" pitchFamily="34" charset="0"/>
                <a:cs typeface="Helvetica" panose="020B0604020202020204" pitchFamily="34" charset="0"/>
              </a:rPr>
              <a:t>100</a:t>
            </a:r>
            <a:r>
              <a:rPr kumimoji="0" lang="en-US" sz="800" b="1" i="0" u="none" strike="noStrike" kern="1200" cap="none" spc="0" normalizeH="0" baseline="0" noProof="0">
                <a:ln>
                  <a:noFill/>
                </a:ln>
                <a:solidFill>
                  <a:srgbClr val="00C0F3"/>
                </a:solidFill>
                <a:effectLst/>
                <a:uLnTx/>
                <a:uFillTx/>
                <a:latin typeface="Helvetica" panose="020B0604020202020204" pitchFamily="34" charset="0"/>
                <a:ea typeface="+mn-ea"/>
                <a:cs typeface="Helvetica" panose="020B0604020202020204" pitchFamily="34" charset="0"/>
              </a:rPr>
              <a:t> index)</a:t>
            </a:r>
          </a:p>
        </p:txBody>
      </p:sp>
      <p:sp>
        <p:nvSpPr>
          <p:cNvPr id="27" name="Rectangle 26">
            <a:extLst>
              <a:ext uri="{FF2B5EF4-FFF2-40B4-BE49-F238E27FC236}">
                <a16:creationId xmlns:a16="http://schemas.microsoft.com/office/drawing/2014/main" id="{3FFE4EB0-DE88-85BC-F102-3A6BBF0CA8EC}"/>
              </a:ext>
            </a:extLst>
          </p:cNvPr>
          <p:cNvSpPr/>
          <p:nvPr/>
        </p:nvSpPr>
        <p:spPr>
          <a:xfrm>
            <a:off x="11034147" y="1793032"/>
            <a:ext cx="1070040" cy="478107"/>
          </a:xfrm>
          <a:prstGeom prst="rect">
            <a:avLst/>
          </a:prstGeom>
          <a:solidFill>
            <a:srgbClr val="A343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latin typeface="Helvetica" panose="020B0403020202020204" pitchFamily="34" charset="0"/>
              </a:rPr>
              <a:t>3x</a:t>
            </a:r>
          </a:p>
          <a:p>
            <a:pPr algn="ctr"/>
            <a:r>
              <a:rPr lang="en-US" sz="800">
                <a:latin typeface="Helvetica" panose="020B0403020202020204" pitchFamily="34" charset="0"/>
              </a:rPr>
              <a:t>vs. pre- TV launch</a:t>
            </a:r>
          </a:p>
        </p:txBody>
      </p:sp>
    </p:spTree>
    <p:extLst>
      <p:ext uri="{BB962C8B-B14F-4D97-AF65-F5344CB8AC3E}">
        <p14:creationId xmlns:p14="http://schemas.microsoft.com/office/powerpoint/2010/main" val="13968839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510A6A-C0DC-826F-FDE4-62E5F0AE592B}"/>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0B749800-9244-D5F4-94A7-4343C158DE33}"/>
              </a:ext>
            </a:extLst>
          </p:cNvPr>
          <p:cNvSpPr>
            <a:spLocks noGrp="1" noRot="1" noMove="1" noResize="1" noEditPoints="1" noAdjustHandles="1" noChangeArrowheads="1" noChangeShapeType="1"/>
          </p:cNvSpPr>
          <p:nvPr/>
        </p:nvSpPr>
        <p:spPr>
          <a:xfrm>
            <a:off x="0" y="1696163"/>
            <a:ext cx="12192000"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D049A9F3-D086-F210-9F9C-DB3F3EF13663}"/>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5" name="Slide Number Placeholder 5">
            <a:extLst>
              <a:ext uri="{FF2B5EF4-FFF2-40B4-BE49-F238E27FC236}">
                <a16:creationId xmlns:a16="http://schemas.microsoft.com/office/drawing/2014/main" id="{FB2D962F-944A-7A9B-2C95-D4B8BBC29B1E}"/>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8" name="Rectangle 7">
            <a:extLst>
              <a:ext uri="{FF2B5EF4-FFF2-40B4-BE49-F238E27FC236}">
                <a16:creationId xmlns:a16="http://schemas.microsoft.com/office/drawing/2014/main" id="{5EB312FF-9DD1-D9A3-8436-86B706AFAA27}"/>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
        <p:nvSpPr>
          <p:cNvPr id="14" name="Rectangle 13">
            <a:extLst>
              <a:ext uri="{FF2B5EF4-FFF2-40B4-BE49-F238E27FC236}">
                <a16:creationId xmlns:a16="http://schemas.microsoft.com/office/drawing/2014/main" id="{78C179FE-502F-F7EB-1612-E0A596CEE2D7}"/>
              </a:ext>
            </a:extLst>
          </p:cNvPr>
          <p:cNvSpPr/>
          <p:nvPr/>
        </p:nvSpPr>
        <p:spPr>
          <a:xfrm>
            <a:off x="112761" y="507959"/>
            <a:ext cx="12057720"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err="1">
                <a:solidFill>
                  <a:srgbClr val="ED3C8D"/>
                </a:solidFill>
                <a:latin typeface="Helvetica" pitchFamily="2" charset="0"/>
              </a:rPr>
              <a:t>Cerefolin</a:t>
            </a:r>
            <a:r>
              <a:rPr lang="en-US" sz="2600" b="1">
                <a:solidFill>
                  <a:srgbClr val="ED3C8D"/>
                </a:solidFill>
                <a:latin typeface="Helvetica" pitchFamily="2" charset="0"/>
              </a:rPr>
              <a:t>, </a:t>
            </a:r>
            <a:r>
              <a:rPr lang="en-US" sz="2600" b="1">
                <a:solidFill>
                  <a:srgbClr val="1F1A62"/>
                </a:solidFill>
                <a:latin typeface="Helvetica" pitchFamily="2" charset="0"/>
              </a:rPr>
              <a:t>a cognitive support / brain wellness brand, saw their first meaningful branded online search only when they launched a TV campaign</a:t>
            </a:r>
            <a:endParaRPr kumimoji="0" lang="en-US" sz="2600" b="1" i="0" u="none" strike="noStrike" kern="1200" cap="none" spc="0" normalizeH="0" baseline="0" noProof="0">
              <a:ln>
                <a:noFill/>
              </a:ln>
              <a:solidFill>
                <a:srgbClr val="1B1464"/>
              </a:solidFill>
              <a:effectLst/>
              <a:uLnTx/>
              <a:uFillTx/>
              <a:latin typeface="Helvetica" pitchFamily="2" charset="0"/>
              <a:ea typeface="+mn-ea"/>
              <a:cs typeface="+mn-cs"/>
            </a:endParaRPr>
          </a:p>
        </p:txBody>
      </p:sp>
      <p:graphicFrame>
        <p:nvGraphicFramePr>
          <p:cNvPr id="3" name="Chart 2">
            <a:extLst>
              <a:ext uri="{FF2B5EF4-FFF2-40B4-BE49-F238E27FC236}">
                <a16:creationId xmlns:a16="http://schemas.microsoft.com/office/drawing/2014/main" id="{CD4A4BEF-E541-F9CE-9D8C-657AAF03F5E6}"/>
              </a:ext>
            </a:extLst>
          </p:cNvPr>
          <p:cNvGraphicFramePr/>
          <p:nvPr>
            <p:extLst>
              <p:ext uri="{D42A27DB-BD31-4B8C-83A1-F6EECF244321}">
                <p14:modId xmlns:p14="http://schemas.microsoft.com/office/powerpoint/2010/main" val="2191363097"/>
              </p:ext>
            </p:extLst>
          </p:nvPr>
        </p:nvGraphicFramePr>
        <p:xfrm>
          <a:off x="645013" y="2004869"/>
          <a:ext cx="11161356" cy="3986321"/>
        </p:xfrm>
        <a:graphic>
          <a:graphicData uri="http://schemas.openxmlformats.org/drawingml/2006/chart">
            <c:chart xmlns:c="http://schemas.openxmlformats.org/drawingml/2006/chart" xmlns:r="http://schemas.openxmlformats.org/officeDocument/2006/relationships" r:id="rId4"/>
          </a:graphicData>
        </a:graphic>
      </p:graphicFrame>
      <p:cxnSp>
        <p:nvCxnSpPr>
          <p:cNvPr id="4" name="Straight Connector 3">
            <a:extLst>
              <a:ext uri="{FF2B5EF4-FFF2-40B4-BE49-F238E27FC236}">
                <a16:creationId xmlns:a16="http://schemas.microsoft.com/office/drawing/2014/main" id="{A77C46DF-A2D8-C577-B8BD-E80D2E84FEAE}"/>
              </a:ext>
            </a:extLst>
          </p:cNvPr>
          <p:cNvCxnSpPr>
            <a:cxnSpLocks/>
          </p:cNvCxnSpPr>
          <p:nvPr/>
        </p:nvCxnSpPr>
        <p:spPr>
          <a:xfrm flipV="1">
            <a:off x="10653333" y="2163097"/>
            <a:ext cx="16890" cy="3599015"/>
          </a:xfrm>
          <a:prstGeom prst="line">
            <a:avLst/>
          </a:prstGeom>
          <a:ln w="28575">
            <a:solidFill>
              <a:srgbClr val="00C0F3"/>
            </a:solidFill>
          </a:ln>
        </p:spPr>
        <p:style>
          <a:lnRef idx="1">
            <a:schemeClr val="accent1"/>
          </a:lnRef>
          <a:fillRef idx="0">
            <a:schemeClr val="accent1"/>
          </a:fillRef>
          <a:effectRef idx="0">
            <a:schemeClr val="accent1"/>
          </a:effectRef>
          <a:fontRef idx="minor">
            <a:schemeClr val="tx1"/>
          </a:fontRef>
        </p:style>
      </p:cxnSp>
      <p:sp>
        <p:nvSpPr>
          <p:cNvPr id="9" name="Rectangle: Rounded Corners 8">
            <a:extLst>
              <a:ext uri="{FF2B5EF4-FFF2-40B4-BE49-F238E27FC236}">
                <a16:creationId xmlns:a16="http://schemas.microsoft.com/office/drawing/2014/main" id="{8E224609-8DCF-BC83-B6E4-02CD6743B921}"/>
              </a:ext>
            </a:extLst>
          </p:cNvPr>
          <p:cNvSpPr/>
          <p:nvPr/>
        </p:nvSpPr>
        <p:spPr>
          <a:xfrm>
            <a:off x="9792207" y="5512283"/>
            <a:ext cx="1654801" cy="274898"/>
          </a:xfrm>
          <a:prstGeom prst="roundRect">
            <a:avLst/>
          </a:prstGeom>
          <a:solidFill>
            <a:schemeClr val="bg1"/>
          </a:solidFill>
          <a:ln>
            <a:solidFill>
              <a:srgbClr val="00C0F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a:solidFill>
                  <a:srgbClr val="00C0F3"/>
                </a:solidFill>
                <a:latin typeface="Helvetica" panose="020B0604020202020204" pitchFamily="34" charset="0"/>
                <a:cs typeface="Helvetica" panose="020B0604020202020204" pitchFamily="34" charset="0"/>
              </a:rPr>
              <a:t>TV Launch: 5/11/25</a:t>
            </a:r>
          </a:p>
        </p:txBody>
      </p:sp>
      <p:sp>
        <p:nvSpPr>
          <p:cNvPr id="10" name="TextBox 9">
            <a:extLst>
              <a:ext uri="{FF2B5EF4-FFF2-40B4-BE49-F238E27FC236}">
                <a16:creationId xmlns:a16="http://schemas.microsoft.com/office/drawing/2014/main" id="{3D489295-43A2-8E04-B41A-C05C53C14D04}"/>
              </a:ext>
            </a:extLst>
          </p:cNvPr>
          <p:cNvSpPr txBox="1"/>
          <p:nvPr/>
        </p:nvSpPr>
        <p:spPr>
          <a:xfrm>
            <a:off x="2299516" y="1780708"/>
            <a:ext cx="7592969" cy="67710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err="1">
                <a:ln>
                  <a:noFill/>
                </a:ln>
                <a:solidFill>
                  <a:srgbClr val="1B1464"/>
                </a:solidFill>
                <a:effectLst/>
                <a:uLnTx/>
                <a:uFillTx/>
                <a:latin typeface="Helvetica" panose="020B0604020202020204" pitchFamily="34" charset="0"/>
                <a:ea typeface="+mn-ea"/>
                <a:cs typeface="Helvetica" panose="020B0604020202020204" pitchFamily="34" charset="0"/>
              </a:rPr>
              <a:t>Cerefolin</a:t>
            </a:r>
            <a:r>
              <a:rPr kumimoji="0" lang="en-US" sz="1600" b="1" i="0" u="sng"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Weekly Google Search Trends Index</a:t>
            </a:r>
          </a:p>
          <a:p>
            <a:pPr algn="ctr">
              <a:defRPr/>
            </a:pPr>
            <a:r>
              <a:rPr kumimoji="0" lang="en-US" sz="1100" i="0"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Six Months </a:t>
            </a:r>
            <a:r>
              <a:rPr lang="en-US" sz="1100">
                <a:solidFill>
                  <a:srgbClr val="1F1A62"/>
                </a:solidFill>
                <a:latin typeface="Helvetica" panose="020B0604020202020204" pitchFamily="34" charset="0"/>
                <a:cs typeface="Helvetica" panose="020B0604020202020204" pitchFamily="34" charset="0"/>
              </a:rPr>
              <a:t>Pre-TV Campaign vs. TV Campaign Launch </a:t>
            </a:r>
            <a:br>
              <a:rPr lang="en-US" sz="1100">
                <a:solidFill>
                  <a:srgbClr val="1F1A62"/>
                </a:solidFill>
                <a:latin typeface="Helvetica" panose="020B0604020202020204" pitchFamily="34" charset="0"/>
                <a:cs typeface="Helvetica" panose="020B0604020202020204" pitchFamily="34" charset="0"/>
              </a:rPr>
            </a:br>
            <a:r>
              <a:rPr lang="en-US" sz="1100">
                <a:solidFill>
                  <a:srgbClr val="1F1A62"/>
                </a:solidFill>
                <a:latin typeface="Helvetica" panose="020B0604020202020204" pitchFamily="34" charset="0"/>
                <a:cs typeface="Helvetica" panose="020B0604020202020204" pitchFamily="34" charset="0"/>
              </a:rPr>
              <a:t>(</a:t>
            </a:r>
            <a:r>
              <a:rPr kumimoji="0" lang="en-US" sz="1100"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Weeks of 12</a:t>
            </a:r>
            <a:r>
              <a:rPr lang="en-US" sz="1100">
                <a:solidFill>
                  <a:srgbClr val="1F1A62"/>
                </a:solidFill>
                <a:latin typeface="Helvetica" panose="020B0604020202020204" pitchFamily="34" charset="0"/>
                <a:cs typeface="Helvetica" panose="020B0604020202020204" pitchFamily="34" charset="0"/>
              </a:rPr>
              <a:t>/1/24</a:t>
            </a:r>
            <a:r>
              <a:rPr kumimoji="0" lang="en-US" sz="1100"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 – 6/1/25)</a:t>
            </a:r>
            <a:endParaRPr kumimoji="0" lang="en-US" sz="1050"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endParaRPr>
          </a:p>
        </p:txBody>
      </p:sp>
      <p:sp>
        <p:nvSpPr>
          <p:cNvPr id="11" name="TextBox 10">
            <a:extLst>
              <a:ext uri="{FF2B5EF4-FFF2-40B4-BE49-F238E27FC236}">
                <a16:creationId xmlns:a16="http://schemas.microsoft.com/office/drawing/2014/main" id="{BA55C71E-F958-E2EC-7CFD-1DF70247C8D3}"/>
              </a:ext>
            </a:extLst>
          </p:cNvPr>
          <p:cNvSpPr txBox="1"/>
          <p:nvPr/>
        </p:nvSpPr>
        <p:spPr>
          <a:xfrm>
            <a:off x="483207" y="6117691"/>
            <a:ext cx="11585061" cy="415498"/>
          </a:xfrm>
          <a:prstGeom prst="rect">
            <a:avLst/>
          </a:prstGeom>
          <a:noFill/>
        </p:spPr>
        <p:txBody>
          <a:bodyPr wrap="square" rtlCol="0">
            <a:spAutoFit/>
          </a:bodyPr>
          <a:lstStyle/>
          <a:p>
            <a:pPr lvl="0">
              <a:defRPr/>
            </a:pPr>
            <a:r>
              <a:rPr kumimoji="0" lang="en-US" sz="7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Source: VAB analysis of Google Trends, United States only, All Categories, Web Search, weeks of </a:t>
            </a:r>
            <a:r>
              <a:rPr lang="en-US" sz="700">
                <a:solidFill>
                  <a:srgbClr val="1F1A62"/>
                </a:solidFill>
                <a:latin typeface="Helvetica" panose="020B0604020202020204" pitchFamily="34" charset="0"/>
                <a:cs typeface="Helvetica" panose="020B0604020202020204" pitchFamily="34" charset="0"/>
              </a:rPr>
              <a:t>12/1/24 – 6/1/25</a:t>
            </a:r>
            <a:r>
              <a:rPr kumimoji="0" lang="en-US" sz="7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 </a:t>
            </a:r>
            <a:r>
              <a:rPr kumimoji="0" lang="en-US" sz="7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Google Search Index represents search interest relative to the highest point on the chart for the given region and time period, a value of 100 is the peak popularity for the term, a value of 50 means that the term is half as popular</a:t>
            </a:r>
            <a:r>
              <a:rPr kumimoji="0" lang="en-US" sz="70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a:t>
            </a:r>
            <a:r>
              <a:rPr lang="en-US" sz="700">
                <a:solidFill>
                  <a:srgbClr val="1F1A62"/>
                </a:solidFill>
                <a:latin typeface="Helvetica" panose="020B0604020202020204" pitchFamily="34" charset="0"/>
                <a:cs typeface="Helvetica" panose="020B0604020202020204" pitchFamily="34" charset="0"/>
              </a:rPr>
              <a:t> </a:t>
            </a:r>
            <a:r>
              <a:rPr kumimoji="0" lang="en-US" sz="7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VAB analysis of Nielsen Ad Intel, TV launch month is based on the first activity reported across nat</a:t>
            </a:r>
            <a:r>
              <a:rPr kumimoji="0" lang="en-US" sz="700" b="0" i="0" u="none" strike="noStrike" kern="120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rPr>
              <a:t>ional cable TV, broadcast TV, Spanish language cable TV, Spanish language broadcast TV, </a:t>
            </a:r>
            <a:r>
              <a:rPr kumimoji="0" lang="en-US" sz="7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January </a:t>
            </a:r>
            <a:r>
              <a:rPr lang="en-US" sz="700">
                <a:solidFill>
                  <a:srgbClr val="1F1A62"/>
                </a:solidFill>
                <a:latin typeface="Helvetica" panose="020B0403020202020204" pitchFamily="34" charset="0"/>
              </a:rPr>
              <a:t>2025</a:t>
            </a:r>
            <a:r>
              <a:rPr kumimoji="0" lang="en-US" sz="7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 – June 202</a:t>
            </a:r>
            <a:r>
              <a:rPr lang="en-US" sz="700">
                <a:solidFill>
                  <a:srgbClr val="1F1A62"/>
                </a:solidFill>
                <a:latin typeface="Helvetica" panose="020B0403020202020204" pitchFamily="34" charset="0"/>
              </a:rPr>
              <a:t>5</a:t>
            </a:r>
            <a:r>
              <a:rPr kumimoji="0" lang="en-US" sz="7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 (calendar months)</a:t>
            </a:r>
            <a:r>
              <a:rPr lang="en-US" sz="700">
                <a:solidFill>
                  <a:srgbClr val="1F1A62"/>
                </a:solidFill>
                <a:latin typeface="Helvetica" panose="020B0604020202020204" pitchFamily="34" charset="0"/>
              </a:rPr>
              <a:t>. </a:t>
            </a:r>
            <a:r>
              <a:rPr lang="en-US" sz="700" b="1" err="1">
                <a:solidFill>
                  <a:srgbClr val="ED3C8D"/>
                </a:solidFill>
                <a:latin typeface="Helvetica" panose="020B0604020202020204" pitchFamily="34" charset="0"/>
                <a:cs typeface="Helvetica" panose="020B0604020202020204" pitchFamily="34" charset="0"/>
              </a:rPr>
              <a:t>Cerefolin</a:t>
            </a:r>
            <a:r>
              <a:rPr lang="en-US" sz="700" b="1">
                <a:solidFill>
                  <a:srgbClr val="ED3C8D"/>
                </a:solidFill>
                <a:latin typeface="Helvetica" panose="020B0604020202020204" pitchFamily="34" charset="0"/>
                <a:cs typeface="Helvetica" panose="020B0604020202020204" pitchFamily="34" charset="0"/>
              </a:rPr>
              <a:t> was launched on November 11, 2003. </a:t>
            </a:r>
            <a:r>
              <a:rPr lang="en-US" sz="700">
                <a:solidFill>
                  <a:srgbClr val="1F1A62"/>
                </a:solidFill>
                <a:latin typeface="Helvetica" panose="020B0604020202020204" pitchFamily="34" charset="0"/>
                <a:cs typeface="Helvetica" panose="020B0604020202020204" pitchFamily="34" charset="0"/>
              </a:rPr>
              <a:t>Note:</a:t>
            </a:r>
            <a:r>
              <a:rPr kumimoji="0" lang="en-US" sz="7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 </a:t>
            </a:r>
            <a:r>
              <a:rPr lang="en-US" sz="700" b="1">
                <a:solidFill>
                  <a:srgbClr val="00BFF2"/>
                </a:solidFill>
                <a:latin typeface="Helvetica" panose="020B0604020202020204" pitchFamily="34" charset="0"/>
                <a:cs typeface="Helvetica" panose="020B0604020202020204" pitchFamily="34" charset="0"/>
              </a:rPr>
              <a:t>Light blue line</a:t>
            </a:r>
            <a:r>
              <a:rPr kumimoji="0" lang="en-US" sz="700" b="1" i="0" u="none" strike="noStrike" kern="1200" cap="none" spc="0" normalizeH="0" baseline="0" noProof="0">
                <a:ln>
                  <a:noFill/>
                </a:ln>
                <a:solidFill>
                  <a:srgbClr val="00BFF2"/>
                </a:solidFill>
                <a:effectLst/>
                <a:uLnTx/>
                <a:uFillTx/>
                <a:latin typeface="Helvetica" panose="020B0604020202020204" pitchFamily="34" charset="0"/>
                <a:ea typeface="+mn-ea"/>
                <a:cs typeface="Helvetica" panose="020B0604020202020204" pitchFamily="34" charset="0"/>
              </a:rPr>
              <a:t> marks the first day of TV spending for each brand. </a:t>
            </a:r>
          </a:p>
        </p:txBody>
      </p:sp>
      <p:sp>
        <p:nvSpPr>
          <p:cNvPr id="15" name="Rectangle: Rounded Corners 14">
            <a:extLst>
              <a:ext uri="{FF2B5EF4-FFF2-40B4-BE49-F238E27FC236}">
                <a16:creationId xmlns:a16="http://schemas.microsoft.com/office/drawing/2014/main" id="{B7CA1D4B-1D5E-3467-6EBB-5D8325F4CA76}"/>
              </a:ext>
            </a:extLst>
          </p:cNvPr>
          <p:cNvSpPr/>
          <p:nvPr/>
        </p:nvSpPr>
        <p:spPr>
          <a:xfrm>
            <a:off x="8317928" y="5053700"/>
            <a:ext cx="1676786" cy="304230"/>
          </a:xfrm>
          <a:prstGeom prst="roundRect">
            <a:avLst/>
          </a:prstGeom>
          <a:solidFill>
            <a:schemeClr val="bg1"/>
          </a:solidFill>
          <a:ln>
            <a:solidFill>
              <a:srgbClr val="ED3C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a:solidFill>
                  <a:srgbClr val="ED3C8D"/>
                </a:solidFill>
                <a:latin typeface="Helvetica" panose="020B0604020202020204" pitchFamily="34" charset="0"/>
                <a:cs typeface="Helvetica" panose="020B0604020202020204" pitchFamily="34" charset="0"/>
              </a:rPr>
              <a:t>Week Before TV Launch</a:t>
            </a:r>
          </a:p>
          <a:p>
            <a:pPr algn="ctr"/>
            <a:r>
              <a:rPr lang="en-US" sz="800" b="1">
                <a:solidFill>
                  <a:srgbClr val="ED3C8D"/>
                </a:solidFill>
                <a:latin typeface="Helvetica" panose="020B0604020202020204" pitchFamily="34" charset="0"/>
                <a:cs typeface="Helvetica" panose="020B0604020202020204" pitchFamily="34" charset="0"/>
              </a:rPr>
              <a:t>(0 index)</a:t>
            </a:r>
          </a:p>
        </p:txBody>
      </p:sp>
      <p:pic>
        <p:nvPicPr>
          <p:cNvPr id="2050" name="Picture 2" descr="Cerefolin Brain Wellness™ | For Healthcare Professionals">
            <a:extLst>
              <a:ext uri="{FF2B5EF4-FFF2-40B4-BE49-F238E27FC236}">
                <a16:creationId xmlns:a16="http://schemas.microsoft.com/office/drawing/2014/main" id="{39FB39C2-FDC7-DB77-BDC8-943CBE18BFC8}"/>
              </a:ext>
            </a:extLst>
          </p:cNvPr>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t="26268" b="23476"/>
          <a:stretch>
            <a:fillRect/>
          </a:stretch>
        </p:blipFill>
        <p:spPr bwMode="auto">
          <a:xfrm>
            <a:off x="10389557" y="162849"/>
            <a:ext cx="1657100" cy="437217"/>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
            <a:extLst>
              <a:ext uri="{FF2B5EF4-FFF2-40B4-BE49-F238E27FC236}">
                <a16:creationId xmlns:a16="http://schemas.microsoft.com/office/drawing/2014/main" id="{C49FD75C-449C-8568-F91C-4E7DE60E7B43}"/>
              </a:ext>
            </a:extLst>
          </p:cNvPr>
          <p:cNvSpPr txBox="1"/>
          <p:nvPr/>
        </p:nvSpPr>
        <p:spPr>
          <a:xfrm>
            <a:off x="10728263" y="4740904"/>
            <a:ext cx="1168875" cy="233806"/>
          </a:xfrm>
          <a:prstGeom prst="rect">
            <a:avLst/>
          </a:prstGeom>
          <a:solidFill>
            <a:srgbClr val="00BFF2"/>
          </a:solidFill>
          <a:ln>
            <a:solidFill>
              <a:srgbClr val="00BFF2"/>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50" b="1" kern="1200">
                <a:solidFill>
                  <a:schemeClr val="bg1"/>
                </a:solidFill>
                <a:latin typeface="Helvetica" panose="020B0403020202020204" pitchFamily="34" charset="0"/>
              </a:rPr>
              <a:t>TV Campaign</a:t>
            </a:r>
          </a:p>
        </p:txBody>
      </p:sp>
      <p:cxnSp>
        <p:nvCxnSpPr>
          <p:cNvPr id="21" name="Straight Arrow Connector 20">
            <a:extLst>
              <a:ext uri="{FF2B5EF4-FFF2-40B4-BE49-F238E27FC236}">
                <a16:creationId xmlns:a16="http://schemas.microsoft.com/office/drawing/2014/main" id="{EC15D914-3C39-12A0-1173-675CBE73C112}"/>
              </a:ext>
            </a:extLst>
          </p:cNvPr>
          <p:cNvCxnSpPr>
            <a:cxnSpLocks/>
          </p:cNvCxnSpPr>
          <p:nvPr/>
        </p:nvCxnSpPr>
        <p:spPr>
          <a:xfrm>
            <a:off x="10700384" y="3606211"/>
            <a:ext cx="352061" cy="0"/>
          </a:xfrm>
          <a:prstGeom prst="straightConnector1">
            <a:avLst/>
          </a:prstGeom>
          <a:ln w="6350">
            <a:solidFill>
              <a:srgbClr val="00C0F3"/>
            </a:solidFill>
            <a:tailEnd type="triangle"/>
          </a:ln>
        </p:spPr>
        <p:style>
          <a:lnRef idx="2">
            <a:schemeClr val="accent1"/>
          </a:lnRef>
          <a:fillRef idx="0">
            <a:schemeClr val="accent1"/>
          </a:fillRef>
          <a:effectRef idx="1">
            <a:schemeClr val="accent1"/>
          </a:effectRef>
          <a:fontRef idx="minor">
            <a:schemeClr val="tx1"/>
          </a:fontRef>
        </p:style>
      </p:cxnSp>
      <p:sp>
        <p:nvSpPr>
          <p:cNvPr id="22" name="Rectangle: Rounded Corners 21">
            <a:extLst>
              <a:ext uri="{FF2B5EF4-FFF2-40B4-BE49-F238E27FC236}">
                <a16:creationId xmlns:a16="http://schemas.microsoft.com/office/drawing/2014/main" id="{4B421EC2-1473-B01A-767B-C2278BCFAAF0}"/>
              </a:ext>
            </a:extLst>
          </p:cNvPr>
          <p:cNvSpPr/>
          <p:nvPr/>
        </p:nvSpPr>
        <p:spPr>
          <a:xfrm>
            <a:off x="10049025" y="3492195"/>
            <a:ext cx="789686" cy="291438"/>
          </a:xfrm>
          <a:prstGeom prst="roundRect">
            <a:avLst/>
          </a:prstGeom>
          <a:solidFill>
            <a:schemeClr val="bg1"/>
          </a:solidFill>
          <a:ln>
            <a:solidFill>
              <a:srgbClr val="00C0F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C0F3"/>
                </a:solidFill>
                <a:effectLst/>
                <a:uLnTx/>
                <a:uFillTx/>
                <a:latin typeface="Helvetica" panose="020B0604020202020204" pitchFamily="34" charset="0"/>
                <a:ea typeface="+mn-ea"/>
                <a:cs typeface="Helvetica" panose="020B0604020202020204" pitchFamily="34" charset="0"/>
              </a:rPr>
              <a:t>w/o </a:t>
            </a:r>
            <a:r>
              <a:rPr lang="en-US" sz="1000" b="1">
                <a:solidFill>
                  <a:srgbClr val="00C0F3"/>
                </a:solidFill>
                <a:latin typeface="Helvetica" panose="020B0604020202020204" pitchFamily="34" charset="0"/>
                <a:cs typeface="Helvetica" panose="020B0604020202020204" pitchFamily="34" charset="0"/>
              </a:rPr>
              <a:t>5</a:t>
            </a:r>
            <a:r>
              <a:rPr kumimoji="0" lang="en-US" sz="1000" b="1" i="0" u="none" strike="noStrike" kern="1200" cap="none" spc="0" normalizeH="0" baseline="0" noProof="0">
                <a:ln>
                  <a:noFill/>
                </a:ln>
                <a:solidFill>
                  <a:srgbClr val="00C0F3"/>
                </a:solidFill>
                <a:effectLst/>
                <a:uLnTx/>
                <a:uFillTx/>
                <a:latin typeface="Helvetica" panose="020B0604020202020204" pitchFamily="34" charset="0"/>
                <a:ea typeface="+mn-ea"/>
                <a:cs typeface="Helvetica" panose="020B0604020202020204" pitchFamily="34" charset="0"/>
              </a:rPr>
              <a:t>/18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00C0F3"/>
                </a:solidFill>
                <a:effectLst/>
                <a:uLnTx/>
                <a:uFillTx/>
                <a:latin typeface="Helvetica" panose="020B0604020202020204" pitchFamily="34" charset="0"/>
                <a:ea typeface="+mn-ea"/>
                <a:cs typeface="Helvetica" panose="020B0604020202020204" pitchFamily="34" charset="0"/>
              </a:rPr>
              <a:t>(63 index)</a:t>
            </a:r>
          </a:p>
        </p:txBody>
      </p:sp>
      <p:cxnSp>
        <p:nvCxnSpPr>
          <p:cNvPr id="24" name="Straight Arrow Connector 23">
            <a:extLst>
              <a:ext uri="{FF2B5EF4-FFF2-40B4-BE49-F238E27FC236}">
                <a16:creationId xmlns:a16="http://schemas.microsoft.com/office/drawing/2014/main" id="{341DF2FA-548B-3DAD-A66E-5DF80554863C}"/>
              </a:ext>
            </a:extLst>
          </p:cNvPr>
          <p:cNvCxnSpPr>
            <a:cxnSpLocks/>
          </p:cNvCxnSpPr>
          <p:nvPr/>
        </p:nvCxnSpPr>
        <p:spPr>
          <a:xfrm>
            <a:off x="10983735" y="2394823"/>
            <a:ext cx="436092" cy="6032"/>
          </a:xfrm>
          <a:prstGeom prst="straightConnector1">
            <a:avLst/>
          </a:prstGeom>
          <a:ln w="6350">
            <a:solidFill>
              <a:srgbClr val="00C0F3"/>
            </a:solidFill>
            <a:tailEnd type="triangle"/>
          </a:ln>
        </p:spPr>
        <p:style>
          <a:lnRef idx="2">
            <a:schemeClr val="accent1"/>
          </a:lnRef>
          <a:fillRef idx="0">
            <a:schemeClr val="accent1"/>
          </a:fillRef>
          <a:effectRef idx="1">
            <a:schemeClr val="accent1"/>
          </a:effectRef>
          <a:fontRef idx="minor">
            <a:schemeClr val="tx1"/>
          </a:fontRef>
        </p:style>
      </p:cxnSp>
      <p:sp>
        <p:nvSpPr>
          <p:cNvPr id="25" name="Rectangle: Rounded Corners 24">
            <a:extLst>
              <a:ext uri="{FF2B5EF4-FFF2-40B4-BE49-F238E27FC236}">
                <a16:creationId xmlns:a16="http://schemas.microsoft.com/office/drawing/2014/main" id="{0BB8A0ED-E220-08A4-D753-2096CF33905A}"/>
              </a:ext>
            </a:extLst>
          </p:cNvPr>
          <p:cNvSpPr/>
          <p:nvPr/>
        </p:nvSpPr>
        <p:spPr>
          <a:xfrm>
            <a:off x="10320697" y="2252054"/>
            <a:ext cx="789686" cy="291438"/>
          </a:xfrm>
          <a:prstGeom prst="roundRect">
            <a:avLst/>
          </a:prstGeom>
          <a:solidFill>
            <a:schemeClr val="bg1"/>
          </a:solidFill>
          <a:ln>
            <a:solidFill>
              <a:srgbClr val="00C0F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C0F3"/>
                </a:solidFill>
                <a:effectLst/>
                <a:uLnTx/>
                <a:uFillTx/>
                <a:latin typeface="Helvetica" panose="020B0604020202020204" pitchFamily="34" charset="0"/>
                <a:ea typeface="+mn-ea"/>
                <a:cs typeface="Helvetica" panose="020B0604020202020204" pitchFamily="34" charset="0"/>
              </a:rPr>
              <a:t>w/o 5/25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00C0F3"/>
                </a:solidFill>
                <a:effectLst/>
                <a:uLnTx/>
                <a:uFillTx/>
                <a:latin typeface="Helvetica" panose="020B0604020202020204" pitchFamily="34" charset="0"/>
                <a:ea typeface="+mn-ea"/>
                <a:cs typeface="Helvetica" panose="020B0604020202020204" pitchFamily="34" charset="0"/>
              </a:rPr>
              <a:t>(</a:t>
            </a:r>
            <a:r>
              <a:rPr lang="en-US" sz="800" b="1">
                <a:solidFill>
                  <a:srgbClr val="00C0F3"/>
                </a:solidFill>
                <a:latin typeface="Helvetica" panose="020B0604020202020204" pitchFamily="34" charset="0"/>
                <a:cs typeface="Helvetica" panose="020B0604020202020204" pitchFamily="34" charset="0"/>
              </a:rPr>
              <a:t>100</a:t>
            </a:r>
            <a:r>
              <a:rPr kumimoji="0" lang="en-US" sz="800" b="1" i="0" u="none" strike="noStrike" kern="1200" cap="none" spc="0" normalizeH="0" baseline="0" noProof="0">
                <a:ln>
                  <a:noFill/>
                </a:ln>
                <a:solidFill>
                  <a:srgbClr val="00C0F3"/>
                </a:solidFill>
                <a:effectLst/>
                <a:uLnTx/>
                <a:uFillTx/>
                <a:latin typeface="Helvetica" panose="020B0604020202020204" pitchFamily="34" charset="0"/>
                <a:ea typeface="+mn-ea"/>
                <a:cs typeface="Helvetica" panose="020B0604020202020204" pitchFamily="34" charset="0"/>
              </a:rPr>
              <a:t> index)</a:t>
            </a:r>
          </a:p>
        </p:txBody>
      </p:sp>
      <p:sp>
        <p:nvSpPr>
          <p:cNvPr id="16" name="Rectangle 15">
            <a:extLst>
              <a:ext uri="{FF2B5EF4-FFF2-40B4-BE49-F238E27FC236}">
                <a16:creationId xmlns:a16="http://schemas.microsoft.com/office/drawing/2014/main" id="{82316EE1-A452-C56D-F6EC-50C361BD370D}"/>
              </a:ext>
            </a:extLst>
          </p:cNvPr>
          <p:cNvSpPr/>
          <p:nvPr/>
        </p:nvSpPr>
        <p:spPr>
          <a:xfrm>
            <a:off x="0" y="0"/>
            <a:ext cx="2565499" cy="243075"/>
          </a:xfrm>
          <a:prstGeom prst="rect">
            <a:avLst/>
          </a:prstGeom>
          <a:solidFill>
            <a:srgbClr val="1B14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Category: Vitamins &amp; Supplements</a:t>
            </a:r>
          </a:p>
        </p:txBody>
      </p:sp>
      <p:cxnSp>
        <p:nvCxnSpPr>
          <p:cNvPr id="27" name="Straight Arrow Connector 26">
            <a:extLst>
              <a:ext uri="{FF2B5EF4-FFF2-40B4-BE49-F238E27FC236}">
                <a16:creationId xmlns:a16="http://schemas.microsoft.com/office/drawing/2014/main" id="{154A53C1-5DA9-1E8F-9FA7-3EE62EF32AA4}"/>
              </a:ext>
            </a:extLst>
          </p:cNvPr>
          <p:cNvCxnSpPr>
            <a:cxnSpLocks/>
          </p:cNvCxnSpPr>
          <p:nvPr/>
        </p:nvCxnSpPr>
        <p:spPr>
          <a:xfrm>
            <a:off x="10273125" y="4308482"/>
            <a:ext cx="352061" cy="0"/>
          </a:xfrm>
          <a:prstGeom prst="straightConnector1">
            <a:avLst/>
          </a:prstGeom>
          <a:ln w="6350">
            <a:solidFill>
              <a:srgbClr val="00C0F3"/>
            </a:solidFill>
            <a:tailEnd type="triangle"/>
          </a:ln>
        </p:spPr>
        <p:style>
          <a:lnRef idx="2">
            <a:schemeClr val="accent1"/>
          </a:lnRef>
          <a:fillRef idx="0">
            <a:schemeClr val="accent1"/>
          </a:fillRef>
          <a:effectRef idx="1">
            <a:schemeClr val="accent1"/>
          </a:effectRef>
          <a:fontRef idx="minor">
            <a:schemeClr val="tx1"/>
          </a:fontRef>
        </p:style>
      </p:cxnSp>
      <p:sp>
        <p:nvSpPr>
          <p:cNvPr id="28" name="Rectangle: Rounded Corners 27">
            <a:extLst>
              <a:ext uri="{FF2B5EF4-FFF2-40B4-BE49-F238E27FC236}">
                <a16:creationId xmlns:a16="http://schemas.microsoft.com/office/drawing/2014/main" id="{5206677F-F5C1-C3BD-B33A-25B0B0506682}"/>
              </a:ext>
            </a:extLst>
          </p:cNvPr>
          <p:cNvSpPr/>
          <p:nvPr/>
        </p:nvSpPr>
        <p:spPr>
          <a:xfrm>
            <a:off x="8987011" y="4157904"/>
            <a:ext cx="1343815" cy="291438"/>
          </a:xfrm>
          <a:prstGeom prst="roundRect">
            <a:avLst/>
          </a:prstGeom>
          <a:solidFill>
            <a:schemeClr val="bg1"/>
          </a:solidFill>
          <a:ln>
            <a:solidFill>
              <a:srgbClr val="00C0F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a:solidFill>
                  <a:srgbClr val="00C0F3"/>
                </a:solidFill>
                <a:latin typeface="Helvetica" panose="020B0604020202020204" pitchFamily="34" charset="0"/>
                <a:cs typeface="Helvetica" panose="020B0604020202020204" pitchFamily="34" charset="0"/>
              </a:rPr>
              <a:t>TV Launch Week</a:t>
            </a:r>
          </a:p>
          <a:p>
            <a:pPr algn="ctr"/>
            <a:r>
              <a:rPr lang="en-US" sz="800" b="1">
                <a:solidFill>
                  <a:srgbClr val="00C0F3"/>
                </a:solidFill>
                <a:latin typeface="Helvetica" panose="020B0604020202020204" pitchFamily="34" charset="0"/>
                <a:cs typeface="Helvetica" panose="020B0604020202020204" pitchFamily="34" charset="0"/>
              </a:rPr>
              <a:t>(43 index)</a:t>
            </a:r>
          </a:p>
        </p:txBody>
      </p:sp>
      <p:cxnSp>
        <p:nvCxnSpPr>
          <p:cNvPr id="31" name="Straight Arrow Connector 30">
            <a:extLst>
              <a:ext uri="{FF2B5EF4-FFF2-40B4-BE49-F238E27FC236}">
                <a16:creationId xmlns:a16="http://schemas.microsoft.com/office/drawing/2014/main" id="{B58024D3-6149-B6C5-935F-1ED0B7E97D0A}"/>
              </a:ext>
            </a:extLst>
          </p:cNvPr>
          <p:cNvCxnSpPr>
            <a:cxnSpLocks/>
          </p:cNvCxnSpPr>
          <p:nvPr/>
        </p:nvCxnSpPr>
        <p:spPr>
          <a:xfrm>
            <a:off x="9643416" y="5357930"/>
            <a:ext cx="0" cy="347743"/>
          </a:xfrm>
          <a:prstGeom prst="straightConnector1">
            <a:avLst/>
          </a:prstGeom>
          <a:ln w="6350">
            <a:solidFill>
              <a:srgbClr val="ED3C8D"/>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495033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erson and person standing in a doorway&#10;&#10;AI-generated content may be incorrect.">
            <a:extLst>
              <a:ext uri="{FF2B5EF4-FFF2-40B4-BE49-F238E27FC236}">
                <a16:creationId xmlns:a16="http://schemas.microsoft.com/office/drawing/2014/main" id="{29157A86-A751-5429-32A0-5CD7E9AE0184}"/>
              </a:ext>
            </a:extLst>
          </p:cNvPr>
          <p:cNvPicPr>
            <a:picLocks noChangeAspect="1"/>
          </p:cNvPicPr>
          <p:nvPr/>
        </p:nvPicPr>
        <p:blipFill>
          <a:blip r:embed="rId2"/>
          <a:srcRect l="23648" t="5008" r="27286"/>
          <a:stretch>
            <a:fillRect/>
          </a:stretch>
        </p:blipFill>
        <p:spPr>
          <a:xfrm>
            <a:off x="0" y="0"/>
            <a:ext cx="4688732" cy="6858000"/>
          </a:xfrm>
          <a:prstGeom prst="rect">
            <a:avLst/>
          </a:prstGeom>
        </p:spPr>
      </p:pic>
      <p:sp>
        <p:nvSpPr>
          <p:cNvPr id="4" name="TextBox 3">
            <a:extLst>
              <a:ext uri="{FF2B5EF4-FFF2-40B4-BE49-F238E27FC236}">
                <a16:creationId xmlns:a16="http://schemas.microsoft.com/office/drawing/2014/main" id="{266BE989-FC87-6742-2706-6F3C1333D0C1}"/>
              </a:ext>
            </a:extLst>
          </p:cNvPr>
          <p:cNvSpPr txBox="1"/>
          <p:nvPr/>
        </p:nvSpPr>
        <p:spPr>
          <a:xfrm>
            <a:off x="4805915" y="1121949"/>
            <a:ext cx="7110781" cy="538609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1B1464"/>
                </a:solidFill>
                <a:effectLst/>
                <a:uLnTx/>
                <a:uFillTx/>
                <a:latin typeface="Helvetica" panose="020B0604020202020204" pitchFamily="2" charset="0"/>
                <a:ea typeface="Calibri" panose="020F0502020204030204" pitchFamily="34" charset="0"/>
                <a:cs typeface="Calibri" panose="020F0502020204030204" pitchFamily="34" charset="0"/>
              </a:rPr>
              <a:t>In early 2025, a wave of new advertisers entered the marketplace seeking </a:t>
            </a:r>
            <a:r>
              <a:rPr kumimoji="0" lang="en-US" sz="1600" b="1" i="0" u="none" strike="noStrike" kern="1200" cap="none" spc="0" normalizeH="0" baseline="0" noProof="0">
                <a:ln>
                  <a:noFill/>
                </a:ln>
                <a:solidFill>
                  <a:srgbClr val="1B1464"/>
                </a:solidFill>
                <a:effectLst/>
                <a:uLnTx/>
                <a:uFillTx/>
                <a:latin typeface="Helvetica" panose="020B0604020202020204" pitchFamily="2" charset="0"/>
                <a:ea typeface="Calibri" panose="020F0502020204030204" pitchFamily="34" charset="0"/>
                <a:cs typeface="Calibri" panose="020F0502020204030204" pitchFamily="34" charset="0"/>
              </a:rPr>
              <a:t>stronger awareness</a:t>
            </a:r>
            <a:r>
              <a:rPr kumimoji="0" lang="en-US" sz="1600" b="0" i="0" u="none" strike="noStrike" kern="1200" cap="none" spc="0" normalizeH="0" baseline="0" noProof="0">
                <a:ln>
                  <a:noFill/>
                </a:ln>
                <a:solidFill>
                  <a:srgbClr val="1B1464"/>
                </a:solidFill>
                <a:effectLst/>
                <a:uLnTx/>
                <a:uFillTx/>
                <a:latin typeface="Helvetica" panose="020B0604020202020204" pitchFamily="2" charset="0"/>
                <a:ea typeface="Calibri" panose="020F0502020204030204" pitchFamily="34" charset="0"/>
                <a:cs typeface="Calibri" panose="020F0502020204030204" pitchFamily="34" charset="0"/>
              </a:rPr>
              <a:t>, a </a:t>
            </a:r>
            <a:r>
              <a:rPr kumimoji="0" lang="en-US" sz="1600" b="1" i="0" u="none" strike="noStrike" kern="1200" cap="none" spc="0" normalizeH="0" baseline="0" noProof="0">
                <a:ln>
                  <a:noFill/>
                </a:ln>
                <a:solidFill>
                  <a:srgbClr val="1B1464"/>
                </a:solidFill>
                <a:effectLst/>
                <a:uLnTx/>
                <a:uFillTx/>
                <a:latin typeface="Helvetica" panose="020B0604020202020204" pitchFamily="2" charset="0"/>
                <a:ea typeface="Calibri" panose="020F0502020204030204" pitchFamily="34" charset="0"/>
                <a:cs typeface="Calibri" panose="020F0502020204030204" pitchFamily="34" charset="0"/>
              </a:rPr>
              <a:t>greater share of voice </a:t>
            </a:r>
            <a:r>
              <a:rPr kumimoji="0" lang="en-US" sz="1600" b="0" i="0" u="none" strike="noStrike" kern="1200" cap="none" spc="0" normalizeH="0" baseline="0" noProof="0">
                <a:ln>
                  <a:noFill/>
                </a:ln>
                <a:solidFill>
                  <a:srgbClr val="1B1464"/>
                </a:solidFill>
                <a:effectLst/>
                <a:uLnTx/>
                <a:uFillTx/>
                <a:latin typeface="Helvetica" panose="020B0604020202020204" pitchFamily="2" charset="0"/>
                <a:ea typeface="Calibri" panose="020F0502020204030204" pitchFamily="34" charset="0"/>
                <a:cs typeface="Calibri" panose="020F0502020204030204" pitchFamily="34" charset="0"/>
              </a:rPr>
              <a:t>and the ability to </a:t>
            </a:r>
            <a:r>
              <a:rPr kumimoji="0" lang="en-US" sz="1600" b="1" i="0" u="none" strike="noStrike" kern="1200" cap="none" spc="0" normalizeH="0" baseline="0" noProof="0">
                <a:ln>
                  <a:noFill/>
                </a:ln>
                <a:solidFill>
                  <a:srgbClr val="1B1464"/>
                </a:solidFill>
                <a:effectLst/>
                <a:uLnTx/>
                <a:uFillTx/>
                <a:latin typeface="Helvetica" panose="020B0604020202020204" pitchFamily="2" charset="0"/>
                <a:ea typeface="Calibri" panose="020F0502020204030204" pitchFamily="34" charset="0"/>
                <a:cs typeface="Calibri" panose="020F0502020204030204" pitchFamily="34" charset="0"/>
              </a:rPr>
              <a:t>challenge category leaders</a:t>
            </a:r>
            <a:r>
              <a:rPr kumimoji="0" lang="en-US" sz="1600" b="0" i="0" u="none" strike="noStrike" kern="1200" cap="none" spc="0" normalizeH="0" baseline="0" noProof="0">
                <a:ln>
                  <a:noFill/>
                </a:ln>
                <a:solidFill>
                  <a:srgbClr val="1B1464"/>
                </a:solidFill>
                <a:effectLst/>
                <a:uLnTx/>
                <a:uFillTx/>
                <a:latin typeface="Helvetica" panose="020B0604020202020204" pitchFamily="2" charset="0"/>
                <a:ea typeface="Calibri" panose="020F0502020204030204" pitchFamily="34" charset="0"/>
                <a:cs typeface="Calibri" panose="020F0502020204030204" pitchFamily="34" charset="0"/>
              </a:rPr>
              <a:t>. Industries ranging from automotive </a:t>
            </a:r>
            <a:r>
              <a:rPr lang="en-US" sz="1600">
                <a:solidFill>
                  <a:srgbClr val="1B1464"/>
                </a:solidFill>
                <a:latin typeface="Helvetica" panose="020B0604020202020204" pitchFamily="2" charset="0"/>
                <a:ea typeface="Calibri" panose="020F0502020204030204" pitchFamily="34" charset="0"/>
                <a:cs typeface="Calibri" panose="020F0502020204030204" pitchFamily="34" charset="0"/>
              </a:rPr>
              <a:t>and</a:t>
            </a:r>
            <a:r>
              <a:rPr kumimoji="0" lang="en-US" sz="1600" b="0" i="0" u="none" strike="noStrike" kern="1200" cap="none" spc="0" normalizeH="0" baseline="0" noProof="0">
                <a:ln>
                  <a:noFill/>
                </a:ln>
                <a:solidFill>
                  <a:srgbClr val="1B1464"/>
                </a:solidFill>
                <a:effectLst/>
                <a:uLnTx/>
                <a:uFillTx/>
                <a:latin typeface="Helvetica" panose="020B0604020202020204" pitchFamily="2" charset="0"/>
                <a:ea typeface="Calibri" panose="020F0502020204030204" pitchFamily="34" charset="0"/>
                <a:cs typeface="Calibri" panose="020F0502020204030204" pitchFamily="34" charset="0"/>
              </a:rPr>
              <a:t> AI to health and wellness turned to multiscreen TV, recognizing its </a:t>
            </a:r>
            <a:r>
              <a:rPr kumimoji="0" lang="en-US" sz="1600" b="1" i="0" u="none" strike="noStrike" kern="1200" cap="none" spc="0" normalizeH="0" baseline="0" noProof="0">
                <a:ln>
                  <a:noFill/>
                </a:ln>
                <a:solidFill>
                  <a:srgbClr val="1B1464"/>
                </a:solidFill>
                <a:effectLst/>
                <a:uLnTx/>
                <a:uFillTx/>
                <a:latin typeface="Helvetica" panose="020B0604020202020204" pitchFamily="2" charset="0"/>
                <a:ea typeface="Calibri" panose="020F0502020204030204" pitchFamily="34" charset="0"/>
                <a:cs typeface="Calibri" panose="020F0502020204030204" pitchFamily="34" charset="0"/>
              </a:rPr>
              <a:t>unmatched reach </a:t>
            </a:r>
            <a:r>
              <a:rPr kumimoji="0" lang="en-US" sz="1600" b="0" i="0" u="none" strike="noStrike" kern="1200" cap="none" spc="0" normalizeH="0" baseline="0" noProof="0">
                <a:ln>
                  <a:noFill/>
                </a:ln>
                <a:solidFill>
                  <a:srgbClr val="1B1464"/>
                </a:solidFill>
                <a:effectLst/>
                <a:uLnTx/>
                <a:uFillTx/>
                <a:latin typeface="Helvetica" panose="020B0604020202020204" pitchFamily="2" charset="0"/>
                <a:ea typeface="Calibri" panose="020F0502020204030204" pitchFamily="34" charset="0"/>
                <a:cs typeface="Calibri" panose="020F0502020204030204" pitchFamily="34" charset="0"/>
              </a:rPr>
              <a:t>and </a:t>
            </a:r>
            <a:r>
              <a:rPr kumimoji="0" lang="en-US" sz="1600" b="1" i="0" u="none" strike="noStrike" kern="1200" cap="none" spc="0" normalizeH="0" baseline="0" noProof="0">
                <a:ln>
                  <a:noFill/>
                </a:ln>
                <a:solidFill>
                  <a:srgbClr val="1B1464"/>
                </a:solidFill>
                <a:effectLst/>
                <a:uLnTx/>
                <a:uFillTx/>
                <a:latin typeface="Helvetica" panose="020B0604020202020204" pitchFamily="2" charset="0"/>
                <a:ea typeface="Calibri" panose="020F0502020204030204" pitchFamily="34" charset="0"/>
                <a:cs typeface="Calibri" panose="020F0502020204030204" pitchFamily="34" charset="0"/>
              </a:rPr>
              <a:t>reputation</a:t>
            </a:r>
            <a:r>
              <a:rPr kumimoji="0" lang="en-US" sz="1600" b="0" i="0" u="none" strike="noStrike" kern="1200" cap="none" spc="0" normalizeH="0" baseline="0" noProof="0">
                <a:ln>
                  <a:noFill/>
                </a:ln>
                <a:solidFill>
                  <a:srgbClr val="1B1464"/>
                </a:solidFill>
                <a:effectLst/>
                <a:uLnTx/>
                <a:uFillTx/>
                <a:latin typeface="Helvetica" panose="020B0604020202020204" pitchFamily="2" charset="0"/>
                <a:ea typeface="Calibri" panose="020F0502020204030204" pitchFamily="34" charset="0"/>
                <a:cs typeface="Calibri" panose="020F0502020204030204" pitchFamily="34" charset="0"/>
              </a:rPr>
              <a:t> to </a:t>
            </a:r>
            <a:r>
              <a:rPr kumimoji="0" lang="en-US" sz="1600" b="1" i="0" u="none" strike="noStrike" kern="1200" cap="none" spc="0" normalizeH="0" baseline="0" noProof="0">
                <a:ln>
                  <a:noFill/>
                </a:ln>
                <a:solidFill>
                  <a:srgbClr val="1B1464"/>
                </a:solidFill>
                <a:effectLst/>
                <a:uLnTx/>
                <a:uFillTx/>
                <a:latin typeface="Helvetica" panose="020B0604020202020204" pitchFamily="2" charset="0"/>
                <a:ea typeface="Calibri" panose="020F0502020204030204" pitchFamily="34" charset="0"/>
                <a:cs typeface="Calibri" panose="020F0502020204030204" pitchFamily="34" charset="0"/>
              </a:rPr>
              <a:t>elevate perception </a:t>
            </a:r>
            <a:r>
              <a:rPr kumimoji="0" lang="en-US" sz="1600" b="0" i="0" u="none" strike="noStrike" kern="1200" cap="none" spc="0" normalizeH="0" baseline="0" noProof="0">
                <a:ln>
                  <a:noFill/>
                </a:ln>
                <a:solidFill>
                  <a:srgbClr val="1B1464"/>
                </a:solidFill>
                <a:effectLst/>
                <a:uLnTx/>
                <a:uFillTx/>
                <a:latin typeface="Helvetica" panose="020B0604020202020204" pitchFamily="2" charset="0"/>
                <a:ea typeface="Calibri" panose="020F0502020204030204" pitchFamily="34" charset="0"/>
                <a:cs typeface="Calibri" panose="020F0502020204030204" pitchFamily="34" charset="0"/>
              </a:rPr>
              <a:t>and </a:t>
            </a:r>
            <a:r>
              <a:rPr kumimoji="0" lang="en-US" sz="1600" b="1" i="0" u="none" strike="noStrike" kern="1200" cap="none" spc="0" normalizeH="0" baseline="0" noProof="0">
                <a:ln>
                  <a:noFill/>
                </a:ln>
                <a:solidFill>
                  <a:srgbClr val="1B1464"/>
                </a:solidFill>
                <a:effectLst/>
                <a:uLnTx/>
                <a:uFillTx/>
                <a:latin typeface="Helvetica" panose="020B0604020202020204" pitchFamily="2" charset="0"/>
                <a:ea typeface="Calibri" panose="020F0502020204030204" pitchFamily="34" charset="0"/>
                <a:cs typeface="Calibri" panose="020F0502020204030204" pitchFamily="34" charset="0"/>
              </a:rPr>
              <a:t>enhance brand consideration</a:t>
            </a:r>
            <a:r>
              <a:rPr kumimoji="0" lang="en-US" sz="1600" b="0" i="0" u="none" strike="noStrike" kern="1200" cap="none" spc="0" normalizeH="0" baseline="0" noProof="0">
                <a:ln>
                  <a:noFill/>
                </a:ln>
                <a:solidFill>
                  <a:srgbClr val="1B1464"/>
                </a:solidFill>
                <a:effectLst/>
                <a:uLnTx/>
                <a:uFillTx/>
                <a:latin typeface="Helvetica" panose="020B0604020202020204" pitchFamily="2" charset="0"/>
                <a:ea typeface="Calibri" panose="020F0502020204030204" pitchFamily="34" charset="0"/>
                <a:cs typeface="Calibri" panose="020F050202020403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a:solidFill>
                <a:srgbClr val="1B1464"/>
              </a:solidFill>
              <a:latin typeface="Helvetica" panose="020B0604020202020204" pitchFamily="2" charset="0"/>
              <a:ea typeface="Calibri" panose="020F0502020204030204" pitchFamily="34" charset="0"/>
              <a:cs typeface="Calibri" panose="020F0502020204030204" pitchFamily="34" charset="0"/>
            </a:endParaRPr>
          </a:p>
          <a:p>
            <a:pPr lvl="0">
              <a:defRPr/>
            </a:pPr>
            <a:r>
              <a:rPr lang="en-US" sz="1600" b="1">
                <a:solidFill>
                  <a:srgbClr val="ED3C8D"/>
                </a:solidFill>
                <a:latin typeface="Helvetica" panose="020B0604020202020204" pitchFamily="2" charset="0"/>
              </a:rPr>
              <a:t>Why are they turning to multiscreen TV? </a:t>
            </a:r>
          </a:p>
          <a:p>
            <a:pPr lvl="0">
              <a:defRPr/>
            </a:pPr>
            <a:r>
              <a:rPr lang="en-US" sz="1600">
                <a:solidFill>
                  <a:srgbClr val="1B1464"/>
                </a:solidFill>
                <a:latin typeface="Helvetica" panose="020B0604020202020204" pitchFamily="2" charset="0"/>
                <a:ea typeface="Calibri" panose="020F0502020204030204" pitchFamily="34" charset="0"/>
                <a:cs typeface="Calibri" panose="020F0502020204030204" pitchFamily="34" charset="0"/>
              </a:rPr>
              <a:t>These advertisers see multiscreen TV as a </a:t>
            </a:r>
            <a:r>
              <a:rPr lang="en-US" sz="1600" b="1">
                <a:solidFill>
                  <a:srgbClr val="1B1464"/>
                </a:solidFill>
                <a:latin typeface="Helvetica" panose="020B0604020202020204" pitchFamily="2" charset="0"/>
                <a:ea typeface="Calibri" panose="020F0502020204030204" pitchFamily="34" charset="0"/>
                <a:cs typeface="Calibri" panose="020F0502020204030204" pitchFamily="34" charset="0"/>
              </a:rPr>
              <a:t>deliberate investment in brand equity</a:t>
            </a:r>
            <a:r>
              <a:rPr lang="en-US" sz="1600">
                <a:solidFill>
                  <a:srgbClr val="1B1464"/>
                </a:solidFill>
                <a:latin typeface="Helvetica" panose="020B0604020202020204" pitchFamily="2" charset="0"/>
                <a:ea typeface="Calibri" panose="020F0502020204030204" pitchFamily="34" charset="0"/>
                <a:cs typeface="Calibri" panose="020F0502020204030204" pitchFamily="34" charset="0"/>
              </a:rPr>
              <a:t>. By placing themselves alongside </a:t>
            </a:r>
            <a:r>
              <a:rPr lang="en-US" sz="1600" b="1">
                <a:solidFill>
                  <a:srgbClr val="1B1464"/>
                </a:solidFill>
                <a:latin typeface="Helvetica" panose="020B0604020202020204" pitchFamily="2" charset="0"/>
                <a:ea typeface="Calibri" panose="020F0502020204030204" pitchFamily="34" charset="0"/>
                <a:cs typeface="Calibri" panose="020F0502020204030204" pitchFamily="34" charset="0"/>
              </a:rPr>
              <a:t>trusted, high-quality content</a:t>
            </a:r>
            <a:r>
              <a:rPr lang="en-US" sz="1600">
                <a:solidFill>
                  <a:srgbClr val="1B1464"/>
                </a:solidFill>
                <a:latin typeface="Helvetica" panose="020B0604020202020204" pitchFamily="2" charset="0"/>
                <a:ea typeface="Calibri" panose="020F0502020204030204" pitchFamily="34" charset="0"/>
                <a:cs typeface="Calibri" panose="020F0502020204030204" pitchFamily="34" charset="0"/>
              </a:rPr>
              <a:t>, they aim to </a:t>
            </a:r>
            <a:r>
              <a:rPr lang="en-US" sz="1600" b="1">
                <a:solidFill>
                  <a:srgbClr val="1B1464"/>
                </a:solidFill>
                <a:latin typeface="Helvetica" panose="020B0604020202020204" pitchFamily="2" charset="0"/>
                <a:ea typeface="Calibri" panose="020F0502020204030204" pitchFamily="34" charset="0"/>
                <a:cs typeface="Calibri" panose="020F0502020204030204" pitchFamily="34" charset="0"/>
              </a:rPr>
              <a:t>build credibility</a:t>
            </a:r>
            <a:r>
              <a:rPr lang="en-US" sz="1600">
                <a:solidFill>
                  <a:srgbClr val="1B1464"/>
                </a:solidFill>
                <a:latin typeface="Helvetica" panose="020B0604020202020204" pitchFamily="2" charset="0"/>
                <a:ea typeface="Calibri" panose="020F0502020204030204" pitchFamily="34" charset="0"/>
                <a:cs typeface="Calibri" panose="020F0502020204030204" pitchFamily="34" charset="0"/>
              </a:rPr>
              <a:t>, </a:t>
            </a:r>
            <a:r>
              <a:rPr lang="en-US" sz="1600" b="1">
                <a:solidFill>
                  <a:srgbClr val="1B1464"/>
                </a:solidFill>
                <a:latin typeface="Helvetica" panose="020B0604020202020204" pitchFamily="2" charset="0"/>
                <a:ea typeface="Calibri" panose="020F0502020204030204" pitchFamily="34" charset="0"/>
                <a:cs typeface="Calibri" panose="020F0502020204030204" pitchFamily="34" charset="0"/>
              </a:rPr>
              <a:t>connect with audiences</a:t>
            </a:r>
            <a:r>
              <a:rPr lang="en-US" sz="1600">
                <a:solidFill>
                  <a:srgbClr val="1B1464"/>
                </a:solidFill>
                <a:latin typeface="Helvetica" panose="020B0604020202020204" pitchFamily="2" charset="0"/>
                <a:ea typeface="Calibri" panose="020F0502020204030204" pitchFamily="34" charset="0"/>
                <a:cs typeface="Calibri" panose="020F0502020204030204" pitchFamily="34" charset="0"/>
              </a:rPr>
              <a:t> at scale and </a:t>
            </a:r>
            <a:r>
              <a:rPr lang="en-US" sz="1600" b="1">
                <a:solidFill>
                  <a:srgbClr val="1B1464"/>
                </a:solidFill>
                <a:latin typeface="Helvetica" panose="020B0604020202020204" pitchFamily="2" charset="0"/>
                <a:ea typeface="Calibri" panose="020F0502020204030204" pitchFamily="34" charset="0"/>
                <a:cs typeface="Calibri" panose="020F0502020204030204" pitchFamily="34" charset="0"/>
              </a:rPr>
              <a:t>differentiate themselves </a:t>
            </a:r>
            <a:r>
              <a:rPr lang="en-US" sz="1600">
                <a:solidFill>
                  <a:srgbClr val="1B1464"/>
                </a:solidFill>
                <a:latin typeface="Helvetica" panose="020B0604020202020204" pitchFamily="2" charset="0"/>
                <a:ea typeface="Calibri" panose="020F0502020204030204" pitchFamily="34" charset="0"/>
                <a:cs typeface="Calibri" panose="020F0502020204030204" pitchFamily="34" charset="0"/>
              </a:rPr>
              <a:t>from competitors.</a:t>
            </a:r>
          </a:p>
          <a:p>
            <a:pPr lvl="0">
              <a:defRPr/>
            </a:pPr>
            <a:endParaRPr lang="en-US" sz="1600">
              <a:solidFill>
                <a:srgbClr val="1B1464"/>
              </a:solidFill>
              <a:latin typeface="Helvetica" panose="020B0604020202020204" pitchFamily="2" charset="0"/>
              <a:ea typeface="Calibri" panose="020F0502020204030204" pitchFamily="34" charset="0"/>
              <a:cs typeface="Calibri" panose="020F0502020204030204" pitchFamily="34" charset="0"/>
            </a:endParaRPr>
          </a:p>
          <a:p>
            <a:pPr lvl="0">
              <a:defRPr/>
            </a:pPr>
            <a:r>
              <a:rPr lang="en-US" sz="1600">
                <a:solidFill>
                  <a:srgbClr val="1B1464"/>
                </a:solidFill>
                <a:latin typeface="Helvetica" panose="020B0604020202020204" pitchFamily="2" charset="0"/>
                <a:ea typeface="Calibri" panose="020F0502020204030204" pitchFamily="34" charset="0"/>
                <a:cs typeface="Calibri" panose="020F0502020204030204" pitchFamily="34" charset="0"/>
              </a:rPr>
              <a:t>As we’ll show, multiscreen TV also fosters consumer curiosity and increased consideration by driving </a:t>
            </a:r>
            <a:r>
              <a:rPr lang="en-US" sz="1600" b="1">
                <a:solidFill>
                  <a:srgbClr val="1B1464"/>
                </a:solidFill>
                <a:latin typeface="Helvetica" panose="020B0604020202020204" pitchFamily="2" charset="0"/>
                <a:ea typeface="Calibri" panose="020F0502020204030204" pitchFamily="34" charset="0"/>
                <a:cs typeface="Calibri" panose="020F0502020204030204" pitchFamily="34" charset="0"/>
              </a:rPr>
              <a:t>substantial, immediate lifts in online branded search </a:t>
            </a:r>
            <a:r>
              <a:rPr lang="en-US" sz="1600">
                <a:solidFill>
                  <a:srgbClr val="1B1464"/>
                </a:solidFill>
                <a:latin typeface="Helvetica" panose="020B0604020202020204" pitchFamily="2" charset="0"/>
                <a:ea typeface="Calibri" panose="020F0502020204030204" pitchFamily="34" charset="0"/>
                <a:cs typeface="Calibri" panose="020F0502020204030204" pitchFamily="34" charset="0"/>
              </a:rPr>
              <a:t>for both younger and more established brands.</a:t>
            </a:r>
          </a:p>
          <a:p>
            <a:pPr lvl="0">
              <a:defRPr/>
            </a:pPr>
            <a:endParaRPr lang="en-US" sz="2000" b="1">
              <a:solidFill>
                <a:srgbClr val="1B1464"/>
              </a:solidFill>
              <a:latin typeface="Helvetica" panose="020B0604020202020204" pitchFamily="2"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ED3C8D"/>
                </a:solidFill>
                <a:effectLst/>
                <a:uLnTx/>
                <a:uFillTx/>
                <a:latin typeface="Helvetica" panose="020B0604020202020204" pitchFamily="2" charset="0"/>
                <a:ea typeface="+mn-ea"/>
                <a:cs typeface="+mn-cs"/>
              </a:rPr>
              <a:t>Who are the new advertisers?</a:t>
            </a:r>
            <a:endParaRPr kumimoji="0" lang="en-US" sz="1600" b="1" i="0" u="none" strike="noStrike" kern="1200" cap="none" spc="0" normalizeH="0" baseline="0" noProof="0">
              <a:ln>
                <a:noFill/>
              </a:ln>
              <a:solidFill>
                <a:srgbClr val="1B1464"/>
              </a:solidFill>
              <a:effectLst/>
              <a:uLnTx/>
              <a:uFillTx/>
              <a:latin typeface="Helvetica" panose="020B0604020202020204" pitchFamily="2"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i="0" u="none" strike="noStrike" kern="1200" cap="none" spc="0" normalizeH="0" baseline="0" noProof="0">
                <a:ln>
                  <a:noFill/>
                </a:ln>
                <a:solidFill>
                  <a:srgbClr val="1B1464"/>
                </a:solidFill>
                <a:effectLst/>
                <a:uLnTx/>
                <a:uFillTx/>
                <a:latin typeface="Helvetica" panose="020B0604020202020204" pitchFamily="2" charset="0"/>
                <a:ea typeface="Calibri" panose="020F0502020204030204" pitchFamily="34" charset="0"/>
                <a:cs typeface="Calibri" panose="020F0502020204030204" pitchFamily="34" charset="0"/>
              </a:rPr>
              <a:t>A wide range of bold, first-time multiscreen TV advertisers, across various life stages, budget sizes and categories which include </a:t>
            </a:r>
            <a:r>
              <a:rPr kumimoji="0" lang="en-US" sz="1600" b="1" i="0" u="none" strike="noStrike" kern="1200" cap="none" spc="0" normalizeH="0" baseline="0" noProof="0">
                <a:ln>
                  <a:noFill/>
                </a:ln>
                <a:solidFill>
                  <a:srgbClr val="1B1464"/>
                </a:solidFill>
                <a:effectLst/>
                <a:uLnTx/>
                <a:uFillTx/>
                <a:latin typeface="Helvetica" panose="020B0604020202020204" pitchFamily="2" charset="0"/>
                <a:ea typeface="Calibri" panose="020F0502020204030204" pitchFamily="34" charset="0"/>
                <a:cs typeface="Calibri" panose="020F0502020204030204" pitchFamily="34" charset="0"/>
              </a:rPr>
              <a:t>digital native brands </a:t>
            </a:r>
            <a:r>
              <a:rPr kumimoji="0" lang="en-US" sz="1600" i="0" u="none" strike="noStrike" kern="1200" cap="none" spc="0" normalizeH="0" baseline="0" noProof="0">
                <a:ln>
                  <a:noFill/>
                </a:ln>
                <a:solidFill>
                  <a:srgbClr val="1B1464"/>
                </a:solidFill>
                <a:effectLst/>
                <a:uLnTx/>
                <a:uFillTx/>
                <a:latin typeface="Helvetica" panose="020B0604020202020204" pitchFamily="2" charset="0"/>
                <a:ea typeface="Calibri" panose="020F0502020204030204" pitchFamily="34" charset="0"/>
                <a:cs typeface="Calibri" panose="020F0502020204030204" pitchFamily="34" charset="0"/>
              </a:rPr>
              <a:t>and those that provide for</a:t>
            </a:r>
            <a:r>
              <a:rPr lang="en-US" sz="1600">
                <a:solidFill>
                  <a:srgbClr val="1B1464"/>
                </a:solidFill>
                <a:latin typeface="Helvetica" panose="020B0604020202020204" pitchFamily="2" charset="0"/>
                <a:ea typeface="Calibri" panose="020F0502020204030204" pitchFamily="34" charset="0"/>
                <a:cs typeface="Calibri" panose="020F0502020204030204" pitchFamily="34" charset="0"/>
              </a:rPr>
              <a:t> </a:t>
            </a:r>
            <a:r>
              <a:rPr kumimoji="0" lang="en-US" sz="1600" b="1" i="0" u="none" strike="noStrike" kern="1200" cap="none" spc="0" normalizeH="0" baseline="0" noProof="0">
                <a:ln>
                  <a:noFill/>
                </a:ln>
                <a:solidFill>
                  <a:srgbClr val="1B1464"/>
                </a:solidFill>
                <a:effectLst/>
                <a:uLnTx/>
                <a:uFillTx/>
                <a:latin typeface="Helvetica" panose="020B0604020202020204" pitchFamily="2" charset="0"/>
                <a:ea typeface="Calibri" panose="020F0502020204030204" pitchFamily="34" charset="0"/>
                <a:cs typeface="Calibri" panose="020F0502020204030204" pitchFamily="34" charset="0"/>
              </a:rPr>
              <a:t>essential consumer needs </a:t>
            </a:r>
            <a:r>
              <a:rPr kumimoji="0" lang="en-US" sz="1600" b="0" i="0" u="none" strike="noStrike" kern="1200" cap="none" spc="0" normalizeH="0" baseline="0" noProof="0">
                <a:ln>
                  <a:noFill/>
                </a:ln>
                <a:solidFill>
                  <a:srgbClr val="1B1464"/>
                </a:solidFill>
                <a:effectLst/>
                <a:uLnTx/>
                <a:uFillTx/>
                <a:latin typeface="Helvetica" panose="020B0604020202020204" pitchFamily="2" charset="0"/>
                <a:ea typeface="Calibri" panose="020F0502020204030204" pitchFamily="34" charset="0"/>
                <a:cs typeface="Calibri" panose="020F0502020204030204" pitchFamily="34" charset="0"/>
              </a:rPr>
              <a:t>such as pharma, financial services and apparel.</a:t>
            </a:r>
          </a:p>
        </p:txBody>
      </p:sp>
      <p:pic>
        <p:nvPicPr>
          <p:cNvPr id="2" name="Picture 1">
            <a:extLst>
              <a:ext uri="{FF2B5EF4-FFF2-40B4-BE49-F238E27FC236}">
                <a16:creationId xmlns:a16="http://schemas.microsoft.com/office/drawing/2014/main" id="{D350C91D-4267-B7D8-C0F3-8C26E27BC74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7" name="Slide Number Placeholder 5">
            <a:extLst>
              <a:ext uri="{FF2B5EF4-FFF2-40B4-BE49-F238E27FC236}">
                <a16:creationId xmlns:a16="http://schemas.microsoft.com/office/drawing/2014/main" id="{674050FB-3DDF-A83E-8182-CA2A03B38B50}"/>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0" name="Rectangle 9">
            <a:extLst>
              <a:ext uri="{FF2B5EF4-FFF2-40B4-BE49-F238E27FC236}">
                <a16:creationId xmlns:a16="http://schemas.microsoft.com/office/drawing/2014/main" id="{43B06D02-867E-0DFA-0B71-A4D5FAA953B4}"/>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
        <p:nvSpPr>
          <p:cNvPr id="5" name="TextBox 4">
            <a:extLst>
              <a:ext uri="{FF2B5EF4-FFF2-40B4-BE49-F238E27FC236}">
                <a16:creationId xmlns:a16="http://schemas.microsoft.com/office/drawing/2014/main" id="{848D43BB-3561-F131-A7BD-B1D0578EF24E}"/>
              </a:ext>
            </a:extLst>
          </p:cNvPr>
          <p:cNvSpPr txBox="1"/>
          <p:nvPr/>
        </p:nvSpPr>
        <p:spPr>
          <a:xfrm>
            <a:off x="4805916" y="94218"/>
            <a:ext cx="7364565" cy="8925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ED3C8D"/>
                </a:solidFill>
                <a:effectLst/>
                <a:uLnTx/>
                <a:uFillTx/>
                <a:latin typeface="Helvetica" panose="020B0604020202020204" pitchFamily="2" charset="0"/>
                <a:ea typeface="+mn-ea"/>
                <a:cs typeface="+mn-cs"/>
              </a:rPr>
              <a:t>Multiscreen TV enables brands of all sizes to boost consumer curiosity and consideration</a:t>
            </a:r>
          </a:p>
        </p:txBody>
      </p:sp>
    </p:spTree>
    <p:extLst>
      <p:ext uri="{BB962C8B-B14F-4D97-AF65-F5344CB8AC3E}">
        <p14:creationId xmlns:p14="http://schemas.microsoft.com/office/powerpoint/2010/main" val="1883835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D74E4E-B38A-744F-F170-EF7F9CE388AE}"/>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09D456C5-8B07-3C3D-D30A-F28C1476FB36}"/>
              </a:ext>
            </a:extLst>
          </p:cNvPr>
          <p:cNvSpPr>
            <a:spLocks noGrp="1" noRot="1" noMove="1" noResize="1" noEditPoints="1" noAdjustHandles="1" noChangeArrowheads="1" noChangeShapeType="1"/>
          </p:cNvSpPr>
          <p:nvPr/>
        </p:nvSpPr>
        <p:spPr>
          <a:xfrm>
            <a:off x="0" y="1696163"/>
            <a:ext cx="12192000"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DDDC6172-E7AD-8C42-8982-5F4EC704DD65}"/>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5" name="Slide Number Placeholder 5">
            <a:extLst>
              <a:ext uri="{FF2B5EF4-FFF2-40B4-BE49-F238E27FC236}">
                <a16:creationId xmlns:a16="http://schemas.microsoft.com/office/drawing/2014/main" id="{D3930666-C975-EC5E-9167-EF64AC03AD9D}"/>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8" name="Rectangle 7">
            <a:extLst>
              <a:ext uri="{FF2B5EF4-FFF2-40B4-BE49-F238E27FC236}">
                <a16:creationId xmlns:a16="http://schemas.microsoft.com/office/drawing/2014/main" id="{E8B8DEAB-282B-FADB-9520-FDF7A7791C08}"/>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
        <p:nvSpPr>
          <p:cNvPr id="14" name="Rectangle 13">
            <a:extLst>
              <a:ext uri="{FF2B5EF4-FFF2-40B4-BE49-F238E27FC236}">
                <a16:creationId xmlns:a16="http://schemas.microsoft.com/office/drawing/2014/main" id="{DB856F01-C1FA-9557-2CB5-3D8998D25DDF}"/>
              </a:ext>
            </a:extLst>
          </p:cNvPr>
          <p:cNvSpPr/>
          <p:nvPr/>
        </p:nvSpPr>
        <p:spPr>
          <a:xfrm>
            <a:off x="239676" y="536471"/>
            <a:ext cx="11912996" cy="892552"/>
          </a:xfrm>
          <a:prstGeom prst="rect">
            <a:avLst/>
          </a:prstGeom>
        </p:spPr>
        <p:txBody>
          <a:bodyPr wrap="square">
            <a:spAutoFit/>
          </a:bodyPr>
          <a:lstStyle/>
          <a:p>
            <a:pPr lvl="0">
              <a:defRPr/>
            </a:pPr>
            <a:r>
              <a:rPr kumimoji="0" lang="en-US" sz="2600" b="1" i="0" u="none" strike="noStrike" kern="1200" cap="none" spc="0" normalizeH="0" baseline="0" noProof="0">
                <a:ln>
                  <a:noFill/>
                </a:ln>
                <a:solidFill>
                  <a:srgbClr val="ED3C8D"/>
                </a:solidFill>
                <a:effectLst/>
                <a:uLnTx/>
                <a:uFillTx/>
                <a:latin typeface="Helvetica" pitchFamily="2" charset="0"/>
                <a:ea typeface="+mn-ea"/>
                <a:cs typeface="+mn-cs"/>
              </a:rPr>
              <a:t>Humane World for Animals, </a:t>
            </a:r>
            <a:r>
              <a:rPr kumimoji="0" lang="en-US" sz="2600" b="1" i="0" u="none" strike="noStrike" kern="1200" cap="none" spc="0" normalizeH="0" baseline="0" noProof="0">
                <a:ln>
                  <a:noFill/>
                </a:ln>
                <a:solidFill>
                  <a:srgbClr val="1F1A62"/>
                </a:solidFill>
                <a:effectLst/>
                <a:uLnTx/>
                <a:uFillTx/>
                <a:latin typeface="Helvetica" pitchFamily="2" charset="0"/>
                <a:ea typeface="+mn-ea"/>
                <a:cs typeface="+mn-cs"/>
              </a:rPr>
              <a:t>a 70-year-old organization, also saw their first meaningful search activity once they launched their first TV campaign</a:t>
            </a:r>
          </a:p>
        </p:txBody>
      </p:sp>
      <p:graphicFrame>
        <p:nvGraphicFramePr>
          <p:cNvPr id="3" name="Chart 2">
            <a:extLst>
              <a:ext uri="{FF2B5EF4-FFF2-40B4-BE49-F238E27FC236}">
                <a16:creationId xmlns:a16="http://schemas.microsoft.com/office/drawing/2014/main" id="{348A1AEA-1599-0021-0E5D-5A48AB58F6F6}"/>
              </a:ext>
            </a:extLst>
          </p:cNvPr>
          <p:cNvGraphicFramePr/>
          <p:nvPr>
            <p:extLst>
              <p:ext uri="{D42A27DB-BD31-4B8C-83A1-F6EECF244321}">
                <p14:modId xmlns:p14="http://schemas.microsoft.com/office/powerpoint/2010/main" val="3718462343"/>
              </p:ext>
            </p:extLst>
          </p:nvPr>
        </p:nvGraphicFramePr>
        <p:xfrm>
          <a:off x="645013" y="2004869"/>
          <a:ext cx="11186769" cy="3986321"/>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a:extLst>
              <a:ext uri="{FF2B5EF4-FFF2-40B4-BE49-F238E27FC236}">
                <a16:creationId xmlns:a16="http://schemas.microsoft.com/office/drawing/2014/main" id="{F44E62C5-F92F-4C3E-9A57-53CD27CCFFE8}"/>
              </a:ext>
            </a:extLst>
          </p:cNvPr>
          <p:cNvSpPr txBox="1"/>
          <p:nvPr/>
        </p:nvSpPr>
        <p:spPr>
          <a:xfrm>
            <a:off x="2299516" y="1780708"/>
            <a:ext cx="7592969" cy="67710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Humane World for Animals: Weekly Google Search Trends Index</a:t>
            </a:r>
          </a:p>
          <a:p>
            <a:pPr algn="ctr">
              <a:defRPr/>
            </a:pPr>
            <a:r>
              <a:rPr kumimoji="0" lang="en-US" sz="1100" i="0"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Six Months </a:t>
            </a:r>
            <a:r>
              <a:rPr lang="en-US" sz="1100">
                <a:solidFill>
                  <a:srgbClr val="1F1A62"/>
                </a:solidFill>
                <a:latin typeface="Helvetica" panose="020B0604020202020204" pitchFamily="34" charset="0"/>
                <a:cs typeface="Helvetica" panose="020B0604020202020204" pitchFamily="34" charset="0"/>
              </a:rPr>
              <a:t>Pre-TV Campaign vs. TV Campaign Launch </a:t>
            </a:r>
            <a:br>
              <a:rPr lang="en-US" sz="1100">
                <a:solidFill>
                  <a:srgbClr val="1F1A62"/>
                </a:solidFill>
                <a:latin typeface="Helvetica" panose="020B0604020202020204" pitchFamily="34" charset="0"/>
                <a:cs typeface="Helvetica" panose="020B0604020202020204" pitchFamily="34" charset="0"/>
              </a:rPr>
            </a:br>
            <a:r>
              <a:rPr lang="en-US" sz="1100">
                <a:solidFill>
                  <a:srgbClr val="1F1A62"/>
                </a:solidFill>
                <a:latin typeface="Helvetica" panose="020B0604020202020204" pitchFamily="34" charset="0"/>
                <a:cs typeface="Helvetica" panose="020B0604020202020204" pitchFamily="34" charset="0"/>
              </a:rPr>
              <a:t>(</a:t>
            </a:r>
            <a:r>
              <a:rPr kumimoji="0" lang="en-US" sz="1100"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Weeks of 9</a:t>
            </a:r>
            <a:r>
              <a:rPr lang="en-US" sz="1100">
                <a:solidFill>
                  <a:srgbClr val="1F1A62"/>
                </a:solidFill>
                <a:latin typeface="Helvetica" panose="020B0604020202020204" pitchFamily="34" charset="0"/>
                <a:cs typeface="Helvetica" panose="020B0604020202020204" pitchFamily="34" charset="0"/>
              </a:rPr>
              <a:t>/7/24</a:t>
            </a:r>
            <a:r>
              <a:rPr kumimoji="0" lang="en-US" sz="1100"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 – 2/16/25)</a:t>
            </a:r>
            <a:endParaRPr kumimoji="0" lang="en-US" sz="1050"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endParaRPr>
          </a:p>
        </p:txBody>
      </p:sp>
      <p:sp>
        <p:nvSpPr>
          <p:cNvPr id="11" name="TextBox 10">
            <a:extLst>
              <a:ext uri="{FF2B5EF4-FFF2-40B4-BE49-F238E27FC236}">
                <a16:creationId xmlns:a16="http://schemas.microsoft.com/office/drawing/2014/main" id="{8952696B-C686-D612-2BCF-79E6CCB761A6}"/>
              </a:ext>
            </a:extLst>
          </p:cNvPr>
          <p:cNvSpPr txBox="1"/>
          <p:nvPr/>
        </p:nvSpPr>
        <p:spPr>
          <a:xfrm>
            <a:off x="483207" y="6117691"/>
            <a:ext cx="11585061" cy="415498"/>
          </a:xfrm>
          <a:prstGeom prst="rect">
            <a:avLst/>
          </a:prstGeom>
          <a:noFill/>
        </p:spPr>
        <p:txBody>
          <a:bodyPr wrap="square" rtlCol="0">
            <a:spAutoFit/>
          </a:bodyPr>
          <a:lstStyle/>
          <a:p>
            <a:pPr lvl="0">
              <a:defRPr/>
            </a:pPr>
            <a:r>
              <a:rPr kumimoji="0" lang="en-US" sz="7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Source: VAB analysis of Google Trends, United States only, All Categories, Web Search, weeks of </a:t>
            </a:r>
            <a:r>
              <a:rPr lang="en-US" sz="700">
                <a:solidFill>
                  <a:srgbClr val="1F1A62"/>
                </a:solidFill>
                <a:latin typeface="Helvetica" panose="020B0604020202020204" pitchFamily="34" charset="0"/>
                <a:cs typeface="Helvetica" panose="020B0604020202020204" pitchFamily="34" charset="0"/>
              </a:rPr>
              <a:t>9/7/24 – 2/16/25</a:t>
            </a:r>
            <a:r>
              <a:rPr kumimoji="0" lang="en-US" sz="7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 </a:t>
            </a:r>
            <a:r>
              <a:rPr kumimoji="0" lang="en-US" sz="7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Google Search Index represents search interest relative to the highest point on the chart for the given region and time period, a value of 100 is the peak popularity for the term, a value of 50 means that the term is half as popular</a:t>
            </a:r>
            <a:r>
              <a:rPr kumimoji="0" lang="en-US" sz="70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a:t>
            </a:r>
            <a:r>
              <a:rPr lang="en-US" sz="700">
                <a:solidFill>
                  <a:srgbClr val="1F1A62"/>
                </a:solidFill>
                <a:latin typeface="Helvetica" panose="020B0604020202020204" pitchFamily="34" charset="0"/>
                <a:cs typeface="Helvetica" panose="020B0604020202020204" pitchFamily="34" charset="0"/>
              </a:rPr>
              <a:t> </a:t>
            </a:r>
            <a:r>
              <a:rPr kumimoji="0" lang="en-US" sz="7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VAB analysis of Nielsen Ad Intel, TV launch month is based on the first activity reported across nat</a:t>
            </a:r>
            <a:r>
              <a:rPr kumimoji="0" lang="en-US" sz="700" b="0" i="0" u="none" strike="noStrike" kern="120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rPr>
              <a:t>ional cable TV, broadcast TV, Spanish language cable TV, Spanish language broadcast TV, </a:t>
            </a:r>
            <a:r>
              <a:rPr kumimoji="0" lang="en-US" sz="7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January </a:t>
            </a:r>
            <a:r>
              <a:rPr lang="en-US" sz="700">
                <a:solidFill>
                  <a:srgbClr val="1F1A62"/>
                </a:solidFill>
                <a:latin typeface="Helvetica" panose="020B0403020202020204" pitchFamily="34" charset="0"/>
              </a:rPr>
              <a:t>2025</a:t>
            </a:r>
            <a:r>
              <a:rPr kumimoji="0" lang="en-US" sz="7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 – June 2025 (calendar months).</a:t>
            </a:r>
            <a:r>
              <a:rPr kumimoji="0" lang="en-US" sz="7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 </a:t>
            </a:r>
            <a:r>
              <a:rPr lang="en-US" sz="700" b="1">
                <a:solidFill>
                  <a:srgbClr val="ED3C8D"/>
                </a:solidFill>
                <a:latin typeface="Helvetica" panose="020B0604020202020204" pitchFamily="34" charset="0"/>
                <a:cs typeface="Helvetica" panose="020B0604020202020204" pitchFamily="34" charset="0"/>
              </a:rPr>
              <a:t>Humane World for Animals was founded on November 22, 1954</a:t>
            </a:r>
            <a:r>
              <a:rPr lang="en-US" sz="700">
                <a:solidFill>
                  <a:srgbClr val="ED3C8D"/>
                </a:solidFill>
                <a:latin typeface="Helvetica" panose="020B0604020202020204" pitchFamily="34" charset="0"/>
                <a:cs typeface="Helvetica" panose="020B0604020202020204" pitchFamily="34" charset="0"/>
              </a:rPr>
              <a:t>.</a:t>
            </a:r>
            <a:r>
              <a:rPr lang="en-US" sz="700">
                <a:solidFill>
                  <a:srgbClr val="1F1A62"/>
                </a:solidFill>
                <a:latin typeface="Helvetica" panose="020B0604020202020204" pitchFamily="34" charset="0"/>
                <a:cs typeface="Helvetica" panose="020B0604020202020204" pitchFamily="34" charset="0"/>
              </a:rPr>
              <a:t> Note:</a:t>
            </a:r>
            <a:r>
              <a:rPr kumimoji="0" lang="en-US" sz="7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 </a:t>
            </a:r>
            <a:r>
              <a:rPr lang="en-US" sz="700" b="1">
                <a:solidFill>
                  <a:srgbClr val="00BFF2"/>
                </a:solidFill>
                <a:latin typeface="Helvetica" panose="020B0604020202020204" pitchFamily="34" charset="0"/>
                <a:cs typeface="Helvetica" panose="020B0604020202020204" pitchFamily="34" charset="0"/>
              </a:rPr>
              <a:t>Light blue line</a:t>
            </a:r>
            <a:r>
              <a:rPr kumimoji="0" lang="en-US" sz="700" b="1" i="0" u="none" strike="noStrike" kern="1200" cap="none" spc="0" normalizeH="0" baseline="0" noProof="0">
                <a:ln>
                  <a:noFill/>
                </a:ln>
                <a:solidFill>
                  <a:srgbClr val="00BFF2"/>
                </a:solidFill>
                <a:effectLst/>
                <a:uLnTx/>
                <a:uFillTx/>
                <a:latin typeface="Helvetica" panose="020B0604020202020204" pitchFamily="34" charset="0"/>
                <a:ea typeface="+mn-ea"/>
                <a:cs typeface="Helvetica" panose="020B0604020202020204" pitchFamily="34" charset="0"/>
              </a:rPr>
              <a:t> marks the first day of TV spending for each brand. </a:t>
            </a:r>
            <a:endParaRPr kumimoji="0" lang="en-US" sz="700" i="0" u="none" strike="noStrike" kern="1200" cap="none" spc="0" normalizeH="0" baseline="0" noProof="0">
              <a:ln>
                <a:noFill/>
              </a:ln>
              <a:solidFill>
                <a:srgbClr val="00BFF2"/>
              </a:solidFill>
              <a:effectLst/>
              <a:uLnTx/>
              <a:uFillTx/>
              <a:latin typeface="Helvetica" panose="020B0604020202020204" pitchFamily="34" charset="0"/>
              <a:ea typeface="+mn-ea"/>
              <a:cs typeface="Helvetica" panose="020B0604020202020204" pitchFamily="34" charset="0"/>
            </a:endParaRPr>
          </a:p>
        </p:txBody>
      </p:sp>
      <p:cxnSp>
        <p:nvCxnSpPr>
          <p:cNvPr id="12" name="Straight Arrow Connector 11">
            <a:extLst>
              <a:ext uri="{FF2B5EF4-FFF2-40B4-BE49-F238E27FC236}">
                <a16:creationId xmlns:a16="http://schemas.microsoft.com/office/drawing/2014/main" id="{77D2AE79-E28C-88B2-5570-A41DD5FD0B85}"/>
              </a:ext>
            </a:extLst>
          </p:cNvPr>
          <p:cNvCxnSpPr>
            <a:cxnSpLocks/>
          </p:cNvCxnSpPr>
          <p:nvPr/>
        </p:nvCxnSpPr>
        <p:spPr>
          <a:xfrm>
            <a:off x="10396593" y="5278236"/>
            <a:ext cx="0" cy="400201"/>
          </a:xfrm>
          <a:prstGeom prst="straightConnector1">
            <a:avLst/>
          </a:prstGeom>
          <a:ln w="6350">
            <a:solidFill>
              <a:srgbClr val="ED3C8D"/>
            </a:solidFill>
            <a:tailEnd type="triangle"/>
          </a:ln>
        </p:spPr>
        <p:style>
          <a:lnRef idx="2">
            <a:schemeClr val="accent1"/>
          </a:lnRef>
          <a:fillRef idx="0">
            <a:schemeClr val="accent1"/>
          </a:fillRef>
          <a:effectRef idx="1">
            <a:schemeClr val="accent1"/>
          </a:effectRef>
          <a:fontRef idx="minor">
            <a:schemeClr val="tx1"/>
          </a:fontRef>
        </p:style>
      </p:cxnSp>
      <p:sp>
        <p:nvSpPr>
          <p:cNvPr id="16" name="Rectangle: Rounded Corners 15">
            <a:extLst>
              <a:ext uri="{FF2B5EF4-FFF2-40B4-BE49-F238E27FC236}">
                <a16:creationId xmlns:a16="http://schemas.microsoft.com/office/drawing/2014/main" id="{20631B8D-B9DF-E741-208D-5B3AAE2AC66B}"/>
              </a:ext>
            </a:extLst>
          </p:cNvPr>
          <p:cNvSpPr/>
          <p:nvPr/>
        </p:nvSpPr>
        <p:spPr>
          <a:xfrm>
            <a:off x="8951018" y="5064657"/>
            <a:ext cx="1676786" cy="304230"/>
          </a:xfrm>
          <a:prstGeom prst="roundRect">
            <a:avLst/>
          </a:prstGeom>
          <a:solidFill>
            <a:schemeClr val="bg1"/>
          </a:solidFill>
          <a:ln>
            <a:solidFill>
              <a:srgbClr val="ED3C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a:solidFill>
                  <a:srgbClr val="ED3C8D"/>
                </a:solidFill>
                <a:latin typeface="Helvetica" panose="020B0604020202020204" pitchFamily="34" charset="0"/>
                <a:cs typeface="Helvetica" panose="020B0604020202020204" pitchFamily="34" charset="0"/>
              </a:rPr>
              <a:t>Week Before TV Launch</a:t>
            </a:r>
          </a:p>
          <a:p>
            <a:pPr algn="ctr"/>
            <a:r>
              <a:rPr lang="en-US" sz="800" b="1">
                <a:solidFill>
                  <a:srgbClr val="ED3C8D"/>
                </a:solidFill>
                <a:latin typeface="Helvetica" panose="020B0604020202020204" pitchFamily="34" charset="0"/>
                <a:cs typeface="Helvetica" panose="020B0604020202020204" pitchFamily="34" charset="0"/>
              </a:rPr>
              <a:t>(0 index)</a:t>
            </a:r>
          </a:p>
        </p:txBody>
      </p:sp>
      <p:cxnSp>
        <p:nvCxnSpPr>
          <p:cNvPr id="6" name="Straight Connector 5">
            <a:extLst>
              <a:ext uri="{FF2B5EF4-FFF2-40B4-BE49-F238E27FC236}">
                <a16:creationId xmlns:a16="http://schemas.microsoft.com/office/drawing/2014/main" id="{2CAC9782-40B7-9D22-CF64-7236762D3498}"/>
              </a:ext>
            </a:extLst>
          </p:cNvPr>
          <p:cNvCxnSpPr>
            <a:cxnSpLocks/>
            <a:stCxn id="9" idx="2"/>
          </p:cNvCxnSpPr>
          <p:nvPr/>
        </p:nvCxnSpPr>
        <p:spPr>
          <a:xfrm flipV="1">
            <a:off x="11347125" y="2331186"/>
            <a:ext cx="0" cy="3391752"/>
          </a:xfrm>
          <a:prstGeom prst="line">
            <a:avLst/>
          </a:prstGeom>
          <a:ln w="28575">
            <a:solidFill>
              <a:srgbClr val="00C0F3"/>
            </a:solidFill>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820F7B7C-AADF-7D56-9CBF-BFF3B55CD15F}"/>
              </a:ext>
            </a:extLst>
          </p:cNvPr>
          <p:cNvCxnSpPr>
            <a:cxnSpLocks/>
          </p:cNvCxnSpPr>
          <p:nvPr/>
        </p:nvCxnSpPr>
        <p:spPr>
          <a:xfrm>
            <a:off x="10804955" y="2471666"/>
            <a:ext cx="352061" cy="0"/>
          </a:xfrm>
          <a:prstGeom prst="straightConnector1">
            <a:avLst/>
          </a:prstGeom>
          <a:ln w="6350">
            <a:solidFill>
              <a:srgbClr val="00C0F3"/>
            </a:solidFill>
            <a:tailEnd type="triangle"/>
          </a:ln>
        </p:spPr>
        <p:style>
          <a:lnRef idx="2">
            <a:schemeClr val="accent1"/>
          </a:lnRef>
          <a:fillRef idx="0">
            <a:schemeClr val="accent1"/>
          </a:fillRef>
          <a:effectRef idx="1">
            <a:schemeClr val="accent1"/>
          </a:effectRef>
          <a:fontRef idx="minor">
            <a:schemeClr val="tx1"/>
          </a:fontRef>
        </p:style>
      </p:cxnSp>
      <p:cxnSp>
        <p:nvCxnSpPr>
          <p:cNvPr id="25" name="Straight Arrow Connector 24">
            <a:extLst>
              <a:ext uri="{FF2B5EF4-FFF2-40B4-BE49-F238E27FC236}">
                <a16:creationId xmlns:a16="http://schemas.microsoft.com/office/drawing/2014/main" id="{B6DA03EE-C9B6-17D3-2F18-E435151F5DD0}"/>
              </a:ext>
            </a:extLst>
          </p:cNvPr>
          <p:cNvCxnSpPr>
            <a:cxnSpLocks/>
          </p:cNvCxnSpPr>
          <p:nvPr/>
        </p:nvCxnSpPr>
        <p:spPr>
          <a:xfrm>
            <a:off x="11384170" y="2445202"/>
            <a:ext cx="352061" cy="0"/>
          </a:xfrm>
          <a:prstGeom prst="straightConnector1">
            <a:avLst/>
          </a:prstGeom>
          <a:ln w="6350">
            <a:solidFill>
              <a:srgbClr val="00C0F3"/>
            </a:solidFill>
            <a:tailEnd type="triangle"/>
          </a:ln>
        </p:spPr>
        <p:style>
          <a:lnRef idx="2">
            <a:schemeClr val="accent1"/>
          </a:lnRef>
          <a:fillRef idx="0">
            <a:schemeClr val="accent1"/>
          </a:fillRef>
          <a:effectRef idx="1">
            <a:schemeClr val="accent1"/>
          </a:effectRef>
          <a:fontRef idx="minor">
            <a:schemeClr val="tx1"/>
          </a:fontRef>
        </p:style>
      </p:cxnSp>
      <p:sp>
        <p:nvSpPr>
          <p:cNvPr id="26" name="Rectangle: Rounded Corners 25">
            <a:extLst>
              <a:ext uri="{FF2B5EF4-FFF2-40B4-BE49-F238E27FC236}">
                <a16:creationId xmlns:a16="http://schemas.microsoft.com/office/drawing/2014/main" id="{0C3C176F-BBF5-8920-01D3-F89009FFDC7B}"/>
              </a:ext>
            </a:extLst>
          </p:cNvPr>
          <p:cNvSpPr/>
          <p:nvPr/>
        </p:nvSpPr>
        <p:spPr>
          <a:xfrm>
            <a:off x="10732811" y="2331186"/>
            <a:ext cx="789686" cy="291438"/>
          </a:xfrm>
          <a:prstGeom prst="roundRect">
            <a:avLst/>
          </a:prstGeom>
          <a:solidFill>
            <a:schemeClr val="bg1"/>
          </a:solidFill>
          <a:ln>
            <a:solidFill>
              <a:srgbClr val="00C0F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C0F3"/>
                </a:solidFill>
                <a:effectLst/>
                <a:uLnTx/>
                <a:uFillTx/>
                <a:latin typeface="Helvetica" panose="020B0604020202020204" pitchFamily="34" charset="0"/>
                <a:ea typeface="+mn-ea"/>
                <a:cs typeface="Helvetica" panose="020B0604020202020204" pitchFamily="34" charset="0"/>
              </a:rPr>
              <a:t>w/o 2/16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00C0F3"/>
                </a:solidFill>
                <a:effectLst/>
                <a:uLnTx/>
                <a:uFillTx/>
                <a:latin typeface="Helvetica" panose="020B0604020202020204" pitchFamily="34" charset="0"/>
                <a:ea typeface="+mn-ea"/>
                <a:cs typeface="Helvetica" panose="020B0604020202020204" pitchFamily="34" charset="0"/>
              </a:rPr>
              <a:t>(100 index)</a:t>
            </a:r>
          </a:p>
        </p:txBody>
      </p:sp>
      <p:pic>
        <p:nvPicPr>
          <p:cNvPr id="28" name="Picture 2" descr="Humane World for Animals - Wikipedia">
            <a:extLst>
              <a:ext uri="{FF2B5EF4-FFF2-40B4-BE49-F238E27FC236}">
                <a16:creationId xmlns:a16="http://schemas.microsoft.com/office/drawing/2014/main" id="{955DC6D6-8999-D16B-E645-586FC30A5B1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09051" y="81701"/>
            <a:ext cx="1276149" cy="54236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F028CF53-9076-5AA1-763D-4DE3E39C2F92}"/>
              </a:ext>
            </a:extLst>
          </p:cNvPr>
          <p:cNvSpPr/>
          <p:nvPr/>
        </p:nvSpPr>
        <p:spPr>
          <a:xfrm>
            <a:off x="-2" y="0"/>
            <a:ext cx="1835066" cy="269331"/>
          </a:xfrm>
          <a:prstGeom prst="rect">
            <a:avLst/>
          </a:prstGeom>
          <a:solidFill>
            <a:srgbClr val="1B14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Category: Organization</a:t>
            </a:r>
          </a:p>
        </p:txBody>
      </p:sp>
      <p:sp>
        <p:nvSpPr>
          <p:cNvPr id="9" name="Rectangle: Rounded Corners 8">
            <a:extLst>
              <a:ext uri="{FF2B5EF4-FFF2-40B4-BE49-F238E27FC236}">
                <a16:creationId xmlns:a16="http://schemas.microsoft.com/office/drawing/2014/main" id="{229C4252-F8F2-5952-F85C-08A6D59F9196}"/>
              </a:ext>
            </a:extLst>
          </p:cNvPr>
          <p:cNvSpPr/>
          <p:nvPr/>
        </p:nvSpPr>
        <p:spPr>
          <a:xfrm>
            <a:off x="10521058" y="5478337"/>
            <a:ext cx="1652134" cy="244601"/>
          </a:xfrm>
          <a:prstGeom prst="roundRect">
            <a:avLst/>
          </a:prstGeom>
          <a:solidFill>
            <a:schemeClr val="bg1"/>
          </a:solidFill>
          <a:ln>
            <a:solidFill>
              <a:srgbClr val="00C0F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a:solidFill>
                  <a:srgbClr val="00C0F3"/>
                </a:solidFill>
                <a:latin typeface="Helvetica" panose="020B0604020202020204" pitchFamily="34" charset="0"/>
                <a:cs typeface="Helvetica" panose="020B0604020202020204" pitchFamily="34" charset="0"/>
              </a:rPr>
              <a:t>TV Launch: 2/14/25</a:t>
            </a:r>
          </a:p>
        </p:txBody>
      </p:sp>
    </p:spTree>
    <p:extLst>
      <p:ext uri="{BB962C8B-B14F-4D97-AF65-F5344CB8AC3E}">
        <p14:creationId xmlns:p14="http://schemas.microsoft.com/office/powerpoint/2010/main" val="20449225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B39ECC-08BB-31E7-6E3D-2D4AC9EDD822}"/>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476C927D-34F1-35AA-9D7A-6CF9FBC5F0F5}"/>
              </a:ext>
            </a:extLst>
          </p:cNvPr>
          <p:cNvSpPr>
            <a:spLocks noGrp="1" noRot="1" noMove="1" noResize="1" noEditPoints="1" noAdjustHandles="1" noChangeArrowheads="1" noChangeShapeType="1"/>
          </p:cNvSpPr>
          <p:nvPr/>
        </p:nvSpPr>
        <p:spPr>
          <a:xfrm>
            <a:off x="0" y="1696163"/>
            <a:ext cx="12192000"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91CB62F2-FC34-185C-605E-C68634EE51BF}"/>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5" name="Slide Number Placeholder 5">
            <a:extLst>
              <a:ext uri="{FF2B5EF4-FFF2-40B4-BE49-F238E27FC236}">
                <a16:creationId xmlns:a16="http://schemas.microsoft.com/office/drawing/2014/main" id="{D1F68C73-E9EF-EB00-0248-93C37C6CE054}"/>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8" name="Rectangle 7">
            <a:extLst>
              <a:ext uri="{FF2B5EF4-FFF2-40B4-BE49-F238E27FC236}">
                <a16:creationId xmlns:a16="http://schemas.microsoft.com/office/drawing/2014/main" id="{77275567-8FA4-59D6-4E31-CA674883E4A5}"/>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
        <p:nvSpPr>
          <p:cNvPr id="14" name="Rectangle 13">
            <a:extLst>
              <a:ext uri="{FF2B5EF4-FFF2-40B4-BE49-F238E27FC236}">
                <a16:creationId xmlns:a16="http://schemas.microsoft.com/office/drawing/2014/main" id="{57F6D000-554D-3563-C281-856613E54D25}"/>
              </a:ext>
            </a:extLst>
          </p:cNvPr>
          <p:cNvSpPr/>
          <p:nvPr/>
        </p:nvSpPr>
        <p:spPr>
          <a:xfrm>
            <a:off x="0" y="536471"/>
            <a:ext cx="12170481"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ED3C8D"/>
                </a:solidFill>
                <a:effectLst/>
                <a:uLnTx/>
                <a:uFillTx/>
                <a:latin typeface="Helvetica" pitchFamily="2" charset="0"/>
                <a:ea typeface="+mn-ea"/>
                <a:cs typeface="+mn-cs"/>
              </a:rPr>
              <a:t>Kiehl’s, </a:t>
            </a:r>
            <a:r>
              <a:rPr kumimoji="0" lang="en-US" sz="2600" b="1" i="0" u="none" strike="noStrike" kern="1200" cap="none" spc="0" normalizeH="0" baseline="0" noProof="0">
                <a:ln>
                  <a:noFill/>
                </a:ln>
                <a:solidFill>
                  <a:srgbClr val="1F1A62"/>
                </a:solidFill>
                <a:effectLst/>
                <a:uLnTx/>
                <a:uFillTx/>
                <a:latin typeface="Helvetica" pitchFamily="2" charset="0"/>
                <a:ea typeface="+mn-ea"/>
                <a:cs typeface="+mn-cs"/>
              </a:rPr>
              <a:t>a 174-year-old cosmetics brand, saw their branded search nearly double when they launched their first nat’l TV campaign </a:t>
            </a:r>
            <a:r>
              <a:rPr lang="en-US" sz="2600" b="1">
                <a:solidFill>
                  <a:srgbClr val="1F1A62"/>
                </a:solidFill>
                <a:latin typeface="Helvetica" pitchFamily="2" charset="0"/>
              </a:rPr>
              <a:t>during the Oscars</a:t>
            </a:r>
            <a:endParaRPr kumimoji="0" lang="en-US" sz="2600" b="1" i="0" u="none" strike="noStrike" kern="1200" cap="none" spc="0" normalizeH="0" baseline="0" noProof="0">
              <a:ln>
                <a:noFill/>
              </a:ln>
              <a:solidFill>
                <a:srgbClr val="1F1A62"/>
              </a:solidFill>
              <a:effectLst/>
              <a:uLnTx/>
              <a:uFillTx/>
              <a:latin typeface="Helvetica" pitchFamily="2" charset="0"/>
              <a:ea typeface="+mn-ea"/>
              <a:cs typeface="+mn-cs"/>
            </a:endParaRPr>
          </a:p>
        </p:txBody>
      </p:sp>
      <p:graphicFrame>
        <p:nvGraphicFramePr>
          <p:cNvPr id="3" name="Chart 2">
            <a:extLst>
              <a:ext uri="{FF2B5EF4-FFF2-40B4-BE49-F238E27FC236}">
                <a16:creationId xmlns:a16="http://schemas.microsoft.com/office/drawing/2014/main" id="{E9D1B5A5-EDEA-32A9-2235-0B516EEF0F6E}"/>
              </a:ext>
            </a:extLst>
          </p:cNvPr>
          <p:cNvGraphicFramePr/>
          <p:nvPr>
            <p:extLst>
              <p:ext uri="{D42A27DB-BD31-4B8C-83A1-F6EECF244321}">
                <p14:modId xmlns:p14="http://schemas.microsoft.com/office/powerpoint/2010/main" val="711609951"/>
              </p:ext>
            </p:extLst>
          </p:nvPr>
        </p:nvGraphicFramePr>
        <p:xfrm>
          <a:off x="645013" y="2004869"/>
          <a:ext cx="11375408" cy="3986321"/>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a:extLst>
              <a:ext uri="{FF2B5EF4-FFF2-40B4-BE49-F238E27FC236}">
                <a16:creationId xmlns:a16="http://schemas.microsoft.com/office/drawing/2014/main" id="{2990071F-47CC-5C0D-61C1-24342BF7035A}"/>
              </a:ext>
            </a:extLst>
          </p:cNvPr>
          <p:cNvSpPr txBox="1"/>
          <p:nvPr/>
        </p:nvSpPr>
        <p:spPr>
          <a:xfrm>
            <a:off x="2299516" y="1780708"/>
            <a:ext cx="7592969" cy="67710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Kiehl’s: Weekly Google Search Trends Index</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TV Campaign Launch vs. 1H ‘25 Activity </a:t>
            </a:r>
            <a:br>
              <a:rPr kumimoji="0" lang="en-US" sz="11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br>
            <a:r>
              <a:rPr kumimoji="0" lang="en-US" sz="11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(Weeks of 1/5/25 – 3/2/25)</a:t>
            </a:r>
            <a:endParaRPr kumimoji="0" lang="en-US" sz="105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endParaRPr>
          </a:p>
        </p:txBody>
      </p:sp>
      <p:sp>
        <p:nvSpPr>
          <p:cNvPr id="11" name="TextBox 10">
            <a:extLst>
              <a:ext uri="{FF2B5EF4-FFF2-40B4-BE49-F238E27FC236}">
                <a16:creationId xmlns:a16="http://schemas.microsoft.com/office/drawing/2014/main" id="{1D4AAB4D-D780-BB7B-6DF8-34606F74D34C}"/>
              </a:ext>
            </a:extLst>
          </p:cNvPr>
          <p:cNvSpPr txBox="1"/>
          <p:nvPr/>
        </p:nvSpPr>
        <p:spPr>
          <a:xfrm>
            <a:off x="483207" y="6117691"/>
            <a:ext cx="11585061" cy="4154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Source: VAB analysis of Google Trends, United States only, All Categories, Web Search, weeks of 1/5/25 – 6/29/25. </a:t>
            </a:r>
            <a:r>
              <a:rPr kumimoji="0" lang="en-US" sz="7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Google Search Index represents search interest relative to the highest point on the chart for the given region and time period, a value of 100 is the peak popularity for the term, a value of 50 means that the term is half as popular</a:t>
            </a:r>
            <a:r>
              <a:rPr kumimoji="0" lang="en-US" sz="7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 </a:t>
            </a:r>
            <a:r>
              <a:rPr kumimoji="0" lang="en-US" sz="7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VAB analysis of Nielsen Ad Intel, TV launch month is based on the first activity reported across nat</a:t>
            </a:r>
            <a:r>
              <a:rPr kumimoji="0" lang="en-US" sz="700" b="0" i="0" u="none" strike="noStrike" kern="120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rPr>
              <a:t>ional cable TV, broadcast TV, Spanish language cable TV, Spanish language broadcast TV, </a:t>
            </a:r>
            <a:r>
              <a:rPr kumimoji="0" lang="en-US" sz="7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January 2025 – June 2025 (calendar months).</a:t>
            </a:r>
            <a:r>
              <a:rPr kumimoji="0" lang="en-US" sz="7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 </a:t>
            </a:r>
            <a:r>
              <a:rPr kumimoji="0" lang="en-US" sz="700" b="1" i="0"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rPr>
              <a:t>Kiehl’s was founded in 1851. </a:t>
            </a:r>
            <a:r>
              <a:rPr kumimoji="0" lang="en-US" sz="7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Note: </a:t>
            </a:r>
            <a:r>
              <a:rPr kumimoji="0" lang="en-US" sz="700" b="1" i="0" u="none" strike="noStrike" kern="1200" cap="none" spc="0" normalizeH="0" baseline="0" noProof="0">
                <a:ln>
                  <a:noFill/>
                </a:ln>
                <a:solidFill>
                  <a:srgbClr val="00BFF2"/>
                </a:solidFill>
                <a:effectLst/>
                <a:uLnTx/>
                <a:uFillTx/>
                <a:latin typeface="Helvetica" panose="020B0604020202020204" pitchFamily="34" charset="0"/>
                <a:ea typeface="+mn-ea"/>
                <a:cs typeface="Helvetica" panose="020B0604020202020204" pitchFamily="34" charset="0"/>
              </a:rPr>
              <a:t>Light blue line marks the first day of TV spending for each brand. </a:t>
            </a:r>
            <a:endParaRPr kumimoji="0" lang="en-US" sz="700" b="0" i="0" u="none" strike="noStrike" kern="1200" cap="none" spc="0" normalizeH="0" baseline="0" noProof="0">
              <a:ln>
                <a:noFill/>
              </a:ln>
              <a:solidFill>
                <a:srgbClr val="00BFF2"/>
              </a:solidFill>
              <a:effectLst/>
              <a:uLnTx/>
              <a:uFillTx/>
              <a:latin typeface="Helvetica" panose="020B0604020202020204" pitchFamily="34" charset="0"/>
              <a:ea typeface="+mn-ea"/>
              <a:cs typeface="Helvetica" panose="020B0604020202020204" pitchFamily="34" charset="0"/>
            </a:endParaRPr>
          </a:p>
        </p:txBody>
      </p:sp>
      <p:cxnSp>
        <p:nvCxnSpPr>
          <p:cNvPr id="12" name="Straight Arrow Connector 11">
            <a:extLst>
              <a:ext uri="{FF2B5EF4-FFF2-40B4-BE49-F238E27FC236}">
                <a16:creationId xmlns:a16="http://schemas.microsoft.com/office/drawing/2014/main" id="{EF7716A4-9CE8-1483-D2E7-92F5CDB065B6}"/>
              </a:ext>
            </a:extLst>
          </p:cNvPr>
          <p:cNvCxnSpPr>
            <a:cxnSpLocks/>
          </p:cNvCxnSpPr>
          <p:nvPr/>
        </p:nvCxnSpPr>
        <p:spPr>
          <a:xfrm>
            <a:off x="9892485" y="3875282"/>
            <a:ext cx="356391" cy="0"/>
          </a:xfrm>
          <a:prstGeom prst="straightConnector1">
            <a:avLst/>
          </a:prstGeom>
          <a:ln w="6350">
            <a:solidFill>
              <a:srgbClr val="ED3C8D"/>
            </a:solidFill>
            <a:tailEnd type="triangle"/>
          </a:ln>
        </p:spPr>
        <p:style>
          <a:lnRef idx="2">
            <a:schemeClr val="accent1"/>
          </a:lnRef>
          <a:fillRef idx="0">
            <a:schemeClr val="accent1"/>
          </a:fillRef>
          <a:effectRef idx="1">
            <a:schemeClr val="accent1"/>
          </a:effectRef>
          <a:fontRef idx="minor">
            <a:schemeClr val="tx1"/>
          </a:fontRef>
        </p:style>
      </p:cxnSp>
      <p:sp>
        <p:nvSpPr>
          <p:cNvPr id="16" name="Rectangle: Rounded Corners 15">
            <a:extLst>
              <a:ext uri="{FF2B5EF4-FFF2-40B4-BE49-F238E27FC236}">
                <a16:creationId xmlns:a16="http://schemas.microsoft.com/office/drawing/2014/main" id="{E9D62522-C3FA-D2A0-B4EE-CD623B4CDE89}"/>
              </a:ext>
            </a:extLst>
          </p:cNvPr>
          <p:cNvSpPr/>
          <p:nvPr/>
        </p:nvSpPr>
        <p:spPr>
          <a:xfrm>
            <a:off x="8215699" y="3723167"/>
            <a:ext cx="1676786" cy="304230"/>
          </a:xfrm>
          <a:prstGeom prst="roundRect">
            <a:avLst/>
          </a:prstGeom>
          <a:solidFill>
            <a:schemeClr val="bg1"/>
          </a:solidFill>
          <a:ln>
            <a:solidFill>
              <a:srgbClr val="ED3C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rPr>
              <a:t>Week Before TV Launch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rPr>
              <a:t>(56 index)</a:t>
            </a:r>
          </a:p>
        </p:txBody>
      </p:sp>
      <p:cxnSp>
        <p:nvCxnSpPr>
          <p:cNvPr id="6" name="Straight Connector 5">
            <a:extLst>
              <a:ext uri="{FF2B5EF4-FFF2-40B4-BE49-F238E27FC236}">
                <a16:creationId xmlns:a16="http://schemas.microsoft.com/office/drawing/2014/main" id="{A18A3BD4-78D3-D181-293C-D78CA1F2172A}"/>
              </a:ext>
            </a:extLst>
          </p:cNvPr>
          <p:cNvCxnSpPr>
            <a:cxnSpLocks/>
          </p:cNvCxnSpPr>
          <p:nvPr/>
        </p:nvCxnSpPr>
        <p:spPr>
          <a:xfrm flipV="1">
            <a:off x="11596931" y="2386112"/>
            <a:ext cx="0" cy="3335905"/>
          </a:xfrm>
          <a:prstGeom prst="line">
            <a:avLst/>
          </a:prstGeom>
          <a:ln w="28575">
            <a:solidFill>
              <a:srgbClr val="00C0F3"/>
            </a:solidFill>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3A7E4887-68FA-4DE4-3107-A927C25322DB}"/>
              </a:ext>
            </a:extLst>
          </p:cNvPr>
          <p:cNvCxnSpPr>
            <a:cxnSpLocks/>
          </p:cNvCxnSpPr>
          <p:nvPr/>
        </p:nvCxnSpPr>
        <p:spPr>
          <a:xfrm>
            <a:off x="11200657" y="2402556"/>
            <a:ext cx="352061" cy="0"/>
          </a:xfrm>
          <a:prstGeom prst="straightConnector1">
            <a:avLst/>
          </a:prstGeom>
          <a:ln w="6350">
            <a:solidFill>
              <a:srgbClr val="00C0F3"/>
            </a:solidFill>
            <a:tailEnd type="triangle"/>
          </a:ln>
        </p:spPr>
        <p:style>
          <a:lnRef idx="2">
            <a:schemeClr val="accent1"/>
          </a:lnRef>
          <a:fillRef idx="0">
            <a:schemeClr val="accent1"/>
          </a:fillRef>
          <a:effectRef idx="1">
            <a:schemeClr val="accent1"/>
          </a:effectRef>
          <a:fontRef idx="minor">
            <a:schemeClr val="tx1"/>
          </a:fontRef>
        </p:style>
      </p:cxnSp>
      <p:sp>
        <p:nvSpPr>
          <p:cNvPr id="26" name="Rectangle: Rounded Corners 25">
            <a:extLst>
              <a:ext uri="{FF2B5EF4-FFF2-40B4-BE49-F238E27FC236}">
                <a16:creationId xmlns:a16="http://schemas.microsoft.com/office/drawing/2014/main" id="{92A01805-1045-C1FB-4472-AB55452C49E3}"/>
              </a:ext>
            </a:extLst>
          </p:cNvPr>
          <p:cNvSpPr/>
          <p:nvPr/>
        </p:nvSpPr>
        <p:spPr>
          <a:xfrm>
            <a:off x="10001055" y="2288539"/>
            <a:ext cx="1337929" cy="325143"/>
          </a:xfrm>
          <a:prstGeom prst="roundRect">
            <a:avLst/>
          </a:prstGeom>
          <a:solidFill>
            <a:schemeClr val="bg1"/>
          </a:solidFill>
          <a:ln>
            <a:solidFill>
              <a:srgbClr val="00C0F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C0F3"/>
                </a:solidFill>
                <a:effectLst/>
                <a:uLnTx/>
                <a:uFillTx/>
                <a:latin typeface="Helvetica" panose="020B0604020202020204" pitchFamily="34" charset="0"/>
                <a:ea typeface="+mn-ea"/>
                <a:cs typeface="Helvetica" panose="020B0604020202020204" pitchFamily="34" charset="0"/>
              </a:rPr>
              <a:t>TV Launch Week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00C0F3"/>
                </a:solidFill>
                <a:effectLst/>
                <a:uLnTx/>
                <a:uFillTx/>
                <a:latin typeface="Helvetica" panose="020B0604020202020204" pitchFamily="34" charset="0"/>
                <a:ea typeface="+mn-ea"/>
                <a:cs typeface="Helvetica" panose="020B0604020202020204" pitchFamily="34" charset="0"/>
              </a:rPr>
              <a:t>(100 index)</a:t>
            </a:r>
          </a:p>
        </p:txBody>
      </p:sp>
      <p:sp>
        <p:nvSpPr>
          <p:cNvPr id="4" name="Rectangle 3">
            <a:extLst>
              <a:ext uri="{FF2B5EF4-FFF2-40B4-BE49-F238E27FC236}">
                <a16:creationId xmlns:a16="http://schemas.microsoft.com/office/drawing/2014/main" id="{C4EB4A17-EE66-2F14-981D-2A2E762CA190}"/>
              </a:ext>
            </a:extLst>
          </p:cNvPr>
          <p:cNvSpPr/>
          <p:nvPr/>
        </p:nvSpPr>
        <p:spPr>
          <a:xfrm>
            <a:off x="-2" y="1"/>
            <a:ext cx="1897914" cy="223284"/>
          </a:xfrm>
          <a:prstGeom prst="rect">
            <a:avLst/>
          </a:prstGeom>
          <a:solidFill>
            <a:srgbClr val="1B14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Category: Personal Care</a:t>
            </a:r>
          </a:p>
        </p:txBody>
      </p:sp>
      <p:pic>
        <p:nvPicPr>
          <p:cNvPr id="1026" name="Picture 2">
            <a:extLst>
              <a:ext uri="{FF2B5EF4-FFF2-40B4-BE49-F238E27FC236}">
                <a16:creationId xmlns:a16="http://schemas.microsoft.com/office/drawing/2014/main" id="{1C2098D7-474A-DA63-EA31-F18C3D4D59F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81679" y="45419"/>
            <a:ext cx="1138742" cy="57116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Rounded Corners 8">
            <a:extLst>
              <a:ext uri="{FF2B5EF4-FFF2-40B4-BE49-F238E27FC236}">
                <a16:creationId xmlns:a16="http://schemas.microsoft.com/office/drawing/2014/main" id="{AA748336-A4DA-01DB-8B2B-10EF3F1853E6}"/>
              </a:ext>
            </a:extLst>
          </p:cNvPr>
          <p:cNvSpPr/>
          <p:nvPr/>
        </p:nvSpPr>
        <p:spPr>
          <a:xfrm>
            <a:off x="10440140" y="5545331"/>
            <a:ext cx="1652134" cy="244601"/>
          </a:xfrm>
          <a:prstGeom prst="roundRect">
            <a:avLst/>
          </a:prstGeom>
          <a:solidFill>
            <a:schemeClr val="bg1"/>
          </a:solidFill>
          <a:ln>
            <a:solidFill>
              <a:srgbClr val="00C0F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C0F3"/>
                </a:solidFill>
                <a:effectLst/>
                <a:uLnTx/>
                <a:uFillTx/>
                <a:latin typeface="Helvetica" panose="020B0604020202020204" pitchFamily="34" charset="0"/>
                <a:ea typeface="+mn-ea"/>
                <a:cs typeface="Helvetica" panose="020B0604020202020204" pitchFamily="34" charset="0"/>
              </a:rPr>
              <a:t>TV Launch: 3/2/25</a:t>
            </a:r>
          </a:p>
        </p:txBody>
      </p:sp>
    </p:spTree>
    <p:extLst>
      <p:ext uri="{BB962C8B-B14F-4D97-AF65-F5344CB8AC3E}">
        <p14:creationId xmlns:p14="http://schemas.microsoft.com/office/powerpoint/2010/main" val="32176188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46F5BA-810E-0BC1-5F86-94F4938E7945}"/>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8A589FA0-5C9C-0AF1-789C-31551AE6308F}"/>
              </a:ext>
            </a:extLst>
          </p:cNvPr>
          <p:cNvSpPr>
            <a:spLocks noGrp="1" noRot="1" noMove="1" noResize="1" noEditPoints="1" noAdjustHandles="1" noChangeArrowheads="1" noChangeShapeType="1"/>
          </p:cNvSpPr>
          <p:nvPr/>
        </p:nvSpPr>
        <p:spPr>
          <a:xfrm>
            <a:off x="0" y="1696163"/>
            <a:ext cx="12192000"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9637B19B-4569-F7B9-9DA2-E43863642C80}"/>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5" name="Slide Number Placeholder 5">
            <a:extLst>
              <a:ext uri="{FF2B5EF4-FFF2-40B4-BE49-F238E27FC236}">
                <a16:creationId xmlns:a16="http://schemas.microsoft.com/office/drawing/2014/main" id="{5B20F50E-7FF1-1BAC-2C85-5CA3E34A834C}"/>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8" name="Rectangle 7">
            <a:extLst>
              <a:ext uri="{FF2B5EF4-FFF2-40B4-BE49-F238E27FC236}">
                <a16:creationId xmlns:a16="http://schemas.microsoft.com/office/drawing/2014/main" id="{E48485EF-F5A0-E414-08D6-C9166E77D4F8}"/>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
        <p:nvSpPr>
          <p:cNvPr id="14" name="Rectangle 13">
            <a:extLst>
              <a:ext uri="{FF2B5EF4-FFF2-40B4-BE49-F238E27FC236}">
                <a16:creationId xmlns:a16="http://schemas.microsoft.com/office/drawing/2014/main" id="{B65828EC-B142-8135-D621-7ADD3C19DA4F}"/>
              </a:ext>
            </a:extLst>
          </p:cNvPr>
          <p:cNvSpPr/>
          <p:nvPr/>
        </p:nvSpPr>
        <p:spPr>
          <a:xfrm>
            <a:off x="223736" y="537064"/>
            <a:ext cx="11844532" cy="892552"/>
          </a:xfrm>
          <a:prstGeom prst="rect">
            <a:avLst/>
          </a:prstGeom>
        </p:spPr>
        <p:txBody>
          <a:bodyPr wrap="square">
            <a:spAutoFit/>
          </a:bodyPr>
          <a:lstStyle/>
          <a:p>
            <a:pPr lvl="0">
              <a:defRPr/>
            </a:pPr>
            <a:r>
              <a:rPr lang="en-US" sz="2600" b="1">
                <a:solidFill>
                  <a:srgbClr val="ED3C8D"/>
                </a:solidFill>
                <a:latin typeface="Helvetica" pitchFamily="2" charset="0"/>
              </a:rPr>
              <a:t>Slate Trucks </a:t>
            </a:r>
            <a:r>
              <a:rPr lang="en-US" sz="2600" b="1">
                <a:solidFill>
                  <a:srgbClr val="1F1A62"/>
                </a:solidFill>
                <a:latin typeface="Helvetica" pitchFamily="2" charset="0"/>
              </a:rPr>
              <a:t>launched their TV campaign only two days after their public debut to drive immediate online interest among potential customers</a:t>
            </a:r>
            <a:endParaRPr kumimoji="0" lang="en-US" sz="2600" b="1" i="0" u="none" strike="noStrike" kern="1200" cap="none" spc="0" normalizeH="0" baseline="0" noProof="0">
              <a:ln>
                <a:noFill/>
              </a:ln>
              <a:solidFill>
                <a:srgbClr val="1F1A62"/>
              </a:solidFill>
              <a:effectLst/>
              <a:uLnTx/>
              <a:uFillTx/>
              <a:latin typeface="Helvetica" pitchFamily="2" charset="0"/>
              <a:ea typeface="+mn-ea"/>
              <a:cs typeface="+mn-cs"/>
            </a:endParaRPr>
          </a:p>
        </p:txBody>
      </p:sp>
      <p:graphicFrame>
        <p:nvGraphicFramePr>
          <p:cNvPr id="3" name="Chart 2">
            <a:extLst>
              <a:ext uri="{FF2B5EF4-FFF2-40B4-BE49-F238E27FC236}">
                <a16:creationId xmlns:a16="http://schemas.microsoft.com/office/drawing/2014/main" id="{9AE39D0A-277C-37A8-BC7E-69DC1F0C37E4}"/>
              </a:ext>
            </a:extLst>
          </p:cNvPr>
          <p:cNvGraphicFramePr/>
          <p:nvPr>
            <p:extLst>
              <p:ext uri="{D42A27DB-BD31-4B8C-83A1-F6EECF244321}">
                <p14:modId xmlns:p14="http://schemas.microsoft.com/office/powerpoint/2010/main" val="1133458160"/>
              </p:ext>
            </p:extLst>
          </p:nvPr>
        </p:nvGraphicFramePr>
        <p:xfrm>
          <a:off x="645013" y="2004869"/>
          <a:ext cx="10771407" cy="3986321"/>
        </p:xfrm>
        <a:graphic>
          <a:graphicData uri="http://schemas.openxmlformats.org/drawingml/2006/chart">
            <c:chart xmlns:c="http://schemas.openxmlformats.org/drawingml/2006/chart" xmlns:r="http://schemas.openxmlformats.org/officeDocument/2006/relationships" r:id="rId4"/>
          </a:graphicData>
        </a:graphic>
      </p:graphicFrame>
      <p:cxnSp>
        <p:nvCxnSpPr>
          <p:cNvPr id="4" name="Straight Connector 3">
            <a:extLst>
              <a:ext uri="{FF2B5EF4-FFF2-40B4-BE49-F238E27FC236}">
                <a16:creationId xmlns:a16="http://schemas.microsoft.com/office/drawing/2014/main" id="{9D273CC6-081B-BDF6-97B7-EB91E733B35C}"/>
              </a:ext>
            </a:extLst>
          </p:cNvPr>
          <p:cNvCxnSpPr>
            <a:cxnSpLocks/>
          </p:cNvCxnSpPr>
          <p:nvPr/>
        </p:nvCxnSpPr>
        <p:spPr>
          <a:xfrm flipV="1">
            <a:off x="11351924" y="2384486"/>
            <a:ext cx="44832" cy="3341409"/>
          </a:xfrm>
          <a:prstGeom prst="line">
            <a:avLst/>
          </a:prstGeom>
          <a:ln w="28575">
            <a:solidFill>
              <a:srgbClr val="00C0F3"/>
            </a:solidFill>
          </a:ln>
        </p:spPr>
        <p:style>
          <a:lnRef idx="1">
            <a:schemeClr val="accent1"/>
          </a:lnRef>
          <a:fillRef idx="0">
            <a:schemeClr val="accent1"/>
          </a:fillRef>
          <a:effectRef idx="0">
            <a:schemeClr val="accent1"/>
          </a:effectRef>
          <a:fontRef idx="minor">
            <a:schemeClr val="tx1"/>
          </a:fontRef>
        </p:style>
      </p:cxnSp>
      <p:sp>
        <p:nvSpPr>
          <p:cNvPr id="9" name="Rectangle: Rounded Corners 8">
            <a:extLst>
              <a:ext uri="{FF2B5EF4-FFF2-40B4-BE49-F238E27FC236}">
                <a16:creationId xmlns:a16="http://schemas.microsoft.com/office/drawing/2014/main" id="{0AA379D9-EEDD-ED38-5420-D1BDACC00837}"/>
              </a:ext>
            </a:extLst>
          </p:cNvPr>
          <p:cNvSpPr/>
          <p:nvPr/>
        </p:nvSpPr>
        <p:spPr>
          <a:xfrm>
            <a:off x="10346699" y="5564809"/>
            <a:ext cx="1676786" cy="234804"/>
          </a:xfrm>
          <a:prstGeom prst="roundRect">
            <a:avLst/>
          </a:prstGeom>
          <a:solidFill>
            <a:schemeClr val="bg1"/>
          </a:solidFill>
          <a:ln>
            <a:solidFill>
              <a:srgbClr val="00C0F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a:solidFill>
                  <a:srgbClr val="00C0F3"/>
                </a:solidFill>
                <a:latin typeface="Helvetica" panose="020B0604020202020204" pitchFamily="34" charset="0"/>
                <a:cs typeface="Helvetica" panose="020B0604020202020204" pitchFamily="34" charset="0"/>
              </a:rPr>
              <a:t>TV Launch: 4/26/25</a:t>
            </a:r>
          </a:p>
        </p:txBody>
      </p:sp>
      <p:sp>
        <p:nvSpPr>
          <p:cNvPr id="10" name="TextBox 9">
            <a:extLst>
              <a:ext uri="{FF2B5EF4-FFF2-40B4-BE49-F238E27FC236}">
                <a16:creationId xmlns:a16="http://schemas.microsoft.com/office/drawing/2014/main" id="{CBFD102D-9894-E41F-8956-64864A67DD5E}"/>
              </a:ext>
            </a:extLst>
          </p:cNvPr>
          <p:cNvSpPr txBox="1"/>
          <p:nvPr/>
        </p:nvSpPr>
        <p:spPr>
          <a:xfrm>
            <a:off x="2299516" y="1780708"/>
            <a:ext cx="7592969" cy="67710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u="sng">
                <a:solidFill>
                  <a:srgbClr val="1B1464"/>
                </a:solidFill>
                <a:latin typeface="Helvetica" panose="020B0604020202020204" pitchFamily="34" charset="0"/>
                <a:cs typeface="Helvetica" panose="020B0604020202020204" pitchFamily="34" charset="0"/>
              </a:rPr>
              <a:t>Slate Trucks</a:t>
            </a:r>
            <a:r>
              <a:rPr kumimoji="0" lang="en-US" sz="1600" b="1" i="0" u="sng"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Weekly Google Search Trends Index</a:t>
            </a:r>
          </a:p>
          <a:p>
            <a:pPr algn="ctr">
              <a:defRPr/>
            </a:pPr>
            <a:r>
              <a:rPr kumimoji="0" lang="en-US" sz="1100" i="0"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Six Months </a:t>
            </a:r>
            <a:r>
              <a:rPr lang="en-US" sz="1100">
                <a:solidFill>
                  <a:srgbClr val="1F1A62"/>
                </a:solidFill>
                <a:latin typeface="Helvetica" panose="020B0604020202020204" pitchFamily="34" charset="0"/>
                <a:cs typeface="Helvetica" panose="020B0604020202020204" pitchFamily="34" charset="0"/>
              </a:rPr>
              <a:t>Pre-TV Campaign vs. TV Campaign Launch </a:t>
            </a:r>
            <a:br>
              <a:rPr lang="en-US" sz="1100">
                <a:solidFill>
                  <a:srgbClr val="1F1A62"/>
                </a:solidFill>
                <a:latin typeface="Helvetica" panose="020B0604020202020204" pitchFamily="34" charset="0"/>
                <a:cs typeface="Helvetica" panose="020B0604020202020204" pitchFamily="34" charset="0"/>
              </a:rPr>
            </a:br>
            <a:r>
              <a:rPr lang="en-US" sz="1100">
                <a:solidFill>
                  <a:srgbClr val="1F1A62"/>
                </a:solidFill>
                <a:latin typeface="Helvetica" panose="020B0604020202020204" pitchFamily="34" charset="0"/>
                <a:cs typeface="Helvetica" panose="020B0604020202020204" pitchFamily="34" charset="0"/>
              </a:rPr>
              <a:t>(</a:t>
            </a:r>
            <a:r>
              <a:rPr kumimoji="0" lang="en-US" sz="1100"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Weeks of </a:t>
            </a:r>
            <a:r>
              <a:rPr lang="en-US" sz="1100">
                <a:solidFill>
                  <a:srgbClr val="1F1A62"/>
                </a:solidFill>
                <a:latin typeface="Helvetica" panose="020B0604020202020204" pitchFamily="34" charset="0"/>
                <a:cs typeface="Helvetica" panose="020B0604020202020204" pitchFamily="34" charset="0"/>
              </a:rPr>
              <a:t>11/3/24 – 4/27/25</a:t>
            </a:r>
            <a:r>
              <a:rPr kumimoji="0" lang="en-US" sz="1100"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a:t>
            </a:r>
            <a:endParaRPr kumimoji="0" lang="en-US" sz="1050"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endParaRPr>
          </a:p>
        </p:txBody>
      </p:sp>
      <p:sp>
        <p:nvSpPr>
          <p:cNvPr id="11" name="TextBox 10">
            <a:extLst>
              <a:ext uri="{FF2B5EF4-FFF2-40B4-BE49-F238E27FC236}">
                <a16:creationId xmlns:a16="http://schemas.microsoft.com/office/drawing/2014/main" id="{B59C92F9-6714-F9BE-7A08-430A21300A66}"/>
              </a:ext>
            </a:extLst>
          </p:cNvPr>
          <p:cNvSpPr txBox="1"/>
          <p:nvPr/>
        </p:nvSpPr>
        <p:spPr>
          <a:xfrm>
            <a:off x="483207" y="6117691"/>
            <a:ext cx="11585061" cy="415498"/>
          </a:xfrm>
          <a:prstGeom prst="rect">
            <a:avLst/>
          </a:prstGeom>
          <a:noFill/>
        </p:spPr>
        <p:txBody>
          <a:bodyPr wrap="square" rtlCol="0">
            <a:spAutoFit/>
          </a:bodyPr>
          <a:lstStyle/>
          <a:p>
            <a:pPr lvl="0">
              <a:defRPr/>
            </a:pPr>
            <a:r>
              <a:rPr kumimoji="0" lang="en-US" sz="7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Source: VAB analysis of Google Trends, United States only, All Categories, Web Search, weeks of </a:t>
            </a:r>
            <a:r>
              <a:rPr lang="en-US" sz="700" b="0" i="0" u="none">
                <a:solidFill>
                  <a:srgbClr val="1F1A62"/>
                </a:solidFill>
                <a:latin typeface="Helvetica" panose="020B0604020202020204" pitchFamily="34" charset="0"/>
                <a:cs typeface="Helvetica" panose="020B0604020202020204" pitchFamily="34" charset="0"/>
              </a:rPr>
              <a:t>11/3/24 – 4/27/25</a:t>
            </a:r>
            <a:r>
              <a:rPr kumimoji="0" lang="en-US" sz="7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 </a:t>
            </a:r>
            <a:r>
              <a:rPr kumimoji="0" lang="en-US" sz="7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Google Search Index represents search interest relative to the highest point on the chart for the given region and time period, a value of 100 is the peak popularity for the term, a value of 50 means that the term is half as popular</a:t>
            </a:r>
            <a:r>
              <a:rPr kumimoji="0" lang="en-US" sz="70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a:t>
            </a:r>
            <a:r>
              <a:rPr lang="en-US" sz="700">
                <a:solidFill>
                  <a:srgbClr val="1F1A62"/>
                </a:solidFill>
                <a:latin typeface="Helvetica" panose="020B0604020202020204" pitchFamily="34" charset="0"/>
                <a:cs typeface="Helvetica" panose="020B0604020202020204" pitchFamily="34" charset="0"/>
              </a:rPr>
              <a:t> </a:t>
            </a:r>
            <a:r>
              <a:rPr kumimoji="0" lang="en-US" sz="7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VAB analysis of Nielsen Ad Intel, TV launch month is based on the first activity reported across nat</a:t>
            </a:r>
            <a:r>
              <a:rPr kumimoji="0" lang="en-US" sz="700" b="0" i="0" u="none" strike="noStrike" kern="120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rPr>
              <a:t>ional cable TV, broadcast TV, Spanish language cable TV, Spanish language broadcast TV, </a:t>
            </a:r>
            <a:r>
              <a:rPr kumimoji="0" lang="en-US" sz="7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January </a:t>
            </a:r>
            <a:r>
              <a:rPr lang="en-US" sz="700">
                <a:solidFill>
                  <a:srgbClr val="1F1A62"/>
                </a:solidFill>
                <a:latin typeface="Helvetica" panose="020B0403020202020204" pitchFamily="34" charset="0"/>
              </a:rPr>
              <a:t>2025</a:t>
            </a:r>
            <a:r>
              <a:rPr kumimoji="0" lang="en-US" sz="7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 – June 2025 (calendar months)</a:t>
            </a:r>
            <a:r>
              <a:rPr lang="en-US" sz="700">
                <a:solidFill>
                  <a:srgbClr val="1F1A62"/>
                </a:solidFill>
                <a:latin typeface="Helvetica" panose="020B0604020202020204" pitchFamily="34" charset="0"/>
              </a:rPr>
              <a:t>. </a:t>
            </a:r>
            <a:r>
              <a:rPr lang="en-US" sz="700" b="1">
                <a:solidFill>
                  <a:srgbClr val="ED3C8D"/>
                </a:solidFill>
                <a:latin typeface="Helvetica" panose="020B0604020202020204" pitchFamily="34" charset="0"/>
                <a:cs typeface="Helvetica" panose="020B0604020202020204" pitchFamily="34" charset="0"/>
              </a:rPr>
              <a:t>Slate Trucks debuted on April 24, 2025. </a:t>
            </a:r>
            <a:r>
              <a:rPr lang="en-US" sz="700">
                <a:solidFill>
                  <a:srgbClr val="1F1A62"/>
                </a:solidFill>
                <a:latin typeface="Helvetica" panose="020B0604020202020204" pitchFamily="34" charset="0"/>
                <a:cs typeface="Helvetica" panose="020B0604020202020204" pitchFamily="34" charset="0"/>
              </a:rPr>
              <a:t>Note:</a:t>
            </a:r>
            <a:r>
              <a:rPr kumimoji="0" lang="en-US" sz="7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 </a:t>
            </a:r>
            <a:r>
              <a:rPr lang="en-US" sz="700" b="1">
                <a:solidFill>
                  <a:srgbClr val="00BFF2"/>
                </a:solidFill>
                <a:latin typeface="Helvetica" panose="020B0604020202020204" pitchFamily="34" charset="0"/>
                <a:cs typeface="Helvetica" panose="020B0604020202020204" pitchFamily="34" charset="0"/>
              </a:rPr>
              <a:t>Light blue line</a:t>
            </a:r>
            <a:r>
              <a:rPr kumimoji="0" lang="en-US" sz="700" b="1" i="0" u="none" strike="noStrike" kern="1200" cap="none" spc="0" normalizeH="0" baseline="0" noProof="0">
                <a:ln>
                  <a:noFill/>
                </a:ln>
                <a:solidFill>
                  <a:srgbClr val="00BFF2"/>
                </a:solidFill>
                <a:effectLst/>
                <a:uLnTx/>
                <a:uFillTx/>
                <a:latin typeface="Helvetica" panose="020B0604020202020204" pitchFamily="34" charset="0"/>
                <a:ea typeface="+mn-ea"/>
                <a:cs typeface="Helvetica" panose="020B0604020202020204" pitchFamily="34" charset="0"/>
              </a:rPr>
              <a:t> marks the first day of TV spending for each brand. </a:t>
            </a:r>
          </a:p>
        </p:txBody>
      </p:sp>
      <p:cxnSp>
        <p:nvCxnSpPr>
          <p:cNvPr id="13" name="Straight Arrow Connector 12">
            <a:extLst>
              <a:ext uri="{FF2B5EF4-FFF2-40B4-BE49-F238E27FC236}">
                <a16:creationId xmlns:a16="http://schemas.microsoft.com/office/drawing/2014/main" id="{A7F6DDF8-059F-5274-245F-C5E260101516}"/>
              </a:ext>
            </a:extLst>
          </p:cNvPr>
          <p:cNvCxnSpPr>
            <a:cxnSpLocks/>
          </p:cNvCxnSpPr>
          <p:nvPr/>
        </p:nvCxnSpPr>
        <p:spPr>
          <a:xfrm flipV="1">
            <a:off x="11059019" y="2464295"/>
            <a:ext cx="312569" cy="7946"/>
          </a:xfrm>
          <a:prstGeom prst="straightConnector1">
            <a:avLst/>
          </a:prstGeom>
          <a:ln w="6350">
            <a:solidFill>
              <a:srgbClr val="00C0F3"/>
            </a:solidFill>
            <a:tailEnd type="triangle"/>
          </a:ln>
        </p:spPr>
        <p:style>
          <a:lnRef idx="2">
            <a:schemeClr val="accent1"/>
          </a:lnRef>
          <a:fillRef idx="0">
            <a:schemeClr val="accent1"/>
          </a:fillRef>
          <a:effectRef idx="1">
            <a:schemeClr val="accent1"/>
          </a:effectRef>
          <a:fontRef idx="minor">
            <a:schemeClr val="tx1"/>
          </a:fontRef>
        </p:style>
      </p:cxnSp>
      <p:sp>
        <p:nvSpPr>
          <p:cNvPr id="15" name="Rectangle: Rounded Corners 14">
            <a:extLst>
              <a:ext uri="{FF2B5EF4-FFF2-40B4-BE49-F238E27FC236}">
                <a16:creationId xmlns:a16="http://schemas.microsoft.com/office/drawing/2014/main" id="{E81CB3DE-99B6-E2D6-6262-987413294F8E}"/>
              </a:ext>
            </a:extLst>
          </p:cNvPr>
          <p:cNvSpPr/>
          <p:nvPr/>
        </p:nvSpPr>
        <p:spPr>
          <a:xfrm>
            <a:off x="9766617" y="2351518"/>
            <a:ext cx="1343815" cy="291438"/>
          </a:xfrm>
          <a:prstGeom prst="roundRect">
            <a:avLst/>
          </a:prstGeom>
          <a:solidFill>
            <a:schemeClr val="bg1"/>
          </a:solidFill>
          <a:ln>
            <a:solidFill>
              <a:srgbClr val="00C0F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a:solidFill>
                  <a:srgbClr val="00C0F3"/>
                </a:solidFill>
                <a:latin typeface="Helvetica" panose="020B0604020202020204" pitchFamily="34" charset="0"/>
                <a:cs typeface="Helvetica" panose="020B0604020202020204" pitchFamily="34" charset="0"/>
              </a:rPr>
              <a:t>TV Launch Week</a:t>
            </a:r>
          </a:p>
          <a:p>
            <a:pPr algn="ctr"/>
            <a:r>
              <a:rPr lang="en-US" sz="800" b="1">
                <a:solidFill>
                  <a:srgbClr val="00C0F3"/>
                </a:solidFill>
                <a:latin typeface="Helvetica" panose="020B0604020202020204" pitchFamily="34" charset="0"/>
                <a:cs typeface="Helvetica" panose="020B0604020202020204" pitchFamily="34" charset="0"/>
              </a:rPr>
              <a:t>(100 index)</a:t>
            </a:r>
          </a:p>
        </p:txBody>
      </p:sp>
      <p:pic>
        <p:nvPicPr>
          <p:cNvPr id="3074" name="Picture 2" descr="Radically Customizable and Affordable, Beautifully Simplified: The Slate  Truck Redefines Personalized Transportation">
            <a:extLst>
              <a:ext uri="{FF2B5EF4-FFF2-40B4-BE49-F238E27FC236}">
                <a16:creationId xmlns:a16="http://schemas.microsoft.com/office/drawing/2014/main" id="{E0CAA849-5525-6492-68A8-788840E9DEE2}"/>
              </a:ext>
            </a:extLst>
          </p:cNvPr>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t="33528" b="34218"/>
          <a:stretch>
            <a:fillRect/>
          </a:stretch>
        </p:blipFill>
        <p:spPr bwMode="auto">
          <a:xfrm>
            <a:off x="9945807" y="208723"/>
            <a:ext cx="2022457" cy="34297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B46D8E96-23F2-6504-54C3-0FAFACD3679A}"/>
              </a:ext>
            </a:extLst>
          </p:cNvPr>
          <p:cNvSpPr/>
          <p:nvPr/>
        </p:nvSpPr>
        <p:spPr>
          <a:xfrm>
            <a:off x="-2" y="0"/>
            <a:ext cx="1395666" cy="243075"/>
          </a:xfrm>
          <a:prstGeom prst="rect">
            <a:avLst/>
          </a:prstGeom>
          <a:solidFill>
            <a:srgbClr val="1B14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Category: Auto</a:t>
            </a:r>
          </a:p>
        </p:txBody>
      </p:sp>
    </p:spTree>
    <p:extLst>
      <p:ext uri="{BB962C8B-B14F-4D97-AF65-F5344CB8AC3E}">
        <p14:creationId xmlns:p14="http://schemas.microsoft.com/office/powerpoint/2010/main" val="17926229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A9A057-BC5F-AB99-30F6-2EDE756B4458}"/>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5A818924-FD52-741C-2EAC-6562ABE20C0E}"/>
              </a:ext>
            </a:extLst>
          </p:cNvPr>
          <p:cNvSpPr/>
          <p:nvPr/>
        </p:nvSpPr>
        <p:spPr>
          <a:xfrm>
            <a:off x="0" y="-1"/>
            <a:ext cx="5587439" cy="6858001"/>
          </a:xfrm>
          <a:prstGeom prst="rect">
            <a:avLst/>
          </a:prstGeom>
          <a:solidFill>
            <a:srgbClr val="1B1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583178" rtl="0" eaLnBrk="1" fontAlgn="auto" latinLnBrk="0" hangingPunct="1">
              <a:lnSpc>
                <a:spcPct val="100000"/>
              </a:lnSpc>
              <a:spcBef>
                <a:spcPct val="0"/>
              </a:spcBef>
              <a:spcAft>
                <a:spcPts val="0"/>
              </a:spcAft>
              <a:buClrTx/>
              <a:buSzTx/>
              <a:buFontTx/>
              <a:buNone/>
              <a:tabLst/>
              <a:defRPr/>
            </a:pPr>
            <a:r>
              <a:rPr kumimoji="0" lang="en-US" sz="1800" b="1" i="0" u="none" strike="noStrike" kern="1200" cap="none" spc="0" normalizeH="0" baseline="0" noProof="0">
                <a:ln>
                  <a:noFill/>
                </a:ln>
                <a:solidFill>
                  <a:srgbClr val="1B1464"/>
                </a:solidFill>
                <a:effectLst/>
                <a:uLnTx/>
                <a:uFillTx/>
                <a:latin typeface="Helvetica" panose="020B0604020202020204" pitchFamily="34" charset="0"/>
                <a:ea typeface="+mn-ea"/>
                <a:cs typeface="+mn-cs"/>
              </a:rPr>
              <a:t>Adults over 50 account for 36% of the total population and nearly </a:t>
            </a:r>
            <a:r>
              <a:rPr kumimoji="0" lang="en-US" sz="1800" b="1" i="0" u="sng" strike="noStrike" kern="1200" cap="none" spc="0" normalizeH="0" baseline="0" noProof="0">
                <a:ln>
                  <a:noFill/>
                </a:ln>
                <a:solidFill>
                  <a:srgbClr val="1B1464"/>
                </a:solidFill>
                <a:effectLst/>
                <a:uLnTx/>
                <a:uFillTx/>
                <a:latin typeface="Helvetica" panose="020B0604020202020204" pitchFamily="34" charset="0"/>
                <a:ea typeface="+mn-ea"/>
                <a:cs typeface="+mn-cs"/>
              </a:rPr>
              <a:t>half</a:t>
            </a:r>
            <a:r>
              <a:rPr kumimoji="0" lang="en-US" sz="1800" b="1" i="0" u="none" strike="noStrike" kern="1200" cap="none" spc="0" normalizeH="0" baseline="0" noProof="0">
                <a:ln>
                  <a:noFill/>
                </a:ln>
                <a:solidFill>
                  <a:srgbClr val="1B1464"/>
                </a:solidFill>
                <a:effectLst/>
                <a:uLnTx/>
                <a:uFillTx/>
                <a:latin typeface="Helvetica" panose="020B0604020202020204" pitchFamily="34" charset="0"/>
                <a:ea typeface="+mn-ea"/>
                <a:cs typeface="+mn-cs"/>
              </a:rPr>
              <a:t> of all adults</a:t>
            </a:r>
          </a:p>
        </p:txBody>
      </p:sp>
      <p:sp>
        <p:nvSpPr>
          <p:cNvPr id="4" name="Rectangle 3">
            <a:extLst>
              <a:ext uri="{FF2B5EF4-FFF2-40B4-BE49-F238E27FC236}">
                <a16:creationId xmlns:a16="http://schemas.microsoft.com/office/drawing/2014/main" id="{FA13B175-8539-4E93-DE6E-B905022CCA0E}"/>
              </a:ext>
            </a:extLst>
          </p:cNvPr>
          <p:cNvSpPr/>
          <p:nvPr/>
        </p:nvSpPr>
        <p:spPr>
          <a:xfrm>
            <a:off x="379965" y="2851550"/>
            <a:ext cx="5306460"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Helvetica" pitchFamily="2" charset="0"/>
                <a:ea typeface="+mn-ea"/>
                <a:cs typeface="+mn-cs"/>
              </a:rPr>
              <a:t>Key Marketer Takeaways</a:t>
            </a:r>
          </a:p>
        </p:txBody>
      </p:sp>
      <p:pic>
        <p:nvPicPr>
          <p:cNvPr id="5" name="Picture 4">
            <a:extLst>
              <a:ext uri="{FF2B5EF4-FFF2-40B4-BE49-F238E27FC236}">
                <a16:creationId xmlns:a16="http://schemas.microsoft.com/office/drawing/2014/main" id="{68B6A2F4-D8EC-D7CC-2609-E0CBB560D94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6" name="Slide Number Placeholder 5">
            <a:extLst>
              <a:ext uri="{FF2B5EF4-FFF2-40B4-BE49-F238E27FC236}">
                <a16:creationId xmlns:a16="http://schemas.microsoft.com/office/drawing/2014/main" id="{55481FBB-C610-0776-10D8-927EC6639DC5}"/>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7" name="Rectangle 6">
            <a:extLst>
              <a:ext uri="{FF2B5EF4-FFF2-40B4-BE49-F238E27FC236}">
                <a16:creationId xmlns:a16="http://schemas.microsoft.com/office/drawing/2014/main" id="{CB056B78-3875-DBD0-F4B6-6785A9D7B978}"/>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11" name="TextBox 10">
            <a:extLst>
              <a:ext uri="{FF2B5EF4-FFF2-40B4-BE49-F238E27FC236}">
                <a16:creationId xmlns:a16="http://schemas.microsoft.com/office/drawing/2014/main" id="{A83F5156-BCD6-4154-08AC-4B5C7C25711D}"/>
              </a:ext>
            </a:extLst>
          </p:cNvPr>
          <p:cNvSpPr txBox="1"/>
          <p:nvPr/>
        </p:nvSpPr>
        <p:spPr>
          <a:xfrm>
            <a:off x="5587439" y="1834386"/>
            <a:ext cx="6460218" cy="3785652"/>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600" b="1" i="0" u="none" strike="noStrike" kern="1200" cap="none" spc="0" normalizeH="0" baseline="0" noProof="0">
                <a:ln>
                  <a:noFill/>
                </a:ln>
                <a:solidFill>
                  <a:srgbClr val="1B1464"/>
                </a:solidFill>
                <a:effectLst/>
                <a:uLnTx/>
                <a:uFillTx/>
                <a:latin typeface="Helvetica" panose="020B0604020202020204" pitchFamily="34" charset="0"/>
                <a:ea typeface="+mn-ea"/>
                <a:cs typeface="+mn-cs"/>
              </a:rPr>
              <a:t>Multiscreen TV is an accessible and effective platform for brands of all sizes and lifestages</a:t>
            </a:r>
            <a:r>
              <a:rPr lang="en-US" sz="1600">
                <a:solidFill>
                  <a:srgbClr val="1B1464"/>
                </a:solidFill>
                <a:latin typeface="Helvetica" panose="020B0604020202020204" pitchFamily="34" charset="0"/>
              </a:rPr>
              <a:t> which helps </a:t>
            </a:r>
            <a:r>
              <a:rPr kumimoji="0" lang="en-US" sz="1600" b="0" i="0" u="none" strike="noStrike" kern="1200" cap="none" spc="0" normalizeH="0" baseline="0" noProof="0">
                <a:ln>
                  <a:noFill/>
                </a:ln>
                <a:solidFill>
                  <a:srgbClr val="1B1464"/>
                </a:solidFill>
                <a:effectLst/>
                <a:uLnTx/>
                <a:uFillTx/>
                <a:latin typeface="Helvetica" panose="020B0604020202020204" pitchFamily="34" charset="0"/>
                <a:ea typeface="+mn-ea"/>
                <a:cs typeface="+mn-cs"/>
              </a:rPr>
              <a:t>new advertisers break through and connect meaningfully with their target audiences.</a:t>
            </a:r>
            <a:endParaRPr kumimoji="0" lang="en-US" sz="1600" u="none" strike="noStrike" kern="1200" cap="none" spc="0" normalizeH="0" baseline="0" noProof="0">
              <a:ln>
                <a:noFill/>
              </a:ln>
              <a:solidFill>
                <a:srgbClr val="1B1464"/>
              </a:solidFill>
              <a:effectLst/>
              <a:uLnTx/>
              <a:uFillTx/>
              <a:latin typeface="Helvetica" panose="020B0604020202020204"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endParaRPr lang="en-US" sz="2400">
              <a:solidFill>
                <a:srgbClr val="1B1464"/>
              </a:solidFill>
              <a:latin typeface="Helvetica" panose="020B0604020202020204" pitchFamily="34" charset="0"/>
            </a:endParaRPr>
          </a:p>
          <a:p>
            <a:pPr marL="285750" lvl="0" indent="-285750">
              <a:buBlip>
                <a:blip r:embed="rId3"/>
              </a:buBlip>
              <a:defRPr/>
            </a:pPr>
            <a:r>
              <a:rPr lang="en-US" sz="1600">
                <a:solidFill>
                  <a:srgbClr val="1B1464"/>
                </a:solidFill>
                <a:latin typeface="Helvetica" panose="020B0604020202020204" pitchFamily="34" charset="0"/>
              </a:rPr>
              <a:t>Emerging companies, including Direct-to-Consumer brands, and small &amp; medium-sized businesses </a:t>
            </a:r>
            <a:r>
              <a:rPr lang="en-US" sz="1600" b="1">
                <a:solidFill>
                  <a:srgbClr val="1B1464"/>
                </a:solidFill>
                <a:latin typeface="Helvetica" panose="020B0604020202020204" pitchFamily="34" charset="0"/>
              </a:rPr>
              <a:t>are turning to multiscreen TV to build brand credibility, enhance perception and drive mid-funnel metrics </a:t>
            </a:r>
            <a:r>
              <a:rPr lang="en-US" sz="1600">
                <a:solidFill>
                  <a:srgbClr val="1B1464"/>
                </a:solidFill>
                <a:latin typeface="Helvetica" panose="020B0604020202020204" pitchFamily="34" charset="0"/>
              </a:rPr>
              <a:t>such as interest and consideration.</a:t>
            </a:r>
            <a:endParaRPr lang="en-US" sz="1600" b="1">
              <a:solidFill>
                <a:srgbClr val="1B1464"/>
              </a:solidFill>
              <a:latin typeface="Helvetica" panose="020B0604020202020204" pitchFamily="34" charset="0"/>
            </a:endParaRPr>
          </a:p>
          <a:p>
            <a:pPr marL="285750" lvl="0" indent="-285750">
              <a:buBlip>
                <a:blip r:embed="rId3"/>
              </a:buBlip>
              <a:defRPr/>
            </a:pPr>
            <a:endParaRPr lang="en-US" sz="2400">
              <a:solidFill>
                <a:srgbClr val="1B1464"/>
              </a:solidFill>
              <a:latin typeface="Helvetica"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lang="en-US" sz="1600">
                <a:solidFill>
                  <a:srgbClr val="1B1464"/>
                </a:solidFill>
                <a:latin typeface="Helvetica" panose="020B0604020202020204" pitchFamily="34" charset="0"/>
              </a:rPr>
              <a:t>Multiscreen TV campaigns ignite significant increases in online search activity, pushing engaged consumers to brands’ digital platforms and </a:t>
            </a:r>
            <a:r>
              <a:rPr lang="en-US" sz="1600" b="1">
                <a:solidFill>
                  <a:srgbClr val="1B1464"/>
                </a:solidFill>
                <a:latin typeface="Helvetica" panose="020B0604020202020204" pitchFamily="34" charset="0"/>
              </a:rPr>
              <a:t>accelerating performance across the purchase funnel </a:t>
            </a:r>
            <a:r>
              <a:rPr lang="en-US" sz="1600">
                <a:solidFill>
                  <a:srgbClr val="1B1464"/>
                </a:solidFill>
                <a:latin typeface="Helvetica" panose="020B0604020202020204" pitchFamily="34" charset="0"/>
              </a:rPr>
              <a:t>for both younger and more established brands.</a:t>
            </a:r>
          </a:p>
        </p:txBody>
      </p:sp>
      <p:sp>
        <p:nvSpPr>
          <p:cNvPr id="3" name="TextBox 2">
            <a:extLst>
              <a:ext uri="{FF2B5EF4-FFF2-40B4-BE49-F238E27FC236}">
                <a16:creationId xmlns:a16="http://schemas.microsoft.com/office/drawing/2014/main" id="{CA683CEE-4BBA-A67E-E8C6-F9E6323BF7C2}"/>
              </a:ext>
            </a:extLst>
          </p:cNvPr>
          <p:cNvSpPr txBox="1"/>
          <p:nvPr/>
        </p:nvSpPr>
        <p:spPr>
          <a:xfrm>
            <a:off x="5587439" y="249161"/>
            <a:ext cx="6604561" cy="129266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ED3C8D"/>
                </a:solidFill>
                <a:effectLst/>
                <a:uLnTx/>
                <a:uFillTx/>
                <a:latin typeface="Helvetica" panose="020B0604020202020204" pitchFamily="2" charset="0"/>
                <a:ea typeface="+mn-ea"/>
                <a:cs typeface="+mn-cs"/>
              </a:rPr>
              <a:t>Multiscreen TV helps brands of all sizes build awareness and ignite consumer engagement</a:t>
            </a:r>
          </a:p>
        </p:txBody>
      </p:sp>
    </p:spTree>
    <p:extLst>
      <p:ext uri="{BB962C8B-B14F-4D97-AF65-F5344CB8AC3E}">
        <p14:creationId xmlns:p14="http://schemas.microsoft.com/office/powerpoint/2010/main" val="24549082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92812D1-C2E7-6145-8C2A-95A25EFCD80C}"/>
              </a:ext>
            </a:extLst>
          </p:cNvPr>
          <p:cNvSpPr/>
          <p:nvPr/>
        </p:nvSpPr>
        <p:spPr>
          <a:xfrm>
            <a:off x="-14514" y="0"/>
            <a:ext cx="6096000" cy="6869150"/>
          </a:xfrm>
          <a:prstGeom prst="rect">
            <a:avLst/>
          </a:prstGeom>
          <a:solidFill>
            <a:srgbClr val="1F1A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233B3C66-BB54-4899-9837-0457B0BFA117}"/>
              </a:ext>
            </a:extLst>
          </p:cNvPr>
          <p:cNvSpPr/>
          <p:nvPr/>
        </p:nvSpPr>
        <p:spPr>
          <a:xfrm>
            <a:off x="6303174" y="6068144"/>
            <a:ext cx="5651801"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2060"/>
                </a:solidFill>
                <a:effectLst/>
                <a:uLnTx/>
                <a:uFillTx/>
                <a:latin typeface="Helvetica" pitchFamily="2" charset="0"/>
                <a:ea typeface="+mn-ea"/>
                <a:cs typeface="+mn-cs"/>
              </a:rPr>
              <a:t>VAB Members, brand marketers and agencies get free and immediate access to VAB’s content library. Get access at</a:t>
            </a:r>
            <a:r>
              <a:rPr kumimoji="0" lang="en-US" sz="1200" b="0" i="0" u="none" strike="noStrike" kern="1200" cap="none" spc="0" normalizeH="0" baseline="0" noProof="0">
                <a:ln>
                  <a:noFill/>
                </a:ln>
                <a:solidFill>
                  <a:srgbClr val="002060"/>
                </a:solidFill>
                <a:effectLst/>
                <a:uLnTx/>
                <a:uFillTx/>
                <a:latin typeface="Helvetica" pitchFamily="2" charset="0"/>
                <a:ea typeface="+mn-ea"/>
                <a:cs typeface="+mn-cs"/>
              </a:rPr>
              <a:t> </a:t>
            </a:r>
            <a:r>
              <a:rPr kumimoji="0" lang="en-US" sz="1200" b="1" i="0" u="none" strike="noStrike" kern="1200" cap="none" spc="0" normalizeH="0" baseline="0" noProof="0">
                <a:ln>
                  <a:noFill/>
                </a:ln>
                <a:solidFill>
                  <a:srgbClr val="002060"/>
                </a:solidFill>
                <a:effectLst/>
                <a:uLnTx/>
                <a:uFillTx/>
                <a:latin typeface="Helvetica" pitchFamily="2" charset="0"/>
                <a:ea typeface="+mn-ea"/>
                <a:cs typeface="+mn-cs"/>
                <a:hlinkClick r:id="rId3"/>
              </a:rPr>
              <a:t>theVAB.com</a:t>
            </a:r>
            <a:endParaRPr kumimoji="0" lang="en-US" sz="1200" b="0" i="0" u="none" strike="noStrike" kern="1200" cap="none" spc="0" normalizeH="0" baseline="0" noProof="0">
              <a:ln>
                <a:noFill/>
              </a:ln>
              <a:solidFill>
                <a:srgbClr val="002060"/>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F5293CB1-64A8-D00F-619F-A8CCA10120E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515758" y="523"/>
            <a:ext cx="1676241" cy="976072"/>
          </a:xfrm>
          <a:prstGeom prst="rect">
            <a:avLst/>
          </a:prstGeom>
        </p:spPr>
      </p:pic>
      <p:pic>
        <p:nvPicPr>
          <p:cNvPr id="7" name="Picture 6">
            <a:extLst>
              <a:ext uri="{FF2B5EF4-FFF2-40B4-BE49-F238E27FC236}">
                <a16:creationId xmlns:a16="http://schemas.microsoft.com/office/drawing/2014/main" id="{56E7A918-2B19-842A-AE56-830B1DBB6F47}"/>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10" name="Slide Number Placeholder 5">
            <a:extLst>
              <a:ext uri="{FF2B5EF4-FFF2-40B4-BE49-F238E27FC236}">
                <a16:creationId xmlns:a16="http://schemas.microsoft.com/office/drawing/2014/main" id="{4B90B14F-E25D-2613-A4A8-CB80F900F6D5}"/>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3" name="Rectangle 12">
            <a:extLst>
              <a:ext uri="{FF2B5EF4-FFF2-40B4-BE49-F238E27FC236}">
                <a16:creationId xmlns:a16="http://schemas.microsoft.com/office/drawing/2014/main" id="{C034E066-E88D-62A6-3F24-4DF9741DD854}"/>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18" name="Rectangle 17">
            <a:extLst>
              <a:ext uri="{FF2B5EF4-FFF2-40B4-BE49-F238E27FC236}">
                <a16:creationId xmlns:a16="http://schemas.microsoft.com/office/drawing/2014/main" id="{4136EBCF-8194-CDDF-FA80-98BCAD780C6B}"/>
              </a:ext>
            </a:extLst>
          </p:cNvPr>
          <p:cNvSpPr/>
          <p:nvPr/>
        </p:nvSpPr>
        <p:spPr>
          <a:xfrm>
            <a:off x="289383" y="220694"/>
            <a:ext cx="4953992"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ED3C8D"/>
                </a:solidFill>
                <a:effectLst/>
                <a:uLnTx/>
                <a:uFillTx/>
                <a:latin typeface="Helvetica" pitchFamily="2" charset="0"/>
                <a:ea typeface="+mn-ea"/>
                <a:cs typeface="+mn-cs"/>
              </a:rPr>
              <a:t>Creators</a:t>
            </a:r>
          </a:p>
        </p:txBody>
      </p:sp>
      <p:sp>
        <p:nvSpPr>
          <p:cNvPr id="22" name="Rectangle 21">
            <a:extLst>
              <a:ext uri="{FF2B5EF4-FFF2-40B4-BE49-F238E27FC236}">
                <a16:creationId xmlns:a16="http://schemas.microsoft.com/office/drawing/2014/main" id="{4624A05F-44B3-84FD-631C-7FECBDD60C16}"/>
              </a:ext>
            </a:extLst>
          </p:cNvPr>
          <p:cNvSpPr/>
          <p:nvPr/>
        </p:nvSpPr>
        <p:spPr>
          <a:xfrm>
            <a:off x="155150" y="2751672"/>
            <a:ext cx="5637951"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chemeClr val="bg1"/>
                </a:solidFill>
                <a:effectLst/>
                <a:uLnTx/>
                <a:uFillTx/>
                <a:latin typeface="Helvetica" pitchFamily="2" charset="0"/>
                <a:ea typeface="+mn-ea"/>
                <a:cs typeface="+mn-cs"/>
              </a:rPr>
              <a:t>Discover more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chemeClr val="bg1"/>
                </a:solidFill>
                <a:effectLst/>
                <a:uLnTx/>
                <a:uFillTx/>
                <a:latin typeface="Helvetica" pitchFamily="2" charset="0"/>
                <a:ea typeface="+mn-ea"/>
                <a:cs typeface="+mn-cs"/>
              </a:rPr>
              <a:t>Looking for more data, insights and takeaways? Check out this related VAB content</a:t>
            </a:r>
          </a:p>
        </p:txBody>
      </p:sp>
      <p:grpSp>
        <p:nvGrpSpPr>
          <p:cNvPr id="25" name="Group 24">
            <a:extLst>
              <a:ext uri="{FF2B5EF4-FFF2-40B4-BE49-F238E27FC236}">
                <a16:creationId xmlns:a16="http://schemas.microsoft.com/office/drawing/2014/main" id="{E80545EE-FD1F-7317-5FC9-906F0FA2725A}"/>
              </a:ext>
            </a:extLst>
          </p:cNvPr>
          <p:cNvGrpSpPr/>
          <p:nvPr/>
        </p:nvGrpSpPr>
        <p:grpSpPr>
          <a:xfrm>
            <a:off x="3361990" y="682222"/>
            <a:ext cx="2719496" cy="744993"/>
            <a:chOff x="198561" y="542425"/>
            <a:chExt cx="2102620" cy="744993"/>
          </a:xfrm>
        </p:grpSpPr>
        <p:sp>
          <p:nvSpPr>
            <p:cNvPr id="26" name="TextBox 25">
              <a:hlinkClick r:id="rId6"/>
              <a:extLst>
                <a:ext uri="{FF2B5EF4-FFF2-40B4-BE49-F238E27FC236}">
                  <a16:creationId xmlns:a16="http://schemas.microsoft.com/office/drawing/2014/main" id="{A88BA317-9B64-027D-A59E-0F90D9C4B1BB}"/>
                </a:ext>
              </a:extLst>
            </p:cNvPr>
            <p:cNvSpPr txBox="1"/>
            <p:nvPr/>
          </p:nvSpPr>
          <p:spPr>
            <a:xfrm>
              <a:off x="198561" y="542425"/>
              <a:ext cx="1182509"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sng" strike="noStrike" kern="1200" cap="none" spc="0" normalizeH="0" baseline="0" noProof="0">
                  <a:ln>
                    <a:noFill/>
                  </a:ln>
                  <a:solidFill>
                    <a:schemeClr val="bg1"/>
                  </a:solidFill>
                  <a:effectLst/>
                  <a:uLnTx/>
                  <a:uFillTx/>
                  <a:latin typeface="Helvetica" pitchFamily="2" charset="0"/>
                  <a:ea typeface="+mn-ea"/>
                  <a:cs typeface="+mn-cs"/>
                </a:rPr>
                <a:t>Leah Montner Dixon</a:t>
              </a:r>
            </a:p>
          </p:txBody>
        </p:sp>
        <p:sp>
          <p:nvSpPr>
            <p:cNvPr id="27" name="TextBox 26">
              <a:hlinkClick r:id="rId6"/>
              <a:extLst>
                <a:ext uri="{FF2B5EF4-FFF2-40B4-BE49-F238E27FC236}">
                  <a16:creationId xmlns:a16="http://schemas.microsoft.com/office/drawing/2014/main" id="{6400EED6-0300-11DE-9D2E-18DA3EC0CA36}"/>
                </a:ext>
              </a:extLst>
            </p:cNvPr>
            <p:cNvSpPr txBox="1"/>
            <p:nvPr/>
          </p:nvSpPr>
          <p:spPr>
            <a:xfrm>
              <a:off x="198561" y="856531"/>
              <a:ext cx="2102620"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chemeClr val="bg1"/>
                  </a:solidFill>
                  <a:effectLst/>
                  <a:uLnTx/>
                  <a:uFillTx/>
                  <a:latin typeface="Helvetica Light" panose="020B0403020202020204" pitchFamily="34" charset="0"/>
                  <a:ea typeface="+mn-ea"/>
                  <a:cs typeface="+mn-cs"/>
                </a:rPr>
                <a:t>Director, Audience &amp; Behavioral Insights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chemeClr val="bg1"/>
                  </a:solidFill>
                  <a:effectLst/>
                  <a:uLnTx/>
                  <a:uFillTx/>
                  <a:latin typeface="Helvetica Light" panose="020B0403020202020204" pitchFamily="34" charset="0"/>
                  <a:ea typeface="+mn-ea"/>
                  <a:cs typeface="+mn-cs"/>
                </a:rPr>
                <a:t>leahm@thevab.com</a:t>
              </a:r>
            </a:p>
          </p:txBody>
        </p:sp>
      </p:grpSp>
      <p:grpSp>
        <p:nvGrpSpPr>
          <p:cNvPr id="28" name="Group 27">
            <a:extLst>
              <a:ext uri="{FF2B5EF4-FFF2-40B4-BE49-F238E27FC236}">
                <a16:creationId xmlns:a16="http://schemas.microsoft.com/office/drawing/2014/main" id="{D52BADFD-57DC-38BF-6A1E-07A98CCBD1DD}"/>
              </a:ext>
            </a:extLst>
          </p:cNvPr>
          <p:cNvGrpSpPr/>
          <p:nvPr/>
        </p:nvGrpSpPr>
        <p:grpSpPr>
          <a:xfrm>
            <a:off x="177151" y="688719"/>
            <a:ext cx="2433585" cy="744993"/>
            <a:chOff x="2529807" y="542425"/>
            <a:chExt cx="1962494" cy="744993"/>
          </a:xfrm>
        </p:grpSpPr>
        <p:sp>
          <p:nvSpPr>
            <p:cNvPr id="29" name="TextBox 28">
              <a:hlinkClick r:id="rId6"/>
              <a:extLst>
                <a:ext uri="{FF2B5EF4-FFF2-40B4-BE49-F238E27FC236}">
                  <a16:creationId xmlns:a16="http://schemas.microsoft.com/office/drawing/2014/main" id="{1159B1DE-3B51-4484-2C5B-5918BF16D83A}"/>
                </a:ext>
              </a:extLst>
            </p:cNvPr>
            <p:cNvSpPr txBox="1"/>
            <p:nvPr/>
          </p:nvSpPr>
          <p:spPr>
            <a:xfrm>
              <a:off x="2529808" y="542425"/>
              <a:ext cx="157392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sng" strike="noStrike" kern="1200" cap="none" spc="0" normalizeH="0" baseline="0" noProof="0">
                  <a:ln>
                    <a:noFill/>
                  </a:ln>
                  <a:solidFill>
                    <a:schemeClr val="bg1"/>
                  </a:solidFill>
                  <a:effectLst/>
                  <a:uLnTx/>
                  <a:uFillTx/>
                  <a:latin typeface="Helvetica" pitchFamily="2" charset="0"/>
                  <a:ea typeface="+mn-ea"/>
                  <a:cs typeface="+mn-cs"/>
                </a:rPr>
                <a:t>Jason Wiese</a:t>
              </a:r>
            </a:p>
          </p:txBody>
        </p:sp>
        <p:sp>
          <p:nvSpPr>
            <p:cNvPr id="31" name="TextBox 30">
              <a:hlinkClick r:id="rId6"/>
              <a:extLst>
                <a:ext uri="{FF2B5EF4-FFF2-40B4-BE49-F238E27FC236}">
                  <a16:creationId xmlns:a16="http://schemas.microsoft.com/office/drawing/2014/main" id="{171DBDE5-5067-27C6-7C1F-FD3D00B9D53C}"/>
                </a:ext>
              </a:extLst>
            </p:cNvPr>
            <p:cNvSpPr txBox="1"/>
            <p:nvPr/>
          </p:nvSpPr>
          <p:spPr>
            <a:xfrm>
              <a:off x="2529807" y="856531"/>
              <a:ext cx="1962494"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chemeClr val="bg1"/>
                  </a:solidFill>
                  <a:effectLst/>
                  <a:uLnTx/>
                  <a:uFillTx/>
                  <a:latin typeface="Helvetica Light" panose="020B0403020202020204" pitchFamily="34" charset="0"/>
                  <a:ea typeface="+mn-ea"/>
                  <a:cs typeface="+mn-cs"/>
                </a:rPr>
                <a:t>SVP, Director of Strategic Insights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chemeClr val="bg1"/>
                  </a:solidFill>
                  <a:effectLst/>
                  <a:uLnTx/>
                  <a:uFillTx/>
                  <a:latin typeface="Helvetica Light" panose="020B0403020202020204" pitchFamily="34" charset="0"/>
                  <a:ea typeface="+mn-ea"/>
                  <a:cs typeface="+mn-cs"/>
                </a:rPr>
                <a:t>jasonw@thevab.com</a:t>
              </a:r>
            </a:p>
          </p:txBody>
        </p:sp>
      </p:grpSp>
      <p:grpSp>
        <p:nvGrpSpPr>
          <p:cNvPr id="32" name="Group 31">
            <a:extLst>
              <a:ext uri="{FF2B5EF4-FFF2-40B4-BE49-F238E27FC236}">
                <a16:creationId xmlns:a16="http://schemas.microsoft.com/office/drawing/2014/main" id="{0EACF6A0-3D48-F987-B8AF-401277C4A327}"/>
              </a:ext>
            </a:extLst>
          </p:cNvPr>
          <p:cNvGrpSpPr/>
          <p:nvPr/>
        </p:nvGrpSpPr>
        <p:grpSpPr>
          <a:xfrm>
            <a:off x="133739" y="1772176"/>
            <a:ext cx="3261214" cy="743751"/>
            <a:chOff x="289382" y="1784888"/>
            <a:chExt cx="3261214" cy="743751"/>
          </a:xfrm>
        </p:grpSpPr>
        <p:sp>
          <p:nvSpPr>
            <p:cNvPr id="33" name="TextBox 32">
              <a:hlinkClick r:id="rId6"/>
              <a:extLst>
                <a:ext uri="{FF2B5EF4-FFF2-40B4-BE49-F238E27FC236}">
                  <a16:creationId xmlns:a16="http://schemas.microsoft.com/office/drawing/2014/main" id="{42211C2F-C053-F108-1FF7-AB4E367B940C}"/>
                </a:ext>
              </a:extLst>
            </p:cNvPr>
            <p:cNvSpPr txBox="1"/>
            <p:nvPr/>
          </p:nvSpPr>
          <p:spPr>
            <a:xfrm>
              <a:off x="289383" y="1784888"/>
              <a:ext cx="2304376"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chemeClr val="bg1"/>
                  </a:solidFill>
                  <a:effectLst/>
                  <a:uLnTx/>
                  <a:uFillTx/>
                  <a:latin typeface="Helvetica" pitchFamily="2" charset="0"/>
                  <a:ea typeface="+mn-ea"/>
                  <a:cs typeface="+mn-cs"/>
                  <a:hlinkClick r:id="rId6">
                    <a:extLst>
                      <a:ext uri="{A12FA001-AC4F-418D-AE19-62706E023703}">
                        <ahyp:hlinkClr xmlns:ahyp="http://schemas.microsoft.com/office/drawing/2018/hyperlinkcolor" val="tx"/>
                      </a:ext>
                    </a:extLst>
                  </a:hlinkClick>
                </a:rPr>
                <a:t>Karolina Guillen</a:t>
              </a:r>
              <a:endParaRPr kumimoji="0" lang="en-US" sz="1100" b="1" i="0" u="none" strike="noStrike" kern="1200" cap="none" spc="0" normalizeH="0" baseline="0" noProof="0">
                <a:ln>
                  <a:noFill/>
                </a:ln>
                <a:solidFill>
                  <a:schemeClr val="bg1"/>
                </a:solidFill>
                <a:effectLst/>
                <a:uLnTx/>
                <a:uFillTx/>
                <a:latin typeface="Helvetica" pitchFamily="2" charset="0"/>
                <a:ea typeface="+mn-ea"/>
                <a:cs typeface="+mn-cs"/>
              </a:endParaRPr>
            </a:p>
          </p:txBody>
        </p:sp>
        <p:sp>
          <p:nvSpPr>
            <p:cNvPr id="34" name="TextBox 33">
              <a:hlinkClick r:id="rId6"/>
              <a:extLst>
                <a:ext uri="{FF2B5EF4-FFF2-40B4-BE49-F238E27FC236}">
                  <a16:creationId xmlns:a16="http://schemas.microsoft.com/office/drawing/2014/main" id="{FD10D0C4-526C-7E1E-B833-A16174F481C9}"/>
                </a:ext>
              </a:extLst>
            </p:cNvPr>
            <p:cNvSpPr txBox="1"/>
            <p:nvPr/>
          </p:nvSpPr>
          <p:spPr>
            <a:xfrm>
              <a:off x="289382" y="2097752"/>
              <a:ext cx="3261214"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chemeClr val="bg1"/>
                  </a:solidFill>
                  <a:effectLst/>
                  <a:uLnTx/>
                  <a:uFillTx/>
                  <a:latin typeface="Helvetica Light" panose="020B0403020202020204" pitchFamily="34" charset="0"/>
                  <a:ea typeface="+mn-ea"/>
                  <a:cs typeface="+mn-cs"/>
                </a:rPr>
                <a:t>Associate Director, Insights, Strategy &amp; Analytics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chemeClr val="bg1"/>
                  </a:solidFill>
                  <a:effectLst/>
                  <a:uLnTx/>
                  <a:uFillTx/>
                  <a:latin typeface="Helvetica Light" panose="020B0403020202020204" pitchFamily="34" charset="0"/>
                  <a:ea typeface="+mn-ea"/>
                  <a:cs typeface="+mn-cs"/>
                </a:rPr>
                <a:t>karolinag@thevab.com</a:t>
              </a:r>
            </a:p>
          </p:txBody>
        </p:sp>
      </p:grpSp>
      <p:sp>
        <p:nvSpPr>
          <p:cNvPr id="38" name="TextBox 37">
            <a:hlinkClick r:id="rId7"/>
            <a:extLst>
              <a:ext uri="{FF2B5EF4-FFF2-40B4-BE49-F238E27FC236}">
                <a16:creationId xmlns:a16="http://schemas.microsoft.com/office/drawing/2014/main" id="{5C946305-DC3D-997E-706B-8849CC8D7355}"/>
              </a:ext>
            </a:extLst>
          </p:cNvPr>
          <p:cNvSpPr txBox="1"/>
          <p:nvPr/>
        </p:nvSpPr>
        <p:spPr>
          <a:xfrm>
            <a:off x="6121550" y="1759072"/>
            <a:ext cx="3158908" cy="53860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Breaking Through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How New Advertisers Are Using TV </a:t>
            </a:r>
            <a:br>
              <a:rPr kumimoji="0" lang="en-US" sz="9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br>
            <a:r>
              <a:rPr kumimoji="0" lang="en-US" sz="9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To Ignite Interest &amp; Turn Consumers Into Customers </a:t>
            </a:r>
          </a:p>
        </p:txBody>
      </p:sp>
      <p:pic>
        <p:nvPicPr>
          <p:cNvPr id="45" name="Picture 44">
            <a:hlinkClick r:id="rId7"/>
            <a:extLst>
              <a:ext uri="{FF2B5EF4-FFF2-40B4-BE49-F238E27FC236}">
                <a16:creationId xmlns:a16="http://schemas.microsoft.com/office/drawing/2014/main" id="{41EBBE49-9B5F-60B4-56BF-17D5E5D100E5}"/>
              </a:ext>
            </a:extLst>
          </p:cNvPr>
          <p:cNvPicPr>
            <a:picLocks noChangeAspect="1"/>
          </p:cNvPicPr>
          <p:nvPr/>
        </p:nvPicPr>
        <p:blipFill>
          <a:blip r:embed="rId8" cstate="print">
            <a:extLst>
              <a:ext uri="{28A0092B-C50C-407E-A947-70E740481C1C}">
                <a14:useLocalDpi xmlns:a14="http://schemas.microsoft.com/office/drawing/2010/main"/>
              </a:ext>
            </a:extLst>
          </a:blip>
          <a:srcRect/>
          <a:stretch/>
        </p:blipFill>
        <p:spPr>
          <a:xfrm>
            <a:off x="6729734" y="669445"/>
            <a:ext cx="1942540" cy="1092679"/>
          </a:xfrm>
          <a:prstGeom prst="rect">
            <a:avLst/>
          </a:prstGeom>
          <a:blipFill dpi="0" rotWithShape="1">
            <a:blip r:embed="rId9" cstate="screen">
              <a:extLst>
                <a:ext uri="{28A0092B-C50C-407E-A947-70E740481C1C}">
                  <a14:useLocalDpi xmlns:a14="http://schemas.microsoft.com/office/drawing/2010/main"/>
                </a:ext>
              </a:extLst>
            </a:blip>
            <a:srcRect/>
            <a:stretch>
              <a:fillRect/>
            </a:stretch>
          </a:blipFill>
          <a:ln w="9525" cap="flat" cmpd="sng" algn="ctr">
            <a:solidFill>
              <a:srgbClr val="1B1464"/>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p:spPr>
      </p:pic>
      <p:pic>
        <p:nvPicPr>
          <p:cNvPr id="46" name="Picture 45">
            <a:hlinkClick r:id="rId10"/>
            <a:extLst>
              <a:ext uri="{FF2B5EF4-FFF2-40B4-BE49-F238E27FC236}">
                <a16:creationId xmlns:a16="http://schemas.microsoft.com/office/drawing/2014/main" id="{BEED8579-0B33-925C-E3CE-EDDF5ADCCFB4}"/>
              </a:ext>
            </a:extLst>
          </p:cNvPr>
          <p:cNvPicPr>
            <a:picLocks noChangeAspect="1"/>
          </p:cNvPicPr>
          <p:nvPr/>
        </p:nvPicPr>
        <p:blipFill>
          <a:blip r:embed="rId11"/>
          <a:srcRect/>
          <a:stretch/>
        </p:blipFill>
        <p:spPr>
          <a:xfrm>
            <a:off x="6729733" y="4347475"/>
            <a:ext cx="1942542" cy="1092679"/>
          </a:xfrm>
          <a:prstGeom prst="rect">
            <a:avLst/>
          </a:prstGeom>
          <a:blipFill dpi="0" rotWithShape="1">
            <a:blip r:embed="rId9" cstate="screen">
              <a:extLst>
                <a:ext uri="{28A0092B-C50C-407E-A947-70E740481C1C}">
                  <a14:useLocalDpi xmlns:a14="http://schemas.microsoft.com/office/drawing/2010/main"/>
                </a:ext>
              </a:extLst>
            </a:blip>
            <a:srcRect/>
            <a:stretch>
              <a:fillRect/>
            </a:stretch>
          </a:blipFill>
          <a:ln w="9525" cap="flat" cmpd="sng" algn="ctr">
            <a:solidFill>
              <a:srgbClr val="1B1464"/>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p:spPr>
      </p:pic>
      <p:sp>
        <p:nvSpPr>
          <p:cNvPr id="47" name="TextBox 46">
            <a:hlinkClick r:id="rId12"/>
            <a:extLst>
              <a:ext uri="{FF2B5EF4-FFF2-40B4-BE49-F238E27FC236}">
                <a16:creationId xmlns:a16="http://schemas.microsoft.com/office/drawing/2014/main" id="{165512A3-E02D-AC29-99A9-D677E9FF45F1}"/>
              </a:ext>
            </a:extLst>
          </p:cNvPr>
          <p:cNvSpPr txBox="1"/>
          <p:nvPr/>
        </p:nvSpPr>
        <p:spPr>
          <a:xfrm>
            <a:off x="9145957" y="5445713"/>
            <a:ext cx="2658930" cy="53860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Welcome to TV: Full Year ‘24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The Billion and a Half Dollar Investment from New Advertisers</a:t>
            </a:r>
          </a:p>
        </p:txBody>
      </p:sp>
      <p:sp>
        <p:nvSpPr>
          <p:cNvPr id="48" name="TextBox 47">
            <a:hlinkClick r:id="rId10"/>
            <a:extLst>
              <a:ext uri="{FF2B5EF4-FFF2-40B4-BE49-F238E27FC236}">
                <a16:creationId xmlns:a16="http://schemas.microsoft.com/office/drawing/2014/main" id="{A246FF59-2A5E-4913-EA8E-BF3D9C6EA2D1}"/>
              </a:ext>
            </a:extLst>
          </p:cNvPr>
          <p:cNvSpPr txBox="1"/>
          <p:nvPr/>
        </p:nvSpPr>
        <p:spPr>
          <a:xfrm>
            <a:off x="6411506" y="5437103"/>
            <a:ext cx="2578996"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a:solidFill>
                  <a:srgbClr val="ED3C8D"/>
                </a:solidFill>
                <a:latin typeface="Helvetica" panose="020B0403020202020204" pitchFamily="34" charset="0"/>
              </a:rPr>
              <a:t>What’s the average age of a </a:t>
            </a:r>
            <a:br>
              <a:rPr lang="en-US" sz="1100" b="1">
                <a:solidFill>
                  <a:srgbClr val="ED3C8D"/>
                </a:solidFill>
                <a:latin typeface="Helvetica" panose="020B0403020202020204" pitchFamily="34" charset="0"/>
              </a:rPr>
            </a:br>
            <a:r>
              <a:rPr lang="en-US" sz="1100" b="1">
                <a:solidFill>
                  <a:srgbClr val="ED3C8D"/>
                </a:solidFill>
                <a:latin typeface="Helvetica" panose="020B0403020202020204" pitchFamily="34" charset="0"/>
              </a:rPr>
              <a:t>first-time national TV advertiser?</a:t>
            </a:r>
            <a:endParaRPr kumimoji="0" lang="en-US" sz="900" b="0"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pic>
        <p:nvPicPr>
          <p:cNvPr id="56" name="Picture 55">
            <a:hlinkClick r:id="rId12"/>
            <a:extLst>
              <a:ext uri="{FF2B5EF4-FFF2-40B4-BE49-F238E27FC236}">
                <a16:creationId xmlns:a16="http://schemas.microsoft.com/office/drawing/2014/main" id="{C8F417E8-82FB-F0A1-5D7D-70D22DB0E60B}"/>
              </a:ext>
            </a:extLst>
          </p:cNvPr>
          <p:cNvPicPr>
            <a:picLocks noChangeAspect="1"/>
          </p:cNvPicPr>
          <p:nvPr/>
        </p:nvPicPr>
        <p:blipFill>
          <a:blip r:embed="rId13"/>
          <a:srcRect/>
          <a:stretch/>
        </p:blipFill>
        <p:spPr>
          <a:xfrm>
            <a:off x="9504151" y="4366988"/>
            <a:ext cx="1942542" cy="1092679"/>
          </a:xfrm>
          <a:prstGeom prst="rect">
            <a:avLst/>
          </a:prstGeom>
          <a:blipFill dpi="0" rotWithShape="1">
            <a:blip r:embed="rId14" cstate="screen">
              <a:extLst>
                <a:ext uri="{28A0092B-C50C-407E-A947-70E740481C1C}">
                  <a14:useLocalDpi xmlns:a14="http://schemas.microsoft.com/office/drawing/2010/main"/>
                </a:ext>
              </a:extLst>
            </a:blip>
            <a:srcRect/>
            <a:stretch>
              <a:fillRect/>
            </a:stretch>
          </a:blipFill>
          <a:ln w="9525" cap="flat" cmpd="sng" algn="ctr">
            <a:solidFill>
              <a:srgbClr val="1B1464"/>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p:spPr>
      </p:pic>
      <p:sp>
        <p:nvSpPr>
          <p:cNvPr id="4" name="TextBox 3">
            <a:extLst>
              <a:ext uri="{FF2B5EF4-FFF2-40B4-BE49-F238E27FC236}">
                <a16:creationId xmlns:a16="http://schemas.microsoft.com/office/drawing/2014/main" id="{2FC48B0A-98A5-4090-A6E7-D1861CD3E064}"/>
              </a:ext>
            </a:extLst>
          </p:cNvPr>
          <p:cNvSpPr txBox="1"/>
          <p:nvPr/>
        </p:nvSpPr>
        <p:spPr>
          <a:xfrm>
            <a:off x="99326" y="4486701"/>
            <a:ext cx="5909121"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chemeClr val="bg1"/>
                </a:solidFill>
                <a:effectLst/>
                <a:uLnTx/>
                <a:uFillTx/>
                <a:latin typeface="Helvetica" pitchFamily="2" charset="0"/>
                <a:ea typeface="+mn-ea"/>
                <a:cs typeface="+mn-cs"/>
              </a:rPr>
              <a:t>Visit our </a:t>
            </a:r>
            <a:r>
              <a:rPr lang="en-US" b="1">
                <a:solidFill>
                  <a:srgbClr val="FFE600"/>
                </a:solidFill>
                <a:latin typeface="Helvetica" pitchFamily="2" charset="0"/>
                <a:hlinkClick r:id="rId15">
                  <a:extLst>
                    <a:ext uri="{A12FA001-AC4F-418D-AE19-62706E023703}">
                      <ahyp:hlinkClr xmlns:ahyp="http://schemas.microsoft.com/office/drawing/2018/hyperlinkcolor" val="tx"/>
                    </a:ext>
                  </a:extLst>
                </a:hlinkClick>
              </a:rPr>
              <a:t>Multiscreen TV Attribution Resources</a:t>
            </a:r>
            <a:r>
              <a:rPr lang="en-US" b="1" u="sng">
                <a:solidFill>
                  <a:srgbClr val="FFE600"/>
                </a:solidFill>
                <a:latin typeface="Helvetica" pitchFamily="2" charset="0"/>
                <a:hlinkClick r:id="rId15">
                  <a:extLst>
                    <a:ext uri="{A12FA001-AC4F-418D-AE19-62706E023703}">
                      <ahyp:hlinkClr xmlns:ahyp="http://schemas.microsoft.com/office/drawing/2018/hyperlinkcolor" val="tx"/>
                    </a:ext>
                  </a:extLst>
                </a:hlinkClick>
              </a:rPr>
              <a:t> </a:t>
            </a:r>
            <a:endParaRPr lang="en-US" b="1" u="sng">
              <a:solidFill>
                <a:srgbClr val="FFE600"/>
              </a:solidFill>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chemeClr val="bg1"/>
                </a:solidFill>
                <a:effectLst/>
                <a:uLnTx/>
                <a:uFillTx/>
                <a:latin typeface="Helvetica" pitchFamily="2" charset="0"/>
                <a:ea typeface="+mn-ea"/>
                <a:cs typeface="+mn-cs"/>
              </a:rPr>
              <a:t>to </a:t>
            </a:r>
            <a:r>
              <a:rPr lang="en-US">
                <a:solidFill>
                  <a:schemeClr val="bg1"/>
                </a:solidFill>
                <a:latin typeface="Helvetica" pitchFamily="2" charset="0"/>
              </a:rPr>
              <a:t>l</a:t>
            </a:r>
            <a:r>
              <a:rPr kumimoji="0" lang="en-US" sz="1800" b="0" i="0" u="none" strike="noStrike" kern="1200" cap="none" spc="0" normalizeH="0" baseline="0" noProof="0">
                <a:ln>
                  <a:noFill/>
                </a:ln>
                <a:solidFill>
                  <a:schemeClr val="bg1"/>
                </a:solidFill>
                <a:effectLst/>
                <a:uLnTx/>
                <a:uFillTx/>
                <a:latin typeface="Helvetica" pitchFamily="2" charset="0"/>
                <a:ea typeface="+mn-ea"/>
                <a:cs typeface="+mn-cs"/>
              </a:rPr>
              <a:t>earn from the winning marketing strategies of brands who utilize premium video platforms to achieve </a:t>
            </a:r>
            <a:br>
              <a:rPr kumimoji="0" lang="en-US" sz="1800" b="0" i="0" u="none" strike="noStrike" kern="1200" cap="none" spc="0" normalizeH="0" baseline="0" noProof="0">
                <a:ln>
                  <a:noFill/>
                </a:ln>
                <a:solidFill>
                  <a:schemeClr val="bg1"/>
                </a:solidFill>
                <a:effectLst/>
                <a:uLnTx/>
                <a:uFillTx/>
                <a:latin typeface="Helvetica" pitchFamily="2" charset="0"/>
                <a:ea typeface="+mn-ea"/>
                <a:cs typeface="+mn-cs"/>
              </a:rPr>
            </a:br>
            <a:r>
              <a:rPr kumimoji="0" lang="en-US" sz="1800" b="0" i="0" u="none" strike="noStrike" kern="1200" cap="none" spc="0" normalizeH="0" baseline="0" noProof="0">
                <a:ln>
                  <a:noFill/>
                </a:ln>
                <a:solidFill>
                  <a:schemeClr val="bg1"/>
                </a:solidFill>
                <a:effectLst/>
                <a:uLnTx/>
                <a:uFillTx/>
                <a:latin typeface="Helvetica" pitchFamily="2" charset="0"/>
                <a:ea typeface="+mn-ea"/>
                <a:cs typeface="+mn-cs"/>
              </a:rPr>
              <a:t>full-funnel outcomes, ranging from incremental reach </a:t>
            </a:r>
            <a:br>
              <a:rPr kumimoji="0" lang="en-US" sz="1800" b="0" i="0" u="none" strike="noStrike" kern="1200" cap="none" spc="0" normalizeH="0" baseline="0" noProof="0">
                <a:ln>
                  <a:noFill/>
                </a:ln>
                <a:solidFill>
                  <a:schemeClr val="bg1"/>
                </a:solidFill>
                <a:effectLst/>
                <a:uLnTx/>
                <a:uFillTx/>
                <a:latin typeface="Helvetica" pitchFamily="2" charset="0"/>
                <a:ea typeface="+mn-ea"/>
                <a:cs typeface="+mn-cs"/>
              </a:rPr>
            </a:br>
            <a:r>
              <a:rPr kumimoji="0" lang="en-US" sz="1800" b="0" i="0" u="none" strike="noStrike" kern="1200" cap="none" spc="0" normalizeH="0" baseline="0" noProof="0">
                <a:ln>
                  <a:noFill/>
                </a:ln>
                <a:solidFill>
                  <a:schemeClr val="bg1"/>
                </a:solidFill>
                <a:effectLst/>
                <a:uLnTx/>
                <a:uFillTx/>
                <a:latin typeface="Helvetica" pitchFamily="2" charset="0"/>
                <a:ea typeface="+mn-ea"/>
                <a:cs typeface="+mn-cs"/>
              </a:rPr>
              <a:t>to favorability to website visits and sales.</a:t>
            </a:r>
            <a:endParaRPr kumimoji="0" lang="en-US" sz="1800" b="1" i="0" u="none" strike="noStrike" kern="1200" cap="none" spc="0" normalizeH="0" baseline="0" noProof="0">
              <a:ln>
                <a:noFill/>
              </a:ln>
              <a:solidFill>
                <a:schemeClr val="bg1"/>
              </a:solidFill>
              <a:effectLst/>
              <a:uLnTx/>
              <a:uFillTx/>
              <a:latin typeface="Helvetica" pitchFamily="2" charset="0"/>
              <a:ea typeface="+mn-ea"/>
              <a:cs typeface="+mn-cs"/>
            </a:endParaRPr>
          </a:p>
        </p:txBody>
      </p:sp>
      <p:pic>
        <p:nvPicPr>
          <p:cNvPr id="6" name="Picture 5">
            <a:hlinkClick r:id="rId16"/>
            <a:extLst>
              <a:ext uri="{FF2B5EF4-FFF2-40B4-BE49-F238E27FC236}">
                <a16:creationId xmlns:a16="http://schemas.microsoft.com/office/drawing/2014/main" id="{850D45AE-8179-1AB2-4E8A-8033BF793CE1}"/>
              </a:ext>
            </a:extLst>
          </p:cNvPr>
          <p:cNvPicPr>
            <a:picLocks noChangeAspect="1"/>
          </p:cNvPicPr>
          <p:nvPr/>
        </p:nvPicPr>
        <p:blipFill>
          <a:blip r:embed="rId17"/>
          <a:stretch>
            <a:fillRect/>
          </a:stretch>
        </p:blipFill>
        <p:spPr>
          <a:xfrm>
            <a:off x="9504153" y="669445"/>
            <a:ext cx="1942539" cy="1082883"/>
          </a:xfrm>
          <a:prstGeom prst="rect">
            <a:avLst/>
          </a:prstGeom>
          <a:blipFill dpi="0" rotWithShape="1">
            <a:blip r:embed="rId9" cstate="screen">
              <a:extLst>
                <a:ext uri="{28A0092B-C50C-407E-A947-70E740481C1C}">
                  <a14:useLocalDpi xmlns:a14="http://schemas.microsoft.com/office/drawing/2010/main"/>
                </a:ext>
              </a:extLst>
            </a:blip>
            <a:srcRect/>
            <a:stretch>
              <a:fillRect/>
            </a:stretch>
          </a:blipFill>
          <a:ln w="9525" cap="flat" cmpd="sng" algn="ctr">
            <a:solidFill>
              <a:srgbClr val="1B1464"/>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p:spPr>
      </p:pic>
      <p:sp>
        <p:nvSpPr>
          <p:cNvPr id="8" name="TextBox 7">
            <a:hlinkClick r:id="rId16"/>
            <a:extLst>
              <a:ext uri="{FF2B5EF4-FFF2-40B4-BE49-F238E27FC236}">
                <a16:creationId xmlns:a16="http://schemas.microsoft.com/office/drawing/2014/main" id="{25CDE5A7-1BFB-13D6-27E5-454E4F1DC237}"/>
              </a:ext>
            </a:extLst>
          </p:cNvPr>
          <p:cNvSpPr txBox="1"/>
          <p:nvPr/>
        </p:nvSpPr>
        <p:spPr>
          <a:xfrm>
            <a:off x="9427554" y="1764400"/>
            <a:ext cx="2095737" cy="53860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Best in Show</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Five Advantages of Multiscreen TV, </a:t>
            </a:r>
            <a:br>
              <a:rPr kumimoji="0" lang="en-US" sz="9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br>
            <a:r>
              <a:rPr kumimoji="0" lang="en-US" sz="9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From Brand to Performance</a:t>
            </a:r>
          </a:p>
        </p:txBody>
      </p:sp>
      <p:pic>
        <p:nvPicPr>
          <p:cNvPr id="11" name="Picture 10">
            <a:hlinkClick r:id="rId18"/>
            <a:extLst>
              <a:ext uri="{FF2B5EF4-FFF2-40B4-BE49-F238E27FC236}">
                <a16:creationId xmlns:a16="http://schemas.microsoft.com/office/drawing/2014/main" id="{E03B0230-0D0E-ED78-86AC-6F3BAAA7C435}"/>
              </a:ext>
            </a:extLst>
          </p:cNvPr>
          <p:cNvPicPr>
            <a:picLocks noChangeAspect="1"/>
          </p:cNvPicPr>
          <p:nvPr/>
        </p:nvPicPr>
        <p:blipFill>
          <a:blip r:embed="rId19"/>
          <a:srcRect/>
          <a:stretch/>
        </p:blipFill>
        <p:spPr>
          <a:xfrm>
            <a:off x="6729735" y="2523775"/>
            <a:ext cx="1942538" cy="1092678"/>
          </a:xfrm>
          <a:prstGeom prst="rect">
            <a:avLst/>
          </a:prstGeom>
          <a:blipFill dpi="0" rotWithShape="1">
            <a:blip r:embed="rId9" cstate="screen">
              <a:extLst>
                <a:ext uri="{28A0092B-C50C-407E-A947-70E740481C1C}">
                  <a14:useLocalDpi xmlns:a14="http://schemas.microsoft.com/office/drawing/2010/main"/>
                </a:ext>
              </a:extLst>
            </a:blip>
            <a:srcRect/>
            <a:stretch>
              <a:fillRect/>
            </a:stretch>
          </a:blipFill>
          <a:ln w="9525" cap="flat" cmpd="sng" algn="ctr">
            <a:solidFill>
              <a:srgbClr val="1B1464"/>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p:spPr>
      </p:pic>
      <p:sp>
        <p:nvSpPr>
          <p:cNvPr id="12" name="TextBox 11">
            <a:hlinkClick r:id="rId18"/>
            <a:extLst>
              <a:ext uri="{FF2B5EF4-FFF2-40B4-BE49-F238E27FC236}">
                <a16:creationId xmlns:a16="http://schemas.microsoft.com/office/drawing/2014/main" id="{60BFE69A-CCFD-092F-8F67-75BD634B7C31}"/>
              </a:ext>
            </a:extLst>
          </p:cNvPr>
          <p:cNvSpPr txBox="1"/>
          <p:nvPr/>
        </p:nvSpPr>
        <p:spPr>
          <a:xfrm>
            <a:off x="6238593" y="3632858"/>
            <a:ext cx="2924822" cy="53860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Dedicated to Your Good Health</a:t>
            </a:r>
            <a:br>
              <a:rPr kumimoji="0" lang="en-US" sz="11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br>
            <a:r>
              <a:rPr kumimoji="0" lang="en-US" sz="900" i="0" u="none" strike="noStrike" kern="1200" cap="none" spc="0" normalizeH="0" baseline="0" noProof="0">
                <a:ln>
                  <a:noFill/>
                </a:ln>
                <a:solidFill>
                  <a:srgbClr val="1F1A62"/>
                </a:solidFill>
                <a:effectLst/>
                <a:uLnTx/>
                <a:uFillTx/>
                <a:latin typeface="Helvetica" panose="020B0403020202020204" pitchFamily="34" charset="0"/>
                <a:ea typeface="+mn-ea"/>
                <a:cs typeface="+mn-cs"/>
              </a:rPr>
              <a:t>How TV Drives Discovery &amp; Encourages Education </a:t>
            </a:r>
            <a:br>
              <a:rPr kumimoji="0" lang="en-US" sz="900" i="0" u="none" strike="noStrike" kern="1200" cap="none" spc="0" normalizeH="0" baseline="0" noProof="0">
                <a:ln>
                  <a:noFill/>
                </a:ln>
                <a:solidFill>
                  <a:srgbClr val="1F1A62"/>
                </a:solidFill>
                <a:effectLst/>
                <a:uLnTx/>
                <a:uFillTx/>
                <a:latin typeface="Helvetica" panose="020B0403020202020204" pitchFamily="34" charset="0"/>
                <a:ea typeface="+mn-ea"/>
                <a:cs typeface="+mn-cs"/>
              </a:rPr>
            </a:br>
            <a:r>
              <a:rPr kumimoji="0" lang="en-US" sz="900" i="0" u="none" strike="noStrike" kern="1200" cap="none" spc="0" normalizeH="0" baseline="0" noProof="0">
                <a:ln>
                  <a:noFill/>
                </a:ln>
                <a:solidFill>
                  <a:srgbClr val="1F1A62"/>
                </a:solidFill>
                <a:effectLst/>
                <a:uLnTx/>
                <a:uFillTx/>
                <a:latin typeface="Helvetica" panose="020B0403020202020204" pitchFamily="34" charset="0"/>
                <a:ea typeface="+mn-ea"/>
                <a:cs typeface="+mn-cs"/>
              </a:rPr>
              <a:t>in the Pharma DTC Category</a:t>
            </a:r>
            <a:endParaRPr kumimoji="0" lang="en-US" sz="1100" b="1" i="0" u="none" strike="noStrike" kern="1200" cap="none" spc="0" normalizeH="0" baseline="0" noProof="0">
              <a:ln>
                <a:noFill/>
              </a:ln>
              <a:solidFill>
                <a:srgbClr val="ED3C8D"/>
              </a:solidFill>
              <a:effectLst/>
              <a:uLnTx/>
              <a:uFillTx/>
              <a:latin typeface="Helvetica" panose="020B0403020202020204" pitchFamily="34" charset="0"/>
              <a:ea typeface="+mn-ea"/>
              <a:cs typeface="+mn-cs"/>
            </a:endParaRPr>
          </a:p>
        </p:txBody>
      </p:sp>
      <p:pic>
        <p:nvPicPr>
          <p:cNvPr id="15" name="Picture 14">
            <a:hlinkClick r:id="rId20"/>
            <a:extLst>
              <a:ext uri="{FF2B5EF4-FFF2-40B4-BE49-F238E27FC236}">
                <a16:creationId xmlns:a16="http://schemas.microsoft.com/office/drawing/2014/main" id="{D7295EB9-E830-51B5-B69E-FD89DB4A7457}"/>
              </a:ext>
            </a:extLst>
          </p:cNvPr>
          <p:cNvPicPr>
            <a:picLocks noChangeAspect="1"/>
          </p:cNvPicPr>
          <p:nvPr/>
        </p:nvPicPr>
        <p:blipFill>
          <a:blip r:embed="rId21"/>
          <a:srcRect/>
          <a:stretch/>
        </p:blipFill>
        <p:spPr>
          <a:xfrm>
            <a:off x="9504152" y="2541051"/>
            <a:ext cx="1942540" cy="1092678"/>
          </a:xfrm>
          <a:prstGeom prst="rect">
            <a:avLst/>
          </a:prstGeom>
          <a:blipFill dpi="0" rotWithShape="1">
            <a:blip r:embed="rId9" cstate="screen">
              <a:extLst>
                <a:ext uri="{28A0092B-C50C-407E-A947-70E740481C1C}">
                  <a14:useLocalDpi xmlns:a14="http://schemas.microsoft.com/office/drawing/2010/main"/>
                </a:ext>
              </a:extLst>
            </a:blip>
            <a:srcRect/>
            <a:stretch>
              <a:fillRect/>
            </a:stretch>
          </a:blipFill>
          <a:ln w="9525" cap="flat" cmpd="sng" algn="ctr">
            <a:solidFill>
              <a:srgbClr val="1B1464"/>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p:spPr>
      </p:pic>
      <p:sp>
        <p:nvSpPr>
          <p:cNvPr id="16" name="TextBox 15">
            <a:hlinkClick r:id="rId20"/>
            <a:extLst>
              <a:ext uri="{FF2B5EF4-FFF2-40B4-BE49-F238E27FC236}">
                <a16:creationId xmlns:a16="http://schemas.microsoft.com/office/drawing/2014/main" id="{07F9CC99-0FA0-CF75-933C-3F3324EBCBC9}"/>
              </a:ext>
            </a:extLst>
          </p:cNvPr>
          <p:cNvSpPr txBox="1"/>
          <p:nvPr/>
        </p:nvSpPr>
        <p:spPr>
          <a:xfrm>
            <a:off x="9145958" y="3654049"/>
            <a:ext cx="2658929" cy="53860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The Power of Premium Video</a:t>
            </a:r>
            <a:br>
              <a:rPr lang="en-US" sz="1100" b="1">
                <a:solidFill>
                  <a:srgbClr val="ED3C8D"/>
                </a:solidFill>
                <a:latin typeface="Helvetica" panose="020B0403020202020204" pitchFamily="34" charset="0"/>
              </a:rPr>
            </a:br>
            <a:r>
              <a:rPr kumimoji="0" lang="en-US" sz="9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What it Means for Multiscreen TV and Why it Matters to Marketers</a:t>
            </a:r>
          </a:p>
        </p:txBody>
      </p:sp>
    </p:spTree>
    <p:extLst>
      <p:ext uri="{BB962C8B-B14F-4D97-AF65-F5344CB8AC3E}">
        <p14:creationId xmlns:p14="http://schemas.microsoft.com/office/powerpoint/2010/main" val="13345728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0D49DEB-7177-4C53-A63F-C8DEAEFFD3CD}"/>
              </a:ext>
            </a:extLst>
          </p:cNvPr>
          <p:cNvSpPr/>
          <p:nvPr/>
        </p:nvSpPr>
        <p:spPr>
          <a:xfrm>
            <a:off x="449869" y="221925"/>
            <a:ext cx="9576364"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00BFF2"/>
                </a:solidFill>
                <a:effectLst/>
                <a:uLnTx/>
                <a:uFillTx/>
                <a:latin typeface="Helvetica" pitchFamily="2" charset="0"/>
                <a:ea typeface="+mn-ea"/>
                <a:cs typeface="+mn-cs"/>
              </a:rPr>
              <a:t>About VAB</a:t>
            </a:r>
          </a:p>
        </p:txBody>
      </p:sp>
      <p:sp>
        <p:nvSpPr>
          <p:cNvPr id="2" name="TextBox 1">
            <a:extLst>
              <a:ext uri="{FF2B5EF4-FFF2-40B4-BE49-F238E27FC236}">
                <a16:creationId xmlns:a16="http://schemas.microsoft.com/office/drawing/2014/main" id="{6FB14815-07B9-42AB-B09B-0447810891B3}"/>
              </a:ext>
            </a:extLst>
          </p:cNvPr>
          <p:cNvSpPr txBox="1"/>
          <p:nvPr/>
        </p:nvSpPr>
        <p:spPr>
          <a:xfrm>
            <a:off x="449869" y="1259934"/>
            <a:ext cx="5997575" cy="160043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1F1A62"/>
                </a:solidFill>
                <a:effectLst/>
                <a:uLnTx/>
                <a:uFillTx/>
                <a:latin typeface="Helvetica" pitchFamily="2" charset="0"/>
                <a:ea typeface="+mn-ea"/>
                <a:cs typeface="+mn-cs"/>
              </a:rPr>
              <a:t>VAB is an insights-driven organization that inspires marketers to reimagine their media strategies resulting in fully informed decisions.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1F1A62"/>
              </a:solidFill>
              <a:effectLst/>
              <a:uLnTx/>
              <a:uFillTx/>
              <a:latin typeface="Helvetica"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Helvetica" panose="020B0604020202020204" pitchFamily="34" charset="0"/>
              <a:ea typeface="+mn-ea"/>
              <a:cs typeface="Helvetica" panose="020B0604020202020204" pitchFamily="34" charset="0"/>
            </a:endParaRPr>
          </a:p>
        </p:txBody>
      </p:sp>
      <p:sp>
        <p:nvSpPr>
          <p:cNvPr id="12" name="TextBox 11">
            <a:extLst>
              <a:ext uri="{FF2B5EF4-FFF2-40B4-BE49-F238E27FC236}">
                <a16:creationId xmlns:a16="http://schemas.microsoft.com/office/drawing/2014/main" id="{B362BAA6-0F79-41FA-BE2A-F7E8FDCF791E}"/>
              </a:ext>
            </a:extLst>
          </p:cNvPr>
          <p:cNvSpPr txBox="1"/>
          <p:nvPr/>
        </p:nvSpPr>
        <p:spPr>
          <a:xfrm>
            <a:off x="449869" y="2699760"/>
            <a:ext cx="8803669"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1F1A62"/>
                </a:solidFill>
                <a:effectLst/>
                <a:uLnTx/>
                <a:uFillTx/>
                <a:latin typeface="Helvetica" panose="020B0604020202020204" pitchFamily="2" charset="0"/>
                <a:ea typeface="+mn-ea"/>
                <a:cs typeface="+mn-cs"/>
              </a:rPr>
              <a:t>Drawing on our marketing expertise, we </a:t>
            </a:r>
            <a:r>
              <a:rPr kumimoji="0" lang="en-US" sz="1800" b="1" i="0" u="none" strike="noStrike" kern="1200" cap="none" spc="0" normalizeH="0" baseline="0" noProof="0">
                <a:ln>
                  <a:noFill/>
                </a:ln>
                <a:solidFill>
                  <a:srgbClr val="66C5AD"/>
                </a:solidFill>
                <a:effectLst/>
                <a:uLnTx/>
                <a:uFillTx/>
                <a:latin typeface="Helvetica" panose="020B0604020202020204" pitchFamily="2" charset="0"/>
                <a:ea typeface="+mn-ea"/>
                <a:cs typeface="+mn-cs"/>
              </a:rPr>
              <a:t>simplify</a:t>
            </a:r>
            <a:r>
              <a:rPr kumimoji="0" lang="en-US" sz="2000" b="0" i="0" u="none" strike="noStrike" kern="1200" cap="none" spc="0" normalizeH="0" baseline="0" noProof="0">
                <a:ln>
                  <a:noFill/>
                </a:ln>
                <a:solidFill>
                  <a:srgbClr val="1F1A62"/>
                </a:solidFill>
                <a:effectLst/>
                <a:uLnTx/>
                <a:uFillTx/>
                <a:latin typeface="Helvetica" panose="020B0604020202020204" pitchFamily="2" charset="0"/>
                <a:ea typeface="+mn-ea"/>
                <a:cs typeface="+mn-cs"/>
              </a:rPr>
              <a:t> the complexities in our industry and </a:t>
            </a:r>
            <a:r>
              <a:rPr kumimoji="0" lang="en-US" sz="2000" b="1" i="0" u="none" strike="noStrike" kern="1200" cap="none" spc="0" normalizeH="0" baseline="0" noProof="0">
                <a:ln>
                  <a:noFill/>
                </a:ln>
                <a:solidFill>
                  <a:srgbClr val="00BFF2"/>
                </a:solidFill>
                <a:effectLst/>
                <a:uLnTx/>
                <a:uFillTx/>
                <a:latin typeface="Helvetica" panose="020B0604020202020204" pitchFamily="2" charset="0"/>
                <a:ea typeface="+mn-ea"/>
                <a:cs typeface="+mn-cs"/>
              </a:rPr>
              <a:t>discover </a:t>
            </a:r>
            <a:r>
              <a:rPr kumimoji="0" lang="en-US" sz="2000" b="0" i="0" u="none" strike="noStrike" kern="1200" cap="none" spc="0" normalizeH="0" baseline="0" noProof="0">
                <a:ln>
                  <a:noFill/>
                </a:ln>
                <a:solidFill>
                  <a:srgbClr val="1F1A62"/>
                </a:solidFill>
                <a:effectLst/>
                <a:uLnTx/>
                <a:uFillTx/>
                <a:latin typeface="Helvetica" panose="020B0604020202020204" pitchFamily="2" charset="0"/>
                <a:ea typeface="+mn-ea"/>
                <a:cs typeface="+mn-cs"/>
              </a:rPr>
              <a:t>new insights that </a:t>
            </a:r>
            <a:r>
              <a:rPr kumimoji="0" lang="en-US" sz="2000" b="1" i="0" u="none" strike="noStrike" kern="1200" cap="none" spc="0" normalizeH="0" baseline="0" noProof="0">
                <a:ln>
                  <a:noFill/>
                </a:ln>
                <a:solidFill>
                  <a:srgbClr val="ED3C8D"/>
                </a:solidFill>
                <a:effectLst/>
                <a:uLnTx/>
                <a:uFillTx/>
                <a:latin typeface="Helvetica" panose="020B0604020202020204" pitchFamily="2" charset="0"/>
                <a:ea typeface="+mn-ea"/>
                <a:cs typeface="+mn-cs"/>
              </a:rPr>
              <a:t>transform</a:t>
            </a:r>
            <a:r>
              <a:rPr kumimoji="0" lang="en-US" sz="2000" b="0" i="0" u="none" strike="noStrike" kern="1200" cap="none" spc="0" normalizeH="0" baseline="0" noProof="0">
                <a:ln>
                  <a:noFill/>
                </a:ln>
                <a:solidFill>
                  <a:srgbClr val="1F1A62"/>
                </a:solidFill>
                <a:effectLst/>
                <a:uLnTx/>
                <a:uFillTx/>
                <a:latin typeface="Helvetica" panose="020B0604020202020204" pitchFamily="2" charset="0"/>
                <a:ea typeface="+mn-ea"/>
                <a:cs typeface="+mn-cs"/>
              </a:rPr>
              <a:t> the way marketers look at their media strategy.  </a:t>
            </a:r>
          </a:p>
        </p:txBody>
      </p:sp>
      <p:sp>
        <p:nvSpPr>
          <p:cNvPr id="15" name="TextBox 14">
            <a:extLst>
              <a:ext uri="{FF2B5EF4-FFF2-40B4-BE49-F238E27FC236}">
                <a16:creationId xmlns:a16="http://schemas.microsoft.com/office/drawing/2014/main" id="{875C49CF-247D-4943-AF3F-A3CBCDB56DAC}"/>
              </a:ext>
            </a:extLst>
          </p:cNvPr>
          <p:cNvSpPr txBox="1"/>
          <p:nvPr/>
        </p:nvSpPr>
        <p:spPr>
          <a:xfrm>
            <a:off x="2136968" y="4285640"/>
            <a:ext cx="9507739"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1F1A62"/>
                </a:solidFill>
                <a:effectLst/>
                <a:uLnTx/>
                <a:uFillTx/>
                <a:latin typeface="Helvetica" panose="020B0604020202020204" pitchFamily="2" charset="0"/>
                <a:ea typeface="+mn-ea"/>
                <a:cs typeface="+mn-cs"/>
              </a:rPr>
              <a:t>We are committed to your business growth and proud to offer VAB members, brand marketers and agencies </a:t>
            </a:r>
            <a:r>
              <a:rPr kumimoji="0" lang="en-US" sz="1800" b="1" i="1" u="none" strike="noStrike" kern="1200" cap="none" spc="0" normalizeH="0" baseline="0" noProof="0">
                <a:ln>
                  <a:noFill/>
                </a:ln>
                <a:solidFill>
                  <a:srgbClr val="1F1A62"/>
                </a:solidFill>
                <a:effectLst/>
                <a:uLnTx/>
                <a:uFillTx/>
                <a:latin typeface="Helvetica" panose="020B0604020202020204" pitchFamily="2" charset="0"/>
                <a:ea typeface="+mn-ea"/>
                <a:cs typeface="+mn-cs"/>
              </a:rPr>
              <a:t>complimentary access </a:t>
            </a:r>
            <a:r>
              <a:rPr kumimoji="0" lang="en-US" sz="1800" b="0" i="0" u="none" strike="noStrike" kern="1200" cap="none" spc="0" normalizeH="0" baseline="0" noProof="0">
                <a:ln>
                  <a:noFill/>
                </a:ln>
                <a:solidFill>
                  <a:srgbClr val="1F1A62"/>
                </a:solidFill>
                <a:effectLst/>
                <a:uLnTx/>
                <a:uFillTx/>
                <a:latin typeface="Helvetica" panose="020B0604020202020204" pitchFamily="2" charset="0"/>
                <a:ea typeface="+mn-ea"/>
                <a:cs typeface="+mn-cs"/>
              </a:rPr>
              <a:t>to our continuously-growing Insights library.  </a:t>
            </a:r>
            <a:r>
              <a:rPr kumimoji="0" lang="en-US" sz="1800" b="1" i="0" u="none" strike="noStrike" kern="1200" cap="none" spc="0" normalizeH="0" baseline="0" noProof="0">
                <a:ln>
                  <a:noFill/>
                </a:ln>
                <a:solidFill>
                  <a:srgbClr val="1B1464"/>
                </a:solidFill>
                <a:effectLst/>
                <a:uLnTx/>
                <a:uFillTx/>
                <a:latin typeface="Helvetica" panose="020B0604020202020204" pitchFamily="2" charset="0"/>
                <a:ea typeface="+mn-ea"/>
                <a:cs typeface="+mn-cs"/>
              </a:rPr>
              <a:t>Get immediate access at theVAB.com.</a:t>
            </a:r>
          </a:p>
        </p:txBody>
      </p:sp>
      <p:pic>
        <p:nvPicPr>
          <p:cNvPr id="3" name="Picture 2">
            <a:extLst>
              <a:ext uri="{FF2B5EF4-FFF2-40B4-BE49-F238E27FC236}">
                <a16:creationId xmlns:a16="http://schemas.microsoft.com/office/drawing/2014/main" id="{B00359E5-558D-4CFF-9331-8C374E19D57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3689" y="4177157"/>
            <a:ext cx="934320" cy="934320"/>
          </a:xfrm>
          <a:prstGeom prst="rect">
            <a:avLst/>
          </a:prstGeom>
        </p:spPr>
      </p:pic>
      <p:pic>
        <p:nvPicPr>
          <p:cNvPr id="16" name="Picture 15">
            <a:extLst>
              <a:ext uri="{FF2B5EF4-FFF2-40B4-BE49-F238E27FC236}">
                <a16:creationId xmlns:a16="http://schemas.microsoft.com/office/drawing/2014/main" id="{79B3113B-7CF4-4E9A-AD57-5EA33416DAB4}"/>
              </a:ext>
            </a:extLst>
          </p:cNvPr>
          <p:cNvPicPr>
            <a:picLocks noChangeAspect="1"/>
          </p:cNvPicPr>
          <p:nvPr/>
        </p:nvPicPr>
        <p:blipFill rotWithShape="1">
          <a:blip r:embed="rId3" cstate="screen">
            <a:clrChange>
              <a:clrFrom>
                <a:srgbClr val="00BFF2"/>
              </a:clrFrom>
              <a:clrTo>
                <a:srgbClr val="00BFF2">
                  <a:alpha val="0"/>
                </a:srgbClr>
              </a:clrTo>
            </a:clrChange>
            <a:extLst>
              <a:ext uri="{28A0092B-C50C-407E-A947-70E740481C1C}">
                <a14:useLocalDpi xmlns:a14="http://schemas.microsoft.com/office/drawing/2010/main"/>
              </a:ext>
            </a:extLst>
          </a:blip>
          <a:srcRect/>
          <a:stretch/>
        </p:blipFill>
        <p:spPr>
          <a:xfrm>
            <a:off x="7038878" y="0"/>
            <a:ext cx="5153121" cy="3021922"/>
          </a:xfrm>
          <a:prstGeom prst="rect">
            <a:avLst/>
          </a:prstGeom>
        </p:spPr>
      </p:pic>
      <p:pic>
        <p:nvPicPr>
          <p:cNvPr id="4" name="Picture 3">
            <a:extLst>
              <a:ext uri="{FF2B5EF4-FFF2-40B4-BE49-F238E27FC236}">
                <a16:creationId xmlns:a16="http://schemas.microsoft.com/office/drawing/2014/main" id="{DB9F4471-EE68-5FB5-2E3D-669F90E23BE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5" name="Slide Number Placeholder 5">
            <a:extLst>
              <a:ext uri="{FF2B5EF4-FFF2-40B4-BE49-F238E27FC236}">
                <a16:creationId xmlns:a16="http://schemas.microsoft.com/office/drawing/2014/main" id="{70E9792E-4937-1EEA-7109-2564D3D207A7}"/>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6" name="Rectangle 5">
            <a:extLst>
              <a:ext uri="{FF2B5EF4-FFF2-40B4-BE49-F238E27FC236}">
                <a16:creationId xmlns:a16="http://schemas.microsoft.com/office/drawing/2014/main" id="{C44AC7D3-9209-EDE2-1DD6-F9D6B943C6A6}"/>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Tree>
    <p:extLst>
      <p:ext uri="{BB962C8B-B14F-4D97-AF65-F5344CB8AC3E}">
        <p14:creationId xmlns:p14="http://schemas.microsoft.com/office/powerpoint/2010/main" val="18859168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240044C-9B1B-7C46-936A-7B7F0D3926C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211865"/>
            <a:ext cx="12192000" cy="7098307"/>
          </a:xfrm>
          <a:prstGeom prst="rect">
            <a:avLst/>
          </a:prstGeom>
        </p:spPr>
      </p:pic>
      <p:cxnSp>
        <p:nvCxnSpPr>
          <p:cNvPr id="11" name="Straight Connector 10">
            <a:extLst>
              <a:ext uri="{FF2B5EF4-FFF2-40B4-BE49-F238E27FC236}">
                <a16:creationId xmlns:a16="http://schemas.microsoft.com/office/drawing/2014/main" id="{098A06ED-9D12-3B4C-B59C-10A0964513FE}"/>
              </a:ext>
            </a:extLst>
          </p:cNvPr>
          <p:cNvCxnSpPr/>
          <p:nvPr/>
        </p:nvCxnSpPr>
        <p:spPr>
          <a:xfrm>
            <a:off x="493843" y="2940040"/>
            <a:ext cx="521208" cy="0"/>
          </a:xfrm>
          <a:prstGeom prst="line">
            <a:avLst/>
          </a:prstGeom>
          <a:ln>
            <a:solidFill>
              <a:srgbClr val="1F1A62"/>
            </a:solidFill>
          </a:ln>
        </p:spPr>
        <p:style>
          <a:lnRef idx="3">
            <a:schemeClr val="accent1"/>
          </a:lnRef>
          <a:fillRef idx="0">
            <a:schemeClr val="accent1"/>
          </a:fillRef>
          <a:effectRef idx="2">
            <a:schemeClr val="accent1"/>
          </a:effectRef>
          <a:fontRef idx="minor">
            <a:schemeClr val="tx1"/>
          </a:fontRef>
        </p:style>
      </p:cxnSp>
      <p:sp>
        <p:nvSpPr>
          <p:cNvPr id="12" name="TextBox 11">
            <a:extLst>
              <a:ext uri="{FF2B5EF4-FFF2-40B4-BE49-F238E27FC236}">
                <a16:creationId xmlns:a16="http://schemas.microsoft.com/office/drawing/2014/main" id="{D3ED8F18-80E6-D449-A031-541661F2A42F}"/>
              </a:ext>
            </a:extLst>
          </p:cNvPr>
          <p:cNvSpPr txBox="1"/>
          <p:nvPr/>
        </p:nvSpPr>
        <p:spPr>
          <a:xfrm>
            <a:off x="344207" y="3429000"/>
            <a:ext cx="762821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a:solidFill>
                  <a:prstClr val="white"/>
                </a:solidFill>
                <a:latin typeface="Helvetica" pitchFamily="2" charset="0"/>
              </a:rPr>
              <a:t>1H ‘25 New National TV Advertiser Lists</a:t>
            </a:r>
            <a:endParaRPr kumimoji="0" lang="en-US" sz="2800" b="1" i="0" u="none" strike="noStrike" kern="1200" cap="none" spc="0" normalizeH="0" baseline="0" noProof="0">
              <a:ln>
                <a:noFill/>
              </a:ln>
              <a:solidFill>
                <a:prstClr val="white"/>
              </a:solidFill>
              <a:effectLst/>
              <a:uLnTx/>
              <a:uFillTx/>
              <a:latin typeface="Helvetica" pitchFamily="2" charset="0"/>
              <a:ea typeface="+mn-ea"/>
              <a:cs typeface="+mn-cs"/>
            </a:endParaRPr>
          </a:p>
        </p:txBody>
      </p:sp>
    </p:spTree>
    <p:extLst>
      <p:ext uri="{BB962C8B-B14F-4D97-AF65-F5344CB8AC3E}">
        <p14:creationId xmlns:p14="http://schemas.microsoft.com/office/powerpoint/2010/main" val="28389799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6BD1D7B-CFFD-AB40-AE04-379262D9E97A}"/>
              </a:ext>
            </a:extLst>
          </p:cNvPr>
          <p:cNvSpPr/>
          <p:nvPr/>
        </p:nvSpPr>
        <p:spPr>
          <a:xfrm>
            <a:off x="125072" y="105922"/>
            <a:ext cx="12017468"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ED3C8D"/>
                </a:solidFill>
                <a:effectLst/>
                <a:uLnTx/>
                <a:uFillTx/>
                <a:latin typeface="Helvetica" pitchFamily="2" charset="0"/>
                <a:ea typeface="+mn-ea"/>
                <a:cs typeface="+mn-cs"/>
              </a:rPr>
              <a:t>New Advertiser List: </a:t>
            </a:r>
            <a:r>
              <a:rPr kumimoji="0" lang="en-US" sz="2400" b="1" i="0" u="none" strike="noStrike" kern="1200" cap="none" spc="0" normalizeH="0" baseline="0" noProof="0">
                <a:ln>
                  <a:noFill/>
                </a:ln>
                <a:solidFill>
                  <a:srgbClr val="1F1A62"/>
                </a:solidFill>
                <a:effectLst/>
                <a:uLnTx/>
                <a:uFillTx/>
                <a:latin typeface="Helvetica" pitchFamily="2" charset="0"/>
                <a:ea typeface="+mn-ea"/>
                <a:cs typeface="+mn-cs"/>
              </a:rPr>
              <a:t>The national TV marketplace enabled these </a:t>
            </a:r>
            <a:r>
              <a:rPr lang="en-US" sz="2400" b="1">
                <a:solidFill>
                  <a:srgbClr val="ED3C8D"/>
                </a:solidFill>
                <a:latin typeface="Helvetica" pitchFamily="2" charset="0"/>
              </a:rPr>
              <a:t>187</a:t>
            </a:r>
            <a:r>
              <a:rPr kumimoji="0" lang="en-US" sz="2400" b="1" i="0" u="none" strike="noStrike" kern="1200" cap="none" spc="0" normalizeH="0" baseline="0" noProof="0">
                <a:ln>
                  <a:noFill/>
                </a:ln>
                <a:solidFill>
                  <a:srgbClr val="ED3C8D"/>
                </a:solidFill>
                <a:effectLst/>
                <a:uLnTx/>
                <a:uFillTx/>
                <a:latin typeface="Helvetica" pitchFamily="2" charset="0"/>
                <a:ea typeface="+mn-ea"/>
                <a:cs typeface="+mn-cs"/>
              </a:rPr>
              <a:t> bold new advertisers across categories and budget levels</a:t>
            </a:r>
            <a:r>
              <a:rPr kumimoji="0" lang="en-US" sz="2400" b="1" i="0" u="none" strike="noStrike" kern="1200" cap="none" spc="0" normalizeH="0" baseline="0" noProof="0">
                <a:ln>
                  <a:noFill/>
                </a:ln>
                <a:solidFill>
                  <a:srgbClr val="1F1A62"/>
                </a:solidFill>
                <a:effectLst/>
                <a:uLnTx/>
                <a:uFillTx/>
                <a:latin typeface="Helvetica" pitchFamily="2" charset="0"/>
                <a:ea typeface="+mn-ea"/>
                <a:cs typeface="+mn-cs"/>
              </a:rPr>
              <a:t> to increase reach and relevancy</a:t>
            </a:r>
          </a:p>
        </p:txBody>
      </p:sp>
      <p:graphicFrame>
        <p:nvGraphicFramePr>
          <p:cNvPr id="4" name="Table 3">
            <a:extLst>
              <a:ext uri="{FF2B5EF4-FFF2-40B4-BE49-F238E27FC236}">
                <a16:creationId xmlns:a16="http://schemas.microsoft.com/office/drawing/2014/main" id="{D36B9FD8-7B54-8950-E54C-2CECCA64201B}"/>
              </a:ext>
            </a:extLst>
          </p:cNvPr>
          <p:cNvGraphicFramePr>
            <a:graphicFrameLocks noGrp="1"/>
          </p:cNvGraphicFramePr>
          <p:nvPr>
            <p:extLst>
              <p:ext uri="{D42A27DB-BD31-4B8C-83A1-F6EECF244321}">
                <p14:modId xmlns:p14="http://schemas.microsoft.com/office/powerpoint/2010/main" val="4196067611"/>
              </p:ext>
            </p:extLst>
          </p:nvPr>
        </p:nvGraphicFramePr>
        <p:xfrm>
          <a:off x="2022489" y="1259402"/>
          <a:ext cx="2099347" cy="4892994"/>
        </p:xfrm>
        <a:graphic>
          <a:graphicData uri="http://schemas.openxmlformats.org/drawingml/2006/table">
            <a:tbl>
              <a:tblPr>
                <a:tableStyleId>{5C22544A-7EE6-4342-B048-85BDC9FD1C3A}</a:tableStyleId>
              </a:tblPr>
              <a:tblGrid>
                <a:gridCol w="1550707">
                  <a:extLst>
                    <a:ext uri="{9D8B030D-6E8A-4147-A177-3AD203B41FA5}">
                      <a16:colId xmlns:a16="http://schemas.microsoft.com/office/drawing/2014/main" val="3574522064"/>
                    </a:ext>
                  </a:extLst>
                </a:gridCol>
                <a:gridCol w="548640">
                  <a:extLst>
                    <a:ext uri="{9D8B030D-6E8A-4147-A177-3AD203B41FA5}">
                      <a16:colId xmlns:a16="http://schemas.microsoft.com/office/drawing/2014/main" val="2464966384"/>
                    </a:ext>
                  </a:extLst>
                </a:gridCol>
              </a:tblGrid>
              <a:tr h="140695">
                <a:tc>
                  <a:txBody>
                    <a:bodyPr/>
                    <a:lstStyle/>
                    <a:p>
                      <a:pPr algn="ctr" fontAlgn="b"/>
                      <a:r>
                        <a:rPr lang="en-US" sz="800" b="1" i="0" u="sng" strike="noStrike">
                          <a:solidFill>
                            <a:schemeClr val="bg1"/>
                          </a:solidFill>
                          <a:effectLst/>
                          <a:latin typeface="Helvetica" panose="020B0403020202020204" pitchFamily="34" charset="0"/>
                        </a:rPr>
                        <a:t>Brand</a:t>
                      </a:r>
                    </a:p>
                  </a:txBody>
                  <a:tcPr marL="0" marR="0" marT="0" marB="0" anchor="ctr">
                    <a:solidFill>
                      <a:srgbClr val="1F1A62"/>
                    </a:solidFill>
                  </a:tcPr>
                </a:tc>
                <a:tc>
                  <a:txBody>
                    <a:bodyPr/>
                    <a:lstStyle/>
                    <a:p>
                      <a:pPr algn="ctr" fontAlgn="b"/>
                      <a:r>
                        <a:rPr lang="en-US" sz="800" b="1" i="0" u="sng" strike="noStrike">
                          <a:solidFill>
                            <a:schemeClr val="bg1"/>
                          </a:solidFill>
                          <a:effectLst/>
                          <a:latin typeface="Helvetica" panose="020B0403020202020204" pitchFamily="34" charset="0"/>
                        </a:rPr>
                        <a:t>$$$ (000)</a:t>
                      </a:r>
                    </a:p>
                  </a:txBody>
                  <a:tcPr marL="0" marR="0" marT="0" marB="0" anchor="ctr">
                    <a:solidFill>
                      <a:srgbClr val="1F1A62"/>
                    </a:solidFill>
                  </a:tcPr>
                </a:tc>
                <a:extLst>
                  <a:ext uri="{0D108BD9-81ED-4DB2-BD59-A6C34878D82A}">
                    <a16:rowId xmlns:a16="http://schemas.microsoft.com/office/drawing/2014/main" val="2261589134"/>
                  </a:ext>
                </a:extLst>
              </a:tr>
              <a:tr h="135471">
                <a:tc>
                  <a:txBody>
                    <a:bodyPr/>
                    <a:lstStyle/>
                    <a:p>
                      <a:pPr algn="l" fontAlgn="b">
                        <a:buNone/>
                      </a:pPr>
                      <a:r>
                        <a:rPr lang="en-US" sz="800" b="0" i="0" u="sng" strike="noStrike" kern="1200">
                          <a:solidFill>
                            <a:srgbClr val="1F1A62"/>
                          </a:solidFill>
                          <a:effectLst/>
                          <a:latin typeface="Helvetica" panose="020B0604020202020204"/>
                          <a:ea typeface="+mn-ea"/>
                          <a:cs typeface="+mn-cs"/>
                          <a:hlinkClick r:id="rId3">
                            <a:extLst>
                              <a:ext uri="{A12FA001-AC4F-418D-AE19-62706E023703}">
                                <ahyp:hlinkClr xmlns:ahyp="http://schemas.microsoft.com/office/drawing/2018/hyperlinkcolor" val="tx"/>
                              </a:ext>
                            </a:extLst>
                          </a:hlinkClick>
                        </a:rPr>
                        <a:t>Zealthy</a:t>
                      </a:r>
                      <a:endParaRPr lang="en-US" sz="800" b="0" i="0" u="sng" strike="noStrike" kern="1200">
                        <a:solidFill>
                          <a:srgbClr val="1F1A62"/>
                        </a:solidFill>
                        <a:effectLst/>
                        <a:latin typeface="Helvetica" panose="020B0604020202020204"/>
                        <a:ea typeface="+mn-ea"/>
                        <a:cs typeface="+mn-cs"/>
                      </a:endParaRPr>
                    </a:p>
                  </a:txBody>
                  <a:tcPr marL="9525" marR="9525" marT="9525" marB="0" anchor="b">
                    <a:solidFill>
                      <a:srgbClr val="E2E8F1"/>
                    </a:solidFill>
                  </a:tcPr>
                </a:tc>
                <a:tc>
                  <a:txBody>
                    <a:bodyPr/>
                    <a:lstStyle/>
                    <a:p>
                      <a:pPr algn="r" fontAlgn="b">
                        <a:buNone/>
                      </a:pPr>
                      <a:r>
                        <a:rPr lang="en-US" sz="800" b="1" i="0" u="none" strike="noStrike" kern="1200">
                          <a:solidFill>
                            <a:srgbClr val="1F1A62"/>
                          </a:solidFill>
                          <a:effectLst/>
                          <a:latin typeface="Helvetica" panose="020B0604020202020204"/>
                          <a:ea typeface="+mn-ea"/>
                          <a:cs typeface="+mn-cs"/>
                        </a:rPr>
                        <a:t>$1,232.9</a:t>
                      </a:r>
                    </a:p>
                  </a:txBody>
                  <a:tcPr marL="9525" marR="9525" marT="9525" marB="0" anchor="b">
                    <a:solidFill>
                      <a:srgbClr val="E2E8F1"/>
                    </a:solidFill>
                  </a:tcPr>
                </a:tc>
                <a:extLst>
                  <a:ext uri="{0D108BD9-81ED-4DB2-BD59-A6C34878D82A}">
                    <a16:rowId xmlns:a16="http://schemas.microsoft.com/office/drawing/2014/main" val="1852431311"/>
                  </a:ext>
                </a:extLst>
              </a:tr>
              <a:tr h="135471">
                <a:tc>
                  <a:txBody>
                    <a:bodyPr/>
                    <a:lstStyle/>
                    <a:p>
                      <a:pPr algn="l" fontAlgn="b">
                        <a:buNone/>
                      </a:pPr>
                      <a:r>
                        <a:rPr lang="en-US" sz="800" b="0" i="0" u="sng" strike="noStrike" kern="1200">
                          <a:solidFill>
                            <a:srgbClr val="1F1A62"/>
                          </a:solidFill>
                          <a:effectLst/>
                          <a:latin typeface="Helvetica" panose="020B0604020202020204"/>
                          <a:ea typeface="+mn-ea"/>
                          <a:cs typeface="+mn-cs"/>
                          <a:hlinkClick r:id="rId4">
                            <a:extLst>
                              <a:ext uri="{A12FA001-AC4F-418D-AE19-62706E023703}">
                                <ahyp:hlinkClr xmlns:ahyp="http://schemas.microsoft.com/office/drawing/2018/hyperlinkcolor" val="tx"/>
                              </a:ext>
                            </a:extLst>
                          </a:hlinkClick>
                        </a:rPr>
                        <a:t>Coalition to Empower Our Future</a:t>
                      </a:r>
                      <a:endParaRPr lang="en-US" sz="800" b="0" i="0" u="sng" strike="noStrike" kern="1200">
                        <a:solidFill>
                          <a:srgbClr val="1F1A62"/>
                        </a:solidFill>
                        <a:effectLst/>
                        <a:latin typeface="Helvetica" panose="020B0604020202020204"/>
                        <a:ea typeface="+mn-ea"/>
                        <a:cs typeface="+mn-cs"/>
                      </a:endParaRPr>
                    </a:p>
                  </a:txBody>
                  <a:tcPr marL="9525" marR="9525" marT="9525" marB="0" anchor="b">
                    <a:solidFill>
                      <a:srgbClr val="E2E8F1"/>
                    </a:solidFill>
                  </a:tcPr>
                </a:tc>
                <a:tc>
                  <a:txBody>
                    <a:bodyPr/>
                    <a:lstStyle/>
                    <a:p>
                      <a:pPr algn="r" fontAlgn="b">
                        <a:buNone/>
                      </a:pPr>
                      <a:r>
                        <a:rPr lang="en-US" sz="800" b="1" i="0" u="none" strike="noStrike" kern="1200">
                          <a:solidFill>
                            <a:srgbClr val="1F1A62"/>
                          </a:solidFill>
                          <a:effectLst/>
                          <a:latin typeface="Helvetica" panose="020B0604020202020204"/>
                          <a:ea typeface="+mn-ea"/>
                          <a:cs typeface="+mn-cs"/>
                        </a:rPr>
                        <a:t>$1,181.1</a:t>
                      </a:r>
                    </a:p>
                  </a:txBody>
                  <a:tcPr marL="9525" marR="9525" marT="9525" marB="0" anchor="b">
                    <a:solidFill>
                      <a:srgbClr val="E2E8F1"/>
                    </a:solidFill>
                  </a:tcPr>
                </a:tc>
                <a:extLst>
                  <a:ext uri="{0D108BD9-81ED-4DB2-BD59-A6C34878D82A}">
                    <a16:rowId xmlns:a16="http://schemas.microsoft.com/office/drawing/2014/main" val="3758531432"/>
                  </a:ext>
                </a:extLst>
              </a:tr>
              <a:tr h="135471">
                <a:tc>
                  <a:txBody>
                    <a:bodyPr/>
                    <a:lstStyle/>
                    <a:p>
                      <a:pPr algn="l" fontAlgn="b">
                        <a:buNone/>
                      </a:pPr>
                      <a:r>
                        <a:rPr lang="en-US" sz="800" b="0" i="0" u="sng" strike="noStrike" kern="1200">
                          <a:solidFill>
                            <a:srgbClr val="1F1A62"/>
                          </a:solidFill>
                          <a:effectLst/>
                          <a:latin typeface="Helvetica" panose="020B0604020202020204"/>
                          <a:ea typeface="+mn-ea"/>
                          <a:cs typeface="+mn-cs"/>
                          <a:hlinkClick r:id="rId5">
                            <a:extLst>
                              <a:ext uri="{A12FA001-AC4F-418D-AE19-62706E023703}">
                                <ahyp:hlinkClr xmlns:ahyp="http://schemas.microsoft.com/office/drawing/2018/hyperlinkcolor" val="tx"/>
                              </a:ext>
                            </a:extLst>
                          </a:hlinkClick>
                        </a:rPr>
                        <a:t>Megababe Beauty</a:t>
                      </a:r>
                      <a:endParaRPr lang="en-US" sz="800" b="0" i="0" u="sng" strike="noStrike" kern="1200">
                        <a:solidFill>
                          <a:srgbClr val="1F1A62"/>
                        </a:solidFill>
                        <a:effectLst/>
                        <a:latin typeface="Helvetica" panose="020B0604020202020204"/>
                        <a:ea typeface="+mn-ea"/>
                        <a:cs typeface="+mn-cs"/>
                      </a:endParaRPr>
                    </a:p>
                  </a:txBody>
                  <a:tcPr marL="9525" marR="9525" marT="9525" marB="0" anchor="b">
                    <a:solidFill>
                      <a:srgbClr val="E2E8F1"/>
                    </a:solidFill>
                  </a:tcPr>
                </a:tc>
                <a:tc>
                  <a:txBody>
                    <a:bodyPr/>
                    <a:lstStyle/>
                    <a:p>
                      <a:pPr algn="r" fontAlgn="b">
                        <a:buNone/>
                      </a:pPr>
                      <a:r>
                        <a:rPr lang="en-US" sz="800" b="1" i="0" u="none" strike="noStrike" kern="1200">
                          <a:solidFill>
                            <a:srgbClr val="1F1A62"/>
                          </a:solidFill>
                          <a:effectLst/>
                          <a:latin typeface="Helvetica" panose="020B0604020202020204"/>
                          <a:ea typeface="+mn-ea"/>
                          <a:cs typeface="+mn-cs"/>
                        </a:rPr>
                        <a:t>$1,170.8</a:t>
                      </a:r>
                    </a:p>
                  </a:txBody>
                  <a:tcPr marL="9525" marR="9525" marT="9525" marB="0" anchor="b">
                    <a:solidFill>
                      <a:srgbClr val="E2E8F1"/>
                    </a:solidFill>
                  </a:tcPr>
                </a:tc>
                <a:extLst>
                  <a:ext uri="{0D108BD9-81ED-4DB2-BD59-A6C34878D82A}">
                    <a16:rowId xmlns:a16="http://schemas.microsoft.com/office/drawing/2014/main" val="3037566474"/>
                  </a:ext>
                </a:extLst>
              </a:tr>
              <a:tr h="135471">
                <a:tc>
                  <a:txBody>
                    <a:bodyPr/>
                    <a:lstStyle/>
                    <a:p>
                      <a:pPr algn="l" fontAlgn="b">
                        <a:buNone/>
                      </a:pPr>
                      <a:r>
                        <a:rPr lang="en-US" sz="800" b="0" i="0" u="sng" strike="noStrike" kern="1200">
                          <a:solidFill>
                            <a:srgbClr val="1F1A62"/>
                          </a:solidFill>
                          <a:effectLst/>
                          <a:latin typeface="Helvetica" panose="020B0604020202020204"/>
                          <a:ea typeface="+mn-ea"/>
                          <a:cs typeface="+mn-cs"/>
                          <a:hlinkClick r:id="rId6">
                            <a:extLst>
                              <a:ext uri="{A12FA001-AC4F-418D-AE19-62706E023703}">
                                <ahyp:hlinkClr xmlns:ahyp="http://schemas.microsoft.com/office/drawing/2018/hyperlinkcolor" val="tx"/>
                              </a:ext>
                            </a:extLst>
                          </a:hlinkClick>
                        </a:rPr>
                        <a:t>The National Interest</a:t>
                      </a:r>
                      <a:endParaRPr lang="en-US" sz="800" b="0" i="0" u="sng" strike="noStrike" kern="1200">
                        <a:solidFill>
                          <a:srgbClr val="1F1A62"/>
                        </a:solidFill>
                        <a:effectLst/>
                        <a:latin typeface="Helvetica" panose="020B0604020202020204"/>
                        <a:ea typeface="+mn-ea"/>
                        <a:cs typeface="+mn-cs"/>
                      </a:endParaRPr>
                    </a:p>
                  </a:txBody>
                  <a:tcPr marL="9525" marR="9525" marT="9525" marB="0" anchor="b">
                    <a:solidFill>
                      <a:srgbClr val="E2E8F1"/>
                    </a:solidFill>
                  </a:tcPr>
                </a:tc>
                <a:tc>
                  <a:txBody>
                    <a:bodyPr/>
                    <a:lstStyle/>
                    <a:p>
                      <a:pPr algn="r" fontAlgn="b">
                        <a:buNone/>
                      </a:pPr>
                      <a:r>
                        <a:rPr lang="en-US" sz="800" b="1" i="0" u="none" strike="noStrike" kern="1200">
                          <a:solidFill>
                            <a:srgbClr val="1F1A62"/>
                          </a:solidFill>
                          <a:effectLst/>
                          <a:latin typeface="Helvetica" panose="020B0604020202020204"/>
                          <a:ea typeface="+mn-ea"/>
                          <a:cs typeface="+mn-cs"/>
                        </a:rPr>
                        <a:t>$1,166.2</a:t>
                      </a:r>
                    </a:p>
                  </a:txBody>
                  <a:tcPr marL="9525" marR="9525" marT="9525" marB="0" anchor="b">
                    <a:solidFill>
                      <a:srgbClr val="E2E8F1"/>
                    </a:solidFill>
                  </a:tcPr>
                </a:tc>
                <a:extLst>
                  <a:ext uri="{0D108BD9-81ED-4DB2-BD59-A6C34878D82A}">
                    <a16:rowId xmlns:a16="http://schemas.microsoft.com/office/drawing/2014/main" val="2565185990"/>
                  </a:ext>
                </a:extLst>
              </a:tr>
              <a:tr h="135471">
                <a:tc>
                  <a:txBody>
                    <a:bodyPr/>
                    <a:lstStyle/>
                    <a:p>
                      <a:pPr algn="l" fontAlgn="b">
                        <a:buNone/>
                      </a:pPr>
                      <a:r>
                        <a:rPr lang="en-US" sz="800" b="0" i="0" u="sng" strike="noStrike" kern="1200">
                          <a:solidFill>
                            <a:srgbClr val="1F1A62"/>
                          </a:solidFill>
                          <a:effectLst/>
                          <a:latin typeface="Helvetica" panose="020B0604020202020204"/>
                          <a:ea typeface="+mn-ea"/>
                          <a:cs typeface="+mn-cs"/>
                          <a:hlinkClick r:id="rId7">
                            <a:extLst>
                              <a:ext uri="{A12FA001-AC4F-418D-AE19-62706E023703}">
                                <ahyp:hlinkClr xmlns:ahyp="http://schemas.microsoft.com/office/drawing/2018/hyperlinkcolor" val="tx"/>
                              </a:ext>
                            </a:extLst>
                          </a:hlinkClick>
                        </a:rPr>
                        <a:t>88 Fortunes</a:t>
                      </a:r>
                      <a:endParaRPr lang="en-US" sz="800" b="0" i="0" u="sng" strike="noStrike" kern="1200">
                        <a:solidFill>
                          <a:srgbClr val="1F1A62"/>
                        </a:solidFill>
                        <a:effectLst/>
                        <a:latin typeface="Helvetica" panose="020B0604020202020204"/>
                        <a:ea typeface="+mn-ea"/>
                        <a:cs typeface="+mn-cs"/>
                      </a:endParaRPr>
                    </a:p>
                  </a:txBody>
                  <a:tcPr marL="9525" marR="9525" marT="9525" marB="0" anchor="b">
                    <a:solidFill>
                      <a:srgbClr val="E2E8F1"/>
                    </a:solidFill>
                  </a:tcPr>
                </a:tc>
                <a:tc>
                  <a:txBody>
                    <a:bodyPr/>
                    <a:lstStyle/>
                    <a:p>
                      <a:pPr algn="r" fontAlgn="b">
                        <a:buNone/>
                      </a:pPr>
                      <a:r>
                        <a:rPr lang="en-US" sz="800" b="1" i="0" u="none" strike="noStrike" kern="1200">
                          <a:solidFill>
                            <a:srgbClr val="1F1A62"/>
                          </a:solidFill>
                          <a:effectLst/>
                          <a:latin typeface="Helvetica" panose="020B0604020202020204"/>
                          <a:ea typeface="+mn-ea"/>
                          <a:cs typeface="+mn-cs"/>
                        </a:rPr>
                        <a:t>$1,123.1</a:t>
                      </a:r>
                    </a:p>
                  </a:txBody>
                  <a:tcPr marL="9525" marR="9525" marT="9525" marB="0" anchor="b">
                    <a:solidFill>
                      <a:srgbClr val="E2E8F1"/>
                    </a:solidFill>
                  </a:tcPr>
                </a:tc>
                <a:extLst>
                  <a:ext uri="{0D108BD9-81ED-4DB2-BD59-A6C34878D82A}">
                    <a16:rowId xmlns:a16="http://schemas.microsoft.com/office/drawing/2014/main" val="2904081547"/>
                  </a:ext>
                </a:extLst>
              </a:tr>
              <a:tr h="135471">
                <a:tc>
                  <a:txBody>
                    <a:bodyPr/>
                    <a:lstStyle/>
                    <a:p>
                      <a:pPr algn="l" fontAlgn="b">
                        <a:buNone/>
                      </a:pPr>
                      <a:r>
                        <a:rPr lang="en-US" sz="800" b="0" i="0" u="sng" strike="noStrike" kern="1200">
                          <a:solidFill>
                            <a:srgbClr val="1F1A62"/>
                          </a:solidFill>
                          <a:effectLst/>
                          <a:latin typeface="Helvetica" panose="020B0604020202020204"/>
                          <a:ea typeface="+mn-ea"/>
                          <a:cs typeface="+mn-cs"/>
                          <a:hlinkClick r:id="rId8">
                            <a:extLst>
                              <a:ext uri="{A12FA001-AC4F-418D-AE19-62706E023703}">
                                <ahyp:hlinkClr xmlns:ahyp="http://schemas.microsoft.com/office/drawing/2018/hyperlinkcolor" val="tx"/>
                              </a:ext>
                            </a:extLst>
                          </a:hlinkClick>
                        </a:rPr>
                        <a:t>Orla Floral</a:t>
                      </a:r>
                      <a:endParaRPr lang="en-US" sz="800" b="0" i="0" u="sng" strike="noStrike" kern="1200">
                        <a:solidFill>
                          <a:srgbClr val="1F1A62"/>
                        </a:solidFill>
                        <a:effectLst/>
                        <a:latin typeface="Helvetica" panose="020B0604020202020204"/>
                        <a:ea typeface="+mn-ea"/>
                        <a:cs typeface="+mn-cs"/>
                      </a:endParaRPr>
                    </a:p>
                  </a:txBody>
                  <a:tcPr marL="9525" marR="9525" marT="9525" marB="0" anchor="b">
                    <a:solidFill>
                      <a:srgbClr val="E2E8F1"/>
                    </a:solidFill>
                  </a:tcPr>
                </a:tc>
                <a:tc>
                  <a:txBody>
                    <a:bodyPr/>
                    <a:lstStyle/>
                    <a:p>
                      <a:pPr algn="r" fontAlgn="b">
                        <a:buNone/>
                      </a:pPr>
                      <a:r>
                        <a:rPr lang="en-US" sz="800" b="1" i="0" u="none" strike="noStrike" kern="1200">
                          <a:solidFill>
                            <a:srgbClr val="1F1A62"/>
                          </a:solidFill>
                          <a:effectLst/>
                          <a:latin typeface="Helvetica" panose="020B0604020202020204"/>
                          <a:ea typeface="+mn-ea"/>
                          <a:cs typeface="+mn-cs"/>
                        </a:rPr>
                        <a:t>$1,097.0</a:t>
                      </a:r>
                    </a:p>
                  </a:txBody>
                  <a:tcPr marL="9525" marR="9525" marT="9525" marB="0" anchor="b">
                    <a:solidFill>
                      <a:srgbClr val="E2E8F1"/>
                    </a:solidFill>
                  </a:tcPr>
                </a:tc>
                <a:extLst>
                  <a:ext uri="{0D108BD9-81ED-4DB2-BD59-A6C34878D82A}">
                    <a16:rowId xmlns:a16="http://schemas.microsoft.com/office/drawing/2014/main" val="3985156320"/>
                  </a:ext>
                </a:extLst>
              </a:tr>
              <a:tr h="135471">
                <a:tc>
                  <a:txBody>
                    <a:bodyPr/>
                    <a:lstStyle/>
                    <a:p>
                      <a:pPr algn="l" fontAlgn="b">
                        <a:buNone/>
                      </a:pPr>
                      <a:r>
                        <a:rPr lang="en-US" sz="800" b="0" i="0" u="sng" strike="noStrike" kern="1200">
                          <a:solidFill>
                            <a:srgbClr val="1F1A62"/>
                          </a:solidFill>
                          <a:effectLst/>
                          <a:latin typeface="Helvetica" panose="020B0604020202020204"/>
                          <a:ea typeface="+mn-ea"/>
                          <a:cs typeface="+mn-cs"/>
                          <a:hlinkClick r:id="rId9">
                            <a:extLst>
                              <a:ext uri="{A12FA001-AC4F-418D-AE19-62706E023703}">
                                <ahyp:hlinkClr xmlns:ahyp="http://schemas.microsoft.com/office/drawing/2018/hyperlinkcolor" val="tx"/>
                              </a:ext>
                            </a:extLst>
                          </a:hlinkClick>
                        </a:rPr>
                        <a:t>Michael Todd Beauty</a:t>
                      </a:r>
                      <a:endParaRPr lang="en-US" sz="800" b="0" i="0" u="sng" strike="noStrike" kern="1200">
                        <a:solidFill>
                          <a:srgbClr val="1F1A62"/>
                        </a:solidFill>
                        <a:effectLst/>
                        <a:latin typeface="Helvetica" panose="020B0604020202020204"/>
                        <a:ea typeface="+mn-ea"/>
                        <a:cs typeface="+mn-cs"/>
                      </a:endParaRPr>
                    </a:p>
                  </a:txBody>
                  <a:tcPr marL="9525" marR="9525" marT="9525" marB="0" anchor="b">
                    <a:solidFill>
                      <a:srgbClr val="E2E8F1"/>
                    </a:solidFill>
                  </a:tcPr>
                </a:tc>
                <a:tc>
                  <a:txBody>
                    <a:bodyPr/>
                    <a:lstStyle/>
                    <a:p>
                      <a:pPr algn="r" fontAlgn="b">
                        <a:buNone/>
                      </a:pPr>
                      <a:r>
                        <a:rPr lang="en-US" sz="800" b="1" i="0" u="none" strike="noStrike" kern="1200">
                          <a:solidFill>
                            <a:srgbClr val="1F1A62"/>
                          </a:solidFill>
                          <a:effectLst/>
                          <a:latin typeface="Helvetica" panose="020B0604020202020204"/>
                          <a:ea typeface="+mn-ea"/>
                          <a:cs typeface="+mn-cs"/>
                        </a:rPr>
                        <a:t>$1,036.5</a:t>
                      </a:r>
                    </a:p>
                  </a:txBody>
                  <a:tcPr marL="9525" marR="9525" marT="9525" marB="0" anchor="b">
                    <a:solidFill>
                      <a:srgbClr val="E2E8F1"/>
                    </a:solidFill>
                  </a:tcPr>
                </a:tc>
                <a:extLst>
                  <a:ext uri="{0D108BD9-81ED-4DB2-BD59-A6C34878D82A}">
                    <a16:rowId xmlns:a16="http://schemas.microsoft.com/office/drawing/2014/main" val="2107743845"/>
                  </a:ext>
                </a:extLst>
              </a:tr>
              <a:tr h="135471">
                <a:tc>
                  <a:txBody>
                    <a:bodyPr/>
                    <a:lstStyle/>
                    <a:p>
                      <a:pPr algn="l" fontAlgn="b">
                        <a:buNone/>
                      </a:pPr>
                      <a:r>
                        <a:rPr lang="en-US" sz="800" b="0" i="0" u="sng" strike="noStrike" kern="1200">
                          <a:solidFill>
                            <a:srgbClr val="1F1A62"/>
                          </a:solidFill>
                          <a:effectLst/>
                          <a:latin typeface="Helvetica" panose="020B0604020202020204"/>
                          <a:ea typeface="+mn-ea"/>
                          <a:cs typeface="+mn-cs"/>
                          <a:hlinkClick r:id="rId10">
                            <a:extLst>
                              <a:ext uri="{A12FA001-AC4F-418D-AE19-62706E023703}">
                                <ahyp:hlinkClr xmlns:ahyp="http://schemas.microsoft.com/office/drawing/2018/hyperlinkcolor" val="tx"/>
                              </a:ext>
                            </a:extLst>
                          </a:hlinkClick>
                        </a:rPr>
                        <a:t>Realty Central</a:t>
                      </a:r>
                      <a:endParaRPr lang="en-US" sz="800" b="0" i="0" u="sng" strike="noStrike" kern="1200">
                        <a:solidFill>
                          <a:srgbClr val="1F1A62"/>
                        </a:solidFill>
                        <a:effectLst/>
                        <a:latin typeface="Helvetica" panose="020B0604020202020204"/>
                        <a:ea typeface="+mn-ea"/>
                        <a:cs typeface="+mn-cs"/>
                      </a:endParaRPr>
                    </a:p>
                  </a:txBody>
                  <a:tcPr marL="9525" marR="9525" marT="9525" marB="0" anchor="b">
                    <a:solidFill>
                      <a:srgbClr val="E2E8F1"/>
                    </a:solidFill>
                  </a:tcPr>
                </a:tc>
                <a:tc>
                  <a:txBody>
                    <a:bodyPr/>
                    <a:lstStyle/>
                    <a:p>
                      <a:pPr algn="r" fontAlgn="b">
                        <a:buNone/>
                      </a:pPr>
                      <a:r>
                        <a:rPr lang="en-US" sz="800" b="1" i="0" u="none" strike="noStrike" kern="1200">
                          <a:solidFill>
                            <a:srgbClr val="1F1A62"/>
                          </a:solidFill>
                          <a:effectLst/>
                          <a:latin typeface="Helvetica" panose="020B0604020202020204"/>
                          <a:ea typeface="+mn-ea"/>
                          <a:cs typeface="+mn-cs"/>
                        </a:rPr>
                        <a:t>$1,023.3</a:t>
                      </a:r>
                    </a:p>
                  </a:txBody>
                  <a:tcPr marL="9525" marR="9525" marT="9525" marB="0" anchor="b">
                    <a:solidFill>
                      <a:srgbClr val="E2E8F1"/>
                    </a:solidFill>
                  </a:tcPr>
                </a:tc>
                <a:extLst>
                  <a:ext uri="{0D108BD9-81ED-4DB2-BD59-A6C34878D82A}">
                    <a16:rowId xmlns:a16="http://schemas.microsoft.com/office/drawing/2014/main" val="467029731"/>
                  </a:ext>
                </a:extLst>
              </a:tr>
              <a:tr h="135471">
                <a:tc>
                  <a:txBody>
                    <a:bodyPr/>
                    <a:lstStyle/>
                    <a:p>
                      <a:pPr algn="l" fontAlgn="b">
                        <a:buNone/>
                      </a:pPr>
                      <a:r>
                        <a:rPr lang="en-US" sz="800" b="0" i="0" u="sng" strike="noStrike" kern="1200">
                          <a:solidFill>
                            <a:srgbClr val="1F1A62"/>
                          </a:solidFill>
                          <a:effectLst/>
                          <a:latin typeface="Helvetica" panose="020B0604020202020204"/>
                          <a:ea typeface="+mn-ea"/>
                          <a:cs typeface="+mn-cs"/>
                          <a:hlinkClick r:id="rId11">
                            <a:extLst>
                              <a:ext uri="{A12FA001-AC4F-418D-AE19-62706E023703}">
                                <ahyp:hlinkClr xmlns:ahyp="http://schemas.microsoft.com/office/drawing/2018/hyperlinkcolor" val="tx"/>
                              </a:ext>
                            </a:extLst>
                          </a:hlinkClick>
                        </a:rPr>
                        <a:t>Securing American Greatness</a:t>
                      </a:r>
                      <a:endParaRPr lang="en-US" sz="800" b="0" i="0" u="sng" strike="noStrike" kern="1200">
                        <a:solidFill>
                          <a:srgbClr val="1F1A62"/>
                        </a:solidFill>
                        <a:effectLst/>
                        <a:latin typeface="Helvetica" panose="020B0604020202020204"/>
                        <a:ea typeface="+mn-ea"/>
                        <a:cs typeface="+mn-cs"/>
                      </a:endParaRPr>
                    </a:p>
                  </a:txBody>
                  <a:tcPr marL="9525" marR="9525" marT="9525" marB="0" anchor="b">
                    <a:solidFill>
                      <a:srgbClr val="E2E8F1"/>
                    </a:solidFill>
                  </a:tcPr>
                </a:tc>
                <a:tc>
                  <a:txBody>
                    <a:bodyPr/>
                    <a:lstStyle/>
                    <a:p>
                      <a:pPr algn="r" fontAlgn="b">
                        <a:buNone/>
                      </a:pPr>
                      <a:r>
                        <a:rPr lang="en-US" sz="800" b="1" i="0" u="none" strike="noStrike" kern="1200">
                          <a:solidFill>
                            <a:srgbClr val="1F1A62"/>
                          </a:solidFill>
                          <a:effectLst/>
                          <a:latin typeface="Helvetica" panose="020B0604020202020204"/>
                          <a:ea typeface="+mn-ea"/>
                          <a:cs typeface="+mn-cs"/>
                        </a:rPr>
                        <a:t>$972.1</a:t>
                      </a:r>
                    </a:p>
                  </a:txBody>
                  <a:tcPr marL="9525" marR="9525" marT="9525" marB="0" anchor="b">
                    <a:solidFill>
                      <a:srgbClr val="E2E8F1"/>
                    </a:solidFill>
                  </a:tcPr>
                </a:tc>
                <a:extLst>
                  <a:ext uri="{0D108BD9-81ED-4DB2-BD59-A6C34878D82A}">
                    <a16:rowId xmlns:a16="http://schemas.microsoft.com/office/drawing/2014/main" val="1051726361"/>
                  </a:ext>
                </a:extLst>
              </a:tr>
              <a:tr h="135471">
                <a:tc>
                  <a:txBody>
                    <a:bodyPr/>
                    <a:lstStyle/>
                    <a:p>
                      <a:pPr algn="l" fontAlgn="b">
                        <a:buNone/>
                      </a:pPr>
                      <a:r>
                        <a:rPr lang="en-US" sz="800" b="0" i="0" u="sng" strike="noStrike" kern="1200">
                          <a:solidFill>
                            <a:srgbClr val="1F1A62"/>
                          </a:solidFill>
                          <a:effectLst/>
                          <a:latin typeface="Helvetica" panose="020B0604020202020204"/>
                          <a:ea typeface="+mn-ea"/>
                          <a:cs typeface="+mn-cs"/>
                          <a:hlinkClick r:id="rId12">
                            <a:extLst>
                              <a:ext uri="{A12FA001-AC4F-418D-AE19-62706E023703}">
                                <ahyp:hlinkClr xmlns:ahyp="http://schemas.microsoft.com/office/drawing/2018/hyperlinkcolor" val="tx"/>
                              </a:ext>
                            </a:extLst>
                          </a:hlinkClick>
                        </a:rPr>
                        <a:t>OneSkin</a:t>
                      </a:r>
                      <a:endParaRPr lang="en-US" sz="800" b="0" i="0" u="sng" strike="noStrike" kern="1200">
                        <a:solidFill>
                          <a:srgbClr val="1F1A62"/>
                        </a:solidFill>
                        <a:effectLst/>
                        <a:latin typeface="Helvetica" panose="020B0604020202020204"/>
                        <a:ea typeface="+mn-ea"/>
                        <a:cs typeface="+mn-cs"/>
                      </a:endParaRPr>
                    </a:p>
                  </a:txBody>
                  <a:tcPr marL="9525" marR="9525" marT="9525" marB="0" anchor="b">
                    <a:solidFill>
                      <a:srgbClr val="E2E8F1"/>
                    </a:solidFill>
                  </a:tcPr>
                </a:tc>
                <a:tc>
                  <a:txBody>
                    <a:bodyPr/>
                    <a:lstStyle/>
                    <a:p>
                      <a:pPr algn="r" fontAlgn="b">
                        <a:buNone/>
                      </a:pPr>
                      <a:r>
                        <a:rPr lang="en-US" sz="800" b="1" i="0" u="none" strike="noStrike" kern="1200">
                          <a:solidFill>
                            <a:srgbClr val="1F1A62"/>
                          </a:solidFill>
                          <a:effectLst/>
                          <a:latin typeface="Helvetica" panose="020B0604020202020204"/>
                          <a:ea typeface="+mn-ea"/>
                          <a:cs typeface="+mn-cs"/>
                        </a:rPr>
                        <a:t>$952.4</a:t>
                      </a:r>
                    </a:p>
                  </a:txBody>
                  <a:tcPr marL="9525" marR="9525" marT="9525" marB="0" anchor="b">
                    <a:solidFill>
                      <a:srgbClr val="E2E8F1"/>
                    </a:solidFill>
                  </a:tcPr>
                </a:tc>
                <a:extLst>
                  <a:ext uri="{0D108BD9-81ED-4DB2-BD59-A6C34878D82A}">
                    <a16:rowId xmlns:a16="http://schemas.microsoft.com/office/drawing/2014/main" val="4140546859"/>
                  </a:ext>
                </a:extLst>
              </a:tr>
              <a:tr h="135471">
                <a:tc>
                  <a:txBody>
                    <a:bodyPr/>
                    <a:lstStyle/>
                    <a:p>
                      <a:pPr algn="l" fontAlgn="b">
                        <a:buNone/>
                      </a:pPr>
                      <a:r>
                        <a:rPr lang="en-US" sz="800" b="0" i="0" u="sng" strike="noStrike" kern="1200">
                          <a:solidFill>
                            <a:srgbClr val="1F1A62"/>
                          </a:solidFill>
                          <a:effectLst/>
                          <a:latin typeface="Helvetica" panose="020B0604020202020204"/>
                          <a:ea typeface="+mn-ea"/>
                          <a:cs typeface="+mn-cs"/>
                          <a:hlinkClick r:id="rId13">
                            <a:extLst>
                              <a:ext uri="{A12FA001-AC4F-418D-AE19-62706E023703}">
                                <ahyp:hlinkClr xmlns:ahyp="http://schemas.microsoft.com/office/drawing/2018/hyperlinkcolor" val="tx"/>
                              </a:ext>
                            </a:extLst>
                          </a:hlinkClick>
                        </a:rPr>
                        <a:t>NasalFresh MD</a:t>
                      </a:r>
                      <a:endParaRPr lang="en-US" sz="800" b="0" i="0" u="sng" strike="noStrike" kern="1200">
                        <a:solidFill>
                          <a:srgbClr val="1F1A62"/>
                        </a:solidFill>
                        <a:effectLst/>
                        <a:latin typeface="Helvetica" panose="020B0604020202020204"/>
                        <a:ea typeface="+mn-ea"/>
                        <a:cs typeface="+mn-cs"/>
                      </a:endParaRPr>
                    </a:p>
                  </a:txBody>
                  <a:tcPr marL="9525" marR="9525" marT="9525" marB="0" anchor="b">
                    <a:solidFill>
                      <a:srgbClr val="E2E8F1"/>
                    </a:solidFill>
                  </a:tcPr>
                </a:tc>
                <a:tc>
                  <a:txBody>
                    <a:bodyPr/>
                    <a:lstStyle/>
                    <a:p>
                      <a:pPr algn="r" fontAlgn="b">
                        <a:buNone/>
                      </a:pPr>
                      <a:r>
                        <a:rPr lang="en-US" sz="800" b="1" i="0" u="none" strike="noStrike" kern="1200">
                          <a:solidFill>
                            <a:srgbClr val="1F1A62"/>
                          </a:solidFill>
                          <a:effectLst/>
                          <a:latin typeface="Helvetica" panose="020B0604020202020204"/>
                          <a:ea typeface="+mn-ea"/>
                          <a:cs typeface="+mn-cs"/>
                        </a:rPr>
                        <a:t>$949.8</a:t>
                      </a:r>
                    </a:p>
                  </a:txBody>
                  <a:tcPr marL="9525" marR="9525" marT="9525" marB="0" anchor="b">
                    <a:solidFill>
                      <a:srgbClr val="E2E8F1"/>
                    </a:solidFill>
                  </a:tcPr>
                </a:tc>
                <a:extLst>
                  <a:ext uri="{0D108BD9-81ED-4DB2-BD59-A6C34878D82A}">
                    <a16:rowId xmlns:a16="http://schemas.microsoft.com/office/drawing/2014/main" val="92535058"/>
                  </a:ext>
                </a:extLst>
              </a:tr>
              <a:tr h="135471">
                <a:tc>
                  <a:txBody>
                    <a:bodyPr/>
                    <a:lstStyle/>
                    <a:p>
                      <a:pPr algn="l" fontAlgn="b">
                        <a:buNone/>
                      </a:pPr>
                      <a:r>
                        <a:rPr lang="en-US" sz="800" b="0" i="0" u="sng" strike="noStrike" kern="1200">
                          <a:solidFill>
                            <a:srgbClr val="1F1A62"/>
                          </a:solidFill>
                          <a:effectLst/>
                          <a:latin typeface="Helvetica" panose="020B0604020202020204"/>
                          <a:ea typeface="+mn-ea"/>
                          <a:cs typeface="+mn-cs"/>
                          <a:hlinkClick r:id="rId14">
                            <a:extLst>
                              <a:ext uri="{A12FA001-AC4F-418D-AE19-62706E023703}">
                                <ahyp:hlinkClr xmlns:ahyp="http://schemas.microsoft.com/office/drawing/2018/hyperlinkcolor" val="tx"/>
                              </a:ext>
                            </a:extLst>
                          </a:hlinkClick>
                        </a:rPr>
                        <a:t>Yeezy</a:t>
                      </a:r>
                      <a:endParaRPr lang="en-US" sz="800" b="0" i="0" u="sng" strike="noStrike" kern="1200">
                        <a:solidFill>
                          <a:srgbClr val="1F1A62"/>
                        </a:solidFill>
                        <a:effectLst/>
                        <a:latin typeface="Helvetica" panose="020B0604020202020204"/>
                        <a:ea typeface="+mn-ea"/>
                        <a:cs typeface="+mn-cs"/>
                      </a:endParaRPr>
                    </a:p>
                  </a:txBody>
                  <a:tcPr marL="9525" marR="9525" marT="9525" marB="0" anchor="b">
                    <a:solidFill>
                      <a:srgbClr val="E2E8F1"/>
                    </a:solidFill>
                  </a:tcPr>
                </a:tc>
                <a:tc>
                  <a:txBody>
                    <a:bodyPr/>
                    <a:lstStyle/>
                    <a:p>
                      <a:pPr algn="r" fontAlgn="b">
                        <a:buNone/>
                      </a:pPr>
                      <a:r>
                        <a:rPr lang="en-US" sz="800" b="1" i="0" u="none" strike="noStrike" kern="1200">
                          <a:solidFill>
                            <a:srgbClr val="1F1A62"/>
                          </a:solidFill>
                          <a:effectLst/>
                          <a:latin typeface="Helvetica" panose="020B0604020202020204"/>
                          <a:ea typeface="+mn-ea"/>
                          <a:cs typeface="+mn-cs"/>
                        </a:rPr>
                        <a:t>$940.3</a:t>
                      </a:r>
                    </a:p>
                  </a:txBody>
                  <a:tcPr marL="9525" marR="9525" marT="9525" marB="0" anchor="b">
                    <a:solidFill>
                      <a:srgbClr val="E2E8F1"/>
                    </a:solidFill>
                  </a:tcPr>
                </a:tc>
                <a:extLst>
                  <a:ext uri="{0D108BD9-81ED-4DB2-BD59-A6C34878D82A}">
                    <a16:rowId xmlns:a16="http://schemas.microsoft.com/office/drawing/2014/main" val="2464428436"/>
                  </a:ext>
                </a:extLst>
              </a:tr>
              <a:tr h="135471">
                <a:tc>
                  <a:txBody>
                    <a:bodyPr/>
                    <a:lstStyle/>
                    <a:p>
                      <a:pPr algn="l" fontAlgn="b">
                        <a:buNone/>
                      </a:pPr>
                      <a:r>
                        <a:rPr lang="en-US" sz="800" b="0" i="0" u="sng" strike="noStrike" kern="1200">
                          <a:solidFill>
                            <a:srgbClr val="1F1A62"/>
                          </a:solidFill>
                          <a:effectLst/>
                          <a:latin typeface="Helvetica" panose="020B0604020202020204"/>
                          <a:ea typeface="+mn-ea"/>
                          <a:cs typeface="+mn-cs"/>
                          <a:hlinkClick r:id="rId15">
                            <a:extLst>
                              <a:ext uri="{A12FA001-AC4F-418D-AE19-62706E023703}">
                                <ahyp:hlinkClr xmlns:ahyp="http://schemas.microsoft.com/office/drawing/2018/hyperlinkcolor" val="tx"/>
                              </a:ext>
                            </a:extLst>
                          </a:hlinkClick>
                        </a:rPr>
                        <a:t>Humane World for Animals</a:t>
                      </a:r>
                      <a:endParaRPr lang="en-US" sz="800" b="0" i="0" u="sng" strike="noStrike" kern="1200">
                        <a:solidFill>
                          <a:srgbClr val="1F1A62"/>
                        </a:solidFill>
                        <a:effectLst/>
                        <a:latin typeface="Helvetica" panose="020B0604020202020204"/>
                        <a:ea typeface="+mn-ea"/>
                        <a:cs typeface="+mn-cs"/>
                      </a:endParaRPr>
                    </a:p>
                  </a:txBody>
                  <a:tcPr marL="9525" marR="9525" marT="9525" marB="0" anchor="b">
                    <a:solidFill>
                      <a:srgbClr val="E2E8F1"/>
                    </a:solidFill>
                  </a:tcPr>
                </a:tc>
                <a:tc>
                  <a:txBody>
                    <a:bodyPr/>
                    <a:lstStyle/>
                    <a:p>
                      <a:pPr algn="r" fontAlgn="b">
                        <a:buNone/>
                      </a:pPr>
                      <a:r>
                        <a:rPr lang="en-US" sz="800" b="1" i="0" u="none" strike="noStrike" kern="1200">
                          <a:solidFill>
                            <a:srgbClr val="1F1A62"/>
                          </a:solidFill>
                          <a:effectLst/>
                          <a:latin typeface="Helvetica" panose="020B0604020202020204"/>
                          <a:ea typeface="+mn-ea"/>
                          <a:cs typeface="+mn-cs"/>
                        </a:rPr>
                        <a:t>$919.5</a:t>
                      </a:r>
                    </a:p>
                  </a:txBody>
                  <a:tcPr marL="9525" marR="9525" marT="9525" marB="0" anchor="b">
                    <a:solidFill>
                      <a:srgbClr val="E2E8F1"/>
                    </a:solidFill>
                  </a:tcPr>
                </a:tc>
                <a:extLst>
                  <a:ext uri="{0D108BD9-81ED-4DB2-BD59-A6C34878D82A}">
                    <a16:rowId xmlns:a16="http://schemas.microsoft.com/office/drawing/2014/main" val="1545840138"/>
                  </a:ext>
                </a:extLst>
              </a:tr>
              <a:tr h="135471">
                <a:tc>
                  <a:txBody>
                    <a:bodyPr/>
                    <a:lstStyle/>
                    <a:p>
                      <a:pPr algn="l" fontAlgn="b">
                        <a:buNone/>
                      </a:pPr>
                      <a:r>
                        <a:rPr lang="en-US" sz="800" b="0" i="0" u="sng" strike="noStrike" kern="1200">
                          <a:solidFill>
                            <a:srgbClr val="1F1A62"/>
                          </a:solidFill>
                          <a:effectLst/>
                          <a:latin typeface="Helvetica" panose="020B0604020202020204"/>
                          <a:ea typeface="+mn-ea"/>
                          <a:cs typeface="+mn-cs"/>
                          <a:hlinkClick r:id="rId16">
                            <a:extLst>
                              <a:ext uri="{A12FA001-AC4F-418D-AE19-62706E023703}">
                                <ahyp:hlinkClr xmlns:ahyp="http://schemas.microsoft.com/office/drawing/2018/hyperlinkcolor" val="tx"/>
                              </a:ext>
                            </a:extLst>
                          </a:hlinkClick>
                        </a:rPr>
                        <a:t>LolaVie</a:t>
                      </a:r>
                      <a:endParaRPr lang="en-US" sz="800" b="0" i="0" u="sng" strike="noStrike" kern="1200">
                        <a:solidFill>
                          <a:srgbClr val="1F1A62"/>
                        </a:solidFill>
                        <a:effectLst/>
                        <a:latin typeface="Helvetica" panose="020B0604020202020204"/>
                        <a:ea typeface="+mn-ea"/>
                        <a:cs typeface="+mn-cs"/>
                      </a:endParaRPr>
                    </a:p>
                  </a:txBody>
                  <a:tcPr marL="9525" marR="9525" marT="9525" marB="0" anchor="b">
                    <a:solidFill>
                      <a:srgbClr val="E2E8F1"/>
                    </a:solidFill>
                  </a:tcPr>
                </a:tc>
                <a:tc>
                  <a:txBody>
                    <a:bodyPr/>
                    <a:lstStyle/>
                    <a:p>
                      <a:pPr algn="r" fontAlgn="b">
                        <a:buNone/>
                      </a:pPr>
                      <a:r>
                        <a:rPr lang="en-US" sz="800" b="1" i="0" u="none" strike="noStrike" kern="1200">
                          <a:solidFill>
                            <a:srgbClr val="1F1A62"/>
                          </a:solidFill>
                          <a:effectLst/>
                          <a:latin typeface="Helvetica" panose="020B0604020202020204"/>
                          <a:ea typeface="+mn-ea"/>
                          <a:cs typeface="+mn-cs"/>
                        </a:rPr>
                        <a:t>$908.9</a:t>
                      </a:r>
                    </a:p>
                  </a:txBody>
                  <a:tcPr marL="9525" marR="9525" marT="9525" marB="0" anchor="b">
                    <a:solidFill>
                      <a:srgbClr val="E2E8F1"/>
                    </a:solidFill>
                  </a:tcPr>
                </a:tc>
                <a:extLst>
                  <a:ext uri="{0D108BD9-81ED-4DB2-BD59-A6C34878D82A}">
                    <a16:rowId xmlns:a16="http://schemas.microsoft.com/office/drawing/2014/main" val="960670842"/>
                  </a:ext>
                </a:extLst>
              </a:tr>
              <a:tr h="135471">
                <a:tc>
                  <a:txBody>
                    <a:bodyPr/>
                    <a:lstStyle/>
                    <a:p>
                      <a:pPr algn="l" fontAlgn="b">
                        <a:buNone/>
                      </a:pPr>
                      <a:r>
                        <a:rPr lang="en-US" sz="800" b="0" i="0" u="sng" strike="noStrike" kern="1200">
                          <a:solidFill>
                            <a:srgbClr val="1F1A62"/>
                          </a:solidFill>
                          <a:effectLst/>
                          <a:latin typeface="Helvetica" panose="020B0604020202020204"/>
                          <a:ea typeface="+mn-ea"/>
                          <a:cs typeface="+mn-cs"/>
                          <a:hlinkClick r:id="rId17">
                            <a:extLst>
                              <a:ext uri="{A12FA001-AC4F-418D-AE19-62706E023703}">
                                <ahyp:hlinkClr xmlns:ahyp="http://schemas.microsoft.com/office/drawing/2018/hyperlinkcolor" val="tx"/>
                              </a:ext>
                            </a:extLst>
                          </a:hlinkClick>
                        </a:rPr>
                        <a:t>MLB PRO SPIRIT</a:t>
                      </a:r>
                      <a:endParaRPr lang="en-US" sz="800" b="0" i="0" u="sng" strike="noStrike" kern="1200">
                        <a:solidFill>
                          <a:srgbClr val="1F1A62"/>
                        </a:solidFill>
                        <a:effectLst/>
                        <a:latin typeface="Helvetica" panose="020B0604020202020204"/>
                        <a:ea typeface="+mn-ea"/>
                        <a:cs typeface="+mn-cs"/>
                      </a:endParaRPr>
                    </a:p>
                  </a:txBody>
                  <a:tcPr marL="9525" marR="9525" marT="9525" marB="0" anchor="b">
                    <a:solidFill>
                      <a:srgbClr val="E2E8F1"/>
                    </a:solidFill>
                  </a:tcPr>
                </a:tc>
                <a:tc>
                  <a:txBody>
                    <a:bodyPr/>
                    <a:lstStyle/>
                    <a:p>
                      <a:pPr algn="r" fontAlgn="b">
                        <a:buNone/>
                      </a:pPr>
                      <a:r>
                        <a:rPr lang="en-US" sz="800" b="1" i="0" u="none" strike="noStrike" kern="1200">
                          <a:solidFill>
                            <a:srgbClr val="1F1A62"/>
                          </a:solidFill>
                          <a:effectLst/>
                          <a:latin typeface="Helvetica" panose="020B0604020202020204"/>
                          <a:ea typeface="+mn-ea"/>
                          <a:cs typeface="+mn-cs"/>
                        </a:rPr>
                        <a:t>$897.7</a:t>
                      </a:r>
                    </a:p>
                  </a:txBody>
                  <a:tcPr marL="9525" marR="9525" marT="9525" marB="0" anchor="b">
                    <a:solidFill>
                      <a:srgbClr val="E2E8F1"/>
                    </a:solidFill>
                  </a:tcPr>
                </a:tc>
                <a:extLst>
                  <a:ext uri="{0D108BD9-81ED-4DB2-BD59-A6C34878D82A}">
                    <a16:rowId xmlns:a16="http://schemas.microsoft.com/office/drawing/2014/main" val="2696383004"/>
                  </a:ext>
                </a:extLst>
              </a:tr>
              <a:tr h="135471">
                <a:tc>
                  <a:txBody>
                    <a:bodyPr/>
                    <a:lstStyle/>
                    <a:p>
                      <a:pPr algn="l" fontAlgn="b">
                        <a:buNone/>
                      </a:pPr>
                      <a:r>
                        <a:rPr lang="en-US" sz="800" b="0" i="0" u="sng" strike="noStrike" kern="1200">
                          <a:solidFill>
                            <a:srgbClr val="1F1A62"/>
                          </a:solidFill>
                          <a:effectLst/>
                          <a:latin typeface="Helvetica" panose="020B0604020202020204"/>
                          <a:ea typeface="+mn-ea"/>
                          <a:cs typeface="+mn-cs"/>
                          <a:hlinkClick r:id="rId18">
                            <a:extLst>
                              <a:ext uri="{A12FA001-AC4F-418D-AE19-62706E023703}">
                                <ahyp:hlinkClr xmlns:ahyp="http://schemas.microsoft.com/office/drawing/2018/hyperlinkcolor" val="tx"/>
                              </a:ext>
                            </a:extLst>
                          </a:hlinkClick>
                        </a:rPr>
                        <a:t>Florajen</a:t>
                      </a:r>
                      <a:endParaRPr lang="en-US" sz="800" b="0" i="0" u="sng" strike="noStrike" kern="1200">
                        <a:solidFill>
                          <a:srgbClr val="1F1A62"/>
                        </a:solidFill>
                        <a:effectLst/>
                        <a:latin typeface="Helvetica" panose="020B0604020202020204"/>
                        <a:ea typeface="+mn-ea"/>
                        <a:cs typeface="+mn-cs"/>
                      </a:endParaRPr>
                    </a:p>
                  </a:txBody>
                  <a:tcPr marL="9525" marR="9525" marT="9525" marB="0" anchor="b">
                    <a:solidFill>
                      <a:srgbClr val="E2E8F1"/>
                    </a:solidFill>
                  </a:tcPr>
                </a:tc>
                <a:tc>
                  <a:txBody>
                    <a:bodyPr/>
                    <a:lstStyle/>
                    <a:p>
                      <a:pPr algn="r" fontAlgn="b">
                        <a:buNone/>
                      </a:pPr>
                      <a:r>
                        <a:rPr lang="en-US" sz="800" b="1" i="0" u="none" strike="noStrike" kern="1200">
                          <a:solidFill>
                            <a:srgbClr val="1F1A62"/>
                          </a:solidFill>
                          <a:effectLst/>
                          <a:latin typeface="Helvetica" panose="020B0604020202020204"/>
                          <a:ea typeface="+mn-ea"/>
                          <a:cs typeface="+mn-cs"/>
                        </a:rPr>
                        <a:t>$882.0</a:t>
                      </a:r>
                    </a:p>
                  </a:txBody>
                  <a:tcPr marL="9525" marR="9525" marT="9525" marB="0" anchor="b">
                    <a:solidFill>
                      <a:srgbClr val="E2E8F1"/>
                    </a:solidFill>
                  </a:tcPr>
                </a:tc>
                <a:extLst>
                  <a:ext uri="{0D108BD9-81ED-4DB2-BD59-A6C34878D82A}">
                    <a16:rowId xmlns:a16="http://schemas.microsoft.com/office/drawing/2014/main" val="1653029859"/>
                  </a:ext>
                </a:extLst>
              </a:tr>
              <a:tr h="140878">
                <a:tc>
                  <a:txBody>
                    <a:bodyPr/>
                    <a:lstStyle/>
                    <a:p>
                      <a:pPr algn="l" fontAlgn="b">
                        <a:buNone/>
                      </a:pPr>
                      <a:r>
                        <a:rPr lang="en-US" sz="800" b="0" i="0" u="sng" strike="noStrike" kern="1200">
                          <a:solidFill>
                            <a:srgbClr val="1F1A62"/>
                          </a:solidFill>
                          <a:effectLst/>
                          <a:latin typeface="Helvetica" panose="020B0604020202020204"/>
                          <a:ea typeface="+mn-ea"/>
                          <a:cs typeface="+mn-cs"/>
                          <a:hlinkClick r:id="rId19">
                            <a:extLst>
                              <a:ext uri="{A12FA001-AC4F-418D-AE19-62706E023703}">
                                <ahyp:hlinkClr xmlns:ahyp="http://schemas.microsoft.com/office/drawing/2018/hyperlinkcolor" val="tx"/>
                              </a:ext>
                            </a:extLst>
                          </a:hlinkClick>
                        </a:rPr>
                        <a:t>Wander</a:t>
                      </a:r>
                      <a:endParaRPr lang="en-US" sz="800" b="0" i="0" u="sng" strike="noStrike" kern="1200">
                        <a:solidFill>
                          <a:srgbClr val="1F1A62"/>
                        </a:solidFill>
                        <a:effectLst/>
                        <a:latin typeface="Helvetica" panose="020B0604020202020204"/>
                        <a:ea typeface="+mn-ea"/>
                        <a:cs typeface="+mn-cs"/>
                      </a:endParaRPr>
                    </a:p>
                  </a:txBody>
                  <a:tcPr marL="9525" marR="9525" marT="9525" marB="0" anchor="b">
                    <a:solidFill>
                      <a:srgbClr val="E2E8F1"/>
                    </a:solidFill>
                  </a:tcPr>
                </a:tc>
                <a:tc>
                  <a:txBody>
                    <a:bodyPr/>
                    <a:lstStyle/>
                    <a:p>
                      <a:pPr algn="r" fontAlgn="b">
                        <a:buNone/>
                      </a:pPr>
                      <a:r>
                        <a:rPr lang="en-US" sz="800" b="1" i="0" u="none" strike="noStrike" kern="1200">
                          <a:solidFill>
                            <a:srgbClr val="1F1A62"/>
                          </a:solidFill>
                          <a:effectLst/>
                          <a:latin typeface="Helvetica" panose="020B0604020202020204"/>
                          <a:ea typeface="+mn-ea"/>
                          <a:cs typeface="+mn-cs"/>
                        </a:rPr>
                        <a:t>$860.5</a:t>
                      </a:r>
                    </a:p>
                  </a:txBody>
                  <a:tcPr marL="9525" marR="9525" marT="9525" marB="0" anchor="b">
                    <a:solidFill>
                      <a:srgbClr val="E2E8F1"/>
                    </a:solidFill>
                  </a:tcPr>
                </a:tc>
                <a:extLst>
                  <a:ext uri="{0D108BD9-81ED-4DB2-BD59-A6C34878D82A}">
                    <a16:rowId xmlns:a16="http://schemas.microsoft.com/office/drawing/2014/main" val="2248202302"/>
                  </a:ext>
                </a:extLst>
              </a:tr>
              <a:tr h="140878">
                <a:tc>
                  <a:txBody>
                    <a:bodyPr/>
                    <a:lstStyle/>
                    <a:p>
                      <a:pPr algn="l" fontAlgn="b">
                        <a:buNone/>
                      </a:pPr>
                      <a:r>
                        <a:rPr lang="en-US" sz="800" b="0" i="0" u="sng" strike="noStrike" kern="1200">
                          <a:solidFill>
                            <a:srgbClr val="1F1A62"/>
                          </a:solidFill>
                          <a:effectLst/>
                          <a:latin typeface="Helvetica" panose="020B0604020202020204"/>
                          <a:ea typeface="+mn-ea"/>
                          <a:cs typeface="+mn-cs"/>
                          <a:hlinkClick r:id="rId20">
                            <a:extLst>
                              <a:ext uri="{A12FA001-AC4F-418D-AE19-62706E023703}">
                                <ahyp:hlinkClr xmlns:ahyp="http://schemas.microsoft.com/office/drawing/2018/hyperlinkcolor" val="tx"/>
                              </a:ext>
                            </a:extLst>
                          </a:hlinkClick>
                        </a:rPr>
                        <a:t>Kiehl's</a:t>
                      </a:r>
                      <a:endParaRPr lang="en-US" sz="800" b="0" i="0" u="sng" strike="noStrike" kern="1200">
                        <a:solidFill>
                          <a:srgbClr val="1F1A62"/>
                        </a:solidFill>
                        <a:effectLst/>
                        <a:latin typeface="Helvetica" panose="020B0604020202020204"/>
                        <a:ea typeface="+mn-ea"/>
                        <a:cs typeface="+mn-cs"/>
                      </a:endParaRPr>
                    </a:p>
                  </a:txBody>
                  <a:tcPr marL="9525" marR="9525" marT="9525" marB="0" anchor="b">
                    <a:solidFill>
                      <a:srgbClr val="E2E8F1"/>
                    </a:solidFill>
                  </a:tcPr>
                </a:tc>
                <a:tc>
                  <a:txBody>
                    <a:bodyPr/>
                    <a:lstStyle/>
                    <a:p>
                      <a:pPr algn="r" fontAlgn="b">
                        <a:buNone/>
                      </a:pPr>
                      <a:r>
                        <a:rPr lang="en-US" sz="800" b="1" i="0" u="none" strike="noStrike" kern="1200">
                          <a:solidFill>
                            <a:srgbClr val="1F1A62"/>
                          </a:solidFill>
                          <a:effectLst/>
                          <a:latin typeface="Helvetica" panose="020B0604020202020204"/>
                          <a:ea typeface="+mn-ea"/>
                          <a:cs typeface="+mn-cs"/>
                        </a:rPr>
                        <a:t>$818.2</a:t>
                      </a:r>
                    </a:p>
                  </a:txBody>
                  <a:tcPr marL="9525" marR="9525" marT="9525" marB="0" anchor="b">
                    <a:solidFill>
                      <a:srgbClr val="E2E8F1"/>
                    </a:solidFill>
                  </a:tcPr>
                </a:tc>
                <a:extLst>
                  <a:ext uri="{0D108BD9-81ED-4DB2-BD59-A6C34878D82A}">
                    <a16:rowId xmlns:a16="http://schemas.microsoft.com/office/drawing/2014/main" val="40985565"/>
                  </a:ext>
                </a:extLst>
              </a:tr>
              <a:tr h="135471">
                <a:tc>
                  <a:txBody>
                    <a:bodyPr/>
                    <a:lstStyle/>
                    <a:p>
                      <a:pPr algn="l" fontAlgn="b">
                        <a:buNone/>
                      </a:pPr>
                      <a:r>
                        <a:rPr lang="en-US" sz="800" b="0" i="0" u="sng" strike="noStrike" kern="1200">
                          <a:solidFill>
                            <a:srgbClr val="1F1A62"/>
                          </a:solidFill>
                          <a:effectLst/>
                          <a:latin typeface="Helvetica" panose="020B0604020202020204"/>
                          <a:ea typeface="+mn-ea"/>
                          <a:cs typeface="+mn-cs"/>
                          <a:hlinkClick r:id="rId21">
                            <a:extLst>
                              <a:ext uri="{A12FA001-AC4F-418D-AE19-62706E023703}">
                                <ahyp:hlinkClr xmlns:ahyp="http://schemas.microsoft.com/office/drawing/2018/hyperlinkcolor" val="tx"/>
                              </a:ext>
                            </a:extLst>
                          </a:hlinkClick>
                        </a:rPr>
                        <a:t>Window Nation</a:t>
                      </a:r>
                      <a:endParaRPr lang="en-US" sz="800" b="0" i="0" u="sng" strike="noStrike" kern="1200">
                        <a:solidFill>
                          <a:srgbClr val="1F1A62"/>
                        </a:solidFill>
                        <a:effectLst/>
                        <a:latin typeface="Helvetica" panose="020B0604020202020204"/>
                        <a:ea typeface="+mn-ea"/>
                        <a:cs typeface="+mn-cs"/>
                      </a:endParaRPr>
                    </a:p>
                  </a:txBody>
                  <a:tcPr marL="9525" marR="9525" marT="9525" marB="0" anchor="b">
                    <a:solidFill>
                      <a:srgbClr val="E2E8F1"/>
                    </a:solidFill>
                  </a:tcPr>
                </a:tc>
                <a:tc>
                  <a:txBody>
                    <a:bodyPr/>
                    <a:lstStyle/>
                    <a:p>
                      <a:pPr algn="r" fontAlgn="b">
                        <a:buNone/>
                      </a:pPr>
                      <a:r>
                        <a:rPr lang="en-US" sz="800" b="1" i="0" u="none" strike="noStrike" kern="1200">
                          <a:solidFill>
                            <a:srgbClr val="1F1A62"/>
                          </a:solidFill>
                          <a:effectLst/>
                          <a:latin typeface="Helvetica" panose="020B0604020202020204"/>
                          <a:ea typeface="+mn-ea"/>
                          <a:cs typeface="+mn-cs"/>
                        </a:rPr>
                        <a:t>$736.4</a:t>
                      </a:r>
                    </a:p>
                  </a:txBody>
                  <a:tcPr marL="9525" marR="9525" marT="9525" marB="0" anchor="b">
                    <a:solidFill>
                      <a:srgbClr val="E2E8F1"/>
                    </a:solidFill>
                  </a:tcPr>
                </a:tc>
                <a:extLst>
                  <a:ext uri="{0D108BD9-81ED-4DB2-BD59-A6C34878D82A}">
                    <a16:rowId xmlns:a16="http://schemas.microsoft.com/office/drawing/2014/main" val="1046257968"/>
                  </a:ext>
                </a:extLst>
              </a:tr>
              <a:tr h="135471">
                <a:tc>
                  <a:txBody>
                    <a:bodyPr/>
                    <a:lstStyle/>
                    <a:p>
                      <a:pPr algn="l" fontAlgn="b">
                        <a:buNone/>
                      </a:pPr>
                      <a:r>
                        <a:rPr lang="en-US" sz="800" b="0" i="0" u="sng" strike="noStrike" kern="1200">
                          <a:solidFill>
                            <a:srgbClr val="1F1A62"/>
                          </a:solidFill>
                          <a:effectLst/>
                          <a:latin typeface="Helvetica" panose="020B0604020202020204"/>
                          <a:ea typeface="+mn-ea"/>
                          <a:cs typeface="+mn-cs"/>
                        </a:rPr>
                        <a:t>Rockies.TV</a:t>
                      </a:r>
                    </a:p>
                  </a:txBody>
                  <a:tcPr marL="9525" marR="9525" marT="9525" marB="0" anchor="b">
                    <a:solidFill>
                      <a:srgbClr val="E2E8F1"/>
                    </a:solidFill>
                  </a:tcPr>
                </a:tc>
                <a:tc>
                  <a:txBody>
                    <a:bodyPr/>
                    <a:lstStyle/>
                    <a:p>
                      <a:pPr algn="r" fontAlgn="b">
                        <a:buNone/>
                      </a:pPr>
                      <a:r>
                        <a:rPr lang="en-US" sz="800" b="1" i="0" u="none" strike="noStrike" kern="1200">
                          <a:solidFill>
                            <a:srgbClr val="1F1A62"/>
                          </a:solidFill>
                          <a:effectLst/>
                          <a:latin typeface="Helvetica" panose="020B0604020202020204"/>
                          <a:ea typeface="+mn-ea"/>
                          <a:cs typeface="+mn-cs"/>
                        </a:rPr>
                        <a:t>$727.8</a:t>
                      </a:r>
                    </a:p>
                  </a:txBody>
                  <a:tcPr marL="9525" marR="9525" marT="9525" marB="0" anchor="b">
                    <a:solidFill>
                      <a:srgbClr val="E2E8F1"/>
                    </a:solidFill>
                  </a:tcPr>
                </a:tc>
                <a:extLst>
                  <a:ext uri="{0D108BD9-81ED-4DB2-BD59-A6C34878D82A}">
                    <a16:rowId xmlns:a16="http://schemas.microsoft.com/office/drawing/2014/main" val="1068775464"/>
                  </a:ext>
                </a:extLst>
              </a:tr>
              <a:tr h="135471">
                <a:tc>
                  <a:txBody>
                    <a:bodyPr/>
                    <a:lstStyle/>
                    <a:p>
                      <a:pPr algn="l" fontAlgn="b">
                        <a:buNone/>
                      </a:pPr>
                      <a:r>
                        <a:rPr lang="en-US" sz="800" b="0" i="0" u="sng" strike="noStrike" kern="1200">
                          <a:solidFill>
                            <a:srgbClr val="1F1A62"/>
                          </a:solidFill>
                          <a:effectLst/>
                          <a:latin typeface="Helvetica" panose="020B0604020202020204"/>
                          <a:ea typeface="+mn-ea"/>
                          <a:cs typeface="+mn-cs"/>
                          <a:hlinkClick r:id="rId22">
                            <a:extLst>
                              <a:ext uri="{A12FA001-AC4F-418D-AE19-62706E023703}">
                                <ahyp:hlinkClr xmlns:ahyp="http://schemas.microsoft.com/office/drawing/2018/hyperlinkcolor" val="tx"/>
                              </a:ext>
                            </a:extLst>
                          </a:hlinkClick>
                        </a:rPr>
                        <a:t>BeatBox</a:t>
                      </a:r>
                      <a:endParaRPr lang="en-US" sz="800" b="0" i="0" u="sng" strike="noStrike" kern="1200">
                        <a:solidFill>
                          <a:srgbClr val="1F1A62"/>
                        </a:solidFill>
                        <a:effectLst/>
                        <a:latin typeface="Helvetica" panose="020B0604020202020204"/>
                        <a:ea typeface="+mn-ea"/>
                        <a:cs typeface="+mn-cs"/>
                      </a:endParaRPr>
                    </a:p>
                  </a:txBody>
                  <a:tcPr marL="9525" marR="9525" marT="9525" marB="0" anchor="b">
                    <a:solidFill>
                      <a:srgbClr val="E2E8F1"/>
                    </a:solidFill>
                  </a:tcPr>
                </a:tc>
                <a:tc>
                  <a:txBody>
                    <a:bodyPr/>
                    <a:lstStyle/>
                    <a:p>
                      <a:pPr algn="r" fontAlgn="b">
                        <a:buNone/>
                      </a:pPr>
                      <a:r>
                        <a:rPr lang="en-US" sz="800" b="1" i="0" u="none" strike="noStrike" kern="1200">
                          <a:solidFill>
                            <a:srgbClr val="1F1A62"/>
                          </a:solidFill>
                          <a:effectLst/>
                          <a:latin typeface="Helvetica" panose="020B0604020202020204"/>
                          <a:ea typeface="+mn-ea"/>
                          <a:cs typeface="+mn-cs"/>
                        </a:rPr>
                        <a:t>$710.7</a:t>
                      </a:r>
                    </a:p>
                  </a:txBody>
                  <a:tcPr marL="9525" marR="9525" marT="9525" marB="0" anchor="b">
                    <a:solidFill>
                      <a:srgbClr val="E2E8F1"/>
                    </a:solidFill>
                  </a:tcPr>
                </a:tc>
                <a:extLst>
                  <a:ext uri="{0D108BD9-81ED-4DB2-BD59-A6C34878D82A}">
                    <a16:rowId xmlns:a16="http://schemas.microsoft.com/office/drawing/2014/main" val="1883089199"/>
                  </a:ext>
                </a:extLst>
              </a:tr>
              <a:tr h="135471">
                <a:tc>
                  <a:txBody>
                    <a:bodyPr/>
                    <a:lstStyle/>
                    <a:p>
                      <a:pPr algn="l" fontAlgn="b">
                        <a:buNone/>
                      </a:pPr>
                      <a:r>
                        <a:rPr lang="en-US" sz="800" b="0" i="0" u="sng" strike="noStrike" kern="1200">
                          <a:solidFill>
                            <a:srgbClr val="1F1A62"/>
                          </a:solidFill>
                          <a:effectLst/>
                          <a:latin typeface="Helvetica" panose="020B0604020202020204"/>
                          <a:ea typeface="+mn-ea"/>
                          <a:cs typeface="+mn-cs"/>
                          <a:hlinkClick r:id="rId23">
                            <a:extLst>
                              <a:ext uri="{A12FA001-AC4F-418D-AE19-62706E023703}">
                                <ahyp:hlinkClr xmlns:ahyp="http://schemas.microsoft.com/office/drawing/2018/hyperlinkcolor" val="tx"/>
                              </a:ext>
                            </a:extLst>
                          </a:hlinkClick>
                        </a:rPr>
                        <a:t>Transformer Table</a:t>
                      </a:r>
                      <a:endParaRPr lang="en-US" sz="800" b="0" i="0" u="sng" strike="noStrike" kern="1200">
                        <a:solidFill>
                          <a:srgbClr val="1F1A62"/>
                        </a:solidFill>
                        <a:effectLst/>
                        <a:latin typeface="Helvetica" panose="020B0604020202020204"/>
                        <a:ea typeface="+mn-ea"/>
                        <a:cs typeface="+mn-cs"/>
                      </a:endParaRPr>
                    </a:p>
                  </a:txBody>
                  <a:tcPr marL="9525" marR="9525" marT="9525" marB="0" anchor="b">
                    <a:solidFill>
                      <a:srgbClr val="E2E8F1"/>
                    </a:solidFill>
                  </a:tcPr>
                </a:tc>
                <a:tc>
                  <a:txBody>
                    <a:bodyPr/>
                    <a:lstStyle/>
                    <a:p>
                      <a:pPr algn="r" fontAlgn="b">
                        <a:buNone/>
                      </a:pPr>
                      <a:r>
                        <a:rPr lang="en-US" sz="800" b="1" i="0" u="none" strike="noStrike" kern="1200">
                          <a:solidFill>
                            <a:srgbClr val="1F1A62"/>
                          </a:solidFill>
                          <a:effectLst/>
                          <a:latin typeface="Helvetica" panose="020B0604020202020204"/>
                          <a:ea typeface="+mn-ea"/>
                          <a:cs typeface="+mn-cs"/>
                        </a:rPr>
                        <a:t>$699.3</a:t>
                      </a:r>
                    </a:p>
                  </a:txBody>
                  <a:tcPr marL="9525" marR="9525" marT="9525" marB="0" anchor="b">
                    <a:solidFill>
                      <a:srgbClr val="E2E8F1"/>
                    </a:solidFill>
                  </a:tcPr>
                </a:tc>
                <a:extLst>
                  <a:ext uri="{0D108BD9-81ED-4DB2-BD59-A6C34878D82A}">
                    <a16:rowId xmlns:a16="http://schemas.microsoft.com/office/drawing/2014/main" val="1588072634"/>
                  </a:ext>
                </a:extLst>
              </a:tr>
              <a:tr h="135471">
                <a:tc>
                  <a:txBody>
                    <a:bodyPr/>
                    <a:lstStyle/>
                    <a:p>
                      <a:pPr algn="l" fontAlgn="b">
                        <a:buNone/>
                      </a:pPr>
                      <a:r>
                        <a:rPr lang="en-US" sz="800" b="0" i="0" u="sng" strike="noStrike" kern="1200">
                          <a:solidFill>
                            <a:srgbClr val="1F1A62"/>
                          </a:solidFill>
                          <a:effectLst/>
                          <a:latin typeface="Helvetica" panose="020B0604020202020204"/>
                          <a:ea typeface="+mn-ea"/>
                          <a:cs typeface="+mn-cs"/>
                          <a:hlinkClick r:id="rId24">
                            <a:extLst>
                              <a:ext uri="{A12FA001-AC4F-418D-AE19-62706E023703}">
                                <ahyp:hlinkClr xmlns:ahyp="http://schemas.microsoft.com/office/drawing/2018/hyperlinkcolor" val="tx"/>
                              </a:ext>
                            </a:extLst>
                          </a:hlinkClick>
                        </a:rPr>
                        <a:t>Rivian</a:t>
                      </a:r>
                      <a:endParaRPr lang="en-US" sz="800" b="0" i="0" u="sng" strike="noStrike" kern="1200">
                        <a:solidFill>
                          <a:srgbClr val="1F1A62"/>
                        </a:solidFill>
                        <a:effectLst/>
                        <a:latin typeface="Helvetica" panose="020B0604020202020204"/>
                        <a:ea typeface="+mn-ea"/>
                        <a:cs typeface="+mn-cs"/>
                      </a:endParaRPr>
                    </a:p>
                  </a:txBody>
                  <a:tcPr marL="9525" marR="9525" marT="9525" marB="0" anchor="b">
                    <a:solidFill>
                      <a:srgbClr val="E2E8F1"/>
                    </a:solidFill>
                  </a:tcPr>
                </a:tc>
                <a:tc>
                  <a:txBody>
                    <a:bodyPr/>
                    <a:lstStyle/>
                    <a:p>
                      <a:pPr algn="r" fontAlgn="b">
                        <a:buNone/>
                      </a:pPr>
                      <a:r>
                        <a:rPr lang="en-US" sz="800" b="1" i="0" u="none" strike="noStrike" kern="1200">
                          <a:solidFill>
                            <a:srgbClr val="1F1A62"/>
                          </a:solidFill>
                          <a:effectLst/>
                          <a:latin typeface="Helvetica" panose="020B0604020202020204"/>
                          <a:ea typeface="+mn-ea"/>
                          <a:cs typeface="+mn-cs"/>
                        </a:rPr>
                        <a:t>$699.2</a:t>
                      </a:r>
                    </a:p>
                  </a:txBody>
                  <a:tcPr marL="9525" marR="9525" marT="9525" marB="0" anchor="b">
                    <a:solidFill>
                      <a:srgbClr val="E2E8F1"/>
                    </a:solidFill>
                  </a:tcPr>
                </a:tc>
                <a:extLst>
                  <a:ext uri="{0D108BD9-81ED-4DB2-BD59-A6C34878D82A}">
                    <a16:rowId xmlns:a16="http://schemas.microsoft.com/office/drawing/2014/main" val="3060032673"/>
                  </a:ext>
                </a:extLst>
              </a:tr>
              <a:tr h="135471">
                <a:tc>
                  <a:txBody>
                    <a:bodyPr/>
                    <a:lstStyle/>
                    <a:p>
                      <a:pPr algn="l" fontAlgn="b">
                        <a:buNone/>
                      </a:pPr>
                      <a:r>
                        <a:rPr lang="en-US" sz="800" b="0" i="0" u="sng" strike="noStrike" kern="1200">
                          <a:solidFill>
                            <a:srgbClr val="1F1A62"/>
                          </a:solidFill>
                          <a:effectLst/>
                          <a:latin typeface="Helvetica" panose="020B0604020202020204"/>
                          <a:ea typeface="+mn-ea"/>
                          <a:cs typeface="+mn-cs"/>
                          <a:hlinkClick r:id="rId25">
                            <a:extLst>
                              <a:ext uri="{A12FA001-AC4F-418D-AE19-62706E023703}">
                                <ahyp:hlinkClr xmlns:ahyp="http://schemas.microsoft.com/office/drawing/2018/hyperlinkcolor" val="tx"/>
                              </a:ext>
                            </a:extLst>
                          </a:hlinkClick>
                        </a:rPr>
                        <a:t>Wet &amp; Forget</a:t>
                      </a:r>
                      <a:endParaRPr lang="en-US" sz="800" b="0" i="0" u="sng" strike="noStrike" kern="1200">
                        <a:solidFill>
                          <a:srgbClr val="1F1A62"/>
                        </a:solidFill>
                        <a:effectLst/>
                        <a:latin typeface="Helvetica" panose="020B0604020202020204"/>
                        <a:ea typeface="+mn-ea"/>
                        <a:cs typeface="+mn-cs"/>
                      </a:endParaRPr>
                    </a:p>
                  </a:txBody>
                  <a:tcPr marL="9525" marR="9525" marT="9525" marB="0" anchor="b">
                    <a:solidFill>
                      <a:srgbClr val="E2E8F1"/>
                    </a:solidFill>
                  </a:tcPr>
                </a:tc>
                <a:tc>
                  <a:txBody>
                    <a:bodyPr/>
                    <a:lstStyle/>
                    <a:p>
                      <a:pPr algn="r" fontAlgn="b">
                        <a:buNone/>
                      </a:pPr>
                      <a:r>
                        <a:rPr lang="en-US" sz="800" b="1" i="0" u="none" strike="noStrike" kern="1200">
                          <a:solidFill>
                            <a:srgbClr val="1F1A62"/>
                          </a:solidFill>
                          <a:effectLst/>
                          <a:latin typeface="Helvetica" panose="020B0604020202020204"/>
                          <a:ea typeface="+mn-ea"/>
                          <a:cs typeface="+mn-cs"/>
                        </a:rPr>
                        <a:t>$640.2</a:t>
                      </a:r>
                    </a:p>
                  </a:txBody>
                  <a:tcPr marL="9525" marR="9525" marT="9525" marB="0" anchor="b">
                    <a:solidFill>
                      <a:srgbClr val="E2E8F1"/>
                    </a:solidFill>
                  </a:tcPr>
                </a:tc>
                <a:extLst>
                  <a:ext uri="{0D108BD9-81ED-4DB2-BD59-A6C34878D82A}">
                    <a16:rowId xmlns:a16="http://schemas.microsoft.com/office/drawing/2014/main" val="2408467223"/>
                  </a:ext>
                </a:extLst>
              </a:tr>
              <a:tr h="135471">
                <a:tc>
                  <a:txBody>
                    <a:bodyPr/>
                    <a:lstStyle/>
                    <a:p>
                      <a:pPr algn="l" fontAlgn="b">
                        <a:buNone/>
                      </a:pPr>
                      <a:r>
                        <a:rPr lang="en-US" sz="800" b="0" i="0" u="sng" strike="noStrike" kern="1200">
                          <a:solidFill>
                            <a:srgbClr val="1F1A62"/>
                          </a:solidFill>
                          <a:effectLst/>
                          <a:latin typeface="Helvetica" panose="020B0604020202020204"/>
                          <a:ea typeface="+mn-ea"/>
                          <a:cs typeface="+mn-cs"/>
                          <a:hlinkClick r:id="rId26">
                            <a:extLst>
                              <a:ext uri="{A12FA001-AC4F-418D-AE19-62706E023703}">
                                <ahyp:hlinkClr xmlns:ahyp="http://schemas.microsoft.com/office/drawing/2018/hyperlinkcolor" val="tx"/>
                              </a:ext>
                            </a:extLst>
                          </a:hlinkClick>
                        </a:rPr>
                        <a:t>Paingone</a:t>
                      </a:r>
                      <a:endParaRPr lang="en-US" sz="800" b="0" i="0" u="sng" strike="noStrike" kern="1200">
                        <a:solidFill>
                          <a:srgbClr val="1F1A62"/>
                        </a:solidFill>
                        <a:effectLst/>
                        <a:latin typeface="Helvetica" panose="020B0604020202020204"/>
                        <a:ea typeface="+mn-ea"/>
                        <a:cs typeface="+mn-cs"/>
                      </a:endParaRPr>
                    </a:p>
                  </a:txBody>
                  <a:tcPr marL="9525" marR="9525" marT="9525" marB="0" anchor="b">
                    <a:solidFill>
                      <a:srgbClr val="E2E8F1"/>
                    </a:solidFill>
                  </a:tcPr>
                </a:tc>
                <a:tc>
                  <a:txBody>
                    <a:bodyPr/>
                    <a:lstStyle/>
                    <a:p>
                      <a:pPr algn="r" fontAlgn="b">
                        <a:buNone/>
                      </a:pPr>
                      <a:r>
                        <a:rPr lang="en-US" sz="800" b="1" i="0" u="none" strike="noStrike" kern="1200">
                          <a:solidFill>
                            <a:srgbClr val="1F1A62"/>
                          </a:solidFill>
                          <a:effectLst/>
                          <a:latin typeface="Helvetica" panose="020B0604020202020204"/>
                          <a:ea typeface="+mn-ea"/>
                          <a:cs typeface="+mn-cs"/>
                        </a:rPr>
                        <a:t>$630.8</a:t>
                      </a:r>
                    </a:p>
                  </a:txBody>
                  <a:tcPr marL="9525" marR="9525" marT="9525" marB="0" anchor="b">
                    <a:solidFill>
                      <a:srgbClr val="E2E8F1"/>
                    </a:solidFill>
                  </a:tcPr>
                </a:tc>
                <a:extLst>
                  <a:ext uri="{0D108BD9-81ED-4DB2-BD59-A6C34878D82A}">
                    <a16:rowId xmlns:a16="http://schemas.microsoft.com/office/drawing/2014/main" val="1282860341"/>
                  </a:ext>
                </a:extLst>
              </a:tr>
              <a:tr h="135471">
                <a:tc>
                  <a:txBody>
                    <a:bodyPr/>
                    <a:lstStyle/>
                    <a:p>
                      <a:pPr algn="l" fontAlgn="b">
                        <a:buNone/>
                      </a:pPr>
                      <a:r>
                        <a:rPr lang="en-US" sz="800" b="0" i="0" u="sng" strike="noStrike" kern="1200">
                          <a:solidFill>
                            <a:srgbClr val="1F1A62"/>
                          </a:solidFill>
                          <a:effectLst/>
                          <a:latin typeface="Helvetica" panose="020B0604020202020204"/>
                          <a:ea typeface="+mn-ea"/>
                          <a:cs typeface="+mn-cs"/>
                          <a:hlinkClick r:id="rId27">
                            <a:extLst>
                              <a:ext uri="{A12FA001-AC4F-418D-AE19-62706E023703}">
                                <ahyp:hlinkClr xmlns:ahyp="http://schemas.microsoft.com/office/drawing/2018/hyperlinkcolor" val="tx"/>
                              </a:ext>
                            </a:extLst>
                          </a:hlinkClick>
                        </a:rPr>
                        <a:t>Neffy</a:t>
                      </a:r>
                      <a:endParaRPr lang="en-US" sz="800" b="0" i="0" u="sng" strike="noStrike" kern="1200">
                        <a:solidFill>
                          <a:srgbClr val="1F1A62"/>
                        </a:solidFill>
                        <a:effectLst/>
                        <a:latin typeface="Helvetica" panose="020B0604020202020204"/>
                        <a:ea typeface="+mn-ea"/>
                        <a:cs typeface="+mn-cs"/>
                      </a:endParaRPr>
                    </a:p>
                  </a:txBody>
                  <a:tcPr marL="9525" marR="9525" marT="9525" marB="0" anchor="b">
                    <a:solidFill>
                      <a:srgbClr val="E2E8F1"/>
                    </a:solidFill>
                  </a:tcPr>
                </a:tc>
                <a:tc>
                  <a:txBody>
                    <a:bodyPr/>
                    <a:lstStyle/>
                    <a:p>
                      <a:pPr algn="r" fontAlgn="b">
                        <a:buNone/>
                      </a:pPr>
                      <a:r>
                        <a:rPr lang="en-US" sz="800" b="1" i="0" u="none" strike="noStrike" kern="1200">
                          <a:solidFill>
                            <a:srgbClr val="1F1A62"/>
                          </a:solidFill>
                          <a:effectLst/>
                          <a:latin typeface="Helvetica" panose="020B0604020202020204"/>
                          <a:ea typeface="+mn-ea"/>
                          <a:cs typeface="+mn-cs"/>
                        </a:rPr>
                        <a:t>$626.4</a:t>
                      </a:r>
                    </a:p>
                  </a:txBody>
                  <a:tcPr marL="9525" marR="9525" marT="9525" marB="0" anchor="b">
                    <a:solidFill>
                      <a:srgbClr val="E2E8F1"/>
                    </a:solidFill>
                  </a:tcPr>
                </a:tc>
                <a:extLst>
                  <a:ext uri="{0D108BD9-81ED-4DB2-BD59-A6C34878D82A}">
                    <a16:rowId xmlns:a16="http://schemas.microsoft.com/office/drawing/2014/main" val="1528244782"/>
                  </a:ext>
                </a:extLst>
              </a:tr>
              <a:tr h="135471">
                <a:tc>
                  <a:txBody>
                    <a:bodyPr/>
                    <a:lstStyle/>
                    <a:p>
                      <a:pPr algn="l" fontAlgn="b">
                        <a:buNone/>
                      </a:pPr>
                      <a:r>
                        <a:rPr lang="en-US" sz="800" b="0" i="0" u="sng" strike="noStrike" kern="1200">
                          <a:solidFill>
                            <a:srgbClr val="1F1A62"/>
                          </a:solidFill>
                          <a:effectLst/>
                          <a:latin typeface="Helvetica" panose="020B0604020202020204"/>
                          <a:ea typeface="+mn-ea"/>
                          <a:cs typeface="+mn-cs"/>
                          <a:hlinkClick r:id="rId28">
                            <a:extLst>
                              <a:ext uri="{A12FA001-AC4F-418D-AE19-62706E023703}">
                                <ahyp:hlinkClr xmlns:ahyp="http://schemas.microsoft.com/office/drawing/2018/hyperlinkcolor" val="tx"/>
                              </a:ext>
                            </a:extLst>
                          </a:hlinkClick>
                        </a:rPr>
                        <a:t>Midi Health</a:t>
                      </a:r>
                      <a:endParaRPr lang="en-US" sz="800" b="0" i="0" u="sng" strike="noStrike" kern="1200">
                        <a:solidFill>
                          <a:srgbClr val="1F1A62"/>
                        </a:solidFill>
                        <a:effectLst/>
                        <a:latin typeface="Helvetica" panose="020B0604020202020204"/>
                        <a:ea typeface="+mn-ea"/>
                        <a:cs typeface="+mn-cs"/>
                      </a:endParaRPr>
                    </a:p>
                  </a:txBody>
                  <a:tcPr marL="9525" marR="9525" marT="9525" marB="0" anchor="b">
                    <a:solidFill>
                      <a:srgbClr val="E2E8F1"/>
                    </a:solidFill>
                  </a:tcPr>
                </a:tc>
                <a:tc>
                  <a:txBody>
                    <a:bodyPr/>
                    <a:lstStyle/>
                    <a:p>
                      <a:pPr algn="r" fontAlgn="b">
                        <a:buNone/>
                      </a:pPr>
                      <a:r>
                        <a:rPr lang="en-US" sz="800" b="1" i="0" u="none" strike="noStrike" kern="1200">
                          <a:solidFill>
                            <a:srgbClr val="1F1A62"/>
                          </a:solidFill>
                          <a:effectLst/>
                          <a:latin typeface="Helvetica" panose="020B0604020202020204"/>
                          <a:ea typeface="+mn-ea"/>
                          <a:cs typeface="+mn-cs"/>
                        </a:rPr>
                        <a:t>$608.9</a:t>
                      </a:r>
                    </a:p>
                  </a:txBody>
                  <a:tcPr marL="9525" marR="9525" marT="9525" marB="0" anchor="b">
                    <a:solidFill>
                      <a:srgbClr val="E2E8F1"/>
                    </a:solidFill>
                  </a:tcPr>
                </a:tc>
                <a:extLst>
                  <a:ext uri="{0D108BD9-81ED-4DB2-BD59-A6C34878D82A}">
                    <a16:rowId xmlns:a16="http://schemas.microsoft.com/office/drawing/2014/main" val="3942111040"/>
                  </a:ext>
                </a:extLst>
              </a:tr>
              <a:tr h="135471">
                <a:tc>
                  <a:txBody>
                    <a:bodyPr/>
                    <a:lstStyle/>
                    <a:p>
                      <a:pPr algn="l" fontAlgn="b">
                        <a:buNone/>
                      </a:pPr>
                      <a:r>
                        <a:rPr lang="en-US" sz="800" b="0" i="0" u="sng" strike="noStrike" kern="1200">
                          <a:solidFill>
                            <a:srgbClr val="1F1A62"/>
                          </a:solidFill>
                          <a:effectLst/>
                          <a:latin typeface="Helvetica" panose="020B0604020202020204"/>
                          <a:ea typeface="+mn-ea"/>
                          <a:cs typeface="+mn-cs"/>
                          <a:hlinkClick r:id="rId29">
                            <a:extLst>
                              <a:ext uri="{A12FA001-AC4F-418D-AE19-62706E023703}">
                                <ahyp:hlinkClr xmlns:ahyp="http://schemas.microsoft.com/office/drawing/2018/hyperlinkcolor" val="tx"/>
                              </a:ext>
                            </a:extLst>
                          </a:hlinkClick>
                        </a:rPr>
                        <a:t>Protect Our Jobs</a:t>
                      </a:r>
                      <a:endParaRPr lang="en-US" sz="800" b="0" i="0" u="sng" strike="noStrike" kern="1200">
                        <a:solidFill>
                          <a:srgbClr val="1F1A62"/>
                        </a:solidFill>
                        <a:effectLst/>
                        <a:latin typeface="Helvetica" panose="020B0604020202020204"/>
                        <a:ea typeface="+mn-ea"/>
                        <a:cs typeface="+mn-cs"/>
                      </a:endParaRPr>
                    </a:p>
                  </a:txBody>
                  <a:tcPr marL="9525" marR="9525" marT="9525" marB="0" anchor="b">
                    <a:solidFill>
                      <a:srgbClr val="E2E8F1"/>
                    </a:solidFill>
                  </a:tcPr>
                </a:tc>
                <a:tc>
                  <a:txBody>
                    <a:bodyPr/>
                    <a:lstStyle/>
                    <a:p>
                      <a:pPr algn="r" fontAlgn="b">
                        <a:buNone/>
                      </a:pPr>
                      <a:r>
                        <a:rPr lang="en-US" sz="800" b="1" i="0" u="none" strike="noStrike" kern="1200">
                          <a:solidFill>
                            <a:srgbClr val="1F1A62"/>
                          </a:solidFill>
                          <a:effectLst/>
                          <a:latin typeface="Helvetica" panose="020B0604020202020204"/>
                          <a:ea typeface="+mn-ea"/>
                          <a:cs typeface="+mn-cs"/>
                        </a:rPr>
                        <a:t>$605.0</a:t>
                      </a:r>
                    </a:p>
                  </a:txBody>
                  <a:tcPr marL="9525" marR="9525" marT="9525" marB="0" anchor="b">
                    <a:solidFill>
                      <a:srgbClr val="E2E8F1"/>
                    </a:solidFill>
                  </a:tcPr>
                </a:tc>
                <a:extLst>
                  <a:ext uri="{0D108BD9-81ED-4DB2-BD59-A6C34878D82A}">
                    <a16:rowId xmlns:a16="http://schemas.microsoft.com/office/drawing/2014/main" val="2767891592"/>
                  </a:ext>
                </a:extLst>
              </a:tr>
              <a:tr h="135471">
                <a:tc>
                  <a:txBody>
                    <a:bodyPr/>
                    <a:lstStyle/>
                    <a:p>
                      <a:pPr algn="l" fontAlgn="b">
                        <a:buNone/>
                      </a:pPr>
                      <a:r>
                        <a:rPr lang="en-US" sz="800" b="0" i="0" u="sng" strike="noStrike" kern="1200">
                          <a:solidFill>
                            <a:srgbClr val="1F1A62"/>
                          </a:solidFill>
                          <a:effectLst/>
                          <a:latin typeface="Helvetica" panose="020B0604020202020204"/>
                          <a:ea typeface="+mn-ea"/>
                          <a:cs typeface="+mn-cs"/>
                          <a:hlinkClick r:id="rId30">
                            <a:extLst>
                              <a:ext uri="{A12FA001-AC4F-418D-AE19-62706E023703}">
                                <ahyp:hlinkClr xmlns:ahyp="http://schemas.microsoft.com/office/drawing/2018/hyperlinkcolor" val="tx"/>
                              </a:ext>
                            </a:extLst>
                          </a:hlinkClick>
                        </a:rPr>
                        <a:t>Trump Watches</a:t>
                      </a:r>
                      <a:endParaRPr lang="en-US" sz="800" b="0" i="0" u="sng" strike="noStrike" kern="1200">
                        <a:solidFill>
                          <a:srgbClr val="1F1A62"/>
                        </a:solidFill>
                        <a:effectLst/>
                        <a:latin typeface="Helvetica" panose="020B0604020202020204"/>
                        <a:ea typeface="+mn-ea"/>
                        <a:cs typeface="+mn-cs"/>
                      </a:endParaRPr>
                    </a:p>
                  </a:txBody>
                  <a:tcPr marL="9525" marR="9525" marT="9525" marB="0" anchor="b">
                    <a:solidFill>
                      <a:srgbClr val="E2E8F1"/>
                    </a:solidFill>
                  </a:tcPr>
                </a:tc>
                <a:tc>
                  <a:txBody>
                    <a:bodyPr/>
                    <a:lstStyle/>
                    <a:p>
                      <a:pPr algn="r" fontAlgn="b">
                        <a:buNone/>
                      </a:pPr>
                      <a:r>
                        <a:rPr lang="en-US" sz="800" b="1" i="0" u="none" strike="noStrike" kern="1200">
                          <a:solidFill>
                            <a:srgbClr val="1F1A62"/>
                          </a:solidFill>
                          <a:effectLst/>
                          <a:latin typeface="Helvetica" panose="020B0604020202020204"/>
                          <a:ea typeface="+mn-ea"/>
                          <a:cs typeface="+mn-cs"/>
                        </a:rPr>
                        <a:t>$577.8</a:t>
                      </a:r>
                    </a:p>
                  </a:txBody>
                  <a:tcPr marL="9525" marR="9525" marT="9525" marB="0" anchor="b">
                    <a:solidFill>
                      <a:srgbClr val="E2E8F1"/>
                    </a:solidFill>
                  </a:tcPr>
                </a:tc>
                <a:extLst>
                  <a:ext uri="{0D108BD9-81ED-4DB2-BD59-A6C34878D82A}">
                    <a16:rowId xmlns:a16="http://schemas.microsoft.com/office/drawing/2014/main" val="3561853023"/>
                  </a:ext>
                </a:extLst>
              </a:tr>
              <a:tr h="135471">
                <a:tc>
                  <a:txBody>
                    <a:bodyPr/>
                    <a:lstStyle/>
                    <a:p>
                      <a:pPr algn="l" fontAlgn="b">
                        <a:buNone/>
                      </a:pPr>
                      <a:r>
                        <a:rPr lang="en-US" sz="800" b="0" i="0" u="sng" strike="noStrike" kern="1200">
                          <a:solidFill>
                            <a:srgbClr val="1F1A62"/>
                          </a:solidFill>
                          <a:effectLst/>
                          <a:latin typeface="Helvetica" panose="020B0604020202020204"/>
                          <a:ea typeface="+mn-ea"/>
                          <a:cs typeface="+mn-cs"/>
                          <a:hlinkClick r:id="rId31">
                            <a:extLst>
                              <a:ext uri="{A12FA001-AC4F-418D-AE19-62706E023703}">
                                <ahyp:hlinkClr xmlns:ahyp="http://schemas.microsoft.com/office/drawing/2018/hyperlinkcolor" val="tx"/>
                              </a:ext>
                            </a:extLst>
                          </a:hlinkClick>
                        </a:rPr>
                        <a:t>pH-D Feminine Health</a:t>
                      </a:r>
                      <a:endParaRPr lang="en-US" sz="800" b="0" i="0" u="sng" strike="noStrike" kern="1200">
                        <a:solidFill>
                          <a:srgbClr val="1F1A62"/>
                        </a:solidFill>
                        <a:effectLst/>
                        <a:latin typeface="Helvetica" panose="020B0604020202020204"/>
                        <a:ea typeface="+mn-ea"/>
                        <a:cs typeface="+mn-cs"/>
                      </a:endParaRPr>
                    </a:p>
                  </a:txBody>
                  <a:tcPr marL="9525" marR="9525" marT="9525" marB="0" anchor="b">
                    <a:solidFill>
                      <a:srgbClr val="E2E8F1"/>
                    </a:solidFill>
                  </a:tcPr>
                </a:tc>
                <a:tc>
                  <a:txBody>
                    <a:bodyPr/>
                    <a:lstStyle/>
                    <a:p>
                      <a:pPr algn="r" fontAlgn="b">
                        <a:buNone/>
                      </a:pPr>
                      <a:r>
                        <a:rPr lang="en-US" sz="800" b="1" i="0" u="none" strike="noStrike" kern="1200">
                          <a:solidFill>
                            <a:srgbClr val="1F1A62"/>
                          </a:solidFill>
                          <a:effectLst/>
                          <a:latin typeface="Helvetica" panose="020B0604020202020204"/>
                          <a:ea typeface="+mn-ea"/>
                          <a:cs typeface="+mn-cs"/>
                        </a:rPr>
                        <a:t>$571.9</a:t>
                      </a:r>
                    </a:p>
                  </a:txBody>
                  <a:tcPr marL="9525" marR="9525" marT="9525" marB="0" anchor="b">
                    <a:solidFill>
                      <a:srgbClr val="E2E8F1"/>
                    </a:solidFill>
                  </a:tcPr>
                </a:tc>
                <a:extLst>
                  <a:ext uri="{0D108BD9-81ED-4DB2-BD59-A6C34878D82A}">
                    <a16:rowId xmlns:a16="http://schemas.microsoft.com/office/drawing/2014/main" val="971587636"/>
                  </a:ext>
                </a:extLst>
              </a:tr>
              <a:tr h="135471">
                <a:tc>
                  <a:txBody>
                    <a:bodyPr/>
                    <a:lstStyle/>
                    <a:p>
                      <a:pPr algn="l" fontAlgn="b">
                        <a:buNone/>
                      </a:pPr>
                      <a:r>
                        <a:rPr lang="en-US" sz="800" b="0" i="0" u="sng" strike="noStrike" kern="1200">
                          <a:solidFill>
                            <a:srgbClr val="1F1A62"/>
                          </a:solidFill>
                          <a:effectLst/>
                          <a:latin typeface="Helvetica" panose="020B0604020202020204"/>
                          <a:ea typeface="+mn-ea"/>
                          <a:cs typeface="+mn-cs"/>
                          <a:hlinkClick r:id="rId32">
                            <a:extLst>
                              <a:ext uri="{A12FA001-AC4F-418D-AE19-62706E023703}">
                                <ahyp:hlinkClr xmlns:ahyp="http://schemas.microsoft.com/office/drawing/2018/hyperlinkcolor" val="tx"/>
                              </a:ext>
                            </a:extLst>
                          </a:hlinkClick>
                        </a:rPr>
                        <a:t>Smash Kitchen</a:t>
                      </a:r>
                      <a:endParaRPr lang="en-US" sz="800" b="0" i="0" u="sng" strike="noStrike" kern="1200">
                        <a:solidFill>
                          <a:srgbClr val="1F1A62"/>
                        </a:solidFill>
                        <a:effectLst/>
                        <a:latin typeface="Helvetica" panose="020B0604020202020204"/>
                        <a:ea typeface="+mn-ea"/>
                        <a:cs typeface="+mn-cs"/>
                      </a:endParaRPr>
                    </a:p>
                  </a:txBody>
                  <a:tcPr marL="9525" marR="9525" marT="9525" marB="0" anchor="b">
                    <a:solidFill>
                      <a:srgbClr val="E2E8F1"/>
                    </a:solidFill>
                  </a:tcPr>
                </a:tc>
                <a:tc>
                  <a:txBody>
                    <a:bodyPr/>
                    <a:lstStyle/>
                    <a:p>
                      <a:pPr algn="r" fontAlgn="b">
                        <a:buNone/>
                      </a:pPr>
                      <a:r>
                        <a:rPr lang="en-US" sz="800" b="1" i="0" u="none" strike="noStrike" kern="1200">
                          <a:solidFill>
                            <a:srgbClr val="1F1A62"/>
                          </a:solidFill>
                          <a:effectLst/>
                          <a:latin typeface="Helvetica" panose="020B0604020202020204"/>
                          <a:ea typeface="+mn-ea"/>
                          <a:cs typeface="+mn-cs"/>
                        </a:rPr>
                        <a:t>$529.4</a:t>
                      </a:r>
                    </a:p>
                  </a:txBody>
                  <a:tcPr marL="9525" marR="9525" marT="9525" marB="0" anchor="b">
                    <a:solidFill>
                      <a:srgbClr val="E2E8F1"/>
                    </a:solidFill>
                  </a:tcPr>
                </a:tc>
                <a:extLst>
                  <a:ext uri="{0D108BD9-81ED-4DB2-BD59-A6C34878D82A}">
                    <a16:rowId xmlns:a16="http://schemas.microsoft.com/office/drawing/2014/main" val="4046925502"/>
                  </a:ext>
                </a:extLst>
              </a:tr>
              <a:tr h="135471">
                <a:tc>
                  <a:txBody>
                    <a:bodyPr/>
                    <a:lstStyle/>
                    <a:p>
                      <a:pPr algn="l" fontAlgn="b">
                        <a:buNone/>
                      </a:pPr>
                      <a:r>
                        <a:rPr lang="en-US" sz="800" b="0" i="0" u="sng" strike="noStrike" kern="1200">
                          <a:solidFill>
                            <a:srgbClr val="1F1A62"/>
                          </a:solidFill>
                          <a:effectLst/>
                          <a:latin typeface="Helvetica" panose="020B0604020202020204"/>
                          <a:ea typeface="+mn-ea"/>
                          <a:cs typeface="+mn-cs"/>
                          <a:hlinkClick r:id="rId33">
                            <a:extLst>
                              <a:ext uri="{A12FA001-AC4F-418D-AE19-62706E023703}">
                                <ahyp:hlinkClr xmlns:ahyp="http://schemas.microsoft.com/office/drawing/2018/hyperlinkcolor" val="tx"/>
                              </a:ext>
                            </a:extLst>
                          </a:hlinkClick>
                        </a:rPr>
                        <a:t>Calamos</a:t>
                      </a:r>
                      <a:endParaRPr lang="en-US" sz="800" b="0" i="0" u="sng" strike="noStrike" kern="1200">
                        <a:solidFill>
                          <a:srgbClr val="1F1A62"/>
                        </a:solidFill>
                        <a:effectLst/>
                        <a:latin typeface="Helvetica" panose="020B0604020202020204"/>
                        <a:ea typeface="+mn-ea"/>
                        <a:cs typeface="+mn-cs"/>
                      </a:endParaRPr>
                    </a:p>
                  </a:txBody>
                  <a:tcPr marL="9525" marR="9525" marT="9525" marB="0" anchor="b">
                    <a:solidFill>
                      <a:srgbClr val="E2E8F1"/>
                    </a:solidFill>
                  </a:tcPr>
                </a:tc>
                <a:tc>
                  <a:txBody>
                    <a:bodyPr/>
                    <a:lstStyle/>
                    <a:p>
                      <a:pPr algn="r" fontAlgn="b">
                        <a:buNone/>
                      </a:pPr>
                      <a:r>
                        <a:rPr lang="en-US" sz="800" b="1" i="0" u="none" strike="noStrike" kern="1200">
                          <a:solidFill>
                            <a:srgbClr val="1F1A62"/>
                          </a:solidFill>
                          <a:effectLst/>
                          <a:latin typeface="Helvetica" panose="020B0604020202020204"/>
                          <a:ea typeface="+mn-ea"/>
                          <a:cs typeface="+mn-cs"/>
                        </a:rPr>
                        <a:t>$509.4</a:t>
                      </a:r>
                    </a:p>
                  </a:txBody>
                  <a:tcPr marL="9525" marR="9525" marT="9525" marB="0" anchor="b">
                    <a:solidFill>
                      <a:srgbClr val="E2E8F1"/>
                    </a:solidFill>
                  </a:tcPr>
                </a:tc>
                <a:extLst>
                  <a:ext uri="{0D108BD9-81ED-4DB2-BD59-A6C34878D82A}">
                    <a16:rowId xmlns:a16="http://schemas.microsoft.com/office/drawing/2014/main" val="141893051"/>
                  </a:ext>
                </a:extLst>
              </a:tr>
              <a:tr h="135471">
                <a:tc>
                  <a:txBody>
                    <a:bodyPr/>
                    <a:lstStyle/>
                    <a:p>
                      <a:pPr algn="l" fontAlgn="b">
                        <a:buNone/>
                      </a:pPr>
                      <a:r>
                        <a:rPr lang="en-US" sz="800" b="0" i="0" u="sng" strike="noStrike" kern="1200">
                          <a:solidFill>
                            <a:srgbClr val="1F1A62"/>
                          </a:solidFill>
                          <a:effectLst/>
                          <a:latin typeface="Helvetica" panose="020B0604020202020204"/>
                          <a:ea typeface="+mn-ea"/>
                          <a:cs typeface="+mn-cs"/>
                        </a:rPr>
                        <a:t>Reelz+</a:t>
                      </a:r>
                    </a:p>
                  </a:txBody>
                  <a:tcPr marL="9525" marR="9525" marT="9525" marB="0" anchor="b">
                    <a:solidFill>
                      <a:srgbClr val="E2E8F1"/>
                    </a:solidFill>
                  </a:tcPr>
                </a:tc>
                <a:tc>
                  <a:txBody>
                    <a:bodyPr/>
                    <a:lstStyle/>
                    <a:p>
                      <a:pPr algn="r" fontAlgn="b">
                        <a:buNone/>
                      </a:pPr>
                      <a:r>
                        <a:rPr lang="en-US" sz="800" b="1" i="0" u="none" strike="noStrike" kern="1200">
                          <a:solidFill>
                            <a:srgbClr val="1F1A62"/>
                          </a:solidFill>
                          <a:effectLst/>
                          <a:latin typeface="Helvetica" panose="020B0604020202020204"/>
                          <a:ea typeface="+mn-ea"/>
                          <a:cs typeface="+mn-cs"/>
                        </a:rPr>
                        <a:t>$480.6</a:t>
                      </a:r>
                    </a:p>
                  </a:txBody>
                  <a:tcPr marL="9525" marR="9525" marT="9525" marB="0" anchor="b">
                    <a:solidFill>
                      <a:srgbClr val="E2E8F1"/>
                    </a:solidFill>
                  </a:tcPr>
                </a:tc>
                <a:extLst>
                  <a:ext uri="{0D108BD9-81ED-4DB2-BD59-A6C34878D82A}">
                    <a16:rowId xmlns:a16="http://schemas.microsoft.com/office/drawing/2014/main" val="2893046020"/>
                  </a:ext>
                </a:extLst>
              </a:tr>
              <a:tr h="135471">
                <a:tc>
                  <a:txBody>
                    <a:bodyPr/>
                    <a:lstStyle/>
                    <a:p>
                      <a:pPr algn="l" fontAlgn="b">
                        <a:buNone/>
                      </a:pPr>
                      <a:r>
                        <a:rPr lang="en-US" sz="800" b="0" i="0" u="sng" strike="noStrike" kern="1200">
                          <a:solidFill>
                            <a:srgbClr val="1F1A62"/>
                          </a:solidFill>
                          <a:effectLst/>
                          <a:latin typeface="Helvetica" panose="020B0604020202020204"/>
                          <a:ea typeface="+mn-ea"/>
                          <a:cs typeface="+mn-cs"/>
                          <a:hlinkClick r:id="rId34">
                            <a:extLst>
                              <a:ext uri="{A12FA001-AC4F-418D-AE19-62706E023703}">
                                <ahyp:hlinkClr xmlns:ahyp="http://schemas.microsoft.com/office/drawing/2018/hyperlinkcolor" val="tx"/>
                              </a:ext>
                            </a:extLst>
                          </a:hlinkClick>
                        </a:rPr>
                        <a:t>Felix</a:t>
                      </a:r>
                      <a:endParaRPr lang="en-US" sz="800" b="0" i="0" u="sng" strike="noStrike" kern="1200">
                        <a:solidFill>
                          <a:srgbClr val="1F1A62"/>
                        </a:solidFill>
                        <a:effectLst/>
                        <a:latin typeface="Helvetica" panose="020B0604020202020204"/>
                        <a:ea typeface="+mn-ea"/>
                        <a:cs typeface="+mn-cs"/>
                      </a:endParaRPr>
                    </a:p>
                  </a:txBody>
                  <a:tcPr marL="9525" marR="9525" marT="9525" marB="0" anchor="b">
                    <a:solidFill>
                      <a:srgbClr val="E2E8F1"/>
                    </a:solidFill>
                  </a:tcPr>
                </a:tc>
                <a:tc>
                  <a:txBody>
                    <a:bodyPr/>
                    <a:lstStyle/>
                    <a:p>
                      <a:pPr algn="r" fontAlgn="b">
                        <a:buNone/>
                      </a:pPr>
                      <a:r>
                        <a:rPr lang="en-US" sz="800" b="1" i="0" u="none" strike="noStrike" kern="1200">
                          <a:solidFill>
                            <a:srgbClr val="1F1A62"/>
                          </a:solidFill>
                          <a:effectLst/>
                          <a:latin typeface="Helvetica" panose="020B0604020202020204"/>
                          <a:ea typeface="+mn-ea"/>
                          <a:cs typeface="+mn-cs"/>
                        </a:rPr>
                        <a:t>$465.6</a:t>
                      </a:r>
                    </a:p>
                  </a:txBody>
                  <a:tcPr marL="9525" marR="9525" marT="9525" marB="0" anchor="b">
                    <a:solidFill>
                      <a:srgbClr val="E2E8F1"/>
                    </a:solidFill>
                  </a:tcPr>
                </a:tc>
                <a:extLst>
                  <a:ext uri="{0D108BD9-81ED-4DB2-BD59-A6C34878D82A}">
                    <a16:rowId xmlns:a16="http://schemas.microsoft.com/office/drawing/2014/main" val="2101457879"/>
                  </a:ext>
                </a:extLst>
              </a:tr>
              <a:tr h="135471">
                <a:tc>
                  <a:txBody>
                    <a:bodyPr/>
                    <a:lstStyle/>
                    <a:p>
                      <a:pPr algn="l" fontAlgn="b">
                        <a:buNone/>
                      </a:pPr>
                      <a:r>
                        <a:rPr lang="en-US" sz="800" b="0" i="0" u="sng" strike="noStrike" kern="1200">
                          <a:solidFill>
                            <a:srgbClr val="1F1A62"/>
                          </a:solidFill>
                          <a:effectLst/>
                          <a:latin typeface="Helvetica" panose="020B0604020202020204"/>
                          <a:ea typeface="+mn-ea"/>
                          <a:cs typeface="+mn-cs"/>
                          <a:hlinkClick r:id="rId35">
                            <a:extLst>
                              <a:ext uri="{A12FA001-AC4F-418D-AE19-62706E023703}">
                                <ahyp:hlinkClr xmlns:ahyp="http://schemas.microsoft.com/office/drawing/2018/hyperlinkcolor" val="tx"/>
                              </a:ext>
                            </a:extLst>
                          </a:hlinkClick>
                        </a:rPr>
                        <a:t>Hello Cake</a:t>
                      </a:r>
                      <a:endParaRPr lang="en-US" sz="800" b="0" i="0" u="sng" strike="noStrike" kern="1200">
                        <a:solidFill>
                          <a:srgbClr val="1F1A62"/>
                        </a:solidFill>
                        <a:effectLst/>
                        <a:latin typeface="Helvetica" panose="020B0604020202020204"/>
                        <a:ea typeface="+mn-ea"/>
                        <a:cs typeface="+mn-cs"/>
                      </a:endParaRPr>
                    </a:p>
                  </a:txBody>
                  <a:tcPr marL="9525" marR="9525" marT="9525" marB="0" anchor="b">
                    <a:solidFill>
                      <a:srgbClr val="E2E8F1"/>
                    </a:solidFill>
                  </a:tcPr>
                </a:tc>
                <a:tc>
                  <a:txBody>
                    <a:bodyPr/>
                    <a:lstStyle/>
                    <a:p>
                      <a:pPr algn="r" fontAlgn="b">
                        <a:buNone/>
                      </a:pPr>
                      <a:r>
                        <a:rPr lang="en-US" sz="800" b="1" i="0" u="none" strike="noStrike" kern="1200">
                          <a:solidFill>
                            <a:srgbClr val="1F1A62"/>
                          </a:solidFill>
                          <a:effectLst/>
                          <a:latin typeface="Helvetica" panose="020B0604020202020204"/>
                          <a:ea typeface="+mn-ea"/>
                          <a:cs typeface="+mn-cs"/>
                        </a:rPr>
                        <a:t>$455.9</a:t>
                      </a:r>
                    </a:p>
                  </a:txBody>
                  <a:tcPr marL="9525" marR="9525" marT="9525" marB="0" anchor="b">
                    <a:solidFill>
                      <a:srgbClr val="E2E8F1"/>
                    </a:solidFill>
                  </a:tcPr>
                </a:tc>
                <a:extLst>
                  <a:ext uri="{0D108BD9-81ED-4DB2-BD59-A6C34878D82A}">
                    <a16:rowId xmlns:a16="http://schemas.microsoft.com/office/drawing/2014/main" val="1176995971"/>
                  </a:ext>
                </a:extLst>
              </a:tr>
            </a:tbl>
          </a:graphicData>
        </a:graphic>
      </p:graphicFrame>
      <p:sp>
        <p:nvSpPr>
          <p:cNvPr id="15" name="Text Placeholder 3">
            <a:extLst>
              <a:ext uri="{FF2B5EF4-FFF2-40B4-BE49-F238E27FC236}">
                <a16:creationId xmlns:a16="http://schemas.microsoft.com/office/drawing/2014/main" id="{66D956BA-16C4-0435-0EAA-2B38FB003EF9}"/>
              </a:ext>
            </a:extLst>
          </p:cNvPr>
          <p:cNvSpPr txBox="1">
            <a:spLocks/>
          </p:cNvSpPr>
          <p:nvPr/>
        </p:nvSpPr>
        <p:spPr>
          <a:xfrm>
            <a:off x="10552031" y="3062839"/>
            <a:ext cx="1590510" cy="3126966"/>
          </a:xfrm>
          <a:prstGeom prst="rect">
            <a:avLst/>
          </a:prstGeom>
          <a:solidFill>
            <a:srgbClr val="1F1A62"/>
          </a:solidFill>
          <a:ln>
            <a:solidFill>
              <a:srgbClr val="1F1A62"/>
            </a:solidFill>
          </a:ln>
        </p:spPr>
        <p:txBody>
          <a:bodyPr vert="horz" anchor="ctr"/>
          <a:lstStyle>
            <a:lvl1pPr marL="0" indent="0" algn="l" defTabSz="914400" rtl="0" eaLnBrk="1" latinLnBrk="0" hangingPunct="1">
              <a:spcBef>
                <a:spcPct val="20000"/>
              </a:spcBef>
              <a:buFont typeface="Arial"/>
              <a:buNone/>
              <a:defRPr sz="1800" kern="1200">
                <a:solidFill>
                  <a:schemeClr val="tx1"/>
                </a:solidFill>
                <a:latin typeface="+mn-lt"/>
                <a:ea typeface="+mn-ea"/>
                <a:cs typeface="+mn-cs"/>
              </a:defRPr>
            </a:lvl1pPr>
            <a:lvl2pPr marL="914400" indent="0" algn="l" defTabSz="914400" rtl="0" eaLnBrk="1" latinLnBrk="0" hangingPunct="1">
              <a:spcBef>
                <a:spcPct val="20000"/>
              </a:spcBef>
              <a:buFont typeface="Arial"/>
              <a:buNone/>
              <a:defRPr sz="5600" kern="1200">
                <a:solidFill>
                  <a:schemeClr val="tx1"/>
                </a:solidFill>
                <a:latin typeface="+mn-lt"/>
                <a:ea typeface="+mn-ea"/>
                <a:cs typeface="+mn-cs"/>
              </a:defRPr>
            </a:lvl2pPr>
            <a:lvl3pPr marL="1828800" indent="0" algn="l" defTabSz="914400" rtl="0" eaLnBrk="1" latinLnBrk="0" hangingPunct="1">
              <a:spcBef>
                <a:spcPct val="20000"/>
              </a:spcBef>
              <a:buFont typeface="Arial"/>
              <a:buNone/>
              <a:defRPr sz="4800" kern="1200">
                <a:solidFill>
                  <a:schemeClr val="tx1"/>
                </a:solidFill>
                <a:latin typeface="+mn-lt"/>
                <a:ea typeface="+mn-ea"/>
                <a:cs typeface="+mn-cs"/>
              </a:defRPr>
            </a:lvl3pPr>
            <a:lvl4pPr marL="2743200" indent="0" algn="l" defTabSz="914400" rtl="0" eaLnBrk="1" latinLnBrk="0" hangingPunct="1">
              <a:spcBef>
                <a:spcPct val="20000"/>
              </a:spcBef>
              <a:buFont typeface="Arial"/>
              <a:buNone/>
              <a:defRPr sz="4000" kern="1200">
                <a:solidFill>
                  <a:schemeClr val="tx1"/>
                </a:solidFill>
                <a:latin typeface="+mn-lt"/>
                <a:ea typeface="+mn-ea"/>
                <a:cs typeface="+mn-cs"/>
              </a:defRPr>
            </a:lvl4pPr>
            <a:lvl5pPr marL="3657600" indent="0" algn="l" defTabSz="914400" rtl="0" eaLnBrk="1" latinLnBrk="0" hangingPunct="1">
              <a:spcBef>
                <a:spcPct val="20000"/>
              </a:spcBef>
              <a:buFont typeface="Arial"/>
              <a:buNone/>
              <a:defRPr sz="4000" kern="1200">
                <a:solidFill>
                  <a:schemeClr val="tx1"/>
                </a:solidFill>
                <a:latin typeface="+mn-lt"/>
                <a:ea typeface="+mn-ea"/>
                <a:cs typeface="+mn-cs"/>
              </a:defRPr>
            </a:lvl5pPr>
            <a:lvl6pPr marL="5029200" indent="-457200" algn="l" defTabSz="914400" rtl="0" eaLnBrk="1" latinLnBrk="0" hangingPunct="1">
              <a:spcBef>
                <a:spcPct val="20000"/>
              </a:spcBef>
              <a:buFont typeface="Arial"/>
              <a:buChar char="•"/>
              <a:defRPr sz="4000" kern="1200">
                <a:solidFill>
                  <a:schemeClr val="tx1"/>
                </a:solidFill>
                <a:latin typeface="+mn-lt"/>
                <a:ea typeface="+mn-ea"/>
                <a:cs typeface="+mn-cs"/>
              </a:defRPr>
            </a:lvl6pPr>
            <a:lvl7pPr marL="5943600" indent="-457200" algn="l" defTabSz="914400" rtl="0" eaLnBrk="1" latinLnBrk="0" hangingPunct="1">
              <a:spcBef>
                <a:spcPct val="20000"/>
              </a:spcBef>
              <a:buFont typeface="Arial"/>
              <a:buChar char="•"/>
              <a:defRPr sz="4000" kern="1200">
                <a:solidFill>
                  <a:schemeClr val="tx1"/>
                </a:solidFill>
                <a:latin typeface="+mn-lt"/>
                <a:ea typeface="+mn-ea"/>
                <a:cs typeface="+mn-cs"/>
              </a:defRPr>
            </a:lvl7pPr>
            <a:lvl8pPr marL="6858000" indent="-457200" algn="l" defTabSz="914400" rtl="0" eaLnBrk="1" latinLnBrk="0" hangingPunct="1">
              <a:spcBef>
                <a:spcPct val="20000"/>
              </a:spcBef>
              <a:buFont typeface="Arial"/>
              <a:buChar char="•"/>
              <a:defRPr sz="4000" kern="1200">
                <a:solidFill>
                  <a:schemeClr val="tx1"/>
                </a:solidFill>
                <a:latin typeface="+mn-lt"/>
                <a:ea typeface="+mn-ea"/>
                <a:cs typeface="+mn-cs"/>
              </a:defRPr>
            </a:lvl8pPr>
            <a:lvl9pPr marL="7772400" indent="-457200" algn="l" defTabSz="914400" rtl="0" eaLnBrk="1" latinLnBrk="0" hangingPunct="1">
              <a:spcBef>
                <a:spcPct val="20000"/>
              </a:spcBef>
              <a:buFont typeface="Arial"/>
              <a:buChar char="•"/>
              <a:defRPr sz="4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a:buNone/>
              <a:tabLst/>
              <a:defRPr/>
            </a:pPr>
            <a:endParaRPr kumimoji="0" lang="en-US" sz="1000" b="0" i="0" u="none" strike="noStrike" kern="1200" cap="none" spc="0" normalizeH="0" baseline="0" noProof="0">
              <a:ln>
                <a:noFill/>
              </a:ln>
              <a:solidFill>
                <a:schemeClr val="bg1"/>
              </a:solidFill>
              <a:effectLst/>
              <a:uLnTx/>
              <a:uFillTx/>
              <a:latin typeface="Helvetica" pitchFamily="2" charset="0"/>
              <a:ea typeface="Open Sans" panose="020B0606030504020204" pitchFamily="34" charset="0"/>
              <a:cs typeface="Open Sans" panose="020B0606030504020204" pitchFamily="34" charset="0"/>
            </a:endParaRPr>
          </a:p>
        </p:txBody>
      </p:sp>
      <p:sp>
        <p:nvSpPr>
          <p:cNvPr id="17" name="TextBox 16">
            <a:extLst>
              <a:ext uri="{FF2B5EF4-FFF2-40B4-BE49-F238E27FC236}">
                <a16:creationId xmlns:a16="http://schemas.microsoft.com/office/drawing/2014/main" id="{58CCDF68-1F83-5CBF-3D3F-68A8FAE7F713}"/>
              </a:ext>
            </a:extLst>
          </p:cNvPr>
          <p:cNvSpPr txBox="1"/>
          <p:nvPr/>
        </p:nvSpPr>
        <p:spPr>
          <a:xfrm>
            <a:off x="554181" y="926397"/>
            <a:ext cx="11083635" cy="307777"/>
          </a:xfrm>
          <a:prstGeom prst="rect">
            <a:avLst/>
          </a:prstGeom>
          <a:noFill/>
        </p:spPr>
        <p:txBody>
          <a:bodyPr wrap="square" rtlCol="0">
            <a:spAutoFit/>
          </a:bodyPr>
          <a:lstStyle>
            <a:defPPr>
              <a:defRPr lang="en-US"/>
            </a:defPPr>
            <a:lvl1pPr marR="0" lvl="0" indent="0" algn="ctr" defTabSz="586082" fontAlgn="auto">
              <a:lnSpc>
                <a:spcPct val="100000"/>
              </a:lnSpc>
              <a:spcBef>
                <a:spcPts val="0"/>
              </a:spcBef>
              <a:spcAft>
                <a:spcPts val="0"/>
              </a:spcAft>
              <a:buClrTx/>
              <a:buSzTx/>
              <a:buFontTx/>
              <a:buNone/>
              <a:tabLst/>
              <a:defRPr kumimoji="0" sz="1200" b="1" i="0" u="sng" strike="noStrike" cap="none" spc="0" normalizeH="0" baseline="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defRPr>
            </a:lvl1pPr>
          </a:lstStyle>
          <a:p>
            <a:pPr marL="0" marR="0" lvl="0" indent="0" algn="ctr" defTabSz="586082"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rgbClr val="1F1A62"/>
                </a:solidFill>
                <a:effectLst/>
                <a:uLnTx/>
                <a:uFillTx/>
                <a:latin typeface="Helvetica" panose="020B0604020202020204" pitchFamily="34" charset="0"/>
                <a:ea typeface="Open Sans" panose="020B0606030504020204" pitchFamily="34" charset="0"/>
                <a:cs typeface="Helvetica" panose="020B0604020202020204" pitchFamily="34" charset="0"/>
              </a:rPr>
              <a:t>1</a:t>
            </a:r>
            <a:r>
              <a:rPr kumimoji="0" lang="en-US" sz="1400" b="1" i="0" u="sng" strike="noStrike" kern="1200" cap="none" spc="0" normalizeH="0" baseline="30000" noProof="0">
                <a:ln>
                  <a:noFill/>
                </a:ln>
                <a:solidFill>
                  <a:srgbClr val="1F1A62"/>
                </a:solidFill>
                <a:effectLst/>
                <a:uLnTx/>
                <a:uFillTx/>
                <a:latin typeface="Helvetica" panose="020B0604020202020204" pitchFamily="34" charset="0"/>
                <a:ea typeface="Open Sans" panose="020B0606030504020204" pitchFamily="34" charset="0"/>
                <a:cs typeface="Helvetica" panose="020B0604020202020204" pitchFamily="34" charset="0"/>
              </a:rPr>
              <a:t>st</a:t>
            </a:r>
            <a:r>
              <a:rPr kumimoji="0" lang="en-US" sz="1400" b="1" i="0" u="sng" strike="noStrike" kern="1200" cap="none" spc="0" normalizeH="0" baseline="0" noProof="0">
                <a:ln>
                  <a:noFill/>
                </a:ln>
                <a:solidFill>
                  <a:srgbClr val="1F1A62"/>
                </a:solidFill>
                <a:effectLst/>
                <a:uLnTx/>
                <a:uFillTx/>
                <a:latin typeface="Helvetica" panose="020B0604020202020204" pitchFamily="34" charset="0"/>
                <a:ea typeface="Open Sans" panose="020B0606030504020204" pitchFamily="34" charset="0"/>
                <a:cs typeface="Helvetica" panose="020B0604020202020204" pitchFamily="34" charset="0"/>
              </a:rPr>
              <a:t> Half 2025 New National TV Advertisers</a:t>
            </a:r>
          </a:p>
        </p:txBody>
      </p:sp>
      <p:pic>
        <p:nvPicPr>
          <p:cNvPr id="2" name="Picture 1">
            <a:extLst>
              <a:ext uri="{FF2B5EF4-FFF2-40B4-BE49-F238E27FC236}">
                <a16:creationId xmlns:a16="http://schemas.microsoft.com/office/drawing/2014/main" id="{20CFF259-DFDB-2F6A-28D4-332B85461C69}"/>
              </a:ext>
            </a:extLst>
          </p:cNvPr>
          <p:cNvPicPr>
            <a:picLocks noChangeAspect="1"/>
          </p:cNvPicPr>
          <p:nvPr/>
        </p:nvPicPr>
        <p:blipFill rotWithShape="1">
          <a:blip r:embed="rId36" cstate="screen">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7" name="Slide Number Placeholder 5">
            <a:extLst>
              <a:ext uri="{FF2B5EF4-FFF2-40B4-BE49-F238E27FC236}">
                <a16:creationId xmlns:a16="http://schemas.microsoft.com/office/drawing/2014/main" id="{AA03FEC2-053B-D4B4-0467-C87570795B45}"/>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4" name="Rectangle 13">
            <a:extLst>
              <a:ext uri="{FF2B5EF4-FFF2-40B4-BE49-F238E27FC236}">
                <a16:creationId xmlns:a16="http://schemas.microsoft.com/office/drawing/2014/main" id="{65258950-120D-9A6D-1F59-0F308F64F42B}"/>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20" name="TextBox 19">
            <a:extLst>
              <a:ext uri="{FF2B5EF4-FFF2-40B4-BE49-F238E27FC236}">
                <a16:creationId xmlns:a16="http://schemas.microsoft.com/office/drawing/2014/main" id="{AE14C060-4655-C4F2-B33B-EB0FA17D5E1C}"/>
              </a:ext>
            </a:extLst>
          </p:cNvPr>
          <p:cNvSpPr txBox="1"/>
          <p:nvPr/>
        </p:nvSpPr>
        <p:spPr>
          <a:xfrm>
            <a:off x="174532" y="6204097"/>
            <a:ext cx="12017468" cy="338554"/>
          </a:xfrm>
          <a:prstGeom prst="rect">
            <a:avLst/>
          </a:prstGeom>
          <a:noFill/>
        </p:spPr>
        <p:txBody>
          <a:bodyPr wrap="square" rtlCol="0">
            <a:spAutoFit/>
          </a:bodyPr>
          <a:lstStyle/>
          <a:p>
            <a:pPr lvl="0">
              <a:defRPr/>
            </a:pPr>
            <a:r>
              <a:rPr kumimoji="0" lang="en-US" sz="8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Source</a:t>
            </a:r>
            <a:r>
              <a:rPr kumimoji="0" lang="en-US" sz="800" b="0" i="0" u="none" strike="noStrike" kern="120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rPr>
              <a:t>: VAB analysis of Nielsen Ad Intel data as of 9/4/25, 1/1/25-6/30/25. TV spend includes national cable TV, broadcast TV, Spanish language cable TV, Spanish language broadcast TV, streaming TV. Brands reflect those with national TV spend over $</a:t>
            </a:r>
            <a:r>
              <a:rPr lang="en-US" sz="800">
                <a:solidFill>
                  <a:srgbClr val="1F1A62"/>
                </a:solidFill>
                <a:latin typeface="Helvetica" pitchFamily="2" charset="0"/>
                <a:ea typeface="Open Sans" panose="020B0606030504020204" pitchFamily="34" charset="0"/>
                <a:cs typeface="Open Sans" panose="020B0606030504020204" pitchFamily="34" charset="0"/>
              </a:rPr>
              <a:t>50K. The above chart represents the full list of new advertisers, including direct-to-consumer brands.</a:t>
            </a:r>
            <a:r>
              <a:rPr kumimoji="0" lang="en-US" sz="800" b="0" i="0" u="none" strike="noStrike" kern="120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rPr>
              <a:t> </a:t>
            </a:r>
            <a:endParaRPr kumimoji="0" lang="fr-FR" sz="8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endParaRPr>
          </a:p>
        </p:txBody>
      </p:sp>
      <p:graphicFrame>
        <p:nvGraphicFramePr>
          <p:cNvPr id="8" name="Table 7">
            <a:extLst>
              <a:ext uri="{FF2B5EF4-FFF2-40B4-BE49-F238E27FC236}">
                <a16:creationId xmlns:a16="http://schemas.microsoft.com/office/drawing/2014/main" id="{05E85A27-C962-A053-D234-3D0541F12075}"/>
              </a:ext>
            </a:extLst>
          </p:cNvPr>
          <p:cNvGraphicFramePr>
            <a:graphicFrameLocks noGrp="1"/>
          </p:cNvGraphicFramePr>
          <p:nvPr>
            <p:extLst>
              <p:ext uri="{D42A27DB-BD31-4B8C-83A1-F6EECF244321}">
                <p14:modId xmlns:p14="http://schemas.microsoft.com/office/powerpoint/2010/main" val="2797053957"/>
              </p:ext>
            </p:extLst>
          </p:nvPr>
        </p:nvGraphicFramePr>
        <p:xfrm>
          <a:off x="41272" y="1262018"/>
          <a:ext cx="1916026" cy="4927787"/>
        </p:xfrm>
        <a:graphic>
          <a:graphicData uri="http://schemas.openxmlformats.org/drawingml/2006/table">
            <a:tbl>
              <a:tblPr>
                <a:tableStyleId>{5C22544A-7EE6-4342-B048-85BDC9FD1C3A}</a:tableStyleId>
              </a:tblPr>
              <a:tblGrid>
                <a:gridCol w="1418186">
                  <a:extLst>
                    <a:ext uri="{9D8B030D-6E8A-4147-A177-3AD203B41FA5}">
                      <a16:colId xmlns:a16="http://schemas.microsoft.com/office/drawing/2014/main" val="3574522064"/>
                    </a:ext>
                  </a:extLst>
                </a:gridCol>
                <a:gridCol w="497840">
                  <a:extLst>
                    <a:ext uri="{9D8B030D-6E8A-4147-A177-3AD203B41FA5}">
                      <a16:colId xmlns:a16="http://schemas.microsoft.com/office/drawing/2014/main" val="2464966384"/>
                    </a:ext>
                  </a:extLst>
                </a:gridCol>
              </a:tblGrid>
              <a:tr h="109182">
                <a:tc>
                  <a:txBody>
                    <a:bodyPr/>
                    <a:lstStyle/>
                    <a:p>
                      <a:pPr algn="ctr" fontAlgn="b"/>
                      <a:r>
                        <a:rPr lang="en-US" sz="800" b="1" i="0" u="sng" strike="noStrike">
                          <a:solidFill>
                            <a:schemeClr val="bg1"/>
                          </a:solidFill>
                          <a:effectLst/>
                          <a:latin typeface="Helvetica" panose="020B0604020202020204"/>
                          <a:cs typeface="Helvetica" panose="020B0604020202020204"/>
                        </a:rPr>
                        <a:t>Brand</a:t>
                      </a:r>
                    </a:p>
                  </a:txBody>
                  <a:tcPr marL="0" marR="0" marT="0" marB="0" anchor="ctr">
                    <a:solidFill>
                      <a:srgbClr val="1F1A62"/>
                    </a:solidFill>
                  </a:tcPr>
                </a:tc>
                <a:tc>
                  <a:txBody>
                    <a:bodyPr/>
                    <a:lstStyle/>
                    <a:p>
                      <a:pPr algn="ctr" fontAlgn="b"/>
                      <a:r>
                        <a:rPr lang="en-US" sz="800" b="1" i="0" u="sng" strike="noStrike">
                          <a:solidFill>
                            <a:schemeClr val="bg1"/>
                          </a:solidFill>
                          <a:effectLst/>
                          <a:latin typeface="Helvetica" panose="020B0403020202020204" pitchFamily="34" charset="0"/>
                        </a:rPr>
                        <a:t>$$$ (000)</a:t>
                      </a:r>
                    </a:p>
                  </a:txBody>
                  <a:tcPr marL="0" marR="0" marT="0" marB="0" anchor="ctr">
                    <a:solidFill>
                      <a:srgbClr val="1F1A62"/>
                    </a:solidFill>
                  </a:tcPr>
                </a:tc>
                <a:extLst>
                  <a:ext uri="{0D108BD9-81ED-4DB2-BD59-A6C34878D82A}">
                    <a16:rowId xmlns:a16="http://schemas.microsoft.com/office/drawing/2014/main" val="2261589134"/>
                  </a:ext>
                </a:extLst>
              </a:tr>
              <a:tr h="137483">
                <a:tc>
                  <a:txBody>
                    <a:bodyPr/>
                    <a:lstStyle/>
                    <a:p>
                      <a:pPr algn="l" fontAlgn="b">
                        <a:buNone/>
                      </a:pPr>
                      <a:r>
                        <a:rPr lang="en-US" sz="800" b="0" i="0" u="sng" strike="noStrike" kern="1200">
                          <a:solidFill>
                            <a:srgbClr val="1F1A62"/>
                          </a:solidFill>
                          <a:effectLst/>
                          <a:latin typeface="Helvetica" panose="020B0604020202020204"/>
                          <a:ea typeface="+mn-ea"/>
                          <a:hlinkClick r:id="rId37">
                            <a:extLst>
                              <a:ext uri="{A12FA001-AC4F-418D-AE19-62706E023703}">
                                <ahyp:hlinkClr xmlns:ahyp="http://schemas.microsoft.com/office/drawing/2018/hyperlinkcolor" val="tx"/>
                              </a:ext>
                            </a:extLst>
                          </a:hlinkClick>
                        </a:rPr>
                        <a:t>Royal Kingdom</a:t>
                      </a:r>
                      <a:endParaRPr lang="en-US" sz="800" b="0" i="0" u="sng" strike="noStrike" kern="1200">
                        <a:solidFill>
                          <a:srgbClr val="1F1A62"/>
                        </a:solidFill>
                        <a:effectLst/>
                        <a:latin typeface="Helvetica" panose="020B0604020202020204"/>
                        <a:ea typeface="+mn-ea"/>
                      </a:endParaRPr>
                    </a:p>
                  </a:txBody>
                  <a:tcPr marL="9525" marR="9525" marT="9525" marB="0" anchor="b">
                    <a:solidFill>
                      <a:srgbClr val="E2E8F1"/>
                    </a:solidFill>
                  </a:tcPr>
                </a:tc>
                <a:tc>
                  <a:txBody>
                    <a:bodyPr/>
                    <a:lstStyle/>
                    <a:p>
                      <a:pPr algn="r" fontAlgn="b">
                        <a:buNone/>
                      </a:pPr>
                      <a:r>
                        <a:rPr lang="en-US" sz="800" b="1" i="0" u="none" strike="noStrike" kern="1200">
                          <a:solidFill>
                            <a:srgbClr val="1F1A62"/>
                          </a:solidFill>
                          <a:effectLst/>
                          <a:latin typeface="Helvetica" panose="020B0604020202020204"/>
                          <a:ea typeface="+mn-ea"/>
                        </a:rPr>
                        <a:t>$42,592.6</a:t>
                      </a:r>
                    </a:p>
                  </a:txBody>
                  <a:tcPr marL="9525" marR="9525" marT="9525" marB="0" anchor="b">
                    <a:solidFill>
                      <a:srgbClr val="E2E8F1"/>
                    </a:solidFill>
                  </a:tcPr>
                </a:tc>
                <a:extLst>
                  <a:ext uri="{0D108BD9-81ED-4DB2-BD59-A6C34878D82A}">
                    <a16:rowId xmlns:a16="http://schemas.microsoft.com/office/drawing/2014/main" val="1852431311"/>
                  </a:ext>
                </a:extLst>
              </a:tr>
              <a:tr h="137483">
                <a:tc>
                  <a:txBody>
                    <a:bodyPr/>
                    <a:lstStyle/>
                    <a:p>
                      <a:pPr algn="l" fontAlgn="b">
                        <a:buNone/>
                      </a:pPr>
                      <a:r>
                        <a:rPr lang="en-US" sz="800" b="0" i="0" u="sng" strike="noStrike" kern="1200">
                          <a:solidFill>
                            <a:srgbClr val="1F1A62"/>
                          </a:solidFill>
                          <a:effectLst/>
                          <a:latin typeface="Helvetica" panose="020B0604020202020204"/>
                          <a:ea typeface="+mn-ea"/>
                          <a:hlinkClick r:id="rId38">
                            <a:extLst>
                              <a:ext uri="{A12FA001-AC4F-418D-AE19-62706E023703}">
                                <ahyp:hlinkClr xmlns:ahyp="http://schemas.microsoft.com/office/drawing/2018/hyperlinkcolor" val="tx"/>
                              </a:ext>
                            </a:extLst>
                          </a:hlinkClick>
                        </a:rPr>
                        <a:t>Nemluvio Rx</a:t>
                      </a:r>
                      <a:endParaRPr lang="en-US" sz="800" b="0" i="0" u="sng" strike="noStrike" kern="1200">
                        <a:solidFill>
                          <a:srgbClr val="1F1A62"/>
                        </a:solidFill>
                        <a:effectLst/>
                        <a:latin typeface="Helvetica" panose="020B0604020202020204"/>
                        <a:ea typeface="+mn-ea"/>
                      </a:endParaRPr>
                    </a:p>
                  </a:txBody>
                  <a:tcPr marL="9525" marR="9525" marT="9525" marB="0" anchor="b">
                    <a:solidFill>
                      <a:srgbClr val="E2E8F1"/>
                    </a:solidFill>
                  </a:tcPr>
                </a:tc>
                <a:tc>
                  <a:txBody>
                    <a:bodyPr/>
                    <a:lstStyle/>
                    <a:p>
                      <a:pPr algn="r" fontAlgn="b">
                        <a:buNone/>
                      </a:pPr>
                      <a:r>
                        <a:rPr lang="en-US" sz="800" b="1" i="0" u="none" strike="noStrike" kern="1200">
                          <a:solidFill>
                            <a:srgbClr val="1F1A62"/>
                          </a:solidFill>
                          <a:effectLst/>
                          <a:latin typeface="Helvetica" panose="020B0604020202020204"/>
                          <a:ea typeface="+mn-ea"/>
                        </a:rPr>
                        <a:t>$21,939.7</a:t>
                      </a:r>
                    </a:p>
                  </a:txBody>
                  <a:tcPr marL="9525" marR="9525" marT="9525" marB="0" anchor="b">
                    <a:solidFill>
                      <a:srgbClr val="E2E8F1"/>
                    </a:solidFill>
                  </a:tcPr>
                </a:tc>
                <a:extLst>
                  <a:ext uri="{0D108BD9-81ED-4DB2-BD59-A6C34878D82A}">
                    <a16:rowId xmlns:a16="http://schemas.microsoft.com/office/drawing/2014/main" val="3758531432"/>
                  </a:ext>
                </a:extLst>
              </a:tr>
              <a:tr h="137483">
                <a:tc>
                  <a:txBody>
                    <a:bodyPr/>
                    <a:lstStyle/>
                    <a:p>
                      <a:pPr algn="l" fontAlgn="b">
                        <a:buNone/>
                      </a:pPr>
                      <a:r>
                        <a:rPr lang="en-US" sz="800" b="0" i="0" u="sng" strike="noStrike" kern="1200">
                          <a:solidFill>
                            <a:srgbClr val="1F1A62"/>
                          </a:solidFill>
                          <a:effectLst/>
                          <a:latin typeface="Helvetica" panose="020B0604020202020204"/>
                          <a:ea typeface="+mn-ea"/>
                          <a:hlinkClick r:id="rId39">
                            <a:extLst>
                              <a:ext uri="{A12FA001-AC4F-418D-AE19-62706E023703}">
                                <ahyp:hlinkClr xmlns:ahyp="http://schemas.microsoft.com/office/drawing/2018/hyperlinkcolor" val="tx"/>
                              </a:ext>
                            </a:extLst>
                          </a:hlinkClick>
                        </a:rPr>
                        <a:t>EBGLYSS Rx</a:t>
                      </a:r>
                      <a:endParaRPr lang="en-US" sz="800" b="0" i="0" u="sng" strike="noStrike" kern="1200">
                        <a:solidFill>
                          <a:srgbClr val="1F1A62"/>
                        </a:solidFill>
                        <a:effectLst/>
                        <a:latin typeface="Helvetica" panose="020B0604020202020204"/>
                        <a:ea typeface="+mn-ea"/>
                      </a:endParaRPr>
                    </a:p>
                  </a:txBody>
                  <a:tcPr marL="9525" marR="9525" marT="9525" marB="0" anchor="b">
                    <a:solidFill>
                      <a:srgbClr val="E2E8F1"/>
                    </a:solidFill>
                  </a:tcPr>
                </a:tc>
                <a:tc>
                  <a:txBody>
                    <a:bodyPr/>
                    <a:lstStyle/>
                    <a:p>
                      <a:pPr algn="r" fontAlgn="b">
                        <a:buNone/>
                      </a:pPr>
                      <a:r>
                        <a:rPr lang="en-US" sz="800" b="1" i="0" u="none" strike="noStrike" kern="1200">
                          <a:solidFill>
                            <a:srgbClr val="1F1A62"/>
                          </a:solidFill>
                          <a:effectLst/>
                          <a:latin typeface="Helvetica" panose="020B0604020202020204"/>
                          <a:ea typeface="+mn-ea"/>
                        </a:rPr>
                        <a:t>$21,802.6</a:t>
                      </a:r>
                    </a:p>
                  </a:txBody>
                  <a:tcPr marL="9525" marR="9525" marT="9525" marB="0" anchor="b">
                    <a:solidFill>
                      <a:srgbClr val="E2E8F1"/>
                    </a:solidFill>
                  </a:tcPr>
                </a:tc>
                <a:extLst>
                  <a:ext uri="{0D108BD9-81ED-4DB2-BD59-A6C34878D82A}">
                    <a16:rowId xmlns:a16="http://schemas.microsoft.com/office/drawing/2014/main" val="3037566474"/>
                  </a:ext>
                </a:extLst>
              </a:tr>
              <a:tr h="137483">
                <a:tc>
                  <a:txBody>
                    <a:bodyPr/>
                    <a:lstStyle/>
                    <a:p>
                      <a:pPr algn="l" fontAlgn="b">
                        <a:buNone/>
                      </a:pPr>
                      <a:r>
                        <a:rPr lang="en-US" sz="800" b="0" i="0" u="sng" strike="noStrike" kern="1200">
                          <a:solidFill>
                            <a:srgbClr val="1F1A62"/>
                          </a:solidFill>
                          <a:effectLst/>
                          <a:latin typeface="Helvetica" panose="020B0604020202020204"/>
                          <a:ea typeface="+mn-ea"/>
                          <a:hlinkClick r:id="rId40">
                            <a:extLst>
                              <a:ext uri="{A12FA001-AC4F-418D-AE19-62706E023703}">
                                <ahyp:hlinkClr xmlns:ahyp="http://schemas.microsoft.com/office/drawing/2018/hyperlinkcolor" val="tx"/>
                              </a:ext>
                            </a:extLst>
                          </a:hlinkClick>
                        </a:rPr>
                        <a:t>CAPVAXIVE Rx</a:t>
                      </a:r>
                      <a:endParaRPr lang="en-US" sz="800" b="0" i="0" u="sng" strike="noStrike" kern="1200">
                        <a:solidFill>
                          <a:srgbClr val="1F1A62"/>
                        </a:solidFill>
                        <a:effectLst/>
                        <a:latin typeface="Helvetica" panose="020B0604020202020204"/>
                        <a:ea typeface="+mn-ea"/>
                      </a:endParaRPr>
                    </a:p>
                  </a:txBody>
                  <a:tcPr marL="9525" marR="9525" marT="9525" marB="0" anchor="b">
                    <a:solidFill>
                      <a:srgbClr val="E2E8F1"/>
                    </a:solidFill>
                  </a:tcPr>
                </a:tc>
                <a:tc>
                  <a:txBody>
                    <a:bodyPr/>
                    <a:lstStyle/>
                    <a:p>
                      <a:pPr algn="r" fontAlgn="b">
                        <a:buNone/>
                      </a:pPr>
                      <a:r>
                        <a:rPr lang="en-US" sz="800" b="1" i="0" u="none" strike="noStrike" kern="1200">
                          <a:solidFill>
                            <a:srgbClr val="1F1A62"/>
                          </a:solidFill>
                          <a:effectLst/>
                          <a:latin typeface="Helvetica" panose="020B0604020202020204"/>
                          <a:ea typeface="+mn-ea"/>
                        </a:rPr>
                        <a:t>$18,015.2</a:t>
                      </a:r>
                    </a:p>
                  </a:txBody>
                  <a:tcPr marL="9525" marR="9525" marT="9525" marB="0" anchor="b">
                    <a:solidFill>
                      <a:srgbClr val="E2E8F1"/>
                    </a:solidFill>
                  </a:tcPr>
                </a:tc>
                <a:extLst>
                  <a:ext uri="{0D108BD9-81ED-4DB2-BD59-A6C34878D82A}">
                    <a16:rowId xmlns:a16="http://schemas.microsoft.com/office/drawing/2014/main" val="2565185990"/>
                  </a:ext>
                </a:extLst>
              </a:tr>
              <a:tr h="137483">
                <a:tc>
                  <a:txBody>
                    <a:bodyPr/>
                    <a:lstStyle/>
                    <a:p>
                      <a:pPr algn="l" fontAlgn="b">
                        <a:buNone/>
                      </a:pPr>
                      <a:r>
                        <a:rPr lang="en-US" sz="800" b="0" i="0" u="sng" strike="noStrike" kern="1200">
                          <a:solidFill>
                            <a:srgbClr val="1F1A62"/>
                          </a:solidFill>
                          <a:effectLst/>
                          <a:latin typeface="Helvetica" panose="020B0604020202020204"/>
                          <a:ea typeface="+mn-ea"/>
                          <a:hlinkClick r:id="rId41">
                            <a:extLst>
                              <a:ext uri="{A12FA001-AC4F-418D-AE19-62706E023703}">
                                <ahyp:hlinkClr xmlns:ahyp="http://schemas.microsoft.com/office/drawing/2018/hyperlinkcolor" val="tx"/>
                              </a:ext>
                            </a:extLst>
                          </a:hlinkClick>
                        </a:rPr>
                        <a:t>Attruby Rx</a:t>
                      </a:r>
                      <a:endParaRPr lang="en-US" sz="800" b="0" i="0" u="sng" strike="noStrike" kern="1200">
                        <a:solidFill>
                          <a:srgbClr val="1F1A62"/>
                        </a:solidFill>
                        <a:effectLst/>
                        <a:latin typeface="Helvetica" panose="020B0604020202020204"/>
                        <a:ea typeface="+mn-ea"/>
                      </a:endParaRPr>
                    </a:p>
                  </a:txBody>
                  <a:tcPr marL="9525" marR="9525" marT="9525" marB="0" anchor="b">
                    <a:solidFill>
                      <a:srgbClr val="E2E8F1"/>
                    </a:solidFill>
                  </a:tcPr>
                </a:tc>
                <a:tc>
                  <a:txBody>
                    <a:bodyPr/>
                    <a:lstStyle/>
                    <a:p>
                      <a:pPr algn="r" fontAlgn="b">
                        <a:buNone/>
                      </a:pPr>
                      <a:r>
                        <a:rPr lang="en-US" sz="800" b="1" i="0" u="none" strike="noStrike" kern="1200">
                          <a:solidFill>
                            <a:srgbClr val="1F1A62"/>
                          </a:solidFill>
                          <a:effectLst/>
                          <a:latin typeface="Helvetica" panose="020B0604020202020204"/>
                          <a:ea typeface="+mn-ea"/>
                        </a:rPr>
                        <a:t>$16,642.7</a:t>
                      </a:r>
                    </a:p>
                  </a:txBody>
                  <a:tcPr marL="9525" marR="9525" marT="9525" marB="0" anchor="b">
                    <a:solidFill>
                      <a:srgbClr val="E2E8F1"/>
                    </a:solidFill>
                  </a:tcPr>
                </a:tc>
                <a:extLst>
                  <a:ext uri="{0D108BD9-81ED-4DB2-BD59-A6C34878D82A}">
                    <a16:rowId xmlns:a16="http://schemas.microsoft.com/office/drawing/2014/main" val="2904081547"/>
                  </a:ext>
                </a:extLst>
              </a:tr>
              <a:tr h="137483">
                <a:tc>
                  <a:txBody>
                    <a:bodyPr/>
                    <a:lstStyle/>
                    <a:p>
                      <a:pPr algn="l" fontAlgn="b">
                        <a:buNone/>
                      </a:pPr>
                      <a:r>
                        <a:rPr lang="en-US" sz="800" b="0" i="0" u="sng" strike="noStrike" kern="1200">
                          <a:solidFill>
                            <a:srgbClr val="1F1A62"/>
                          </a:solidFill>
                          <a:effectLst/>
                          <a:latin typeface="Helvetica" panose="020B0604020202020204"/>
                          <a:ea typeface="+mn-ea"/>
                          <a:hlinkClick r:id="rId42">
                            <a:extLst>
                              <a:ext uri="{A12FA001-AC4F-418D-AE19-62706E023703}">
                                <ahyp:hlinkClr xmlns:ahyp="http://schemas.microsoft.com/office/drawing/2018/hyperlinkcolor" val="tx"/>
                              </a:ext>
                            </a:extLst>
                          </a:hlinkClick>
                        </a:rPr>
                        <a:t>Spruce</a:t>
                      </a:r>
                      <a:endParaRPr lang="en-US" sz="800" b="0" i="0" u="sng" strike="noStrike" kern="1200">
                        <a:solidFill>
                          <a:srgbClr val="1F1A62"/>
                        </a:solidFill>
                        <a:effectLst/>
                        <a:latin typeface="Helvetica" panose="020B0604020202020204"/>
                        <a:ea typeface="+mn-ea"/>
                      </a:endParaRPr>
                    </a:p>
                  </a:txBody>
                  <a:tcPr marL="9525" marR="9525" marT="9525" marB="0" anchor="b">
                    <a:solidFill>
                      <a:srgbClr val="E2E8F1"/>
                    </a:solidFill>
                  </a:tcPr>
                </a:tc>
                <a:tc>
                  <a:txBody>
                    <a:bodyPr/>
                    <a:lstStyle/>
                    <a:p>
                      <a:pPr algn="r" fontAlgn="b">
                        <a:buNone/>
                      </a:pPr>
                      <a:r>
                        <a:rPr lang="en-US" sz="800" b="1" i="0" u="none" strike="noStrike" kern="1200">
                          <a:solidFill>
                            <a:srgbClr val="1F1A62"/>
                          </a:solidFill>
                          <a:effectLst/>
                          <a:latin typeface="Helvetica" panose="020B0604020202020204"/>
                          <a:ea typeface="+mn-ea"/>
                        </a:rPr>
                        <a:t>$16,591.9</a:t>
                      </a:r>
                    </a:p>
                  </a:txBody>
                  <a:tcPr marL="9525" marR="9525" marT="9525" marB="0" anchor="b">
                    <a:solidFill>
                      <a:srgbClr val="E2E8F1"/>
                    </a:solidFill>
                  </a:tcPr>
                </a:tc>
                <a:extLst>
                  <a:ext uri="{0D108BD9-81ED-4DB2-BD59-A6C34878D82A}">
                    <a16:rowId xmlns:a16="http://schemas.microsoft.com/office/drawing/2014/main" val="3985156320"/>
                  </a:ext>
                </a:extLst>
              </a:tr>
              <a:tr h="137483">
                <a:tc>
                  <a:txBody>
                    <a:bodyPr/>
                    <a:lstStyle/>
                    <a:p>
                      <a:pPr algn="l" fontAlgn="b">
                        <a:buNone/>
                      </a:pPr>
                      <a:r>
                        <a:rPr lang="en-US" sz="800" b="0" i="0" u="sng" strike="noStrike" kern="1200">
                          <a:solidFill>
                            <a:srgbClr val="1F1A62"/>
                          </a:solidFill>
                          <a:effectLst/>
                          <a:latin typeface="Helvetica" panose="020B0604020202020204"/>
                          <a:ea typeface="+mn-ea"/>
                          <a:hlinkClick r:id="rId43">
                            <a:extLst>
                              <a:ext uri="{A12FA001-AC4F-418D-AE19-62706E023703}">
                                <ahyp:hlinkClr xmlns:ahyp="http://schemas.microsoft.com/office/drawing/2018/hyperlinkcolor" val="tx"/>
                              </a:ext>
                            </a:extLst>
                          </a:hlinkClick>
                        </a:rPr>
                        <a:t>ChatGPT</a:t>
                      </a:r>
                      <a:endParaRPr lang="en-US" sz="800" b="0" i="0" u="sng" strike="noStrike" kern="1200">
                        <a:solidFill>
                          <a:srgbClr val="1F1A62"/>
                        </a:solidFill>
                        <a:effectLst/>
                        <a:latin typeface="Helvetica" panose="020B0604020202020204"/>
                        <a:ea typeface="+mn-ea"/>
                      </a:endParaRPr>
                    </a:p>
                  </a:txBody>
                  <a:tcPr marL="9525" marR="9525" marT="9525" marB="0" anchor="b">
                    <a:solidFill>
                      <a:srgbClr val="E2E8F1"/>
                    </a:solidFill>
                  </a:tcPr>
                </a:tc>
                <a:tc>
                  <a:txBody>
                    <a:bodyPr/>
                    <a:lstStyle/>
                    <a:p>
                      <a:pPr algn="r" fontAlgn="b">
                        <a:buNone/>
                      </a:pPr>
                      <a:r>
                        <a:rPr lang="en-US" sz="800" b="1" i="0" u="none" strike="noStrike" kern="1200">
                          <a:solidFill>
                            <a:srgbClr val="1F1A62"/>
                          </a:solidFill>
                          <a:effectLst/>
                          <a:latin typeface="Helvetica" panose="020B0604020202020204"/>
                          <a:ea typeface="+mn-ea"/>
                        </a:rPr>
                        <a:t>$15,000.0</a:t>
                      </a:r>
                    </a:p>
                  </a:txBody>
                  <a:tcPr marL="9525" marR="9525" marT="9525" marB="0" anchor="b">
                    <a:solidFill>
                      <a:srgbClr val="E2E8F1"/>
                    </a:solidFill>
                  </a:tcPr>
                </a:tc>
                <a:extLst>
                  <a:ext uri="{0D108BD9-81ED-4DB2-BD59-A6C34878D82A}">
                    <a16:rowId xmlns:a16="http://schemas.microsoft.com/office/drawing/2014/main" val="2107743845"/>
                  </a:ext>
                </a:extLst>
              </a:tr>
              <a:tr h="137483">
                <a:tc>
                  <a:txBody>
                    <a:bodyPr/>
                    <a:lstStyle/>
                    <a:p>
                      <a:pPr algn="l" fontAlgn="b">
                        <a:buNone/>
                      </a:pPr>
                      <a:r>
                        <a:rPr lang="en-US" sz="800" b="0" i="0" u="sng" strike="noStrike" kern="1200">
                          <a:solidFill>
                            <a:srgbClr val="1F1A62"/>
                          </a:solidFill>
                          <a:effectLst/>
                          <a:latin typeface="Helvetica" panose="020B0604020202020204"/>
                          <a:ea typeface="+mn-ea"/>
                          <a:hlinkClick r:id="rId44">
                            <a:extLst>
                              <a:ext uri="{A12FA001-AC4F-418D-AE19-62706E023703}">
                                <ahyp:hlinkClr xmlns:ahyp="http://schemas.microsoft.com/office/drawing/2018/hyperlinkcolor" val="tx"/>
                              </a:ext>
                            </a:extLst>
                          </a:hlinkClick>
                        </a:rPr>
                        <a:t>Rezdiffra Rx</a:t>
                      </a:r>
                      <a:endParaRPr lang="en-US" sz="800" b="0" i="0" u="sng" strike="noStrike" kern="1200">
                        <a:solidFill>
                          <a:srgbClr val="1F1A62"/>
                        </a:solidFill>
                        <a:effectLst/>
                        <a:latin typeface="Helvetica" panose="020B0604020202020204"/>
                        <a:ea typeface="+mn-ea"/>
                      </a:endParaRPr>
                    </a:p>
                  </a:txBody>
                  <a:tcPr marL="9525" marR="9525" marT="9525" marB="0" anchor="b">
                    <a:solidFill>
                      <a:srgbClr val="E2E8F1"/>
                    </a:solidFill>
                  </a:tcPr>
                </a:tc>
                <a:tc>
                  <a:txBody>
                    <a:bodyPr/>
                    <a:lstStyle/>
                    <a:p>
                      <a:pPr algn="r" fontAlgn="b">
                        <a:buNone/>
                      </a:pPr>
                      <a:r>
                        <a:rPr lang="en-US" sz="800" b="1" i="0" u="none" strike="noStrike" kern="1200">
                          <a:solidFill>
                            <a:srgbClr val="1F1A62"/>
                          </a:solidFill>
                          <a:effectLst/>
                          <a:latin typeface="Helvetica" panose="020B0604020202020204"/>
                          <a:ea typeface="+mn-ea"/>
                        </a:rPr>
                        <a:t>$10,534.8</a:t>
                      </a:r>
                    </a:p>
                  </a:txBody>
                  <a:tcPr marL="9525" marR="9525" marT="9525" marB="0" anchor="b">
                    <a:solidFill>
                      <a:srgbClr val="E2E8F1"/>
                    </a:solidFill>
                  </a:tcPr>
                </a:tc>
                <a:extLst>
                  <a:ext uri="{0D108BD9-81ED-4DB2-BD59-A6C34878D82A}">
                    <a16:rowId xmlns:a16="http://schemas.microsoft.com/office/drawing/2014/main" val="467029731"/>
                  </a:ext>
                </a:extLst>
              </a:tr>
              <a:tr h="137483">
                <a:tc>
                  <a:txBody>
                    <a:bodyPr/>
                    <a:lstStyle/>
                    <a:p>
                      <a:pPr algn="l" fontAlgn="b">
                        <a:buNone/>
                      </a:pPr>
                      <a:r>
                        <a:rPr lang="en-US" sz="800" b="0" i="0" u="sng" strike="noStrike" kern="1200">
                          <a:solidFill>
                            <a:srgbClr val="1F1A62"/>
                          </a:solidFill>
                          <a:effectLst/>
                          <a:latin typeface="Helvetica" panose="020B0604020202020204"/>
                          <a:ea typeface="+mn-ea"/>
                          <a:hlinkClick r:id="rId45">
                            <a:extLst>
                              <a:ext uri="{A12FA001-AC4F-418D-AE19-62706E023703}">
                                <ahyp:hlinkClr xmlns:ahyp="http://schemas.microsoft.com/office/drawing/2018/hyperlinkcolor" val="tx"/>
                              </a:ext>
                            </a:extLst>
                          </a:hlinkClick>
                        </a:rPr>
                        <a:t>Mochi Health</a:t>
                      </a:r>
                      <a:endParaRPr lang="en-US" sz="800" b="0" i="0" u="sng" strike="noStrike" kern="1200">
                        <a:solidFill>
                          <a:srgbClr val="1F1A62"/>
                        </a:solidFill>
                        <a:effectLst/>
                        <a:latin typeface="Helvetica" panose="020B0604020202020204"/>
                        <a:ea typeface="+mn-ea"/>
                      </a:endParaRPr>
                    </a:p>
                  </a:txBody>
                  <a:tcPr marL="9525" marR="9525" marT="9525" marB="0" anchor="b">
                    <a:solidFill>
                      <a:srgbClr val="E2E8F1"/>
                    </a:solidFill>
                  </a:tcPr>
                </a:tc>
                <a:tc>
                  <a:txBody>
                    <a:bodyPr/>
                    <a:lstStyle/>
                    <a:p>
                      <a:pPr algn="r" fontAlgn="b">
                        <a:buNone/>
                      </a:pPr>
                      <a:r>
                        <a:rPr lang="en-US" sz="800" b="1" i="0" u="none" strike="noStrike" kern="1200">
                          <a:solidFill>
                            <a:srgbClr val="1F1A62"/>
                          </a:solidFill>
                          <a:effectLst/>
                          <a:latin typeface="Helvetica" panose="020B0604020202020204"/>
                          <a:ea typeface="+mn-ea"/>
                        </a:rPr>
                        <a:t>$9,529.2</a:t>
                      </a:r>
                    </a:p>
                  </a:txBody>
                  <a:tcPr marL="9525" marR="9525" marT="9525" marB="0" anchor="b">
                    <a:solidFill>
                      <a:srgbClr val="E2E8F1"/>
                    </a:solidFill>
                  </a:tcPr>
                </a:tc>
                <a:extLst>
                  <a:ext uri="{0D108BD9-81ED-4DB2-BD59-A6C34878D82A}">
                    <a16:rowId xmlns:a16="http://schemas.microsoft.com/office/drawing/2014/main" val="1051726361"/>
                  </a:ext>
                </a:extLst>
              </a:tr>
              <a:tr h="137483">
                <a:tc>
                  <a:txBody>
                    <a:bodyPr/>
                    <a:lstStyle/>
                    <a:p>
                      <a:pPr algn="l" fontAlgn="b">
                        <a:buNone/>
                      </a:pPr>
                      <a:r>
                        <a:rPr lang="en-US" sz="800" b="0" i="0" u="sng" strike="noStrike" kern="1200">
                          <a:solidFill>
                            <a:srgbClr val="1F1A62"/>
                          </a:solidFill>
                          <a:effectLst/>
                          <a:latin typeface="Helvetica" panose="020B0604020202020204"/>
                          <a:ea typeface="+mn-ea"/>
                          <a:hlinkClick r:id="rId46">
                            <a:extLst>
                              <a:ext uri="{A12FA001-AC4F-418D-AE19-62706E023703}">
                                <ahyp:hlinkClr xmlns:ahyp="http://schemas.microsoft.com/office/drawing/2018/hyperlinkcolor" val="tx"/>
                              </a:ext>
                            </a:extLst>
                          </a:hlinkClick>
                        </a:rPr>
                        <a:t>Gold Fish Casino Slot Games</a:t>
                      </a:r>
                      <a:endParaRPr lang="en-US" sz="800" b="0" i="0" u="sng" strike="noStrike" kern="1200">
                        <a:solidFill>
                          <a:srgbClr val="1F1A62"/>
                        </a:solidFill>
                        <a:effectLst/>
                        <a:latin typeface="Helvetica" panose="020B0604020202020204"/>
                        <a:ea typeface="+mn-ea"/>
                      </a:endParaRPr>
                    </a:p>
                  </a:txBody>
                  <a:tcPr marL="9525" marR="9525" marT="9525" marB="0" anchor="b">
                    <a:solidFill>
                      <a:srgbClr val="E2E8F1"/>
                    </a:solidFill>
                  </a:tcPr>
                </a:tc>
                <a:tc>
                  <a:txBody>
                    <a:bodyPr/>
                    <a:lstStyle/>
                    <a:p>
                      <a:pPr algn="r" fontAlgn="b">
                        <a:buNone/>
                      </a:pPr>
                      <a:r>
                        <a:rPr lang="en-US" sz="800" b="1" i="0" u="none" strike="noStrike" kern="1200">
                          <a:solidFill>
                            <a:srgbClr val="1F1A62"/>
                          </a:solidFill>
                          <a:effectLst/>
                          <a:latin typeface="Helvetica" panose="020B0604020202020204"/>
                          <a:ea typeface="+mn-ea"/>
                        </a:rPr>
                        <a:t>$8,645.2</a:t>
                      </a:r>
                    </a:p>
                  </a:txBody>
                  <a:tcPr marL="9525" marR="9525" marT="9525" marB="0" anchor="b">
                    <a:solidFill>
                      <a:srgbClr val="E2E8F1"/>
                    </a:solidFill>
                  </a:tcPr>
                </a:tc>
                <a:extLst>
                  <a:ext uri="{0D108BD9-81ED-4DB2-BD59-A6C34878D82A}">
                    <a16:rowId xmlns:a16="http://schemas.microsoft.com/office/drawing/2014/main" val="4140546859"/>
                  </a:ext>
                </a:extLst>
              </a:tr>
              <a:tr h="137483">
                <a:tc>
                  <a:txBody>
                    <a:bodyPr/>
                    <a:lstStyle/>
                    <a:p>
                      <a:pPr algn="l" fontAlgn="b">
                        <a:buNone/>
                      </a:pPr>
                      <a:r>
                        <a:rPr lang="en-US" sz="800" b="0" i="0" u="sng" strike="noStrike" kern="1200">
                          <a:solidFill>
                            <a:srgbClr val="1F1A62"/>
                          </a:solidFill>
                          <a:effectLst/>
                          <a:latin typeface="Helvetica" panose="020B0604020202020204"/>
                          <a:ea typeface="+mn-ea"/>
                          <a:hlinkClick r:id="rId47">
                            <a:extLst>
                              <a:ext uri="{A12FA001-AC4F-418D-AE19-62706E023703}">
                                <ahyp:hlinkClr xmlns:ahyp="http://schemas.microsoft.com/office/drawing/2018/hyperlinkcolor" val="tx"/>
                              </a:ext>
                            </a:extLst>
                          </a:hlinkClick>
                        </a:rPr>
                        <a:t>DateMyAge.com</a:t>
                      </a:r>
                      <a:endParaRPr lang="en-US" sz="800" b="0" i="0" u="sng" strike="noStrike" kern="1200">
                        <a:solidFill>
                          <a:srgbClr val="1F1A62"/>
                        </a:solidFill>
                        <a:effectLst/>
                        <a:latin typeface="Helvetica" panose="020B0604020202020204"/>
                        <a:ea typeface="+mn-ea"/>
                      </a:endParaRPr>
                    </a:p>
                  </a:txBody>
                  <a:tcPr marL="9525" marR="9525" marT="9525" marB="0" anchor="b">
                    <a:solidFill>
                      <a:srgbClr val="E2E8F1"/>
                    </a:solidFill>
                  </a:tcPr>
                </a:tc>
                <a:tc>
                  <a:txBody>
                    <a:bodyPr/>
                    <a:lstStyle/>
                    <a:p>
                      <a:pPr algn="r" fontAlgn="b">
                        <a:buNone/>
                      </a:pPr>
                      <a:r>
                        <a:rPr lang="en-US" sz="800" b="1" i="0" u="none" strike="noStrike" kern="1200">
                          <a:solidFill>
                            <a:srgbClr val="1F1A62"/>
                          </a:solidFill>
                          <a:effectLst/>
                          <a:latin typeface="Helvetica" panose="020B0604020202020204"/>
                          <a:ea typeface="+mn-ea"/>
                        </a:rPr>
                        <a:t>$7,642.9</a:t>
                      </a:r>
                    </a:p>
                  </a:txBody>
                  <a:tcPr marL="9525" marR="9525" marT="9525" marB="0" anchor="b">
                    <a:solidFill>
                      <a:srgbClr val="E2E8F1"/>
                    </a:solidFill>
                  </a:tcPr>
                </a:tc>
                <a:extLst>
                  <a:ext uri="{0D108BD9-81ED-4DB2-BD59-A6C34878D82A}">
                    <a16:rowId xmlns:a16="http://schemas.microsoft.com/office/drawing/2014/main" val="92535058"/>
                  </a:ext>
                </a:extLst>
              </a:tr>
              <a:tr h="137483">
                <a:tc>
                  <a:txBody>
                    <a:bodyPr/>
                    <a:lstStyle/>
                    <a:p>
                      <a:pPr algn="l" fontAlgn="b">
                        <a:buNone/>
                      </a:pPr>
                      <a:r>
                        <a:rPr lang="en-US" sz="800" b="0" i="0" u="sng" strike="noStrike" kern="1200">
                          <a:solidFill>
                            <a:srgbClr val="1F1A62"/>
                          </a:solidFill>
                          <a:effectLst/>
                          <a:latin typeface="Helvetica" panose="020B0604020202020204"/>
                          <a:ea typeface="+mn-ea"/>
                          <a:hlinkClick r:id="rId48">
                            <a:extLst>
                              <a:ext uri="{A12FA001-AC4F-418D-AE19-62706E023703}">
                                <ahyp:hlinkClr xmlns:ahyp="http://schemas.microsoft.com/office/drawing/2018/hyperlinkcolor" val="tx"/>
                              </a:ext>
                            </a:extLst>
                          </a:hlinkClick>
                        </a:rPr>
                        <a:t>OGX Beauty</a:t>
                      </a:r>
                      <a:endParaRPr lang="en-US" sz="800" b="0" i="0" u="sng" strike="noStrike" kern="1200">
                        <a:solidFill>
                          <a:srgbClr val="1F1A62"/>
                        </a:solidFill>
                        <a:effectLst/>
                        <a:latin typeface="Helvetica" panose="020B0604020202020204"/>
                        <a:ea typeface="+mn-ea"/>
                      </a:endParaRPr>
                    </a:p>
                  </a:txBody>
                  <a:tcPr marL="9525" marR="9525" marT="9525" marB="0" anchor="b">
                    <a:solidFill>
                      <a:srgbClr val="E2E8F1"/>
                    </a:solidFill>
                  </a:tcPr>
                </a:tc>
                <a:tc>
                  <a:txBody>
                    <a:bodyPr/>
                    <a:lstStyle/>
                    <a:p>
                      <a:pPr algn="r" fontAlgn="b">
                        <a:buNone/>
                      </a:pPr>
                      <a:r>
                        <a:rPr lang="en-US" sz="800" b="1" i="0" u="none" strike="noStrike" kern="1200">
                          <a:solidFill>
                            <a:srgbClr val="1F1A62"/>
                          </a:solidFill>
                          <a:effectLst/>
                          <a:latin typeface="Helvetica" panose="020B0604020202020204"/>
                          <a:ea typeface="+mn-ea"/>
                        </a:rPr>
                        <a:t>$7,451.3</a:t>
                      </a:r>
                    </a:p>
                  </a:txBody>
                  <a:tcPr marL="9525" marR="9525" marT="9525" marB="0" anchor="b">
                    <a:solidFill>
                      <a:srgbClr val="E2E8F1"/>
                    </a:solidFill>
                  </a:tcPr>
                </a:tc>
                <a:extLst>
                  <a:ext uri="{0D108BD9-81ED-4DB2-BD59-A6C34878D82A}">
                    <a16:rowId xmlns:a16="http://schemas.microsoft.com/office/drawing/2014/main" val="2464428436"/>
                  </a:ext>
                </a:extLst>
              </a:tr>
              <a:tr h="137483">
                <a:tc>
                  <a:txBody>
                    <a:bodyPr/>
                    <a:lstStyle/>
                    <a:p>
                      <a:pPr algn="l" fontAlgn="b">
                        <a:buNone/>
                      </a:pPr>
                      <a:r>
                        <a:rPr lang="en-US" sz="800" b="0" i="0" u="sng" strike="noStrike" kern="1200">
                          <a:solidFill>
                            <a:srgbClr val="1F1A62"/>
                          </a:solidFill>
                          <a:effectLst/>
                          <a:latin typeface="Helvetica" panose="020B0604020202020204"/>
                          <a:ea typeface="+mn-ea"/>
                          <a:hlinkClick r:id="rId49">
                            <a:extLst>
                              <a:ext uri="{A12FA001-AC4F-418D-AE19-62706E023703}">
                                <ahyp:hlinkClr xmlns:ahyp="http://schemas.microsoft.com/office/drawing/2018/hyperlinkcolor" val="tx"/>
                              </a:ext>
                            </a:extLst>
                          </a:hlinkClick>
                        </a:rPr>
                        <a:t>Abogado.com</a:t>
                      </a:r>
                      <a:endParaRPr lang="en-US" sz="800" b="0" i="0" u="sng" strike="noStrike" kern="1200">
                        <a:solidFill>
                          <a:srgbClr val="1F1A62"/>
                        </a:solidFill>
                        <a:effectLst/>
                        <a:latin typeface="Helvetica" panose="020B0604020202020204"/>
                        <a:ea typeface="+mn-ea"/>
                      </a:endParaRPr>
                    </a:p>
                  </a:txBody>
                  <a:tcPr marL="9525" marR="9525" marT="9525" marB="0" anchor="b">
                    <a:solidFill>
                      <a:srgbClr val="E2E8F1"/>
                    </a:solidFill>
                  </a:tcPr>
                </a:tc>
                <a:tc>
                  <a:txBody>
                    <a:bodyPr/>
                    <a:lstStyle/>
                    <a:p>
                      <a:pPr algn="r" fontAlgn="b">
                        <a:buNone/>
                      </a:pPr>
                      <a:r>
                        <a:rPr lang="en-US" sz="800" b="1" i="0" u="none" strike="noStrike" kern="1200">
                          <a:solidFill>
                            <a:srgbClr val="1F1A62"/>
                          </a:solidFill>
                          <a:effectLst/>
                          <a:latin typeface="Helvetica" panose="020B0604020202020204"/>
                          <a:ea typeface="+mn-ea"/>
                        </a:rPr>
                        <a:t>$7,037.7</a:t>
                      </a:r>
                    </a:p>
                  </a:txBody>
                  <a:tcPr marL="9525" marR="9525" marT="9525" marB="0" anchor="b">
                    <a:solidFill>
                      <a:srgbClr val="E2E8F1"/>
                    </a:solidFill>
                  </a:tcPr>
                </a:tc>
                <a:extLst>
                  <a:ext uri="{0D108BD9-81ED-4DB2-BD59-A6C34878D82A}">
                    <a16:rowId xmlns:a16="http://schemas.microsoft.com/office/drawing/2014/main" val="1545840138"/>
                  </a:ext>
                </a:extLst>
              </a:tr>
              <a:tr h="137483">
                <a:tc>
                  <a:txBody>
                    <a:bodyPr/>
                    <a:lstStyle/>
                    <a:p>
                      <a:pPr algn="l" fontAlgn="b">
                        <a:buNone/>
                      </a:pPr>
                      <a:r>
                        <a:rPr lang="en-US" sz="800" b="0" i="0" u="sng" strike="noStrike" kern="1200">
                          <a:solidFill>
                            <a:srgbClr val="1F1A62"/>
                          </a:solidFill>
                          <a:effectLst/>
                          <a:latin typeface="Helvetica" panose="020B0604020202020204"/>
                          <a:ea typeface="+mn-ea"/>
                          <a:hlinkClick r:id="rId50">
                            <a:extLst>
                              <a:ext uri="{A12FA001-AC4F-418D-AE19-62706E023703}">
                                <ahyp:hlinkClr xmlns:ahyp="http://schemas.microsoft.com/office/drawing/2018/hyperlinkcolor" val="tx"/>
                              </a:ext>
                            </a:extLst>
                          </a:hlinkClick>
                        </a:rPr>
                        <a:t>Ponvory Rx</a:t>
                      </a:r>
                      <a:endParaRPr lang="en-US" sz="800" b="0" i="0" u="sng" strike="noStrike" kern="1200">
                        <a:solidFill>
                          <a:srgbClr val="1F1A62"/>
                        </a:solidFill>
                        <a:effectLst/>
                        <a:latin typeface="Helvetica" panose="020B0604020202020204"/>
                        <a:ea typeface="+mn-ea"/>
                      </a:endParaRPr>
                    </a:p>
                  </a:txBody>
                  <a:tcPr marL="9525" marR="9525" marT="9525" marB="0" anchor="b">
                    <a:solidFill>
                      <a:srgbClr val="E2E8F1"/>
                    </a:solidFill>
                  </a:tcPr>
                </a:tc>
                <a:tc>
                  <a:txBody>
                    <a:bodyPr/>
                    <a:lstStyle/>
                    <a:p>
                      <a:pPr algn="r" fontAlgn="b">
                        <a:buNone/>
                      </a:pPr>
                      <a:r>
                        <a:rPr lang="en-US" sz="800" b="1" i="0" u="none" strike="noStrike" kern="1200">
                          <a:solidFill>
                            <a:srgbClr val="1F1A62"/>
                          </a:solidFill>
                          <a:effectLst/>
                          <a:latin typeface="Helvetica" panose="020B0604020202020204"/>
                          <a:ea typeface="+mn-ea"/>
                        </a:rPr>
                        <a:t>$6,449.8</a:t>
                      </a:r>
                    </a:p>
                  </a:txBody>
                  <a:tcPr marL="9525" marR="9525" marT="9525" marB="0" anchor="b">
                    <a:solidFill>
                      <a:srgbClr val="E2E8F1"/>
                    </a:solidFill>
                  </a:tcPr>
                </a:tc>
                <a:extLst>
                  <a:ext uri="{0D108BD9-81ED-4DB2-BD59-A6C34878D82A}">
                    <a16:rowId xmlns:a16="http://schemas.microsoft.com/office/drawing/2014/main" val="960670842"/>
                  </a:ext>
                </a:extLst>
              </a:tr>
              <a:tr h="137483">
                <a:tc>
                  <a:txBody>
                    <a:bodyPr/>
                    <a:lstStyle/>
                    <a:p>
                      <a:pPr algn="l" fontAlgn="b">
                        <a:buNone/>
                      </a:pPr>
                      <a:r>
                        <a:rPr lang="en-US" sz="800" b="0" i="0" u="sng" strike="noStrike" kern="1200">
                          <a:solidFill>
                            <a:srgbClr val="1F1A62"/>
                          </a:solidFill>
                          <a:effectLst/>
                          <a:latin typeface="Helvetica" panose="020B0604020202020204"/>
                          <a:ea typeface="+mn-ea"/>
                          <a:hlinkClick r:id="rId51">
                            <a:extLst>
                              <a:ext uri="{A12FA001-AC4F-418D-AE19-62706E023703}">
                                <ahyp:hlinkClr xmlns:ahyp="http://schemas.microsoft.com/office/drawing/2018/hyperlinkcolor" val="tx"/>
                              </a:ext>
                            </a:extLst>
                          </a:hlinkClick>
                        </a:rPr>
                        <a:t>Tagrisso Rx</a:t>
                      </a:r>
                      <a:endParaRPr lang="en-US" sz="800" b="0" i="0" u="sng" strike="noStrike" kern="1200">
                        <a:solidFill>
                          <a:srgbClr val="1F1A62"/>
                        </a:solidFill>
                        <a:effectLst/>
                        <a:latin typeface="Helvetica" panose="020B0604020202020204"/>
                        <a:ea typeface="+mn-ea"/>
                      </a:endParaRPr>
                    </a:p>
                  </a:txBody>
                  <a:tcPr marL="9525" marR="9525" marT="9525" marB="0" anchor="b">
                    <a:solidFill>
                      <a:srgbClr val="E2E8F1"/>
                    </a:solidFill>
                  </a:tcPr>
                </a:tc>
                <a:tc>
                  <a:txBody>
                    <a:bodyPr/>
                    <a:lstStyle/>
                    <a:p>
                      <a:pPr algn="r" fontAlgn="b">
                        <a:buNone/>
                      </a:pPr>
                      <a:r>
                        <a:rPr lang="en-US" sz="800" b="1" i="0" u="none" strike="noStrike" kern="1200">
                          <a:solidFill>
                            <a:srgbClr val="1F1A62"/>
                          </a:solidFill>
                          <a:effectLst/>
                          <a:latin typeface="Helvetica" panose="020B0604020202020204"/>
                          <a:ea typeface="+mn-ea"/>
                        </a:rPr>
                        <a:t>$6,390.9</a:t>
                      </a:r>
                    </a:p>
                  </a:txBody>
                  <a:tcPr marL="9525" marR="9525" marT="9525" marB="0" anchor="b">
                    <a:solidFill>
                      <a:srgbClr val="E2E8F1"/>
                    </a:solidFill>
                  </a:tcPr>
                </a:tc>
                <a:extLst>
                  <a:ext uri="{0D108BD9-81ED-4DB2-BD59-A6C34878D82A}">
                    <a16:rowId xmlns:a16="http://schemas.microsoft.com/office/drawing/2014/main" val="2696383004"/>
                  </a:ext>
                </a:extLst>
              </a:tr>
              <a:tr h="137483">
                <a:tc>
                  <a:txBody>
                    <a:bodyPr/>
                    <a:lstStyle/>
                    <a:p>
                      <a:pPr algn="l" fontAlgn="b">
                        <a:buNone/>
                      </a:pPr>
                      <a:r>
                        <a:rPr lang="en-US" sz="800" b="0" i="0" u="sng" strike="noStrike" kern="1200">
                          <a:solidFill>
                            <a:srgbClr val="1F1A62"/>
                          </a:solidFill>
                          <a:effectLst/>
                          <a:latin typeface="Helvetica" panose="020B0604020202020204"/>
                          <a:ea typeface="+mn-ea"/>
                          <a:hlinkClick r:id="rId52">
                            <a:extLst>
                              <a:ext uri="{A12FA001-AC4F-418D-AE19-62706E023703}">
                                <ahyp:hlinkClr xmlns:ahyp="http://schemas.microsoft.com/office/drawing/2018/hyperlinkcolor" val="tx"/>
                              </a:ext>
                            </a:extLst>
                          </a:hlinkClick>
                        </a:rPr>
                        <a:t>CordaRoy's</a:t>
                      </a:r>
                      <a:endParaRPr lang="en-US" sz="800" b="0" i="0" u="sng" strike="noStrike" kern="1200">
                        <a:solidFill>
                          <a:srgbClr val="1F1A62"/>
                        </a:solidFill>
                        <a:effectLst/>
                        <a:latin typeface="Helvetica" panose="020B0604020202020204"/>
                        <a:ea typeface="+mn-ea"/>
                      </a:endParaRPr>
                    </a:p>
                  </a:txBody>
                  <a:tcPr marL="9525" marR="9525" marT="9525" marB="0" anchor="b">
                    <a:solidFill>
                      <a:srgbClr val="E2E8F1"/>
                    </a:solidFill>
                  </a:tcPr>
                </a:tc>
                <a:tc>
                  <a:txBody>
                    <a:bodyPr/>
                    <a:lstStyle/>
                    <a:p>
                      <a:pPr algn="r" fontAlgn="b">
                        <a:buNone/>
                      </a:pPr>
                      <a:r>
                        <a:rPr lang="en-US" sz="800" b="1" i="0" u="none" strike="noStrike" kern="1200">
                          <a:solidFill>
                            <a:srgbClr val="1F1A62"/>
                          </a:solidFill>
                          <a:effectLst/>
                          <a:latin typeface="Helvetica" panose="020B0604020202020204"/>
                          <a:ea typeface="+mn-ea"/>
                        </a:rPr>
                        <a:t>$6,355.1</a:t>
                      </a:r>
                    </a:p>
                  </a:txBody>
                  <a:tcPr marL="9525" marR="9525" marT="9525" marB="0" anchor="b">
                    <a:solidFill>
                      <a:srgbClr val="E2E8F1"/>
                    </a:solidFill>
                  </a:tcPr>
                </a:tc>
                <a:extLst>
                  <a:ext uri="{0D108BD9-81ED-4DB2-BD59-A6C34878D82A}">
                    <a16:rowId xmlns:a16="http://schemas.microsoft.com/office/drawing/2014/main" val="1653029859"/>
                  </a:ext>
                </a:extLst>
              </a:tr>
              <a:tr h="137483">
                <a:tc>
                  <a:txBody>
                    <a:bodyPr/>
                    <a:lstStyle/>
                    <a:p>
                      <a:pPr algn="l" fontAlgn="b">
                        <a:buNone/>
                      </a:pPr>
                      <a:r>
                        <a:rPr lang="en-US" sz="800" b="0" i="0" u="sng" strike="noStrike" kern="1200">
                          <a:solidFill>
                            <a:srgbClr val="1F1A62"/>
                          </a:solidFill>
                          <a:effectLst/>
                          <a:latin typeface="Helvetica" panose="020B0604020202020204"/>
                          <a:ea typeface="+mn-ea"/>
                          <a:hlinkClick r:id="rId53">
                            <a:extLst>
                              <a:ext uri="{A12FA001-AC4F-418D-AE19-62706E023703}">
                                <ahyp:hlinkClr xmlns:ahyp="http://schemas.microsoft.com/office/drawing/2018/hyperlinkcolor" val="tx"/>
                              </a:ext>
                            </a:extLst>
                          </a:hlinkClick>
                        </a:rPr>
                        <a:t>Xdemvy Rx</a:t>
                      </a:r>
                      <a:endParaRPr lang="en-US" sz="800" b="0" i="0" u="sng" strike="noStrike" kern="1200">
                        <a:solidFill>
                          <a:srgbClr val="1F1A62"/>
                        </a:solidFill>
                        <a:effectLst/>
                        <a:latin typeface="Helvetica" panose="020B0604020202020204"/>
                        <a:ea typeface="+mn-ea"/>
                      </a:endParaRPr>
                    </a:p>
                  </a:txBody>
                  <a:tcPr marL="9525" marR="9525" marT="9525" marB="0" anchor="b">
                    <a:solidFill>
                      <a:srgbClr val="E2E8F1"/>
                    </a:solidFill>
                  </a:tcPr>
                </a:tc>
                <a:tc>
                  <a:txBody>
                    <a:bodyPr/>
                    <a:lstStyle/>
                    <a:p>
                      <a:pPr algn="r" fontAlgn="b">
                        <a:buNone/>
                      </a:pPr>
                      <a:r>
                        <a:rPr lang="en-US" sz="800" b="1" i="0" u="none" strike="noStrike" kern="1200">
                          <a:solidFill>
                            <a:srgbClr val="1F1A62"/>
                          </a:solidFill>
                          <a:effectLst/>
                          <a:latin typeface="Helvetica" panose="020B0604020202020204"/>
                          <a:ea typeface="+mn-ea"/>
                        </a:rPr>
                        <a:t>$4,777.8</a:t>
                      </a:r>
                    </a:p>
                  </a:txBody>
                  <a:tcPr marL="9525" marR="9525" marT="9525" marB="0" anchor="b">
                    <a:solidFill>
                      <a:srgbClr val="E2E8F1"/>
                    </a:solidFill>
                  </a:tcPr>
                </a:tc>
                <a:extLst>
                  <a:ext uri="{0D108BD9-81ED-4DB2-BD59-A6C34878D82A}">
                    <a16:rowId xmlns:a16="http://schemas.microsoft.com/office/drawing/2014/main" val="2248202302"/>
                  </a:ext>
                </a:extLst>
              </a:tr>
              <a:tr h="137483">
                <a:tc>
                  <a:txBody>
                    <a:bodyPr/>
                    <a:lstStyle/>
                    <a:p>
                      <a:pPr algn="l" fontAlgn="b">
                        <a:buNone/>
                      </a:pPr>
                      <a:r>
                        <a:rPr lang="en-US" sz="800" b="0" i="0" u="sng" strike="noStrike" kern="1200">
                          <a:solidFill>
                            <a:srgbClr val="1F1A62"/>
                          </a:solidFill>
                          <a:effectLst/>
                          <a:latin typeface="Helvetica" panose="020B0604020202020204"/>
                          <a:ea typeface="+mn-ea"/>
                          <a:hlinkClick r:id="rId54">
                            <a:extLst>
                              <a:ext uri="{A12FA001-AC4F-418D-AE19-62706E023703}">
                                <ahyp:hlinkClr xmlns:ahyp="http://schemas.microsoft.com/office/drawing/2018/hyperlinkcolor" val="tx"/>
                              </a:ext>
                            </a:extLst>
                          </a:hlinkClick>
                        </a:rPr>
                        <a:t>Everdries</a:t>
                      </a:r>
                      <a:endParaRPr lang="en-US" sz="800" b="0" i="0" u="sng" strike="noStrike" kern="1200">
                        <a:solidFill>
                          <a:srgbClr val="1F1A62"/>
                        </a:solidFill>
                        <a:effectLst/>
                        <a:latin typeface="Helvetica" panose="020B0604020202020204"/>
                        <a:ea typeface="+mn-ea"/>
                      </a:endParaRPr>
                    </a:p>
                  </a:txBody>
                  <a:tcPr marL="9525" marR="9525" marT="9525" marB="0" anchor="b">
                    <a:solidFill>
                      <a:srgbClr val="E2E8F1"/>
                    </a:solidFill>
                  </a:tcPr>
                </a:tc>
                <a:tc>
                  <a:txBody>
                    <a:bodyPr/>
                    <a:lstStyle/>
                    <a:p>
                      <a:pPr algn="r" fontAlgn="b">
                        <a:buNone/>
                      </a:pPr>
                      <a:r>
                        <a:rPr lang="en-US" sz="800" b="1" i="0" u="none" strike="noStrike" kern="1200">
                          <a:solidFill>
                            <a:srgbClr val="1F1A62"/>
                          </a:solidFill>
                          <a:effectLst/>
                          <a:latin typeface="Helvetica" panose="020B0604020202020204"/>
                          <a:ea typeface="+mn-ea"/>
                        </a:rPr>
                        <a:t>$3,551.2</a:t>
                      </a:r>
                    </a:p>
                  </a:txBody>
                  <a:tcPr marL="9525" marR="9525" marT="9525" marB="0" anchor="b">
                    <a:solidFill>
                      <a:srgbClr val="E2E8F1"/>
                    </a:solidFill>
                  </a:tcPr>
                </a:tc>
                <a:extLst>
                  <a:ext uri="{0D108BD9-81ED-4DB2-BD59-A6C34878D82A}">
                    <a16:rowId xmlns:a16="http://schemas.microsoft.com/office/drawing/2014/main" val="40985565"/>
                  </a:ext>
                </a:extLst>
              </a:tr>
              <a:tr h="137483">
                <a:tc>
                  <a:txBody>
                    <a:bodyPr/>
                    <a:lstStyle/>
                    <a:p>
                      <a:pPr algn="l" fontAlgn="b">
                        <a:buNone/>
                      </a:pPr>
                      <a:r>
                        <a:rPr lang="en-US" sz="800" b="0" i="0" u="sng" strike="noStrike" kern="1200">
                          <a:solidFill>
                            <a:srgbClr val="1F1A62"/>
                          </a:solidFill>
                          <a:effectLst/>
                          <a:latin typeface="Helvetica" panose="020B0604020202020204"/>
                          <a:ea typeface="+mn-ea"/>
                          <a:hlinkClick r:id="rId55">
                            <a:extLst>
                              <a:ext uri="{A12FA001-AC4F-418D-AE19-62706E023703}">
                                <ahyp:hlinkClr xmlns:ahyp="http://schemas.microsoft.com/office/drawing/2018/hyperlinkcolor" val="tx"/>
                              </a:ext>
                            </a:extLst>
                          </a:hlinkClick>
                        </a:rPr>
                        <a:t>Kitsch</a:t>
                      </a:r>
                      <a:endParaRPr lang="en-US" sz="800" b="0" i="0" u="sng" strike="noStrike" kern="1200">
                        <a:solidFill>
                          <a:srgbClr val="1F1A62"/>
                        </a:solidFill>
                        <a:effectLst/>
                        <a:latin typeface="Helvetica" panose="020B0604020202020204"/>
                        <a:ea typeface="+mn-ea"/>
                      </a:endParaRPr>
                    </a:p>
                  </a:txBody>
                  <a:tcPr marL="9525" marR="9525" marT="9525" marB="0" anchor="b">
                    <a:solidFill>
                      <a:srgbClr val="E2E8F1"/>
                    </a:solidFill>
                  </a:tcPr>
                </a:tc>
                <a:tc>
                  <a:txBody>
                    <a:bodyPr/>
                    <a:lstStyle/>
                    <a:p>
                      <a:pPr algn="r" fontAlgn="b">
                        <a:buNone/>
                      </a:pPr>
                      <a:r>
                        <a:rPr lang="en-US" sz="800" b="1" i="0" u="none" strike="noStrike" kern="1200">
                          <a:solidFill>
                            <a:srgbClr val="1F1A62"/>
                          </a:solidFill>
                          <a:effectLst/>
                          <a:latin typeface="Helvetica" panose="020B0604020202020204"/>
                          <a:ea typeface="+mn-ea"/>
                        </a:rPr>
                        <a:t>$3,529.9</a:t>
                      </a:r>
                    </a:p>
                  </a:txBody>
                  <a:tcPr marL="9525" marR="9525" marT="9525" marB="0" anchor="b">
                    <a:solidFill>
                      <a:srgbClr val="E2E8F1"/>
                    </a:solidFill>
                  </a:tcPr>
                </a:tc>
                <a:extLst>
                  <a:ext uri="{0D108BD9-81ED-4DB2-BD59-A6C34878D82A}">
                    <a16:rowId xmlns:a16="http://schemas.microsoft.com/office/drawing/2014/main" val="1046257968"/>
                  </a:ext>
                </a:extLst>
              </a:tr>
              <a:tr h="137483">
                <a:tc>
                  <a:txBody>
                    <a:bodyPr/>
                    <a:lstStyle/>
                    <a:p>
                      <a:pPr algn="l" fontAlgn="b">
                        <a:buNone/>
                      </a:pPr>
                      <a:r>
                        <a:rPr lang="en-US" sz="800" b="0" i="0" u="sng" strike="noStrike" kern="1200">
                          <a:solidFill>
                            <a:srgbClr val="1F1A62"/>
                          </a:solidFill>
                          <a:effectLst/>
                          <a:latin typeface="Helvetica" panose="020B0604020202020204"/>
                          <a:ea typeface="+mn-ea"/>
                          <a:hlinkClick r:id="rId56">
                            <a:extLst>
                              <a:ext uri="{A12FA001-AC4F-418D-AE19-62706E023703}">
                                <ahyp:hlinkClr xmlns:ahyp="http://schemas.microsoft.com/office/drawing/2018/hyperlinkcolor" val="tx"/>
                              </a:ext>
                            </a:extLst>
                          </a:hlinkClick>
                        </a:rPr>
                        <a:t>Cerefolin Brain Wellness</a:t>
                      </a:r>
                      <a:endParaRPr lang="en-US" sz="800" b="0" i="0" u="sng" strike="noStrike" kern="1200">
                        <a:solidFill>
                          <a:srgbClr val="1F1A62"/>
                        </a:solidFill>
                        <a:effectLst/>
                        <a:latin typeface="Helvetica" panose="020B0604020202020204"/>
                        <a:ea typeface="+mn-ea"/>
                      </a:endParaRPr>
                    </a:p>
                  </a:txBody>
                  <a:tcPr marL="9525" marR="9525" marT="9525" marB="0" anchor="b">
                    <a:solidFill>
                      <a:srgbClr val="E2E8F1"/>
                    </a:solidFill>
                  </a:tcPr>
                </a:tc>
                <a:tc>
                  <a:txBody>
                    <a:bodyPr/>
                    <a:lstStyle/>
                    <a:p>
                      <a:pPr algn="r" fontAlgn="b">
                        <a:buNone/>
                      </a:pPr>
                      <a:r>
                        <a:rPr lang="en-US" sz="800" b="1" i="0" u="none" strike="noStrike" kern="1200">
                          <a:solidFill>
                            <a:srgbClr val="1F1A62"/>
                          </a:solidFill>
                          <a:effectLst/>
                          <a:latin typeface="Helvetica" panose="020B0604020202020204"/>
                          <a:ea typeface="+mn-ea"/>
                        </a:rPr>
                        <a:t>$3,040.2</a:t>
                      </a:r>
                    </a:p>
                  </a:txBody>
                  <a:tcPr marL="9525" marR="9525" marT="9525" marB="0" anchor="b">
                    <a:solidFill>
                      <a:srgbClr val="E2E8F1"/>
                    </a:solidFill>
                  </a:tcPr>
                </a:tc>
                <a:extLst>
                  <a:ext uri="{0D108BD9-81ED-4DB2-BD59-A6C34878D82A}">
                    <a16:rowId xmlns:a16="http://schemas.microsoft.com/office/drawing/2014/main" val="1068775464"/>
                  </a:ext>
                </a:extLst>
              </a:tr>
              <a:tr h="137483">
                <a:tc>
                  <a:txBody>
                    <a:bodyPr/>
                    <a:lstStyle/>
                    <a:p>
                      <a:pPr algn="l" fontAlgn="b">
                        <a:buNone/>
                      </a:pPr>
                      <a:r>
                        <a:rPr lang="en-US" sz="800" b="0" i="0" u="sng" strike="noStrike" kern="1200">
                          <a:solidFill>
                            <a:srgbClr val="1F1A62"/>
                          </a:solidFill>
                          <a:effectLst/>
                          <a:latin typeface="Helvetica" panose="020B0604020202020204"/>
                          <a:ea typeface="+mn-ea"/>
                          <a:hlinkClick r:id="rId57">
                            <a:extLst>
                              <a:ext uri="{A12FA001-AC4F-418D-AE19-62706E023703}">
                                <ahyp:hlinkClr xmlns:ahyp="http://schemas.microsoft.com/office/drawing/2018/hyperlinkcolor" val="tx"/>
                              </a:ext>
                            </a:extLst>
                          </a:hlinkClick>
                        </a:rPr>
                        <a:t>Play Equity Fund</a:t>
                      </a:r>
                      <a:endParaRPr lang="en-US" sz="800" b="0" i="0" u="sng" strike="noStrike" kern="1200">
                        <a:solidFill>
                          <a:srgbClr val="1F1A62"/>
                        </a:solidFill>
                        <a:effectLst/>
                        <a:latin typeface="Helvetica" panose="020B0604020202020204"/>
                        <a:ea typeface="+mn-ea"/>
                      </a:endParaRPr>
                    </a:p>
                  </a:txBody>
                  <a:tcPr marL="9525" marR="9525" marT="9525" marB="0" anchor="b">
                    <a:solidFill>
                      <a:srgbClr val="E2E8F1"/>
                    </a:solidFill>
                  </a:tcPr>
                </a:tc>
                <a:tc>
                  <a:txBody>
                    <a:bodyPr/>
                    <a:lstStyle/>
                    <a:p>
                      <a:pPr algn="r" fontAlgn="b">
                        <a:buNone/>
                      </a:pPr>
                      <a:r>
                        <a:rPr lang="en-US" sz="800" b="1" i="0" u="none" strike="noStrike" kern="1200">
                          <a:solidFill>
                            <a:srgbClr val="1F1A62"/>
                          </a:solidFill>
                          <a:effectLst/>
                          <a:latin typeface="Helvetica" panose="020B0604020202020204"/>
                          <a:ea typeface="+mn-ea"/>
                        </a:rPr>
                        <a:t>$2,768.8</a:t>
                      </a:r>
                    </a:p>
                  </a:txBody>
                  <a:tcPr marL="9525" marR="9525" marT="9525" marB="0" anchor="b">
                    <a:solidFill>
                      <a:srgbClr val="E2E8F1"/>
                    </a:solidFill>
                  </a:tcPr>
                </a:tc>
                <a:extLst>
                  <a:ext uri="{0D108BD9-81ED-4DB2-BD59-A6C34878D82A}">
                    <a16:rowId xmlns:a16="http://schemas.microsoft.com/office/drawing/2014/main" val="1883089199"/>
                  </a:ext>
                </a:extLst>
              </a:tr>
              <a:tr h="137483">
                <a:tc>
                  <a:txBody>
                    <a:bodyPr/>
                    <a:lstStyle/>
                    <a:p>
                      <a:pPr algn="l" fontAlgn="b">
                        <a:buNone/>
                      </a:pPr>
                      <a:r>
                        <a:rPr lang="en-US" sz="800" b="0" i="0" u="sng" strike="noStrike" kern="1200">
                          <a:solidFill>
                            <a:srgbClr val="1F1A62"/>
                          </a:solidFill>
                          <a:effectLst/>
                          <a:latin typeface="Helvetica" panose="020B0604020202020204"/>
                          <a:ea typeface="+mn-ea"/>
                          <a:hlinkClick r:id="rId58">
                            <a:extLst>
                              <a:ext uri="{A12FA001-AC4F-418D-AE19-62706E023703}">
                                <ahyp:hlinkClr xmlns:ahyp="http://schemas.microsoft.com/office/drawing/2018/hyperlinkcolor" val="tx"/>
                              </a:ext>
                            </a:extLst>
                          </a:hlinkClick>
                        </a:rPr>
                        <a:t>Fast Growing Trees</a:t>
                      </a:r>
                      <a:endParaRPr lang="en-US" sz="800" b="0" i="0" u="sng" strike="noStrike" kern="1200">
                        <a:solidFill>
                          <a:srgbClr val="1F1A62"/>
                        </a:solidFill>
                        <a:effectLst/>
                        <a:latin typeface="Helvetica" panose="020B0604020202020204"/>
                        <a:ea typeface="+mn-ea"/>
                      </a:endParaRPr>
                    </a:p>
                  </a:txBody>
                  <a:tcPr marL="9525" marR="9525" marT="9525" marB="0" anchor="b">
                    <a:solidFill>
                      <a:srgbClr val="E2E8F1"/>
                    </a:solidFill>
                  </a:tcPr>
                </a:tc>
                <a:tc>
                  <a:txBody>
                    <a:bodyPr/>
                    <a:lstStyle/>
                    <a:p>
                      <a:pPr algn="r" fontAlgn="b">
                        <a:buNone/>
                      </a:pPr>
                      <a:r>
                        <a:rPr lang="en-US" sz="800" b="1" i="0" u="none" strike="noStrike" kern="1200">
                          <a:solidFill>
                            <a:srgbClr val="1F1A62"/>
                          </a:solidFill>
                          <a:effectLst/>
                          <a:latin typeface="Helvetica" panose="020B0604020202020204"/>
                          <a:ea typeface="+mn-ea"/>
                        </a:rPr>
                        <a:t>$2,652.8</a:t>
                      </a:r>
                    </a:p>
                  </a:txBody>
                  <a:tcPr marL="9525" marR="9525" marT="9525" marB="0" anchor="b">
                    <a:solidFill>
                      <a:srgbClr val="E2E8F1"/>
                    </a:solidFill>
                  </a:tcPr>
                </a:tc>
                <a:extLst>
                  <a:ext uri="{0D108BD9-81ED-4DB2-BD59-A6C34878D82A}">
                    <a16:rowId xmlns:a16="http://schemas.microsoft.com/office/drawing/2014/main" val="1588072634"/>
                  </a:ext>
                </a:extLst>
              </a:tr>
              <a:tr h="137483">
                <a:tc>
                  <a:txBody>
                    <a:bodyPr/>
                    <a:lstStyle/>
                    <a:p>
                      <a:pPr algn="l" fontAlgn="b">
                        <a:buNone/>
                      </a:pPr>
                      <a:r>
                        <a:rPr lang="en-US" sz="800" b="0" i="0" u="sng" strike="noStrike" kern="1200">
                          <a:solidFill>
                            <a:srgbClr val="1F1A62"/>
                          </a:solidFill>
                          <a:effectLst/>
                          <a:latin typeface="Helvetica" panose="020B0604020202020204"/>
                          <a:ea typeface="+mn-ea"/>
                          <a:hlinkClick r:id="rId59">
                            <a:extLst>
                              <a:ext uri="{A12FA001-AC4F-418D-AE19-62706E023703}">
                                <ahyp:hlinkClr xmlns:ahyp="http://schemas.microsoft.com/office/drawing/2018/hyperlinkcolor" val="tx"/>
                              </a:ext>
                            </a:extLst>
                          </a:hlinkClick>
                        </a:rPr>
                        <a:t>Star Patrol</a:t>
                      </a:r>
                      <a:endParaRPr lang="en-US" sz="800" b="0" i="0" u="sng" strike="noStrike" kern="1200">
                        <a:solidFill>
                          <a:srgbClr val="1F1A62"/>
                        </a:solidFill>
                        <a:effectLst/>
                        <a:latin typeface="Helvetica" panose="020B0604020202020204"/>
                        <a:ea typeface="+mn-ea"/>
                      </a:endParaRPr>
                    </a:p>
                  </a:txBody>
                  <a:tcPr marL="9525" marR="9525" marT="9525" marB="0" anchor="b">
                    <a:solidFill>
                      <a:srgbClr val="E2E8F1"/>
                    </a:solidFill>
                  </a:tcPr>
                </a:tc>
                <a:tc>
                  <a:txBody>
                    <a:bodyPr/>
                    <a:lstStyle/>
                    <a:p>
                      <a:pPr algn="r" fontAlgn="b">
                        <a:buNone/>
                      </a:pPr>
                      <a:r>
                        <a:rPr lang="en-US" sz="800" b="1" i="0" u="none" strike="noStrike" kern="1200">
                          <a:solidFill>
                            <a:srgbClr val="1F1A62"/>
                          </a:solidFill>
                          <a:effectLst/>
                          <a:latin typeface="Helvetica" panose="020B0604020202020204"/>
                          <a:ea typeface="+mn-ea"/>
                        </a:rPr>
                        <a:t>$2,547.4</a:t>
                      </a:r>
                    </a:p>
                  </a:txBody>
                  <a:tcPr marL="9525" marR="9525" marT="9525" marB="0" anchor="b">
                    <a:solidFill>
                      <a:srgbClr val="E2E8F1"/>
                    </a:solidFill>
                  </a:tcPr>
                </a:tc>
                <a:extLst>
                  <a:ext uri="{0D108BD9-81ED-4DB2-BD59-A6C34878D82A}">
                    <a16:rowId xmlns:a16="http://schemas.microsoft.com/office/drawing/2014/main" val="3060032673"/>
                  </a:ext>
                </a:extLst>
              </a:tr>
              <a:tr h="137483">
                <a:tc>
                  <a:txBody>
                    <a:bodyPr/>
                    <a:lstStyle/>
                    <a:p>
                      <a:pPr algn="l" fontAlgn="b">
                        <a:buNone/>
                      </a:pPr>
                      <a:r>
                        <a:rPr lang="en-US" sz="800" b="0" i="0" u="sng" strike="noStrike" kern="1200">
                          <a:solidFill>
                            <a:srgbClr val="1F1A62"/>
                          </a:solidFill>
                          <a:effectLst/>
                          <a:latin typeface="Helvetica" panose="020B0604020202020204"/>
                          <a:ea typeface="+mn-ea"/>
                        </a:rPr>
                        <a:t>52 Pills</a:t>
                      </a:r>
                    </a:p>
                  </a:txBody>
                  <a:tcPr marL="9525" marR="9525" marT="9525" marB="0" anchor="b">
                    <a:solidFill>
                      <a:srgbClr val="E2E8F1"/>
                    </a:solidFill>
                  </a:tcPr>
                </a:tc>
                <a:tc>
                  <a:txBody>
                    <a:bodyPr/>
                    <a:lstStyle/>
                    <a:p>
                      <a:pPr algn="r" fontAlgn="b">
                        <a:buNone/>
                      </a:pPr>
                      <a:r>
                        <a:rPr lang="en-US" sz="800" b="1" i="0" u="none" strike="noStrike" kern="1200">
                          <a:solidFill>
                            <a:srgbClr val="1F1A62"/>
                          </a:solidFill>
                          <a:effectLst/>
                          <a:latin typeface="Helvetica" panose="020B0604020202020204"/>
                          <a:ea typeface="+mn-ea"/>
                        </a:rPr>
                        <a:t>$2,443.9</a:t>
                      </a:r>
                    </a:p>
                  </a:txBody>
                  <a:tcPr marL="9525" marR="9525" marT="9525" marB="0" anchor="b">
                    <a:solidFill>
                      <a:srgbClr val="E2E8F1"/>
                    </a:solidFill>
                  </a:tcPr>
                </a:tc>
                <a:extLst>
                  <a:ext uri="{0D108BD9-81ED-4DB2-BD59-A6C34878D82A}">
                    <a16:rowId xmlns:a16="http://schemas.microsoft.com/office/drawing/2014/main" val="2408467223"/>
                  </a:ext>
                </a:extLst>
              </a:tr>
              <a:tr h="137483">
                <a:tc>
                  <a:txBody>
                    <a:bodyPr/>
                    <a:lstStyle/>
                    <a:p>
                      <a:pPr algn="l" fontAlgn="b">
                        <a:buNone/>
                      </a:pPr>
                      <a:r>
                        <a:rPr lang="en-US" sz="800" b="0" i="0" u="sng" strike="noStrike" kern="1200">
                          <a:solidFill>
                            <a:srgbClr val="1F1A62"/>
                          </a:solidFill>
                          <a:effectLst/>
                          <a:latin typeface="Helvetica" panose="020B0604020202020204"/>
                          <a:ea typeface="+mn-ea"/>
                          <a:hlinkClick r:id="rId60">
                            <a:extLst>
                              <a:ext uri="{A12FA001-AC4F-418D-AE19-62706E023703}">
                                <ahyp:hlinkClr xmlns:ahyp="http://schemas.microsoft.com/office/drawing/2018/hyperlinkcolor" val="tx"/>
                              </a:ext>
                            </a:extLst>
                          </a:hlinkClick>
                        </a:rPr>
                        <a:t>Seniors 4 Better Care</a:t>
                      </a:r>
                      <a:endParaRPr lang="en-US" sz="800" b="0" i="0" u="sng" strike="noStrike" kern="1200">
                        <a:solidFill>
                          <a:srgbClr val="1F1A62"/>
                        </a:solidFill>
                        <a:effectLst/>
                        <a:latin typeface="Helvetica" panose="020B0604020202020204"/>
                        <a:ea typeface="+mn-ea"/>
                      </a:endParaRPr>
                    </a:p>
                  </a:txBody>
                  <a:tcPr marL="9525" marR="9525" marT="9525" marB="0" anchor="b">
                    <a:solidFill>
                      <a:srgbClr val="E2E8F1"/>
                    </a:solidFill>
                  </a:tcPr>
                </a:tc>
                <a:tc>
                  <a:txBody>
                    <a:bodyPr/>
                    <a:lstStyle/>
                    <a:p>
                      <a:pPr algn="r" fontAlgn="b">
                        <a:buNone/>
                      </a:pPr>
                      <a:r>
                        <a:rPr lang="en-US" sz="800" b="1" i="0" u="none" strike="noStrike" kern="1200">
                          <a:solidFill>
                            <a:srgbClr val="1F1A62"/>
                          </a:solidFill>
                          <a:effectLst/>
                          <a:latin typeface="Helvetica" panose="020B0604020202020204"/>
                          <a:ea typeface="+mn-ea"/>
                        </a:rPr>
                        <a:t>$2,351.3</a:t>
                      </a:r>
                    </a:p>
                  </a:txBody>
                  <a:tcPr marL="9525" marR="9525" marT="9525" marB="0" anchor="b">
                    <a:solidFill>
                      <a:srgbClr val="E2E8F1"/>
                    </a:solidFill>
                  </a:tcPr>
                </a:tc>
                <a:extLst>
                  <a:ext uri="{0D108BD9-81ED-4DB2-BD59-A6C34878D82A}">
                    <a16:rowId xmlns:a16="http://schemas.microsoft.com/office/drawing/2014/main" val="1282860341"/>
                  </a:ext>
                </a:extLst>
              </a:tr>
              <a:tr h="137483">
                <a:tc>
                  <a:txBody>
                    <a:bodyPr/>
                    <a:lstStyle/>
                    <a:p>
                      <a:pPr algn="l" fontAlgn="b">
                        <a:buNone/>
                      </a:pPr>
                      <a:r>
                        <a:rPr lang="en-US" sz="800" b="0" i="0" u="sng" strike="noStrike" kern="1200">
                          <a:solidFill>
                            <a:srgbClr val="1F1A62"/>
                          </a:solidFill>
                          <a:effectLst/>
                          <a:latin typeface="Helvetica" panose="020B0604020202020204"/>
                          <a:ea typeface="+mn-ea"/>
                          <a:hlinkClick r:id="rId61">
                            <a:extLst>
                              <a:ext uri="{A12FA001-AC4F-418D-AE19-62706E023703}">
                                <ahyp:hlinkClr xmlns:ahyp="http://schemas.microsoft.com/office/drawing/2018/hyperlinkcolor" val="tx"/>
                              </a:ext>
                            </a:extLst>
                          </a:hlinkClick>
                        </a:rPr>
                        <a:t>Splash Refresher</a:t>
                      </a:r>
                      <a:endParaRPr lang="en-US" sz="800" b="0" i="0" u="sng" strike="noStrike" kern="1200">
                        <a:solidFill>
                          <a:srgbClr val="1F1A62"/>
                        </a:solidFill>
                        <a:effectLst/>
                        <a:latin typeface="Helvetica" panose="020B0604020202020204"/>
                        <a:ea typeface="+mn-ea"/>
                      </a:endParaRPr>
                    </a:p>
                  </a:txBody>
                  <a:tcPr marL="9525" marR="9525" marT="9525" marB="0" anchor="b">
                    <a:solidFill>
                      <a:srgbClr val="E2E8F1"/>
                    </a:solidFill>
                  </a:tcPr>
                </a:tc>
                <a:tc>
                  <a:txBody>
                    <a:bodyPr/>
                    <a:lstStyle/>
                    <a:p>
                      <a:pPr algn="r" fontAlgn="b">
                        <a:buNone/>
                      </a:pPr>
                      <a:r>
                        <a:rPr lang="en-US" sz="800" b="1" i="0" u="none" strike="noStrike" kern="1200">
                          <a:solidFill>
                            <a:srgbClr val="1F1A62"/>
                          </a:solidFill>
                          <a:effectLst/>
                          <a:latin typeface="Helvetica" panose="020B0604020202020204"/>
                          <a:ea typeface="+mn-ea"/>
                        </a:rPr>
                        <a:t>$1,956.7</a:t>
                      </a:r>
                    </a:p>
                  </a:txBody>
                  <a:tcPr marL="9525" marR="9525" marT="9525" marB="0" anchor="b">
                    <a:solidFill>
                      <a:srgbClr val="E2E8F1"/>
                    </a:solidFill>
                  </a:tcPr>
                </a:tc>
                <a:extLst>
                  <a:ext uri="{0D108BD9-81ED-4DB2-BD59-A6C34878D82A}">
                    <a16:rowId xmlns:a16="http://schemas.microsoft.com/office/drawing/2014/main" val="1528244782"/>
                  </a:ext>
                </a:extLst>
              </a:tr>
              <a:tr h="137483">
                <a:tc>
                  <a:txBody>
                    <a:bodyPr/>
                    <a:lstStyle/>
                    <a:p>
                      <a:pPr algn="l" fontAlgn="b">
                        <a:buNone/>
                      </a:pPr>
                      <a:r>
                        <a:rPr lang="en-US" sz="800" b="0" i="0" u="sng" strike="noStrike" kern="1200">
                          <a:solidFill>
                            <a:srgbClr val="1F1A62"/>
                          </a:solidFill>
                          <a:effectLst/>
                          <a:latin typeface="Helvetica" panose="020B0604020202020204"/>
                          <a:ea typeface="+mn-ea"/>
                          <a:hlinkClick r:id="rId62">
                            <a:extLst>
                              <a:ext uri="{A12FA001-AC4F-418D-AE19-62706E023703}">
                                <ahyp:hlinkClr xmlns:ahyp="http://schemas.microsoft.com/office/drawing/2018/hyperlinkcolor" val="tx"/>
                              </a:ext>
                            </a:extLst>
                          </a:hlinkClick>
                        </a:rPr>
                        <a:t>Viasox</a:t>
                      </a:r>
                      <a:endParaRPr lang="en-US" sz="800" b="0" i="0" u="sng" strike="noStrike" kern="1200">
                        <a:solidFill>
                          <a:srgbClr val="1F1A62"/>
                        </a:solidFill>
                        <a:effectLst/>
                        <a:latin typeface="Helvetica" panose="020B0604020202020204"/>
                        <a:ea typeface="+mn-ea"/>
                      </a:endParaRPr>
                    </a:p>
                  </a:txBody>
                  <a:tcPr marL="9525" marR="9525" marT="9525" marB="0" anchor="b">
                    <a:solidFill>
                      <a:srgbClr val="E2E8F1"/>
                    </a:solidFill>
                  </a:tcPr>
                </a:tc>
                <a:tc>
                  <a:txBody>
                    <a:bodyPr/>
                    <a:lstStyle/>
                    <a:p>
                      <a:pPr algn="r" fontAlgn="b">
                        <a:buNone/>
                      </a:pPr>
                      <a:r>
                        <a:rPr lang="en-US" sz="800" b="1" i="0" u="none" strike="noStrike" kern="1200">
                          <a:solidFill>
                            <a:srgbClr val="1F1A62"/>
                          </a:solidFill>
                          <a:effectLst/>
                          <a:latin typeface="Helvetica" panose="020B0604020202020204"/>
                          <a:ea typeface="+mn-ea"/>
                        </a:rPr>
                        <a:t>$1,943.9</a:t>
                      </a:r>
                    </a:p>
                  </a:txBody>
                  <a:tcPr marL="9525" marR="9525" marT="9525" marB="0" anchor="b">
                    <a:solidFill>
                      <a:srgbClr val="E2E8F1"/>
                    </a:solidFill>
                  </a:tcPr>
                </a:tc>
                <a:extLst>
                  <a:ext uri="{0D108BD9-81ED-4DB2-BD59-A6C34878D82A}">
                    <a16:rowId xmlns:a16="http://schemas.microsoft.com/office/drawing/2014/main" val="3942111040"/>
                  </a:ext>
                </a:extLst>
              </a:tr>
              <a:tr h="137483">
                <a:tc>
                  <a:txBody>
                    <a:bodyPr/>
                    <a:lstStyle/>
                    <a:p>
                      <a:pPr algn="l" fontAlgn="b">
                        <a:buNone/>
                      </a:pPr>
                      <a:r>
                        <a:rPr lang="en-US" sz="800" b="0" i="0" u="sng" strike="noStrike" kern="1200">
                          <a:solidFill>
                            <a:srgbClr val="1F1A62"/>
                          </a:solidFill>
                          <a:effectLst/>
                          <a:latin typeface="Helvetica" panose="020B0604020202020204"/>
                          <a:ea typeface="+mn-ea"/>
                          <a:hlinkClick r:id="rId63">
                            <a:extLst>
                              <a:ext uri="{A12FA001-AC4F-418D-AE19-62706E023703}">
                                <ahyp:hlinkClr xmlns:ahyp="http://schemas.microsoft.com/office/drawing/2018/hyperlinkcolor" val="tx"/>
                              </a:ext>
                            </a:extLst>
                          </a:hlinkClick>
                        </a:rPr>
                        <a:t>Te</a:t>
                      </a:r>
                      <a:endParaRPr lang="en-US" sz="800" b="0" i="0" u="sng" strike="noStrike" kern="1200">
                        <a:solidFill>
                          <a:srgbClr val="1F1A62"/>
                        </a:solidFill>
                        <a:effectLst/>
                        <a:latin typeface="Helvetica" panose="020B0604020202020204"/>
                        <a:ea typeface="+mn-ea"/>
                      </a:endParaRPr>
                    </a:p>
                  </a:txBody>
                  <a:tcPr marL="9525" marR="9525" marT="9525" marB="0" anchor="b">
                    <a:solidFill>
                      <a:srgbClr val="E2E8F1"/>
                    </a:solidFill>
                  </a:tcPr>
                </a:tc>
                <a:tc>
                  <a:txBody>
                    <a:bodyPr/>
                    <a:lstStyle/>
                    <a:p>
                      <a:pPr algn="r" fontAlgn="b">
                        <a:buNone/>
                      </a:pPr>
                      <a:r>
                        <a:rPr lang="en-US" sz="800" b="1" i="0" u="none" strike="noStrike" kern="1200">
                          <a:solidFill>
                            <a:srgbClr val="1F1A62"/>
                          </a:solidFill>
                          <a:effectLst/>
                          <a:latin typeface="Helvetica" panose="020B0604020202020204"/>
                          <a:ea typeface="+mn-ea"/>
                        </a:rPr>
                        <a:t>$1,744.0</a:t>
                      </a:r>
                    </a:p>
                  </a:txBody>
                  <a:tcPr marL="9525" marR="9525" marT="9525" marB="0" anchor="b">
                    <a:solidFill>
                      <a:srgbClr val="E2E8F1"/>
                    </a:solidFill>
                  </a:tcPr>
                </a:tc>
                <a:extLst>
                  <a:ext uri="{0D108BD9-81ED-4DB2-BD59-A6C34878D82A}">
                    <a16:rowId xmlns:a16="http://schemas.microsoft.com/office/drawing/2014/main" val="2767891592"/>
                  </a:ext>
                </a:extLst>
              </a:tr>
              <a:tr h="137483">
                <a:tc>
                  <a:txBody>
                    <a:bodyPr/>
                    <a:lstStyle/>
                    <a:p>
                      <a:pPr algn="l" fontAlgn="b">
                        <a:buNone/>
                      </a:pPr>
                      <a:r>
                        <a:rPr lang="en-US" sz="800" b="0" i="0" u="sng" strike="noStrike" kern="1200">
                          <a:solidFill>
                            <a:srgbClr val="1F1A62"/>
                          </a:solidFill>
                          <a:effectLst/>
                          <a:latin typeface="Helvetica" panose="020B0604020202020204"/>
                          <a:ea typeface="+mn-ea"/>
                          <a:hlinkClick r:id="rId64">
                            <a:extLst>
                              <a:ext uri="{A12FA001-AC4F-418D-AE19-62706E023703}">
                                <ahyp:hlinkClr xmlns:ahyp="http://schemas.microsoft.com/office/drawing/2018/hyperlinkcolor" val="tx"/>
                              </a:ext>
                            </a:extLst>
                          </a:hlinkClick>
                        </a:rPr>
                        <a:t>Patio Enclosures</a:t>
                      </a:r>
                      <a:endParaRPr lang="en-US" sz="800" b="0" i="0" u="sng" strike="noStrike" kern="1200">
                        <a:solidFill>
                          <a:srgbClr val="1F1A62"/>
                        </a:solidFill>
                        <a:effectLst/>
                        <a:latin typeface="Helvetica" panose="020B0604020202020204"/>
                        <a:ea typeface="+mn-ea"/>
                      </a:endParaRPr>
                    </a:p>
                  </a:txBody>
                  <a:tcPr marL="9525" marR="9525" marT="9525" marB="0" anchor="b">
                    <a:solidFill>
                      <a:srgbClr val="E2E8F1"/>
                    </a:solidFill>
                  </a:tcPr>
                </a:tc>
                <a:tc>
                  <a:txBody>
                    <a:bodyPr/>
                    <a:lstStyle/>
                    <a:p>
                      <a:pPr algn="r" fontAlgn="b">
                        <a:buNone/>
                      </a:pPr>
                      <a:r>
                        <a:rPr lang="en-US" sz="800" b="1" i="0" u="none" strike="noStrike" kern="1200">
                          <a:solidFill>
                            <a:srgbClr val="1F1A62"/>
                          </a:solidFill>
                          <a:effectLst/>
                          <a:latin typeface="Helvetica" panose="020B0604020202020204"/>
                          <a:ea typeface="+mn-ea"/>
                        </a:rPr>
                        <a:t>$1,665.9</a:t>
                      </a:r>
                    </a:p>
                  </a:txBody>
                  <a:tcPr marL="9525" marR="9525" marT="9525" marB="0" anchor="b">
                    <a:solidFill>
                      <a:srgbClr val="E2E8F1"/>
                    </a:solidFill>
                  </a:tcPr>
                </a:tc>
                <a:extLst>
                  <a:ext uri="{0D108BD9-81ED-4DB2-BD59-A6C34878D82A}">
                    <a16:rowId xmlns:a16="http://schemas.microsoft.com/office/drawing/2014/main" val="3561853023"/>
                  </a:ext>
                </a:extLst>
              </a:tr>
              <a:tr h="137483">
                <a:tc>
                  <a:txBody>
                    <a:bodyPr/>
                    <a:lstStyle/>
                    <a:p>
                      <a:pPr algn="l" fontAlgn="b">
                        <a:buNone/>
                      </a:pPr>
                      <a:r>
                        <a:rPr lang="en-US" sz="800" b="0" i="0" u="sng" strike="noStrike" kern="1200">
                          <a:solidFill>
                            <a:srgbClr val="1F1A62"/>
                          </a:solidFill>
                          <a:effectLst/>
                          <a:latin typeface="Helvetica" panose="020B0604020202020204"/>
                          <a:ea typeface="+mn-ea"/>
                          <a:hlinkClick r:id="rId65">
                            <a:extLst>
                              <a:ext uri="{A12FA001-AC4F-418D-AE19-62706E023703}">
                                <ahyp:hlinkClr xmlns:ahyp="http://schemas.microsoft.com/office/drawing/2018/hyperlinkcolor" val="tx"/>
                              </a:ext>
                            </a:extLst>
                          </a:hlinkClick>
                        </a:rPr>
                        <a:t>Briumvi Rx</a:t>
                      </a:r>
                      <a:endParaRPr lang="en-US" sz="800" b="0" i="0" u="sng" strike="noStrike" kern="1200">
                        <a:solidFill>
                          <a:srgbClr val="1F1A62"/>
                        </a:solidFill>
                        <a:effectLst/>
                        <a:latin typeface="Helvetica" panose="020B0604020202020204"/>
                        <a:ea typeface="+mn-ea"/>
                      </a:endParaRPr>
                    </a:p>
                  </a:txBody>
                  <a:tcPr marL="9525" marR="9525" marT="9525" marB="0" anchor="b">
                    <a:solidFill>
                      <a:srgbClr val="E2E8F1"/>
                    </a:solidFill>
                  </a:tcPr>
                </a:tc>
                <a:tc>
                  <a:txBody>
                    <a:bodyPr/>
                    <a:lstStyle/>
                    <a:p>
                      <a:pPr algn="r" fontAlgn="b">
                        <a:buNone/>
                      </a:pPr>
                      <a:r>
                        <a:rPr lang="en-US" sz="800" b="1" i="0" u="none" strike="noStrike" kern="1200">
                          <a:solidFill>
                            <a:srgbClr val="1F1A62"/>
                          </a:solidFill>
                          <a:effectLst/>
                          <a:latin typeface="Helvetica" panose="020B0604020202020204"/>
                          <a:ea typeface="+mn-ea"/>
                        </a:rPr>
                        <a:t>$1,596.4</a:t>
                      </a:r>
                    </a:p>
                  </a:txBody>
                  <a:tcPr marL="9525" marR="9525" marT="9525" marB="0" anchor="b">
                    <a:solidFill>
                      <a:srgbClr val="E2E8F1"/>
                    </a:solidFill>
                  </a:tcPr>
                </a:tc>
                <a:extLst>
                  <a:ext uri="{0D108BD9-81ED-4DB2-BD59-A6C34878D82A}">
                    <a16:rowId xmlns:a16="http://schemas.microsoft.com/office/drawing/2014/main" val="971587636"/>
                  </a:ext>
                </a:extLst>
              </a:tr>
              <a:tr h="137483">
                <a:tc>
                  <a:txBody>
                    <a:bodyPr/>
                    <a:lstStyle/>
                    <a:p>
                      <a:pPr algn="l" fontAlgn="b">
                        <a:buNone/>
                      </a:pPr>
                      <a:r>
                        <a:rPr lang="en-US" sz="800" b="0" i="0" u="sng" strike="noStrike" kern="1200">
                          <a:solidFill>
                            <a:srgbClr val="1F1A62"/>
                          </a:solidFill>
                          <a:effectLst/>
                          <a:latin typeface="Helvetica" panose="020B0604020202020204"/>
                          <a:ea typeface="+mn-ea"/>
                          <a:hlinkClick r:id="rId66">
                            <a:extLst>
                              <a:ext uri="{A12FA001-AC4F-418D-AE19-62706E023703}">
                                <ahyp:hlinkClr xmlns:ahyp="http://schemas.microsoft.com/office/drawing/2018/hyperlinkcolor" val="tx"/>
                              </a:ext>
                            </a:extLst>
                          </a:hlinkClick>
                        </a:rPr>
                        <a:t>Chopzilla</a:t>
                      </a:r>
                      <a:endParaRPr lang="en-US" sz="800" b="0" i="0" u="sng" strike="noStrike" kern="1200">
                        <a:solidFill>
                          <a:srgbClr val="1F1A62"/>
                        </a:solidFill>
                        <a:effectLst/>
                        <a:latin typeface="Helvetica" panose="020B0604020202020204"/>
                        <a:ea typeface="+mn-ea"/>
                      </a:endParaRPr>
                    </a:p>
                  </a:txBody>
                  <a:tcPr marL="9525" marR="9525" marT="9525" marB="0" anchor="b">
                    <a:solidFill>
                      <a:srgbClr val="E2E8F1"/>
                    </a:solidFill>
                  </a:tcPr>
                </a:tc>
                <a:tc>
                  <a:txBody>
                    <a:bodyPr/>
                    <a:lstStyle/>
                    <a:p>
                      <a:pPr algn="r" fontAlgn="b">
                        <a:buNone/>
                      </a:pPr>
                      <a:r>
                        <a:rPr lang="en-US" sz="800" b="1" i="0" u="none" strike="noStrike" kern="1200">
                          <a:solidFill>
                            <a:srgbClr val="1F1A62"/>
                          </a:solidFill>
                          <a:effectLst/>
                          <a:latin typeface="Helvetica" panose="020B0604020202020204"/>
                          <a:ea typeface="+mn-ea"/>
                        </a:rPr>
                        <a:t>$1,588.7</a:t>
                      </a:r>
                    </a:p>
                  </a:txBody>
                  <a:tcPr marL="9525" marR="9525" marT="9525" marB="0" anchor="b">
                    <a:solidFill>
                      <a:srgbClr val="E2E8F1"/>
                    </a:solidFill>
                  </a:tcPr>
                </a:tc>
                <a:extLst>
                  <a:ext uri="{0D108BD9-81ED-4DB2-BD59-A6C34878D82A}">
                    <a16:rowId xmlns:a16="http://schemas.microsoft.com/office/drawing/2014/main" val="4046925502"/>
                  </a:ext>
                </a:extLst>
              </a:tr>
              <a:tr h="137483">
                <a:tc>
                  <a:txBody>
                    <a:bodyPr/>
                    <a:lstStyle/>
                    <a:p>
                      <a:pPr algn="l" fontAlgn="b">
                        <a:buNone/>
                      </a:pPr>
                      <a:r>
                        <a:rPr lang="en-US" sz="800" b="0" i="0" u="sng" strike="noStrike" kern="1200">
                          <a:solidFill>
                            <a:srgbClr val="1F1A62"/>
                          </a:solidFill>
                          <a:effectLst/>
                          <a:latin typeface="Helvetica" panose="020B0604020202020204"/>
                          <a:ea typeface="+mn-ea"/>
                          <a:hlinkClick r:id="rId67">
                            <a:extLst>
                              <a:ext uri="{A12FA001-AC4F-418D-AE19-62706E023703}">
                                <ahyp:hlinkClr xmlns:ahyp="http://schemas.microsoft.com/office/drawing/2018/hyperlinkcolor" val="tx"/>
                              </a:ext>
                            </a:extLst>
                          </a:hlinkClick>
                        </a:rPr>
                        <a:t>Combat Bugs</a:t>
                      </a:r>
                      <a:endParaRPr lang="en-US" sz="800" b="0" i="0" u="sng" strike="noStrike" kern="1200">
                        <a:solidFill>
                          <a:srgbClr val="1F1A62"/>
                        </a:solidFill>
                        <a:effectLst/>
                        <a:latin typeface="Helvetica" panose="020B0604020202020204"/>
                        <a:ea typeface="+mn-ea"/>
                      </a:endParaRPr>
                    </a:p>
                  </a:txBody>
                  <a:tcPr marL="9525" marR="9525" marT="9525" marB="0" anchor="b">
                    <a:solidFill>
                      <a:srgbClr val="E2E8F1"/>
                    </a:solidFill>
                  </a:tcPr>
                </a:tc>
                <a:tc>
                  <a:txBody>
                    <a:bodyPr/>
                    <a:lstStyle/>
                    <a:p>
                      <a:pPr algn="r" fontAlgn="b">
                        <a:buNone/>
                      </a:pPr>
                      <a:r>
                        <a:rPr lang="en-US" sz="800" b="1" i="0" u="none" strike="noStrike" kern="1200">
                          <a:solidFill>
                            <a:srgbClr val="1F1A62"/>
                          </a:solidFill>
                          <a:effectLst/>
                          <a:latin typeface="Helvetica" panose="020B0604020202020204"/>
                          <a:ea typeface="+mn-ea"/>
                        </a:rPr>
                        <a:t>$1,510.1</a:t>
                      </a:r>
                    </a:p>
                  </a:txBody>
                  <a:tcPr marL="9525" marR="9525" marT="9525" marB="0" anchor="b">
                    <a:solidFill>
                      <a:srgbClr val="E2E8F1"/>
                    </a:solidFill>
                  </a:tcPr>
                </a:tc>
                <a:extLst>
                  <a:ext uri="{0D108BD9-81ED-4DB2-BD59-A6C34878D82A}">
                    <a16:rowId xmlns:a16="http://schemas.microsoft.com/office/drawing/2014/main" val="141893051"/>
                  </a:ext>
                </a:extLst>
              </a:tr>
              <a:tr h="137483">
                <a:tc>
                  <a:txBody>
                    <a:bodyPr/>
                    <a:lstStyle/>
                    <a:p>
                      <a:pPr algn="l" fontAlgn="b">
                        <a:buNone/>
                      </a:pPr>
                      <a:r>
                        <a:rPr lang="en-US" sz="800" b="0" i="0" u="sng" strike="noStrike" kern="1200">
                          <a:solidFill>
                            <a:srgbClr val="1F1A62"/>
                          </a:solidFill>
                          <a:effectLst/>
                          <a:latin typeface="Helvetica" panose="020B0604020202020204"/>
                          <a:ea typeface="+mn-ea"/>
                          <a:hlinkClick r:id="rId68">
                            <a:extLst>
                              <a:ext uri="{A12FA001-AC4F-418D-AE19-62706E023703}">
                                <ahyp:hlinkClr xmlns:ahyp="http://schemas.microsoft.com/office/drawing/2018/hyperlinkcolor" val="tx"/>
                              </a:ext>
                            </a:extLst>
                          </a:hlinkClick>
                        </a:rPr>
                        <a:t>ecoNugenics</a:t>
                      </a:r>
                      <a:endParaRPr lang="en-US" sz="800" b="0" i="0" u="sng" strike="noStrike" kern="1200">
                        <a:solidFill>
                          <a:srgbClr val="1F1A62"/>
                        </a:solidFill>
                        <a:effectLst/>
                        <a:latin typeface="Helvetica" panose="020B0604020202020204"/>
                        <a:ea typeface="+mn-ea"/>
                      </a:endParaRPr>
                    </a:p>
                  </a:txBody>
                  <a:tcPr marL="9525" marR="9525" marT="9525" marB="0" anchor="b">
                    <a:solidFill>
                      <a:srgbClr val="E2E8F1"/>
                    </a:solidFill>
                  </a:tcPr>
                </a:tc>
                <a:tc>
                  <a:txBody>
                    <a:bodyPr/>
                    <a:lstStyle/>
                    <a:p>
                      <a:pPr algn="r" fontAlgn="b">
                        <a:buNone/>
                      </a:pPr>
                      <a:r>
                        <a:rPr lang="en-US" sz="800" b="1" i="0" u="none" strike="noStrike" kern="1200">
                          <a:solidFill>
                            <a:srgbClr val="1F1A62"/>
                          </a:solidFill>
                          <a:effectLst/>
                          <a:latin typeface="Helvetica" panose="020B0604020202020204"/>
                          <a:ea typeface="+mn-ea"/>
                        </a:rPr>
                        <a:t>$1,460.6</a:t>
                      </a:r>
                    </a:p>
                  </a:txBody>
                  <a:tcPr marL="9525" marR="9525" marT="9525" marB="0" anchor="b">
                    <a:solidFill>
                      <a:srgbClr val="E2E8F1"/>
                    </a:solidFill>
                  </a:tcPr>
                </a:tc>
                <a:extLst>
                  <a:ext uri="{0D108BD9-81ED-4DB2-BD59-A6C34878D82A}">
                    <a16:rowId xmlns:a16="http://schemas.microsoft.com/office/drawing/2014/main" val="2893046020"/>
                  </a:ext>
                </a:extLst>
              </a:tr>
              <a:tr h="137483">
                <a:tc>
                  <a:txBody>
                    <a:bodyPr/>
                    <a:lstStyle/>
                    <a:p>
                      <a:pPr algn="l" fontAlgn="b">
                        <a:buNone/>
                      </a:pPr>
                      <a:r>
                        <a:rPr lang="en-US" sz="800" b="0" i="0" u="sng" strike="noStrike" kern="1200">
                          <a:solidFill>
                            <a:srgbClr val="1F1A62"/>
                          </a:solidFill>
                          <a:effectLst/>
                          <a:latin typeface="Helvetica" panose="020B0604020202020204"/>
                          <a:ea typeface="+mn-ea"/>
                          <a:hlinkClick r:id="rId69">
                            <a:extLst>
                              <a:ext uri="{A12FA001-AC4F-418D-AE19-62706E023703}">
                                <ahyp:hlinkClr xmlns:ahyp="http://schemas.microsoft.com/office/drawing/2018/hyperlinkcolor" val="tx"/>
                              </a:ext>
                            </a:extLst>
                          </a:hlinkClick>
                        </a:rPr>
                        <a:t>Rhythms of the Village</a:t>
                      </a:r>
                      <a:endParaRPr lang="en-US" sz="800" b="0" i="0" u="sng" strike="noStrike" kern="1200">
                        <a:solidFill>
                          <a:srgbClr val="1F1A62"/>
                        </a:solidFill>
                        <a:effectLst/>
                        <a:latin typeface="Helvetica" panose="020B0604020202020204"/>
                        <a:ea typeface="+mn-ea"/>
                      </a:endParaRPr>
                    </a:p>
                  </a:txBody>
                  <a:tcPr marL="9525" marR="9525" marT="9525" marB="0" anchor="b">
                    <a:solidFill>
                      <a:srgbClr val="E2E8F1"/>
                    </a:solidFill>
                  </a:tcPr>
                </a:tc>
                <a:tc>
                  <a:txBody>
                    <a:bodyPr/>
                    <a:lstStyle/>
                    <a:p>
                      <a:pPr algn="r" fontAlgn="b">
                        <a:buNone/>
                      </a:pPr>
                      <a:r>
                        <a:rPr lang="en-US" sz="800" b="1" i="0" u="none" strike="noStrike" kern="1200">
                          <a:solidFill>
                            <a:srgbClr val="1F1A62"/>
                          </a:solidFill>
                          <a:effectLst/>
                          <a:latin typeface="Helvetica" panose="020B0604020202020204"/>
                          <a:ea typeface="+mn-ea"/>
                        </a:rPr>
                        <a:t>$1,253.7</a:t>
                      </a:r>
                    </a:p>
                  </a:txBody>
                  <a:tcPr marL="9525" marR="9525" marT="9525" marB="0" anchor="b">
                    <a:solidFill>
                      <a:srgbClr val="E2E8F1"/>
                    </a:solidFill>
                  </a:tcPr>
                </a:tc>
                <a:extLst>
                  <a:ext uri="{0D108BD9-81ED-4DB2-BD59-A6C34878D82A}">
                    <a16:rowId xmlns:a16="http://schemas.microsoft.com/office/drawing/2014/main" val="2101457879"/>
                  </a:ext>
                </a:extLst>
              </a:tr>
              <a:tr h="0">
                <a:tc>
                  <a:txBody>
                    <a:bodyPr/>
                    <a:lstStyle/>
                    <a:p>
                      <a:pPr algn="l" fontAlgn="b">
                        <a:buNone/>
                      </a:pPr>
                      <a:r>
                        <a:rPr lang="en-US" sz="800" b="0" i="0" u="sng" strike="noStrike" kern="1200">
                          <a:solidFill>
                            <a:srgbClr val="1F1A62"/>
                          </a:solidFill>
                          <a:effectLst/>
                          <a:latin typeface="Helvetica" panose="020B0604020202020204"/>
                          <a:ea typeface="+mn-ea"/>
                          <a:hlinkClick r:id="rId70">
                            <a:extLst>
                              <a:ext uri="{A12FA001-AC4F-418D-AE19-62706E023703}">
                                <ahyp:hlinkClr xmlns:ahyp="http://schemas.microsoft.com/office/drawing/2018/hyperlinkcolor" val="tx"/>
                              </a:ext>
                            </a:extLst>
                          </a:hlinkClick>
                        </a:rPr>
                        <a:t>Two Dragons Martial Arts</a:t>
                      </a:r>
                      <a:endParaRPr lang="en-US" sz="800" b="0" i="0" u="sng" strike="noStrike" kern="1200">
                        <a:solidFill>
                          <a:srgbClr val="1F1A62"/>
                        </a:solidFill>
                        <a:effectLst/>
                        <a:latin typeface="Helvetica" panose="020B0604020202020204"/>
                        <a:ea typeface="+mn-ea"/>
                      </a:endParaRPr>
                    </a:p>
                  </a:txBody>
                  <a:tcPr marL="9525" marR="9525" marT="9525" marB="0" anchor="b">
                    <a:solidFill>
                      <a:srgbClr val="E2E8F1"/>
                    </a:solidFill>
                  </a:tcPr>
                </a:tc>
                <a:tc>
                  <a:txBody>
                    <a:bodyPr/>
                    <a:lstStyle/>
                    <a:p>
                      <a:pPr algn="r" fontAlgn="b">
                        <a:buNone/>
                      </a:pPr>
                      <a:r>
                        <a:rPr lang="en-US" sz="800" b="1" i="0" u="none" strike="noStrike" kern="1200">
                          <a:solidFill>
                            <a:srgbClr val="1F1A62"/>
                          </a:solidFill>
                          <a:effectLst/>
                          <a:latin typeface="Helvetica" panose="020B0604020202020204"/>
                          <a:ea typeface="+mn-ea"/>
                        </a:rPr>
                        <a:t>$1,253.7</a:t>
                      </a:r>
                    </a:p>
                  </a:txBody>
                  <a:tcPr marL="9525" marR="9525" marT="9525" marB="0" anchor="b">
                    <a:solidFill>
                      <a:srgbClr val="E2E8F1"/>
                    </a:solidFill>
                  </a:tcPr>
                </a:tc>
                <a:extLst>
                  <a:ext uri="{0D108BD9-81ED-4DB2-BD59-A6C34878D82A}">
                    <a16:rowId xmlns:a16="http://schemas.microsoft.com/office/drawing/2014/main" val="1176995971"/>
                  </a:ext>
                </a:extLst>
              </a:tr>
            </a:tbl>
          </a:graphicData>
        </a:graphic>
      </p:graphicFrame>
      <p:graphicFrame>
        <p:nvGraphicFramePr>
          <p:cNvPr id="6" name="Table 5">
            <a:extLst>
              <a:ext uri="{FF2B5EF4-FFF2-40B4-BE49-F238E27FC236}">
                <a16:creationId xmlns:a16="http://schemas.microsoft.com/office/drawing/2014/main" id="{151E74DB-2E22-4FEB-372B-EAD1E0EF9516}"/>
              </a:ext>
            </a:extLst>
          </p:cNvPr>
          <p:cNvGraphicFramePr>
            <a:graphicFrameLocks noGrp="1"/>
          </p:cNvGraphicFramePr>
          <p:nvPr>
            <p:extLst>
              <p:ext uri="{D42A27DB-BD31-4B8C-83A1-F6EECF244321}">
                <p14:modId xmlns:p14="http://schemas.microsoft.com/office/powerpoint/2010/main" val="1282619944"/>
              </p:ext>
            </p:extLst>
          </p:nvPr>
        </p:nvGraphicFramePr>
        <p:xfrm>
          <a:off x="4187027" y="1251101"/>
          <a:ext cx="2099347" cy="4892994"/>
        </p:xfrm>
        <a:graphic>
          <a:graphicData uri="http://schemas.openxmlformats.org/drawingml/2006/table">
            <a:tbl>
              <a:tblPr>
                <a:tableStyleId>{5C22544A-7EE6-4342-B048-85BDC9FD1C3A}</a:tableStyleId>
              </a:tblPr>
              <a:tblGrid>
                <a:gridCol w="1649752">
                  <a:extLst>
                    <a:ext uri="{9D8B030D-6E8A-4147-A177-3AD203B41FA5}">
                      <a16:colId xmlns:a16="http://schemas.microsoft.com/office/drawing/2014/main" val="3574522064"/>
                    </a:ext>
                  </a:extLst>
                </a:gridCol>
                <a:gridCol w="449595">
                  <a:extLst>
                    <a:ext uri="{9D8B030D-6E8A-4147-A177-3AD203B41FA5}">
                      <a16:colId xmlns:a16="http://schemas.microsoft.com/office/drawing/2014/main" val="2464966384"/>
                    </a:ext>
                  </a:extLst>
                </a:gridCol>
              </a:tblGrid>
              <a:tr h="140695">
                <a:tc>
                  <a:txBody>
                    <a:bodyPr/>
                    <a:lstStyle/>
                    <a:p>
                      <a:pPr algn="ctr" fontAlgn="b"/>
                      <a:r>
                        <a:rPr lang="en-US" sz="800" b="1" i="0" u="sng" strike="noStrike">
                          <a:solidFill>
                            <a:schemeClr val="bg1"/>
                          </a:solidFill>
                          <a:effectLst/>
                          <a:latin typeface="Helvetica" panose="020B0403020202020204" pitchFamily="34" charset="0"/>
                        </a:rPr>
                        <a:t>Brand</a:t>
                      </a:r>
                    </a:p>
                  </a:txBody>
                  <a:tcPr marL="0" marR="0" marT="0" marB="0" anchor="ctr">
                    <a:solidFill>
                      <a:srgbClr val="1F1A62"/>
                    </a:solidFill>
                  </a:tcPr>
                </a:tc>
                <a:tc>
                  <a:txBody>
                    <a:bodyPr/>
                    <a:lstStyle/>
                    <a:p>
                      <a:pPr algn="ctr" fontAlgn="b"/>
                      <a:r>
                        <a:rPr lang="en-US" sz="800" b="1" i="0" u="sng" strike="noStrike">
                          <a:solidFill>
                            <a:schemeClr val="bg1"/>
                          </a:solidFill>
                          <a:effectLst/>
                          <a:latin typeface="Helvetica" panose="020B0403020202020204" pitchFamily="34" charset="0"/>
                        </a:rPr>
                        <a:t>$$$ (000)</a:t>
                      </a:r>
                    </a:p>
                  </a:txBody>
                  <a:tcPr marL="0" marR="0" marT="0" marB="0" anchor="ctr">
                    <a:solidFill>
                      <a:srgbClr val="1F1A62"/>
                    </a:solidFill>
                  </a:tcPr>
                </a:tc>
                <a:extLst>
                  <a:ext uri="{0D108BD9-81ED-4DB2-BD59-A6C34878D82A}">
                    <a16:rowId xmlns:a16="http://schemas.microsoft.com/office/drawing/2014/main" val="2261589134"/>
                  </a:ext>
                </a:extLst>
              </a:tr>
              <a:tr h="135471">
                <a:tc>
                  <a:txBody>
                    <a:bodyPr/>
                    <a:lstStyle/>
                    <a:p>
                      <a:pPr algn="l" fontAlgn="b">
                        <a:buNone/>
                      </a:pPr>
                      <a:r>
                        <a:rPr lang="en-US" sz="800" b="0" i="0" u="sng" strike="noStrike" kern="1200">
                          <a:solidFill>
                            <a:srgbClr val="1F1A62"/>
                          </a:solidFill>
                          <a:effectLst/>
                          <a:latin typeface="Helvetica" panose="020B0604020202020204"/>
                          <a:ea typeface="+mn-ea"/>
                          <a:cs typeface="+mn-cs"/>
                          <a:hlinkClick r:id="rId71">
                            <a:extLst>
                              <a:ext uri="{A12FA001-AC4F-418D-AE19-62706E023703}">
                                <ahyp:hlinkClr xmlns:ahyp="http://schemas.microsoft.com/office/drawing/2018/hyperlinkcolor" val="tx"/>
                              </a:ext>
                            </a:extLst>
                          </a:hlinkClick>
                        </a:rPr>
                        <a:t>Altadena Community Preservation</a:t>
                      </a:r>
                      <a:endParaRPr lang="en-US" sz="800" b="0" i="0" u="sng" strike="noStrike" kern="1200">
                        <a:solidFill>
                          <a:srgbClr val="1F1A62"/>
                        </a:solidFill>
                        <a:effectLst/>
                        <a:latin typeface="Helvetica" panose="020B0604020202020204"/>
                        <a:ea typeface="+mn-ea"/>
                        <a:cs typeface="+mn-cs"/>
                      </a:endParaRPr>
                    </a:p>
                  </a:txBody>
                  <a:tcPr marL="9525" marR="9525" marT="9525" marB="0" anchor="b">
                    <a:solidFill>
                      <a:srgbClr val="E2E8F1"/>
                    </a:solidFill>
                  </a:tcPr>
                </a:tc>
                <a:tc>
                  <a:txBody>
                    <a:bodyPr/>
                    <a:lstStyle/>
                    <a:p>
                      <a:pPr algn="r" fontAlgn="b">
                        <a:buNone/>
                      </a:pPr>
                      <a:r>
                        <a:rPr lang="en-US" sz="800" b="1" i="0" u="none" strike="noStrike" kern="1200">
                          <a:solidFill>
                            <a:srgbClr val="1F1A62"/>
                          </a:solidFill>
                          <a:effectLst/>
                          <a:latin typeface="Helvetica" panose="020B0604020202020204"/>
                          <a:ea typeface="+mn-ea"/>
                        </a:rPr>
                        <a:t>$439.7</a:t>
                      </a:r>
                    </a:p>
                  </a:txBody>
                  <a:tcPr marL="9525" marR="9525" marT="9525" marB="0" anchor="b">
                    <a:solidFill>
                      <a:srgbClr val="E2E8F1"/>
                    </a:solidFill>
                  </a:tcPr>
                </a:tc>
                <a:extLst>
                  <a:ext uri="{0D108BD9-81ED-4DB2-BD59-A6C34878D82A}">
                    <a16:rowId xmlns:a16="http://schemas.microsoft.com/office/drawing/2014/main" val="1852431311"/>
                  </a:ext>
                </a:extLst>
              </a:tr>
              <a:tr h="135471">
                <a:tc>
                  <a:txBody>
                    <a:bodyPr/>
                    <a:lstStyle/>
                    <a:p>
                      <a:pPr algn="l" fontAlgn="b">
                        <a:buNone/>
                      </a:pPr>
                      <a:r>
                        <a:rPr lang="en-US" sz="800" b="0" i="0" u="sng" strike="noStrike" kern="1200">
                          <a:solidFill>
                            <a:srgbClr val="1F1A62"/>
                          </a:solidFill>
                          <a:effectLst/>
                          <a:latin typeface="Helvetica" panose="020B0604020202020204"/>
                          <a:ea typeface="+mn-ea"/>
                          <a:cs typeface="+mn-cs"/>
                          <a:hlinkClick r:id="rId72">
                            <a:extLst>
                              <a:ext uri="{A12FA001-AC4F-418D-AE19-62706E023703}">
                                <ahyp:hlinkClr xmlns:ahyp="http://schemas.microsoft.com/office/drawing/2018/hyperlinkcolor" val="tx"/>
                              </a:ext>
                            </a:extLst>
                          </a:hlinkClick>
                        </a:rPr>
                        <a:t>PureHealth Research</a:t>
                      </a:r>
                      <a:endParaRPr lang="en-US" sz="800" b="0" i="0" u="sng" strike="noStrike" kern="1200">
                        <a:solidFill>
                          <a:srgbClr val="1F1A62"/>
                        </a:solidFill>
                        <a:effectLst/>
                        <a:latin typeface="Helvetica" panose="020B0604020202020204"/>
                        <a:ea typeface="+mn-ea"/>
                        <a:cs typeface="+mn-cs"/>
                      </a:endParaRPr>
                    </a:p>
                  </a:txBody>
                  <a:tcPr marL="9525" marR="9525" marT="9525" marB="0" anchor="b">
                    <a:solidFill>
                      <a:srgbClr val="E2E8F1"/>
                    </a:solidFill>
                  </a:tcPr>
                </a:tc>
                <a:tc>
                  <a:txBody>
                    <a:bodyPr/>
                    <a:lstStyle/>
                    <a:p>
                      <a:pPr algn="r" fontAlgn="b">
                        <a:buNone/>
                      </a:pPr>
                      <a:r>
                        <a:rPr lang="en-US" sz="800" b="1" i="0" u="none" strike="noStrike" kern="1200">
                          <a:solidFill>
                            <a:srgbClr val="1F1A62"/>
                          </a:solidFill>
                          <a:effectLst/>
                          <a:latin typeface="Helvetica" panose="020B0604020202020204"/>
                          <a:ea typeface="+mn-ea"/>
                        </a:rPr>
                        <a:t>$434.1</a:t>
                      </a:r>
                    </a:p>
                  </a:txBody>
                  <a:tcPr marL="9525" marR="9525" marT="9525" marB="0" anchor="b">
                    <a:solidFill>
                      <a:srgbClr val="E2E8F1"/>
                    </a:solidFill>
                  </a:tcPr>
                </a:tc>
                <a:extLst>
                  <a:ext uri="{0D108BD9-81ED-4DB2-BD59-A6C34878D82A}">
                    <a16:rowId xmlns:a16="http://schemas.microsoft.com/office/drawing/2014/main" val="3758531432"/>
                  </a:ext>
                </a:extLst>
              </a:tr>
              <a:tr h="135471">
                <a:tc>
                  <a:txBody>
                    <a:bodyPr/>
                    <a:lstStyle/>
                    <a:p>
                      <a:pPr algn="l" fontAlgn="b">
                        <a:buNone/>
                      </a:pPr>
                      <a:r>
                        <a:rPr lang="en-US" sz="800" b="0" i="0" u="sng" strike="noStrike" kern="1200">
                          <a:solidFill>
                            <a:srgbClr val="1F1A62"/>
                          </a:solidFill>
                          <a:effectLst/>
                          <a:latin typeface="Helvetica" panose="020B0604020202020204"/>
                          <a:ea typeface="+mn-ea"/>
                          <a:cs typeface="+mn-cs"/>
                          <a:hlinkClick r:id="rId73">
                            <a:extLst>
                              <a:ext uri="{A12FA001-AC4F-418D-AE19-62706E023703}">
                                <ahyp:hlinkClr xmlns:ahyp="http://schemas.microsoft.com/office/drawing/2018/hyperlinkcolor" val="tx"/>
                              </a:ext>
                            </a:extLst>
                          </a:hlinkClick>
                        </a:rPr>
                        <a:t>Golden Paw Society, Inc.</a:t>
                      </a:r>
                      <a:endParaRPr lang="en-US" sz="800" b="0" i="0" u="sng" strike="noStrike" kern="1200">
                        <a:solidFill>
                          <a:srgbClr val="1F1A62"/>
                        </a:solidFill>
                        <a:effectLst/>
                        <a:latin typeface="Helvetica" panose="020B0604020202020204"/>
                        <a:ea typeface="+mn-ea"/>
                        <a:cs typeface="+mn-cs"/>
                      </a:endParaRPr>
                    </a:p>
                  </a:txBody>
                  <a:tcPr marL="9525" marR="9525" marT="9525" marB="0" anchor="b">
                    <a:solidFill>
                      <a:srgbClr val="E2E8F1"/>
                    </a:solidFill>
                  </a:tcPr>
                </a:tc>
                <a:tc>
                  <a:txBody>
                    <a:bodyPr/>
                    <a:lstStyle/>
                    <a:p>
                      <a:pPr algn="r" fontAlgn="b">
                        <a:buNone/>
                      </a:pPr>
                      <a:r>
                        <a:rPr lang="en-US" sz="800" b="1" i="0" u="none" strike="noStrike" kern="1200">
                          <a:solidFill>
                            <a:srgbClr val="1F1A62"/>
                          </a:solidFill>
                          <a:effectLst/>
                          <a:latin typeface="Helvetica" panose="020B0604020202020204"/>
                          <a:ea typeface="+mn-ea"/>
                        </a:rPr>
                        <a:t>$426.9</a:t>
                      </a:r>
                    </a:p>
                  </a:txBody>
                  <a:tcPr marL="9525" marR="9525" marT="9525" marB="0" anchor="b">
                    <a:solidFill>
                      <a:srgbClr val="E2E8F1"/>
                    </a:solidFill>
                  </a:tcPr>
                </a:tc>
                <a:extLst>
                  <a:ext uri="{0D108BD9-81ED-4DB2-BD59-A6C34878D82A}">
                    <a16:rowId xmlns:a16="http://schemas.microsoft.com/office/drawing/2014/main" val="3037566474"/>
                  </a:ext>
                </a:extLst>
              </a:tr>
              <a:tr h="135471">
                <a:tc>
                  <a:txBody>
                    <a:bodyPr/>
                    <a:lstStyle/>
                    <a:p>
                      <a:pPr algn="l" fontAlgn="b">
                        <a:buNone/>
                      </a:pPr>
                      <a:r>
                        <a:rPr lang="en-US" sz="800" b="0" i="0" u="sng" strike="noStrike" kern="1200">
                          <a:solidFill>
                            <a:srgbClr val="1F1A62"/>
                          </a:solidFill>
                          <a:effectLst/>
                          <a:latin typeface="Helvetica" panose="020B0604020202020204"/>
                          <a:ea typeface="+mn-ea"/>
                          <a:cs typeface="+mn-cs"/>
                          <a:hlinkClick r:id="rId74">
                            <a:extLst>
                              <a:ext uri="{A12FA001-AC4F-418D-AE19-62706E023703}">
                                <ahyp:hlinkClr xmlns:ahyp="http://schemas.microsoft.com/office/drawing/2018/hyperlinkcolor" val="tx"/>
                              </a:ext>
                            </a:extLst>
                          </a:hlinkClick>
                        </a:rPr>
                        <a:t>CoreWeave</a:t>
                      </a:r>
                      <a:endParaRPr lang="en-US" sz="800" b="0" i="0" u="sng" strike="noStrike" kern="1200">
                        <a:solidFill>
                          <a:srgbClr val="1F1A62"/>
                        </a:solidFill>
                        <a:effectLst/>
                        <a:latin typeface="Helvetica" panose="020B0604020202020204"/>
                        <a:ea typeface="+mn-ea"/>
                        <a:cs typeface="+mn-cs"/>
                      </a:endParaRPr>
                    </a:p>
                  </a:txBody>
                  <a:tcPr marL="9525" marR="9525" marT="9525" marB="0" anchor="b">
                    <a:solidFill>
                      <a:srgbClr val="E2E8F1"/>
                    </a:solidFill>
                  </a:tcPr>
                </a:tc>
                <a:tc>
                  <a:txBody>
                    <a:bodyPr/>
                    <a:lstStyle/>
                    <a:p>
                      <a:pPr algn="r" fontAlgn="b">
                        <a:buNone/>
                      </a:pPr>
                      <a:r>
                        <a:rPr lang="en-US" sz="800" b="1" i="0" u="none" strike="noStrike" kern="1200">
                          <a:solidFill>
                            <a:srgbClr val="1F1A62"/>
                          </a:solidFill>
                          <a:effectLst/>
                          <a:latin typeface="Helvetica" panose="020B0604020202020204"/>
                          <a:ea typeface="+mn-ea"/>
                        </a:rPr>
                        <a:t>$422.6</a:t>
                      </a:r>
                    </a:p>
                  </a:txBody>
                  <a:tcPr marL="9525" marR="9525" marT="9525" marB="0" anchor="b">
                    <a:solidFill>
                      <a:srgbClr val="E2E8F1"/>
                    </a:solidFill>
                  </a:tcPr>
                </a:tc>
                <a:extLst>
                  <a:ext uri="{0D108BD9-81ED-4DB2-BD59-A6C34878D82A}">
                    <a16:rowId xmlns:a16="http://schemas.microsoft.com/office/drawing/2014/main" val="2565185990"/>
                  </a:ext>
                </a:extLst>
              </a:tr>
              <a:tr h="135471">
                <a:tc>
                  <a:txBody>
                    <a:bodyPr/>
                    <a:lstStyle/>
                    <a:p>
                      <a:pPr algn="l" fontAlgn="b">
                        <a:buNone/>
                      </a:pPr>
                      <a:r>
                        <a:rPr lang="en-US" sz="800" b="0" i="0" u="sng" strike="noStrike" kern="1200">
                          <a:solidFill>
                            <a:srgbClr val="1F1A62"/>
                          </a:solidFill>
                          <a:effectLst/>
                          <a:latin typeface="Helvetica" panose="020B0604020202020204"/>
                          <a:ea typeface="+mn-ea"/>
                          <a:cs typeface="+mn-cs"/>
                          <a:hlinkClick r:id="rId75">
                            <a:extLst>
                              <a:ext uri="{A12FA001-AC4F-418D-AE19-62706E023703}">
                                <ahyp:hlinkClr xmlns:ahyp="http://schemas.microsoft.com/office/drawing/2018/hyperlinkcolor" val="tx"/>
                              </a:ext>
                            </a:extLst>
                          </a:hlinkClick>
                        </a:rPr>
                        <a:t>Winona Feminine</a:t>
                      </a:r>
                      <a:endParaRPr lang="en-US" sz="800" b="0" i="0" u="sng" strike="noStrike" kern="1200">
                        <a:solidFill>
                          <a:srgbClr val="1F1A62"/>
                        </a:solidFill>
                        <a:effectLst/>
                        <a:latin typeface="Helvetica" panose="020B0604020202020204"/>
                        <a:ea typeface="+mn-ea"/>
                        <a:cs typeface="+mn-cs"/>
                      </a:endParaRPr>
                    </a:p>
                  </a:txBody>
                  <a:tcPr marL="9525" marR="9525" marT="9525" marB="0" anchor="b">
                    <a:solidFill>
                      <a:srgbClr val="E2E8F1"/>
                    </a:solidFill>
                  </a:tcPr>
                </a:tc>
                <a:tc>
                  <a:txBody>
                    <a:bodyPr/>
                    <a:lstStyle/>
                    <a:p>
                      <a:pPr algn="r" fontAlgn="b">
                        <a:buNone/>
                      </a:pPr>
                      <a:r>
                        <a:rPr lang="en-US" sz="800" b="1" i="0" u="none" strike="noStrike" kern="1200">
                          <a:solidFill>
                            <a:srgbClr val="1F1A62"/>
                          </a:solidFill>
                          <a:effectLst/>
                          <a:latin typeface="Helvetica" panose="020B0604020202020204"/>
                          <a:ea typeface="+mn-ea"/>
                        </a:rPr>
                        <a:t>$413.6</a:t>
                      </a:r>
                    </a:p>
                  </a:txBody>
                  <a:tcPr marL="9525" marR="9525" marT="9525" marB="0" anchor="b">
                    <a:solidFill>
                      <a:srgbClr val="E2E8F1"/>
                    </a:solidFill>
                  </a:tcPr>
                </a:tc>
                <a:extLst>
                  <a:ext uri="{0D108BD9-81ED-4DB2-BD59-A6C34878D82A}">
                    <a16:rowId xmlns:a16="http://schemas.microsoft.com/office/drawing/2014/main" val="2904081547"/>
                  </a:ext>
                </a:extLst>
              </a:tr>
              <a:tr h="135471">
                <a:tc>
                  <a:txBody>
                    <a:bodyPr/>
                    <a:lstStyle/>
                    <a:p>
                      <a:pPr algn="l" fontAlgn="b">
                        <a:buNone/>
                      </a:pPr>
                      <a:r>
                        <a:rPr lang="en-US" sz="800" b="0" i="0" u="sng" strike="noStrike" kern="1200">
                          <a:solidFill>
                            <a:srgbClr val="1F1A62"/>
                          </a:solidFill>
                          <a:effectLst/>
                          <a:latin typeface="Helvetica" panose="020B0604020202020204"/>
                          <a:ea typeface="+mn-ea"/>
                          <a:cs typeface="+mn-cs"/>
                          <a:hlinkClick r:id="rId76">
                            <a:extLst>
                              <a:ext uri="{A12FA001-AC4F-418D-AE19-62706E023703}">
                                <ahyp:hlinkClr xmlns:ahyp="http://schemas.microsoft.com/office/drawing/2018/hyperlinkcolor" val="tx"/>
                              </a:ext>
                            </a:extLst>
                          </a:hlinkClick>
                        </a:rPr>
                        <a:t>Foresight Sports</a:t>
                      </a:r>
                      <a:endParaRPr lang="en-US" sz="800" b="0" i="0" u="sng" strike="noStrike" kern="1200">
                        <a:solidFill>
                          <a:srgbClr val="1F1A62"/>
                        </a:solidFill>
                        <a:effectLst/>
                        <a:latin typeface="Helvetica" panose="020B0604020202020204"/>
                        <a:ea typeface="+mn-ea"/>
                        <a:cs typeface="+mn-cs"/>
                      </a:endParaRPr>
                    </a:p>
                  </a:txBody>
                  <a:tcPr marL="9525" marR="9525" marT="9525" marB="0" anchor="b">
                    <a:solidFill>
                      <a:srgbClr val="E2E8F1"/>
                    </a:solidFill>
                  </a:tcPr>
                </a:tc>
                <a:tc>
                  <a:txBody>
                    <a:bodyPr/>
                    <a:lstStyle/>
                    <a:p>
                      <a:pPr algn="r" fontAlgn="b">
                        <a:buNone/>
                      </a:pPr>
                      <a:r>
                        <a:rPr lang="en-US" sz="800" b="1" i="0" u="none" strike="noStrike" kern="1200">
                          <a:solidFill>
                            <a:srgbClr val="1F1A62"/>
                          </a:solidFill>
                          <a:effectLst/>
                          <a:latin typeface="Helvetica" panose="020B0604020202020204"/>
                          <a:ea typeface="+mn-ea"/>
                        </a:rPr>
                        <a:t>$407.6</a:t>
                      </a:r>
                    </a:p>
                  </a:txBody>
                  <a:tcPr marL="9525" marR="9525" marT="9525" marB="0" anchor="b">
                    <a:solidFill>
                      <a:srgbClr val="E2E8F1"/>
                    </a:solidFill>
                  </a:tcPr>
                </a:tc>
                <a:extLst>
                  <a:ext uri="{0D108BD9-81ED-4DB2-BD59-A6C34878D82A}">
                    <a16:rowId xmlns:a16="http://schemas.microsoft.com/office/drawing/2014/main" val="3985156320"/>
                  </a:ext>
                </a:extLst>
              </a:tr>
              <a:tr h="135471">
                <a:tc>
                  <a:txBody>
                    <a:bodyPr/>
                    <a:lstStyle/>
                    <a:p>
                      <a:pPr algn="l" fontAlgn="b">
                        <a:buNone/>
                      </a:pPr>
                      <a:r>
                        <a:rPr lang="en-US" sz="800" b="0" i="0" u="sng" strike="noStrike" kern="1200">
                          <a:solidFill>
                            <a:srgbClr val="1F1A62"/>
                          </a:solidFill>
                          <a:effectLst/>
                          <a:latin typeface="Helvetica" panose="020B0604020202020204"/>
                          <a:ea typeface="+mn-ea"/>
                          <a:cs typeface="+mn-cs"/>
                          <a:hlinkClick r:id="rId77">
                            <a:extLst>
                              <a:ext uri="{A12FA001-AC4F-418D-AE19-62706E023703}">
                                <ahyp:hlinkClr xmlns:ahyp="http://schemas.microsoft.com/office/drawing/2018/hyperlinkcolor" val="tx"/>
                              </a:ext>
                            </a:extLst>
                          </a:hlinkClick>
                        </a:rPr>
                        <a:t>ReversePhone.com</a:t>
                      </a:r>
                      <a:endParaRPr lang="en-US" sz="800" b="0" i="0" u="sng" strike="noStrike" kern="1200">
                        <a:solidFill>
                          <a:srgbClr val="1F1A62"/>
                        </a:solidFill>
                        <a:effectLst/>
                        <a:latin typeface="Helvetica" panose="020B0604020202020204"/>
                        <a:ea typeface="+mn-ea"/>
                        <a:cs typeface="+mn-cs"/>
                      </a:endParaRPr>
                    </a:p>
                  </a:txBody>
                  <a:tcPr marL="9525" marR="9525" marT="9525" marB="0" anchor="b">
                    <a:solidFill>
                      <a:srgbClr val="E2E8F1"/>
                    </a:solidFill>
                  </a:tcPr>
                </a:tc>
                <a:tc>
                  <a:txBody>
                    <a:bodyPr/>
                    <a:lstStyle/>
                    <a:p>
                      <a:pPr algn="r" fontAlgn="b">
                        <a:buNone/>
                      </a:pPr>
                      <a:r>
                        <a:rPr lang="en-US" sz="800" b="1" i="0" u="none" strike="noStrike" kern="1200">
                          <a:solidFill>
                            <a:srgbClr val="1F1A62"/>
                          </a:solidFill>
                          <a:effectLst/>
                          <a:latin typeface="Helvetica" panose="020B0604020202020204"/>
                          <a:ea typeface="+mn-ea"/>
                        </a:rPr>
                        <a:t>$406.2</a:t>
                      </a:r>
                    </a:p>
                  </a:txBody>
                  <a:tcPr marL="9525" marR="9525" marT="9525" marB="0" anchor="b">
                    <a:solidFill>
                      <a:srgbClr val="E2E8F1"/>
                    </a:solidFill>
                  </a:tcPr>
                </a:tc>
                <a:extLst>
                  <a:ext uri="{0D108BD9-81ED-4DB2-BD59-A6C34878D82A}">
                    <a16:rowId xmlns:a16="http://schemas.microsoft.com/office/drawing/2014/main" val="2107743845"/>
                  </a:ext>
                </a:extLst>
              </a:tr>
              <a:tr h="135471">
                <a:tc>
                  <a:txBody>
                    <a:bodyPr/>
                    <a:lstStyle/>
                    <a:p>
                      <a:pPr algn="l" fontAlgn="b">
                        <a:buNone/>
                      </a:pPr>
                      <a:r>
                        <a:rPr lang="en-US" sz="800" b="0" i="0" u="sng" strike="noStrike" kern="1200">
                          <a:solidFill>
                            <a:srgbClr val="1F1A62"/>
                          </a:solidFill>
                          <a:effectLst/>
                          <a:latin typeface="Helvetica" panose="020B0604020202020204"/>
                          <a:ea typeface="+mn-ea"/>
                          <a:cs typeface="+mn-cs"/>
                          <a:hlinkClick r:id="rId78">
                            <a:extLst>
                              <a:ext uri="{A12FA001-AC4F-418D-AE19-62706E023703}">
                                <ahyp:hlinkClr xmlns:ahyp="http://schemas.microsoft.com/office/drawing/2018/hyperlinkcolor" val="tx"/>
                              </a:ext>
                            </a:extLst>
                          </a:hlinkClick>
                        </a:rPr>
                        <a:t>MaryRuth Organics</a:t>
                      </a:r>
                      <a:endParaRPr lang="en-US" sz="800" b="0" i="0" u="sng" strike="noStrike" kern="1200">
                        <a:solidFill>
                          <a:srgbClr val="1F1A62"/>
                        </a:solidFill>
                        <a:effectLst/>
                        <a:latin typeface="Helvetica" panose="020B0604020202020204"/>
                        <a:ea typeface="+mn-ea"/>
                        <a:cs typeface="+mn-cs"/>
                      </a:endParaRPr>
                    </a:p>
                  </a:txBody>
                  <a:tcPr marL="9525" marR="9525" marT="9525" marB="0" anchor="b">
                    <a:solidFill>
                      <a:srgbClr val="E2E8F1"/>
                    </a:solidFill>
                  </a:tcPr>
                </a:tc>
                <a:tc>
                  <a:txBody>
                    <a:bodyPr/>
                    <a:lstStyle/>
                    <a:p>
                      <a:pPr algn="r" fontAlgn="b">
                        <a:buNone/>
                      </a:pPr>
                      <a:r>
                        <a:rPr lang="en-US" sz="800" b="1" i="0" u="none" strike="noStrike" kern="1200">
                          <a:solidFill>
                            <a:srgbClr val="1F1A62"/>
                          </a:solidFill>
                          <a:effectLst/>
                          <a:latin typeface="Helvetica" panose="020B0604020202020204"/>
                          <a:ea typeface="+mn-ea"/>
                        </a:rPr>
                        <a:t>$404.8</a:t>
                      </a:r>
                    </a:p>
                  </a:txBody>
                  <a:tcPr marL="9525" marR="9525" marT="9525" marB="0" anchor="b">
                    <a:solidFill>
                      <a:srgbClr val="E2E8F1"/>
                    </a:solidFill>
                  </a:tcPr>
                </a:tc>
                <a:extLst>
                  <a:ext uri="{0D108BD9-81ED-4DB2-BD59-A6C34878D82A}">
                    <a16:rowId xmlns:a16="http://schemas.microsoft.com/office/drawing/2014/main" val="467029731"/>
                  </a:ext>
                </a:extLst>
              </a:tr>
              <a:tr h="135471">
                <a:tc>
                  <a:txBody>
                    <a:bodyPr/>
                    <a:lstStyle/>
                    <a:p>
                      <a:pPr algn="l" fontAlgn="b">
                        <a:buNone/>
                      </a:pPr>
                      <a:r>
                        <a:rPr lang="en-US" sz="800" b="0" i="0" u="sng" strike="noStrike" kern="1200">
                          <a:solidFill>
                            <a:srgbClr val="1F1A62"/>
                          </a:solidFill>
                          <a:effectLst/>
                          <a:latin typeface="Helvetica" panose="020B0604020202020204"/>
                          <a:ea typeface="+mn-ea"/>
                          <a:cs typeface="+mn-cs"/>
                          <a:hlinkClick r:id="rId79">
                            <a:extLst>
                              <a:ext uri="{A12FA001-AC4F-418D-AE19-62706E023703}">
                                <ahyp:hlinkClr xmlns:ahyp="http://schemas.microsoft.com/office/drawing/2018/hyperlinkcolor" val="tx"/>
                              </a:ext>
                            </a:extLst>
                          </a:hlinkClick>
                        </a:rPr>
                        <a:t>Josephine County</a:t>
                      </a:r>
                      <a:endParaRPr lang="en-US" sz="800" b="0" i="0" u="sng" strike="noStrike" kern="1200">
                        <a:solidFill>
                          <a:srgbClr val="1F1A62"/>
                        </a:solidFill>
                        <a:effectLst/>
                        <a:latin typeface="Helvetica" panose="020B0604020202020204"/>
                        <a:ea typeface="+mn-ea"/>
                        <a:cs typeface="+mn-cs"/>
                      </a:endParaRPr>
                    </a:p>
                  </a:txBody>
                  <a:tcPr marL="9525" marR="9525" marT="9525" marB="0" anchor="b">
                    <a:solidFill>
                      <a:srgbClr val="E2E8F1"/>
                    </a:solidFill>
                  </a:tcPr>
                </a:tc>
                <a:tc>
                  <a:txBody>
                    <a:bodyPr/>
                    <a:lstStyle/>
                    <a:p>
                      <a:pPr algn="r" fontAlgn="b">
                        <a:buNone/>
                      </a:pPr>
                      <a:r>
                        <a:rPr lang="en-US" sz="800" b="1" i="0" u="none" strike="noStrike" kern="1200">
                          <a:solidFill>
                            <a:srgbClr val="1F1A62"/>
                          </a:solidFill>
                          <a:effectLst/>
                          <a:latin typeface="Helvetica" panose="020B0604020202020204"/>
                          <a:ea typeface="+mn-ea"/>
                        </a:rPr>
                        <a:t>$400.3</a:t>
                      </a:r>
                    </a:p>
                  </a:txBody>
                  <a:tcPr marL="9525" marR="9525" marT="9525" marB="0" anchor="b">
                    <a:solidFill>
                      <a:srgbClr val="E2E8F1"/>
                    </a:solidFill>
                  </a:tcPr>
                </a:tc>
                <a:extLst>
                  <a:ext uri="{0D108BD9-81ED-4DB2-BD59-A6C34878D82A}">
                    <a16:rowId xmlns:a16="http://schemas.microsoft.com/office/drawing/2014/main" val="1051726361"/>
                  </a:ext>
                </a:extLst>
              </a:tr>
              <a:tr h="135471">
                <a:tc>
                  <a:txBody>
                    <a:bodyPr/>
                    <a:lstStyle/>
                    <a:p>
                      <a:pPr algn="l" fontAlgn="b">
                        <a:buNone/>
                      </a:pPr>
                      <a:r>
                        <a:rPr lang="en-US" sz="800" b="0" i="0" u="sng" strike="noStrike" kern="1200">
                          <a:solidFill>
                            <a:srgbClr val="1F1A62"/>
                          </a:solidFill>
                          <a:effectLst/>
                          <a:latin typeface="Helvetica" panose="020B0604020202020204"/>
                          <a:ea typeface="+mn-ea"/>
                          <a:cs typeface="+mn-cs"/>
                          <a:hlinkClick r:id="rId80">
                            <a:extLst>
                              <a:ext uri="{A12FA001-AC4F-418D-AE19-62706E023703}">
                                <ahyp:hlinkClr xmlns:ahyp="http://schemas.microsoft.com/office/drawing/2018/hyperlinkcolor" val="tx"/>
                              </a:ext>
                            </a:extLst>
                          </a:hlinkClick>
                        </a:rPr>
                        <a:t>Venu</a:t>
                      </a:r>
                      <a:endParaRPr lang="en-US" sz="800" b="0" i="0" u="sng" strike="noStrike" kern="1200">
                        <a:solidFill>
                          <a:srgbClr val="1F1A62"/>
                        </a:solidFill>
                        <a:effectLst/>
                        <a:latin typeface="Helvetica" panose="020B0604020202020204"/>
                        <a:ea typeface="+mn-ea"/>
                        <a:cs typeface="+mn-cs"/>
                      </a:endParaRPr>
                    </a:p>
                  </a:txBody>
                  <a:tcPr marL="9525" marR="9525" marT="9525" marB="0" anchor="b">
                    <a:solidFill>
                      <a:srgbClr val="E2E8F1"/>
                    </a:solidFill>
                  </a:tcPr>
                </a:tc>
                <a:tc>
                  <a:txBody>
                    <a:bodyPr/>
                    <a:lstStyle/>
                    <a:p>
                      <a:pPr algn="r" fontAlgn="b">
                        <a:buNone/>
                      </a:pPr>
                      <a:r>
                        <a:rPr lang="en-US" sz="800" b="1" i="0" u="none" strike="noStrike" kern="1200">
                          <a:solidFill>
                            <a:srgbClr val="1F1A62"/>
                          </a:solidFill>
                          <a:effectLst/>
                          <a:latin typeface="Helvetica" panose="020B0604020202020204"/>
                          <a:ea typeface="+mn-ea"/>
                        </a:rPr>
                        <a:t>$395.6</a:t>
                      </a:r>
                    </a:p>
                  </a:txBody>
                  <a:tcPr marL="9525" marR="9525" marT="9525" marB="0" anchor="b">
                    <a:solidFill>
                      <a:srgbClr val="E2E8F1"/>
                    </a:solidFill>
                  </a:tcPr>
                </a:tc>
                <a:extLst>
                  <a:ext uri="{0D108BD9-81ED-4DB2-BD59-A6C34878D82A}">
                    <a16:rowId xmlns:a16="http://schemas.microsoft.com/office/drawing/2014/main" val="4140546859"/>
                  </a:ext>
                </a:extLst>
              </a:tr>
              <a:tr h="135471">
                <a:tc>
                  <a:txBody>
                    <a:bodyPr/>
                    <a:lstStyle/>
                    <a:p>
                      <a:pPr algn="l" fontAlgn="b">
                        <a:buNone/>
                      </a:pPr>
                      <a:r>
                        <a:rPr lang="en-US" sz="800" b="0" i="0" u="sng" strike="noStrike" kern="1200">
                          <a:solidFill>
                            <a:srgbClr val="1F1A62"/>
                          </a:solidFill>
                          <a:effectLst/>
                          <a:latin typeface="Helvetica" panose="020B0604020202020204"/>
                          <a:ea typeface="+mn-ea"/>
                          <a:cs typeface="+mn-cs"/>
                          <a:hlinkClick r:id="rId81">
                            <a:extLst>
                              <a:ext uri="{A12FA001-AC4F-418D-AE19-62706E023703}">
                                <ahyp:hlinkClr xmlns:ahyp="http://schemas.microsoft.com/office/drawing/2018/hyperlinkcolor" val="tx"/>
                              </a:ext>
                            </a:extLst>
                          </a:hlinkClick>
                        </a:rPr>
                        <a:t>Alaya Naturals</a:t>
                      </a:r>
                      <a:endParaRPr lang="en-US" sz="800" b="0" i="0" u="sng" strike="noStrike" kern="1200">
                        <a:solidFill>
                          <a:srgbClr val="1F1A62"/>
                        </a:solidFill>
                        <a:effectLst/>
                        <a:latin typeface="Helvetica" panose="020B0604020202020204"/>
                        <a:ea typeface="+mn-ea"/>
                        <a:cs typeface="+mn-cs"/>
                      </a:endParaRPr>
                    </a:p>
                  </a:txBody>
                  <a:tcPr marL="9525" marR="9525" marT="9525" marB="0" anchor="b">
                    <a:solidFill>
                      <a:srgbClr val="E2E8F1"/>
                    </a:solidFill>
                  </a:tcPr>
                </a:tc>
                <a:tc>
                  <a:txBody>
                    <a:bodyPr/>
                    <a:lstStyle/>
                    <a:p>
                      <a:pPr algn="r" fontAlgn="b">
                        <a:buNone/>
                      </a:pPr>
                      <a:r>
                        <a:rPr lang="en-US" sz="800" b="1" i="0" u="none" strike="noStrike" kern="1200">
                          <a:solidFill>
                            <a:srgbClr val="1F1A62"/>
                          </a:solidFill>
                          <a:effectLst/>
                          <a:latin typeface="Helvetica" panose="020B0604020202020204"/>
                          <a:ea typeface="+mn-ea"/>
                        </a:rPr>
                        <a:t>$391.8</a:t>
                      </a:r>
                    </a:p>
                  </a:txBody>
                  <a:tcPr marL="9525" marR="9525" marT="9525" marB="0" anchor="b">
                    <a:solidFill>
                      <a:srgbClr val="E2E8F1"/>
                    </a:solidFill>
                  </a:tcPr>
                </a:tc>
                <a:extLst>
                  <a:ext uri="{0D108BD9-81ED-4DB2-BD59-A6C34878D82A}">
                    <a16:rowId xmlns:a16="http://schemas.microsoft.com/office/drawing/2014/main" val="92535058"/>
                  </a:ext>
                </a:extLst>
              </a:tr>
              <a:tr h="135471">
                <a:tc>
                  <a:txBody>
                    <a:bodyPr/>
                    <a:lstStyle/>
                    <a:p>
                      <a:pPr algn="l" fontAlgn="b">
                        <a:buNone/>
                      </a:pPr>
                      <a:r>
                        <a:rPr lang="en-US" sz="800" b="0" i="0" u="sng" strike="noStrike" kern="1200">
                          <a:solidFill>
                            <a:srgbClr val="1F1A62"/>
                          </a:solidFill>
                          <a:effectLst/>
                          <a:latin typeface="Helvetica" panose="020B0604020202020204"/>
                          <a:ea typeface="+mn-ea"/>
                          <a:cs typeface="+mn-cs"/>
                          <a:hlinkClick r:id="rId82">
                            <a:extLst>
                              <a:ext uri="{A12FA001-AC4F-418D-AE19-62706E023703}">
                                <ahyp:hlinkClr xmlns:ahyp="http://schemas.microsoft.com/office/drawing/2018/hyperlinkcolor" val="tx"/>
                              </a:ext>
                            </a:extLst>
                          </a:hlinkClick>
                        </a:rPr>
                        <a:t>VALR Energy</a:t>
                      </a:r>
                      <a:endParaRPr lang="en-US" sz="800" b="0" i="0" u="sng" strike="noStrike" kern="1200">
                        <a:solidFill>
                          <a:srgbClr val="1F1A62"/>
                        </a:solidFill>
                        <a:effectLst/>
                        <a:latin typeface="Helvetica" panose="020B0604020202020204"/>
                        <a:ea typeface="+mn-ea"/>
                        <a:cs typeface="+mn-cs"/>
                      </a:endParaRPr>
                    </a:p>
                  </a:txBody>
                  <a:tcPr marL="9525" marR="9525" marT="9525" marB="0" anchor="b">
                    <a:solidFill>
                      <a:srgbClr val="E2E8F1"/>
                    </a:solidFill>
                  </a:tcPr>
                </a:tc>
                <a:tc>
                  <a:txBody>
                    <a:bodyPr/>
                    <a:lstStyle/>
                    <a:p>
                      <a:pPr algn="r" fontAlgn="b">
                        <a:buNone/>
                      </a:pPr>
                      <a:r>
                        <a:rPr lang="en-US" sz="800" b="1" i="0" u="none" strike="noStrike" kern="1200">
                          <a:solidFill>
                            <a:srgbClr val="1F1A62"/>
                          </a:solidFill>
                          <a:effectLst/>
                          <a:latin typeface="Helvetica" panose="020B0604020202020204"/>
                          <a:ea typeface="+mn-ea"/>
                        </a:rPr>
                        <a:t>$361.6</a:t>
                      </a:r>
                    </a:p>
                  </a:txBody>
                  <a:tcPr marL="9525" marR="9525" marT="9525" marB="0" anchor="b">
                    <a:solidFill>
                      <a:srgbClr val="E2E8F1"/>
                    </a:solidFill>
                  </a:tcPr>
                </a:tc>
                <a:extLst>
                  <a:ext uri="{0D108BD9-81ED-4DB2-BD59-A6C34878D82A}">
                    <a16:rowId xmlns:a16="http://schemas.microsoft.com/office/drawing/2014/main" val="2464428436"/>
                  </a:ext>
                </a:extLst>
              </a:tr>
              <a:tr h="135471">
                <a:tc>
                  <a:txBody>
                    <a:bodyPr/>
                    <a:lstStyle/>
                    <a:p>
                      <a:pPr algn="l" fontAlgn="b">
                        <a:buNone/>
                      </a:pPr>
                      <a:r>
                        <a:rPr lang="en-US" sz="800" b="0" i="0" u="sng" strike="noStrike" kern="1200">
                          <a:solidFill>
                            <a:srgbClr val="1F1A62"/>
                          </a:solidFill>
                          <a:effectLst/>
                          <a:latin typeface="Helvetica" panose="020B0604020202020204"/>
                          <a:ea typeface="+mn-ea"/>
                          <a:cs typeface="+mn-cs"/>
                          <a:hlinkClick r:id="rId83">
                            <a:extLst>
                              <a:ext uri="{A12FA001-AC4F-418D-AE19-62706E023703}">
                                <ahyp:hlinkClr xmlns:ahyp="http://schemas.microsoft.com/office/drawing/2018/hyperlinkcolor" val="tx"/>
                              </a:ext>
                            </a:extLst>
                          </a:hlinkClick>
                        </a:rPr>
                        <a:t>Free Rein</a:t>
                      </a:r>
                      <a:endParaRPr lang="en-US" sz="800" b="0" i="0" u="sng" strike="noStrike" kern="1200">
                        <a:solidFill>
                          <a:srgbClr val="1F1A62"/>
                        </a:solidFill>
                        <a:effectLst/>
                        <a:latin typeface="Helvetica" panose="020B0604020202020204"/>
                        <a:ea typeface="+mn-ea"/>
                        <a:cs typeface="+mn-cs"/>
                      </a:endParaRPr>
                    </a:p>
                  </a:txBody>
                  <a:tcPr marL="9525" marR="9525" marT="9525" marB="0" anchor="b">
                    <a:solidFill>
                      <a:srgbClr val="E2E8F1"/>
                    </a:solidFill>
                  </a:tcPr>
                </a:tc>
                <a:tc>
                  <a:txBody>
                    <a:bodyPr/>
                    <a:lstStyle/>
                    <a:p>
                      <a:pPr algn="r" fontAlgn="b">
                        <a:buNone/>
                      </a:pPr>
                      <a:r>
                        <a:rPr lang="en-US" sz="800" b="1" i="0" u="none" strike="noStrike" kern="1200">
                          <a:solidFill>
                            <a:srgbClr val="1F1A62"/>
                          </a:solidFill>
                          <a:effectLst/>
                          <a:latin typeface="Helvetica" panose="020B0604020202020204"/>
                          <a:ea typeface="+mn-ea"/>
                        </a:rPr>
                        <a:t>$347.5</a:t>
                      </a:r>
                    </a:p>
                  </a:txBody>
                  <a:tcPr marL="9525" marR="9525" marT="9525" marB="0" anchor="b">
                    <a:solidFill>
                      <a:srgbClr val="E2E8F1"/>
                    </a:solidFill>
                  </a:tcPr>
                </a:tc>
                <a:extLst>
                  <a:ext uri="{0D108BD9-81ED-4DB2-BD59-A6C34878D82A}">
                    <a16:rowId xmlns:a16="http://schemas.microsoft.com/office/drawing/2014/main" val="1545840138"/>
                  </a:ext>
                </a:extLst>
              </a:tr>
              <a:tr h="135471">
                <a:tc>
                  <a:txBody>
                    <a:bodyPr/>
                    <a:lstStyle/>
                    <a:p>
                      <a:pPr algn="l" fontAlgn="b">
                        <a:buNone/>
                      </a:pPr>
                      <a:r>
                        <a:rPr lang="en-US" sz="800" b="0" i="0" u="sng" strike="noStrike" kern="1200">
                          <a:solidFill>
                            <a:srgbClr val="1F1A62"/>
                          </a:solidFill>
                          <a:effectLst/>
                          <a:latin typeface="Helvetica" panose="020B0604020202020204"/>
                          <a:ea typeface="+mn-ea"/>
                          <a:cs typeface="+mn-cs"/>
                          <a:hlinkClick r:id="rId84">
                            <a:extLst>
                              <a:ext uri="{A12FA001-AC4F-418D-AE19-62706E023703}">
                                <ahyp:hlinkClr xmlns:ahyp="http://schemas.microsoft.com/office/drawing/2018/hyperlinkcolor" val="tx"/>
                              </a:ext>
                            </a:extLst>
                          </a:hlinkClick>
                        </a:rPr>
                        <a:t>Medicus Pharma</a:t>
                      </a:r>
                      <a:endParaRPr lang="en-US" sz="800" b="0" i="0" u="sng" strike="noStrike" kern="1200">
                        <a:solidFill>
                          <a:srgbClr val="1F1A62"/>
                        </a:solidFill>
                        <a:effectLst/>
                        <a:latin typeface="Helvetica" panose="020B0604020202020204"/>
                        <a:ea typeface="+mn-ea"/>
                        <a:cs typeface="+mn-cs"/>
                      </a:endParaRPr>
                    </a:p>
                  </a:txBody>
                  <a:tcPr marL="9525" marR="9525" marT="9525" marB="0" anchor="b">
                    <a:solidFill>
                      <a:srgbClr val="E2E8F1"/>
                    </a:solidFill>
                  </a:tcPr>
                </a:tc>
                <a:tc>
                  <a:txBody>
                    <a:bodyPr/>
                    <a:lstStyle/>
                    <a:p>
                      <a:pPr algn="r" fontAlgn="b">
                        <a:buNone/>
                      </a:pPr>
                      <a:r>
                        <a:rPr lang="en-US" sz="800" b="1" i="0" u="none" strike="noStrike" kern="1200">
                          <a:solidFill>
                            <a:srgbClr val="1F1A62"/>
                          </a:solidFill>
                          <a:effectLst/>
                          <a:latin typeface="Helvetica" panose="020B0604020202020204"/>
                          <a:ea typeface="+mn-ea"/>
                        </a:rPr>
                        <a:t>$345.3</a:t>
                      </a:r>
                    </a:p>
                  </a:txBody>
                  <a:tcPr marL="9525" marR="9525" marT="9525" marB="0" anchor="b">
                    <a:solidFill>
                      <a:srgbClr val="E2E8F1"/>
                    </a:solidFill>
                  </a:tcPr>
                </a:tc>
                <a:extLst>
                  <a:ext uri="{0D108BD9-81ED-4DB2-BD59-A6C34878D82A}">
                    <a16:rowId xmlns:a16="http://schemas.microsoft.com/office/drawing/2014/main" val="960670842"/>
                  </a:ext>
                </a:extLst>
              </a:tr>
              <a:tr h="135471">
                <a:tc>
                  <a:txBody>
                    <a:bodyPr/>
                    <a:lstStyle/>
                    <a:p>
                      <a:pPr algn="l" fontAlgn="b">
                        <a:buNone/>
                      </a:pPr>
                      <a:r>
                        <a:rPr lang="en-US" sz="800" b="0" i="0" u="sng" strike="noStrike" kern="1200">
                          <a:solidFill>
                            <a:srgbClr val="1F1A62"/>
                          </a:solidFill>
                          <a:effectLst/>
                          <a:latin typeface="Helvetica" panose="020B0604020202020204"/>
                          <a:ea typeface="+mn-ea"/>
                          <a:cs typeface="+mn-cs"/>
                          <a:hlinkClick r:id="rId85">
                            <a:extLst>
                              <a:ext uri="{A12FA001-AC4F-418D-AE19-62706E023703}">
                                <ahyp:hlinkClr xmlns:ahyp="http://schemas.microsoft.com/office/drawing/2018/hyperlinkcolor" val="tx"/>
                              </a:ext>
                            </a:extLst>
                          </a:hlinkClick>
                        </a:rPr>
                        <a:t>Hit It Rich!</a:t>
                      </a:r>
                      <a:endParaRPr lang="en-US" sz="800" b="0" i="0" u="sng" strike="noStrike" kern="1200">
                        <a:solidFill>
                          <a:srgbClr val="1F1A62"/>
                        </a:solidFill>
                        <a:effectLst/>
                        <a:latin typeface="Helvetica" panose="020B0604020202020204"/>
                        <a:ea typeface="+mn-ea"/>
                        <a:cs typeface="+mn-cs"/>
                      </a:endParaRPr>
                    </a:p>
                  </a:txBody>
                  <a:tcPr marL="9525" marR="9525" marT="9525" marB="0" anchor="b">
                    <a:solidFill>
                      <a:srgbClr val="E2E8F1"/>
                    </a:solidFill>
                  </a:tcPr>
                </a:tc>
                <a:tc>
                  <a:txBody>
                    <a:bodyPr/>
                    <a:lstStyle/>
                    <a:p>
                      <a:pPr algn="r" fontAlgn="b">
                        <a:buNone/>
                      </a:pPr>
                      <a:r>
                        <a:rPr lang="en-US" sz="800" b="1" i="0" u="none" strike="noStrike" kern="1200">
                          <a:solidFill>
                            <a:srgbClr val="1F1A62"/>
                          </a:solidFill>
                          <a:effectLst/>
                          <a:latin typeface="Helvetica" panose="020B0604020202020204"/>
                          <a:ea typeface="+mn-ea"/>
                        </a:rPr>
                        <a:t>$343.0</a:t>
                      </a:r>
                    </a:p>
                  </a:txBody>
                  <a:tcPr marL="9525" marR="9525" marT="9525" marB="0" anchor="b">
                    <a:solidFill>
                      <a:srgbClr val="E2E8F1"/>
                    </a:solidFill>
                  </a:tcPr>
                </a:tc>
                <a:extLst>
                  <a:ext uri="{0D108BD9-81ED-4DB2-BD59-A6C34878D82A}">
                    <a16:rowId xmlns:a16="http://schemas.microsoft.com/office/drawing/2014/main" val="2696383004"/>
                  </a:ext>
                </a:extLst>
              </a:tr>
              <a:tr h="135471">
                <a:tc>
                  <a:txBody>
                    <a:bodyPr/>
                    <a:lstStyle/>
                    <a:p>
                      <a:pPr algn="l" fontAlgn="b">
                        <a:buNone/>
                      </a:pPr>
                      <a:r>
                        <a:rPr lang="en-US" sz="800" b="0" i="0" u="sng" strike="noStrike" kern="1200">
                          <a:solidFill>
                            <a:srgbClr val="1F1A62"/>
                          </a:solidFill>
                          <a:effectLst/>
                          <a:latin typeface="Helvetica" panose="020B0604020202020204"/>
                          <a:ea typeface="+mn-ea"/>
                          <a:cs typeface="+mn-cs"/>
                          <a:hlinkClick r:id="rId86">
                            <a:extLst>
                              <a:ext uri="{A12FA001-AC4F-418D-AE19-62706E023703}">
                                <ahyp:hlinkClr xmlns:ahyp="http://schemas.microsoft.com/office/drawing/2018/hyperlinkcolor" val="tx"/>
                              </a:ext>
                            </a:extLst>
                          </a:hlinkClick>
                        </a:rPr>
                        <a:t>DC Worlds Collide</a:t>
                      </a:r>
                      <a:endParaRPr lang="en-US" sz="800" b="0" i="0" u="sng" strike="noStrike" kern="1200">
                        <a:solidFill>
                          <a:srgbClr val="1F1A62"/>
                        </a:solidFill>
                        <a:effectLst/>
                        <a:latin typeface="Helvetica" panose="020B0604020202020204"/>
                        <a:ea typeface="+mn-ea"/>
                        <a:cs typeface="+mn-cs"/>
                      </a:endParaRPr>
                    </a:p>
                  </a:txBody>
                  <a:tcPr marL="9525" marR="9525" marT="9525" marB="0" anchor="b">
                    <a:solidFill>
                      <a:srgbClr val="E2E8F1"/>
                    </a:solidFill>
                  </a:tcPr>
                </a:tc>
                <a:tc>
                  <a:txBody>
                    <a:bodyPr/>
                    <a:lstStyle/>
                    <a:p>
                      <a:pPr algn="r" fontAlgn="b">
                        <a:buNone/>
                      </a:pPr>
                      <a:r>
                        <a:rPr lang="en-US" sz="800" b="1" i="0" u="none" strike="noStrike" kern="1200">
                          <a:solidFill>
                            <a:srgbClr val="1F1A62"/>
                          </a:solidFill>
                          <a:effectLst/>
                          <a:latin typeface="Helvetica" panose="020B0604020202020204"/>
                          <a:ea typeface="+mn-ea"/>
                        </a:rPr>
                        <a:t>$341.9</a:t>
                      </a:r>
                    </a:p>
                  </a:txBody>
                  <a:tcPr marL="9525" marR="9525" marT="9525" marB="0" anchor="b">
                    <a:solidFill>
                      <a:srgbClr val="E2E8F1"/>
                    </a:solidFill>
                  </a:tcPr>
                </a:tc>
                <a:extLst>
                  <a:ext uri="{0D108BD9-81ED-4DB2-BD59-A6C34878D82A}">
                    <a16:rowId xmlns:a16="http://schemas.microsoft.com/office/drawing/2014/main" val="1653029859"/>
                  </a:ext>
                </a:extLst>
              </a:tr>
              <a:tr h="140878">
                <a:tc>
                  <a:txBody>
                    <a:bodyPr/>
                    <a:lstStyle/>
                    <a:p>
                      <a:pPr algn="l" fontAlgn="b">
                        <a:buNone/>
                      </a:pPr>
                      <a:r>
                        <a:rPr lang="en-US" sz="800" b="0" i="0" u="sng" strike="noStrike" kern="1200">
                          <a:solidFill>
                            <a:srgbClr val="1F1A62"/>
                          </a:solidFill>
                          <a:effectLst/>
                          <a:latin typeface="Helvetica" panose="020B0604020202020204"/>
                          <a:ea typeface="+mn-ea"/>
                          <a:cs typeface="+mn-cs"/>
                          <a:hlinkClick r:id="rId87">
                            <a:extLst>
                              <a:ext uri="{A12FA001-AC4F-418D-AE19-62706E023703}">
                                <ahyp:hlinkClr xmlns:ahyp="http://schemas.microsoft.com/office/drawing/2018/hyperlinkcolor" val="tx"/>
                              </a:ext>
                            </a:extLst>
                          </a:hlinkClick>
                        </a:rPr>
                        <a:t>Plunge</a:t>
                      </a:r>
                      <a:endParaRPr lang="en-US" sz="800" b="0" i="0" u="sng" strike="noStrike" kern="1200">
                        <a:solidFill>
                          <a:srgbClr val="1F1A62"/>
                        </a:solidFill>
                        <a:effectLst/>
                        <a:latin typeface="Helvetica" panose="020B0604020202020204"/>
                        <a:ea typeface="+mn-ea"/>
                        <a:cs typeface="+mn-cs"/>
                      </a:endParaRPr>
                    </a:p>
                  </a:txBody>
                  <a:tcPr marL="9525" marR="9525" marT="9525" marB="0" anchor="b">
                    <a:solidFill>
                      <a:srgbClr val="E2E8F1"/>
                    </a:solidFill>
                  </a:tcPr>
                </a:tc>
                <a:tc>
                  <a:txBody>
                    <a:bodyPr/>
                    <a:lstStyle/>
                    <a:p>
                      <a:pPr algn="r" fontAlgn="b">
                        <a:buNone/>
                      </a:pPr>
                      <a:r>
                        <a:rPr lang="en-US" sz="800" b="1" i="0" u="none" strike="noStrike" kern="1200">
                          <a:solidFill>
                            <a:srgbClr val="1F1A62"/>
                          </a:solidFill>
                          <a:effectLst/>
                          <a:latin typeface="Helvetica" panose="020B0604020202020204"/>
                          <a:ea typeface="+mn-ea"/>
                        </a:rPr>
                        <a:t>$331.1</a:t>
                      </a:r>
                    </a:p>
                  </a:txBody>
                  <a:tcPr marL="9525" marR="9525" marT="9525" marB="0" anchor="b">
                    <a:solidFill>
                      <a:srgbClr val="E2E8F1"/>
                    </a:solidFill>
                  </a:tcPr>
                </a:tc>
                <a:extLst>
                  <a:ext uri="{0D108BD9-81ED-4DB2-BD59-A6C34878D82A}">
                    <a16:rowId xmlns:a16="http://schemas.microsoft.com/office/drawing/2014/main" val="2248202302"/>
                  </a:ext>
                </a:extLst>
              </a:tr>
              <a:tr h="140878">
                <a:tc>
                  <a:txBody>
                    <a:bodyPr/>
                    <a:lstStyle/>
                    <a:p>
                      <a:pPr algn="l" fontAlgn="b">
                        <a:buNone/>
                      </a:pPr>
                      <a:r>
                        <a:rPr lang="en-US" sz="800" b="0" i="0" u="sng" strike="noStrike" kern="1200">
                          <a:solidFill>
                            <a:srgbClr val="1F1A62"/>
                          </a:solidFill>
                          <a:effectLst/>
                          <a:latin typeface="Helvetica" panose="020B0604020202020204"/>
                          <a:ea typeface="+mn-ea"/>
                          <a:cs typeface="+mn-cs"/>
                          <a:hlinkClick r:id="rId88">
                            <a:extLst>
                              <a:ext uri="{A12FA001-AC4F-418D-AE19-62706E023703}">
                                <ahyp:hlinkClr xmlns:ahyp="http://schemas.microsoft.com/office/drawing/2018/hyperlinkcolor" val="tx"/>
                              </a:ext>
                            </a:extLst>
                          </a:hlinkClick>
                        </a:rPr>
                        <a:t>Design Home</a:t>
                      </a:r>
                      <a:endParaRPr lang="en-US" sz="800" b="0" i="0" u="sng" strike="noStrike" kern="1200">
                        <a:solidFill>
                          <a:srgbClr val="1F1A62"/>
                        </a:solidFill>
                        <a:effectLst/>
                        <a:latin typeface="Helvetica" panose="020B0604020202020204"/>
                        <a:ea typeface="+mn-ea"/>
                        <a:cs typeface="+mn-cs"/>
                      </a:endParaRPr>
                    </a:p>
                  </a:txBody>
                  <a:tcPr marL="9525" marR="9525" marT="9525" marB="0" anchor="b">
                    <a:solidFill>
                      <a:srgbClr val="E2E8F1"/>
                    </a:solidFill>
                  </a:tcPr>
                </a:tc>
                <a:tc>
                  <a:txBody>
                    <a:bodyPr/>
                    <a:lstStyle/>
                    <a:p>
                      <a:pPr algn="r" fontAlgn="b">
                        <a:buNone/>
                      </a:pPr>
                      <a:r>
                        <a:rPr lang="en-US" sz="800" b="1" i="0" u="none" strike="noStrike" kern="1200">
                          <a:solidFill>
                            <a:srgbClr val="1F1A62"/>
                          </a:solidFill>
                          <a:effectLst/>
                          <a:latin typeface="Helvetica" panose="020B0604020202020204"/>
                          <a:ea typeface="+mn-ea"/>
                        </a:rPr>
                        <a:t>$306.0</a:t>
                      </a:r>
                    </a:p>
                  </a:txBody>
                  <a:tcPr marL="9525" marR="9525" marT="9525" marB="0" anchor="b">
                    <a:solidFill>
                      <a:srgbClr val="E2E8F1"/>
                    </a:solidFill>
                  </a:tcPr>
                </a:tc>
                <a:extLst>
                  <a:ext uri="{0D108BD9-81ED-4DB2-BD59-A6C34878D82A}">
                    <a16:rowId xmlns:a16="http://schemas.microsoft.com/office/drawing/2014/main" val="40985565"/>
                  </a:ext>
                </a:extLst>
              </a:tr>
              <a:tr h="135471">
                <a:tc>
                  <a:txBody>
                    <a:bodyPr/>
                    <a:lstStyle/>
                    <a:p>
                      <a:pPr algn="l" fontAlgn="b">
                        <a:buNone/>
                      </a:pPr>
                      <a:r>
                        <a:rPr lang="en-US" sz="800" b="0" i="0" u="sng" strike="noStrike" kern="1200">
                          <a:solidFill>
                            <a:srgbClr val="1F1A62"/>
                          </a:solidFill>
                          <a:effectLst/>
                          <a:latin typeface="Helvetica" panose="020B0604020202020204"/>
                          <a:ea typeface="+mn-ea"/>
                          <a:cs typeface="+mn-cs"/>
                          <a:hlinkClick r:id="rId89">
                            <a:extLst>
                              <a:ext uri="{A12FA001-AC4F-418D-AE19-62706E023703}">
                                <ahyp:hlinkClr xmlns:ahyp="http://schemas.microsoft.com/office/drawing/2018/hyperlinkcolor" val="tx"/>
                              </a:ext>
                            </a:extLst>
                          </a:hlinkClick>
                        </a:rPr>
                        <a:t>Hostinger</a:t>
                      </a:r>
                      <a:endParaRPr lang="en-US" sz="800" b="0" i="0" u="sng" strike="noStrike" kern="1200">
                        <a:solidFill>
                          <a:srgbClr val="1F1A62"/>
                        </a:solidFill>
                        <a:effectLst/>
                        <a:latin typeface="Helvetica" panose="020B0604020202020204"/>
                        <a:ea typeface="+mn-ea"/>
                        <a:cs typeface="+mn-cs"/>
                      </a:endParaRPr>
                    </a:p>
                  </a:txBody>
                  <a:tcPr marL="9525" marR="9525" marT="9525" marB="0" anchor="b">
                    <a:solidFill>
                      <a:srgbClr val="E2E8F1"/>
                    </a:solidFill>
                  </a:tcPr>
                </a:tc>
                <a:tc>
                  <a:txBody>
                    <a:bodyPr/>
                    <a:lstStyle/>
                    <a:p>
                      <a:pPr algn="r" fontAlgn="b">
                        <a:buNone/>
                      </a:pPr>
                      <a:r>
                        <a:rPr lang="en-US" sz="800" b="1" i="0" u="none" strike="noStrike" kern="1200">
                          <a:solidFill>
                            <a:srgbClr val="1F1A62"/>
                          </a:solidFill>
                          <a:effectLst/>
                          <a:latin typeface="Helvetica" panose="020B0604020202020204"/>
                          <a:ea typeface="+mn-ea"/>
                        </a:rPr>
                        <a:t>$294.4</a:t>
                      </a:r>
                    </a:p>
                  </a:txBody>
                  <a:tcPr marL="9525" marR="9525" marT="9525" marB="0" anchor="b">
                    <a:solidFill>
                      <a:srgbClr val="E2E8F1"/>
                    </a:solidFill>
                  </a:tcPr>
                </a:tc>
                <a:extLst>
                  <a:ext uri="{0D108BD9-81ED-4DB2-BD59-A6C34878D82A}">
                    <a16:rowId xmlns:a16="http://schemas.microsoft.com/office/drawing/2014/main" val="1046257968"/>
                  </a:ext>
                </a:extLst>
              </a:tr>
              <a:tr h="135471">
                <a:tc>
                  <a:txBody>
                    <a:bodyPr/>
                    <a:lstStyle/>
                    <a:p>
                      <a:pPr algn="l" fontAlgn="b">
                        <a:buNone/>
                      </a:pPr>
                      <a:r>
                        <a:rPr lang="en-US" sz="800" b="0" i="0" u="sng" strike="noStrike" kern="1200">
                          <a:solidFill>
                            <a:srgbClr val="1F1A62"/>
                          </a:solidFill>
                          <a:effectLst/>
                          <a:latin typeface="Helvetica" panose="020B0604020202020204"/>
                          <a:ea typeface="+mn-ea"/>
                          <a:cs typeface="+mn-cs"/>
                          <a:hlinkClick r:id="rId90">
                            <a:extLst>
                              <a:ext uri="{A12FA001-AC4F-418D-AE19-62706E023703}">
                                <ahyp:hlinkClr xmlns:ahyp="http://schemas.microsoft.com/office/drawing/2018/hyperlinkcolor" val="tx"/>
                              </a:ext>
                            </a:extLst>
                          </a:hlinkClick>
                        </a:rPr>
                        <a:t>A Better Tomorrow in America</a:t>
                      </a:r>
                      <a:endParaRPr lang="en-US" sz="800" b="0" i="0" u="sng" strike="noStrike" kern="1200">
                        <a:solidFill>
                          <a:srgbClr val="1F1A62"/>
                        </a:solidFill>
                        <a:effectLst/>
                        <a:latin typeface="Helvetica" panose="020B0604020202020204"/>
                        <a:ea typeface="+mn-ea"/>
                        <a:cs typeface="+mn-cs"/>
                      </a:endParaRPr>
                    </a:p>
                  </a:txBody>
                  <a:tcPr marL="9525" marR="9525" marT="9525" marB="0" anchor="b">
                    <a:solidFill>
                      <a:srgbClr val="E2E8F1"/>
                    </a:solidFill>
                  </a:tcPr>
                </a:tc>
                <a:tc>
                  <a:txBody>
                    <a:bodyPr/>
                    <a:lstStyle/>
                    <a:p>
                      <a:pPr algn="r" fontAlgn="b">
                        <a:buNone/>
                      </a:pPr>
                      <a:r>
                        <a:rPr lang="en-US" sz="800" b="1" i="0" u="none" strike="noStrike" kern="1200">
                          <a:solidFill>
                            <a:srgbClr val="1F1A62"/>
                          </a:solidFill>
                          <a:effectLst/>
                          <a:latin typeface="Helvetica" panose="020B0604020202020204"/>
                          <a:ea typeface="+mn-ea"/>
                        </a:rPr>
                        <a:t>$288.2</a:t>
                      </a:r>
                    </a:p>
                  </a:txBody>
                  <a:tcPr marL="9525" marR="9525" marT="9525" marB="0" anchor="b">
                    <a:solidFill>
                      <a:srgbClr val="E2E8F1"/>
                    </a:solidFill>
                  </a:tcPr>
                </a:tc>
                <a:extLst>
                  <a:ext uri="{0D108BD9-81ED-4DB2-BD59-A6C34878D82A}">
                    <a16:rowId xmlns:a16="http://schemas.microsoft.com/office/drawing/2014/main" val="1068775464"/>
                  </a:ext>
                </a:extLst>
              </a:tr>
              <a:tr h="135471">
                <a:tc>
                  <a:txBody>
                    <a:bodyPr/>
                    <a:lstStyle/>
                    <a:p>
                      <a:pPr algn="l" fontAlgn="b">
                        <a:buNone/>
                      </a:pPr>
                      <a:r>
                        <a:rPr lang="en-US" sz="800" b="0" i="0" u="sng" strike="noStrike" kern="1200">
                          <a:solidFill>
                            <a:srgbClr val="1F1A62"/>
                          </a:solidFill>
                          <a:effectLst/>
                          <a:latin typeface="Helvetica" panose="020B0604020202020204"/>
                          <a:ea typeface="+mn-ea"/>
                          <a:cs typeface="+mn-cs"/>
                          <a:hlinkClick r:id="rId91">
                            <a:extLst>
                              <a:ext uri="{A12FA001-AC4F-418D-AE19-62706E023703}">
                                <ahyp:hlinkClr xmlns:ahyp="http://schemas.microsoft.com/office/drawing/2018/hyperlinkcolor" val="tx"/>
                              </a:ext>
                            </a:extLst>
                          </a:hlinkClick>
                        </a:rPr>
                        <a:t>Slipstick</a:t>
                      </a:r>
                      <a:endParaRPr lang="en-US" sz="800" b="0" i="0" u="sng" strike="noStrike" kern="1200">
                        <a:solidFill>
                          <a:srgbClr val="1F1A62"/>
                        </a:solidFill>
                        <a:effectLst/>
                        <a:latin typeface="Helvetica" panose="020B0604020202020204"/>
                        <a:ea typeface="+mn-ea"/>
                        <a:cs typeface="+mn-cs"/>
                      </a:endParaRPr>
                    </a:p>
                  </a:txBody>
                  <a:tcPr marL="9525" marR="9525" marT="9525" marB="0" anchor="b">
                    <a:solidFill>
                      <a:srgbClr val="E2E8F1"/>
                    </a:solidFill>
                  </a:tcPr>
                </a:tc>
                <a:tc>
                  <a:txBody>
                    <a:bodyPr/>
                    <a:lstStyle/>
                    <a:p>
                      <a:pPr algn="r" fontAlgn="b">
                        <a:buNone/>
                      </a:pPr>
                      <a:r>
                        <a:rPr lang="en-US" sz="800" b="1" i="0" u="none" strike="noStrike" kern="1200">
                          <a:solidFill>
                            <a:srgbClr val="1F1A62"/>
                          </a:solidFill>
                          <a:effectLst/>
                          <a:latin typeface="Helvetica" panose="020B0604020202020204"/>
                          <a:ea typeface="+mn-ea"/>
                        </a:rPr>
                        <a:t>$265.9</a:t>
                      </a:r>
                    </a:p>
                  </a:txBody>
                  <a:tcPr marL="9525" marR="9525" marT="9525" marB="0" anchor="b">
                    <a:solidFill>
                      <a:srgbClr val="E2E8F1"/>
                    </a:solidFill>
                  </a:tcPr>
                </a:tc>
                <a:extLst>
                  <a:ext uri="{0D108BD9-81ED-4DB2-BD59-A6C34878D82A}">
                    <a16:rowId xmlns:a16="http://schemas.microsoft.com/office/drawing/2014/main" val="1883089199"/>
                  </a:ext>
                </a:extLst>
              </a:tr>
              <a:tr h="135471">
                <a:tc>
                  <a:txBody>
                    <a:bodyPr/>
                    <a:lstStyle/>
                    <a:p>
                      <a:pPr algn="l" fontAlgn="b">
                        <a:buNone/>
                      </a:pPr>
                      <a:r>
                        <a:rPr lang="en-US" sz="800" b="0" i="0" u="sng" strike="noStrike" kern="1200">
                          <a:solidFill>
                            <a:srgbClr val="1F1A62"/>
                          </a:solidFill>
                          <a:effectLst/>
                          <a:latin typeface="Helvetica" panose="020B0604020202020204"/>
                          <a:ea typeface="+mn-ea"/>
                          <a:cs typeface="+mn-cs"/>
                          <a:hlinkClick r:id="rId92">
                            <a:extLst>
                              <a:ext uri="{A12FA001-AC4F-418D-AE19-62706E023703}">
                                <ahyp:hlinkClr xmlns:ahyp="http://schemas.microsoft.com/office/drawing/2018/hyperlinkcolor" val="tx"/>
                              </a:ext>
                            </a:extLst>
                          </a:hlinkClick>
                        </a:rPr>
                        <a:t>Commvault</a:t>
                      </a:r>
                      <a:endParaRPr lang="en-US" sz="800" b="0" i="0" u="sng" strike="noStrike" kern="1200">
                        <a:solidFill>
                          <a:srgbClr val="1F1A62"/>
                        </a:solidFill>
                        <a:effectLst/>
                        <a:latin typeface="Helvetica" panose="020B0604020202020204"/>
                        <a:ea typeface="+mn-ea"/>
                        <a:cs typeface="+mn-cs"/>
                      </a:endParaRPr>
                    </a:p>
                  </a:txBody>
                  <a:tcPr marL="9525" marR="9525" marT="9525" marB="0" anchor="b">
                    <a:solidFill>
                      <a:srgbClr val="E2E8F1"/>
                    </a:solidFill>
                  </a:tcPr>
                </a:tc>
                <a:tc>
                  <a:txBody>
                    <a:bodyPr/>
                    <a:lstStyle/>
                    <a:p>
                      <a:pPr algn="r" fontAlgn="b">
                        <a:buNone/>
                      </a:pPr>
                      <a:r>
                        <a:rPr lang="en-US" sz="800" b="1" i="0" u="none" strike="noStrike" kern="1200">
                          <a:solidFill>
                            <a:srgbClr val="1F1A62"/>
                          </a:solidFill>
                          <a:effectLst/>
                          <a:latin typeface="Helvetica" panose="020B0604020202020204"/>
                          <a:ea typeface="+mn-ea"/>
                        </a:rPr>
                        <a:t>$259.3</a:t>
                      </a:r>
                    </a:p>
                  </a:txBody>
                  <a:tcPr marL="9525" marR="9525" marT="9525" marB="0" anchor="b">
                    <a:solidFill>
                      <a:srgbClr val="E2E8F1"/>
                    </a:solidFill>
                  </a:tcPr>
                </a:tc>
                <a:extLst>
                  <a:ext uri="{0D108BD9-81ED-4DB2-BD59-A6C34878D82A}">
                    <a16:rowId xmlns:a16="http://schemas.microsoft.com/office/drawing/2014/main" val="1588072634"/>
                  </a:ext>
                </a:extLst>
              </a:tr>
              <a:tr h="135471">
                <a:tc>
                  <a:txBody>
                    <a:bodyPr/>
                    <a:lstStyle/>
                    <a:p>
                      <a:pPr algn="l" fontAlgn="b">
                        <a:buNone/>
                      </a:pPr>
                      <a:r>
                        <a:rPr lang="en-US" sz="800" b="0" i="0" u="sng" strike="noStrike" kern="1200">
                          <a:solidFill>
                            <a:srgbClr val="1F1A62"/>
                          </a:solidFill>
                          <a:effectLst/>
                          <a:latin typeface="Helvetica" panose="020B0604020202020204"/>
                          <a:ea typeface="+mn-ea"/>
                          <a:cs typeface="+mn-cs"/>
                          <a:hlinkClick r:id="rId93">
                            <a:extLst>
                              <a:ext uri="{A12FA001-AC4F-418D-AE19-62706E023703}">
                                <ahyp:hlinkClr xmlns:ahyp="http://schemas.microsoft.com/office/drawing/2018/hyperlinkcolor" val="tx"/>
                              </a:ext>
                            </a:extLst>
                          </a:hlinkClick>
                        </a:rPr>
                        <a:t>Character AI</a:t>
                      </a:r>
                      <a:endParaRPr lang="en-US" sz="800" b="0" i="0" u="sng" strike="noStrike" kern="1200">
                        <a:solidFill>
                          <a:srgbClr val="1F1A62"/>
                        </a:solidFill>
                        <a:effectLst/>
                        <a:latin typeface="Helvetica" panose="020B0604020202020204"/>
                        <a:ea typeface="+mn-ea"/>
                        <a:cs typeface="+mn-cs"/>
                      </a:endParaRPr>
                    </a:p>
                  </a:txBody>
                  <a:tcPr marL="9525" marR="9525" marT="9525" marB="0" anchor="b">
                    <a:solidFill>
                      <a:srgbClr val="E2E8F1"/>
                    </a:solidFill>
                  </a:tcPr>
                </a:tc>
                <a:tc>
                  <a:txBody>
                    <a:bodyPr/>
                    <a:lstStyle/>
                    <a:p>
                      <a:pPr algn="r" fontAlgn="b">
                        <a:buNone/>
                      </a:pPr>
                      <a:r>
                        <a:rPr lang="en-US" sz="800" b="1" i="0" u="none" strike="noStrike" kern="1200">
                          <a:solidFill>
                            <a:srgbClr val="1F1A62"/>
                          </a:solidFill>
                          <a:effectLst/>
                          <a:latin typeface="Helvetica" panose="020B0604020202020204"/>
                          <a:ea typeface="+mn-ea"/>
                        </a:rPr>
                        <a:t>$258.6</a:t>
                      </a:r>
                    </a:p>
                  </a:txBody>
                  <a:tcPr marL="9525" marR="9525" marT="9525" marB="0" anchor="b">
                    <a:solidFill>
                      <a:srgbClr val="E2E8F1"/>
                    </a:solidFill>
                  </a:tcPr>
                </a:tc>
                <a:extLst>
                  <a:ext uri="{0D108BD9-81ED-4DB2-BD59-A6C34878D82A}">
                    <a16:rowId xmlns:a16="http://schemas.microsoft.com/office/drawing/2014/main" val="3060032673"/>
                  </a:ext>
                </a:extLst>
              </a:tr>
              <a:tr h="135471">
                <a:tc>
                  <a:txBody>
                    <a:bodyPr/>
                    <a:lstStyle/>
                    <a:p>
                      <a:pPr algn="l" fontAlgn="b">
                        <a:buNone/>
                      </a:pPr>
                      <a:r>
                        <a:rPr lang="en-US" sz="800" b="0" i="0" u="sng" strike="noStrike" kern="1200">
                          <a:solidFill>
                            <a:srgbClr val="1F1A62"/>
                          </a:solidFill>
                          <a:effectLst/>
                          <a:latin typeface="Helvetica" panose="020B0604020202020204"/>
                          <a:ea typeface="+mn-ea"/>
                          <a:cs typeface="+mn-cs"/>
                          <a:hlinkClick r:id="rId94">
                            <a:extLst>
                              <a:ext uri="{A12FA001-AC4F-418D-AE19-62706E023703}">
                                <ahyp:hlinkClr xmlns:ahyp="http://schemas.microsoft.com/office/drawing/2018/hyperlinkcolor" val="tx"/>
                              </a:ext>
                            </a:extLst>
                          </a:hlinkClick>
                        </a:rPr>
                        <a:t>Businessolver</a:t>
                      </a:r>
                      <a:endParaRPr lang="en-US" sz="800" b="0" i="0" u="sng" strike="noStrike" kern="1200">
                        <a:solidFill>
                          <a:srgbClr val="1F1A62"/>
                        </a:solidFill>
                        <a:effectLst/>
                        <a:latin typeface="Helvetica" panose="020B0604020202020204"/>
                        <a:ea typeface="+mn-ea"/>
                        <a:cs typeface="+mn-cs"/>
                      </a:endParaRPr>
                    </a:p>
                  </a:txBody>
                  <a:tcPr marL="9525" marR="9525" marT="9525" marB="0" anchor="b">
                    <a:solidFill>
                      <a:srgbClr val="E2E8F1"/>
                    </a:solidFill>
                  </a:tcPr>
                </a:tc>
                <a:tc>
                  <a:txBody>
                    <a:bodyPr/>
                    <a:lstStyle/>
                    <a:p>
                      <a:pPr algn="r" fontAlgn="b">
                        <a:buNone/>
                      </a:pPr>
                      <a:r>
                        <a:rPr lang="en-US" sz="800" b="1" i="0" u="none" strike="noStrike" kern="1200">
                          <a:solidFill>
                            <a:srgbClr val="1F1A62"/>
                          </a:solidFill>
                          <a:effectLst/>
                          <a:latin typeface="Helvetica" panose="020B0604020202020204"/>
                          <a:ea typeface="+mn-ea"/>
                        </a:rPr>
                        <a:t>$256.9</a:t>
                      </a:r>
                    </a:p>
                  </a:txBody>
                  <a:tcPr marL="9525" marR="9525" marT="9525" marB="0" anchor="b">
                    <a:solidFill>
                      <a:srgbClr val="E2E8F1"/>
                    </a:solidFill>
                  </a:tcPr>
                </a:tc>
                <a:extLst>
                  <a:ext uri="{0D108BD9-81ED-4DB2-BD59-A6C34878D82A}">
                    <a16:rowId xmlns:a16="http://schemas.microsoft.com/office/drawing/2014/main" val="2408467223"/>
                  </a:ext>
                </a:extLst>
              </a:tr>
              <a:tr h="135471">
                <a:tc>
                  <a:txBody>
                    <a:bodyPr/>
                    <a:lstStyle/>
                    <a:p>
                      <a:pPr algn="l" fontAlgn="b">
                        <a:buNone/>
                      </a:pPr>
                      <a:r>
                        <a:rPr lang="en-US" sz="800" b="0" i="0" u="sng" strike="noStrike" kern="1200">
                          <a:solidFill>
                            <a:srgbClr val="1F1A62"/>
                          </a:solidFill>
                          <a:effectLst/>
                          <a:latin typeface="Helvetica" panose="020B0604020202020204"/>
                          <a:ea typeface="+mn-ea"/>
                          <a:cs typeface="+mn-cs"/>
                          <a:hlinkClick r:id="rId95">
                            <a:extLst>
                              <a:ext uri="{A12FA001-AC4F-418D-AE19-62706E023703}">
                                <ahyp:hlinkClr xmlns:ahyp="http://schemas.microsoft.com/office/drawing/2018/hyperlinkcolor" val="tx"/>
                              </a:ext>
                            </a:extLst>
                          </a:hlinkClick>
                        </a:rPr>
                        <a:t>GLDN</a:t>
                      </a:r>
                      <a:endParaRPr lang="en-US" sz="800" b="0" i="0" u="sng" strike="noStrike" kern="1200">
                        <a:solidFill>
                          <a:srgbClr val="1F1A62"/>
                        </a:solidFill>
                        <a:effectLst/>
                        <a:latin typeface="Helvetica" panose="020B0604020202020204"/>
                        <a:ea typeface="+mn-ea"/>
                        <a:cs typeface="+mn-cs"/>
                      </a:endParaRPr>
                    </a:p>
                  </a:txBody>
                  <a:tcPr marL="9525" marR="9525" marT="9525" marB="0" anchor="b">
                    <a:solidFill>
                      <a:srgbClr val="E2E8F1"/>
                    </a:solidFill>
                  </a:tcPr>
                </a:tc>
                <a:tc>
                  <a:txBody>
                    <a:bodyPr/>
                    <a:lstStyle/>
                    <a:p>
                      <a:pPr algn="r" fontAlgn="b">
                        <a:buNone/>
                      </a:pPr>
                      <a:r>
                        <a:rPr lang="en-US" sz="800" b="1" i="0" u="none" strike="noStrike" kern="1200">
                          <a:solidFill>
                            <a:srgbClr val="1F1A62"/>
                          </a:solidFill>
                          <a:effectLst/>
                          <a:latin typeface="Helvetica" panose="020B0604020202020204"/>
                          <a:ea typeface="+mn-ea"/>
                        </a:rPr>
                        <a:t>$256.4</a:t>
                      </a:r>
                    </a:p>
                  </a:txBody>
                  <a:tcPr marL="9525" marR="9525" marT="9525" marB="0" anchor="b">
                    <a:solidFill>
                      <a:srgbClr val="E2E8F1"/>
                    </a:solidFill>
                  </a:tcPr>
                </a:tc>
                <a:extLst>
                  <a:ext uri="{0D108BD9-81ED-4DB2-BD59-A6C34878D82A}">
                    <a16:rowId xmlns:a16="http://schemas.microsoft.com/office/drawing/2014/main" val="1282860341"/>
                  </a:ext>
                </a:extLst>
              </a:tr>
              <a:tr h="135471">
                <a:tc>
                  <a:txBody>
                    <a:bodyPr/>
                    <a:lstStyle/>
                    <a:p>
                      <a:pPr algn="l" fontAlgn="b">
                        <a:buNone/>
                      </a:pPr>
                      <a:r>
                        <a:rPr lang="en-US" sz="800" b="0" i="0" u="sng" strike="noStrike" kern="1200">
                          <a:solidFill>
                            <a:srgbClr val="1F1A62"/>
                          </a:solidFill>
                          <a:effectLst/>
                          <a:latin typeface="Helvetica" panose="020B0604020202020204"/>
                          <a:ea typeface="+mn-ea"/>
                          <a:cs typeface="+mn-cs"/>
                          <a:hlinkClick r:id="rId96">
                            <a:extLst>
                              <a:ext uri="{A12FA001-AC4F-418D-AE19-62706E023703}">
                                <ahyp:hlinkClr xmlns:ahyp="http://schemas.microsoft.com/office/drawing/2018/hyperlinkcolor" val="tx"/>
                              </a:ext>
                            </a:extLst>
                          </a:hlinkClick>
                        </a:rPr>
                        <a:t>America PAC</a:t>
                      </a:r>
                      <a:endParaRPr lang="en-US" sz="800" b="0" i="0" u="sng" strike="noStrike" kern="1200">
                        <a:solidFill>
                          <a:srgbClr val="1F1A62"/>
                        </a:solidFill>
                        <a:effectLst/>
                        <a:latin typeface="Helvetica" panose="020B0604020202020204"/>
                        <a:ea typeface="+mn-ea"/>
                        <a:cs typeface="+mn-cs"/>
                      </a:endParaRPr>
                    </a:p>
                  </a:txBody>
                  <a:tcPr marL="9525" marR="9525" marT="9525" marB="0" anchor="b">
                    <a:solidFill>
                      <a:srgbClr val="E2E8F1"/>
                    </a:solidFill>
                  </a:tcPr>
                </a:tc>
                <a:tc>
                  <a:txBody>
                    <a:bodyPr/>
                    <a:lstStyle/>
                    <a:p>
                      <a:pPr algn="r" fontAlgn="b">
                        <a:buNone/>
                      </a:pPr>
                      <a:r>
                        <a:rPr lang="en-US" sz="800" b="1" i="0" u="none" strike="noStrike" kern="1200">
                          <a:solidFill>
                            <a:srgbClr val="1F1A62"/>
                          </a:solidFill>
                          <a:effectLst/>
                          <a:latin typeface="Helvetica" panose="020B0604020202020204"/>
                          <a:ea typeface="+mn-ea"/>
                        </a:rPr>
                        <a:t>$255.6</a:t>
                      </a:r>
                    </a:p>
                  </a:txBody>
                  <a:tcPr marL="9525" marR="9525" marT="9525" marB="0" anchor="b">
                    <a:solidFill>
                      <a:srgbClr val="E2E8F1"/>
                    </a:solidFill>
                  </a:tcPr>
                </a:tc>
                <a:extLst>
                  <a:ext uri="{0D108BD9-81ED-4DB2-BD59-A6C34878D82A}">
                    <a16:rowId xmlns:a16="http://schemas.microsoft.com/office/drawing/2014/main" val="1528244782"/>
                  </a:ext>
                </a:extLst>
              </a:tr>
              <a:tr h="135471">
                <a:tc>
                  <a:txBody>
                    <a:bodyPr/>
                    <a:lstStyle/>
                    <a:p>
                      <a:pPr algn="l" fontAlgn="b">
                        <a:buNone/>
                      </a:pPr>
                      <a:r>
                        <a:rPr lang="en-US" sz="800" b="0" i="0" u="sng" strike="noStrike" kern="1200">
                          <a:solidFill>
                            <a:srgbClr val="1F1A62"/>
                          </a:solidFill>
                          <a:effectLst/>
                          <a:latin typeface="Helvetica" panose="020B0604020202020204"/>
                          <a:ea typeface="+mn-ea"/>
                          <a:cs typeface="+mn-cs"/>
                          <a:hlinkClick r:id="rId97">
                            <a:extLst>
                              <a:ext uri="{A12FA001-AC4F-418D-AE19-62706E023703}">
                                <ahyp:hlinkClr xmlns:ahyp="http://schemas.microsoft.com/office/drawing/2018/hyperlinkcolor" val="tx"/>
                              </a:ext>
                            </a:extLst>
                          </a:hlinkClick>
                        </a:rPr>
                        <a:t>Golf Clash</a:t>
                      </a:r>
                      <a:endParaRPr lang="en-US" sz="800" b="0" i="0" u="sng" strike="noStrike" kern="1200">
                        <a:solidFill>
                          <a:srgbClr val="1F1A62"/>
                        </a:solidFill>
                        <a:effectLst/>
                        <a:latin typeface="Helvetica" panose="020B0604020202020204"/>
                        <a:ea typeface="+mn-ea"/>
                        <a:cs typeface="+mn-cs"/>
                      </a:endParaRPr>
                    </a:p>
                  </a:txBody>
                  <a:tcPr marL="9525" marR="9525" marT="9525" marB="0" anchor="b">
                    <a:solidFill>
                      <a:srgbClr val="E2E8F1"/>
                    </a:solidFill>
                  </a:tcPr>
                </a:tc>
                <a:tc>
                  <a:txBody>
                    <a:bodyPr/>
                    <a:lstStyle/>
                    <a:p>
                      <a:pPr algn="r" fontAlgn="b">
                        <a:buNone/>
                      </a:pPr>
                      <a:r>
                        <a:rPr lang="en-US" sz="800" b="1" i="0" u="none" strike="noStrike" kern="1200">
                          <a:solidFill>
                            <a:srgbClr val="1F1A62"/>
                          </a:solidFill>
                          <a:effectLst/>
                          <a:latin typeface="Helvetica" panose="020B0604020202020204"/>
                          <a:ea typeface="+mn-ea"/>
                        </a:rPr>
                        <a:t>$247.4</a:t>
                      </a:r>
                    </a:p>
                  </a:txBody>
                  <a:tcPr marL="9525" marR="9525" marT="9525" marB="0" anchor="b">
                    <a:solidFill>
                      <a:srgbClr val="E2E8F1"/>
                    </a:solidFill>
                  </a:tcPr>
                </a:tc>
                <a:extLst>
                  <a:ext uri="{0D108BD9-81ED-4DB2-BD59-A6C34878D82A}">
                    <a16:rowId xmlns:a16="http://schemas.microsoft.com/office/drawing/2014/main" val="3942111040"/>
                  </a:ext>
                </a:extLst>
              </a:tr>
              <a:tr h="135471">
                <a:tc>
                  <a:txBody>
                    <a:bodyPr/>
                    <a:lstStyle/>
                    <a:p>
                      <a:pPr algn="l" fontAlgn="b">
                        <a:buNone/>
                      </a:pPr>
                      <a:r>
                        <a:rPr lang="en-US" sz="800" b="0" i="0" u="sng" strike="noStrike" kern="1200">
                          <a:solidFill>
                            <a:srgbClr val="1F1A62"/>
                          </a:solidFill>
                          <a:effectLst/>
                          <a:latin typeface="Helvetica" panose="020B0604020202020204"/>
                          <a:ea typeface="+mn-ea"/>
                          <a:cs typeface="+mn-cs"/>
                          <a:hlinkClick r:id="rId98">
                            <a:extLst>
                              <a:ext uri="{A12FA001-AC4F-418D-AE19-62706E023703}">
                                <ahyp:hlinkClr xmlns:ahyp="http://schemas.microsoft.com/office/drawing/2018/hyperlinkcolor" val="tx"/>
                              </a:ext>
                            </a:extLst>
                          </a:hlinkClick>
                        </a:rPr>
                        <a:t>Bird Golf</a:t>
                      </a:r>
                      <a:endParaRPr lang="en-US" sz="800" b="0" i="0" u="sng" strike="noStrike" kern="1200">
                        <a:solidFill>
                          <a:srgbClr val="1F1A62"/>
                        </a:solidFill>
                        <a:effectLst/>
                        <a:latin typeface="Helvetica" panose="020B0604020202020204"/>
                        <a:ea typeface="+mn-ea"/>
                        <a:cs typeface="+mn-cs"/>
                      </a:endParaRPr>
                    </a:p>
                  </a:txBody>
                  <a:tcPr marL="9525" marR="9525" marT="9525" marB="0" anchor="b">
                    <a:solidFill>
                      <a:srgbClr val="E2E8F1"/>
                    </a:solidFill>
                  </a:tcPr>
                </a:tc>
                <a:tc>
                  <a:txBody>
                    <a:bodyPr/>
                    <a:lstStyle/>
                    <a:p>
                      <a:pPr algn="r" fontAlgn="b">
                        <a:buNone/>
                      </a:pPr>
                      <a:r>
                        <a:rPr lang="en-US" sz="800" b="1" i="0" u="none" strike="noStrike" kern="1200">
                          <a:solidFill>
                            <a:srgbClr val="1F1A62"/>
                          </a:solidFill>
                          <a:effectLst/>
                          <a:latin typeface="Helvetica" panose="020B0604020202020204"/>
                          <a:ea typeface="+mn-ea"/>
                        </a:rPr>
                        <a:t>$238.7</a:t>
                      </a:r>
                    </a:p>
                  </a:txBody>
                  <a:tcPr marL="9525" marR="9525" marT="9525" marB="0" anchor="b">
                    <a:solidFill>
                      <a:srgbClr val="E2E8F1"/>
                    </a:solidFill>
                  </a:tcPr>
                </a:tc>
                <a:extLst>
                  <a:ext uri="{0D108BD9-81ED-4DB2-BD59-A6C34878D82A}">
                    <a16:rowId xmlns:a16="http://schemas.microsoft.com/office/drawing/2014/main" val="2767891592"/>
                  </a:ext>
                </a:extLst>
              </a:tr>
              <a:tr h="135471">
                <a:tc>
                  <a:txBody>
                    <a:bodyPr/>
                    <a:lstStyle/>
                    <a:p>
                      <a:pPr algn="l" fontAlgn="b">
                        <a:buNone/>
                      </a:pPr>
                      <a:r>
                        <a:rPr lang="en-US" sz="800" b="0" i="0" u="sng" strike="noStrike" kern="1200">
                          <a:solidFill>
                            <a:srgbClr val="1F1A62"/>
                          </a:solidFill>
                          <a:effectLst/>
                          <a:latin typeface="Helvetica" panose="020B0604020202020204"/>
                          <a:ea typeface="+mn-ea"/>
                          <a:cs typeface="+mn-cs"/>
                          <a:hlinkClick r:id="rId99">
                            <a:extLst>
                              <a:ext uri="{A12FA001-AC4F-418D-AE19-62706E023703}">
                                <ahyp:hlinkClr xmlns:ahyp="http://schemas.microsoft.com/office/drawing/2018/hyperlinkcolor" val="tx"/>
                              </a:ext>
                            </a:extLst>
                          </a:hlinkClick>
                        </a:rPr>
                        <a:t>REX Shares</a:t>
                      </a:r>
                      <a:endParaRPr lang="en-US" sz="800" b="0" i="0" u="sng" strike="noStrike" kern="1200">
                        <a:solidFill>
                          <a:srgbClr val="1F1A62"/>
                        </a:solidFill>
                        <a:effectLst/>
                        <a:latin typeface="Helvetica" panose="020B0604020202020204"/>
                        <a:ea typeface="+mn-ea"/>
                        <a:cs typeface="+mn-cs"/>
                      </a:endParaRPr>
                    </a:p>
                  </a:txBody>
                  <a:tcPr marL="9525" marR="9525" marT="9525" marB="0" anchor="b">
                    <a:solidFill>
                      <a:srgbClr val="E2E8F1"/>
                    </a:solidFill>
                  </a:tcPr>
                </a:tc>
                <a:tc>
                  <a:txBody>
                    <a:bodyPr/>
                    <a:lstStyle/>
                    <a:p>
                      <a:pPr algn="r" fontAlgn="b">
                        <a:buNone/>
                      </a:pPr>
                      <a:r>
                        <a:rPr lang="en-US" sz="800" b="1" i="0" u="none" strike="noStrike" kern="1200">
                          <a:solidFill>
                            <a:srgbClr val="1F1A62"/>
                          </a:solidFill>
                          <a:effectLst/>
                          <a:latin typeface="Helvetica" panose="020B0604020202020204"/>
                          <a:ea typeface="+mn-ea"/>
                        </a:rPr>
                        <a:t>$224.3</a:t>
                      </a:r>
                    </a:p>
                  </a:txBody>
                  <a:tcPr marL="9525" marR="9525" marT="9525" marB="0" anchor="b">
                    <a:solidFill>
                      <a:srgbClr val="E2E8F1"/>
                    </a:solidFill>
                  </a:tcPr>
                </a:tc>
                <a:extLst>
                  <a:ext uri="{0D108BD9-81ED-4DB2-BD59-A6C34878D82A}">
                    <a16:rowId xmlns:a16="http://schemas.microsoft.com/office/drawing/2014/main" val="3561853023"/>
                  </a:ext>
                </a:extLst>
              </a:tr>
              <a:tr h="135471">
                <a:tc>
                  <a:txBody>
                    <a:bodyPr/>
                    <a:lstStyle/>
                    <a:p>
                      <a:pPr algn="l" fontAlgn="b">
                        <a:buNone/>
                      </a:pPr>
                      <a:r>
                        <a:rPr lang="en-US" sz="800" b="0" i="0" u="sng" strike="noStrike" kern="1200">
                          <a:solidFill>
                            <a:srgbClr val="1F1A62"/>
                          </a:solidFill>
                          <a:effectLst/>
                          <a:latin typeface="Helvetica" panose="020B0604020202020204"/>
                          <a:ea typeface="+mn-ea"/>
                          <a:cs typeface="+mn-cs"/>
                          <a:hlinkClick r:id="rId100">
                            <a:extLst>
                              <a:ext uri="{A12FA001-AC4F-418D-AE19-62706E023703}">
                                <ahyp:hlinkClr xmlns:ahyp="http://schemas.microsoft.com/office/drawing/2018/hyperlinkcolor" val="tx"/>
                              </a:ext>
                            </a:extLst>
                          </a:hlinkClick>
                        </a:rPr>
                        <a:t>Timothy Plan</a:t>
                      </a:r>
                      <a:endParaRPr lang="en-US" sz="800" b="0" i="0" u="sng" strike="noStrike" kern="1200">
                        <a:solidFill>
                          <a:srgbClr val="1F1A62"/>
                        </a:solidFill>
                        <a:effectLst/>
                        <a:latin typeface="Helvetica" panose="020B0604020202020204"/>
                        <a:ea typeface="+mn-ea"/>
                        <a:cs typeface="+mn-cs"/>
                      </a:endParaRPr>
                    </a:p>
                  </a:txBody>
                  <a:tcPr marL="9525" marR="9525" marT="9525" marB="0" anchor="b">
                    <a:solidFill>
                      <a:srgbClr val="E2E8F1"/>
                    </a:solidFill>
                  </a:tcPr>
                </a:tc>
                <a:tc>
                  <a:txBody>
                    <a:bodyPr/>
                    <a:lstStyle/>
                    <a:p>
                      <a:pPr algn="r" fontAlgn="b">
                        <a:buNone/>
                      </a:pPr>
                      <a:r>
                        <a:rPr lang="en-US" sz="800" b="1" i="0" u="none" strike="noStrike" kern="1200">
                          <a:solidFill>
                            <a:srgbClr val="1F1A62"/>
                          </a:solidFill>
                          <a:effectLst/>
                          <a:latin typeface="Helvetica" panose="020B0604020202020204"/>
                          <a:ea typeface="+mn-ea"/>
                        </a:rPr>
                        <a:t>$222.5</a:t>
                      </a:r>
                    </a:p>
                  </a:txBody>
                  <a:tcPr marL="9525" marR="9525" marT="9525" marB="0" anchor="b">
                    <a:solidFill>
                      <a:srgbClr val="E2E8F1"/>
                    </a:solidFill>
                  </a:tcPr>
                </a:tc>
                <a:extLst>
                  <a:ext uri="{0D108BD9-81ED-4DB2-BD59-A6C34878D82A}">
                    <a16:rowId xmlns:a16="http://schemas.microsoft.com/office/drawing/2014/main" val="971587636"/>
                  </a:ext>
                </a:extLst>
              </a:tr>
              <a:tr h="135471">
                <a:tc>
                  <a:txBody>
                    <a:bodyPr/>
                    <a:lstStyle/>
                    <a:p>
                      <a:pPr algn="l" fontAlgn="b">
                        <a:buNone/>
                      </a:pPr>
                      <a:r>
                        <a:rPr lang="en-US" sz="800" b="0" i="0" u="sng" strike="noStrike" kern="1200">
                          <a:solidFill>
                            <a:srgbClr val="1F1A62"/>
                          </a:solidFill>
                          <a:effectLst/>
                          <a:latin typeface="Helvetica" panose="020B0604020202020204"/>
                          <a:ea typeface="+mn-ea"/>
                          <a:cs typeface="+mn-cs"/>
                          <a:hlinkClick r:id="rId101">
                            <a:extLst>
                              <a:ext uri="{A12FA001-AC4F-418D-AE19-62706E023703}">
                                <ahyp:hlinkClr xmlns:ahyp="http://schemas.microsoft.com/office/drawing/2018/hyperlinkcolor" val="tx"/>
                              </a:ext>
                            </a:extLst>
                          </a:hlinkClick>
                        </a:rPr>
                        <a:t>Hari Mari</a:t>
                      </a:r>
                      <a:endParaRPr lang="en-US" sz="800" b="0" i="0" u="sng" strike="noStrike" kern="1200">
                        <a:solidFill>
                          <a:srgbClr val="1F1A62"/>
                        </a:solidFill>
                        <a:effectLst/>
                        <a:latin typeface="Helvetica" panose="020B0604020202020204"/>
                        <a:ea typeface="+mn-ea"/>
                        <a:cs typeface="+mn-cs"/>
                      </a:endParaRPr>
                    </a:p>
                  </a:txBody>
                  <a:tcPr marL="9525" marR="9525" marT="9525" marB="0" anchor="b">
                    <a:solidFill>
                      <a:srgbClr val="E2E8F1"/>
                    </a:solidFill>
                  </a:tcPr>
                </a:tc>
                <a:tc>
                  <a:txBody>
                    <a:bodyPr/>
                    <a:lstStyle/>
                    <a:p>
                      <a:pPr algn="r" fontAlgn="b">
                        <a:buNone/>
                      </a:pPr>
                      <a:r>
                        <a:rPr lang="en-US" sz="800" b="1" i="0" u="none" strike="noStrike" kern="1200">
                          <a:solidFill>
                            <a:srgbClr val="1F1A62"/>
                          </a:solidFill>
                          <a:effectLst/>
                          <a:latin typeface="Helvetica" panose="020B0604020202020204"/>
                          <a:ea typeface="+mn-ea"/>
                        </a:rPr>
                        <a:t>$213.9</a:t>
                      </a:r>
                    </a:p>
                  </a:txBody>
                  <a:tcPr marL="9525" marR="9525" marT="9525" marB="0" anchor="b">
                    <a:solidFill>
                      <a:srgbClr val="E2E8F1"/>
                    </a:solidFill>
                  </a:tcPr>
                </a:tc>
                <a:extLst>
                  <a:ext uri="{0D108BD9-81ED-4DB2-BD59-A6C34878D82A}">
                    <a16:rowId xmlns:a16="http://schemas.microsoft.com/office/drawing/2014/main" val="4046925502"/>
                  </a:ext>
                </a:extLst>
              </a:tr>
              <a:tr h="135471">
                <a:tc>
                  <a:txBody>
                    <a:bodyPr/>
                    <a:lstStyle/>
                    <a:p>
                      <a:pPr algn="l" fontAlgn="b">
                        <a:buNone/>
                      </a:pPr>
                      <a:r>
                        <a:rPr lang="en-US" sz="800" b="0" i="0" u="sng" strike="noStrike" kern="1200">
                          <a:solidFill>
                            <a:srgbClr val="1F1A62"/>
                          </a:solidFill>
                          <a:effectLst/>
                          <a:latin typeface="Helvetica" panose="020B0604020202020204"/>
                          <a:ea typeface="+mn-ea"/>
                          <a:cs typeface="+mn-cs"/>
                          <a:hlinkClick r:id="rId102">
                            <a:extLst>
                              <a:ext uri="{A12FA001-AC4F-418D-AE19-62706E023703}">
                                <ahyp:hlinkClr xmlns:ahyp="http://schemas.microsoft.com/office/drawing/2018/hyperlinkcolor" val="tx"/>
                              </a:ext>
                            </a:extLst>
                          </a:hlinkClick>
                        </a:rPr>
                        <a:t>Rugiet</a:t>
                      </a:r>
                      <a:endParaRPr lang="en-US" sz="800" b="0" i="0" u="sng" strike="noStrike" kern="1200">
                        <a:solidFill>
                          <a:srgbClr val="1F1A62"/>
                        </a:solidFill>
                        <a:effectLst/>
                        <a:latin typeface="Helvetica" panose="020B0604020202020204"/>
                        <a:ea typeface="+mn-ea"/>
                        <a:cs typeface="+mn-cs"/>
                      </a:endParaRPr>
                    </a:p>
                  </a:txBody>
                  <a:tcPr marL="9525" marR="9525" marT="9525" marB="0" anchor="b">
                    <a:solidFill>
                      <a:srgbClr val="E2E8F1"/>
                    </a:solidFill>
                  </a:tcPr>
                </a:tc>
                <a:tc>
                  <a:txBody>
                    <a:bodyPr/>
                    <a:lstStyle/>
                    <a:p>
                      <a:pPr algn="r" fontAlgn="b">
                        <a:buNone/>
                      </a:pPr>
                      <a:r>
                        <a:rPr lang="en-US" sz="800" b="1" i="0" u="none" strike="noStrike" kern="1200">
                          <a:solidFill>
                            <a:srgbClr val="1F1A62"/>
                          </a:solidFill>
                          <a:effectLst/>
                          <a:latin typeface="Helvetica" panose="020B0604020202020204"/>
                          <a:ea typeface="+mn-ea"/>
                          <a:cs typeface="+mn-cs"/>
                        </a:rPr>
                        <a:t>$211.9</a:t>
                      </a:r>
                    </a:p>
                  </a:txBody>
                  <a:tcPr marL="9525" marR="9525" marT="9525" marB="0" anchor="b">
                    <a:solidFill>
                      <a:srgbClr val="E2E8F1"/>
                    </a:solidFill>
                  </a:tcPr>
                </a:tc>
                <a:extLst>
                  <a:ext uri="{0D108BD9-81ED-4DB2-BD59-A6C34878D82A}">
                    <a16:rowId xmlns:a16="http://schemas.microsoft.com/office/drawing/2014/main" val="141893051"/>
                  </a:ext>
                </a:extLst>
              </a:tr>
              <a:tr h="135471">
                <a:tc>
                  <a:txBody>
                    <a:bodyPr/>
                    <a:lstStyle/>
                    <a:p>
                      <a:pPr algn="l" fontAlgn="b">
                        <a:buNone/>
                      </a:pPr>
                      <a:r>
                        <a:rPr lang="en-US" sz="800" b="0" i="0" u="sng" strike="noStrike" kern="1200">
                          <a:solidFill>
                            <a:srgbClr val="1F1A62"/>
                          </a:solidFill>
                          <a:effectLst/>
                          <a:latin typeface="Helvetica" panose="020B0604020202020204"/>
                          <a:ea typeface="+mn-ea"/>
                          <a:cs typeface="+mn-cs"/>
                          <a:hlinkClick r:id="rId103">
                            <a:extLst>
                              <a:ext uri="{A12FA001-AC4F-418D-AE19-62706E023703}">
                                <ahyp:hlinkClr xmlns:ahyp="http://schemas.microsoft.com/office/drawing/2018/hyperlinkcolor" val="tx"/>
                              </a:ext>
                            </a:extLst>
                          </a:hlinkClick>
                        </a:rPr>
                        <a:t>Charlie</a:t>
                      </a:r>
                      <a:endParaRPr lang="en-US" sz="800" b="0" i="0" u="sng" strike="noStrike" kern="1200">
                        <a:solidFill>
                          <a:srgbClr val="1F1A62"/>
                        </a:solidFill>
                        <a:effectLst/>
                        <a:latin typeface="Helvetica" panose="020B0604020202020204"/>
                        <a:ea typeface="+mn-ea"/>
                        <a:cs typeface="+mn-cs"/>
                      </a:endParaRPr>
                    </a:p>
                  </a:txBody>
                  <a:tcPr marL="9525" marR="9525" marT="9525" marB="0" anchor="b">
                    <a:solidFill>
                      <a:srgbClr val="E2E8F1"/>
                    </a:solidFill>
                  </a:tcPr>
                </a:tc>
                <a:tc>
                  <a:txBody>
                    <a:bodyPr/>
                    <a:lstStyle/>
                    <a:p>
                      <a:pPr algn="r" fontAlgn="b">
                        <a:buNone/>
                      </a:pPr>
                      <a:r>
                        <a:rPr lang="en-US" sz="800" b="1" i="0" u="none" strike="noStrike" kern="1200">
                          <a:solidFill>
                            <a:srgbClr val="1F1A62"/>
                          </a:solidFill>
                          <a:effectLst/>
                          <a:latin typeface="Helvetica" panose="020B0604020202020204"/>
                          <a:ea typeface="+mn-ea"/>
                          <a:cs typeface="+mn-cs"/>
                        </a:rPr>
                        <a:t>$209.6</a:t>
                      </a:r>
                    </a:p>
                  </a:txBody>
                  <a:tcPr marL="9525" marR="9525" marT="9525" marB="0" anchor="b">
                    <a:solidFill>
                      <a:srgbClr val="E2E8F1"/>
                    </a:solidFill>
                  </a:tcPr>
                </a:tc>
                <a:extLst>
                  <a:ext uri="{0D108BD9-81ED-4DB2-BD59-A6C34878D82A}">
                    <a16:rowId xmlns:a16="http://schemas.microsoft.com/office/drawing/2014/main" val="2893046020"/>
                  </a:ext>
                </a:extLst>
              </a:tr>
              <a:tr h="135471">
                <a:tc>
                  <a:txBody>
                    <a:bodyPr/>
                    <a:lstStyle/>
                    <a:p>
                      <a:pPr algn="l" fontAlgn="b">
                        <a:buNone/>
                      </a:pPr>
                      <a:r>
                        <a:rPr lang="en-US" sz="800" b="0" i="0" u="sng" strike="noStrike" kern="1200">
                          <a:solidFill>
                            <a:srgbClr val="1F1A62"/>
                          </a:solidFill>
                          <a:effectLst/>
                          <a:latin typeface="Helvetica" panose="020B0604020202020204"/>
                          <a:ea typeface="+mn-ea"/>
                          <a:cs typeface="+mn-cs"/>
                          <a:hlinkClick r:id="rId104">
                            <a:extLst>
                              <a:ext uri="{A12FA001-AC4F-418D-AE19-62706E023703}">
                                <ahyp:hlinkClr xmlns:ahyp="http://schemas.microsoft.com/office/drawing/2018/hyperlinkcolor" val="tx"/>
                              </a:ext>
                            </a:extLst>
                          </a:hlinkClick>
                        </a:rPr>
                        <a:t>Bliss</a:t>
                      </a:r>
                      <a:endParaRPr lang="en-US" sz="800" b="0" i="0" u="sng" strike="noStrike" kern="1200">
                        <a:solidFill>
                          <a:srgbClr val="1F1A62"/>
                        </a:solidFill>
                        <a:effectLst/>
                        <a:latin typeface="Helvetica" panose="020B0604020202020204"/>
                        <a:ea typeface="+mn-ea"/>
                        <a:cs typeface="+mn-cs"/>
                      </a:endParaRPr>
                    </a:p>
                  </a:txBody>
                  <a:tcPr marL="9525" marR="9525" marT="9525" marB="0" anchor="b">
                    <a:solidFill>
                      <a:srgbClr val="E2E8F1"/>
                    </a:solidFill>
                  </a:tcPr>
                </a:tc>
                <a:tc>
                  <a:txBody>
                    <a:bodyPr/>
                    <a:lstStyle/>
                    <a:p>
                      <a:pPr algn="r" fontAlgn="b">
                        <a:buNone/>
                      </a:pPr>
                      <a:r>
                        <a:rPr lang="en-US" sz="800" b="1" i="0" u="none" strike="noStrike" kern="1200">
                          <a:solidFill>
                            <a:srgbClr val="1F1A62"/>
                          </a:solidFill>
                          <a:effectLst/>
                          <a:latin typeface="Helvetica" panose="020B0604020202020204"/>
                          <a:ea typeface="+mn-ea"/>
                          <a:cs typeface="+mn-cs"/>
                        </a:rPr>
                        <a:t>$206.1</a:t>
                      </a:r>
                    </a:p>
                  </a:txBody>
                  <a:tcPr marL="9525" marR="9525" marT="9525" marB="0" anchor="b">
                    <a:solidFill>
                      <a:srgbClr val="E2E8F1"/>
                    </a:solidFill>
                  </a:tcPr>
                </a:tc>
                <a:extLst>
                  <a:ext uri="{0D108BD9-81ED-4DB2-BD59-A6C34878D82A}">
                    <a16:rowId xmlns:a16="http://schemas.microsoft.com/office/drawing/2014/main" val="2101457879"/>
                  </a:ext>
                </a:extLst>
              </a:tr>
              <a:tr h="135471">
                <a:tc>
                  <a:txBody>
                    <a:bodyPr/>
                    <a:lstStyle/>
                    <a:p>
                      <a:pPr algn="l" fontAlgn="b">
                        <a:buNone/>
                      </a:pPr>
                      <a:r>
                        <a:rPr lang="en-US" sz="800" b="0" i="0" u="sng" strike="noStrike" kern="1200">
                          <a:solidFill>
                            <a:srgbClr val="1F1A62"/>
                          </a:solidFill>
                          <a:effectLst/>
                          <a:latin typeface="Helvetica" panose="020B0604020202020204"/>
                          <a:ea typeface="+mn-ea"/>
                          <a:cs typeface="+mn-cs"/>
                          <a:hlinkClick r:id="rId105">
                            <a:extLst>
                              <a:ext uri="{A12FA001-AC4F-418D-AE19-62706E023703}">
                                <ahyp:hlinkClr xmlns:ahyp="http://schemas.microsoft.com/office/drawing/2018/hyperlinkcolor" val="tx"/>
                              </a:ext>
                            </a:extLst>
                          </a:hlinkClick>
                        </a:rPr>
                        <a:t>Legal Tax Defense</a:t>
                      </a:r>
                      <a:endParaRPr lang="en-US" sz="800" b="0" i="0" u="sng" strike="noStrike" kern="1200">
                        <a:solidFill>
                          <a:srgbClr val="1F1A62"/>
                        </a:solidFill>
                        <a:effectLst/>
                        <a:latin typeface="Helvetica" panose="020B0604020202020204"/>
                        <a:ea typeface="+mn-ea"/>
                        <a:cs typeface="+mn-cs"/>
                      </a:endParaRPr>
                    </a:p>
                  </a:txBody>
                  <a:tcPr marL="9525" marR="9525" marT="9525" marB="0" anchor="b">
                    <a:solidFill>
                      <a:srgbClr val="E2E8F1"/>
                    </a:solidFill>
                  </a:tcPr>
                </a:tc>
                <a:tc>
                  <a:txBody>
                    <a:bodyPr/>
                    <a:lstStyle/>
                    <a:p>
                      <a:pPr algn="r" fontAlgn="b">
                        <a:buNone/>
                      </a:pPr>
                      <a:r>
                        <a:rPr lang="en-US" sz="800" b="1" i="0" u="none" strike="noStrike" kern="1200">
                          <a:solidFill>
                            <a:srgbClr val="1F1A62"/>
                          </a:solidFill>
                          <a:effectLst/>
                          <a:latin typeface="Helvetica" panose="020B0604020202020204"/>
                          <a:ea typeface="+mn-ea"/>
                          <a:cs typeface="+mn-cs"/>
                        </a:rPr>
                        <a:t>$203.2</a:t>
                      </a:r>
                    </a:p>
                  </a:txBody>
                  <a:tcPr marL="9525" marR="9525" marT="9525" marB="0" anchor="b">
                    <a:solidFill>
                      <a:srgbClr val="E2E8F1"/>
                    </a:solidFill>
                  </a:tcPr>
                </a:tc>
                <a:extLst>
                  <a:ext uri="{0D108BD9-81ED-4DB2-BD59-A6C34878D82A}">
                    <a16:rowId xmlns:a16="http://schemas.microsoft.com/office/drawing/2014/main" val="1176995971"/>
                  </a:ext>
                </a:extLst>
              </a:tr>
            </a:tbl>
          </a:graphicData>
        </a:graphic>
      </p:graphicFrame>
      <p:graphicFrame>
        <p:nvGraphicFramePr>
          <p:cNvPr id="9" name="Table 8">
            <a:extLst>
              <a:ext uri="{FF2B5EF4-FFF2-40B4-BE49-F238E27FC236}">
                <a16:creationId xmlns:a16="http://schemas.microsoft.com/office/drawing/2014/main" id="{12529E08-1F68-E1F8-AB33-11B368ACC745}"/>
              </a:ext>
            </a:extLst>
          </p:cNvPr>
          <p:cNvGraphicFramePr>
            <a:graphicFrameLocks noGrp="1"/>
          </p:cNvGraphicFramePr>
          <p:nvPr>
            <p:extLst>
              <p:ext uri="{D42A27DB-BD31-4B8C-83A1-F6EECF244321}">
                <p14:modId xmlns:p14="http://schemas.microsoft.com/office/powerpoint/2010/main" val="4056949989"/>
              </p:ext>
            </p:extLst>
          </p:nvPr>
        </p:nvGraphicFramePr>
        <p:xfrm>
          <a:off x="6337603" y="1251101"/>
          <a:ext cx="2141061" cy="4892994"/>
        </p:xfrm>
        <a:graphic>
          <a:graphicData uri="http://schemas.openxmlformats.org/drawingml/2006/table">
            <a:tbl>
              <a:tblPr>
                <a:tableStyleId>{5C22544A-7EE6-4342-B048-85BDC9FD1C3A}</a:tableStyleId>
              </a:tblPr>
              <a:tblGrid>
                <a:gridCol w="1654772">
                  <a:extLst>
                    <a:ext uri="{9D8B030D-6E8A-4147-A177-3AD203B41FA5}">
                      <a16:colId xmlns:a16="http://schemas.microsoft.com/office/drawing/2014/main" val="3574522064"/>
                    </a:ext>
                  </a:extLst>
                </a:gridCol>
                <a:gridCol w="486289">
                  <a:extLst>
                    <a:ext uri="{9D8B030D-6E8A-4147-A177-3AD203B41FA5}">
                      <a16:colId xmlns:a16="http://schemas.microsoft.com/office/drawing/2014/main" val="2464966384"/>
                    </a:ext>
                  </a:extLst>
                </a:gridCol>
              </a:tblGrid>
              <a:tr h="140695">
                <a:tc>
                  <a:txBody>
                    <a:bodyPr/>
                    <a:lstStyle/>
                    <a:p>
                      <a:pPr algn="ctr" fontAlgn="b"/>
                      <a:r>
                        <a:rPr lang="en-US" sz="800" b="1" i="0" u="sng" strike="noStrike">
                          <a:solidFill>
                            <a:schemeClr val="bg1"/>
                          </a:solidFill>
                          <a:effectLst/>
                          <a:latin typeface="Helvetica" panose="020B0403020202020204" pitchFamily="34" charset="0"/>
                        </a:rPr>
                        <a:t>Brand</a:t>
                      </a:r>
                    </a:p>
                  </a:txBody>
                  <a:tcPr marL="0" marR="0" marT="0" marB="0" anchor="ctr">
                    <a:solidFill>
                      <a:srgbClr val="1F1A62"/>
                    </a:solidFill>
                  </a:tcPr>
                </a:tc>
                <a:tc>
                  <a:txBody>
                    <a:bodyPr/>
                    <a:lstStyle/>
                    <a:p>
                      <a:pPr algn="ctr" fontAlgn="b"/>
                      <a:r>
                        <a:rPr lang="en-US" sz="800" b="1" i="0" u="sng" strike="noStrike">
                          <a:solidFill>
                            <a:schemeClr val="bg1"/>
                          </a:solidFill>
                          <a:effectLst/>
                          <a:latin typeface="Helvetica" panose="020B0403020202020204" pitchFamily="34" charset="0"/>
                        </a:rPr>
                        <a:t>$$$ (000)</a:t>
                      </a:r>
                    </a:p>
                  </a:txBody>
                  <a:tcPr marL="0" marR="0" marT="0" marB="0" anchor="ctr">
                    <a:solidFill>
                      <a:srgbClr val="1F1A62"/>
                    </a:solidFill>
                  </a:tcPr>
                </a:tc>
                <a:extLst>
                  <a:ext uri="{0D108BD9-81ED-4DB2-BD59-A6C34878D82A}">
                    <a16:rowId xmlns:a16="http://schemas.microsoft.com/office/drawing/2014/main" val="2261589134"/>
                  </a:ext>
                </a:extLst>
              </a:tr>
              <a:tr h="135471">
                <a:tc>
                  <a:txBody>
                    <a:bodyPr/>
                    <a:lstStyle/>
                    <a:p>
                      <a:pPr algn="l" fontAlgn="b">
                        <a:buNone/>
                      </a:pPr>
                      <a:r>
                        <a:rPr lang="en-US" sz="800" b="0" i="0" u="sng" strike="noStrike" kern="1200">
                          <a:solidFill>
                            <a:srgbClr val="1F1A62"/>
                          </a:solidFill>
                          <a:effectLst/>
                          <a:latin typeface="Helvetica" panose="020B0604020202020204"/>
                          <a:ea typeface="+mn-ea"/>
                          <a:cs typeface="+mn-cs"/>
                          <a:hlinkClick r:id="rId106">
                            <a:extLst>
                              <a:ext uri="{A12FA001-AC4F-418D-AE19-62706E023703}">
                                <ahyp:hlinkClr xmlns:ahyp="http://schemas.microsoft.com/office/drawing/2018/hyperlinkcolor" val="tx"/>
                              </a:ext>
                            </a:extLst>
                          </a:hlinkClick>
                        </a:rPr>
                        <a:t>California Community Foundation</a:t>
                      </a:r>
                      <a:endParaRPr lang="en-US" sz="800" b="0" i="0" u="sng" strike="noStrike" kern="1200">
                        <a:solidFill>
                          <a:srgbClr val="1F1A62"/>
                        </a:solidFill>
                        <a:effectLst/>
                        <a:latin typeface="Helvetica" panose="020B0604020202020204"/>
                        <a:ea typeface="+mn-ea"/>
                        <a:cs typeface="+mn-cs"/>
                      </a:endParaRPr>
                    </a:p>
                  </a:txBody>
                  <a:tcPr marL="9525" marR="9525" marT="9525" marB="0" anchor="b">
                    <a:solidFill>
                      <a:srgbClr val="E2E8F1"/>
                    </a:solidFill>
                  </a:tcPr>
                </a:tc>
                <a:tc>
                  <a:txBody>
                    <a:bodyPr/>
                    <a:lstStyle/>
                    <a:p>
                      <a:pPr algn="r" fontAlgn="b">
                        <a:buNone/>
                      </a:pPr>
                      <a:r>
                        <a:rPr lang="en-US" sz="800" b="1" i="0" u="none" strike="noStrike" kern="1200">
                          <a:solidFill>
                            <a:srgbClr val="1F1A62"/>
                          </a:solidFill>
                          <a:effectLst/>
                          <a:latin typeface="Helvetica" panose="020B0604020202020204"/>
                          <a:ea typeface="+mn-ea"/>
                          <a:cs typeface="+mn-cs"/>
                        </a:rPr>
                        <a:t>$199.3</a:t>
                      </a:r>
                    </a:p>
                  </a:txBody>
                  <a:tcPr marL="9525" marR="9525" marT="9525" marB="0" anchor="b">
                    <a:solidFill>
                      <a:srgbClr val="E2E8F1"/>
                    </a:solidFill>
                  </a:tcPr>
                </a:tc>
                <a:extLst>
                  <a:ext uri="{0D108BD9-81ED-4DB2-BD59-A6C34878D82A}">
                    <a16:rowId xmlns:a16="http://schemas.microsoft.com/office/drawing/2014/main" val="1852431311"/>
                  </a:ext>
                </a:extLst>
              </a:tr>
              <a:tr h="135471">
                <a:tc>
                  <a:txBody>
                    <a:bodyPr/>
                    <a:lstStyle/>
                    <a:p>
                      <a:pPr algn="l" fontAlgn="b">
                        <a:buNone/>
                      </a:pPr>
                      <a:r>
                        <a:rPr lang="en-US" sz="800" b="0" i="0" u="sng" strike="noStrike" kern="1200">
                          <a:solidFill>
                            <a:srgbClr val="1F1A62"/>
                          </a:solidFill>
                          <a:effectLst/>
                          <a:latin typeface="Helvetica" panose="020B0604020202020204"/>
                          <a:ea typeface="+mn-ea"/>
                          <a:cs typeface="+mn-cs"/>
                          <a:hlinkClick r:id="rId107">
                            <a:extLst>
                              <a:ext uri="{A12FA001-AC4F-418D-AE19-62706E023703}">
                                <ahyp:hlinkClr xmlns:ahyp="http://schemas.microsoft.com/office/drawing/2018/hyperlinkcolor" val="tx"/>
                              </a:ext>
                            </a:extLst>
                          </a:hlinkClick>
                        </a:rPr>
                        <a:t>Beyond Tennis</a:t>
                      </a:r>
                      <a:endParaRPr lang="en-US" sz="800" b="0" i="0" u="sng" strike="noStrike" kern="1200">
                        <a:solidFill>
                          <a:srgbClr val="1F1A62"/>
                        </a:solidFill>
                        <a:effectLst/>
                        <a:latin typeface="Helvetica" panose="020B0604020202020204"/>
                        <a:ea typeface="+mn-ea"/>
                        <a:cs typeface="+mn-cs"/>
                      </a:endParaRPr>
                    </a:p>
                  </a:txBody>
                  <a:tcPr marL="9525" marR="9525" marT="9525" marB="0" anchor="b">
                    <a:solidFill>
                      <a:srgbClr val="E2E8F1"/>
                    </a:solidFill>
                  </a:tcPr>
                </a:tc>
                <a:tc>
                  <a:txBody>
                    <a:bodyPr/>
                    <a:lstStyle/>
                    <a:p>
                      <a:pPr algn="r" fontAlgn="b">
                        <a:buNone/>
                      </a:pPr>
                      <a:r>
                        <a:rPr lang="en-US" sz="800" b="1" i="0" u="none" strike="noStrike" kern="1200">
                          <a:solidFill>
                            <a:srgbClr val="1F1A62"/>
                          </a:solidFill>
                          <a:effectLst/>
                          <a:latin typeface="Helvetica" panose="020B0604020202020204"/>
                          <a:ea typeface="+mn-ea"/>
                          <a:cs typeface="+mn-cs"/>
                        </a:rPr>
                        <a:t>$197.8</a:t>
                      </a:r>
                    </a:p>
                  </a:txBody>
                  <a:tcPr marL="9525" marR="9525" marT="9525" marB="0" anchor="b">
                    <a:solidFill>
                      <a:srgbClr val="E2E8F1"/>
                    </a:solidFill>
                  </a:tcPr>
                </a:tc>
                <a:extLst>
                  <a:ext uri="{0D108BD9-81ED-4DB2-BD59-A6C34878D82A}">
                    <a16:rowId xmlns:a16="http://schemas.microsoft.com/office/drawing/2014/main" val="3758531432"/>
                  </a:ext>
                </a:extLst>
              </a:tr>
              <a:tr h="135471">
                <a:tc>
                  <a:txBody>
                    <a:bodyPr/>
                    <a:lstStyle/>
                    <a:p>
                      <a:pPr algn="l" fontAlgn="b">
                        <a:buNone/>
                      </a:pPr>
                      <a:r>
                        <a:rPr lang="en-US" sz="800" b="0" i="0" u="sng" strike="noStrike" kern="1200">
                          <a:solidFill>
                            <a:srgbClr val="1F1A62"/>
                          </a:solidFill>
                          <a:effectLst/>
                          <a:latin typeface="Helvetica" panose="020B0604020202020204"/>
                          <a:ea typeface="+mn-ea"/>
                          <a:cs typeface="+mn-cs"/>
                          <a:hlinkClick r:id="rId108">
                            <a:extLst>
                              <a:ext uri="{A12FA001-AC4F-418D-AE19-62706E023703}">
                                <ahyp:hlinkClr xmlns:ahyp="http://schemas.microsoft.com/office/drawing/2018/hyperlinkcolor" val="tx"/>
                              </a:ext>
                            </a:extLst>
                          </a:hlinkClick>
                        </a:rPr>
                        <a:t>U.S. Small Business Administration</a:t>
                      </a:r>
                      <a:endParaRPr lang="en-US" sz="800" b="0" i="0" u="sng" strike="noStrike" kern="1200">
                        <a:solidFill>
                          <a:srgbClr val="1F1A62"/>
                        </a:solidFill>
                        <a:effectLst/>
                        <a:latin typeface="Helvetica" panose="020B0604020202020204"/>
                        <a:ea typeface="+mn-ea"/>
                        <a:cs typeface="+mn-cs"/>
                      </a:endParaRPr>
                    </a:p>
                  </a:txBody>
                  <a:tcPr marL="9525" marR="9525" marT="9525" marB="0" anchor="b">
                    <a:solidFill>
                      <a:srgbClr val="E2E8F1"/>
                    </a:solidFill>
                  </a:tcPr>
                </a:tc>
                <a:tc>
                  <a:txBody>
                    <a:bodyPr/>
                    <a:lstStyle/>
                    <a:p>
                      <a:pPr algn="r" fontAlgn="b">
                        <a:buNone/>
                      </a:pPr>
                      <a:r>
                        <a:rPr lang="en-US" sz="800" b="1" i="0" u="none" strike="noStrike" kern="1200">
                          <a:solidFill>
                            <a:srgbClr val="1F1A62"/>
                          </a:solidFill>
                          <a:effectLst/>
                          <a:latin typeface="Helvetica" panose="020B0604020202020204"/>
                          <a:ea typeface="+mn-ea"/>
                          <a:cs typeface="+mn-cs"/>
                        </a:rPr>
                        <a:t>$193.7</a:t>
                      </a:r>
                    </a:p>
                  </a:txBody>
                  <a:tcPr marL="9525" marR="9525" marT="9525" marB="0" anchor="b">
                    <a:solidFill>
                      <a:srgbClr val="E2E8F1"/>
                    </a:solidFill>
                  </a:tcPr>
                </a:tc>
                <a:extLst>
                  <a:ext uri="{0D108BD9-81ED-4DB2-BD59-A6C34878D82A}">
                    <a16:rowId xmlns:a16="http://schemas.microsoft.com/office/drawing/2014/main" val="3037566474"/>
                  </a:ext>
                </a:extLst>
              </a:tr>
              <a:tr h="135471">
                <a:tc>
                  <a:txBody>
                    <a:bodyPr/>
                    <a:lstStyle/>
                    <a:p>
                      <a:pPr algn="l" fontAlgn="b">
                        <a:buNone/>
                      </a:pPr>
                      <a:r>
                        <a:rPr lang="en-US" sz="800" b="0" i="0" u="sng" strike="noStrike" kern="1200">
                          <a:solidFill>
                            <a:srgbClr val="1F1A62"/>
                          </a:solidFill>
                          <a:effectLst/>
                          <a:latin typeface="Helvetica" panose="020B0604020202020204"/>
                          <a:ea typeface="+mn-ea"/>
                          <a:cs typeface="+mn-cs"/>
                          <a:hlinkClick r:id="rId109">
                            <a:extLst>
                              <a:ext uri="{A12FA001-AC4F-418D-AE19-62706E023703}">
                                <ahyp:hlinkClr xmlns:ahyp="http://schemas.microsoft.com/office/drawing/2018/hyperlinkcolor" val="tx"/>
                              </a:ext>
                            </a:extLst>
                          </a:hlinkClick>
                        </a:rPr>
                        <a:t>DUER</a:t>
                      </a:r>
                      <a:endParaRPr lang="en-US" sz="800" b="0" i="0" u="sng" strike="noStrike" kern="1200">
                        <a:solidFill>
                          <a:srgbClr val="1F1A62"/>
                        </a:solidFill>
                        <a:effectLst/>
                        <a:latin typeface="Helvetica" panose="020B0604020202020204"/>
                        <a:ea typeface="+mn-ea"/>
                        <a:cs typeface="+mn-cs"/>
                      </a:endParaRPr>
                    </a:p>
                  </a:txBody>
                  <a:tcPr marL="9525" marR="9525" marT="9525" marB="0" anchor="b">
                    <a:solidFill>
                      <a:srgbClr val="E2E8F1"/>
                    </a:solidFill>
                  </a:tcPr>
                </a:tc>
                <a:tc>
                  <a:txBody>
                    <a:bodyPr/>
                    <a:lstStyle/>
                    <a:p>
                      <a:pPr algn="r" fontAlgn="b">
                        <a:buNone/>
                      </a:pPr>
                      <a:r>
                        <a:rPr lang="en-US" sz="800" b="1" i="0" u="none" strike="noStrike" kern="1200">
                          <a:solidFill>
                            <a:srgbClr val="1F1A62"/>
                          </a:solidFill>
                          <a:effectLst/>
                          <a:latin typeface="Helvetica" panose="020B0604020202020204"/>
                          <a:ea typeface="+mn-ea"/>
                          <a:cs typeface="+mn-cs"/>
                        </a:rPr>
                        <a:t>$178.1</a:t>
                      </a:r>
                    </a:p>
                  </a:txBody>
                  <a:tcPr marL="9525" marR="9525" marT="9525" marB="0" anchor="b">
                    <a:solidFill>
                      <a:srgbClr val="E2E8F1"/>
                    </a:solidFill>
                  </a:tcPr>
                </a:tc>
                <a:extLst>
                  <a:ext uri="{0D108BD9-81ED-4DB2-BD59-A6C34878D82A}">
                    <a16:rowId xmlns:a16="http://schemas.microsoft.com/office/drawing/2014/main" val="2565185990"/>
                  </a:ext>
                </a:extLst>
              </a:tr>
              <a:tr h="135471">
                <a:tc>
                  <a:txBody>
                    <a:bodyPr/>
                    <a:lstStyle/>
                    <a:p>
                      <a:pPr algn="l" fontAlgn="b">
                        <a:buNone/>
                      </a:pPr>
                      <a:r>
                        <a:rPr lang="en-US" sz="800" b="0" i="0" u="sng" strike="noStrike" kern="1200">
                          <a:solidFill>
                            <a:srgbClr val="1F1A62"/>
                          </a:solidFill>
                          <a:effectLst/>
                          <a:latin typeface="Helvetica" panose="020B0604020202020204"/>
                          <a:ea typeface="+mn-ea"/>
                          <a:cs typeface="+mn-cs"/>
                          <a:hlinkClick r:id="rId110">
                            <a:extLst>
                              <a:ext uri="{A12FA001-AC4F-418D-AE19-62706E023703}">
                                <ahyp:hlinkClr xmlns:ahyp="http://schemas.microsoft.com/office/drawing/2018/hyperlinkcolor" val="tx"/>
                              </a:ext>
                            </a:extLst>
                          </a:hlinkClick>
                        </a:rPr>
                        <a:t>Wolf Mattress</a:t>
                      </a:r>
                      <a:endParaRPr lang="en-US" sz="800" b="0" i="0" u="sng" strike="noStrike" kern="1200">
                        <a:solidFill>
                          <a:srgbClr val="1F1A62"/>
                        </a:solidFill>
                        <a:effectLst/>
                        <a:latin typeface="Helvetica" panose="020B0604020202020204"/>
                        <a:ea typeface="+mn-ea"/>
                        <a:cs typeface="+mn-cs"/>
                      </a:endParaRPr>
                    </a:p>
                  </a:txBody>
                  <a:tcPr marL="9525" marR="9525" marT="9525" marB="0" anchor="b">
                    <a:solidFill>
                      <a:srgbClr val="E2E8F1"/>
                    </a:solidFill>
                  </a:tcPr>
                </a:tc>
                <a:tc>
                  <a:txBody>
                    <a:bodyPr/>
                    <a:lstStyle/>
                    <a:p>
                      <a:pPr algn="r" fontAlgn="b">
                        <a:buNone/>
                      </a:pPr>
                      <a:r>
                        <a:rPr lang="en-US" sz="800" b="1" i="0" u="none" strike="noStrike" kern="1200">
                          <a:solidFill>
                            <a:srgbClr val="1F1A62"/>
                          </a:solidFill>
                          <a:effectLst/>
                          <a:latin typeface="Helvetica" panose="020B0604020202020204"/>
                          <a:ea typeface="+mn-ea"/>
                          <a:cs typeface="+mn-cs"/>
                        </a:rPr>
                        <a:t>$172.8</a:t>
                      </a:r>
                    </a:p>
                  </a:txBody>
                  <a:tcPr marL="9525" marR="9525" marT="9525" marB="0" anchor="b">
                    <a:solidFill>
                      <a:srgbClr val="E2E8F1"/>
                    </a:solidFill>
                  </a:tcPr>
                </a:tc>
                <a:extLst>
                  <a:ext uri="{0D108BD9-81ED-4DB2-BD59-A6C34878D82A}">
                    <a16:rowId xmlns:a16="http://schemas.microsoft.com/office/drawing/2014/main" val="2904081547"/>
                  </a:ext>
                </a:extLst>
              </a:tr>
              <a:tr h="135471">
                <a:tc>
                  <a:txBody>
                    <a:bodyPr/>
                    <a:lstStyle/>
                    <a:p>
                      <a:pPr algn="l" fontAlgn="b">
                        <a:buNone/>
                      </a:pPr>
                      <a:r>
                        <a:rPr lang="en-US" sz="800" b="0" i="0" u="sng" strike="noStrike" kern="1200">
                          <a:solidFill>
                            <a:srgbClr val="1F1A62"/>
                          </a:solidFill>
                          <a:effectLst/>
                          <a:latin typeface="Helvetica" panose="020B0604020202020204"/>
                          <a:ea typeface="+mn-ea"/>
                          <a:cs typeface="+mn-cs"/>
                          <a:hlinkClick r:id="rId111">
                            <a:extLst>
                              <a:ext uri="{A12FA001-AC4F-418D-AE19-62706E023703}">
                                <ahyp:hlinkClr xmlns:ahyp="http://schemas.microsoft.com/office/drawing/2018/hyperlinkcolor" val="tx"/>
                              </a:ext>
                            </a:extLst>
                          </a:hlinkClick>
                        </a:rPr>
                        <a:t>JCC Association of North America</a:t>
                      </a:r>
                      <a:endParaRPr lang="en-US" sz="800" b="0" i="0" u="sng" strike="noStrike" kern="1200">
                        <a:solidFill>
                          <a:srgbClr val="1F1A62"/>
                        </a:solidFill>
                        <a:effectLst/>
                        <a:latin typeface="Helvetica" panose="020B0604020202020204"/>
                        <a:ea typeface="+mn-ea"/>
                        <a:cs typeface="+mn-cs"/>
                      </a:endParaRPr>
                    </a:p>
                  </a:txBody>
                  <a:tcPr marL="9525" marR="9525" marT="9525" marB="0" anchor="b">
                    <a:solidFill>
                      <a:srgbClr val="E2E8F1"/>
                    </a:solidFill>
                  </a:tcPr>
                </a:tc>
                <a:tc>
                  <a:txBody>
                    <a:bodyPr/>
                    <a:lstStyle/>
                    <a:p>
                      <a:pPr algn="r" fontAlgn="b">
                        <a:buNone/>
                      </a:pPr>
                      <a:r>
                        <a:rPr lang="en-US" sz="800" b="1" i="0" u="none" strike="noStrike" kern="1200">
                          <a:solidFill>
                            <a:srgbClr val="1F1A62"/>
                          </a:solidFill>
                          <a:effectLst/>
                          <a:latin typeface="Helvetica" panose="020B0604020202020204"/>
                          <a:ea typeface="+mn-ea"/>
                          <a:cs typeface="+mn-cs"/>
                        </a:rPr>
                        <a:t>$172.0</a:t>
                      </a:r>
                    </a:p>
                  </a:txBody>
                  <a:tcPr marL="9525" marR="9525" marT="9525" marB="0" anchor="b">
                    <a:solidFill>
                      <a:srgbClr val="E2E8F1"/>
                    </a:solidFill>
                  </a:tcPr>
                </a:tc>
                <a:extLst>
                  <a:ext uri="{0D108BD9-81ED-4DB2-BD59-A6C34878D82A}">
                    <a16:rowId xmlns:a16="http://schemas.microsoft.com/office/drawing/2014/main" val="3985156320"/>
                  </a:ext>
                </a:extLst>
              </a:tr>
              <a:tr h="135471">
                <a:tc>
                  <a:txBody>
                    <a:bodyPr/>
                    <a:lstStyle/>
                    <a:p>
                      <a:pPr algn="l" fontAlgn="b">
                        <a:buNone/>
                      </a:pPr>
                      <a:r>
                        <a:rPr lang="en-US" sz="800" b="0" i="0" u="sng" strike="noStrike" kern="1200">
                          <a:solidFill>
                            <a:srgbClr val="1F1A62"/>
                          </a:solidFill>
                          <a:effectLst/>
                          <a:latin typeface="Helvetica" panose="020B0604020202020204"/>
                          <a:ea typeface="+mn-ea"/>
                          <a:cs typeface="+mn-cs"/>
                          <a:hlinkClick r:id="rId112">
                            <a:extLst>
                              <a:ext uri="{A12FA001-AC4F-418D-AE19-62706E023703}">
                                <ahyp:hlinkClr xmlns:ahyp="http://schemas.microsoft.com/office/drawing/2018/hyperlinkcolor" val="tx"/>
                              </a:ext>
                            </a:extLst>
                          </a:hlinkClick>
                        </a:rPr>
                        <a:t>The Voice of the Martyrs</a:t>
                      </a:r>
                      <a:endParaRPr lang="en-US" sz="800" b="0" i="0" u="sng" strike="noStrike" kern="1200">
                        <a:solidFill>
                          <a:srgbClr val="1F1A62"/>
                        </a:solidFill>
                        <a:effectLst/>
                        <a:latin typeface="Helvetica" panose="020B0604020202020204"/>
                        <a:ea typeface="+mn-ea"/>
                        <a:cs typeface="+mn-cs"/>
                      </a:endParaRPr>
                    </a:p>
                  </a:txBody>
                  <a:tcPr marL="9525" marR="9525" marT="9525" marB="0" anchor="b">
                    <a:solidFill>
                      <a:srgbClr val="E2E8F1"/>
                    </a:solidFill>
                  </a:tcPr>
                </a:tc>
                <a:tc>
                  <a:txBody>
                    <a:bodyPr/>
                    <a:lstStyle/>
                    <a:p>
                      <a:pPr algn="r" fontAlgn="b">
                        <a:buNone/>
                      </a:pPr>
                      <a:r>
                        <a:rPr lang="en-US" sz="800" b="1" i="0" u="none" strike="noStrike" kern="1200">
                          <a:solidFill>
                            <a:srgbClr val="1F1A62"/>
                          </a:solidFill>
                          <a:effectLst/>
                          <a:latin typeface="Helvetica" panose="020B0604020202020204"/>
                          <a:ea typeface="+mn-ea"/>
                          <a:cs typeface="+mn-cs"/>
                        </a:rPr>
                        <a:t>$171.9</a:t>
                      </a:r>
                    </a:p>
                  </a:txBody>
                  <a:tcPr marL="9525" marR="9525" marT="9525" marB="0" anchor="b">
                    <a:solidFill>
                      <a:srgbClr val="E2E8F1"/>
                    </a:solidFill>
                  </a:tcPr>
                </a:tc>
                <a:extLst>
                  <a:ext uri="{0D108BD9-81ED-4DB2-BD59-A6C34878D82A}">
                    <a16:rowId xmlns:a16="http://schemas.microsoft.com/office/drawing/2014/main" val="2107743845"/>
                  </a:ext>
                </a:extLst>
              </a:tr>
              <a:tr h="135471">
                <a:tc>
                  <a:txBody>
                    <a:bodyPr/>
                    <a:lstStyle/>
                    <a:p>
                      <a:pPr algn="l" fontAlgn="b">
                        <a:buNone/>
                      </a:pPr>
                      <a:r>
                        <a:rPr lang="en-US" sz="800" b="0" i="0" u="sng" strike="noStrike" kern="1200">
                          <a:solidFill>
                            <a:srgbClr val="1F1A62"/>
                          </a:solidFill>
                          <a:effectLst/>
                          <a:latin typeface="Helvetica" panose="020B0604020202020204"/>
                          <a:ea typeface="+mn-ea"/>
                          <a:cs typeface="+mn-cs"/>
                          <a:hlinkClick r:id="rId113">
                            <a:extLst>
                              <a:ext uri="{A12FA001-AC4F-418D-AE19-62706E023703}">
                                <ahyp:hlinkClr xmlns:ahyp="http://schemas.microsoft.com/office/drawing/2018/hyperlinkcolor" val="tx"/>
                              </a:ext>
                            </a:extLst>
                          </a:hlinkClick>
                        </a:rPr>
                        <a:t>Visit Oman</a:t>
                      </a:r>
                      <a:endParaRPr lang="en-US" sz="800" b="0" i="0" u="sng" strike="noStrike" kern="1200">
                        <a:solidFill>
                          <a:srgbClr val="1F1A62"/>
                        </a:solidFill>
                        <a:effectLst/>
                        <a:latin typeface="Helvetica" panose="020B0604020202020204"/>
                        <a:ea typeface="+mn-ea"/>
                        <a:cs typeface="+mn-cs"/>
                      </a:endParaRPr>
                    </a:p>
                  </a:txBody>
                  <a:tcPr marL="9525" marR="9525" marT="9525" marB="0" anchor="b">
                    <a:solidFill>
                      <a:srgbClr val="E2E8F1"/>
                    </a:solidFill>
                  </a:tcPr>
                </a:tc>
                <a:tc>
                  <a:txBody>
                    <a:bodyPr/>
                    <a:lstStyle/>
                    <a:p>
                      <a:pPr algn="r" fontAlgn="b">
                        <a:buNone/>
                      </a:pPr>
                      <a:r>
                        <a:rPr lang="en-US" sz="800" b="1" i="0" u="none" strike="noStrike" kern="1200">
                          <a:solidFill>
                            <a:srgbClr val="1F1A62"/>
                          </a:solidFill>
                          <a:effectLst/>
                          <a:latin typeface="Helvetica" panose="020B0604020202020204"/>
                          <a:ea typeface="+mn-ea"/>
                          <a:cs typeface="+mn-cs"/>
                        </a:rPr>
                        <a:t>$171.0</a:t>
                      </a:r>
                    </a:p>
                  </a:txBody>
                  <a:tcPr marL="9525" marR="9525" marT="9525" marB="0" anchor="b">
                    <a:solidFill>
                      <a:srgbClr val="E2E8F1"/>
                    </a:solidFill>
                  </a:tcPr>
                </a:tc>
                <a:extLst>
                  <a:ext uri="{0D108BD9-81ED-4DB2-BD59-A6C34878D82A}">
                    <a16:rowId xmlns:a16="http://schemas.microsoft.com/office/drawing/2014/main" val="467029731"/>
                  </a:ext>
                </a:extLst>
              </a:tr>
              <a:tr h="135471">
                <a:tc>
                  <a:txBody>
                    <a:bodyPr/>
                    <a:lstStyle/>
                    <a:p>
                      <a:pPr algn="l" fontAlgn="b">
                        <a:buNone/>
                      </a:pPr>
                      <a:r>
                        <a:rPr lang="en-US" sz="800" b="0" i="0" u="sng" strike="noStrike" kern="1200">
                          <a:solidFill>
                            <a:srgbClr val="1F1A62"/>
                          </a:solidFill>
                          <a:effectLst/>
                          <a:latin typeface="Helvetica" panose="020B0604020202020204"/>
                          <a:ea typeface="+mn-ea"/>
                          <a:cs typeface="+mn-cs"/>
                          <a:hlinkClick r:id="rId114">
                            <a:extLst>
                              <a:ext uri="{A12FA001-AC4F-418D-AE19-62706E023703}">
                                <ahyp:hlinkClr xmlns:ahyp="http://schemas.microsoft.com/office/drawing/2018/hyperlinkcolor" val="tx"/>
                              </a:ext>
                            </a:extLst>
                          </a:hlinkClick>
                        </a:rPr>
                        <a:t>COOFANDY</a:t>
                      </a:r>
                      <a:endParaRPr lang="en-US" sz="800" b="0" i="0" u="sng" strike="noStrike" kern="1200">
                        <a:solidFill>
                          <a:srgbClr val="1F1A62"/>
                        </a:solidFill>
                        <a:effectLst/>
                        <a:latin typeface="Helvetica" panose="020B0604020202020204"/>
                        <a:ea typeface="+mn-ea"/>
                        <a:cs typeface="+mn-cs"/>
                      </a:endParaRPr>
                    </a:p>
                  </a:txBody>
                  <a:tcPr marL="9525" marR="9525" marT="9525" marB="0" anchor="b">
                    <a:solidFill>
                      <a:srgbClr val="E2E8F1"/>
                    </a:solidFill>
                  </a:tcPr>
                </a:tc>
                <a:tc>
                  <a:txBody>
                    <a:bodyPr/>
                    <a:lstStyle/>
                    <a:p>
                      <a:pPr algn="r" fontAlgn="b">
                        <a:buNone/>
                      </a:pPr>
                      <a:r>
                        <a:rPr lang="en-US" sz="800" b="1" i="0" u="none" strike="noStrike" kern="1200">
                          <a:solidFill>
                            <a:srgbClr val="1F1A62"/>
                          </a:solidFill>
                          <a:effectLst/>
                          <a:latin typeface="Helvetica" panose="020B0604020202020204"/>
                          <a:ea typeface="+mn-ea"/>
                          <a:cs typeface="+mn-cs"/>
                        </a:rPr>
                        <a:t>$170.9</a:t>
                      </a:r>
                    </a:p>
                  </a:txBody>
                  <a:tcPr marL="9525" marR="9525" marT="9525" marB="0" anchor="b">
                    <a:solidFill>
                      <a:srgbClr val="E2E8F1"/>
                    </a:solidFill>
                  </a:tcPr>
                </a:tc>
                <a:extLst>
                  <a:ext uri="{0D108BD9-81ED-4DB2-BD59-A6C34878D82A}">
                    <a16:rowId xmlns:a16="http://schemas.microsoft.com/office/drawing/2014/main" val="1051726361"/>
                  </a:ext>
                </a:extLst>
              </a:tr>
              <a:tr h="135471">
                <a:tc>
                  <a:txBody>
                    <a:bodyPr/>
                    <a:lstStyle/>
                    <a:p>
                      <a:pPr algn="l" fontAlgn="b">
                        <a:buNone/>
                      </a:pPr>
                      <a:r>
                        <a:rPr lang="en-US" sz="800" b="0" i="0" u="sng" strike="noStrike" kern="1200">
                          <a:solidFill>
                            <a:srgbClr val="1F1A62"/>
                          </a:solidFill>
                          <a:effectLst/>
                          <a:latin typeface="Helvetica" panose="020B0604020202020204"/>
                          <a:ea typeface="+mn-ea"/>
                          <a:cs typeface="+mn-cs"/>
                          <a:hlinkClick r:id="rId115">
                            <a:extLst>
                              <a:ext uri="{A12FA001-AC4F-418D-AE19-62706E023703}">
                                <ahyp:hlinkClr xmlns:ahyp="http://schemas.microsoft.com/office/drawing/2018/hyperlinkcolor" val="tx"/>
                              </a:ext>
                            </a:extLst>
                          </a:hlinkClick>
                        </a:rPr>
                        <a:t>FluffCo</a:t>
                      </a:r>
                      <a:endParaRPr lang="en-US" sz="800" b="0" i="0" u="sng" strike="noStrike" kern="1200">
                        <a:solidFill>
                          <a:srgbClr val="1F1A62"/>
                        </a:solidFill>
                        <a:effectLst/>
                        <a:latin typeface="Helvetica" panose="020B0604020202020204"/>
                        <a:ea typeface="+mn-ea"/>
                        <a:cs typeface="+mn-cs"/>
                      </a:endParaRPr>
                    </a:p>
                  </a:txBody>
                  <a:tcPr marL="9525" marR="9525" marT="9525" marB="0" anchor="b">
                    <a:solidFill>
                      <a:srgbClr val="E2E8F1"/>
                    </a:solidFill>
                  </a:tcPr>
                </a:tc>
                <a:tc>
                  <a:txBody>
                    <a:bodyPr/>
                    <a:lstStyle/>
                    <a:p>
                      <a:pPr algn="r" fontAlgn="b">
                        <a:buNone/>
                      </a:pPr>
                      <a:r>
                        <a:rPr lang="en-US" sz="800" b="1" i="0" u="none" strike="noStrike" kern="1200">
                          <a:solidFill>
                            <a:srgbClr val="1F1A62"/>
                          </a:solidFill>
                          <a:effectLst/>
                          <a:latin typeface="Helvetica" panose="020B0604020202020204"/>
                          <a:ea typeface="+mn-ea"/>
                          <a:cs typeface="+mn-cs"/>
                        </a:rPr>
                        <a:t>$159.7</a:t>
                      </a:r>
                    </a:p>
                  </a:txBody>
                  <a:tcPr marL="9525" marR="9525" marT="9525" marB="0" anchor="b">
                    <a:solidFill>
                      <a:srgbClr val="E2E8F1"/>
                    </a:solidFill>
                  </a:tcPr>
                </a:tc>
                <a:extLst>
                  <a:ext uri="{0D108BD9-81ED-4DB2-BD59-A6C34878D82A}">
                    <a16:rowId xmlns:a16="http://schemas.microsoft.com/office/drawing/2014/main" val="4140546859"/>
                  </a:ext>
                </a:extLst>
              </a:tr>
              <a:tr h="135471">
                <a:tc>
                  <a:txBody>
                    <a:bodyPr/>
                    <a:lstStyle/>
                    <a:p>
                      <a:pPr algn="l" fontAlgn="b">
                        <a:buNone/>
                      </a:pPr>
                      <a:r>
                        <a:rPr lang="en-US" sz="800" b="0" i="0" u="sng" strike="noStrike" kern="1200">
                          <a:solidFill>
                            <a:srgbClr val="1F1A62"/>
                          </a:solidFill>
                          <a:effectLst/>
                          <a:latin typeface="Helvetica" panose="020B0604020202020204"/>
                          <a:ea typeface="+mn-ea"/>
                          <a:cs typeface="+mn-cs"/>
                          <a:hlinkClick r:id="rId116">
                            <a:extLst>
                              <a:ext uri="{A12FA001-AC4F-418D-AE19-62706E023703}">
                                <ahyp:hlinkClr xmlns:ahyp="http://schemas.microsoft.com/office/drawing/2018/hyperlinkcolor" val="tx"/>
                              </a:ext>
                            </a:extLst>
                          </a:hlinkClick>
                        </a:rPr>
                        <a:t>The Hill</a:t>
                      </a:r>
                      <a:endParaRPr lang="en-US" sz="800" b="0" i="0" u="sng" strike="noStrike" kern="1200">
                        <a:solidFill>
                          <a:srgbClr val="1F1A62"/>
                        </a:solidFill>
                        <a:effectLst/>
                        <a:latin typeface="Helvetica" panose="020B0604020202020204"/>
                        <a:ea typeface="+mn-ea"/>
                        <a:cs typeface="+mn-cs"/>
                      </a:endParaRPr>
                    </a:p>
                  </a:txBody>
                  <a:tcPr marL="9525" marR="9525" marT="9525" marB="0" anchor="b">
                    <a:solidFill>
                      <a:srgbClr val="E2E8F1"/>
                    </a:solidFill>
                  </a:tcPr>
                </a:tc>
                <a:tc>
                  <a:txBody>
                    <a:bodyPr/>
                    <a:lstStyle/>
                    <a:p>
                      <a:pPr algn="r" fontAlgn="b">
                        <a:buNone/>
                      </a:pPr>
                      <a:r>
                        <a:rPr lang="en-US" sz="800" b="1" i="0" u="none" strike="noStrike" kern="1200">
                          <a:solidFill>
                            <a:srgbClr val="1F1A62"/>
                          </a:solidFill>
                          <a:effectLst/>
                          <a:latin typeface="Helvetica" panose="020B0604020202020204"/>
                          <a:ea typeface="+mn-ea"/>
                          <a:cs typeface="+mn-cs"/>
                        </a:rPr>
                        <a:t>$154.2</a:t>
                      </a:r>
                    </a:p>
                  </a:txBody>
                  <a:tcPr marL="9525" marR="9525" marT="9525" marB="0" anchor="b">
                    <a:solidFill>
                      <a:srgbClr val="E2E8F1"/>
                    </a:solidFill>
                  </a:tcPr>
                </a:tc>
                <a:extLst>
                  <a:ext uri="{0D108BD9-81ED-4DB2-BD59-A6C34878D82A}">
                    <a16:rowId xmlns:a16="http://schemas.microsoft.com/office/drawing/2014/main" val="92535058"/>
                  </a:ext>
                </a:extLst>
              </a:tr>
              <a:tr h="135471">
                <a:tc>
                  <a:txBody>
                    <a:bodyPr/>
                    <a:lstStyle/>
                    <a:p>
                      <a:pPr algn="l" fontAlgn="b">
                        <a:buNone/>
                      </a:pPr>
                      <a:r>
                        <a:rPr lang="en-US" sz="800" b="0" i="0" u="sng" strike="noStrike" kern="1200">
                          <a:solidFill>
                            <a:srgbClr val="1F1A62"/>
                          </a:solidFill>
                          <a:effectLst/>
                          <a:latin typeface="Helvetica" panose="020B0604020202020204"/>
                          <a:ea typeface="+mn-ea"/>
                          <a:cs typeface="+mn-cs"/>
                          <a:hlinkClick r:id="rId117">
                            <a:extLst>
                              <a:ext uri="{A12FA001-AC4F-418D-AE19-62706E023703}">
                                <ahyp:hlinkClr xmlns:ahyp="http://schemas.microsoft.com/office/drawing/2018/hyperlinkcolor" val="tx"/>
                              </a:ext>
                            </a:extLst>
                          </a:hlinkClick>
                        </a:rPr>
                        <a:t>Invictus One</a:t>
                      </a:r>
                      <a:endParaRPr lang="en-US" sz="800" b="0" i="0" u="sng" strike="noStrike" kern="1200">
                        <a:solidFill>
                          <a:srgbClr val="1F1A62"/>
                        </a:solidFill>
                        <a:effectLst/>
                        <a:latin typeface="Helvetica" panose="020B0604020202020204"/>
                        <a:ea typeface="+mn-ea"/>
                        <a:cs typeface="+mn-cs"/>
                      </a:endParaRPr>
                    </a:p>
                  </a:txBody>
                  <a:tcPr marL="9525" marR="9525" marT="9525" marB="0" anchor="b">
                    <a:solidFill>
                      <a:srgbClr val="E2E8F1"/>
                    </a:solidFill>
                  </a:tcPr>
                </a:tc>
                <a:tc>
                  <a:txBody>
                    <a:bodyPr/>
                    <a:lstStyle/>
                    <a:p>
                      <a:pPr algn="r" fontAlgn="b">
                        <a:buNone/>
                      </a:pPr>
                      <a:r>
                        <a:rPr lang="en-US" sz="800" b="1" i="0" u="none" strike="noStrike" kern="1200">
                          <a:solidFill>
                            <a:srgbClr val="1F1A62"/>
                          </a:solidFill>
                          <a:effectLst/>
                          <a:latin typeface="Helvetica" panose="020B0604020202020204"/>
                          <a:ea typeface="+mn-ea"/>
                          <a:cs typeface="+mn-cs"/>
                        </a:rPr>
                        <a:t>$152.0</a:t>
                      </a:r>
                    </a:p>
                  </a:txBody>
                  <a:tcPr marL="9525" marR="9525" marT="9525" marB="0" anchor="b">
                    <a:solidFill>
                      <a:srgbClr val="E2E8F1"/>
                    </a:solidFill>
                  </a:tcPr>
                </a:tc>
                <a:extLst>
                  <a:ext uri="{0D108BD9-81ED-4DB2-BD59-A6C34878D82A}">
                    <a16:rowId xmlns:a16="http://schemas.microsoft.com/office/drawing/2014/main" val="2464428436"/>
                  </a:ext>
                </a:extLst>
              </a:tr>
              <a:tr h="135471">
                <a:tc>
                  <a:txBody>
                    <a:bodyPr/>
                    <a:lstStyle/>
                    <a:p>
                      <a:pPr algn="l" fontAlgn="b">
                        <a:buNone/>
                      </a:pPr>
                      <a:r>
                        <a:rPr lang="en-US" sz="800" b="0" i="0" u="sng" strike="noStrike" kern="1200">
                          <a:solidFill>
                            <a:srgbClr val="1F1A62"/>
                          </a:solidFill>
                          <a:effectLst/>
                          <a:latin typeface="Helvetica" panose="020B0604020202020204"/>
                          <a:ea typeface="+mn-ea"/>
                          <a:cs typeface="+mn-cs"/>
                          <a:hlinkClick r:id="rId118">
                            <a:extLst>
                              <a:ext uri="{A12FA001-AC4F-418D-AE19-62706E023703}">
                                <ahyp:hlinkClr xmlns:ahyp="http://schemas.microsoft.com/office/drawing/2018/hyperlinkcolor" val="tx"/>
                              </a:ext>
                            </a:extLst>
                          </a:hlinkClick>
                        </a:rPr>
                        <a:t>Dr. Phytos</a:t>
                      </a:r>
                      <a:endParaRPr lang="en-US" sz="800" b="0" i="0" u="sng" strike="noStrike" kern="1200">
                        <a:solidFill>
                          <a:srgbClr val="1F1A62"/>
                        </a:solidFill>
                        <a:effectLst/>
                        <a:latin typeface="Helvetica" panose="020B0604020202020204"/>
                        <a:ea typeface="+mn-ea"/>
                        <a:cs typeface="+mn-cs"/>
                      </a:endParaRPr>
                    </a:p>
                  </a:txBody>
                  <a:tcPr marL="9525" marR="9525" marT="9525" marB="0" anchor="b">
                    <a:solidFill>
                      <a:srgbClr val="E2E8F1"/>
                    </a:solidFill>
                  </a:tcPr>
                </a:tc>
                <a:tc>
                  <a:txBody>
                    <a:bodyPr/>
                    <a:lstStyle/>
                    <a:p>
                      <a:pPr algn="r" fontAlgn="b">
                        <a:buNone/>
                      </a:pPr>
                      <a:r>
                        <a:rPr lang="en-US" sz="800" b="1" i="0" u="none" strike="noStrike" kern="1200">
                          <a:solidFill>
                            <a:srgbClr val="1F1A62"/>
                          </a:solidFill>
                          <a:effectLst/>
                          <a:latin typeface="Helvetica" panose="020B0604020202020204"/>
                          <a:ea typeface="+mn-ea"/>
                          <a:cs typeface="+mn-cs"/>
                        </a:rPr>
                        <a:t>$148.3</a:t>
                      </a:r>
                    </a:p>
                  </a:txBody>
                  <a:tcPr marL="9525" marR="9525" marT="9525" marB="0" anchor="b">
                    <a:solidFill>
                      <a:srgbClr val="E2E8F1"/>
                    </a:solidFill>
                  </a:tcPr>
                </a:tc>
                <a:extLst>
                  <a:ext uri="{0D108BD9-81ED-4DB2-BD59-A6C34878D82A}">
                    <a16:rowId xmlns:a16="http://schemas.microsoft.com/office/drawing/2014/main" val="1545840138"/>
                  </a:ext>
                </a:extLst>
              </a:tr>
              <a:tr h="135471">
                <a:tc>
                  <a:txBody>
                    <a:bodyPr/>
                    <a:lstStyle/>
                    <a:p>
                      <a:pPr algn="l" fontAlgn="b">
                        <a:buNone/>
                      </a:pPr>
                      <a:r>
                        <a:rPr lang="en-US" sz="800" b="0" i="0" u="sng" strike="noStrike" kern="1200">
                          <a:solidFill>
                            <a:srgbClr val="1F1A62"/>
                          </a:solidFill>
                          <a:effectLst/>
                          <a:latin typeface="Helvetica" panose="020B0604020202020204"/>
                          <a:ea typeface="+mn-ea"/>
                          <a:cs typeface="+mn-cs"/>
                          <a:hlinkClick r:id="rId119">
                            <a:extLst>
                              <a:ext uri="{A12FA001-AC4F-418D-AE19-62706E023703}">
                                <ahyp:hlinkClr xmlns:ahyp="http://schemas.microsoft.com/office/drawing/2018/hyperlinkcolor" val="tx"/>
                              </a:ext>
                            </a:extLst>
                          </a:hlinkClick>
                        </a:rPr>
                        <a:t>fatty15</a:t>
                      </a:r>
                      <a:endParaRPr lang="en-US" sz="800" b="0" i="0" u="sng" strike="noStrike" kern="1200">
                        <a:solidFill>
                          <a:srgbClr val="1F1A62"/>
                        </a:solidFill>
                        <a:effectLst/>
                        <a:latin typeface="Helvetica" panose="020B0604020202020204"/>
                        <a:ea typeface="+mn-ea"/>
                        <a:cs typeface="+mn-cs"/>
                      </a:endParaRPr>
                    </a:p>
                  </a:txBody>
                  <a:tcPr marL="9525" marR="9525" marT="9525" marB="0" anchor="b">
                    <a:solidFill>
                      <a:srgbClr val="E2E8F1"/>
                    </a:solidFill>
                  </a:tcPr>
                </a:tc>
                <a:tc>
                  <a:txBody>
                    <a:bodyPr/>
                    <a:lstStyle/>
                    <a:p>
                      <a:pPr algn="r" fontAlgn="b">
                        <a:buNone/>
                      </a:pPr>
                      <a:r>
                        <a:rPr lang="en-US" sz="800" b="1" i="0" u="none" strike="noStrike" kern="1200">
                          <a:solidFill>
                            <a:srgbClr val="1F1A62"/>
                          </a:solidFill>
                          <a:effectLst/>
                          <a:latin typeface="Helvetica" panose="020B0604020202020204"/>
                          <a:ea typeface="+mn-ea"/>
                          <a:cs typeface="+mn-cs"/>
                        </a:rPr>
                        <a:t>$142.7</a:t>
                      </a:r>
                    </a:p>
                  </a:txBody>
                  <a:tcPr marL="9525" marR="9525" marT="9525" marB="0" anchor="b">
                    <a:solidFill>
                      <a:srgbClr val="E2E8F1"/>
                    </a:solidFill>
                  </a:tcPr>
                </a:tc>
                <a:extLst>
                  <a:ext uri="{0D108BD9-81ED-4DB2-BD59-A6C34878D82A}">
                    <a16:rowId xmlns:a16="http://schemas.microsoft.com/office/drawing/2014/main" val="960670842"/>
                  </a:ext>
                </a:extLst>
              </a:tr>
              <a:tr h="135471">
                <a:tc>
                  <a:txBody>
                    <a:bodyPr/>
                    <a:lstStyle/>
                    <a:p>
                      <a:pPr algn="l" fontAlgn="b">
                        <a:buNone/>
                      </a:pPr>
                      <a:r>
                        <a:rPr lang="en-US" sz="800" b="0" i="0" u="sng" strike="noStrike" kern="1200">
                          <a:solidFill>
                            <a:srgbClr val="1F1A62"/>
                          </a:solidFill>
                          <a:effectLst/>
                          <a:latin typeface="Helvetica" panose="020B0604020202020204"/>
                          <a:ea typeface="+mn-ea"/>
                          <a:cs typeface="+mn-cs"/>
                          <a:hlinkClick r:id="rId120">
                            <a:extLst>
                              <a:ext uri="{A12FA001-AC4F-418D-AE19-62706E023703}">
                                <ahyp:hlinkClr xmlns:ahyp="http://schemas.microsoft.com/office/drawing/2018/hyperlinkcolor" val="tx"/>
                              </a:ext>
                            </a:extLst>
                          </a:hlinkClick>
                        </a:rPr>
                        <a:t>HII</a:t>
                      </a:r>
                      <a:endParaRPr lang="en-US" sz="800" b="0" i="0" u="sng" strike="noStrike" kern="1200">
                        <a:solidFill>
                          <a:srgbClr val="1F1A62"/>
                        </a:solidFill>
                        <a:effectLst/>
                        <a:latin typeface="Helvetica" panose="020B0604020202020204"/>
                        <a:ea typeface="+mn-ea"/>
                        <a:cs typeface="+mn-cs"/>
                      </a:endParaRPr>
                    </a:p>
                  </a:txBody>
                  <a:tcPr marL="9525" marR="9525" marT="9525" marB="0" anchor="b">
                    <a:solidFill>
                      <a:srgbClr val="E2E8F1"/>
                    </a:solidFill>
                  </a:tcPr>
                </a:tc>
                <a:tc>
                  <a:txBody>
                    <a:bodyPr/>
                    <a:lstStyle/>
                    <a:p>
                      <a:pPr algn="r" fontAlgn="b">
                        <a:buNone/>
                      </a:pPr>
                      <a:r>
                        <a:rPr lang="en-US" sz="800" b="1" i="0" u="none" strike="noStrike" kern="1200">
                          <a:solidFill>
                            <a:srgbClr val="1F1A62"/>
                          </a:solidFill>
                          <a:effectLst/>
                          <a:latin typeface="Helvetica" panose="020B0604020202020204"/>
                          <a:ea typeface="+mn-ea"/>
                          <a:cs typeface="+mn-cs"/>
                        </a:rPr>
                        <a:t>$141.4</a:t>
                      </a:r>
                    </a:p>
                  </a:txBody>
                  <a:tcPr marL="9525" marR="9525" marT="9525" marB="0" anchor="b">
                    <a:solidFill>
                      <a:srgbClr val="E2E8F1"/>
                    </a:solidFill>
                  </a:tcPr>
                </a:tc>
                <a:extLst>
                  <a:ext uri="{0D108BD9-81ED-4DB2-BD59-A6C34878D82A}">
                    <a16:rowId xmlns:a16="http://schemas.microsoft.com/office/drawing/2014/main" val="2696383004"/>
                  </a:ext>
                </a:extLst>
              </a:tr>
              <a:tr h="135471">
                <a:tc>
                  <a:txBody>
                    <a:bodyPr/>
                    <a:lstStyle/>
                    <a:p>
                      <a:pPr algn="l" fontAlgn="b">
                        <a:buNone/>
                      </a:pPr>
                      <a:r>
                        <a:rPr lang="en-US" sz="800" b="0" i="0" u="sng" strike="noStrike" kern="1200">
                          <a:solidFill>
                            <a:srgbClr val="1F1A62"/>
                          </a:solidFill>
                          <a:effectLst/>
                          <a:latin typeface="Helvetica" panose="020B0604020202020204"/>
                          <a:ea typeface="+mn-ea"/>
                          <a:cs typeface="+mn-cs"/>
                          <a:hlinkClick r:id="rId121">
                            <a:extLst>
                              <a:ext uri="{A12FA001-AC4F-418D-AE19-62706E023703}">
                                <ahyp:hlinkClr xmlns:ahyp="http://schemas.microsoft.com/office/drawing/2018/hyperlinkcolor" val="tx"/>
                              </a:ext>
                            </a:extLst>
                          </a:hlinkClick>
                        </a:rPr>
                        <a:t>Safe Money Innovators</a:t>
                      </a:r>
                      <a:endParaRPr lang="en-US" sz="800" b="0" i="0" u="sng" strike="noStrike" kern="1200">
                        <a:solidFill>
                          <a:srgbClr val="1F1A62"/>
                        </a:solidFill>
                        <a:effectLst/>
                        <a:latin typeface="Helvetica" panose="020B0604020202020204"/>
                        <a:ea typeface="+mn-ea"/>
                        <a:cs typeface="+mn-cs"/>
                      </a:endParaRPr>
                    </a:p>
                  </a:txBody>
                  <a:tcPr marL="9525" marR="9525" marT="9525" marB="0" anchor="b">
                    <a:solidFill>
                      <a:srgbClr val="E2E8F1"/>
                    </a:solidFill>
                  </a:tcPr>
                </a:tc>
                <a:tc>
                  <a:txBody>
                    <a:bodyPr/>
                    <a:lstStyle/>
                    <a:p>
                      <a:pPr algn="r" fontAlgn="b">
                        <a:buNone/>
                      </a:pPr>
                      <a:r>
                        <a:rPr lang="en-US" sz="800" b="1" i="0" u="none" strike="noStrike" kern="1200">
                          <a:solidFill>
                            <a:srgbClr val="1F1A62"/>
                          </a:solidFill>
                          <a:effectLst/>
                          <a:latin typeface="Helvetica" panose="020B0604020202020204"/>
                          <a:ea typeface="+mn-ea"/>
                          <a:cs typeface="+mn-cs"/>
                        </a:rPr>
                        <a:t>$140.4</a:t>
                      </a:r>
                    </a:p>
                  </a:txBody>
                  <a:tcPr marL="9525" marR="9525" marT="9525" marB="0" anchor="b">
                    <a:solidFill>
                      <a:srgbClr val="E2E8F1"/>
                    </a:solidFill>
                  </a:tcPr>
                </a:tc>
                <a:extLst>
                  <a:ext uri="{0D108BD9-81ED-4DB2-BD59-A6C34878D82A}">
                    <a16:rowId xmlns:a16="http://schemas.microsoft.com/office/drawing/2014/main" val="1653029859"/>
                  </a:ext>
                </a:extLst>
              </a:tr>
              <a:tr h="140878">
                <a:tc>
                  <a:txBody>
                    <a:bodyPr/>
                    <a:lstStyle/>
                    <a:p>
                      <a:pPr algn="l" fontAlgn="b">
                        <a:buNone/>
                      </a:pPr>
                      <a:r>
                        <a:rPr lang="en-US" sz="800" b="0" i="0" u="sng" strike="noStrike" kern="1200">
                          <a:solidFill>
                            <a:srgbClr val="1F1A62"/>
                          </a:solidFill>
                          <a:effectLst/>
                          <a:latin typeface="Helvetica" panose="020B0604020202020204"/>
                          <a:ea typeface="+mn-ea"/>
                          <a:cs typeface="+mn-cs"/>
                          <a:hlinkClick r:id="rId122">
                            <a:extLst>
                              <a:ext uri="{A12FA001-AC4F-418D-AE19-62706E023703}">
                                <ahyp:hlinkClr xmlns:ahyp="http://schemas.microsoft.com/office/drawing/2018/hyperlinkcolor" val="tx"/>
                              </a:ext>
                            </a:extLst>
                          </a:hlinkClick>
                        </a:rPr>
                        <a:t>Sunrise Association</a:t>
                      </a:r>
                      <a:endParaRPr lang="en-US" sz="800" b="0" i="0" u="sng" strike="noStrike" kern="1200">
                        <a:solidFill>
                          <a:srgbClr val="1F1A62"/>
                        </a:solidFill>
                        <a:effectLst/>
                        <a:latin typeface="Helvetica" panose="020B0604020202020204"/>
                        <a:ea typeface="+mn-ea"/>
                        <a:cs typeface="+mn-cs"/>
                      </a:endParaRPr>
                    </a:p>
                  </a:txBody>
                  <a:tcPr marL="9525" marR="9525" marT="9525" marB="0" anchor="b">
                    <a:solidFill>
                      <a:srgbClr val="E2E8F1"/>
                    </a:solidFill>
                  </a:tcPr>
                </a:tc>
                <a:tc>
                  <a:txBody>
                    <a:bodyPr/>
                    <a:lstStyle/>
                    <a:p>
                      <a:pPr algn="r" fontAlgn="b">
                        <a:buNone/>
                      </a:pPr>
                      <a:r>
                        <a:rPr lang="en-US" sz="800" b="1" i="0" u="none" strike="noStrike" kern="1200">
                          <a:solidFill>
                            <a:srgbClr val="1F1A62"/>
                          </a:solidFill>
                          <a:effectLst/>
                          <a:latin typeface="Helvetica" panose="020B0604020202020204"/>
                          <a:ea typeface="+mn-ea"/>
                          <a:cs typeface="+mn-cs"/>
                        </a:rPr>
                        <a:t>$140.0</a:t>
                      </a:r>
                    </a:p>
                  </a:txBody>
                  <a:tcPr marL="9525" marR="9525" marT="9525" marB="0" anchor="b">
                    <a:solidFill>
                      <a:srgbClr val="E2E8F1"/>
                    </a:solidFill>
                  </a:tcPr>
                </a:tc>
                <a:extLst>
                  <a:ext uri="{0D108BD9-81ED-4DB2-BD59-A6C34878D82A}">
                    <a16:rowId xmlns:a16="http://schemas.microsoft.com/office/drawing/2014/main" val="2248202302"/>
                  </a:ext>
                </a:extLst>
              </a:tr>
              <a:tr h="140878">
                <a:tc>
                  <a:txBody>
                    <a:bodyPr/>
                    <a:lstStyle/>
                    <a:p>
                      <a:pPr algn="l" fontAlgn="b">
                        <a:buNone/>
                      </a:pPr>
                      <a:r>
                        <a:rPr lang="en-US" sz="800" b="0" i="0" u="sng" strike="noStrike" kern="1200">
                          <a:solidFill>
                            <a:srgbClr val="1F1A62"/>
                          </a:solidFill>
                          <a:effectLst/>
                          <a:latin typeface="Helvetica" panose="020B0604020202020204"/>
                          <a:ea typeface="+mn-ea"/>
                          <a:cs typeface="+mn-cs"/>
                          <a:hlinkClick r:id="rId123">
                            <a:extLst>
                              <a:ext uri="{A12FA001-AC4F-418D-AE19-62706E023703}">
                                <ahyp:hlinkClr xmlns:ahyp="http://schemas.microsoft.com/office/drawing/2018/hyperlinkcolor" val="tx"/>
                              </a:ext>
                            </a:extLst>
                          </a:hlinkClick>
                        </a:rPr>
                        <a:t>Denvix</a:t>
                      </a:r>
                      <a:endParaRPr lang="en-US" sz="800" b="0" i="0" u="sng" strike="noStrike" kern="1200">
                        <a:solidFill>
                          <a:srgbClr val="1F1A62"/>
                        </a:solidFill>
                        <a:effectLst/>
                        <a:latin typeface="Helvetica" panose="020B0604020202020204"/>
                        <a:ea typeface="+mn-ea"/>
                        <a:cs typeface="+mn-cs"/>
                      </a:endParaRPr>
                    </a:p>
                  </a:txBody>
                  <a:tcPr marL="9525" marR="9525" marT="9525" marB="0" anchor="b">
                    <a:solidFill>
                      <a:srgbClr val="E2E8F1"/>
                    </a:solidFill>
                  </a:tcPr>
                </a:tc>
                <a:tc>
                  <a:txBody>
                    <a:bodyPr/>
                    <a:lstStyle/>
                    <a:p>
                      <a:pPr algn="r" fontAlgn="b">
                        <a:buNone/>
                      </a:pPr>
                      <a:r>
                        <a:rPr lang="en-US" sz="800" b="1" i="0" u="none" strike="noStrike" kern="1200">
                          <a:solidFill>
                            <a:srgbClr val="1F1A62"/>
                          </a:solidFill>
                          <a:effectLst/>
                          <a:latin typeface="Helvetica" panose="020B0604020202020204"/>
                          <a:ea typeface="+mn-ea"/>
                          <a:cs typeface="+mn-cs"/>
                        </a:rPr>
                        <a:t>$136.7</a:t>
                      </a:r>
                    </a:p>
                  </a:txBody>
                  <a:tcPr marL="9525" marR="9525" marT="9525" marB="0" anchor="b">
                    <a:solidFill>
                      <a:srgbClr val="E2E8F1"/>
                    </a:solidFill>
                  </a:tcPr>
                </a:tc>
                <a:extLst>
                  <a:ext uri="{0D108BD9-81ED-4DB2-BD59-A6C34878D82A}">
                    <a16:rowId xmlns:a16="http://schemas.microsoft.com/office/drawing/2014/main" val="40985565"/>
                  </a:ext>
                </a:extLst>
              </a:tr>
              <a:tr h="135471">
                <a:tc>
                  <a:txBody>
                    <a:bodyPr/>
                    <a:lstStyle/>
                    <a:p>
                      <a:pPr algn="l" fontAlgn="b">
                        <a:buNone/>
                      </a:pPr>
                      <a:r>
                        <a:rPr lang="en-US" sz="800" b="0" i="0" u="sng" strike="noStrike" kern="1200">
                          <a:solidFill>
                            <a:srgbClr val="1F1A62"/>
                          </a:solidFill>
                          <a:effectLst/>
                          <a:latin typeface="Helvetica" panose="020B0604020202020204"/>
                          <a:ea typeface="+mn-ea"/>
                          <a:cs typeface="+mn-cs"/>
                          <a:hlinkClick r:id="rId124">
                            <a:extLst>
                              <a:ext uri="{A12FA001-AC4F-418D-AE19-62706E023703}">
                                <ahyp:hlinkClr xmlns:ahyp="http://schemas.microsoft.com/office/drawing/2018/hyperlinkcolor" val="tx"/>
                              </a:ext>
                            </a:extLst>
                          </a:hlinkClick>
                        </a:rPr>
                        <a:t>WhistlePig Whiskey</a:t>
                      </a:r>
                      <a:endParaRPr lang="en-US" sz="800" b="0" i="0" u="sng" strike="noStrike" kern="1200">
                        <a:solidFill>
                          <a:srgbClr val="1F1A62"/>
                        </a:solidFill>
                        <a:effectLst/>
                        <a:latin typeface="Helvetica" panose="020B0604020202020204"/>
                        <a:ea typeface="+mn-ea"/>
                        <a:cs typeface="+mn-cs"/>
                      </a:endParaRPr>
                    </a:p>
                  </a:txBody>
                  <a:tcPr marL="9525" marR="9525" marT="9525" marB="0" anchor="b">
                    <a:solidFill>
                      <a:srgbClr val="E2E8F1"/>
                    </a:solidFill>
                  </a:tcPr>
                </a:tc>
                <a:tc>
                  <a:txBody>
                    <a:bodyPr/>
                    <a:lstStyle/>
                    <a:p>
                      <a:pPr algn="r" fontAlgn="b">
                        <a:buNone/>
                      </a:pPr>
                      <a:r>
                        <a:rPr lang="en-US" sz="800" b="1" i="0" u="none" strike="noStrike" kern="1200">
                          <a:solidFill>
                            <a:srgbClr val="1F1A62"/>
                          </a:solidFill>
                          <a:effectLst/>
                          <a:latin typeface="Helvetica" panose="020B0604020202020204"/>
                          <a:ea typeface="+mn-ea"/>
                          <a:cs typeface="+mn-cs"/>
                        </a:rPr>
                        <a:t>$135.2</a:t>
                      </a:r>
                    </a:p>
                  </a:txBody>
                  <a:tcPr marL="9525" marR="9525" marT="9525" marB="0" anchor="b">
                    <a:solidFill>
                      <a:srgbClr val="E2E8F1"/>
                    </a:solidFill>
                  </a:tcPr>
                </a:tc>
                <a:extLst>
                  <a:ext uri="{0D108BD9-81ED-4DB2-BD59-A6C34878D82A}">
                    <a16:rowId xmlns:a16="http://schemas.microsoft.com/office/drawing/2014/main" val="1046257968"/>
                  </a:ext>
                </a:extLst>
              </a:tr>
              <a:tr h="135471">
                <a:tc>
                  <a:txBody>
                    <a:bodyPr/>
                    <a:lstStyle/>
                    <a:p>
                      <a:pPr algn="l" fontAlgn="b">
                        <a:buNone/>
                      </a:pPr>
                      <a:r>
                        <a:rPr lang="en-US" sz="800" b="0" i="0" u="sng" strike="noStrike" kern="1200">
                          <a:solidFill>
                            <a:srgbClr val="1F1A62"/>
                          </a:solidFill>
                          <a:effectLst/>
                          <a:latin typeface="Helvetica" panose="020B0604020202020204"/>
                          <a:ea typeface="+mn-ea"/>
                          <a:cs typeface="+mn-cs"/>
                          <a:hlinkClick r:id="rId125">
                            <a:extLst>
                              <a:ext uri="{A12FA001-AC4F-418D-AE19-62706E023703}">
                                <ahyp:hlinkClr xmlns:ahyp="http://schemas.microsoft.com/office/drawing/2018/hyperlinkcolor" val="tx"/>
                              </a:ext>
                            </a:extLst>
                          </a:hlinkClick>
                        </a:rPr>
                        <a:t>Slate</a:t>
                      </a:r>
                      <a:endParaRPr lang="en-US" sz="800" b="0" i="0" u="sng" strike="noStrike" kern="1200">
                        <a:solidFill>
                          <a:srgbClr val="1F1A62"/>
                        </a:solidFill>
                        <a:effectLst/>
                        <a:latin typeface="Helvetica" panose="020B0604020202020204"/>
                        <a:ea typeface="+mn-ea"/>
                        <a:cs typeface="+mn-cs"/>
                      </a:endParaRPr>
                    </a:p>
                  </a:txBody>
                  <a:tcPr marL="9525" marR="9525" marT="9525" marB="0" anchor="b">
                    <a:solidFill>
                      <a:srgbClr val="E2E8F1"/>
                    </a:solidFill>
                  </a:tcPr>
                </a:tc>
                <a:tc>
                  <a:txBody>
                    <a:bodyPr/>
                    <a:lstStyle/>
                    <a:p>
                      <a:pPr algn="r" fontAlgn="b">
                        <a:buNone/>
                      </a:pPr>
                      <a:r>
                        <a:rPr lang="en-US" sz="800" b="1" i="0" u="none" strike="noStrike" kern="1200">
                          <a:solidFill>
                            <a:srgbClr val="1F1A62"/>
                          </a:solidFill>
                          <a:effectLst/>
                          <a:latin typeface="Helvetica" panose="020B0604020202020204"/>
                          <a:ea typeface="+mn-ea"/>
                          <a:cs typeface="+mn-cs"/>
                        </a:rPr>
                        <a:t>$128.0</a:t>
                      </a:r>
                    </a:p>
                  </a:txBody>
                  <a:tcPr marL="9525" marR="9525" marT="9525" marB="0" anchor="b">
                    <a:solidFill>
                      <a:srgbClr val="E2E8F1"/>
                    </a:solidFill>
                  </a:tcPr>
                </a:tc>
                <a:extLst>
                  <a:ext uri="{0D108BD9-81ED-4DB2-BD59-A6C34878D82A}">
                    <a16:rowId xmlns:a16="http://schemas.microsoft.com/office/drawing/2014/main" val="1068775464"/>
                  </a:ext>
                </a:extLst>
              </a:tr>
              <a:tr h="135471">
                <a:tc>
                  <a:txBody>
                    <a:bodyPr/>
                    <a:lstStyle/>
                    <a:p>
                      <a:pPr algn="l" fontAlgn="b">
                        <a:buNone/>
                      </a:pPr>
                      <a:r>
                        <a:rPr lang="en-US" sz="800" b="0" i="0" u="sng" strike="noStrike" kern="1200">
                          <a:solidFill>
                            <a:srgbClr val="1F1A62"/>
                          </a:solidFill>
                          <a:effectLst/>
                          <a:latin typeface="Helvetica" panose="020B0604020202020204"/>
                          <a:ea typeface="+mn-ea"/>
                          <a:cs typeface="+mn-cs"/>
                          <a:hlinkClick r:id="rId126">
                            <a:extLst>
                              <a:ext uri="{A12FA001-AC4F-418D-AE19-62706E023703}">
                                <ahyp:hlinkClr xmlns:ahyp="http://schemas.microsoft.com/office/drawing/2018/hyperlinkcolor" val="tx"/>
                              </a:ext>
                            </a:extLst>
                          </a:hlinkClick>
                        </a:rPr>
                        <a:t>Ogee</a:t>
                      </a:r>
                      <a:endParaRPr lang="en-US" sz="800" b="0" i="0" u="sng" strike="noStrike" kern="1200">
                        <a:solidFill>
                          <a:srgbClr val="1F1A62"/>
                        </a:solidFill>
                        <a:effectLst/>
                        <a:latin typeface="Helvetica" panose="020B0604020202020204"/>
                        <a:ea typeface="+mn-ea"/>
                        <a:cs typeface="+mn-cs"/>
                      </a:endParaRPr>
                    </a:p>
                  </a:txBody>
                  <a:tcPr marL="9525" marR="9525" marT="9525" marB="0" anchor="b">
                    <a:solidFill>
                      <a:srgbClr val="E2E8F1"/>
                    </a:solidFill>
                  </a:tcPr>
                </a:tc>
                <a:tc>
                  <a:txBody>
                    <a:bodyPr/>
                    <a:lstStyle/>
                    <a:p>
                      <a:pPr algn="r" fontAlgn="b">
                        <a:buNone/>
                      </a:pPr>
                      <a:r>
                        <a:rPr lang="en-US" sz="800" b="1" i="0" u="none" strike="noStrike" kern="1200">
                          <a:solidFill>
                            <a:srgbClr val="1F1A62"/>
                          </a:solidFill>
                          <a:effectLst/>
                          <a:latin typeface="Helvetica" panose="020B0604020202020204"/>
                          <a:ea typeface="+mn-ea"/>
                          <a:cs typeface="+mn-cs"/>
                        </a:rPr>
                        <a:t>$115.6</a:t>
                      </a:r>
                    </a:p>
                  </a:txBody>
                  <a:tcPr marL="9525" marR="9525" marT="9525" marB="0" anchor="b">
                    <a:solidFill>
                      <a:srgbClr val="E2E8F1"/>
                    </a:solidFill>
                  </a:tcPr>
                </a:tc>
                <a:extLst>
                  <a:ext uri="{0D108BD9-81ED-4DB2-BD59-A6C34878D82A}">
                    <a16:rowId xmlns:a16="http://schemas.microsoft.com/office/drawing/2014/main" val="1883089199"/>
                  </a:ext>
                </a:extLst>
              </a:tr>
              <a:tr h="135471">
                <a:tc>
                  <a:txBody>
                    <a:bodyPr/>
                    <a:lstStyle/>
                    <a:p>
                      <a:pPr algn="l" fontAlgn="b">
                        <a:buNone/>
                      </a:pPr>
                      <a:r>
                        <a:rPr lang="en-US" sz="800" b="0" i="0" u="sng" strike="noStrike" kern="1200">
                          <a:solidFill>
                            <a:srgbClr val="1F1A62"/>
                          </a:solidFill>
                          <a:effectLst/>
                          <a:latin typeface="Helvetica" panose="020B0604020202020204"/>
                          <a:ea typeface="+mn-ea"/>
                          <a:cs typeface="+mn-cs"/>
                          <a:hlinkClick r:id="rId127">
                            <a:extLst>
                              <a:ext uri="{A12FA001-AC4F-418D-AE19-62706E023703}">
                                <ahyp:hlinkClr xmlns:ahyp="http://schemas.microsoft.com/office/drawing/2018/hyperlinkcolor" val="tx"/>
                              </a:ext>
                            </a:extLst>
                          </a:hlinkClick>
                        </a:rPr>
                        <a:t>SendAFriend</a:t>
                      </a:r>
                      <a:endParaRPr lang="en-US" sz="800" b="0" i="0" u="sng" strike="noStrike" kern="1200">
                        <a:solidFill>
                          <a:srgbClr val="1F1A62"/>
                        </a:solidFill>
                        <a:effectLst/>
                        <a:latin typeface="Helvetica" panose="020B0604020202020204"/>
                        <a:ea typeface="+mn-ea"/>
                        <a:cs typeface="+mn-cs"/>
                      </a:endParaRPr>
                    </a:p>
                  </a:txBody>
                  <a:tcPr marL="9525" marR="9525" marT="9525" marB="0" anchor="b">
                    <a:solidFill>
                      <a:srgbClr val="E2E8F1"/>
                    </a:solidFill>
                  </a:tcPr>
                </a:tc>
                <a:tc>
                  <a:txBody>
                    <a:bodyPr/>
                    <a:lstStyle/>
                    <a:p>
                      <a:pPr algn="r" fontAlgn="b">
                        <a:buNone/>
                      </a:pPr>
                      <a:r>
                        <a:rPr lang="en-US" sz="800" b="1" i="0" u="none" strike="noStrike" kern="1200">
                          <a:solidFill>
                            <a:srgbClr val="1F1A62"/>
                          </a:solidFill>
                          <a:effectLst/>
                          <a:latin typeface="Helvetica" panose="020B0604020202020204"/>
                          <a:ea typeface="+mn-ea"/>
                          <a:cs typeface="+mn-cs"/>
                        </a:rPr>
                        <a:t>$114.3</a:t>
                      </a:r>
                    </a:p>
                  </a:txBody>
                  <a:tcPr marL="9525" marR="9525" marT="9525" marB="0" anchor="b">
                    <a:solidFill>
                      <a:srgbClr val="E2E8F1"/>
                    </a:solidFill>
                  </a:tcPr>
                </a:tc>
                <a:extLst>
                  <a:ext uri="{0D108BD9-81ED-4DB2-BD59-A6C34878D82A}">
                    <a16:rowId xmlns:a16="http://schemas.microsoft.com/office/drawing/2014/main" val="1588072634"/>
                  </a:ext>
                </a:extLst>
              </a:tr>
              <a:tr h="135471">
                <a:tc>
                  <a:txBody>
                    <a:bodyPr/>
                    <a:lstStyle/>
                    <a:p>
                      <a:pPr algn="l" fontAlgn="b">
                        <a:buNone/>
                      </a:pPr>
                      <a:r>
                        <a:rPr lang="en-US" sz="800" b="0" i="0" u="sng" strike="noStrike" kern="1200">
                          <a:solidFill>
                            <a:srgbClr val="1F1A62"/>
                          </a:solidFill>
                          <a:effectLst/>
                          <a:latin typeface="Helvetica" panose="020B0604020202020204"/>
                          <a:ea typeface="+mn-ea"/>
                          <a:cs typeface="+mn-cs"/>
                          <a:hlinkClick r:id="rId128">
                            <a:extLst>
                              <a:ext uri="{A12FA001-AC4F-418D-AE19-62706E023703}">
                                <ahyp:hlinkClr xmlns:ahyp="http://schemas.microsoft.com/office/drawing/2018/hyperlinkcolor" val="tx"/>
                              </a:ext>
                            </a:extLst>
                          </a:hlinkClick>
                        </a:rPr>
                        <a:t>JSX</a:t>
                      </a:r>
                      <a:endParaRPr lang="en-US" sz="800" b="0" i="0" u="sng" strike="noStrike" kern="1200">
                        <a:solidFill>
                          <a:srgbClr val="1F1A62"/>
                        </a:solidFill>
                        <a:effectLst/>
                        <a:latin typeface="Helvetica" panose="020B0604020202020204"/>
                        <a:ea typeface="+mn-ea"/>
                        <a:cs typeface="+mn-cs"/>
                      </a:endParaRPr>
                    </a:p>
                  </a:txBody>
                  <a:tcPr marL="9525" marR="9525" marT="9525" marB="0" anchor="b">
                    <a:solidFill>
                      <a:srgbClr val="E2E8F1"/>
                    </a:solidFill>
                  </a:tcPr>
                </a:tc>
                <a:tc>
                  <a:txBody>
                    <a:bodyPr/>
                    <a:lstStyle/>
                    <a:p>
                      <a:pPr algn="r" fontAlgn="b">
                        <a:buNone/>
                      </a:pPr>
                      <a:r>
                        <a:rPr lang="en-US" sz="800" b="1" i="0" u="none" strike="noStrike" kern="1200">
                          <a:solidFill>
                            <a:srgbClr val="1F1A62"/>
                          </a:solidFill>
                          <a:effectLst/>
                          <a:latin typeface="Helvetica" panose="020B0604020202020204"/>
                          <a:ea typeface="+mn-ea"/>
                          <a:cs typeface="+mn-cs"/>
                        </a:rPr>
                        <a:t>$113.1</a:t>
                      </a:r>
                    </a:p>
                  </a:txBody>
                  <a:tcPr marL="9525" marR="9525" marT="9525" marB="0" anchor="b">
                    <a:solidFill>
                      <a:srgbClr val="E2E8F1"/>
                    </a:solidFill>
                  </a:tcPr>
                </a:tc>
                <a:extLst>
                  <a:ext uri="{0D108BD9-81ED-4DB2-BD59-A6C34878D82A}">
                    <a16:rowId xmlns:a16="http://schemas.microsoft.com/office/drawing/2014/main" val="3060032673"/>
                  </a:ext>
                </a:extLst>
              </a:tr>
              <a:tr h="135471">
                <a:tc>
                  <a:txBody>
                    <a:bodyPr/>
                    <a:lstStyle/>
                    <a:p>
                      <a:pPr algn="l" fontAlgn="b">
                        <a:buNone/>
                      </a:pPr>
                      <a:r>
                        <a:rPr lang="en-US" sz="800" b="0" i="0" u="sng" strike="noStrike" kern="1200">
                          <a:solidFill>
                            <a:srgbClr val="1F1A62"/>
                          </a:solidFill>
                          <a:effectLst/>
                          <a:latin typeface="Helvetica" panose="020B0604020202020204"/>
                          <a:ea typeface="+mn-ea"/>
                          <a:cs typeface="+mn-cs"/>
                          <a:hlinkClick r:id="rId129">
                            <a:extLst>
                              <a:ext uri="{A12FA001-AC4F-418D-AE19-62706E023703}">
                                <ahyp:hlinkClr xmlns:ahyp="http://schemas.microsoft.com/office/drawing/2018/hyperlinkcolor" val="tx"/>
                              </a:ext>
                            </a:extLst>
                          </a:hlinkClick>
                        </a:rPr>
                        <a:t>Grain Wood Furniture</a:t>
                      </a:r>
                      <a:endParaRPr lang="en-US" sz="800" b="0" i="0" u="sng" strike="noStrike" kern="1200">
                        <a:solidFill>
                          <a:srgbClr val="1F1A62"/>
                        </a:solidFill>
                        <a:effectLst/>
                        <a:latin typeface="Helvetica" panose="020B0604020202020204"/>
                        <a:ea typeface="+mn-ea"/>
                        <a:cs typeface="+mn-cs"/>
                      </a:endParaRPr>
                    </a:p>
                  </a:txBody>
                  <a:tcPr marL="9525" marR="9525" marT="9525" marB="0" anchor="b">
                    <a:solidFill>
                      <a:srgbClr val="E2E8F1"/>
                    </a:solidFill>
                  </a:tcPr>
                </a:tc>
                <a:tc>
                  <a:txBody>
                    <a:bodyPr/>
                    <a:lstStyle/>
                    <a:p>
                      <a:pPr algn="r" fontAlgn="b">
                        <a:buNone/>
                      </a:pPr>
                      <a:r>
                        <a:rPr lang="en-US" sz="800" b="1" i="0" u="none" strike="noStrike" kern="1200">
                          <a:solidFill>
                            <a:srgbClr val="1F1A62"/>
                          </a:solidFill>
                          <a:effectLst/>
                          <a:latin typeface="Helvetica" panose="020B0604020202020204"/>
                          <a:ea typeface="+mn-ea"/>
                          <a:cs typeface="+mn-cs"/>
                        </a:rPr>
                        <a:t>$110.7</a:t>
                      </a:r>
                    </a:p>
                  </a:txBody>
                  <a:tcPr marL="9525" marR="9525" marT="9525" marB="0" anchor="b">
                    <a:solidFill>
                      <a:srgbClr val="E2E8F1"/>
                    </a:solidFill>
                  </a:tcPr>
                </a:tc>
                <a:extLst>
                  <a:ext uri="{0D108BD9-81ED-4DB2-BD59-A6C34878D82A}">
                    <a16:rowId xmlns:a16="http://schemas.microsoft.com/office/drawing/2014/main" val="2408467223"/>
                  </a:ext>
                </a:extLst>
              </a:tr>
              <a:tr h="135471">
                <a:tc>
                  <a:txBody>
                    <a:bodyPr/>
                    <a:lstStyle/>
                    <a:p>
                      <a:pPr algn="l" fontAlgn="b">
                        <a:buNone/>
                      </a:pPr>
                      <a:r>
                        <a:rPr lang="en-US" sz="800" b="0" i="0" u="sng" strike="noStrike" kern="1200">
                          <a:solidFill>
                            <a:srgbClr val="1F1A62"/>
                          </a:solidFill>
                          <a:effectLst/>
                          <a:latin typeface="Helvetica" panose="020B0604020202020204"/>
                          <a:ea typeface="+mn-ea"/>
                          <a:cs typeface="+mn-cs"/>
                          <a:hlinkClick r:id="rId130">
                            <a:extLst>
                              <a:ext uri="{A12FA001-AC4F-418D-AE19-62706E023703}">
                                <ahyp:hlinkClr xmlns:ahyp="http://schemas.microsoft.com/office/drawing/2018/hyperlinkcolor" val="tx"/>
                              </a:ext>
                            </a:extLst>
                          </a:hlinkClick>
                        </a:rPr>
                        <a:t>BugMD</a:t>
                      </a:r>
                      <a:endParaRPr lang="en-US" sz="800" b="0" i="0" u="sng" strike="noStrike" kern="1200">
                        <a:solidFill>
                          <a:srgbClr val="1F1A62"/>
                        </a:solidFill>
                        <a:effectLst/>
                        <a:latin typeface="Helvetica" panose="020B0604020202020204"/>
                        <a:ea typeface="+mn-ea"/>
                        <a:cs typeface="+mn-cs"/>
                      </a:endParaRPr>
                    </a:p>
                  </a:txBody>
                  <a:tcPr marL="9525" marR="9525" marT="9525" marB="0" anchor="b">
                    <a:solidFill>
                      <a:srgbClr val="E2E8F1"/>
                    </a:solidFill>
                  </a:tcPr>
                </a:tc>
                <a:tc>
                  <a:txBody>
                    <a:bodyPr/>
                    <a:lstStyle/>
                    <a:p>
                      <a:pPr algn="r" fontAlgn="b">
                        <a:buNone/>
                      </a:pPr>
                      <a:r>
                        <a:rPr lang="en-US" sz="800" b="1" i="0" u="none" strike="noStrike" kern="1200">
                          <a:solidFill>
                            <a:srgbClr val="1F1A62"/>
                          </a:solidFill>
                          <a:effectLst/>
                          <a:latin typeface="Helvetica" panose="020B0604020202020204"/>
                          <a:ea typeface="+mn-ea"/>
                          <a:cs typeface="+mn-cs"/>
                        </a:rPr>
                        <a:t>$109.6</a:t>
                      </a:r>
                    </a:p>
                  </a:txBody>
                  <a:tcPr marL="9525" marR="9525" marT="9525" marB="0" anchor="b">
                    <a:solidFill>
                      <a:srgbClr val="E2E8F1"/>
                    </a:solidFill>
                  </a:tcPr>
                </a:tc>
                <a:extLst>
                  <a:ext uri="{0D108BD9-81ED-4DB2-BD59-A6C34878D82A}">
                    <a16:rowId xmlns:a16="http://schemas.microsoft.com/office/drawing/2014/main" val="1282860341"/>
                  </a:ext>
                </a:extLst>
              </a:tr>
              <a:tr h="135471">
                <a:tc>
                  <a:txBody>
                    <a:bodyPr/>
                    <a:lstStyle/>
                    <a:p>
                      <a:pPr algn="l" fontAlgn="b">
                        <a:buNone/>
                      </a:pPr>
                      <a:r>
                        <a:rPr lang="en-US" sz="800" b="0" i="0" u="sng" strike="noStrike" kern="1200">
                          <a:solidFill>
                            <a:srgbClr val="1F1A62"/>
                          </a:solidFill>
                          <a:effectLst/>
                          <a:latin typeface="Helvetica" panose="020B0604020202020204"/>
                          <a:ea typeface="+mn-ea"/>
                          <a:cs typeface="+mn-cs"/>
                          <a:hlinkClick r:id="rId131">
                            <a:extLst>
                              <a:ext uri="{A12FA001-AC4F-418D-AE19-62706E023703}">
                                <ahyp:hlinkClr xmlns:ahyp="http://schemas.microsoft.com/office/drawing/2018/hyperlinkcolor" val="tx"/>
                              </a:ext>
                            </a:extLst>
                          </a:hlinkClick>
                        </a:rPr>
                        <a:t>PBZ OTC</a:t>
                      </a:r>
                      <a:endParaRPr lang="en-US" sz="800" b="0" i="0" u="sng" strike="noStrike" kern="1200">
                        <a:solidFill>
                          <a:srgbClr val="1F1A62"/>
                        </a:solidFill>
                        <a:effectLst/>
                        <a:latin typeface="Helvetica" panose="020B0604020202020204"/>
                        <a:ea typeface="+mn-ea"/>
                        <a:cs typeface="+mn-cs"/>
                      </a:endParaRPr>
                    </a:p>
                  </a:txBody>
                  <a:tcPr marL="9525" marR="9525" marT="9525" marB="0" anchor="b">
                    <a:solidFill>
                      <a:srgbClr val="E2E8F1"/>
                    </a:solidFill>
                  </a:tcPr>
                </a:tc>
                <a:tc>
                  <a:txBody>
                    <a:bodyPr/>
                    <a:lstStyle/>
                    <a:p>
                      <a:pPr algn="r" fontAlgn="b">
                        <a:buNone/>
                      </a:pPr>
                      <a:r>
                        <a:rPr lang="en-US" sz="800" b="1" i="0" u="none" strike="noStrike" kern="1200">
                          <a:solidFill>
                            <a:srgbClr val="1F1A62"/>
                          </a:solidFill>
                          <a:effectLst/>
                          <a:latin typeface="Helvetica" panose="020B0604020202020204"/>
                          <a:ea typeface="+mn-ea"/>
                          <a:cs typeface="+mn-cs"/>
                        </a:rPr>
                        <a:t>$107.9</a:t>
                      </a:r>
                    </a:p>
                  </a:txBody>
                  <a:tcPr marL="9525" marR="9525" marT="9525" marB="0" anchor="b">
                    <a:solidFill>
                      <a:srgbClr val="E2E8F1"/>
                    </a:solidFill>
                  </a:tcPr>
                </a:tc>
                <a:extLst>
                  <a:ext uri="{0D108BD9-81ED-4DB2-BD59-A6C34878D82A}">
                    <a16:rowId xmlns:a16="http://schemas.microsoft.com/office/drawing/2014/main" val="1528244782"/>
                  </a:ext>
                </a:extLst>
              </a:tr>
              <a:tr h="135471">
                <a:tc>
                  <a:txBody>
                    <a:bodyPr/>
                    <a:lstStyle/>
                    <a:p>
                      <a:pPr algn="l" fontAlgn="b">
                        <a:buNone/>
                      </a:pPr>
                      <a:r>
                        <a:rPr lang="en-US" sz="800" b="0" i="0" u="sng" strike="noStrike" kern="1200">
                          <a:solidFill>
                            <a:srgbClr val="1F1A62"/>
                          </a:solidFill>
                          <a:effectLst/>
                          <a:latin typeface="Helvetica" panose="020B0604020202020204"/>
                          <a:ea typeface="+mn-ea"/>
                          <a:cs typeface="+mn-cs"/>
                          <a:hlinkClick r:id="rId132">
                            <a:extLst>
                              <a:ext uri="{A12FA001-AC4F-418D-AE19-62706E023703}">
                                <ahyp:hlinkClr xmlns:ahyp="http://schemas.microsoft.com/office/drawing/2018/hyperlinkcolor" val="tx"/>
                              </a:ext>
                            </a:extLst>
                          </a:hlinkClick>
                        </a:rPr>
                        <a:t>Blaize</a:t>
                      </a:r>
                      <a:endParaRPr lang="en-US" sz="800" b="0" i="0" u="sng" strike="noStrike" kern="1200">
                        <a:solidFill>
                          <a:srgbClr val="1F1A62"/>
                        </a:solidFill>
                        <a:effectLst/>
                        <a:latin typeface="Helvetica" panose="020B0604020202020204"/>
                        <a:ea typeface="+mn-ea"/>
                        <a:cs typeface="+mn-cs"/>
                      </a:endParaRPr>
                    </a:p>
                  </a:txBody>
                  <a:tcPr marL="9525" marR="9525" marT="9525" marB="0" anchor="b">
                    <a:solidFill>
                      <a:srgbClr val="E2E8F1"/>
                    </a:solidFill>
                  </a:tcPr>
                </a:tc>
                <a:tc>
                  <a:txBody>
                    <a:bodyPr/>
                    <a:lstStyle/>
                    <a:p>
                      <a:pPr algn="r" fontAlgn="b">
                        <a:buNone/>
                      </a:pPr>
                      <a:r>
                        <a:rPr lang="en-US" sz="800" b="1" i="0" u="none" strike="noStrike" kern="1200">
                          <a:solidFill>
                            <a:srgbClr val="1F1A62"/>
                          </a:solidFill>
                          <a:effectLst/>
                          <a:latin typeface="Helvetica" panose="020B0604020202020204"/>
                          <a:ea typeface="+mn-ea"/>
                          <a:cs typeface="+mn-cs"/>
                        </a:rPr>
                        <a:t>$106.4</a:t>
                      </a:r>
                    </a:p>
                  </a:txBody>
                  <a:tcPr marL="9525" marR="9525" marT="9525" marB="0" anchor="b">
                    <a:solidFill>
                      <a:srgbClr val="E2E8F1"/>
                    </a:solidFill>
                  </a:tcPr>
                </a:tc>
                <a:extLst>
                  <a:ext uri="{0D108BD9-81ED-4DB2-BD59-A6C34878D82A}">
                    <a16:rowId xmlns:a16="http://schemas.microsoft.com/office/drawing/2014/main" val="3942111040"/>
                  </a:ext>
                </a:extLst>
              </a:tr>
              <a:tr h="135471">
                <a:tc>
                  <a:txBody>
                    <a:bodyPr/>
                    <a:lstStyle/>
                    <a:p>
                      <a:pPr algn="l" fontAlgn="b">
                        <a:buNone/>
                      </a:pPr>
                      <a:r>
                        <a:rPr lang="en-US" sz="800" b="0" i="0" u="sng" strike="noStrike" kern="1200">
                          <a:solidFill>
                            <a:srgbClr val="1F1A62"/>
                          </a:solidFill>
                          <a:effectLst/>
                          <a:latin typeface="Helvetica" panose="020B0604020202020204"/>
                          <a:ea typeface="+mn-ea"/>
                          <a:cs typeface="+mn-cs"/>
                          <a:hlinkClick r:id="rId133">
                            <a:extLst>
                              <a:ext uri="{A12FA001-AC4F-418D-AE19-62706E023703}">
                                <ahyp:hlinkClr xmlns:ahyp="http://schemas.microsoft.com/office/drawing/2018/hyperlinkcolor" val="tx"/>
                              </a:ext>
                            </a:extLst>
                          </a:hlinkClick>
                        </a:rPr>
                        <a:t>Ducal</a:t>
                      </a:r>
                      <a:endParaRPr lang="en-US" sz="800" b="0" i="0" u="sng" strike="noStrike" kern="1200">
                        <a:solidFill>
                          <a:srgbClr val="1F1A62"/>
                        </a:solidFill>
                        <a:effectLst/>
                        <a:latin typeface="Helvetica" panose="020B0604020202020204"/>
                        <a:ea typeface="+mn-ea"/>
                        <a:cs typeface="+mn-cs"/>
                      </a:endParaRPr>
                    </a:p>
                  </a:txBody>
                  <a:tcPr marL="9525" marR="9525" marT="9525" marB="0" anchor="b">
                    <a:solidFill>
                      <a:srgbClr val="E2E8F1"/>
                    </a:solidFill>
                  </a:tcPr>
                </a:tc>
                <a:tc>
                  <a:txBody>
                    <a:bodyPr/>
                    <a:lstStyle/>
                    <a:p>
                      <a:pPr algn="r" fontAlgn="b">
                        <a:buNone/>
                      </a:pPr>
                      <a:r>
                        <a:rPr lang="en-US" sz="800" b="1" i="0" u="none" strike="noStrike" kern="1200">
                          <a:solidFill>
                            <a:srgbClr val="1F1A62"/>
                          </a:solidFill>
                          <a:effectLst/>
                          <a:latin typeface="Helvetica" panose="020B0604020202020204"/>
                          <a:ea typeface="+mn-ea"/>
                          <a:cs typeface="+mn-cs"/>
                        </a:rPr>
                        <a:t>$105.4</a:t>
                      </a:r>
                    </a:p>
                  </a:txBody>
                  <a:tcPr marL="9525" marR="9525" marT="9525" marB="0" anchor="b">
                    <a:solidFill>
                      <a:srgbClr val="E2E8F1"/>
                    </a:solidFill>
                  </a:tcPr>
                </a:tc>
                <a:extLst>
                  <a:ext uri="{0D108BD9-81ED-4DB2-BD59-A6C34878D82A}">
                    <a16:rowId xmlns:a16="http://schemas.microsoft.com/office/drawing/2014/main" val="2767891592"/>
                  </a:ext>
                </a:extLst>
              </a:tr>
              <a:tr h="135471">
                <a:tc>
                  <a:txBody>
                    <a:bodyPr/>
                    <a:lstStyle/>
                    <a:p>
                      <a:pPr algn="l" fontAlgn="b">
                        <a:buNone/>
                      </a:pPr>
                      <a:r>
                        <a:rPr lang="en-US" sz="800" b="0" i="0" u="sng" strike="noStrike" kern="1200">
                          <a:solidFill>
                            <a:srgbClr val="1F1A62"/>
                          </a:solidFill>
                          <a:effectLst/>
                          <a:latin typeface="Helvetica" panose="020B0604020202020204"/>
                          <a:ea typeface="+mn-ea"/>
                          <a:cs typeface="+mn-cs"/>
                          <a:hlinkClick r:id="rId134">
                            <a:extLst>
                              <a:ext uri="{A12FA001-AC4F-418D-AE19-62706E023703}">
                                <ahyp:hlinkClr xmlns:ahyp="http://schemas.microsoft.com/office/drawing/2018/hyperlinkcolor" val="tx"/>
                              </a:ext>
                            </a:extLst>
                          </a:hlinkClick>
                        </a:rPr>
                        <a:t>Republican Red Winery</a:t>
                      </a:r>
                      <a:endParaRPr lang="en-US" sz="800" b="0" i="0" u="sng" strike="noStrike" kern="1200">
                        <a:solidFill>
                          <a:srgbClr val="1F1A62"/>
                        </a:solidFill>
                        <a:effectLst/>
                        <a:latin typeface="Helvetica" panose="020B0604020202020204"/>
                        <a:ea typeface="+mn-ea"/>
                        <a:cs typeface="+mn-cs"/>
                      </a:endParaRPr>
                    </a:p>
                  </a:txBody>
                  <a:tcPr marL="9525" marR="9525" marT="9525" marB="0" anchor="b">
                    <a:solidFill>
                      <a:srgbClr val="E2E8F1"/>
                    </a:solidFill>
                  </a:tcPr>
                </a:tc>
                <a:tc>
                  <a:txBody>
                    <a:bodyPr/>
                    <a:lstStyle/>
                    <a:p>
                      <a:pPr algn="r" fontAlgn="b">
                        <a:buNone/>
                      </a:pPr>
                      <a:r>
                        <a:rPr lang="en-US" sz="800" b="1" i="0" u="none" strike="noStrike" kern="1200">
                          <a:solidFill>
                            <a:srgbClr val="1F1A62"/>
                          </a:solidFill>
                          <a:effectLst/>
                          <a:latin typeface="Helvetica" panose="020B0604020202020204"/>
                          <a:ea typeface="+mn-ea"/>
                          <a:cs typeface="+mn-cs"/>
                        </a:rPr>
                        <a:t>$100.5</a:t>
                      </a:r>
                    </a:p>
                  </a:txBody>
                  <a:tcPr marL="9525" marR="9525" marT="9525" marB="0" anchor="b">
                    <a:solidFill>
                      <a:srgbClr val="E2E8F1"/>
                    </a:solidFill>
                  </a:tcPr>
                </a:tc>
                <a:extLst>
                  <a:ext uri="{0D108BD9-81ED-4DB2-BD59-A6C34878D82A}">
                    <a16:rowId xmlns:a16="http://schemas.microsoft.com/office/drawing/2014/main" val="3561853023"/>
                  </a:ext>
                </a:extLst>
              </a:tr>
              <a:tr h="135471">
                <a:tc>
                  <a:txBody>
                    <a:bodyPr/>
                    <a:lstStyle/>
                    <a:p>
                      <a:pPr algn="l" fontAlgn="b">
                        <a:buNone/>
                      </a:pPr>
                      <a:r>
                        <a:rPr lang="en-US" sz="800" b="0" i="0" u="sng" strike="noStrike" kern="1200">
                          <a:solidFill>
                            <a:srgbClr val="1F1A62"/>
                          </a:solidFill>
                          <a:effectLst/>
                          <a:latin typeface="Helvetica" panose="020B0604020202020204"/>
                          <a:ea typeface="+mn-ea"/>
                          <a:cs typeface="+mn-cs"/>
                          <a:hlinkClick r:id="rId135">
                            <a:extLst>
                              <a:ext uri="{A12FA001-AC4F-418D-AE19-62706E023703}">
                                <ahyp:hlinkClr xmlns:ahyp="http://schemas.microsoft.com/office/drawing/2018/hyperlinkcolor" val="tx"/>
                              </a:ext>
                            </a:extLst>
                          </a:hlinkClick>
                        </a:rPr>
                        <a:t>Kérastase</a:t>
                      </a:r>
                      <a:endParaRPr lang="en-US" sz="800" b="0" i="0" u="sng" strike="noStrike" kern="1200">
                        <a:solidFill>
                          <a:srgbClr val="1F1A62"/>
                        </a:solidFill>
                        <a:effectLst/>
                        <a:latin typeface="Helvetica" panose="020B0604020202020204"/>
                        <a:ea typeface="+mn-ea"/>
                        <a:cs typeface="+mn-cs"/>
                      </a:endParaRPr>
                    </a:p>
                  </a:txBody>
                  <a:tcPr marL="9525" marR="9525" marT="9525" marB="0" anchor="b">
                    <a:solidFill>
                      <a:srgbClr val="E2E8F1"/>
                    </a:solidFill>
                  </a:tcPr>
                </a:tc>
                <a:tc>
                  <a:txBody>
                    <a:bodyPr/>
                    <a:lstStyle/>
                    <a:p>
                      <a:pPr algn="r" fontAlgn="b">
                        <a:buNone/>
                      </a:pPr>
                      <a:r>
                        <a:rPr lang="en-US" sz="800" b="1" i="0" u="none" strike="noStrike" kern="1200">
                          <a:solidFill>
                            <a:srgbClr val="1F1A62"/>
                          </a:solidFill>
                          <a:effectLst/>
                          <a:latin typeface="Helvetica" panose="020B0604020202020204"/>
                          <a:ea typeface="+mn-ea"/>
                          <a:cs typeface="+mn-cs"/>
                        </a:rPr>
                        <a:t>$100.3</a:t>
                      </a:r>
                    </a:p>
                  </a:txBody>
                  <a:tcPr marL="9525" marR="9525" marT="9525" marB="0" anchor="b">
                    <a:solidFill>
                      <a:srgbClr val="E2E8F1"/>
                    </a:solidFill>
                  </a:tcPr>
                </a:tc>
                <a:extLst>
                  <a:ext uri="{0D108BD9-81ED-4DB2-BD59-A6C34878D82A}">
                    <a16:rowId xmlns:a16="http://schemas.microsoft.com/office/drawing/2014/main" val="971587636"/>
                  </a:ext>
                </a:extLst>
              </a:tr>
              <a:tr h="135471">
                <a:tc>
                  <a:txBody>
                    <a:bodyPr/>
                    <a:lstStyle/>
                    <a:p>
                      <a:pPr algn="l" fontAlgn="b">
                        <a:buNone/>
                      </a:pPr>
                      <a:r>
                        <a:rPr lang="en-US" sz="800" b="0" i="0" u="sng" strike="noStrike" kern="1200">
                          <a:solidFill>
                            <a:srgbClr val="1F1A62"/>
                          </a:solidFill>
                          <a:effectLst/>
                          <a:latin typeface="Helvetica" panose="020B0604020202020204"/>
                          <a:ea typeface="+mn-ea"/>
                          <a:cs typeface="+mn-cs"/>
                          <a:hlinkClick r:id="rId136">
                            <a:extLst>
                              <a:ext uri="{A12FA001-AC4F-418D-AE19-62706E023703}">
                                <ahyp:hlinkClr xmlns:ahyp="http://schemas.microsoft.com/office/drawing/2018/hyperlinkcolor" val="tx"/>
                              </a:ext>
                            </a:extLst>
                          </a:hlinkClick>
                        </a:rPr>
                        <a:t>Rodeo Picks</a:t>
                      </a:r>
                      <a:endParaRPr lang="en-US" sz="800" b="0" i="0" u="sng" strike="noStrike" kern="1200">
                        <a:solidFill>
                          <a:srgbClr val="1F1A62"/>
                        </a:solidFill>
                        <a:effectLst/>
                        <a:latin typeface="Helvetica" panose="020B0604020202020204"/>
                        <a:ea typeface="+mn-ea"/>
                        <a:cs typeface="+mn-cs"/>
                      </a:endParaRPr>
                    </a:p>
                  </a:txBody>
                  <a:tcPr marL="9525" marR="9525" marT="9525" marB="0" anchor="b">
                    <a:solidFill>
                      <a:srgbClr val="E2E8F1"/>
                    </a:solidFill>
                  </a:tcPr>
                </a:tc>
                <a:tc>
                  <a:txBody>
                    <a:bodyPr/>
                    <a:lstStyle/>
                    <a:p>
                      <a:pPr algn="r" fontAlgn="b">
                        <a:buNone/>
                      </a:pPr>
                      <a:r>
                        <a:rPr lang="en-US" sz="800" b="1" i="0" u="none" strike="noStrike" kern="1200">
                          <a:solidFill>
                            <a:srgbClr val="1F1A62"/>
                          </a:solidFill>
                          <a:effectLst/>
                          <a:latin typeface="Helvetica" panose="020B0604020202020204"/>
                          <a:ea typeface="+mn-ea"/>
                          <a:cs typeface="+mn-cs"/>
                        </a:rPr>
                        <a:t>$99.9</a:t>
                      </a:r>
                    </a:p>
                  </a:txBody>
                  <a:tcPr marL="9525" marR="9525" marT="9525" marB="0" anchor="b">
                    <a:solidFill>
                      <a:srgbClr val="E2E8F1"/>
                    </a:solidFill>
                  </a:tcPr>
                </a:tc>
                <a:extLst>
                  <a:ext uri="{0D108BD9-81ED-4DB2-BD59-A6C34878D82A}">
                    <a16:rowId xmlns:a16="http://schemas.microsoft.com/office/drawing/2014/main" val="4046925502"/>
                  </a:ext>
                </a:extLst>
              </a:tr>
              <a:tr h="135471">
                <a:tc>
                  <a:txBody>
                    <a:bodyPr/>
                    <a:lstStyle/>
                    <a:p>
                      <a:pPr algn="l" fontAlgn="b">
                        <a:buNone/>
                      </a:pPr>
                      <a:r>
                        <a:rPr lang="en-US" sz="800" b="0" i="0" u="sng" strike="noStrike" kern="1200">
                          <a:solidFill>
                            <a:srgbClr val="1F1A62"/>
                          </a:solidFill>
                          <a:effectLst/>
                          <a:latin typeface="Helvetica" panose="020B0604020202020204"/>
                          <a:ea typeface="+mn-ea"/>
                          <a:cs typeface="+mn-cs"/>
                          <a:hlinkClick r:id="rId137">
                            <a:extLst>
                              <a:ext uri="{A12FA001-AC4F-418D-AE19-62706E023703}">
                                <ahyp:hlinkClr xmlns:ahyp="http://schemas.microsoft.com/office/drawing/2018/hyperlinkcolor" val="tx"/>
                              </a:ext>
                            </a:extLst>
                          </a:hlinkClick>
                        </a:rPr>
                        <a:t>Don't Bug My Pet</a:t>
                      </a:r>
                      <a:endParaRPr lang="en-US" sz="800" b="0" i="0" u="sng" strike="noStrike" kern="1200">
                        <a:solidFill>
                          <a:srgbClr val="1F1A62"/>
                        </a:solidFill>
                        <a:effectLst/>
                        <a:latin typeface="Helvetica" panose="020B0604020202020204"/>
                        <a:ea typeface="+mn-ea"/>
                        <a:cs typeface="+mn-cs"/>
                      </a:endParaRPr>
                    </a:p>
                  </a:txBody>
                  <a:tcPr marL="9525" marR="9525" marT="9525" marB="0" anchor="b">
                    <a:solidFill>
                      <a:srgbClr val="E2E8F1"/>
                    </a:solidFill>
                  </a:tcPr>
                </a:tc>
                <a:tc>
                  <a:txBody>
                    <a:bodyPr/>
                    <a:lstStyle/>
                    <a:p>
                      <a:pPr algn="r" fontAlgn="b">
                        <a:buNone/>
                      </a:pPr>
                      <a:r>
                        <a:rPr lang="en-US" sz="800" b="1" i="0" u="none" strike="noStrike" kern="1200">
                          <a:solidFill>
                            <a:srgbClr val="1F1A62"/>
                          </a:solidFill>
                          <a:effectLst/>
                          <a:latin typeface="Helvetica" panose="020B0604020202020204"/>
                          <a:ea typeface="+mn-ea"/>
                          <a:cs typeface="+mn-cs"/>
                        </a:rPr>
                        <a:t>$99.2</a:t>
                      </a:r>
                    </a:p>
                  </a:txBody>
                  <a:tcPr marL="9525" marR="9525" marT="9525" marB="0" anchor="b">
                    <a:solidFill>
                      <a:srgbClr val="E2E8F1"/>
                    </a:solidFill>
                  </a:tcPr>
                </a:tc>
                <a:extLst>
                  <a:ext uri="{0D108BD9-81ED-4DB2-BD59-A6C34878D82A}">
                    <a16:rowId xmlns:a16="http://schemas.microsoft.com/office/drawing/2014/main" val="141893051"/>
                  </a:ext>
                </a:extLst>
              </a:tr>
              <a:tr h="135471">
                <a:tc>
                  <a:txBody>
                    <a:bodyPr/>
                    <a:lstStyle/>
                    <a:p>
                      <a:pPr algn="l" fontAlgn="b">
                        <a:buNone/>
                      </a:pPr>
                      <a:r>
                        <a:rPr lang="en-US" sz="800" b="0" i="0" u="sng" strike="noStrike" kern="1200">
                          <a:solidFill>
                            <a:srgbClr val="1F1A62"/>
                          </a:solidFill>
                          <a:effectLst/>
                          <a:latin typeface="Helvetica" panose="020B0604020202020204"/>
                          <a:ea typeface="+mn-ea"/>
                          <a:cs typeface="+mn-cs"/>
                          <a:hlinkClick r:id="rId138">
                            <a:extLst>
                              <a:ext uri="{A12FA001-AC4F-418D-AE19-62706E023703}">
                                <ahyp:hlinkClr xmlns:ahyp="http://schemas.microsoft.com/office/drawing/2018/hyperlinkcolor" val="tx"/>
                              </a:ext>
                            </a:extLst>
                          </a:hlinkClick>
                        </a:rPr>
                        <a:t>IVY</a:t>
                      </a:r>
                      <a:endParaRPr lang="en-US" sz="800" b="0" i="0" u="sng" strike="noStrike" kern="1200">
                        <a:solidFill>
                          <a:srgbClr val="1F1A62"/>
                        </a:solidFill>
                        <a:effectLst/>
                        <a:latin typeface="Helvetica" panose="020B0604020202020204"/>
                        <a:ea typeface="+mn-ea"/>
                        <a:cs typeface="+mn-cs"/>
                      </a:endParaRPr>
                    </a:p>
                  </a:txBody>
                  <a:tcPr marL="9525" marR="9525" marT="9525" marB="0" anchor="b">
                    <a:solidFill>
                      <a:srgbClr val="E2E8F1"/>
                    </a:solidFill>
                  </a:tcPr>
                </a:tc>
                <a:tc>
                  <a:txBody>
                    <a:bodyPr/>
                    <a:lstStyle/>
                    <a:p>
                      <a:pPr marL="0" algn="r" defTabSz="914400" rtl="0" eaLnBrk="1" fontAlgn="b" latinLnBrk="0" hangingPunct="1">
                        <a:buNone/>
                      </a:pPr>
                      <a:r>
                        <a:rPr lang="en-US" sz="800" b="1" i="0" u="none" strike="noStrike" kern="1200">
                          <a:solidFill>
                            <a:srgbClr val="1F1A62"/>
                          </a:solidFill>
                          <a:effectLst/>
                          <a:latin typeface="Helvetica" panose="020B0604020202020204"/>
                          <a:ea typeface="+mn-ea"/>
                          <a:cs typeface="+mn-cs"/>
                        </a:rPr>
                        <a:t>$98.2</a:t>
                      </a:r>
                    </a:p>
                  </a:txBody>
                  <a:tcPr marL="9525" marR="9525" marT="9525" marB="0" anchor="b">
                    <a:solidFill>
                      <a:srgbClr val="E2E8F1"/>
                    </a:solidFill>
                  </a:tcPr>
                </a:tc>
                <a:extLst>
                  <a:ext uri="{0D108BD9-81ED-4DB2-BD59-A6C34878D82A}">
                    <a16:rowId xmlns:a16="http://schemas.microsoft.com/office/drawing/2014/main" val="2893046020"/>
                  </a:ext>
                </a:extLst>
              </a:tr>
              <a:tr h="135471">
                <a:tc>
                  <a:txBody>
                    <a:bodyPr/>
                    <a:lstStyle/>
                    <a:p>
                      <a:pPr algn="l" fontAlgn="b">
                        <a:buNone/>
                      </a:pPr>
                      <a:r>
                        <a:rPr lang="en-US" sz="800" b="0" i="0" u="sng" strike="noStrike" kern="1200">
                          <a:solidFill>
                            <a:srgbClr val="1F1A62"/>
                          </a:solidFill>
                          <a:effectLst/>
                          <a:latin typeface="Helvetica" panose="020B0604020202020204"/>
                          <a:ea typeface="+mn-ea"/>
                          <a:cs typeface="+mn-cs"/>
                          <a:hlinkClick r:id="rId139">
                            <a:extLst>
                              <a:ext uri="{A12FA001-AC4F-418D-AE19-62706E023703}">
                                <ahyp:hlinkClr xmlns:ahyp="http://schemas.microsoft.com/office/drawing/2018/hyperlinkcolor" val="tx"/>
                              </a:ext>
                            </a:extLst>
                          </a:hlinkClick>
                        </a:rPr>
                        <a:t>Moody's</a:t>
                      </a:r>
                      <a:endParaRPr lang="en-US" sz="800" b="0" i="0" u="sng" strike="noStrike" kern="1200">
                        <a:solidFill>
                          <a:srgbClr val="1F1A62"/>
                        </a:solidFill>
                        <a:effectLst/>
                        <a:latin typeface="Helvetica" panose="020B0604020202020204"/>
                        <a:ea typeface="+mn-ea"/>
                        <a:cs typeface="+mn-cs"/>
                      </a:endParaRPr>
                    </a:p>
                  </a:txBody>
                  <a:tcPr marL="9525" marR="9525" marT="9525" marB="0" anchor="b">
                    <a:solidFill>
                      <a:srgbClr val="E2E8F1"/>
                    </a:solidFill>
                  </a:tcPr>
                </a:tc>
                <a:tc>
                  <a:txBody>
                    <a:bodyPr/>
                    <a:lstStyle/>
                    <a:p>
                      <a:pPr marL="0" algn="r" defTabSz="914400" rtl="0" eaLnBrk="1" fontAlgn="b" latinLnBrk="0" hangingPunct="1">
                        <a:buNone/>
                      </a:pPr>
                      <a:r>
                        <a:rPr lang="en-US" sz="800" b="1" i="0" u="none" strike="noStrike" kern="1200">
                          <a:solidFill>
                            <a:srgbClr val="1F1A62"/>
                          </a:solidFill>
                          <a:effectLst/>
                          <a:latin typeface="Helvetica" panose="020B0604020202020204"/>
                          <a:ea typeface="+mn-ea"/>
                          <a:cs typeface="+mn-cs"/>
                        </a:rPr>
                        <a:t>$98.2</a:t>
                      </a:r>
                    </a:p>
                  </a:txBody>
                  <a:tcPr marL="9525" marR="9525" marT="9525" marB="0" anchor="b">
                    <a:solidFill>
                      <a:srgbClr val="E2E8F1"/>
                    </a:solidFill>
                  </a:tcPr>
                </a:tc>
                <a:extLst>
                  <a:ext uri="{0D108BD9-81ED-4DB2-BD59-A6C34878D82A}">
                    <a16:rowId xmlns:a16="http://schemas.microsoft.com/office/drawing/2014/main" val="2101457879"/>
                  </a:ext>
                </a:extLst>
              </a:tr>
              <a:tr h="135471">
                <a:tc>
                  <a:txBody>
                    <a:bodyPr/>
                    <a:lstStyle/>
                    <a:p>
                      <a:pPr algn="l" fontAlgn="b">
                        <a:buNone/>
                      </a:pPr>
                      <a:r>
                        <a:rPr lang="en-US" sz="800" b="0" i="0" u="sng" strike="noStrike" kern="1200">
                          <a:solidFill>
                            <a:srgbClr val="1F1A62"/>
                          </a:solidFill>
                          <a:effectLst/>
                          <a:latin typeface="Helvetica" panose="020B0604020202020204"/>
                          <a:ea typeface="+mn-ea"/>
                          <a:cs typeface="+mn-cs"/>
                        </a:rPr>
                        <a:t>Freedom Caucus</a:t>
                      </a:r>
                    </a:p>
                  </a:txBody>
                  <a:tcPr marL="9525" marR="9525" marT="9525" marB="0" anchor="b">
                    <a:solidFill>
                      <a:srgbClr val="E2E8F1"/>
                    </a:solidFill>
                  </a:tcPr>
                </a:tc>
                <a:tc>
                  <a:txBody>
                    <a:bodyPr/>
                    <a:lstStyle/>
                    <a:p>
                      <a:pPr marL="0" algn="r" defTabSz="914400" rtl="0" eaLnBrk="1" fontAlgn="b" latinLnBrk="0" hangingPunct="1">
                        <a:buNone/>
                      </a:pPr>
                      <a:r>
                        <a:rPr lang="en-US" sz="800" b="1" i="0" u="none" strike="noStrike" kern="1200">
                          <a:solidFill>
                            <a:srgbClr val="1F1A62"/>
                          </a:solidFill>
                          <a:effectLst/>
                          <a:latin typeface="Helvetica" panose="020B0604020202020204"/>
                          <a:ea typeface="+mn-ea"/>
                          <a:cs typeface="+mn-cs"/>
                        </a:rPr>
                        <a:t>$96.9</a:t>
                      </a:r>
                    </a:p>
                  </a:txBody>
                  <a:tcPr marL="9525" marR="9525" marT="9525" marB="0" anchor="b">
                    <a:solidFill>
                      <a:srgbClr val="E2E8F1"/>
                    </a:solidFill>
                  </a:tcPr>
                </a:tc>
                <a:extLst>
                  <a:ext uri="{0D108BD9-81ED-4DB2-BD59-A6C34878D82A}">
                    <a16:rowId xmlns:a16="http://schemas.microsoft.com/office/drawing/2014/main" val="1176995971"/>
                  </a:ext>
                </a:extLst>
              </a:tr>
            </a:tbl>
          </a:graphicData>
        </a:graphic>
      </p:graphicFrame>
      <p:graphicFrame>
        <p:nvGraphicFramePr>
          <p:cNvPr id="10" name="Table 9">
            <a:extLst>
              <a:ext uri="{FF2B5EF4-FFF2-40B4-BE49-F238E27FC236}">
                <a16:creationId xmlns:a16="http://schemas.microsoft.com/office/drawing/2014/main" id="{11C159B2-0F82-AAAF-6449-7EEB26F66208}"/>
              </a:ext>
            </a:extLst>
          </p:cNvPr>
          <p:cNvGraphicFramePr>
            <a:graphicFrameLocks noGrp="1"/>
          </p:cNvGraphicFramePr>
          <p:nvPr>
            <p:extLst>
              <p:ext uri="{D42A27DB-BD31-4B8C-83A1-F6EECF244321}">
                <p14:modId xmlns:p14="http://schemas.microsoft.com/office/powerpoint/2010/main" val="1961298714"/>
              </p:ext>
            </p:extLst>
          </p:nvPr>
        </p:nvGraphicFramePr>
        <p:xfrm>
          <a:off x="8529893" y="1253010"/>
          <a:ext cx="1970908" cy="4929510"/>
        </p:xfrm>
        <a:graphic>
          <a:graphicData uri="http://schemas.openxmlformats.org/drawingml/2006/table">
            <a:tbl>
              <a:tblPr>
                <a:tableStyleId>{5C22544A-7EE6-4342-B048-85BDC9FD1C3A}</a:tableStyleId>
              </a:tblPr>
              <a:tblGrid>
                <a:gridCol w="1520889">
                  <a:extLst>
                    <a:ext uri="{9D8B030D-6E8A-4147-A177-3AD203B41FA5}">
                      <a16:colId xmlns:a16="http://schemas.microsoft.com/office/drawing/2014/main" val="3574522064"/>
                    </a:ext>
                  </a:extLst>
                </a:gridCol>
                <a:gridCol w="450019">
                  <a:extLst>
                    <a:ext uri="{9D8B030D-6E8A-4147-A177-3AD203B41FA5}">
                      <a16:colId xmlns:a16="http://schemas.microsoft.com/office/drawing/2014/main" val="2464966384"/>
                    </a:ext>
                  </a:extLst>
                </a:gridCol>
              </a:tblGrid>
              <a:tr h="140695">
                <a:tc>
                  <a:txBody>
                    <a:bodyPr/>
                    <a:lstStyle/>
                    <a:p>
                      <a:pPr algn="ctr" fontAlgn="b"/>
                      <a:r>
                        <a:rPr lang="en-US" sz="800" b="1" i="0" u="sng" strike="noStrike">
                          <a:solidFill>
                            <a:schemeClr val="bg1"/>
                          </a:solidFill>
                          <a:effectLst/>
                          <a:latin typeface="Helvetica" panose="020B0403020202020204" pitchFamily="34" charset="0"/>
                        </a:rPr>
                        <a:t>Brand</a:t>
                      </a:r>
                    </a:p>
                  </a:txBody>
                  <a:tcPr marL="0" marR="0" marT="0" marB="0" anchor="ctr">
                    <a:solidFill>
                      <a:srgbClr val="1F1A62"/>
                    </a:solidFill>
                  </a:tcPr>
                </a:tc>
                <a:tc>
                  <a:txBody>
                    <a:bodyPr/>
                    <a:lstStyle/>
                    <a:p>
                      <a:pPr algn="ctr" fontAlgn="b"/>
                      <a:r>
                        <a:rPr lang="en-US" sz="800" b="1" i="0" u="sng" strike="noStrike">
                          <a:solidFill>
                            <a:schemeClr val="bg1"/>
                          </a:solidFill>
                          <a:effectLst/>
                          <a:latin typeface="Helvetica" panose="020B0403020202020204" pitchFamily="34" charset="0"/>
                        </a:rPr>
                        <a:t>$$$ (000)</a:t>
                      </a:r>
                    </a:p>
                  </a:txBody>
                  <a:tcPr marL="0" marR="0" marT="0" marB="0" anchor="ctr">
                    <a:solidFill>
                      <a:srgbClr val="1F1A62"/>
                    </a:solidFill>
                  </a:tcPr>
                </a:tc>
                <a:extLst>
                  <a:ext uri="{0D108BD9-81ED-4DB2-BD59-A6C34878D82A}">
                    <a16:rowId xmlns:a16="http://schemas.microsoft.com/office/drawing/2014/main" val="2261589134"/>
                  </a:ext>
                </a:extLst>
              </a:tr>
              <a:tr h="135471">
                <a:tc>
                  <a:txBody>
                    <a:bodyPr/>
                    <a:lstStyle/>
                    <a:p>
                      <a:pPr algn="l" fontAlgn="b">
                        <a:buNone/>
                      </a:pPr>
                      <a:r>
                        <a:rPr lang="en-US" sz="800" b="0" i="0" u="sng" strike="noStrike" kern="1200">
                          <a:solidFill>
                            <a:srgbClr val="1F1A62"/>
                          </a:solidFill>
                          <a:effectLst/>
                          <a:latin typeface="Helvetica" panose="020B0604020202020204"/>
                          <a:ea typeface="+mn-ea"/>
                          <a:cs typeface="+mn-cs"/>
                          <a:hlinkClick r:id="rId140">
                            <a:extLst>
                              <a:ext uri="{A12FA001-AC4F-418D-AE19-62706E023703}">
                                <ahyp:hlinkClr xmlns:ahyp="http://schemas.microsoft.com/office/drawing/2018/hyperlinkcolor" val="tx"/>
                              </a:ext>
                            </a:extLst>
                          </a:hlinkClick>
                        </a:rPr>
                        <a:t>Perry Ellis</a:t>
                      </a:r>
                      <a:endParaRPr lang="en-US" sz="800" b="0" i="0" u="sng" strike="noStrike" kern="1200">
                        <a:solidFill>
                          <a:srgbClr val="1F1A62"/>
                        </a:solidFill>
                        <a:effectLst/>
                        <a:latin typeface="Helvetica" panose="020B0604020202020204"/>
                        <a:ea typeface="+mn-ea"/>
                        <a:cs typeface="+mn-cs"/>
                      </a:endParaRPr>
                    </a:p>
                  </a:txBody>
                  <a:tcPr marL="9525" marR="9525" marT="9525" marB="0" anchor="b">
                    <a:solidFill>
                      <a:srgbClr val="E2E8F1"/>
                    </a:solidFill>
                  </a:tcPr>
                </a:tc>
                <a:tc>
                  <a:txBody>
                    <a:bodyPr/>
                    <a:lstStyle/>
                    <a:p>
                      <a:pPr algn="r" fontAlgn="b">
                        <a:buNone/>
                      </a:pPr>
                      <a:r>
                        <a:rPr lang="en-US" sz="800" b="1" i="0" u="none" strike="noStrike" kern="1200">
                          <a:solidFill>
                            <a:srgbClr val="1F1A62"/>
                          </a:solidFill>
                          <a:effectLst/>
                          <a:latin typeface="Helvetica" panose="020B0604020202020204"/>
                          <a:ea typeface="+mn-ea"/>
                          <a:cs typeface="+mn-cs"/>
                        </a:rPr>
                        <a:t>$96.8</a:t>
                      </a:r>
                    </a:p>
                  </a:txBody>
                  <a:tcPr marL="9525" marR="9525" marT="9525" marB="0" anchor="b">
                    <a:solidFill>
                      <a:srgbClr val="E2E8F1"/>
                    </a:solidFill>
                  </a:tcPr>
                </a:tc>
                <a:extLst>
                  <a:ext uri="{0D108BD9-81ED-4DB2-BD59-A6C34878D82A}">
                    <a16:rowId xmlns:a16="http://schemas.microsoft.com/office/drawing/2014/main" val="1852431311"/>
                  </a:ext>
                </a:extLst>
              </a:tr>
              <a:tr h="171987">
                <a:tc>
                  <a:txBody>
                    <a:bodyPr/>
                    <a:lstStyle/>
                    <a:p>
                      <a:pPr algn="l" fontAlgn="b">
                        <a:buNone/>
                      </a:pPr>
                      <a:r>
                        <a:rPr lang="en-US" sz="800" b="0" i="0" u="sng" strike="noStrike" kern="1200">
                          <a:solidFill>
                            <a:srgbClr val="1F1A62"/>
                          </a:solidFill>
                          <a:effectLst/>
                          <a:latin typeface="Helvetica" panose="020B0604020202020204"/>
                          <a:ea typeface="+mn-ea"/>
                          <a:cs typeface="+mn-cs"/>
                          <a:hlinkClick r:id="rId141">
                            <a:extLst>
                              <a:ext uri="{A12FA001-AC4F-418D-AE19-62706E023703}">
                                <ahyp:hlinkClr xmlns:ahyp="http://schemas.microsoft.com/office/drawing/2018/hyperlinkcolor" val="tx"/>
                              </a:ext>
                            </a:extLst>
                          </a:hlinkClick>
                        </a:rPr>
                        <a:t>Nature's Answer</a:t>
                      </a:r>
                      <a:endParaRPr lang="en-US" sz="800" b="0" i="0" u="sng" strike="noStrike" kern="1200">
                        <a:solidFill>
                          <a:srgbClr val="1F1A62"/>
                        </a:solidFill>
                        <a:effectLst/>
                        <a:latin typeface="Helvetica" panose="020B0604020202020204"/>
                        <a:ea typeface="+mn-ea"/>
                        <a:cs typeface="+mn-cs"/>
                      </a:endParaRPr>
                    </a:p>
                  </a:txBody>
                  <a:tcPr marL="9525" marR="9525" marT="9525" marB="0" anchor="b">
                    <a:solidFill>
                      <a:srgbClr val="E2E8F1"/>
                    </a:solidFill>
                  </a:tcPr>
                </a:tc>
                <a:tc>
                  <a:txBody>
                    <a:bodyPr/>
                    <a:lstStyle/>
                    <a:p>
                      <a:pPr algn="r" fontAlgn="b">
                        <a:buNone/>
                      </a:pPr>
                      <a:r>
                        <a:rPr lang="en-US" sz="800" b="1" i="0" u="none" strike="noStrike" kern="1200">
                          <a:solidFill>
                            <a:srgbClr val="1F1A62"/>
                          </a:solidFill>
                          <a:effectLst/>
                          <a:latin typeface="Helvetica" panose="020B0604020202020204"/>
                          <a:ea typeface="+mn-ea"/>
                          <a:cs typeface="+mn-cs"/>
                        </a:rPr>
                        <a:t>$94.6</a:t>
                      </a:r>
                    </a:p>
                  </a:txBody>
                  <a:tcPr marL="9525" marR="9525" marT="9525" marB="0" anchor="b">
                    <a:solidFill>
                      <a:srgbClr val="E2E8F1"/>
                    </a:solidFill>
                  </a:tcPr>
                </a:tc>
                <a:extLst>
                  <a:ext uri="{0D108BD9-81ED-4DB2-BD59-A6C34878D82A}">
                    <a16:rowId xmlns:a16="http://schemas.microsoft.com/office/drawing/2014/main" val="3758531432"/>
                  </a:ext>
                </a:extLst>
              </a:tr>
              <a:tr h="135471">
                <a:tc>
                  <a:txBody>
                    <a:bodyPr/>
                    <a:lstStyle/>
                    <a:p>
                      <a:pPr algn="l" fontAlgn="b">
                        <a:buNone/>
                      </a:pPr>
                      <a:r>
                        <a:rPr lang="en-US" sz="800" b="0" i="0" u="sng" strike="noStrike" kern="1200">
                          <a:solidFill>
                            <a:srgbClr val="1F1A62"/>
                          </a:solidFill>
                          <a:effectLst/>
                          <a:latin typeface="Helvetica" panose="020B0604020202020204"/>
                          <a:ea typeface="+mn-ea"/>
                          <a:cs typeface="+mn-cs"/>
                          <a:hlinkClick r:id="rId142">
                            <a:extLst>
                              <a:ext uri="{A12FA001-AC4F-418D-AE19-62706E023703}">
                                <ahyp:hlinkClr xmlns:ahyp="http://schemas.microsoft.com/office/drawing/2018/hyperlinkcolor" val="tx"/>
                              </a:ext>
                            </a:extLst>
                          </a:hlinkClick>
                        </a:rPr>
                        <a:t>Paired</a:t>
                      </a:r>
                      <a:endParaRPr lang="en-US" sz="800" b="0" i="0" u="sng" strike="noStrike" kern="1200">
                        <a:solidFill>
                          <a:srgbClr val="1F1A62"/>
                        </a:solidFill>
                        <a:effectLst/>
                        <a:latin typeface="Helvetica" panose="020B0604020202020204"/>
                        <a:ea typeface="+mn-ea"/>
                        <a:cs typeface="+mn-cs"/>
                      </a:endParaRPr>
                    </a:p>
                  </a:txBody>
                  <a:tcPr marL="9525" marR="9525" marT="9525" marB="0" anchor="b">
                    <a:solidFill>
                      <a:srgbClr val="E2E8F1"/>
                    </a:solidFill>
                  </a:tcPr>
                </a:tc>
                <a:tc>
                  <a:txBody>
                    <a:bodyPr/>
                    <a:lstStyle/>
                    <a:p>
                      <a:pPr algn="r" fontAlgn="b">
                        <a:buNone/>
                      </a:pPr>
                      <a:r>
                        <a:rPr lang="en-US" sz="800" b="1" i="0" u="none" strike="noStrike" kern="1200">
                          <a:solidFill>
                            <a:srgbClr val="1F1A62"/>
                          </a:solidFill>
                          <a:effectLst/>
                          <a:latin typeface="Helvetica" panose="020B0604020202020204"/>
                          <a:ea typeface="+mn-ea"/>
                          <a:cs typeface="+mn-cs"/>
                        </a:rPr>
                        <a:t>$93.3</a:t>
                      </a:r>
                    </a:p>
                  </a:txBody>
                  <a:tcPr marL="9525" marR="9525" marT="9525" marB="0" anchor="b">
                    <a:solidFill>
                      <a:srgbClr val="E2E8F1"/>
                    </a:solidFill>
                  </a:tcPr>
                </a:tc>
                <a:extLst>
                  <a:ext uri="{0D108BD9-81ED-4DB2-BD59-A6C34878D82A}">
                    <a16:rowId xmlns:a16="http://schemas.microsoft.com/office/drawing/2014/main" val="3037566474"/>
                  </a:ext>
                </a:extLst>
              </a:tr>
              <a:tr h="135471">
                <a:tc>
                  <a:txBody>
                    <a:bodyPr/>
                    <a:lstStyle/>
                    <a:p>
                      <a:pPr algn="l" fontAlgn="b">
                        <a:buNone/>
                      </a:pPr>
                      <a:r>
                        <a:rPr lang="en-US" sz="800" b="0" i="0" u="sng" strike="noStrike" kern="1200">
                          <a:solidFill>
                            <a:srgbClr val="1F1A62"/>
                          </a:solidFill>
                          <a:effectLst/>
                          <a:latin typeface="Helvetica" panose="020B0604020202020204"/>
                          <a:ea typeface="+mn-ea"/>
                          <a:cs typeface="+mn-cs"/>
                          <a:hlinkClick r:id="rId143">
                            <a:extLst>
                              <a:ext uri="{A12FA001-AC4F-418D-AE19-62706E023703}">
                                <ahyp:hlinkClr xmlns:ahyp="http://schemas.microsoft.com/office/drawing/2018/hyperlinkcolor" val="tx"/>
                              </a:ext>
                            </a:extLst>
                          </a:hlinkClick>
                        </a:rPr>
                        <a:t>Patriots for a Secure America</a:t>
                      </a:r>
                      <a:endParaRPr lang="en-US" sz="800" b="0" i="0" u="sng" strike="noStrike" kern="1200">
                        <a:solidFill>
                          <a:srgbClr val="1F1A62"/>
                        </a:solidFill>
                        <a:effectLst/>
                        <a:latin typeface="Helvetica" panose="020B0604020202020204"/>
                        <a:ea typeface="+mn-ea"/>
                        <a:cs typeface="+mn-cs"/>
                      </a:endParaRPr>
                    </a:p>
                  </a:txBody>
                  <a:tcPr marL="9525" marR="9525" marT="9525" marB="0" anchor="b">
                    <a:solidFill>
                      <a:srgbClr val="E2E8F1"/>
                    </a:solidFill>
                  </a:tcPr>
                </a:tc>
                <a:tc>
                  <a:txBody>
                    <a:bodyPr/>
                    <a:lstStyle/>
                    <a:p>
                      <a:pPr algn="r" fontAlgn="b">
                        <a:buNone/>
                      </a:pPr>
                      <a:r>
                        <a:rPr lang="en-US" sz="800" b="1" i="0" u="none" strike="noStrike" kern="1200">
                          <a:solidFill>
                            <a:srgbClr val="1F1A62"/>
                          </a:solidFill>
                          <a:effectLst/>
                          <a:latin typeface="Helvetica" panose="020B0604020202020204"/>
                          <a:ea typeface="+mn-ea"/>
                          <a:cs typeface="+mn-cs"/>
                        </a:rPr>
                        <a:t>$92.1</a:t>
                      </a:r>
                    </a:p>
                  </a:txBody>
                  <a:tcPr marL="9525" marR="9525" marT="9525" marB="0" anchor="b">
                    <a:solidFill>
                      <a:srgbClr val="E2E8F1"/>
                    </a:solidFill>
                  </a:tcPr>
                </a:tc>
                <a:extLst>
                  <a:ext uri="{0D108BD9-81ED-4DB2-BD59-A6C34878D82A}">
                    <a16:rowId xmlns:a16="http://schemas.microsoft.com/office/drawing/2014/main" val="2565185990"/>
                  </a:ext>
                </a:extLst>
              </a:tr>
              <a:tr h="135471">
                <a:tc>
                  <a:txBody>
                    <a:bodyPr/>
                    <a:lstStyle/>
                    <a:p>
                      <a:pPr algn="l" fontAlgn="b">
                        <a:buNone/>
                      </a:pPr>
                      <a:r>
                        <a:rPr lang="en-US" sz="800" b="0" i="0" u="sng" strike="noStrike" kern="1200">
                          <a:solidFill>
                            <a:srgbClr val="1F1A62"/>
                          </a:solidFill>
                          <a:effectLst/>
                          <a:latin typeface="Helvetica" panose="020B0604020202020204"/>
                          <a:ea typeface="+mn-ea"/>
                          <a:cs typeface="+mn-cs"/>
                          <a:hlinkClick r:id="rId144">
                            <a:extLst>
                              <a:ext uri="{A12FA001-AC4F-418D-AE19-62706E023703}">
                                <ahyp:hlinkClr xmlns:ahyp="http://schemas.microsoft.com/office/drawing/2018/hyperlinkcolor" val="tx"/>
                              </a:ext>
                            </a:extLst>
                          </a:hlinkClick>
                        </a:rPr>
                        <a:t>Mood Bloom</a:t>
                      </a:r>
                      <a:endParaRPr lang="en-US" sz="800" b="0" i="0" u="sng" strike="noStrike" kern="1200">
                        <a:solidFill>
                          <a:srgbClr val="1F1A62"/>
                        </a:solidFill>
                        <a:effectLst/>
                        <a:latin typeface="Helvetica" panose="020B0604020202020204"/>
                        <a:ea typeface="+mn-ea"/>
                        <a:cs typeface="+mn-cs"/>
                      </a:endParaRPr>
                    </a:p>
                  </a:txBody>
                  <a:tcPr marL="9525" marR="9525" marT="9525" marB="0" anchor="b">
                    <a:solidFill>
                      <a:srgbClr val="E2E8F1"/>
                    </a:solidFill>
                  </a:tcPr>
                </a:tc>
                <a:tc>
                  <a:txBody>
                    <a:bodyPr/>
                    <a:lstStyle/>
                    <a:p>
                      <a:pPr algn="r" fontAlgn="b">
                        <a:buNone/>
                      </a:pPr>
                      <a:r>
                        <a:rPr lang="en-US" sz="800" b="1" i="0" u="none" strike="noStrike" kern="1200">
                          <a:solidFill>
                            <a:srgbClr val="1F1A62"/>
                          </a:solidFill>
                          <a:effectLst/>
                          <a:latin typeface="Helvetica" panose="020B0604020202020204"/>
                          <a:ea typeface="+mn-ea"/>
                          <a:cs typeface="+mn-cs"/>
                        </a:rPr>
                        <a:t>$92.0</a:t>
                      </a:r>
                    </a:p>
                  </a:txBody>
                  <a:tcPr marL="9525" marR="9525" marT="9525" marB="0" anchor="b">
                    <a:solidFill>
                      <a:srgbClr val="E2E8F1"/>
                    </a:solidFill>
                  </a:tcPr>
                </a:tc>
                <a:extLst>
                  <a:ext uri="{0D108BD9-81ED-4DB2-BD59-A6C34878D82A}">
                    <a16:rowId xmlns:a16="http://schemas.microsoft.com/office/drawing/2014/main" val="2904081547"/>
                  </a:ext>
                </a:extLst>
              </a:tr>
              <a:tr h="135471">
                <a:tc>
                  <a:txBody>
                    <a:bodyPr/>
                    <a:lstStyle/>
                    <a:p>
                      <a:pPr algn="l" fontAlgn="b">
                        <a:buNone/>
                      </a:pPr>
                      <a:r>
                        <a:rPr lang="en-US" sz="800" b="0" i="0" u="sng" strike="noStrike" kern="1200">
                          <a:solidFill>
                            <a:srgbClr val="1F1A62"/>
                          </a:solidFill>
                          <a:effectLst/>
                          <a:latin typeface="Helvetica" panose="020B0604020202020204"/>
                          <a:ea typeface="+mn-ea"/>
                          <a:cs typeface="+mn-cs"/>
                        </a:rPr>
                        <a:t>Calvary Outreach</a:t>
                      </a:r>
                    </a:p>
                  </a:txBody>
                  <a:tcPr marL="9525" marR="9525" marT="9525" marB="0" anchor="b">
                    <a:solidFill>
                      <a:srgbClr val="E2E8F1"/>
                    </a:solidFill>
                  </a:tcPr>
                </a:tc>
                <a:tc>
                  <a:txBody>
                    <a:bodyPr/>
                    <a:lstStyle/>
                    <a:p>
                      <a:pPr algn="r" fontAlgn="b">
                        <a:buNone/>
                      </a:pPr>
                      <a:r>
                        <a:rPr lang="en-US" sz="800" b="1" i="0" u="none" strike="noStrike" kern="1200">
                          <a:solidFill>
                            <a:srgbClr val="1F1A62"/>
                          </a:solidFill>
                          <a:effectLst/>
                          <a:latin typeface="Helvetica" panose="020B0604020202020204"/>
                          <a:ea typeface="+mn-ea"/>
                          <a:cs typeface="+mn-cs"/>
                        </a:rPr>
                        <a:t>$91.2</a:t>
                      </a:r>
                    </a:p>
                  </a:txBody>
                  <a:tcPr marL="9525" marR="9525" marT="9525" marB="0" anchor="b">
                    <a:solidFill>
                      <a:srgbClr val="E2E8F1"/>
                    </a:solidFill>
                  </a:tcPr>
                </a:tc>
                <a:extLst>
                  <a:ext uri="{0D108BD9-81ED-4DB2-BD59-A6C34878D82A}">
                    <a16:rowId xmlns:a16="http://schemas.microsoft.com/office/drawing/2014/main" val="3985156320"/>
                  </a:ext>
                </a:extLst>
              </a:tr>
              <a:tr h="135471">
                <a:tc>
                  <a:txBody>
                    <a:bodyPr/>
                    <a:lstStyle/>
                    <a:p>
                      <a:pPr algn="l" fontAlgn="b">
                        <a:buNone/>
                      </a:pPr>
                      <a:r>
                        <a:rPr lang="en-US" sz="800" b="0" i="0" u="sng" strike="noStrike" kern="1200">
                          <a:solidFill>
                            <a:srgbClr val="1F1A62"/>
                          </a:solidFill>
                          <a:effectLst/>
                          <a:latin typeface="Helvetica" panose="020B0604020202020204"/>
                          <a:ea typeface="+mn-ea"/>
                          <a:cs typeface="+mn-cs"/>
                          <a:hlinkClick r:id="rId145">
                            <a:extLst>
                              <a:ext uri="{A12FA001-AC4F-418D-AE19-62706E023703}">
                                <ahyp:hlinkClr xmlns:ahyp="http://schemas.microsoft.com/office/drawing/2018/hyperlinkcolor" val="tx"/>
                              </a:ext>
                            </a:extLst>
                          </a:hlinkClick>
                        </a:rPr>
                        <a:t>Alpha Dog Nutrition</a:t>
                      </a:r>
                      <a:endParaRPr lang="en-US" sz="800" b="0" i="0" u="sng" strike="noStrike" kern="1200">
                        <a:solidFill>
                          <a:srgbClr val="1F1A62"/>
                        </a:solidFill>
                        <a:effectLst/>
                        <a:latin typeface="Helvetica" panose="020B0604020202020204"/>
                        <a:ea typeface="+mn-ea"/>
                        <a:cs typeface="+mn-cs"/>
                      </a:endParaRPr>
                    </a:p>
                  </a:txBody>
                  <a:tcPr marL="9525" marR="9525" marT="9525" marB="0" anchor="b">
                    <a:solidFill>
                      <a:srgbClr val="E2E8F1"/>
                    </a:solidFill>
                  </a:tcPr>
                </a:tc>
                <a:tc>
                  <a:txBody>
                    <a:bodyPr/>
                    <a:lstStyle/>
                    <a:p>
                      <a:pPr algn="r" fontAlgn="b">
                        <a:buNone/>
                      </a:pPr>
                      <a:r>
                        <a:rPr lang="en-US" sz="800" b="1" i="0" u="none" strike="noStrike" kern="1200">
                          <a:solidFill>
                            <a:srgbClr val="1F1A62"/>
                          </a:solidFill>
                          <a:effectLst/>
                          <a:latin typeface="Helvetica" panose="020B0604020202020204"/>
                          <a:ea typeface="+mn-ea"/>
                          <a:cs typeface="+mn-cs"/>
                        </a:rPr>
                        <a:t>$88.6</a:t>
                      </a:r>
                    </a:p>
                  </a:txBody>
                  <a:tcPr marL="9525" marR="9525" marT="9525" marB="0" anchor="b">
                    <a:solidFill>
                      <a:srgbClr val="E2E8F1"/>
                    </a:solidFill>
                  </a:tcPr>
                </a:tc>
                <a:extLst>
                  <a:ext uri="{0D108BD9-81ED-4DB2-BD59-A6C34878D82A}">
                    <a16:rowId xmlns:a16="http://schemas.microsoft.com/office/drawing/2014/main" val="2107743845"/>
                  </a:ext>
                </a:extLst>
              </a:tr>
              <a:tr h="135471">
                <a:tc>
                  <a:txBody>
                    <a:bodyPr/>
                    <a:lstStyle/>
                    <a:p>
                      <a:pPr algn="l" fontAlgn="b">
                        <a:buNone/>
                      </a:pPr>
                      <a:r>
                        <a:rPr lang="en-US" sz="800" b="0" i="0" u="sng" strike="noStrike" kern="1200">
                          <a:solidFill>
                            <a:srgbClr val="1F1A62"/>
                          </a:solidFill>
                          <a:effectLst/>
                          <a:latin typeface="Helvetica" panose="020B0604020202020204"/>
                          <a:ea typeface="+mn-ea"/>
                          <a:cs typeface="+mn-cs"/>
                          <a:hlinkClick r:id="rId146">
                            <a:extLst>
                              <a:ext uri="{A12FA001-AC4F-418D-AE19-62706E023703}">
                                <ahyp:hlinkClr xmlns:ahyp="http://schemas.microsoft.com/office/drawing/2018/hyperlinkcolor" val="tx"/>
                              </a:ext>
                            </a:extLst>
                          </a:hlinkClick>
                        </a:rPr>
                        <a:t>Bring a Trailer</a:t>
                      </a:r>
                      <a:endParaRPr lang="en-US" sz="800" b="0" i="0" u="sng" strike="noStrike" kern="1200">
                        <a:solidFill>
                          <a:srgbClr val="1F1A62"/>
                        </a:solidFill>
                        <a:effectLst/>
                        <a:latin typeface="Helvetica" panose="020B0604020202020204"/>
                        <a:ea typeface="+mn-ea"/>
                        <a:cs typeface="+mn-cs"/>
                      </a:endParaRPr>
                    </a:p>
                  </a:txBody>
                  <a:tcPr marL="9525" marR="9525" marT="9525" marB="0" anchor="b">
                    <a:solidFill>
                      <a:srgbClr val="E2E8F1"/>
                    </a:solidFill>
                  </a:tcPr>
                </a:tc>
                <a:tc>
                  <a:txBody>
                    <a:bodyPr/>
                    <a:lstStyle/>
                    <a:p>
                      <a:pPr algn="r" fontAlgn="b">
                        <a:buNone/>
                      </a:pPr>
                      <a:r>
                        <a:rPr lang="en-US" sz="800" b="1" i="0" u="none" strike="noStrike" kern="1200">
                          <a:solidFill>
                            <a:srgbClr val="1F1A62"/>
                          </a:solidFill>
                          <a:effectLst/>
                          <a:latin typeface="Helvetica" panose="020B0604020202020204"/>
                          <a:ea typeface="+mn-ea"/>
                          <a:cs typeface="+mn-cs"/>
                        </a:rPr>
                        <a:t>$88.2</a:t>
                      </a:r>
                    </a:p>
                  </a:txBody>
                  <a:tcPr marL="9525" marR="9525" marT="9525" marB="0" anchor="b">
                    <a:solidFill>
                      <a:srgbClr val="E2E8F1"/>
                    </a:solidFill>
                  </a:tcPr>
                </a:tc>
                <a:extLst>
                  <a:ext uri="{0D108BD9-81ED-4DB2-BD59-A6C34878D82A}">
                    <a16:rowId xmlns:a16="http://schemas.microsoft.com/office/drawing/2014/main" val="467029731"/>
                  </a:ext>
                </a:extLst>
              </a:tr>
              <a:tr h="135471">
                <a:tc>
                  <a:txBody>
                    <a:bodyPr/>
                    <a:lstStyle/>
                    <a:p>
                      <a:pPr algn="l" fontAlgn="b">
                        <a:buNone/>
                      </a:pPr>
                      <a:r>
                        <a:rPr lang="en-US" sz="800" b="0" i="0" u="sng" strike="noStrike" kern="1200">
                          <a:solidFill>
                            <a:srgbClr val="1F1A62"/>
                          </a:solidFill>
                          <a:effectLst/>
                          <a:latin typeface="Helvetica" panose="020B0604020202020204"/>
                          <a:ea typeface="+mn-ea"/>
                          <a:cs typeface="+mn-cs"/>
                          <a:hlinkClick r:id="rId147">
                            <a:extLst>
                              <a:ext uri="{A12FA001-AC4F-418D-AE19-62706E023703}">
                                <ahyp:hlinkClr xmlns:ahyp="http://schemas.microsoft.com/office/drawing/2018/hyperlinkcolor" val="tx"/>
                              </a:ext>
                            </a:extLst>
                          </a:hlinkClick>
                        </a:rPr>
                        <a:t>KURU Footwear</a:t>
                      </a:r>
                      <a:endParaRPr lang="en-US" sz="800" b="0" i="0" u="sng" strike="noStrike" kern="1200">
                        <a:solidFill>
                          <a:srgbClr val="1F1A62"/>
                        </a:solidFill>
                        <a:effectLst/>
                        <a:latin typeface="Helvetica" panose="020B0604020202020204"/>
                        <a:ea typeface="+mn-ea"/>
                        <a:cs typeface="+mn-cs"/>
                      </a:endParaRPr>
                    </a:p>
                  </a:txBody>
                  <a:tcPr marL="9525" marR="9525" marT="9525" marB="0" anchor="b">
                    <a:solidFill>
                      <a:srgbClr val="E2E8F1"/>
                    </a:solidFill>
                  </a:tcPr>
                </a:tc>
                <a:tc>
                  <a:txBody>
                    <a:bodyPr/>
                    <a:lstStyle/>
                    <a:p>
                      <a:pPr algn="r" fontAlgn="b">
                        <a:buNone/>
                      </a:pPr>
                      <a:r>
                        <a:rPr lang="en-US" sz="800" b="1" i="0" u="none" strike="noStrike" kern="1200">
                          <a:solidFill>
                            <a:srgbClr val="1F1A62"/>
                          </a:solidFill>
                          <a:effectLst/>
                          <a:latin typeface="Helvetica" panose="020B0604020202020204"/>
                          <a:ea typeface="+mn-ea"/>
                          <a:cs typeface="+mn-cs"/>
                        </a:rPr>
                        <a:t>$87.9</a:t>
                      </a:r>
                    </a:p>
                  </a:txBody>
                  <a:tcPr marL="9525" marR="9525" marT="9525" marB="0" anchor="b">
                    <a:solidFill>
                      <a:srgbClr val="E2E8F1"/>
                    </a:solidFill>
                  </a:tcPr>
                </a:tc>
                <a:extLst>
                  <a:ext uri="{0D108BD9-81ED-4DB2-BD59-A6C34878D82A}">
                    <a16:rowId xmlns:a16="http://schemas.microsoft.com/office/drawing/2014/main" val="1051726361"/>
                  </a:ext>
                </a:extLst>
              </a:tr>
              <a:tr h="135471">
                <a:tc>
                  <a:txBody>
                    <a:bodyPr/>
                    <a:lstStyle/>
                    <a:p>
                      <a:pPr algn="l" fontAlgn="b">
                        <a:buNone/>
                      </a:pPr>
                      <a:r>
                        <a:rPr lang="en-US" sz="800" b="0" i="0" u="sng" strike="noStrike" kern="1200">
                          <a:solidFill>
                            <a:srgbClr val="1F1A62"/>
                          </a:solidFill>
                          <a:effectLst/>
                          <a:latin typeface="Helvetica" panose="020B0604020202020204"/>
                          <a:ea typeface="+mn-ea"/>
                          <a:cs typeface="+mn-cs"/>
                          <a:hlinkClick r:id="rId148">
                            <a:extLst>
                              <a:ext uri="{A12FA001-AC4F-418D-AE19-62706E023703}">
                                <ahyp:hlinkClr xmlns:ahyp="http://schemas.microsoft.com/office/drawing/2018/hyperlinkcolor" val="tx"/>
                              </a:ext>
                            </a:extLst>
                          </a:hlinkClick>
                        </a:rPr>
                        <a:t>GHOST</a:t>
                      </a:r>
                      <a:endParaRPr lang="en-US" sz="800" b="0" i="0" u="sng" strike="noStrike" kern="1200">
                        <a:solidFill>
                          <a:srgbClr val="1F1A62"/>
                        </a:solidFill>
                        <a:effectLst/>
                        <a:latin typeface="Helvetica" panose="020B0604020202020204"/>
                        <a:ea typeface="+mn-ea"/>
                        <a:cs typeface="+mn-cs"/>
                      </a:endParaRPr>
                    </a:p>
                  </a:txBody>
                  <a:tcPr marL="9525" marR="9525" marT="9525" marB="0" anchor="b">
                    <a:solidFill>
                      <a:srgbClr val="E2E8F1"/>
                    </a:solidFill>
                  </a:tcPr>
                </a:tc>
                <a:tc>
                  <a:txBody>
                    <a:bodyPr/>
                    <a:lstStyle/>
                    <a:p>
                      <a:pPr algn="r" fontAlgn="b">
                        <a:buNone/>
                      </a:pPr>
                      <a:r>
                        <a:rPr lang="en-US" sz="800" b="1" i="0" u="none" strike="noStrike" kern="1200">
                          <a:solidFill>
                            <a:srgbClr val="1F1A62"/>
                          </a:solidFill>
                          <a:effectLst/>
                          <a:latin typeface="Helvetica" panose="020B0604020202020204"/>
                          <a:ea typeface="+mn-ea"/>
                          <a:cs typeface="+mn-cs"/>
                        </a:rPr>
                        <a:t>$86.4</a:t>
                      </a:r>
                    </a:p>
                  </a:txBody>
                  <a:tcPr marL="9525" marR="9525" marT="9525" marB="0" anchor="b">
                    <a:solidFill>
                      <a:srgbClr val="E2E8F1"/>
                    </a:solidFill>
                  </a:tcPr>
                </a:tc>
                <a:extLst>
                  <a:ext uri="{0D108BD9-81ED-4DB2-BD59-A6C34878D82A}">
                    <a16:rowId xmlns:a16="http://schemas.microsoft.com/office/drawing/2014/main" val="4140546859"/>
                  </a:ext>
                </a:extLst>
              </a:tr>
              <a:tr h="135471">
                <a:tc>
                  <a:txBody>
                    <a:bodyPr/>
                    <a:lstStyle/>
                    <a:p>
                      <a:pPr algn="l" fontAlgn="b">
                        <a:buNone/>
                      </a:pPr>
                      <a:r>
                        <a:rPr lang="en-US" sz="800" b="0" i="0" u="sng" strike="noStrike" kern="1200">
                          <a:solidFill>
                            <a:srgbClr val="1F1A62"/>
                          </a:solidFill>
                          <a:effectLst/>
                          <a:latin typeface="Helvetica" panose="020B0604020202020204"/>
                          <a:ea typeface="+mn-ea"/>
                          <a:cs typeface="+mn-cs"/>
                          <a:hlinkClick r:id="rId149">
                            <a:extLst>
                              <a:ext uri="{A12FA001-AC4F-418D-AE19-62706E023703}">
                                <ahyp:hlinkClr xmlns:ahyp="http://schemas.microsoft.com/office/drawing/2018/hyperlinkcolor" val="tx"/>
                              </a:ext>
                            </a:extLst>
                          </a:hlinkClick>
                        </a:rPr>
                        <a:t>SailPoint</a:t>
                      </a:r>
                      <a:endParaRPr lang="en-US" sz="800" b="0" i="0" u="sng" strike="noStrike" kern="1200">
                        <a:solidFill>
                          <a:srgbClr val="1F1A62"/>
                        </a:solidFill>
                        <a:effectLst/>
                        <a:latin typeface="Helvetica" panose="020B0604020202020204"/>
                        <a:ea typeface="+mn-ea"/>
                        <a:cs typeface="+mn-cs"/>
                      </a:endParaRPr>
                    </a:p>
                  </a:txBody>
                  <a:tcPr marL="9525" marR="9525" marT="9525" marB="0" anchor="b">
                    <a:solidFill>
                      <a:srgbClr val="E2E8F1"/>
                    </a:solidFill>
                  </a:tcPr>
                </a:tc>
                <a:tc>
                  <a:txBody>
                    <a:bodyPr/>
                    <a:lstStyle/>
                    <a:p>
                      <a:pPr algn="r" fontAlgn="b">
                        <a:buNone/>
                      </a:pPr>
                      <a:r>
                        <a:rPr lang="en-US" sz="800" b="1" i="0" u="none" strike="noStrike" kern="1200">
                          <a:solidFill>
                            <a:srgbClr val="1F1A62"/>
                          </a:solidFill>
                          <a:effectLst/>
                          <a:latin typeface="Helvetica" panose="020B0604020202020204"/>
                          <a:ea typeface="+mn-ea"/>
                          <a:cs typeface="+mn-cs"/>
                        </a:rPr>
                        <a:t>$83.2</a:t>
                      </a:r>
                    </a:p>
                  </a:txBody>
                  <a:tcPr marL="9525" marR="9525" marT="9525" marB="0" anchor="b">
                    <a:solidFill>
                      <a:srgbClr val="E2E8F1"/>
                    </a:solidFill>
                  </a:tcPr>
                </a:tc>
                <a:extLst>
                  <a:ext uri="{0D108BD9-81ED-4DB2-BD59-A6C34878D82A}">
                    <a16:rowId xmlns:a16="http://schemas.microsoft.com/office/drawing/2014/main" val="92535058"/>
                  </a:ext>
                </a:extLst>
              </a:tr>
              <a:tr h="135471">
                <a:tc>
                  <a:txBody>
                    <a:bodyPr/>
                    <a:lstStyle/>
                    <a:p>
                      <a:pPr algn="l" fontAlgn="b">
                        <a:buNone/>
                      </a:pPr>
                      <a:r>
                        <a:rPr lang="en-US" sz="800" b="0" i="0" u="sng" strike="noStrike" kern="1200">
                          <a:solidFill>
                            <a:srgbClr val="1F1A62"/>
                          </a:solidFill>
                          <a:effectLst/>
                          <a:latin typeface="Helvetica" panose="020B0604020202020204"/>
                          <a:ea typeface="+mn-ea"/>
                          <a:cs typeface="+mn-cs"/>
                          <a:hlinkClick r:id="rId150">
                            <a:extLst>
                              <a:ext uri="{A12FA001-AC4F-418D-AE19-62706E023703}">
                                <ahyp:hlinkClr xmlns:ahyp="http://schemas.microsoft.com/office/drawing/2018/hyperlinkcolor" val="tx"/>
                              </a:ext>
                            </a:extLst>
                          </a:hlinkClick>
                        </a:rPr>
                        <a:t>Ultimate Tax Group</a:t>
                      </a:r>
                      <a:endParaRPr lang="en-US" sz="800" b="0" i="0" u="sng" strike="noStrike" kern="1200">
                        <a:solidFill>
                          <a:srgbClr val="1F1A62"/>
                        </a:solidFill>
                        <a:effectLst/>
                        <a:latin typeface="Helvetica" panose="020B0604020202020204"/>
                        <a:ea typeface="+mn-ea"/>
                        <a:cs typeface="+mn-cs"/>
                      </a:endParaRPr>
                    </a:p>
                  </a:txBody>
                  <a:tcPr marL="9525" marR="9525" marT="9525" marB="0" anchor="b">
                    <a:solidFill>
                      <a:srgbClr val="E2E8F1"/>
                    </a:solidFill>
                  </a:tcPr>
                </a:tc>
                <a:tc>
                  <a:txBody>
                    <a:bodyPr/>
                    <a:lstStyle/>
                    <a:p>
                      <a:pPr algn="r" fontAlgn="b">
                        <a:buNone/>
                      </a:pPr>
                      <a:r>
                        <a:rPr lang="en-US" sz="800" b="1" i="0" u="none" strike="noStrike" kern="1200">
                          <a:solidFill>
                            <a:srgbClr val="1F1A62"/>
                          </a:solidFill>
                          <a:effectLst/>
                          <a:latin typeface="Helvetica" panose="020B0604020202020204"/>
                          <a:ea typeface="+mn-ea"/>
                          <a:cs typeface="+mn-cs"/>
                        </a:rPr>
                        <a:t>$81.1</a:t>
                      </a:r>
                    </a:p>
                  </a:txBody>
                  <a:tcPr marL="9525" marR="9525" marT="9525" marB="0" anchor="b">
                    <a:solidFill>
                      <a:srgbClr val="E2E8F1"/>
                    </a:solidFill>
                  </a:tcPr>
                </a:tc>
                <a:extLst>
                  <a:ext uri="{0D108BD9-81ED-4DB2-BD59-A6C34878D82A}">
                    <a16:rowId xmlns:a16="http://schemas.microsoft.com/office/drawing/2014/main" val="2464428436"/>
                  </a:ext>
                </a:extLst>
              </a:tr>
              <a:tr h="135471">
                <a:tc>
                  <a:txBody>
                    <a:bodyPr/>
                    <a:lstStyle/>
                    <a:p>
                      <a:pPr algn="l" fontAlgn="b">
                        <a:buNone/>
                      </a:pPr>
                      <a:r>
                        <a:rPr lang="en-US" sz="800" b="0" i="0" u="sng" strike="noStrike" kern="1200">
                          <a:solidFill>
                            <a:srgbClr val="1F1A62"/>
                          </a:solidFill>
                          <a:effectLst/>
                          <a:latin typeface="Helvetica" panose="020B0604020202020204"/>
                          <a:ea typeface="+mn-ea"/>
                          <a:cs typeface="+mn-cs"/>
                          <a:hlinkClick r:id="rId151">
                            <a:extLst>
                              <a:ext uri="{A12FA001-AC4F-418D-AE19-62706E023703}">
                                <ahyp:hlinkClr xmlns:ahyp="http://schemas.microsoft.com/office/drawing/2018/hyperlinkcolor" val="tx"/>
                              </a:ext>
                            </a:extLst>
                          </a:hlinkClick>
                        </a:rPr>
                        <a:t>Aztec Minerals</a:t>
                      </a:r>
                      <a:endParaRPr lang="en-US" sz="800" b="0" i="0" u="sng" strike="noStrike" kern="1200">
                        <a:solidFill>
                          <a:srgbClr val="1F1A62"/>
                        </a:solidFill>
                        <a:effectLst/>
                        <a:latin typeface="Helvetica" panose="020B0604020202020204"/>
                        <a:ea typeface="+mn-ea"/>
                        <a:cs typeface="+mn-cs"/>
                      </a:endParaRPr>
                    </a:p>
                  </a:txBody>
                  <a:tcPr marL="9525" marR="9525" marT="9525" marB="0" anchor="b">
                    <a:solidFill>
                      <a:srgbClr val="E2E8F1"/>
                    </a:solidFill>
                  </a:tcPr>
                </a:tc>
                <a:tc>
                  <a:txBody>
                    <a:bodyPr/>
                    <a:lstStyle/>
                    <a:p>
                      <a:pPr algn="r" fontAlgn="b">
                        <a:buNone/>
                      </a:pPr>
                      <a:r>
                        <a:rPr lang="en-US" sz="800" b="1" i="0" u="none" strike="noStrike" kern="1200">
                          <a:solidFill>
                            <a:srgbClr val="1F1A62"/>
                          </a:solidFill>
                          <a:effectLst/>
                          <a:latin typeface="Helvetica" panose="020B0604020202020204"/>
                          <a:ea typeface="+mn-ea"/>
                          <a:cs typeface="+mn-cs"/>
                        </a:rPr>
                        <a:t>$77.1</a:t>
                      </a:r>
                    </a:p>
                  </a:txBody>
                  <a:tcPr marL="9525" marR="9525" marT="9525" marB="0" anchor="b">
                    <a:solidFill>
                      <a:srgbClr val="E2E8F1"/>
                    </a:solidFill>
                  </a:tcPr>
                </a:tc>
                <a:extLst>
                  <a:ext uri="{0D108BD9-81ED-4DB2-BD59-A6C34878D82A}">
                    <a16:rowId xmlns:a16="http://schemas.microsoft.com/office/drawing/2014/main" val="1545840138"/>
                  </a:ext>
                </a:extLst>
              </a:tr>
              <a:tr h="135471">
                <a:tc>
                  <a:txBody>
                    <a:bodyPr/>
                    <a:lstStyle/>
                    <a:p>
                      <a:pPr algn="l" fontAlgn="b">
                        <a:buNone/>
                      </a:pPr>
                      <a:r>
                        <a:rPr lang="en-US" sz="800" b="0" i="0" u="sng" strike="noStrike" kern="1200">
                          <a:solidFill>
                            <a:srgbClr val="1F1A62"/>
                          </a:solidFill>
                          <a:effectLst/>
                          <a:latin typeface="Helvetica" panose="020B0604020202020204"/>
                          <a:ea typeface="+mn-ea"/>
                          <a:cs typeface="+mn-cs"/>
                          <a:hlinkClick r:id="rId152">
                            <a:extLst>
                              <a:ext uri="{A12FA001-AC4F-418D-AE19-62706E023703}">
                                <ahyp:hlinkClr xmlns:ahyp="http://schemas.microsoft.com/office/drawing/2018/hyperlinkcolor" val="tx"/>
                              </a:ext>
                            </a:extLst>
                          </a:hlinkClick>
                        </a:rPr>
                        <a:t>Pharmaceutical Reform Alliance</a:t>
                      </a:r>
                      <a:endParaRPr lang="en-US" sz="800" b="0" i="0" u="sng" strike="noStrike" kern="1200">
                        <a:solidFill>
                          <a:srgbClr val="1F1A62"/>
                        </a:solidFill>
                        <a:effectLst/>
                        <a:latin typeface="Helvetica" panose="020B0604020202020204"/>
                        <a:ea typeface="+mn-ea"/>
                        <a:cs typeface="+mn-cs"/>
                      </a:endParaRPr>
                    </a:p>
                  </a:txBody>
                  <a:tcPr marL="9525" marR="9525" marT="9525" marB="0" anchor="b">
                    <a:solidFill>
                      <a:srgbClr val="E2E8F1"/>
                    </a:solidFill>
                  </a:tcPr>
                </a:tc>
                <a:tc>
                  <a:txBody>
                    <a:bodyPr/>
                    <a:lstStyle/>
                    <a:p>
                      <a:pPr algn="r" fontAlgn="b">
                        <a:buNone/>
                      </a:pPr>
                      <a:r>
                        <a:rPr lang="en-US" sz="800" b="1" i="0" u="none" strike="noStrike" kern="1200">
                          <a:solidFill>
                            <a:srgbClr val="1F1A62"/>
                          </a:solidFill>
                          <a:effectLst/>
                          <a:latin typeface="Helvetica" panose="020B0604020202020204"/>
                          <a:ea typeface="+mn-ea"/>
                          <a:cs typeface="+mn-cs"/>
                        </a:rPr>
                        <a:t>$75.0</a:t>
                      </a:r>
                    </a:p>
                  </a:txBody>
                  <a:tcPr marL="9525" marR="9525" marT="9525" marB="0" anchor="b">
                    <a:solidFill>
                      <a:srgbClr val="E2E8F1"/>
                    </a:solidFill>
                  </a:tcPr>
                </a:tc>
                <a:extLst>
                  <a:ext uri="{0D108BD9-81ED-4DB2-BD59-A6C34878D82A}">
                    <a16:rowId xmlns:a16="http://schemas.microsoft.com/office/drawing/2014/main" val="960670842"/>
                  </a:ext>
                </a:extLst>
              </a:tr>
              <a:tr h="135471">
                <a:tc>
                  <a:txBody>
                    <a:bodyPr/>
                    <a:lstStyle/>
                    <a:p>
                      <a:pPr algn="l" fontAlgn="b">
                        <a:buNone/>
                      </a:pPr>
                      <a:r>
                        <a:rPr lang="en-US" sz="800" b="0" i="0" u="sng" strike="noStrike" kern="1200">
                          <a:solidFill>
                            <a:srgbClr val="1F1A62"/>
                          </a:solidFill>
                          <a:effectLst/>
                          <a:latin typeface="Helvetica" panose="020B0604020202020204"/>
                          <a:ea typeface="+mn-ea"/>
                          <a:cs typeface="+mn-cs"/>
                          <a:hlinkClick r:id="rId153">
                            <a:extLst>
                              <a:ext uri="{A12FA001-AC4F-418D-AE19-62706E023703}">
                                <ahyp:hlinkClr xmlns:ahyp="http://schemas.microsoft.com/office/drawing/2018/hyperlinkcolor" val="tx"/>
                              </a:ext>
                            </a:extLst>
                          </a:hlinkClick>
                        </a:rPr>
                        <a:t>Right Trailers</a:t>
                      </a:r>
                      <a:endParaRPr lang="en-US" sz="800" b="0" i="0" u="sng" strike="noStrike" kern="1200">
                        <a:solidFill>
                          <a:srgbClr val="1F1A62"/>
                        </a:solidFill>
                        <a:effectLst/>
                        <a:latin typeface="Helvetica" panose="020B0604020202020204"/>
                        <a:ea typeface="+mn-ea"/>
                        <a:cs typeface="+mn-cs"/>
                      </a:endParaRPr>
                    </a:p>
                  </a:txBody>
                  <a:tcPr marL="9525" marR="9525" marT="9525" marB="0" anchor="b">
                    <a:solidFill>
                      <a:srgbClr val="E2E8F1"/>
                    </a:solidFill>
                  </a:tcPr>
                </a:tc>
                <a:tc>
                  <a:txBody>
                    <a:bodyPr/>
                    <a:lstStyle/>
                    <a:p>
                      <a:pPr algn="r" fontAlgn="b">
                        <a:buNone/>
                      </a:pPr>
                      <a:r>
                        <a:rPr lang="en-US" sz="800" b="1" i="0" u="none" strike="noStrike" kern="1200">
                          <a:solidFill>
                            <a:srgbClr val="1F1A62"/>
                          </a:solidFill>
                          <a:effectLst/>
                          <a:latin typeface="Helvetica" panose="020B0604020202020204"/>
                          <a:ea typeface="+mn-ea"/>
                          <a:cs typeface="+mn-cs"/>
                        </a:rPr>
                        <a:t>$73.8</a:t>
                      </a:r>
                    </a:p>
                  </a:txBody>
                  <a:tcPr marL="9525" marR="9525" marT="9525" marB="0" anchor="b">
                    <a:solidFill>
                      <a:srgbClr val="E2E8F1"/>
                    </a:solidFill>
                  </a:tcPr>
                </a:tc>
                <a:extLst>
                  <a:ext uri="{0D108BD9-81ED-4DB2-BD59-A6C34878D82A}">
                    <a16:rowId xmlns:a16="http://schemas.microsoft.com/office/drawing/2014/main" val="2696383004"/>
                  </a:ext>
                </a:extLst>
              </a:tr>
              <a:tr h="135471">
                <a:tc>
                  <a:txBody>
                    <a:bodyPr/>
                    <a:lstStyle/>
                    <a:p>
                      <a:pPr algn="l" fontAlgn="b">
                        <a:buNone/>
                      </a:pPr>
                      <a:r>
                        <a:rPr lang="en-US" sz="800" b="0" i="0" u="sng" strike="noStrike" kern="1200">
                          <a:solidFill>
                            <a:srgbClr val="1F1A62"/>
                          </a:solidFill>
                          <a:effectLst/>
                          <a:latin typeface="Helvetica" panose="020B0604020202020204"/>
                          <a:ea typeface="+mn-ea"/>
                          <a:cs typeface="+mn-cs"/>
                          <a:hlinkClick r:id="rId154">
                            <a:extLst>
                              <a:ext uri="{A12FA001-AC4F-418D-AE19-62706E023703}">
                                <ahyp:hlinkClr xmlns:ahyp="http://schemas.microsoft.com/office/drawing/2018/hyperlinkcolor" val="tx"/>
                              </a:ext>
                            </a:extLst>
                          </a:hlinkClick>
                        </a:rPr>
                        <a:t>Hinge Health</a:t>
                      </a:r>
                      <a:endParaRPr lang="en-US" sz="800" b="0" i="0" u="sng" strike="noStrike" kern="1200">
                        <a:solidFill>
                          <a:srgbClr val="1F1A62"/>
                        </a:solidFill>
                        <a:effectLst/>
                        <a:latin typeface="Helvetica" panose="020B0604020202020204"/>
                        <a:ea typeface="+mn-ea"/>
                        <a:cs typeface="+mn-cs"/>
                      </a:endParaRPr>
                    </a:p>
                  </a:txBody>
                  <a:tcPr marL="9525" marR="9525" marT="9525" marB="0" anchor="b">
                    <a:solidFill>
                      <a:srgbClr val="E2E8F1"/>
                    </a:solidFill>
                  </a:tcPr>
                </a:tc>
                <a:tc>
                  <a:txBody>
                    <a:bodyPr/>
                    <a:lstStyle/>
                    <a:p>
                      <a:pPr algn="r" fontAlgn="b">
                        <a:buNone/>
                      </a:pPr>
                      <a:r>
                        <a:rPr lang="en-US" sz="800" b="1" i="0" u="none" strike="noStrike" kern="1200">
                          <a:solidFill>
                            <a:srgbClr val="1F1A62"/>
                          </a:solidFill>
                          <a:effectLst/>
                          <a:latin typeface="Helvetica" panose="020B0604020202020204"/>
                          <a:ea typeface="+mn-ea"/>
                          <a:cs typeface="+mn-cs"/>
                        </a:rPr>
                        <a:t>$71.4</a:t>
                      </a:r>
                    </a:p>
                  </a:txBody>
                  <a:tcPr marL="9525" marR="9525" marT="9525" marB="0" anchor="b">
                    <a:solidFill>
                      <a:srgbClr val="E2E8F1"/>
                    </a:solidFill>
                  </a:tcPr>
                </a:tc>
                <a:extLst>
                  <a:ext uri="{0D108BD9-81ED-4DB2-BD59-A6C34878D82A}">
                    <a16:rowId xmlns:a16="http://schemas.microsoft.com/office/drawing/2014/main" val="1653029859"/>
                  </a:ext>
                </a:extLst>
              </a:tr>
              <a:tr h="140878">
                <a:tc>
                  <a:txBody>
                    <a:bodyPr/>
                    <a:lstStyle/>
                    <a:p>
                      <a:pPr algn="l" fontAlgn="b">
                        <a:buNone/>
                      </a:pPr>
                      <a:r>
                        <a:rPr lang="en-US" sz="800" b="0" i="0" u="sng" strike="noStrike" kern="1200">
                          <a:solidFill>
                            <a:srgbClr val="1F1A62"/>
                          </a:solidFill>
                          <a:effectLst/>
                          <a:latin typeface="Helvetica" panose="020B0604020202020204"/>
                          <a:ea typeface="+mn-ea"/>
                          <a:cs typeface="+mn-cs"/>
                          <a:hlinkClick r:id="rId155">
                            <a:extLst>
                              <a:ext uri="{A12FA001-AC4F-418D-AE19-62706E023703}">
                                <ahyp:hlinkClr xmlns:ahyp="http://schemas.microsoft.com/office/drawing/2018/hyperlinkcolor" val="tx"/>
                              </a:ext>
                            </a:extLst>
                          </a:hlinkClick>
                        </a:rPr>
                        <a:t>Caldera+Lab</a:t>
                      </a:r>
                      <a:endParaRPr lang="en-US" sz="800" b="0" i="0" u="sng" strike="noStrike" kern="1200">
                        <a:solidFill>
                          <a:srgbClr val="1F1A62"/>
                        </a:solidFill>
                        <a:effectLst/>
                        <a:latin typeface="Helvetica" panose="020B0604020202020204"/>
                        <a:ea typeface="+mn-ea"/>
                        <a:cs typeface="+mn-cs"/>
                      </a:endParaRPr>
                    </a:p>
                  </a:txBody>
                  <a:tcPr marL="9525" marR="9525" marT="9525" marB="0" anchor="b">
                    <a:solidFill>
                      <a:srgbClr val="E2E8F1"/>
                    </a:solidFill>
                  </a:tcPr>
                </a:tc>
                <a:tc>
                  <a:txBody>
                    <a:bodyPr/>
                    <a:lstStyle/>
                    <a:p>
                      <a:pPr algn="r" fontAlgn="b">
                        <a:buNone/>
                      </a:pPr>
                      <a:r>
                        <a:rPr lang="en-US" sz="800" b="1" i="0" u="none" strike="noStrike" kern="1200">
                          <a:solidFill>
                            <a:srgbClr val="1F1A62"/>
                          </a:solidFill>
                          <a:effectLst/>
                          <a:latin typeface="Helvetica" panose="020B0604020202020204"/>
                          <a:ea typeface="+mn-ea"/>
                          <a:cs typeface="+mn-cs"/>
                        </a:rPr>
                        <a:t>$70.7</a:t>
                      </a:r>
                    </a:p>
                  </a:txBody>
                  <a:tcPr marL="9525" marR="9525" marT="9525" marB="0" anchor="b">
                    <a:solidFill>
                      <a:srgbClr val="E2E8F1"/>
                    </a:solidFill>
                  </a:tcPr>
                </a:tc>
                <a:extLst>
                  <a:ext uri="{0D108BD9-81ED-4DB2-BD59-A6C34878D82A}">
                    <a16:rowId xmlns:a16="http://schemas.microsoft.com/office/drawing/2014/main" val="2248202302"/>
                  </a:ext>
                </a:extLst>
              </a:tr>
              <a:tr h="140878">
                <a:tc>
                  <a:txBody>
                    <a:bodyPr/>
                    <a:lstStyle/>
                    <a:p>
                      <a:pPr algn="l" fontAlgn="b">
                        <a:buNone/>
                      </a:pPr>
                      <a:r>
                        <a:rPr lang="en-US" sz="800" b="0" i="0" u="sng" strike="noStrike" kern="1200">
                          <a:solidFill>
                            <a:srgbClr val="1F1A62"/>
                          </a:solidFill>
                          <a:effectLst/>
                          <a:latin typeface="Helvetica" panose="020B0604020202020204"/>
                          <a:ea typeface="+mn-ea"/>
                          <a:cs typeface="+mn-cs"/>
                          <a:hlinkClick r:id="rId156">
                            <a:extLst>
                              <a:ext uri="{A12FA001-AC4F-418D-AE19-62706E023703}">
                                <ahyp:hlinkClr xmlns:ahyp="http://schemas.microsoft.com/office/drawing/2018/hyperlinkcolor" val="tx"/>
                              </a:ext>
                            </a:extLst>
                          </a:hlinkClick>
                        </a:rPr>
                        <a:t>ISCO Industries</a:t>
                      </a:r>
                      <a:endParaRPr lang="en-US" sz="800" b="0" i="0" u="sng" strike="noStrike" kern="1200">
                        <a:solidFill>
                          <a:srgbClr val="1F1A62"/>
                        </a:solidFill>
                        <a:effectLst/>
                        <a:latin typeface="Helvetica" panose="020B0604020202020204"/>
                        <a:ea typeface="+mn-ea"/>
                        <a:cs typeface="+mn-cs"/>
                      </a:endParaRPr>
                    </a:p>
                  </a:txBody>
                  <a:tcPr marL="9525" marR="9525" marT="9525" marB="0" anchor="b">
                    <a:solidFill>
                      <a:srgbClr val="E2E8F1"/>
                    </a:solidFill>
                  </a:tcPr>
                </a:tc>
                <a:tc>
                  <a:txBody>
                    <a:bodyPr/>
                    <a:lstStyle/>
                    <a:p>
                      <a:pPr algn="r" fontAlgn="b">
                        <a:buNone/>
                      </a:pPr>
                      <a:r>
                        <a:rPr lang="en-US" sz="800" b="1" i="0" u="none" strike="noStrike" kern="1200">
                          <a:solidFill>
                            <a:srgbClr val="1F1A62"/>
                          </a:solidFill>
                          <a:effectLst/>
                          <a:latin typeface="Helvetica" panose="020B0604020202020204"/>
                          <a:ea typeface="+mn-ea"/>
                          <a:cs typeface="+mn-cs"/>
                        </a:rPr>
                        <a:t>$69.4</a:t>
                      </a:r>
                    </a:p>
                  </a:txBody>
                  <a:tcPr marL="9525" marR="9525" marT="9525" marB="0" anchor="b">
                    <a:solidFill>
                      <a:srgbClr val="E2E8F1"/>
                    </a:solidFill>
                  </a:tcPr>
                </a:tc>
                <a:extLst>
                  <a:ext uri="{0D108BD9-81ED-4DB2-BD59-A6C34878D82A}">
                    <a16:rowId xmlns:a16="http://schemas.microsoft.com/office/drawing/2014/main" val="40985565"/>
                  </a:ext>
                </a:extLst>
              </a:tr>
              <a:tr h="135471">
                <a:tc>
                  <a:txBody>
                    <a:bodyPr/>
                    <a:lstStyle/>
                    <a:p>
                      <a:pPr algn="l" fontAlgn="b">
                        <a:buNone/>
                      </a:pPr>
                      <a:r>
                        <a:rPr lang="en-US" sz="800" b="0" i="0" u="sng" strike="noStrike" kern="1200">
                          <a:solidFill>
                            <a:srgbClr val="1F1A62"/>
                          </a:solidFill>
                          <a:effectLst/>
                          <a:latin typeface="Helvetica" panose="020B0604020202020204"/>
                          <a:ea typeface="+mn-ea"/>
                          <a:cs typeface="+mn-cs"/>
                          <a:hlinkClick r:id="rId157">
                            <a:extLst>
                              <a:ext uri="{A12FA001-AC4F-418D-AE19-62706E023703}">
                                <ahyp:hlinkClr xmlns:ahyp="http://schemas.microsoft.com/office/drawing/2018/hyperlinkcolor" val="tx"/>
                              </a:ext>
                            </a:extLst>
                          </a:hlinkClick>
                        </a:rPr>
                        <a:t>Hollow Socks</a:t>
                      </a:r>
                      <a:endParaRPr lang="en-US" sz="800" b="0" i="0" u="sng" strike="noStrike" kern="1200">
                        <a:solidFill>
                          <a:srgbClr val="1F1A62"/>
                        </a:solidFill>
                        <a:effectLst/>
                        <a:latin typeface="Helvetica" panose="020B0604020202020204"/>
                        <a:ea typeface="+mn-ea"/>
                        <a:cs typeface="+mn-cs"/>
                      </a:endParaRPr>
                    </a:p>
                  </a:txBody>
                  <a:tcPr marL="9525" marR="9525" marT="9525" marB="0" anchor="b">
                    <a:solidFill>
                      <a:srgbClr val="E2E8F1"/>
                    </a:solidFill>
                  </a:tcPr>
                </a:tc>
                <a:tc>
                  <a:txBody>
                    <a:bodyPr/>
                    <a:lstStyle/>
                    <a:p>
                      <a:pPr algn="r" fontAlgn="b">
                        <a:buNone/>
                      </a:pPr>
                      <a:r>
                        <a:rPr lang="en-US" sz="800" b="1" i="0" u="none" strike="noStrike" kern="1200">
                          <a:solidFill>
                            <a:srgbClr val="1F1A62"/>
                          </a:solidFill>
                          <a:effectLst/>
                          <a:latin typeface="Helvetica" panose="020B0604020202020204"/>
                          <a:ea typeface="+mn-ea"/>
                          <a:cs typeface="+mn-cs"/>
                        </a:rPr>
                        <a:t>$69.1</a:t>
                      </a:r>
                    </a:p>
                  </a:txBody>
                  <a:tcPr marL="9525" marR="9525" marT="9525" marB="0" anchor="b">
                    <a:solidFill>
                      <a:srgbClr val="E2E8F1"/>
                    </a:solidFill>
                  </a:tcPr>
                </a:tc>
                <a:extLst>
                  <a:ext uri="{0D108BD9-81ED-4DB2-BD59-A6C34878D82A}">
                    <a16:rowId xmlns:a16="http://schemas.microsoft.com/office/drawing/2014/main" val="1046257968"/>
                  </a:ext>
                </a:extLst>
              </a:tr>
              <a:tr h="135471">
                <a:tc>
                  <a:txBody>
                    <a:bodyPr/>
                    <a:lstStyle/>
                    <a:p>
                      <a:pPr algn="l" fontAlgn="b">
                        <a:buNone/>
                      </a:pPr>
                      <a:r>
                        <a:rPr lang="en-US" sz="800" b="0" i="0" u="sng" strike="noStrike" kern="1200">
                          <a:solidFill>
                            <a:srgbClr val="1F1A62"/>
                          </a:solidFill>
                          <a:effectLst/>
                          <a:latin typeface="Helvetica" panose="020B0604020202020204"/>
                          <a:ea typeface="+mn-ea"/>
                          <a:cs typeface="+mn-cs"/>
                          <a:hlinkClick r:id="rId158">
                            <a:extLst>
                              <a:ext uri="{A12FA001-AC4F-418D-AE19-62706E023703}">
                                <ahyp:hlinkClr xmlns:ahyp="http://schemas.microsoft.com/office/drawing/2018/hyperlinkcolor" val="tx"/>
                              </a:ext>
                            </a:extLst>
                          </a:hlinkClick>
                        </a:rPr>
                        <a:t>NXTbets</a:t>
                      </a:r>
                      <a:endParaRPr lang="en-US" sz="800" b="0" i="0" u="sng" strike="noStrike" kern="1200">
                        <a:solidFill>
                          <a:srgbClr val="1F1A62"/>
                        </a:solidFill>
                        <a:effectLst/>
                        <a:latin typeface="Helvetica" panose="020B0604020202020204"/>
                        <a:ea typeface="+mn-ea"/>
                        <a:cs typeface="+mn-cs"/>
                      </a:endParaRPr>
                    </a:p>
                  </a:txBody>
                  <a:tcPr marL="9525" marR="9525" marT="9525" marB="0" anchor="b">
                    <a:solidFill>
                      <a:srgbClr val="E2E8F1"/>
                    </a:solidFill>
                  </a:tcPr>
                </a:tc>
                <a:tc>
                  <a:txBody>
                    <a:bodyPr/>
                    <a:lstStyle/>
                    <a:p>
                      <a:pPr algn="r" fontAlgn="b">
                        <a:buNone/>
                      </a:pPr>
                      <a:r>
                        <a:rPr lang="en-US" sz="800" b="1" i="0" u="none" strike="noStrike" kern="1200">
                          <a:solidFill>
                            <a:srgbClr val="1F1A62"/>
                          </a:solidFill>
                          <a:effectLst/>
                          <a:latin typeface="Helvetica" panose="020B0604020202020204"/>
                          <a:ea typeface="+mn-ea"/>
                          <a:cs typeface="+mn-cs"/>
                        </a:rPr>
                        <a:t>$67.7</a:t>
                      </a:r>
                    </a:p>
                  </a:txBody>
                  <a:tcPr marL="9525" marR="9525" marT="9525" marB="0" anchor="b">
                    <a:solidFill>
                      <a:srgbClr val="E2E8F1"/>
                    </a:solidFill>
                  </a:tcPr>
                </a:tc>
                <a:extLst>
                  <a:ext uri="{0D108BD9-81ED-4DB2-BD59-A6C34878D82A}">
                    <a16:rowId xmlns:a16="http://schemas.microsoft.com/office/drawing/2014/main" val="1068775464"/>
                  </a:ext>
                </a:extLst>
              </a:tr>
              <a:tr h="135471">
                <a:tc>
                  <a:txBody>
                    <a:bodyPr/>
                    <a:lstStyle/>
                    <a:p>
                      <a:pPr algn="l" fontAlgn="b">
                        <a:buNone/>
                      </a:pPr>
                      <a:r>
                        <a:rPr lang="en-US" sz="800" b="0" i="0" u="sng" strike="noStrike" kern="1200">
                          <a:solidFill>
                            <a:srgbClr val="1F1A62"/>
                          </a:solidFill>
                          <a:effectLst/>
                          <a:latin typeface="Helvetica" panose="020B0604020202020204"/>
                          <a:ea typeface="+mn-ea"/>
                          <a:cs typeface="+mn-cs"/>
                          <a:hlinkClick r:id="rId159">
                            <a:extLst>
                              <a:ext uri="{A12FA001-AC4F-418D-AE19-62706E023703}">
                                <ahyp:hlinkClr xmlns:ahyp="http://schemas.microsoft.com/office/drawing/2018/hyperlinkcolor" val="tx"/>
                              </a:ext>
                            </a:extLst>
                          </a:hlinkClick>
                        </a:rPr>
                        <a:t>Lippert</a:t>
                      </a:r>
                      <a:endParaRPr lang="en-US" sz="800" b="0" i="0" u="sng" strike="noStrike" kern="1200">
                        <a:solidFill>
                          <a:srgbClr val="1F1A62"/>
                        </a:solidFill>
                        <a:effectLst/>
                        <a:latin typeface="Helvetica" panose="020B0604020202020204"/>
                        <a:ea typeface="+mn-ea"/>
                        <a:cs typeface="+mn-cs"/>
                      </a:endParaRPr>
                    </a:p>
                  </a:txBody>
                  <a:tcPr marL="9525" marR="9525" marT="9525" marB="0" anchor="b">
                    <a:solidFill>
                      <a:srgbClr val="E2E8F1"/>
                    </a:solidFill>
                  </a:tcPr>
                </a:tc>
                <a:tc>
                  <a:txBody>
                    <a:bodyPr/>
                    <a:lstStyle/>
                    <a:p>
                      <a:pPr algn="r" fontAlgn="b">
                        <a:buNone/>
                      </a:pPr>
                      <a:r>
                        <a:rPr lang="en-US" sz="800" b="1" i="0" u="none" strike="noStrike" kern="1200">
                          <a:solidFill>
                            <a:srgbClr val="1F1A62"/>
                          </a:solidFill>
                          <a:effectLst/>
                          <a:latin typeface="Helvetica" panose="020B0604020202020204"/>
                          <a:ea typeface="+mn-ea"/>
                          <a:cs typeface="+mn-cs"/>
                        </a:rPr>
                        <a:t>$67.1</a:t>
                      </a:r>
                    </a:p>
                  </a:txBody>
                  <a:tcPr marL="9525" marR="9525" marT="9525" marB="0" anchor="b">
                    <a:solidFill>
                      <a:srgbClr val="E2E8F1"/>
                    </a:solidFill>
                  </a:tcPr>
                </a:tc>
                <a:extLst>
                  <a:ext uri="{0D108BD9-81ED-4DB2-BD59-A6C34878D82A}">
                    <a16:rowId xmlns:a16="http://schemas.microsoft.com/office/drawing/2014/main" val="1883089199"/>
                  </a:ext>
                </a:extLst>
              </a:tr>
              <a:tr h="135471">
                <a:tc>
                  <a:txBody>
                    <a:bodyPr/>
                    <a:lstStyle/>
                    <a:p>
                      <a:pPr algn="l" fontAlgn="b">
                        <a:buNone/>
                      </a:pPr>
                      <a:r>
                        <a:rPr lang="en-US" sz="800" b="0" i="0" u="sng" strike="noStrike" kern="1200">
                          <a:solidFill>
                            <a:srgbClr val="1F1A62"/>
                          </a:solidFill>
                          <a:effectLst/>
                          <a:latin typeface="Helvetica" panose="020B0604020202020204"/>
                          <a:ea typeface="+mn-ea"/>
                          <a:cs typeface="+mn-cs"/>
                          <a:hlinkClick r:id="rId160">
                            <a:extLst>
                              <a:ext uri="{A12FA001-AC4F-418D-AE19-62706E023703}">
                                <ahyp:hlinkClr xmlns:ahyp="http://schemas.microsoft.com/office/drawing/2018/hyperlinkcolor" val="tx"/>
                              </a:ext>
                            </a:extLst>
                          </a:hlinkClick>
                        </a:rPr>
                        <a:t>Cashmere Cookware</a:t>
                      </a:r>
                      <a:endParaRPr lang="en-US" sz="800" b="0" i="0" u="sng" strike="noStrike" kern="1200">
                        <a:solidFill>
                          <a:srgbClr val="1F1A62"/>
                        </a:solidFill>
                        <a:effectLst/>
                        <a:latin typeface="Helvetica" panose="020B0604020202020204"/>
                        <a:ea typeface="+mn-ea"/>
                        <a:cs typeface="+mn-cs"/>
                      </a:endParaRPr>
                    </a:p>
                  </a:txBody>
                  <a:tcPr marL="9525" marR="9525" marT="9525" marB="0" anchor="b">
                    <a:solidFill>
                      <a:srgbClr val="E2E8F1"/>
                    </a:solidFill>
                  </a:tcPr>
                </a:tc>
                <a:tc>
                  <a:txBody>
                    <a:bodyPr/>
                    <a:lstStyle/>
                    <a:p>
                      <a:pPr algn="r" fontAlgn="b">
                        <a:buNone/>
                      </a:pPr>
                      <a:r>
                        <a:rPr lang="en-US" sz="800" b="1" i="0" u="none" strike="noStrike" kern="1200">
                          <a:solidFill>
                            <a:srgbClr val="1F1A62"/>
                          </a:solidFill>
                          <a:effectLst/>
                          <a:latin typeface="Helvetica" panose="020B0604020202020204"/>
                          <a:ea typeface="+mn-ea"/>
                          <a:cs typeface="+mn-cs"/>
                        </a:rPr>
                        <a:t>$66.1</a:t>
                      </a:r>
                    </a:p>
                  </a:txBody>
                  <a:tcPr marL="9525" marR="9525" marT="9525" marB="0" anchor="b">
                    <a:solidFill>
                      <a:srgbClr val="E2E8F1"/>
                    </a:solidFill>
                  </a:tcPr>
                </a:tc>
                <a:extLst>
                  <a:ext uri="{0D108BD9-81ED-4DB2-BD59-A6C34878D82A}">
                    <a16:rowId xmlns:a16="http://schemas.microsoft.com/office/drawing/2014/main" val="1588072634"/>
                  </a:ext>
                </a:extLst>
              </a:tr>
              <a:tr h="135471">
                <a:tc>
                  <a:txBody>
                    <a:bodyPr/>
                    <a:lstStyle/>
                    <a:p>
                      <a:pPr algn="l" fontAlgn="b">
                        <a:buNone/>
                      </a:pPr>
                      <a:r>
                        <a:rPr lang="en-US" sz="800" b="0" i="0" u="sng" strike="noStrike" kern="1200">
                          <a:solidFill>
                            <a:srgbClr val="1F1A62"/>
                          </a:solidFill>
                          <a:effectLst/>
                          <a:latin typeface="Helvetica" panose="020B0604020202020204"/>
                          <a:ea typeface="+mn-ea"/>
                          <a:cs typeface="+mn-cs"/>
                          <a:hlinkClick r:id="rId161">
                            <a:extLst>
                              <a:ext uri="{A12FA001-AC4F-418D-AE19-62706E023703}">
                                <ahyp:hlinkClr xmlns:ahyp="http://schemas.microsoft.com/office/drawing/2018/hyperlinkcolor" val="tx"/>
                              </a:ext>
                            </a:extLst>
                          </a:hlinkClick>
                        </a:rPr>
                        <a:t>Love One Louisiana</a:t>
                      </a:r>
                      <a:endParaRPr lang="en-US" sz="800" b="0" i="0" u="sng" strike="noStrike" kern="1200">
                        <a:solidFill>
                          <a:srgbClr val="1F1A62"/>
                        </a:solidFill>
                        <a:effectLst/>
                        <a:latin typeface="Helvetica" panose="020B0604020202020204"/>
                        <a:ea typeface="+mn-ea"/>
                        <a:cs typeface="+mn-cs"/>
                      </a:endParaRPr>
                    </a:p>
                  </a:txBody>
                  <a:tcPr marL="9525" marR="9525" marT="9525" marB="0" anchor="b">
                    <a:solidFill>
                      <a:srgbClr val="E2E8F1"/>
                    </a:solidFill>
                  </a:tcPr>
                </a:tc>
                <a:tc>
                  <a:txBody>
                    <a:bodyPr/>
                    <a:lstStyle/>
                    <a:p>
                      <a:pPr algn="r" fontAlgn="b">
                        <a:buNone/>
                      </a:pPr>
                      <a:r>
                        <a:rPr lang="en-US" sz="800" b="1" i="0" u="none" strike="noStrike" kern="1200">
                          <a:solidFill>
                            <a:srgbClr val="1F1A62"/>
                          </a:solidFill>
                          <a:effectLst/>
                          <a:latin typeface="Helvetica" panose="020B0604020202020204"/>
                          <a:ea typeface="+mn-ea"/>
                          <a:cs typeface="+mn-cs"/>
                        </a:rPr>
                        <a:t>$65.7</a:t>
                      </a:r>
                    </a:p>
                  </a:txBody>
                  <a:tcPr marL="9525" marR="9525" marT="9525" marB="0" anchor="b">
                    <a:solidFill>
                      <a:srgbClr val="E2E8F1"/>
                    </a:solidFill>
                  </a:tcPr>
                </a:tc>
                <a:extLst>
                  <a:ext uri="{0D108BD9-81ED-4DB2-BD59-A6C34878D82A}">
                    <a16:rowId xmlns:a16="http://schemas.microsoft.com/office/drawing/2014/main" val="3060032673"/>
                  </a:ext>
                </a:extLst>
              </a:tr>
              <a:tr h="135471">
                <a:tc>
                  <a:txBody>
                    <a:bodyPr/>
                    <a:lstStyle/>
                    <a:p>
                      <a:pPr algn="l" fontAlgn="b">
                        <a:buNone/>
                      </a:pPr>
                      <a:r>
                        <a:rPr lang="en-US" sz="800" b="0" i="0" u="sng" strike="noStrike" kern="1200">
                          <a:solidFill>
                            <a:srgbClr val="1F1A62"/>
                          </a:solidFill>
                          <a:effectLst/>
                          <a:latin typeface="Helvetica" panose="020B0604020202020204"/>
                          <a:ea typeface="+mn-ea"/>
                          <a:cs typeface="+mn-cs"/>
                          <a:hlinkClick r:id="rId162">
                            <a:extLst>
                              <a:ext uri="{A12FA001-AC4F-418D-AE19-62706E023703}">
                                <ahyp:hlinkClr xmlns:ahyp="http://schemas.microsoft.com/office/drawing/2018/hyperlinkcolor" val="tx"/>
                              </a:ext>
                            </a:extLst>
                          </a:hlinkClick>
                        </a:rPr>
                        <a:t>Conestoga Wagon Co</a:t>
                      </a:r>
                      <a:endParaRPr lang="en-US" sz="800" b="0" i="0" u="sng" strike="noStrike" kern="1200">
                        <a:solidFill>
                          <a:srgbClr val="1F1A62"/>
                        </a:solidFill>
                        <a:effectLst/>
                        <a:latin typeface="Helvetica" panose="020B0604020202020204"/>
                        <a:ea typeface="+mn-ea"/>
                        <a:cs typeface="+mn-cs"/>
                      </a:endParaRPr>
                    </a:p>
                  </a:txBody>
                  <a:tcPr marL="9525" marR="9525" marT="9525" marB="0" anchor="b">
                    <a:solidFill>
                      <a:srgbClr val="E2E8F1"/>
                    </a:solidFill>
                  </a:tcPr>
                </a:tc>
                <a:tc>
                  <a:txBody>
                    <a:bodyPr/>
                    <a:lstStyle/>
                    <a:p>
                      <a:pPr algn="r" fontAlgn="b">
                        <a:buNone/>
                      </a:pPr>
                      <a:r>
                        <a:rPr lang="en-US" sz="800" b="1" i="0" u="none" strike="noStrike" kern="1200">
                          <a:solidFill>
                            <a:srgbClr val="1F1A62"/>
                          </a:solidFill>
                          <a:effectLst/>
                          <a:latin typeface="Helvetica" panose="020B0604020202020204"/>
                          <a:ea typeface="+mn-ea"/>
                          <a:cs typeface="+mn-cs"/>
                        </a:rPr>
                        <a:t>$64.4</a:t>
                      </a:r>
                    </a:p>
                  </a:txBody>
                  <a:tcPr marL="9525" marR="9525" marT="9525" marB="0" anchor="b">
                    <a:solidFill>
                      <a:srgbClr val="E2E8F1"/>
                    </a:solidFill>
                  </a:tcPr>
                </a:tc>
                <a:extLst>
                  <a:ext uri="{0D108BD9-81ED-4DB2-BD59-A6C34878D82A}">
                    <a16:rowId xmlns:a16="http://schemas.microsoft.com/office/drawing/2014/main" val="2408467223"/>
                  </a:ext>
                </a:extLst>
              </a:tr>
              <a:tr h="135471">
                <a:tc>
                  <a:txBody>
                    <a:bodyPr/>
                    <a:lstStyle/>
                    <a:p>
                      <a:pPr algn="l" fontAlgn="b">
                        <a:buNone/>
                      </a:pPr>
                      <a:r>
                        <a:rPr lang="en-US" sz="800" b="0" i="0" u="sng" strike="noStrike" kern="1200">
                          <a:solidFill>
                            <a:srgbClr val="1F1A62"/>
                          </a:solidFill>
                          <a:effectLst/>
                          <a:latin typeface="Helvetica" panose="020B0604020202020204"/>
                          <a:ea typeface="+mn-ea"/>
                          <a:cs typeface="+mn-cs"/>
                        </a:rPr>
                        <a:t>Care Income Advisors</a:t>
                      </a:r>
                    </a:p>
                  </a:txBody>
                  <a:tcPr marL="9525" marR="9525" marT="9525" marB="0" anchor="b">
                    <a:solidFill>
                      <a:srgbClr val="E2E8F1"/>
                    </a:solidFill>
                  </a:tcPr>
                </a:tc>
                <a:tc>
                  <a:txBody>
                    <a:bodyPr/>
                    <a:lstStyle/>
                    <a:p>
                      <a:pPr algn="r" fontAlgn="b">
                        <a:buNone/>
                      </a:pPr>
                      <a:r>
                        <a:rPr lang="en-US" sz="800" b="1" i="0" u="none" strike="noStrike" kern="1200">
                          <a:solidFill>
                            <a:srgbClr val="1F1A62"/>
                          </a:solidFill>
                          <a:effectLst/>
                          <a:latin typeface="Helvetica" panose="020B0604020202020204"/>
                          <a:ea typeface="+mn-ea"/>
                          <a:cs typeface="+mn-cs"/>
                        </a:rPr>
                        <a:t>$63.7</a:t>
                      </a:r>
                    </a:p>
                  </a:txBody>
                  <a:tcPr marL="9525" marR="9525" marT="9525" marB="0" anchor="b">
                    <a:solidFill>
                      <a:srgbClr val="E2E8F1"/>
                    </a:solidFill>
                  </a:tcPr>
                </a:tc>
                <a:extLst>
                  <a:ext uri="{0D108BD9-81ED-4DB2-BD59-A6C34878D82A}">
                    <a16:rowId xmlns:a16="http://schemas.microsoft.com/office/drawing/2014/main" val="1282860341"/>
                  </a:ext>
                </a:extLst>
              </a:tr>
              <a:tr h="135471">
                <a:tc>
                  <a:txBody>
                    <a:bodyPr/>
                    <a:lstStyle/>
                    <a:p>
                      <a:pPr algn="l" fontAlgn="b">
                        <a:buNone/>
                      </a:pPr>
                      <a:r>
                        <a:rPr lang="en-US" sz="800" b="0" i="0" u="sng" strike="noStrike" kern="1200">
                          <a:solidFill>
                            <a:srgbClr val="1F1A62"/>
                          </a:solidFill>
                          <a:effectLst/>
                          <a:latin typeface="Helvetica" panose="020B0604020202020204"/>
                          <a:ea typeface="+mn-ea"/>
                          <a:cs typeface="+mn-cs"/>
                          <a:hlinkClick r:id="rId163">
                            <a:extLst>
                              <a:ext uri="{A12FA001-AC4F-418D-AE19-62706E023703}">
                                <ahyp:hlinkClr xmlns:ahyp="http://schemas.microsoft.com/office/drawing/2018/hyperlinkcolor" val="tx"/>
                              </a:ext>
                            </a:extLst>
                          </a:hlinkClick>
                        </a:rPr>
                        <a:t>JubileeTV</a:t>
                      </a:r>
                      <a:endParaRPr lang="en-US" sz="800" b="0" i="0" u="sng" strike="noStrike" kern="1200">
                        <a:solidFill>
                          <a:srgbClr val="1F1A62"/>
                        </a:solidFill>
                        <a:effectLst/>
                        <a:latin typeface="Helvetica" panose="020B0604020202020204"/>
                        <a:ea typeface="+mn-ea"/>
                        <a:cs typeface="+mn-cs"/>
                      </a:endParaRPr>
                    </a:p>
                  </a:txBody>
                  <a:tcPr marL="9525" marR="9525" marT="9525" marB="0" anchor="b">
                    <a:solidFill>
                      <a:srgbClr val="E2E8F1"/>
                    </a:solidFill>
                  </a:tcPr>
                </a:tc>
                <a:tc>
                  <a:txBody>
                    <a:bodyPr/>
                    <a:lstStyle/>
                    <a:p>
                      <a:pPr algn="r" fontAlgn="b">
                        <a:buNone/>
                      </a:pPr>
                      <a:r>
                        <a:rPr lang="en-US" sz="800" b="1" i="0" u="none" strike="noStrike" kern="1200">
                          <a:solidFill>
                            <a:srgbClr val="1F1A62"/>
                          </a:solidFill>
                          <a:effectLst/>
                          <a:latin typeface="Helvetica" panose="020B0604020202020204"/>
                          <a:ea typeface="+mn-ea"/>
                          <a:cs typeface="+mn-cs"/>
                        </a:rPr>
                        <a:t>$59.9</a:t>
                      </a:r>
                    </a:p>
                  </a:txBody>
                  <a:tcPr marL="9525" marR="9525" marT="9525" marB="0" anchor="b">
                    <a:solidFill>
                      <a:srgbClr val="E2E8F1"/>
                    </a:solidFill>
                  </a:tcPr>
                </a:tc>
                <a:extLst>
                  <a:ext uri="{0D108BD9-81ED-4DB2-BD59-A6C34878D82A}">
                    <a16:rowId xmlns:a16="http://schemas.microsoft.com/office/drawing/2014/main" val="1528244782"/>
                  </a:ext>
                </a:extLst>
              </a:tr>
              <a:tr h="135471">
                <a:tc>
                  <a:txBody>
                    <a:bodyPr/>
                    <a:lstStyle/>
                    <a:p>
                      <a:pPr algn="l" fontAlgn="b">
                        <a:buNone/>
                      </a:pPr>
                      <a:r>
                        <a:rPr lang="en-US" sz="800" b="0" i="0" u="sng" strike="noStrike" kern="1200">
                          <a:solidFill>
                            <a:srgbClr val="1F1A62"/>
                          </a:solidFill>
                          <a:effectLst/>
                          <a:latin typeface="Helvetica" panose="020B0604020202020204"/>
                          <a:ea typeface="+mn-ea"/>
                          <a:cs typeface="+mn-cs"/>
                          <a:hlinkClick r:id="rId164">
                            <a:extLst>
                              <a:ext uri="{A12FA001-AC4F-418D-AE19-62706E023703}">
                                <ahyp:hlinkClr xmlns:ahyp="http://schemas.microsoft.com/office/drawing/2018/hyperlinkcolor" val="tx"/>
                              </a:ext>
                            </a:extLst>
                          </a:hlinkClick>
                        </a:rPr>
                        <a:t>CLEARSTEM</a:t>
                      </a:r>
                      <a:endParaRPr lang="en-US" sz="800" b="0" i="0" u="sng" strike="noStrike" kern="1200">
                        <a:solidFill>
                          <a:srgbClr val="1F1A62"/>
                        </a:solidFill>
                        <a:effectLst/>
                        <a:latin typeface="Helvetica" panose="020B0604020202020204"/>
                        <a:ea typeface="+mn-ea"/>
                        <a:cs typeface="+mn-cs"/>
                      </a:endParaRPr>
                    </a:p>
                  </a:txBody>
                  <a:tcPr marL="9525" marR="9525" marT="9525" marB="0" anchor="b">
                    <a:solidFill>
                      <a:srgbClr val="E2E8F1"/>
                    </a:solidFill>
                  </a:tcPr>
                </a:tc>
                <a:tc>
                  <a:txBody>
                    <a:bodyPr/>
                    <a:lstStyle/>
                    <a:p>
                      <a:pPr algn="r" fontAlgn="b">
                        <a:buNone/>
                      </a:pPr>
                      <a:r>
                        <a:rPr lang="en-US" sz="800" b="1" i="0" u="none" strike="noStrike" kern="1200">
                          <a:solidFill>
                            <a:srgbClr val="1F1A62"/>
                          </a:solidFill>
                          <a:effectLst/>
                          <a:latin typeface="Helvetica" panose="020B0604020202020204"/>
                          <a:ea typeface="+mn-ea"/>
                          <a:cs typeface="+mn-cs"/>
                        </a:rPr>
                        <a:t>$59.2</a:t>
                      </a:r>
                    </a:p>
                  </a:txBody>
                  <a:tcPr marL="9525" marR="9525" marT="9525" marB="0" anchor="b">
                    <a:solidFill>
                      <a:srgbClr val="E2E8F1"/>
                    </a:solidFill>
                  </a:tcPr>
                </a:tc>
                <a:extLst>
                  <a:ext uri="{0D108BD9-81ED-4DB2-BD59-A6C34878D82A}">
                    <a16:rowId xmlns:a16="http://schemas.microsoft.com/office/drawing/2014/main" val="3942111040"/>
                  </a:ext>
                </a:extLst>
              </a:tr>
              <a:tr h="135471">
                <a:tc>
                  <a:txBody>
                    <a:bodyPr/>
                    <a:lstStyle/>
                    <a:p>
                      <a:pPr algn="l" fontAlgn="b">
                        <a:buNone/>
                      </a:pPr>
                      <a:r>
                        <a:rPr lang="en-US" sz="800" b="0" i="0" u="sng" strike="noStrike" kern="1200">
                          <a:solidFill>
                            <a:srgbClr val="1F1A62"/>
                          </a:solidFill>
                          <a:effectLst/>
                          <a:latin typeface="Helvetica" panose="020B0604020202020204"/>
                          <a:ea typeface="+mn-ea"/>
                          <a:cs typeface="+mn-cs"/>
                          <a:hlinkClick r:id="rId165">
                            <a:extLst>
                              <a:ext uri="{A12FA001-AC4F-418D-AE19-62706E023703}">
                                <ahyp:hlinkClr xmlns:ahyp="http://schemas.microsoft.com/office/drawing/2018/hyperlinkcolor" val="tx"/>
                              </a:ext>
                            </a:extLst>
                          </a:hlinkClick>
                        </a:rPr>
                        <a:t>React</a:t>
                      </a:r>
                      <a:endParaRPr lang="en-US" sz="800" b="0" i="0" u="sng" strike="noStrike" kern="1200">
                        <a:solidFill>
                          <a:srgbClr val="1F1A62"/>
                        </a:solidFill>
                        <a:effectLst/>
                        <a:latin typeface="Helvetica" panose="020B0604020202020204"/>
                        <a:ea typeface="+mn-ea"/>
                        <a:cs typeface="+mn-cs"/>
                      </a:endParaRPr>
                    </a:p>
                  </a:txBody>
                  <a:tcPr marL="9525" marR="9525" marT="9525" marB="0" anchor="b">
                    <a:solidFill>
                      <a:srgbClr val="E2E8F1"/>
                    </a:solidFill>
                  </a:tcPr>
                </a:tc>
                <a:tc>
                  <a:txBody>
                    <a:bodyPr/>
                    <a:lstStyle/>
                    <a:p>
                      <a:pPr algn="r" fontAlgn="b">
                        <a:buNone/>
                      </a:pPr>
                      <a:r>
                        <a:rPr lang="en-US" sz="800" b="1" i="0" u="none" strike="noStrike" kern="1200">
                          <a:solidFill>
                            <a:srgbClr val="1F1A62"/>
                          </a:solidFill>
                          <a:effectLst/>
                          <a:latin typeface="Helvetica" panose="020B0604020202020204"/>
                          <a:ea typeface="+mn-ea"/>
                          <a:cs typeface="+mn-cs"/>
                        </a:rPr>
                        <a:t>$58.8</a:t>
                      </a:r>
                    </a:p>
                  </a:txBody>
                  <a:tcPr marL="9525" marR="9525" marT="9525" marB="0" anchor="b">
                    <a:solidFill>
                      <a:srgbClr val="E2E8F1"/>
                    </a:solidFill>
                  </a:tcPr>
                </a:tc>
                <a:extLst>
                  <a:ext uri="{0D108BD9-81ED-4DB2-BD59-A6C34878D82A}">
                    <a16:rowId xmlns:a16="http://schemas.microsoft.com/office/drawing/2014/main" val="2767891592"/>
                  </a:ext>
                </a:extLst>
              </a:tr>
              <a:tr h="135471">
                <a:tc>
                  <a:txBody>
                    <a:bodyPr/>
                    <a:lstStyle/>
                    <a:p>
                      <a:pPr algn="l" fontAlgn="b">
                        <a:buNone/>
                      </a:pPr>
                      <a:r>
                        <a:rPr lang="en-US" sz="800" b="0" i="0" u="sng" strike="noStrike" kern="1200">
                          <a:solidFill>
                            <a:srgbClr val="1F1A62"/>
                          </a:solidFill>
                          <a:effectLst/>
                          <a:latin typeface="Helvetica" panose="020B0604020202020204"/>
                          <a:ea typeface="+mn-ea"/>
                          <a:cs typeface="+mn-cs"/>
                          <a:hlinkClick r:id="rId166">
                            <a:extLst>
                              <a:ext uri="{A12FA001-AC4F-418D-AE19-62706E023703}">
                                <ahyp:hlinkClr xmlns:ahyp="http://schemas.microsoft.com/office/drawing/2018/hyperlinkcolor" val="tx"/>
                              </a:ext>
                            </a:extLst>
                          </a:hlinkClick>
                        </a:rPr>
                        <a:t>Graze Robotics</a:t>
                      </a:r>
                      <a:endParaRPr lang="en-US" sz="800" b="0" i="0" u="sng" strike="noStrike" kern="1200">
                        <a:solidFill>
                          <a:srgbClr val="1F1A62"/>
                        </a:solidFill>
                        <a:effectLst/>
                        <a:latin typeface="Helvetica" panose="020B0604020202020204"/>
                        <a:ea typeface="+mn-ea"/>
                        <a:cs typeface="+mn-cs"/>
                      </a:endParaRPr>
                    </a:p>
                  </a:txBody>
                  <a:tcPr marL="9525" marR="9525" marT="9525" marB="0" anchor="b">
                    <a:solidFill>
                      <a:srgbClr val="E2E8F1"/>
                    </a:solidFill>
                  </a:tcPr>
                </a:tc>
                <a:tc>
                  <a:txBody>
                    <a:bodyPr/>
                    <a:lstStyle/>
                    <a:p>
                      <a:pPr algn="r" fontAlgn="b">
                        <a:buNone/>
                      </a:pPr>
                      <a:r>
                        <a:rPr lang="en-US" sz="800" b="1" i="0" u="none" strike="noStrike" kern="1200">
                          <a:solidFill>
                            <a:srgbClr val="1F1A62"/>
                          </a:solidFill>
                          <a:effectLst/>
                          <a:latin typeface="Helvetica" panose="020B0604020202020204"/>
                          <a:ea typeface="+mn-ea"/>
                          <a:cs typeface="+mn-cs"/>
                        </a:rPr>
                        <a:t>$57.7</a:t>
                      </a:r>
                    </a:p>
                  </a:txBody>
                  <a:tcPr marL="9525" marR="9525" marT="9525" marB="0" anchor="b">
                    <a:solidFill>
                      <a:srgbClr val="E2E8F1"/>
                    </a:solidFill>
                  </a:tcPr>
                </a:tc>
                <a:extLst>
                  <a:ext uri="{0D108BD9-81ED-4DB2-BD59-A6C34878D82A}">
                    <a16:rowId xmlns:a16="http://schemas.microsoft.com/office/drawing/2014/main" val="3561853023"/>
                  </a:ext>
                </a:extLst>
              </a:tr>
              <a:tr h="135471">
                <a:tc>
                  <a:txBody>
                    <a:bodyPr/>
                    <a:lstStyle/>
                    <a:p>
                      <a:pPr algn="l" fontAlgn="b">
                        <a:buNone/>
                      </a:pPr>
                      <a:r>
                        <a:rPr lang="en-US" sz="800" b="0" i="0" u="sng" strike="noStrike" kern="1200">
                          <a:solidFill>
                            <a:srgbClr val="1F1A62"/>
                          </a:solidFill>
                          <a:effectLst/>
                          <a:latin typeface="Helvetica" panose="020B0604020202020204"/>
                          <a:ea typeface="+mn-ea"/>
                          <a:cs typeface="+mn-cs"/>
                          <a:hlinkClick r:id="rId167">
                            <a:extLst>
                              <a:ext uri="{A12FA001-AC4F-418D-AE19-62706E023703}">
                                <ahyp:hlinkClr xmlns:ahyp="http://schemas.microsoft.com/office/drawing/2018/hyperlinkcolor" val="tx"/>
                              </a:ext>
                            </a:extLst>
                          </a:hlinkClick>
                        </a:rPr>
                        <a:t>Womaness</a:t>
                      </a:r>
                      <a:endParaRPr lang="en-US" sz="800" b="0" i="0" u="sng" strike="noStrike" kern="1200">
                        <a:solidFill>
                          <a:srgbClr val="1F1A62"/>
                        </a:solidFill>
                        <a:effectLst/>
                        <a:latin typeface="Helvetica" panose="020B0604020202020204"/>
                        <a:ea typeface="+mn-ea"/>
                        <a:cs typeface="+mn-cs"/>
                      </a:endParaRPr>
                    </a:p>
                  </a:txBody>
                  <a:tcPr marL="9525" marR="9525" marT="9525" marB="0" anchor="b">
                    <a:solidFill>
                      <a:srgbClr val="E2E8F1"/>
                    </a:solidFill>
                  </a:tcPr>
                </a:tc>
                <a:tc>
                  <a:txBody>
                    <a:bodyPr/>
                    <a:lstStyle/>
                    <a:p>
                      <a:pPr algn="r" fontAlgn="b">
                        <a:buNone/>
                      </a:pPr>
                      <a:r>
                        <a:rPr lang="en-US" sz="800" b="1" i="0" u="none" strike="noStrike" kern="1200">
                          <a:solidFill>
                            <a:srgbClr val="1F1A62"/>
                          </a:solidFill>
                          <a:effectLst/>
                          <a:latin typeface="Helvetica" panose="020B0604020202020204"/>
                          <a:ea typeface="+mn-ea"/>
                          <a:cs typeface="+mn-cs"/>
                        </a:rPr>
                        <a:t>$57.7</a:t>
                      </a:r>
                    </a:p>
                  </a:txBody>
                  <a:tcPr marL="9525" marR="9525" marT="9525" marB="0" anchor="b">
                    <a:solidFill>
                      <a:srgbClr val="E2E8F1"/>
                    </a:solidFill>
                  </a:tcPr>
                </a:tc>
                <a:extLst>
                  <a:ext uri="{0D108BD9-81ED-4DB2-BD59-A6C34878D82A}">
                    <a16:rowId xmlns:a16="http://schemas.microsoft.com/office/drawing/2014/main" val="971587636"/>
                  </a:ext>
                </a:extLst>
              </a:tr>
              <a:tr h="135471">
                <a:tc>
                  <a:txBody>
                    <a:bodyPr/>
                    <a:lstStyle/>
                    <a:p>
                      <a:pPr algn="l" fontAlgn="b">
                        <a:buNone/>
                      </a:pPr>
                      <a:r>
                        <a:rPr lang="en-US" sz="800" b="0" i="0" u="sng" strike="noStrike" kern="1200">
                          <a:solidFill>
                            <a:srgbClr val="1F1A62"/>
                          </a:solidFill>
                          <a:effectLst/>
                          <a:latin typeface="Helvetica" panose="020B0604020202020204"/>
                          <a:ea typeface="+mn-ea"/>
                          <a:cs typeface="+mn-cs"/>
                          <a:hlinkClick r:id="rId168">
                            <a:extLst>
                              <a:ext uri="{A12FA001-AC4F-418D-AE19-62706E023703}">
                                <ahyp:hlinkClr xmlns:ahyp="http://schemas.microsoft.com/office/drawing/2018/hyperlinkcolor" val="tx"/>
                              </a:ext>
                            </a:extLst>
                          </a:hlinkClick>
                        </a:rPr>
                        <a:t>Ovation Tax Group</a:t>
                      </a:r>
                      <a:endParaRPr lang="en-US" sz="800" b="0" i="0" u="sng" strike="noStrike" kern="1200">
                        <a:solidFill>
                          <a:srgbClr val="1F1A62"/>
                        </a:solidFill>
                        <a:effectLst/>
                        <a:latin typeface="Helvetica" panose="020B0604020202020204"/>
                        <a:ea typeface="+mn-ea"/>
                        <a:cs typeface="+mn-cs"/>
                      </a:endParaRPr>
                    </a:p>
                  </a:txBody>
                  <a:tcPr marL="9525" marR="9525" marT="9525" marB="0" anchor="b">
                    <a:solidFill>
                      <a:srgbClr val="E2E8F1"/>
                    </a:solidFill>
                  </a:tcPr>
                </a:tc>
                <a:tc>
                  <a:txBody>
                    <a:bodyPr/>
                    <a:lstStyle/>
                    <a:p>
                      <a:pPr algn="r" fontAlgn="b">
                        <a:buNone/>
                      </a:pPr>
                      <a:r>
                        <a:rPr lang="en-US" sz="800" b="1" i="0" u="none" strike="noStrike" kern="1200">
                          <a:solidFill>
                            <a:srgbClr val="1F1A62"/>
                          </a:solidFill>
                          <a:effectLst/>
                          <a:latin typeface="Helvetica" panose="020B0604020202020204"/>
                          <a:ea typeface="+mn-ea"/>
                          <a:cs typeface="+mn-cs"/>
                        </a:rPr>
                        <a:t>$57.3</a:t>
                      </a:r>
                    </a:p>
                  </a:txBody>
                  <a:tcPr marL="9525" marR="9525" marT="9525" marB="0" anchor="b">
                    <a:solidFill>
                      <a:srgbClr val="E2E8F1"/>
                    </a:solidFill>
                  </a:tcPr>
                </a:tc>
                <a:extLst>
                  <a:ext uri="{0D108BD9-81ED-4DB2-BD59-A6C34878D82A}">
                    <a16:rowId xmlns:a16="http://schemas.microsoft.com/office/drawing/2014/main" val="4046925502"/>
                  </a:ext>
                </a:extLst>
              </a:tr>
              <a:tr h="135471">
                <a:tc>
                  <a:txBody>
                    <a:bodyPr/>
                    <a:lstStyle/>
                    <a:p>
                      <a:pPr algn="l" fontAlgn="b">
                        <a:buNone/>
                      </a:pPr>
                      <a:r>
                        <a:rPr lang="en-US" sz="800" b="0" i="0" u="sng" strike="noStrike" kern="1200">
                          <a:solidFill>
                            <a:srgbClr val="1F1A62"/>
                          </a:solidFill>
                          <a:effectLst/>
                          <a:latin typeface="Helvetica" panose="020B0604020202020204"/>
                          <a:ea typeface="+mn-ea"/>
                          <a:cs typeface="+mn-cs"/>
                          <a:hlinkClick r:id="rId169">
                            <a:extLst>
                              <a:ext uri="{A12FA001-AC4F-418D-AE19-62706E023703}">
                                <ahyp:hlinkClr xmlns:ahyp="http://schemas.microsoft.com/office/drawing/2018/hyperlinkcolor" val="tx"/>
                              </a:ext>
                            </a:extLst>
                          </a:hlinkClick>
                        </a:rPr>
                        <a:t>Outcomes4Me</a:t>
                      </a:r>
                      <a:endParaRPr lang="en-US" sz="800" b="0" i="0" u="sng" strike="noStrike" kern="1200">
                        <a:solidFill>
                          <a:srgbClr val="1F1A62"/>
                        </a:solidFill>
                        <a:effectLst/>
                        <a:latin typeface="Helvetica" panose="020B0604020202020204"/>
                        <a:ea typeface="+mn-ea"/>
                        <a:cs typeface="+mn-cs"/>
                      </a:endParaRPr>
                    </a:p>
                  </a:txBody>
                  <a:tcPr marL="9525" marR="9525" marT="9525" marB="0" anchor="b">
                    <a:solidFill>
                      <a:srgbClr val="E2E8F1"/>
                    </a:solidFill>
                  </a:tcPr>
                </a:tc>
                <a:tc>
                  <a:txBody>
                    <a:bodyPr/>
                    <a:lstStyle/>
                    <a:p>
                      <a:pPr algn="r" fontAlgn="b">
                        <a:buNone/>
                      </a:pPr>
                      <a:r>
                        <a:rPr lang="en-US" sz="800" b="1" i="0" u="none" strike="noStrike" kern="1200">
                          <a:solidFill>
                            <a:srgbClr val="1F1A62"/>
                          </a:solidFill>
                          <a:effectLst/>
                          <a:latin typeface="Helvetica" panose="020B0604020202020204"/>
                          <a:ea typeface="+mn-ea"/>
                          <a:cs typeface="+mn-cs"/>
                        </a:rPr>
                        <a:t>$57.2</a:t>
                      </a:r>
                    </a:p>
                  </a:txBody>
                  <a:tcPr marL="9525" marR="9525" marT="9525" marB="0" anchor="b">
                    <a:solidFill>
                      <a:srgbClr val="E2E8F1"/>
                    </a:solidFill>
                  </a:tcPr>
                </a:tc>
                <a:extLst>
                  <a:ext uri="{0D108BD9-81ED-4DB2-BD59-A6C34878D82A}">
                    <a16:rowId xmlns:a16="http://schemas.microsoft.com/office/drawing/2014/main" val="141893051"/>
                  </a:ext>
                </a:extLst>
              </a:tr>
              <a:tr h="135471">
                <a:tc>
                  <a:txBody>
                    <a:bodyPr/>
                    <a:lstStyle/>
                    <a:p>
                      <a:pPr algn="l" fontAlgn="b">
                        <a:buNone/>
                      </a:pPr>
                      <a:r>
                        <a:rPr lang="en-US" sz="800" b="0" i="0" u="sng" strike="noStrike" kern="1200">
                          <a:solidFill>
                            <a:srgbClr val="1F1A62"/>
                          </a:solidFill>
                          <a:effectLst/>
                          <a:latin typeface="Helvetica" panose="020B0604020202020204"/>
                          <a:ea typeface="+mn-ea"/>
                          <a:cs typeface="+mn-cs"/>
                          <a:hlinkClick r:id="rId170">
                            <a:extLst>
                              <a:ext uri="{A12FA001-AC4F-418D-AE19-62706E023703}">
                                <ahyp:hlinkClr xmlns:ahyp="http://schemas.microsoft.com/office/drawing/2018/hyperlinkcolor" val="tx"/>
                              </a:ext>
                            </a:extLst>
                          </a:hlinkClick>
                        </a:rPr>
                        <a:t>Odyssey Trust</a:t>
                      </a:r>
                      <a:endParaRPr lang="en-US" sz="800" b="0" i="0" u="sng" strike="noStrike" kern="1200">
                        <a:solidFill>
                          <a:srgbClr val="1F1A62"/>
                        </a:solidFill>
                        <a:effectLst/>
                        <a:latin typeface="Helvetica" panose="020B0604020202020204"/>
                        <a:ea typeface="+mn-ea"/>
                        <a:cs typeface="+mn-cs"/>
                      </a:endParaRPr>
                    </a:p>
                  </a:txBody>
                  <a:tcPr marL="9525" marR="9525" marT="9525" marB="0" anchor="b">
                    <a:solidFill>
                      <a:srgbClr val="E2E8F1"/>
                    </a:solidFill>
                  </a:tcPr>
                </a:tc>
                <a:tc>
                  <a:txBody>
                    <a:bodyPr/>
                    <a:lstStyle/>
                    <a:p>
                      <a:pPr algn="r" fontAlgn="b">
                        <a:buNone/>
                      </a:pPr>
                      <a:r>
                        <a:rPr lang="en-US" sz="800" b="1" i="0" u="none" strike="noStrike" kern="1200">
                          <a:solidFill>
                            <a:srgbClr val="1F1A62"/>
                          </a:solidFill>
                          <a:effectLst/>
                          <a:latin typeface="Helvetica" panose="020B0604020202020204"/>
                          <a:ea typeface="+mn-ea"/>
                          <a:cs typeface="+mn-cs"/>
                        </a:rPr>
                        <a:t>$57.1</a:t>
                      </a:r>
                    </a:p>
                  </a:txBody>
                  <a:tcPr marL="9525" marR="9525" marT="9525" marB="0" anchor="b">
                    <a:solidFill>
                      <a:srgbClr val="E2E8F1"/>
                    </a:solidFill>
                  </a:tcPr>
                </a:tc>
                <a:extLst>
                  <a:ext uri="{0D108BD9-81ED-4DB2-BD59-A6C34878D82A}">
                    <a16:rowId xmlns:a16="http://schemas.microsoft.com/office/drawing/2014/main" val="2893046020"/>
                  </a:ext>
                </a:extLst>
              </a:tr>
              <a:tr h="135471">
                <a:tc>
                  <a:txBody>
                    <a:bodyPr/>
                    <a:lstStyle/>
                    <a:p>
                      <a:pPr algn="l" fontAlgn="b">
                        <a:buNone/>
                      </a:pPr>
                      <a:r>
                        <a:rPr lang="en-US" sz="800" b="0" i="0" u="sng" strike="noStrike" kern="1200">
                          <a:solidFill>
                            <a:srgbClr val="1F1A62"/>
                          </a:solidFill>
                          <a:effectLst/>
                          <a:latin typeface="Helvetica" panose="020B0604020202020204"/>
                          <a:ea typeface="+mn-ea"/>
                          <a:cs typeface="+mn-cs"/>
                          <a:hlinkClick r:id="rId171">
                            <a:extLst>
                              <a:ext uri="{A12FA001-AC4F-418D-AE19-62706E023703}">
                                <ahyp:hlinkClr xmlns:ahyp="http://schemas.microsoft.com/office/drawing/2018/hyperlinkcolor" val="tx"/>
                              </a:ext>
                            </a:extLst>
                          </a:hlinkClick>
                        </a:rPr>
                        <a:t>Nanit</a:t>
                      </a:r>
                      <a:endParaRPr lang="en-US" sz="800" b="0" i="0" u="sng" strike="noStrike" kern="1200">
                        <a:solidFill>
                          <a:srgbClr val="1F1A62"/>
                        </a:solidFill>
                        <a:effectLst/>
                        <a:latin typeface="Helvetica" panose="020B0604020202020204"/>
                        <a:ea typeface="+mn-ea"/>
                        <a:cs typeface="+mn-cs"/>
                      </a:endParaRPr>
                    </a:p>
                  </a:txBody>
                  <a:tcPr marL="9525" marR="9525" marT="9525" marB="0" anchor="b">
                    <a:solidFill>
                      <a:srgbClr val="E2E8F1"/>
                    </a:solidFill>
                  </a:tcPr>
                </a:tc>
                <a:tc>
                  <a:txBody>
                    <a:bodyPr/>
                    <a:lstStyle/>
                    <a:p>
                      <a:pPr algn="r" fontAlgn="b">
                        <a:buNone/>
                      </a:pPr>
                      <a:r>
                        <a:rPr lang="en-US" sz="800" b="1" i="0" u="none" strike="noStrike" kern="1200">
                          <a:solidFill>
                            <a:srgbClr val="1F1A62"/>
                          </a:solidFill>
                          <a:effectLst/>
                          <a:latin typeface="Helvetica" panose="020B0604020202020204"/>
                          <a:ea typeface="+mn-ea"/>
                          <a:cs typeface="+mn-cs"/>
                        </a:rPr>
                        <a:t>$56.4</a:t>
                      </a:r>
                    </a:p>
                  </a:txBody>
                  <a:tcPr marL="9525" marR="9525" marT="9525" marB="0" anchor="b">
                    <a:solidFill>
                      <a:srgbClr val="E2E8F1"/>
                    </a:solidFill>
                  </a:tcPr>
                </a:tc>
                <a:extLst>
                  <a:ext uri="{0D108BD9-81ED-4DB2-BD59-A6C34878D82A}">
                    <a16:rowId xmlns:a16="http://schemas.microsoft.com/office/drawing/2014/main" val="2101457879"/>
                  </a:ext>
                </a:extLst>
              </a:tr>
              <a:tr h="135471">
                <a:tc>
                  <a:txBody>
                    <a:bodyPr/>
                    <a:lstStyle/>
                    <a:p>
                      <a:pPr algn="l" fontAlgn="b">
                        <a:buNone/>
                      </a:pPr>
                      <a:r>
                        <a:rPr lang="en-US" sz="800" b="0" i="0" u="sng" strike="noStrike" kern="1200">
                          <a:solidFill>
                            <a:srgbClr val="1F1A62"/>
                          </a:solidFill>
                          <a:effectLst/>
                          <a:latin typeface="Helvetica" panose="020B0604020202020204"/>
                          <a:ea typeface="+mn-ea"/>
                          <a:cs typeface="+mn-cs"/>
                          <a:hlinkClick r:id="rId172">
                            <a:extLst>
                              <a:ext uri="{A12FA001-AC4F-418D-AE19-62706E023703}">
                                <ahyp:hlinkClr xmlns:ahyp="http://schemas.microsoft.com/office/drawing/2018/hyperlinkcolor" val="tx"/>
                              </a:ext>
                            </a:extLst>
                          </a:hlinkClick>
                        </a:rPr>
                        <a:t>Earnings Hub</a:t>
                      </a:r>
                      <a:endParaRPr lang="en-US" sz="800" b="0" i="0" u="sng" strike="noStrike" kern="1200">
                        <a:solidFill>
                          <a:srgbClr val="1F1A62"/>
                        </a:solidFill>
                        <a:effectLst/>
                        <a:latin typeface="Helvetica" panose="020B0604020202020204"/>
                        <a:ea typeface="+mn-ea"/>
                        <a:cs typeface="+mn-cs"/>
                      </a:endParaRPr>
                    </a:p>
                  </a:txBody>
                  <a:tcPr marL="9525" marR="9525" marT="9525" marB="0" anchor="b">
                    <a:solidFill>
                      <a:srgbClr val="E2E8F1"/>
                    </a:solidFill>
                  </a:tcPr>
                </a:tc>
                <a:tc>
                  <a:txBody>
                    <a:bodyPr/>
                    <a:lstStyle/>
                    <a:p>
                      <a:pPr algn="r" fontAlgn="b">
                        <a:buNone/>
                      </a:pPr>
                      <a:r>
                        <a:rPr lang="en-US" sz="800" b="1" i="0" u="none" strike="noStrike" kern="1200">
                          <a:solidFill>
                            <a:srgbClr val="1F1A62"/>
                          </a:solidFill>
                          <a:effectLst/>
                          <a:latin typeface="Helvetica" panose="020B0604020202020204"/>
                          <a:ea typeface="+mn-ea"/>
                          <a:cs typeface="+mn-cs"/>
                        </a:rPr>
                        <a:t>$56.2</a:t>
                      </a:r>
                    </a:p>
                  </a:txBody>
                  <a:tcPr marL="9525" marR="9525" marT="9525" marB="0" anchor="b">
                    <a:solidFill>
                      <a:srgbClr val="E2E8F1"/>
                    </a:solidFill>
                  </a:tcPr>
                </a:tc>
                <a:extLst>
                  <a:ext uri="{0D108BD9-81ED-4DB2-BD59-A6C34878D82A}">
                    <a16:rowId xmlns:a16="http://schemas.microsoft.com/office/drawing/2014/main" val="1176995971"/>
                  </a:ext>
                </a:extLst>
              </a:tr>
            </a:tbl>
          </a:graphicData>
        </a:graphic>
      </p:graphicFrame>
      <p:graphicFrame>
        <p:nvGraphicFramePr>
          <p:cNvPr id="11" name="Table 10">
            <a:extLst>
              <a:ext uri="{FF2B5EF4-FFF2-40B4-BE49-F238E27FC236}">
                <a16:creationId xmlns:a16="http://schemas.microsoft.com/office/drawing/2014/main" id="{8E53DE80-672B-C724-87D3-5187DB4BEF05}"/>
              </a:ext>
            </a:extLst>
          </p:cNvPr>
          <p:cNvGraphicFramePr>
            <a:graphicFrameLocks noGrp="1"/>
          </p:cNvGraphicFramePr>
          <p:nvPr>
            <p:extLst>
              <p:ext uri="{D42A27DB-BD31-4B8C-83A1-F6EECF244321}">
                <p14:modId xmlns:p14="http://schemas.microsoft.com/office/powerpoint/2010/main" val="3338791211"/>
              </p:ext>
            </p:extLst>
          </p:nvPr>
        </p:nvGraphicFramePr>
        <p:xfrm>
          <a:off x="10552030" y="1259402"/>
          <a:ext cx="1590510" cy="1758295"/>
        </p:xfrm>
        <a:graphic>
          <a:graphicData uri="http://schemas.openxmlformats.org/drawingml/2006/table">
            <a:tbl>
              <a:tblPr>
                <a:tableStyleId>{5C22544A-7EE6-4342-B048-85BDC9FD1C3A}</a:tableStyleId>
              </a:tblPr>
              <a:tblGrid>
                <a:gridCol w="1146911">
                  <a:extLst>
                    <a:ext uri="{9D8B030D-6E8A-4147-A177-3AD203B41FA5}">
                      <a16:colId xmlns:a16="http://schemas.microsoft.com/office/drawing/2014/main" val="3574522064"/>
                    </a:ext>
                  </a:extLst>
                </a:gridCol>
                <a:gridCol w="443599">
                  <a:extLst>
                    <a:ext uri="{9D8B030D-6E8A-4147-A177-3AD203B41FA5}">
                      <a16:colId xmlns:a16="http://schemas.microsoft.com/office/drawing/2014/main" val="2464966384"/>
                    </a:ext>
                  </a:extLst>
                </a:gridCol>
              </a:tblGrid>
              <a:tr h="140695">
                <a:tc>
                  <a:txBody>
                    <a:bodyPr/>
                    <a:lstStyle/>
                    <a:p>
                      <a:pPr algn="ctr" fontAlgn="b"/>
                      <a:r>
                        <a:rPr lang="en-US" sz="800" b="1" i="0" u="sng" strike="noStrike">
                          <a:solidFill>
                            <a:schemeClr val="bg1"/>
                          </a:solidFill>
                          <a:effectLst/>
                          <a:latin typeface="Helvetica" panose="020B0403020202020204" pitchFamily="34" charset="0"/>
                        </a:rPr>
                        <a:t>Brand</a:t>
                      </a:r>
                    </a:p>
                  </a:txBody>
                  <a:tcPr marL="0" marR="0" marT="0" marB="0" anchor="ctr">
                    <a:solidFill>
                      <a:srgbClr val="1F1A62"/>
                    </a:solidFill>
                  </a:tcPr>
                </a:tc>
                <a:tc>
                  <a:txBody>
                    <a:bodyPr/>
                    <a:lstStyle/>
                    <a:p>
                      <a:pPr algn="ctr" fontAlgn="b"/>
                      <a:r>
                        <a:rPr lang="en-US" sz="800" b="1" i="0" u="sng" strike="noStrike">
                          <a:solidFill>
                            <a:schemeClr val="bg1"/>
                          </a:solidFill>
                          <a:effectLst/>
                          <a:latin typeface="Helvetica" panose="020B0403020202020204" pitchFamily="34" charset="0"/>
                        </a:rPr>
                        <a:t>$$$ (000)</a:t>
                      </a:r>
                    </a:p>
                  </a:txBody>
                  <a:tcPr marL="0" marR="0" marT="0" marB="0" anchor="ctr">
                    <a:solidFill>
                      <a:srgbClr val="1F1A62"/>
                    </a:solidFill>
                  </a:tcPr>
                </a:tc>
                <a:extLst>
                  <a:ext uri="{0D108BD9-81ED-4DB2-BD59-A6C34878D82A}">
                    <a16:rowId xmlns:a16="http://schemas.microsoft.com/office/drawing/2014/main" val="2261589134"/>
                  </a:ext>
                </a:extLst>
              </a:tr>
              <a:tr h="135471">
                <a:tc>
                  <a:txBody>
                    <a:bodyPr/>
                    <a:lstStyle/>
                    <a:p>
                      <a:pPr algn="l" fontAlgn="b">
                        <a:buNone/>
                      </a:pPr>
                      <a:r>
                        <a:rPr lang="en-US" sz="800" b="0" i="0" u="sng" strike="noStrike" kern="1200">
                          <a:solidFill>
                            <a:srgbClr val="1F1A62"/>
                          </a:solidFill>
                          <a:effectLst/>
                          <a:latin typeface="Helvetica" panose="020B0604020202020204"/>
                          <a:ea typeface="+mn-ea"/>
                          <a:cs typeface="+mn-cs"/>
                          <a:hlinkClick r:id="rId173">
                            <a:extLst>
                              <a:ext uri="{A12FA001-AC4F-418D-AE19-62706E023703}">
                                <ahyp:hlinkClr xmlns:ahyp="http://schemas.microsoft.com/office/drawing/2018/hyperlinkcolor" val="tx"/>
                              </a:ext>
                            </a:extLst>
                          </a:hlinkClick>
                        </a:rPr>
                        <a:t>Health &amp; Her</a:t>
                      </a:r>
                      <a:endParaRPr lang="en-US" sz="800" b="0" i="0" u="sng" strike="noStrike" kern="1200">
                        <a:solidFill>
                          <a:srgbClr val="1F1A62"/>
                        </a:solidFill>
                        <a:effectLst/>
                        <a:latin typeface="Helvetica" panose="020B0604020202020204"/>
                        <a:ea typeface="+mn-ea"/>
                        <a:cs typeface="+mn-cs"/>
                      </a:endParaRPr>
                    </a:p>
                  </a:txBody>
                  <a:tcPr marL="9525" marR="9525" marT="9525" marB="0" anchor="b">
                    <a:solidFill>
                      <a:srgbClr val="E2E8F1"/>
                    </a:solidFill>
                  </a:tcPr>
                </a:tc>
                <a:tc>
                  <a:txBody>
                    <a:bodyPr/>
                    <a:lstStyle/>
                    <a:p>
                      <a:pPr algn="r" fontAlgn="b">
                        <a:buNone/>
                      </a:pPr>
                      <a:r>
                        <a:rPr lang="en-US" sz="800" b="1" i="0" u="none" strike="noStrike" kern="1200">
                          <a:solidFill>
                            <a:srgbClr val="1F1A62"/>
                          </a:solidFill>
                          <a:effectLst/>
                          <a:latin typeface="Helvetica" panose="020B0604020202020204"/>
                          <a:ea typeface="+mn-ea"/>
                          <a:cs typeface="+mn-cs"/>
                        </a:rPr>
                        <a:t>$56.0</a:t>
                      </a:r>
                    </a:p>
                  </a:txBody>
                  <a:tcPr marL="9525" marR="9525" marT="9525" marB="0" anchor="b">
                    <a:solidFill>
                      <a:srgbClr val="E2E8F1"/>
                    </a:solidFill>
                  </a:tcPr>
                </a:tc>
                <a:extLst>
                  <a:ext uri="{0D108BD9-81ED-4DB2-BD59-A6C34878D82A}">
                    <a16:rowId xmlns:a16="http://schemas.microsoft.com/office/drawing/2014/main" val="1852431311"/>
                  </a:ext>
                </a:extLst>
              </a:tr>
              <a:tr h="135471">
                <a:tc>
                  <a:txBody>
                    <a:bodyPr/>
                    <a:lstStyle/>
                    <a:p>
                      <a:pPr algn="l" fontAlgn="b">
                        <a:buNone/>
                      </a:pPr>
                      <a:r>
                        <a:rPr lang="en-US" sz="800" b="0" i="0" u="sng" strike="noStrike" kern="1200">
                          <a:solidFill>
                            <a:srgbClr val="1F1A62"/>
                          </a:solidFill>
                          <a:effectLst/>
                          <a:latin typeface="Helvetica" panose="020B0604020202020204"/>
                          <a:ea typeface="+mn-ea"/>
                          <a:cs typeface="+mn-cs"/>
                          <a:hlinkClick r:id="rId174">
                            <a:extLst>
                              <a:ext uri="{A12FA001-AC4F-418D-AE19-62706E023703}">
                                <ahyp:hlinkClr xmlns:ahyp="http://schemas.microsoft.com/office/drawing/2018/hyperlinkcolor" val="tx"/>
                              </a:ext>
                            </a:extLst>
                          </a:hlinkClick>
                        </a:rPr>
                        <a:t>Elevate</a:t>
                      </a:r>
                      <a:endParaRPr lang="en-US" sz="800" b="0" i="0" u="sng" strike="noStrike" kern="1200">
                        <a:solidFill>
                          <a:srgbClr val="1F1A62"/>
                        </a:solidFill>
                        <a:effectLst/>
                        <a:latin typeface="Helvetica" panose="020B0604020202020204"/>
                        <a:ea typeface="+mn-ea"/>
                        <a:cs typeface="+mn-cs"/>
                      </a:endParaRPr>
                    </a:p>
                  </a:txBody>
                  <a:tcPr marL="9525" marR="9525" marT="9525" marB="0" anchor="b">
                    <a:solidFill>
                      <a:srgbClr val="E2E8F1"/>
                    </a:solidFill>
                  </a:tcPr>
                </a:tc>
                <a:tc>
                  <a:txBody>
                    <a:bodyPr/>
                    <a:lstStyle/>
                    <a:p>
                      <a:pPr algn="r" fontAlgn="b">
                        <a:buNone/>
                      </a:pPr>
                      <a:r>
                        <a:rPr lang="en-US" sz="800" b="1" i="0" u="none" strike="noStrike" kern="1200">
                          <a:solidFill>
                            <a:srgbClr val="1F1A62"/>
                          </a:solidFill>
                          <a:effectLst/>
                          <a:latin typeface="Helvetica" panose="020B0604020202020204"/>
                          <a:ea typeface="+mn-ea"/>
                          <a:cs typeface="+mn-cs"/>
                        </a:rPr>
                        <a:t>$55.8</a:t>
                      </a:r>
                    </a:p>
                  </a:txBody>
                  <a:tcPr marL="9525" marR="9525" marT="9525" marB="0" anchor="b">
                    <a:solidFill>
                      <a:srgbClr val="E2E8F1"/>
                    </a:solidFill>
                  </a:tcPr>
                </a:tc>
                <a:extLst>
                  <a:ext uri="{0D108BD9-81ED-4DB2-BD59-A6C34878D82A}">
                    <a16:rowId xmlns:a16="http://schemas.microsoft.com/office/drawing/2014/main" val="3758531432"/>
                  </a:ext>
                </a:extLst>
              </a:tr>
              <a:tr h="135471">
                <a:tc>
                  <a:txBody>
                    <a:bodyPr/>
                    <a:lstStyle/>
                    <a:p>
                      <a:pPr algn="l" fontAlgn="b">
                        <a:buNone/>
                      </a:pPr>
                      <a:r>
                        <a:rPr lang="en-US" sz="800" b="0" i="0" u="sng" strike="noStrike" kern="1200">
                          <a:solidFill>
                            <a:srgbClr val="1F1A62"/>
                          </a:solidFill>
                          <a:effectLst/>
                          <a:latin typeface="Helvetica" panose="020B0604020202020204"/>
                          <a:ea typeface="+mn-ea"/>
                          <a:cs typeface="+mn-cs"/>
                          <a:hlinkClick r:id="rId175">
                            <a:extLst>
                              <a:ext uri="{A12FA001-AC4F-418D-AE19-62706E023703}">
                                <ahyp:hlinkClr xmlns:ahyp="http://schemas.microsoft.com/office/drawing/2018/hyperlinkcolor" val="tx"/>
                              </a:ext>
                            </a:extLst>
                          </a:hlinkClick>
                        </a:rPr>
                        <a:t>American Rebel Beer</a:t>
                      </a:r>
                      <a:endParaRPr lang="en-US" sz="800" b="0" i="0" u="sng" strike="noStrike" kern="1200">
                        <a:solidFill>
                          <a:srgbClr val="1F1A62"/>
                        </a:solidFill>
                        <a:effectLst/>
                        <a:latin typeface="Helvetica" panose="020B0604020202020204"/>
                        <a:ea typeface="+mn-ea"/>
                        <a:cs typeface="+mn-cs"/>
                      </a:endParaRPr>
                    </a:p>
                  </a:txBody>
                  <a:tcPr marL="9525" marR="9525" marT="9525" marB="0" anchor="b">
                    <a:solidFill>
                      <a:srgbClr val="E2E8F1"/>
                    </a:solidFill>
                  </a:tcPr>
                </a:tc>
                <a:tc>
                  <a:txBody>
                    <a:bodyPr/>
                    <a:lstStyle/>
                    <a:p>
                      <a:pPr algn="r" fontAlgn="b">
                        <a:buNone/>
                      </a:pPr>
                      <a:r>
                        <a:rPr lang="en-US" sz="800" b="1" i="0" u="none" strike="noStrike" kern="1200">
                          <a:solidFill>
                            <a:srgbClr val="1F1A62"/>
                          </a:solidFill>
                          <a:effectLst/>
                          <a:latin typeface="Helvetica" panose="020B0604020202020204"/>
                          <a:ea typeface="+mn-ea"/>
                          <a:cs typeface="+mn-cs"/>
                        </a:rPr>
                        <a:t>$53.5</a:t>
                      </a:r>
                    </a:p>
                  </a:txBody>
                  <a:tcPr marL="9525" marR="9525" marT="9525" marB="0" anchor="b">
                    <a:solidFill>
                      <a:srgbClr val="E2E8F1"/>
                    </a:solidFill>
                  </a:tcPr>
                </a:tc>
                <a:extLst>
                  <a:ext uri="{0D108BD9-81ED-4DB2-BD59-A6C34878D82A}">
                    <a16:rowId xmlns:a16="http://schemas.microsoft.com/office/drawing/2014/main" val="3037566474"/>
                  </a:ext>
                </a:extLst>
              </a:tr>
              <a:tr h="135471">
                <a:tc>
                  <a:txBody>
                    <a:bodyPr/>
                    <a:lstStyle/>
                    <a:p>
                      <a:pPr algn="l" fontAlgn="b">
                        <a:buNone/>
                      </a:pPr>
                      <a:r>
                        <a:rPr lang="en-US" sz="800" b="0" i="0" u="sng" strike="noStrike" kern="1200">
                          <a:solidFill>
                            <a:srgbClr val="1F1A62"/>
                          </a:solidFill>
                          <a:effectLst/>
                          <a:latin typeface="Helvetica" panose="020B0604020202020204"/>
                          <a:ea typeface="+mn-ea"/>
                          <a:cs typeface="+mn-cs"/>
                          <a:hlinkClick r:id="rId176">
                            <a:extLst>
                              <a:ext uri="{A12FA001-AC4F-418D-AE19-62706E023703}">
                                <ahyp:hlinkClr xmlns:ahyp="http://schemas.microsoft.com/office/drawing/2018/hyperlinkcolor" val="tx"/>
                              </a:ext>
                            </a:extLst>
                          </a:hlinkClick>
                        </a:rPr>
                        <a:t>Aggressor Adventures</a:t>
                      </a:r>
                      <a:endParaRPr lang="en-US" sz="800" b="0" i="0" u="sng" strike="noStrike" kern="1200">
                        <a:solidFill>
                          <a:srgbClr val="1F1A62"/>
                        </a:solidFill>
                        <a:effectLst/>
                        <a:latin typeface="Helvetica" panose="020B0604020202020204"/>
                        <a:ea typeface="+mn-ea"/>
                        <a:cs typeface="+mn-cs"/>
                      </a:endParaRPr>
                    </a:p>
                  </a:txBody>
                  <a:tcPr marL="9525" marR="9525" marT="9525" marB="0" anchor="b">
                    <a:solidFill>
                      <a:srgbClr val="E2E8F1"/>
                    </a:solidFill>
                  </a:tcPr>
                </a:tc>
                <a:tc>
                  <a:txBody>
                    <a:bodyPr/>
                    <a:lstStyle/>
                    <a:p>
                      <a:pPr algn="r" fontAlgn="b">
                        <a:buNone/>
                      </a:pPr>
                      <a:r>
                        <a:rPr lang="en-US" sz="800" b="1" i="0" u="none" strike="noStrike" kern="1200">
                          <a:solidFill>
                            <a:srgbClr val="1F1A62"/>
                          </a:solidFill>
                          <a:effectLst/>
                          <a:latin typeface="Helvetica" panose="020B0604020202020204"/>
                          <a:ea typeface="+mn-ea"/>
                          <a:cs typeface="+mn-cs"/>
                        </a:rPr>
                        <a:t>$53.4</a:t>
                      </a:r>
                    </a:p>
                  </a:txBody>
                  <a:tcPr marL="9525" marR="9525" marT="9525" marB="0" anchor="b">
                    <a:solidFill>
                      <a:srgbClr val="E2E8F1"/>
                    </a:solidFill>
                  </a:tcPr>
                </a:tc>
                <a:extLst>
                  <a:ext uri="{0D108BD9-81ED-4DB2-BD59-A6C34878D82A}">
                    <a16:rowId xmlns:a16="http://schemas.microsoft.com/office/drawing/2014/main" val="2565185990"/>
                  </a:ext>
                </a:extLst>
              </a:tr>
              <a:tr h="135471">
                <a:tc>
                  <a:txBody>
                    <a:bodyPr/>
                    <a:lstStyle/>
                    <a:p>
                      <a:pPr algn="l" fontAlgn="b">
                        <a:buNone/>
                      </a:pPr>
                      <a:r>
                        <a:rPr lang="en-US" sz="800" b="0" i="0" u="sng" strike="noStrike" kern="1200">
                          <a:solidFill>
                            <a:srgbClr val="1F1A62"/>
                          </a:solidFill>
                          <a:effectLst/>
                          <a:latin typeface="Helvetica" panose="020B0604020202020204"/>
                          <a:ea typeface="+mn-ea"/>
                          <a:cs typeface="+mn-cs"/>
                          <a:hlinkClick r:id="rId177">
                            <a:extLst>
                              <a:ext uri="{A12FA001-AC4F-418D-AE19-62706E023703}">
                                <ahyp:hlinkClr xmlns:ahyp="http://schemas.microsoft.com/office/drawing/2018/hyperlinkcolor" val="tx"/>
                              </a:ext>
                            </a:extLst>
                          </a:hlinkClick>
                        </a:rPr>
                        <a:t>Big Dog Ranch Rescue</a:t>
                      </a:r>
                      <a:endParaRPr lang="en-US" sz="800" b="0" i="0" u="sng" strike="noStrike" kern="1200">
                        <a:solidFill>
                          <a:srgbClr val="1F1A62"/>
                        </a:solidFill>
                        <a:effectLst/>
                        <a:latin typeface="Helvetica" panose="020B0604020202020204"/>
                        <a:ea typeface="+mn-ea"/>
                        <a:cs typeface="+mn-cs"/>
                      </a:endParaRPr>
                    </a:p>
                  </a:txBody>
                  <a:tcPr marL="9525" marR="9525" marT="9525" marB="0" anchor="b">
                    <a:solidFill>
                      <a:srgbClr val="E2E8F1"/>
                    </a:solidFill>
                  </a:tcPr>
                </a:tc>
                <a:tc>
                  <a:txBody>
                    <a:bodyPr/>
                    <a:lstStyle/>
                    <a:p>
                      <a:pPr algn="r" fontAlgn="b">
                        <a:buNone/>
                      </a:pPr>
                      <a:r>
                        <a:rPr lang="en-US" sz="800" b="1" i="0" u="none" strike="noStrike" kern="1200">
                          <a:solidFill>
                            <a:srgbClr val="1F1A62"/>
                          </a:solidFill>
                          <a:effectLst/>
                          <a:latin typeface="Helvetica" panose="020B0604020202020204"/>
                          <a:ea typeface="+mn-ea"/>
                          <a:cs typeface="+mn-cs"/>
                        </a:rPr>
                        <a:t>$53.2</a:t>
                      </a:r>
                    </a:p>
                  </a:txBody>
                  <a:tcPr marL="9525" marR="9525" marT="9525" marB="0" anchor="b">
                    <a:solidFill>
                      <a:srgbClr val="E2E8F1"/>
                    </a:solidFill>
                  </a:tcPr>
                </a:tc>
                <a:extLst>
                  <a:ext uri="{0D108BD9-81ED-4DB2-BD59-A6C34878D82A}">
                    <a16:rowId xmlns:a16="http://schemas.microsoft.com/office/drawing/2014/main" val="2904081547"/>
                  </a:ext>
                </a:extLst>
              </a:tr>
              <a:tr h="135471">
                <a:tc>
                  <a:txBody>
                    <a:bodyPr/>
                    <a:lstStyle/>
                    <a:p>
                      <a:pPr algn="l" fontAlgn="b">
                        <a:buNone/>
                      </a:pPr>
                      <a:r>
                        <a:rPr lang="en-US" sz="800" b="0" i="0" u="sng" strike="noStrike" kern="1200">
                          <a:solidFill>
                            <a:srgbClr val="1F1A62"/>
                          </a:solidFill>
                          <a:effectLst/>
                          <a:latin typeface="Helvetica" panose="020B0604020202020204"/>
                          <a:ea typeface="+mn-ea"/>
                          <a:cs typeface="+mn-cs"/>
                          <a:hlinkClick r:id="rId178">
                            <a:extLst>
                              <a:ext uri="{A12FA001-AC4F-418D-AE19-62706E023703}">
                                <ahyp:hlinkClr xmlns:ahyp="http://schemas.microsoft.com/office/drawing/2018/hyperlinkcolor" val="tx"/>
                              </a:ext>
                            </a:extLst>
                          </a:hlinkClick>
                        </a:rPr>
                        <a:t>Inbound Response</a:t>
                      </a:r>
                      <a:endParaRPr lang="en-US" sz="800" b="0" i="0" u="sng" strike="noStrike" kern="1200">
                        <a:solidFill>
                          <a:srgbClr val="1F1A62"/>
                        </a:solidFill>
                        <a:effectLst/>
                        <a:latin typeface="Helvetica" panose="020B0604020202020204"/>
                        <a:ea typeface="+mn-ea"/>
                        <a:cs typeface="+mn-cs"/>
                      </a:endParaRPr>
                    </a:p>
                  </a:txBody>
                  <a:tcPr marL="9525" marR="9525" marT="9525" marB="0" anchor="b">
                    <a:solidFill>
                      <a:srgbClr val="E2E8F1"/>
                    </a:solidFill>
                  </a:tcPr>
                </a:tc>
                <a:tc>
                  <a:txBody>
                    <a:bodyPr/>
                    <a:lstStyle/>
                    <a:p>
                      <a:pPr algn="r" fontAlgn="b">
                        <a:buNone/>
                      </a:pPr>
                      <a:r>
                        <a:rPr lang="en-US" sz="800" b="1" i="0" u="none" strike="noStrike" kern="1200">
                          <a:solidFill>
                            <a:srgbClr val="1F1A62"/>
                          </a:solidFill>
                          <a:effectLst/>
                          <a:latin typeface="Helvetica" panose="020B0604020202020204"/>
                          <a:ea typeface="+mn-ea"/>
                          <a:cs typeface="+mn-cs"/>
                        </a:rPr>
                        <a:t>$52.4</a:t>
                      </a:r>
                    </a:p>
                  </a:txBody>
                  <a:tcPr marL="9525" marR="9525" marT="9525" marB="0" anchor="b">
                    <a:solidFill>
                      <a:srgbClr val="E2E8F1"/>
                    </a:solidFill>
                  </a:tcPr>
                </a:tc>
                <a:extLst>
                  <a:ext uri="{0D108BD9-81ED-4DB2-BD59-A6C34878D82A}">
                    <a16:rowId xmlns:a16="http://schemas.microsoft.com/office/drawing/2014/main" val="3985156320"/>
                  </a:ext>
                </a:extLst>
              </a:tr>
              <a:tr h="135471">
                <a:tc>
                  <a:txBody>
                    <a:bodyPr/>
                    <a:lstStyle/>
                    <a:p>
                      <a:pPr algn="l" fontAlgn="b">
                        <a:buNone/>
                      </a:pPr>
                      <a:r>
                        <a:rPr lang="en-US" sz="800" b="0" i="0" u="sng" strike="noStrike" kern="1200">
                          <a:solidFill>
                            <a:srgbClr val="1F1A62"/>
                          </a:solidFill>
                          <a:effectLst/>
                          <a:latin typeface="Helvetica" panose="020B0604020202020204"/>
                          <a:ea typeface="+mn-ea"/>
                          <a:cs typeface="+mn-cs"/>
                          <a:hlinkClick r:id="rId179">
                            <a:extLst>
                              <a:ext uri="{A12FA001-AC4F-418D-AE19-62706E023703}">
                                <ahyp:hlinkClr xmlns:ahyp="http://schemas.microsoft.com/office/drawing/2018/hyperlinkcolor" val="tx"/>
                              </a:ext>
                            </a:extLst>
                          </a:hlinkClick>
                        </a:rPr>
                        <a:t>College HUNKS</a:t>
                      </a:r>
                      <a:endParaRPr lang="en-US" sz="800" b="0" i="0" u="sng" strike="noStrike" kern="1200">
                        <a:solidFill>
                          <a:srgbClr val="1F1A62"/>
                        </a:solidFill>
                        <a:effectLst/>
                        <a:latin typeface="Helvetica" panose="020B0604020202020204"/>
                        <a:ea typeface="+mn-ea"/>
                        <a:cs typeface="+mn-cs"/>
                      </a:endParaRPr>
                    </a:p>
                  </a:txBody>
                  <a:tcPr marL="9525" marR="9525" marT="9525" marB="0" anchor="b">
                    <a:solidFill>
                      <a:srgbClr val="E2E8F1"/>
                    </a:solidFill>
                  </a:tcPr>
                </a:tc>
                <a:tc>
                  <a:txBody>
                    <a:bodyPr/>
                    <a:lstStyle/>
                    <a:p>
                      <a:pPr algn="r" fontAlgn="b">
                        <a:buNone/>
                      </a:pPr>
                      <a:r>
                        <a:rPr lang="en-US" sz="800" b="1" i="0" u="none" strike="noStrike" kern="1200">
                          <a:solidFill>
                            <a:srgbClr val="1F1A62"/>
                          </a:solidFill>
                          <a:effectLst/>
                          <a:latin typeface="Helvetica" panose="020B0604020202020204"/>
                          <a:ea typeface="+mn-ea"/>
                          <a:cs typeface="+mn-cs"/>
                        </a:rPr>
                        <a:t>$52.3</a:t>
                      </a:r>
                    </a:p>
                  </a:txBody>
                  <a:tcPr marL="9525" marR="9525" marT="9525" marB="0" anchor="b">
                    <a:solidFill>
                      <a:srgbClr val="E2E8F1"/>
                    </a:solidFill>
                  </a:tcPr>
                </a:tc>
                <a:extLst>
                  <a:ext uri="{0D108BD9-81ED-4DB2-BD59-A6C34878D82A}">
                    <a16:rowId xmlns:a16="http://schemas.microsoft.com/office/drawing/2014/main" val="2107743845"/>
                  </a:ext>
                </a:extLst>
              </a:tr>
              <a:tr h="135471">
                <a:tc>
                  <a:txBody>
                    <a:bodyPr/>
                    <a:lstStyle/>
                    <a:p>
                      <a:pPr algn="l" fontAlgn="b">
                        <a:buNone/>
                      </a:pPr>
                      <a:r>
                        <a:rPr lang="en-US" sz="800" b="0" i="0" u="sng" strike="noStrike" kern="1200">
                          <a:solidFill>
                            <a:srgbClr val="1F1A62"/>
                          </a:solidFill>
                          <a:effectLst/>
                          <a:latin typeface="Helvetica" panose="020B0604020202020204"/>
                          <a:ea typeface="+mn-ea"/>
                          <a:cs typeface="+mn-cs"/>
                          <a:hlinkClick r:id="rId180">
                            <a:extLst>
                              <a:ext uri="{A12FA001-AC4F-418D-AE19-62706E023703}">
                                <ahyp:hlinkClr xmlns:ahyp="http://schemas.microsoft.com/office/drawing/2018/hyperlinkcolor" val="tx"/>
                              </a:ext>
                            </a:extLst>
                          </a:hlinkClick>
                        </a:rPr>
                        <a:t>XTI Aerospace</a:t>
                      </a:r>
                      <a:endParaRPr lang="en-US" sz="800" b="0" i="0" u="sng" strike="noStrike" kern="1200">
                        <a:solidFill>
                          <a:srgbClr val="1F1A62"/>
                        </a:solidFill>
                        <a:effectLst/>
                        <a:latin typeface="Helvetica" panose="020B0604020202020204"/>
                        <a:ea typeface="+mn-ea"/>
                        <a:cs typeface="+mn-cs"/>
                      </a:endParaRPr>
                    </a:p>
                  </a:txBody>
                  <a:tcPr marL="9525" marR="9525" marT="9525" marB="0" anchor="b">
                    <a:solidFill>
                      <a:srgbClr val="E2E8F1"/>
                    </a:solidFill>
                  </a:tcPr>
                </a:tc>
                <a:tc>
                  <a:txBody>
                    <a:bodyPr/>
                    <a:lstStyle/>
                    <a:p>
                      <a:pPr algn="r" fontAlgn="b">
                        <a:buNone/>
                      </a:pPr>
                      <a:r>
                        <a:rPr lang="en-US" sz="800" b="1" i="0" u="none" strike="noStrike" kern="1200">
                          <a:solidFill>
                            <a:srgbClr val="1F1A62"/>
                          </a:solidFill>
                          <a:effectLst/>
                          <a:latin typeface="Helvetica" panose="020B0604020202020204"/>
                          <a:ea typeface="+mn-ea"/>
                          <a:cs typeface="+mn-cs"/>
                        </a:rPr>
                        <a:t>$52.1</a:t>
                      </a:r>
                    </a:p>
                  </a:txBody>
                  <a:tcPr marL="9525" marR="9525" marT="9525" marB="0" anchor="b">
                    <a:solidFill>
                      <a:srgbClr val="E2E8F1"/>
                    </a:solidFill>
                  </a:tcPr>
                </a:tc>
                <a:extLst>
                  <a:ext uri="{0D108BD9-81ED-4DB2-BD59-A6C34878D82A}">
                    <a16:rowId xmlns:a16="http://schemas.microsoft.com/office/drawing/2014/main" val="467029731"/>
                  </a:ext>
                </a:extLst>
              </a:tr>
              <a:tr h="135471">
                <a:tc>
                  <a:txBody>
                    <a:bodyPr/>
                    <a:lstStyle/>
                    <a:p>
                      <a:pPr algn="l" fontAlgn="b">
                        <a:buNone/>
                      </a:pPr>
                      <a:r>
                        <a:rPr lang="en-US" sz="800" b="0" i="0" u="sng" strike="noStrike" kern="1200">
                          <a:solidFill>
                            <a:srgbClr val="1F1A62"/>
                          </a:solidFill>
                          <a:effectLst/>
                          <a:latin typeface="Helvetica" panose="020B0604020202020204"/>
                          <a:ea typeface="+mn-ea"/>
                          <a:cs typeface="+mn-cs"/>
                          <a:hlinkClick r:id="rId181">
                            <a:extLst>
                              <a:ext uri="{A12FA001-AC4F-418D-AE19-62706E023703}">
                                <ahyp:hlinkClr xmlns:ahyp="http://schemas.microsoft.com/office/drawing/2018/hyperlinkcolor" val="tx"/>
                              </a:ext>
                            </a:extLst>
                          </a:hlinkClick>
                        </a:rPr>
                        <a:t>Sonic Power</a:t>
                      </a:r>
                      <a:endParaRPr lang="en-US" sz="800" b="0" i="0" u="sng" strike="noStrike" kern="1200">
                        <a:solidFill>
                          <a:srgbClr val="1F1A62"/>
                        </a:solidFill>
                        <a:effectLst/>
                        <a:latin typeface="Helvetica" panose="020B0604020202020204"/>
                        <a:ea typeface="+mn-ea"/>
                        <a:cs typeface="+mn-cs"/>
                      </a:endParaRPr>
                    </a:p>
                  </a:txBody>
                  <a:tcPr marL="9525" marR="9525" marT="9525" marB="0" anchor="b">
                    <a:solidFill>
                      <a:srgbClr val="E2E8F1"/>
                    </a:solidFill>
                  </a:tcPr>
                </a:tc>
                <a:tc>
                  <a:txBody>
                    <a:bodyPr/>
                    <a:lstStyle/>
                    <a:p>
                      <a:pPr algn="r" fontAlgn="b">
                        <a:buNone/>
                      </a:pPr>
                      <a:r>
                        <a:rPr lang="en-US" sz="800" b="1" i="0" u="none" strike="noStrike" kern="1200">
                          <a:solidFill>
                            <a:srgbClr val="1F1A62"/>
                          </a:solidFill>
                          <a:effectLst/>
                          <a:latin typeface="Helvetica" panose="020B0604020202020204"/>
                          <a:ea typeface="+mn-ea"/>
                          <a:cs typeface="+mn-cs"/>
                        </a:rPr>
                        <a:t>$51.8</a:t>
                      </a:r>
                    </a:p>
                  </a:txBody>
                  <a:tcPr marL="9525" marR="9525" marT="9525" marB="0" anchor="b">
                    <a:solidFill>
                      <a:srgbClr val="E2E8F1"/>
                    </a:solidFill>
                  </a:tcPr>
                </a:tc>
                <a:extLst>
                  <a:ext uri="{0D108BD9-81ED-4DB2-BD59-A6C34878D82A}">
                    <a16:rowId xmlns:a16="http://schemas.microsoft.com/office/drawing/2014/main" val="1051726361"/>
                  </a:ext>
                </a:extLst>
              </a:tr>
              <a:tr h="135471">
                <a:tc>
                  <a:txBody>
                    <a:bodyPr/>
                    <a:lstStyle/>
                    <a:p>
                      <a:pPr algn="l" fontAlgn="b">
                        <a:buNone/>
                      </a:pPr>
                      <a:r>
                        <a:rPr lang="en-US" sz="800" b="0" i="0" u="sng" strike="noStrike" kern="1200">
                          <a:solidFill>
                            <a:srgbClr val="1F1A62"/>
                          </a:solidFill>
                          <a:effectLst/>
                          <a:latin typeface="Helvetica" panose="020B0604020202020204"/>
                          <a:ea typeface="+mn-ea"/>
                          <a:cs typeface="+mn-cs"/>
                          <a:hlinkClick r:id="rId182">
                            <a:extLst>
                              <a:ext uri="{A12FA001-AC4F-418D-AE19-62706E023703}">
                                <ahyp:hlinkClr xmlns:ahyp="http://schemas.microsoft.com/office/drawing/2018/hyperlinkcolor" val="tx"/>
                              </a:ext>
                            </a:extLst>
                          </a:hlinkClick>
                        </a:rPr>
                        <a:t>Garage Beer</a:t>
                      </a:r>
                      <a:endParaRPr lang="en-US" sz="800" b="0" i="0" u="sng" strike="noStrike" kern="1200">
                        <a:solidFill>
                          <a:srgbClr val="1F1A62"/>
                        </a:solidFill>
                        <a:effectLst/>
                        <a:latin typeface="Helvetica" panose="020B0604020202020204"/>
                        <a:ea typeface="+mn-ea"/>
                        <a:cs typeface="+mn-cs"/>
                      </a:endParaRPr>
                    </a:p>
                  </a:txBody>
                  <a:tcPr marL="9525" marR="9525" marT="9525" marB="0" anchor="b">
                    <a:solidFill>
                      <a:srgbClr val="E2E8F1"/>
                    </a:solidFill>
                  </a:tcPr>
                </a:tc>
                <a:tc>
                  <a:txBody>
                    <a:bodyPr/>
                    <a:lstStyle/>
                    <a:p>
                      <a:pPr algn="r" fontAlgn="b">
                        <a:buNone/>
                      </a:pPr>
                      <a:r>
                        <a:rPr lang="en-US" sz="800" b="1" i="0" u="none" strike="noStrike" kern="1200">
                          <a:solidFill>
                            <a:srgbClr val="1F1A62"/>
                          </a:solidFill>
                          <a:effectLst/>
                          <a:latin typeface="Helvetica" panose="020B0604020202020204"/>
                          <a:ea typeface="+mn-ea"/>
                          <a:cs typeface="+mn-cs"/>
                        </a:rPr>
                        <a:t>$51.3</a:t>
                      </a:r>
                    </a:p>
                  </a:txBody>
                  <a:tcPr marL="9525" marR="9525" marT="9525" marB="0" anchor="b">
                    <a:solidFill>
                      <a:srgbClr val="E2E8F1"/>
                    </a:solidFill>
                  </a:tcPr>
                </a:tc>
                <a:extLst>
                  <a:ext uri="{0D108BD9-81ED-4DB2-BD59-A6C34878D82A}">
                    <a16:rowId xmlns:a16="http://schemas.microsoft.com/office/drawing/2014/main" val="4140546859"/>
                  </a:ext>
                </a:extLst>
              </a:tr>
              <a:tr h="0">
                <a:tc>
                  <a:txBody>
                    <a:bodyPr/>
                    <a:lstStyle/>
                    <a:p>
                      <a:pPr algn="l" fontAlgn="b">
                        <a:buNone/>
                      </a:pPr>
                      <a:r>
                        <a:rPr lang="en-US" sz="800" b="0" i="0" u="sng" strike="noStrike" kern="1200">
                          <a:solidFill>
                            <a:srgbClr val="1F1A62"/>
                          </a:solidFill>
                          <a:effectLst/>
                          <a:latin typeface="Helvetica" panose="020B0604020202020204"/>
                          <a:ea typeface="+mn-ea"/>
                          <a:cs typeface="+mn-cs"/>
                          <a:hlinkClick r:id="rId183">
                            <a:extLst>
                              <a:ext uri="{A12FA001-AC4F-418D-AE19-62706E023703}">
                                <ahyp:hlinkClr xmlns:ahyp="http://schemas.microsoft.com/office/drawing/2018/hyperlinkcolor" val="tx"/>
                              </a:ext>
                            </a:extLst>
                          </a:hlinkClick>
                        </a:rPr>
                        <a:t>Connect Biopharma</a:t>
                      </a:r>
                      <a:endParaRPr lang="en-US" sz="800" b="0" i="0" u="sng" strike="noStrike" kern="1200">
                        <a:solidFill>
                          <a:srgbClr val="1F1A62"/>
                        </a:solidFill>
                        <a:effectLst/>
                        <a:latin typeface="Helvetica" panose="020B0604020202020204"/>
                        <a:ea typeface="+mn-ea"/>
                        <a:cs typeface="+mn-cs"/>
                      </a:endParaRPr>
                    </a:p>
                  </a:txBody>
                  <a:tcPr marL="9525" marR="9525" marT="9525" marB="0" anchor="b">
                    <a:solidFill>
                      <a:srgbClr val="E2E8F1"/>
                    </a:solidFill>
                  </a:tcPr>
                </a:tc>
                <a:tc>
                  <a:txBody>
                    <a:bodyPr/>
                    <a:lstStyle/>
                    <a:p>
                      <a:pPr algn="r" fontAlgn="b">
                        <a:buNone/>
                      </a:pPr>
                      <a:r>
                        <a:rPr lang="en-US" sz="800" b="1" i="0" u="none" strike="noStrike" kern="1200">
                          <a:solidFill>
                            <a:srgbClr val="1F1A62"/>
                          </a:solidFill>
                          <a:effectLst/>
                          <a:latin typeface="Helvetica" panose="020B0604020202020204"/>
                          <a:ea typeface="+mn-ea"/>
                          <a:cs typeface="+mn-cs"/>
                        </a:rPr>
                        <a:t>$51.0</a:t>
                      </a:r>
                    </a:p>
                  </a:txBody>
                  <a:tcPr marL="9525" marR="9525" marT="9525" marB="0" anchor="b">
                    <a:solidFill>
                      <a:srgbClr val="E2E8F1"/>
                    </a:solidFill>
                  </a:tcPr>
                </a:tc>
                <a:extLst>
                  <a:ext uri="{0D108BD9-81ED-4DB2-BD59-A6C34878D82A}">
                    <a16:rowId xmlns:a16="http://schemas.microsoft.com/office/drawing/2014/main" val="92535058"/>
                  </a:ext>
                </a:extLst>
              </a:tr>
              <a:tr h="0">
                <a:tc>
                  <a:txBody>
                    <a:bodyPr/>
                    <a:lstStyle/>
                    <a:p>
                      <a:pPr algn="l" fontAlgn="b">
                        <a:buNone/>
                      </a:pPr>
                      <a:r>
                        <a:rPr lang="en-US" sz="800" b="0" i="0" u="sng" strike="noStrike" kern="1200">
                          <a:solidFill>
                            <a:srgbClr val="1F1A62"/>
                          </a:solidFill>
                          <a:effectLst/>
                          <a:latin typeface="Helvetica" panose="020B0604020202020204"/>
                          <a:ea typeface="+mn-ea"/>
                          <a:cs typeface="+mn-cs"/>
                          <a:hlinkClick r:id="rId184">
                            <a:extLst>
                              <a:ext uri="{A12FA001-AC4F-418D-AE19-62706E023703}">
                                <ahyp:hlinkClr xmlns:ahyp="http://schemas.microsoft.com/office/drawing/2018/hyperlinkcolor" val="tx"/>
                              </a:ext>
                            </a:extLst>
                          </a:hlinkClick>
                        </a:rPr>
                        <a:t>The Hope Alliance</a:t>
                      </a:r>
                      <a:endParaRPr lang="en-US" sz="800" b="0" i="0" u="sng" strike="noStrike" kern="1200">
                        <a:solidFill>
                          <a:srgbClr val="1F1A62"/>
                        </a:solidFill>
                        <a:effectLst/>
                        <a:latin typeface="Helvetica" panose="020B0604020202020204"/>
                        <a:ea typeface="+mn-ea"/>
                        <a:cs typeface="+mn-cs"/>
                      </a:endParaRPr>
                    </a:p>
                  </a:txBody>
                  <a:tcPr marL="9525" marR="9525" marT="9525" marB="0" anchor="b">
                    <a:solidFill>
                      <a:srgbClr val="E2E8F1"/>
                    </a:solidFill>
                  </a:tcPr>
                </a:tc>
                <a:tc>
                  <a:txBody>
                    <a:bodyPr/>
                    <a:lstStyle/>
                    <a:p>
                      <a:pPr algn="r" fontAlgn="b">
                        <a:buNone/>
                      </a:pPr>
                      <a:r>
                        <a:rPr lang="en-US" sz="800" b="1" i="0" u="none" strike="noStrike" kern="1200">
                          <a:solidFill>
                            <a:srgbClr val="1F1A62"/>
                          </a:solidFill>
                          <a:effectLst/>
                          <a:latin typeface="Helvetica" panose="020B0604020202020204"/>
                          <a:ea typeface="+mn-ea"/>
                          <a:cs typeface="+mn-cs"/>
                        </a:rPr>
                        <a:t>$50.1</a:t>
                      </a:r>
                    </a:p>
                  </a:txBody>
                  <a:tcPr marL="9525" marR="9525" marT="9525" marB="0" anchor="b">
                    <a:solidFill>
                      <a:srgbClr val="E2E8F1"/>
                    </a:solidFill>
                  </a:tcPr>
                </a:tc>
                <a:extLst>
                  <a:ext uri="{0D108BD9-81ED-4DB2-BD59-A6C34878D82A}">
                    <a16:rowId xmlns:a16="http://schemas.microsoft.com/office/drawing/2014/main" val="2464428436"/>
                  </a:ext>
                </a:extLst>
              </a:tr>
            </a:tbl>
          </a:graphicData>
        </a:graphic>
      </p:graphicFrame>
      <p:sp>
        <p:nvSpPr>
          <p:cNvPr id="19" name="TextBox 18">
            <a:extLst>
              <a:ext uri="{FF2B5EF4-FFF2-40B4-BE49-F238E27FC236}">
                <a16:creationId xmlns:a16="http://schemas.microsoft.com/office/drawing/2014/main" id="{92F657DD-F5F6-CECB-5D53-F5AA83CFA210}"/>
              </a:ext>
            </a:extLst>
          </p:cNvPr>
          <p:cNvSpPr txBox="1"/>
          <p:nvPr/>
        </p:nvSpPr>
        <p:spPr>
          <a:xfrm>
            <a:off x="10616609" y="3770414"/>
            <a:ext cx="1477926" cy="1200329"/>
          </a:xfrm>
          <a:prstGeom prst="rect">
            <a:avLst/>
          </a:prstGeom>
          <a:noFill/>
        </p:spPr>
        <p:txBody>
          <a:bodyPr wrap="square">
            <a:spAutoFit/>
          </a:bodyPr>
          <a:lstStyle/>
          <a:p>
            <a:pPr marL="0" marR="0" lvl="0" indent="0" algn="l" defTabSz="914400" rtl="0" eaLnBrk="1" fontAlgn="auto" latinLnBrk="0" hangingPunct="1">
              <a:lnSpc>
                <a:spcPct val="100000"/>
              </a:lnSpc>
              <a:spcBef>
                <a:spcPct val="20000"/>
              </a:spcBef>
              <a:spcAft>
                <a:spcPts val="0"/>
              </a:spcAft>
              <a:buClrTx/>
              <a:buSzTx/>
              <a:buFont typeface="Arial"/>
              <a:buNone/>
              <a:tabLst/>
              <a:defRPr/>
            </a:pPr>
            <a:r>
              <a:rPr kumimoji="0" lang="en-US" sz="1200" b="0" i="0" u="none" strike="noStrike" kern="1200" cap="none" spc="0" normalizeH="0" baseline="0" noProof="0">
                <a:ln>
                  <a:noFill/>
                </a:ln>
                <a:solidFill>
                  <a:schemeClr val="bg1"/>
                </a:solidFill>
                <a:effectLst/>
                <a:uLnTx/>
                <a:uFillTx/>
                <a:latin typeface="Helvetica" pitchFamily="2" charset="0"/>
                <a:ea typeface="Open Sans" panose="020B0606030504020204" pitchFamily="34" charset="0"/>
                <a:cs typeface="Open Sans" panose="020B0606030504020204" pitchFamily="34" charset="0"/>
              </a:rPr>
              <a:t>To click through </a:t>
            </a:r>
            <a:br>
              <a:rPr kumimoji="0" lang="en-US" sz="1200" b="0" i="0" u="none" strike="noStrike" kern="1200" cap="none" spc="0" normalizeH="0" baseline="0" noProof="0">
                <a:ln>
                  <a:noFill/>
                </a:ln>
                <a:solidFill>
                  <a:schemeClr val="bg1"/>
                </a:solidFill>
                <a:effectLst/>
                <a:uLnTx/>
                <a:uFillTx/>
                <a:latin typeface="Helvetica" pitchFamily="2" charset="0"/>
                <a:ea typeface="Open Sans" panose="020B0606030504020204" pitchFamily="34" charset="0"/>
                <a:cs typeface="Open Sans" panose="020B0606030504020204" pitchFamily="34" charset="0"/>
              </a:rPr>
            </a:br>
            <a:r>
              <a:rPr kumimoji="0" lang="en-US" sz="1200" b="0" i="0" u="none" strike="noStrike" kern="1200" cap="none" spc="0" normalizeH="0" baseline="0" noProof="0">
                <a:ln>
                  <a:noFill/>
                </a:ln>
                <a:solidFill>
                  <a:schemeClr val="bg1"/>
                </a:solidFill>
                <a:effectLst/>
                <a:uLnTx/>
                <a:uFillTx/>
                <a:latin typeface="Helvetica" pitchFamily="2" charset="0"/>
                <a:ea typeface="Open Sans" panose="020B0606030504020204" pitchFamily="34" charset="0"/>
                <a:cs typeface="Open Sans" panose="020B0606030504020204" pitchFamily="34" charset="0"/>
              </a:rPr>
              <a:t>to a brand’s website, view </a:t>
            </a:r>
            <a:br>
              <a:rPr kumimoji="0" lang="en-US" sz="1200" b="0" i="0" u="none" strike="noStrike" kern="1200" cap="none" spc="0" normalizeH="0" baseline="0" noProof="0">
                <a:ln>
                  <a:noFill/>
                </a:ln>
                <a:solidFill>
                  <a:schemeClr val="bg1"/>
                </a:solidFill>
                <a:effectLst/>
                <a:uLnTx/>
                <a:uFillTx/>
                <a:latin typeface="Helvetica" pitchFamily="2" charset="0"/>
                <a:ea typeface="Open Sans" panose="020B0606030504020204" pitchFamily="34" charset="0"/>
                <a:cs typeface="Open Sans" panose="020B0606030504020204" pitchFamily="34" charset="0"/>
              </a:rPr>
            </a:br>
            <a:r>
              <a:rPr kumimoji="0" lang="en-US" sz="1200" b="0" i="0" u="none" strike="noStrike" kern="1200" cap="none" spc="0" normalizeH="0" baseline="0" noProof="0">
                <a:ln>
                  <a:noFill/>
                </a:ln>
                <a:solidFill>
                  <a:schemeClr val="bg1"/>
                </a:solidFill>
                <a:effectLst/>
                <a:uLnTx/>
                <a:uFillTx/>
                <a:latin typeface="Helvetica" pitchFamily="2" charset="0"/>
                <a:ea typeface="Open Sans" panose="020B0606030504020204" pitchFamily="34" charset="0"/>
                <a:cs typeface="Open Sans" panose="020B0606030504020204" pitchFamily="34" charset="0"/>
              </a:rPr>
              <a:t>in ‘slide show’ </a:t>
            </a:r>
            <a:br>
              <a:rPr kumimoji="0" lang="en-US" sz="1200" b="0" i="0" u="none" strike="noStrike" kern="1200" cap="none" spc="0" normalizeH="0" baseline="0" noProof="0">
                <a:ln>
                  <a:noFill/>
                </a:ln>
                <a:solidFill>
                  <a:schemeClr val="bg1"/>
                </a:solidFill>
                <a:effectLst/>
                <a:uLnTx/>
                <a:uFillTx/>
                <a:latin typeface="Helvetica" pitchFamily="2" charset="0"/>
                <a:ea typeface="Open Sans" panose="020B0606030504020204" pitchFamily="34" charset="0"/>
                <a:cs typeface="Open Sans" panose="020B0606030504020204" pitchFamily="34" charset="0"/>
              </a:rPr>
            </a:br>
            <a:r>
              <a:rPr kumimoji="0" lang="en-US" sz="1200" b="0" i="0" u="none" strike="noStrike" kern="1200" cap="none" spc="0" normalizeH="0" baseline="0" noProof="0">
                <a:ln>
                  <a:noFill/>
                </a:ln>
                <a:solidFill>
                  <a:schemeClr val="bg1"/>
                </a:solidFill>
                <a:effectLst/>
                <a:uLnTx/>
                <a:uFillTx/>
                <a:latin typeface="Helvetica" pitchFamily="2" charset="0"/>
                <a:ea typeface="Open Sans" panose="020B0606030504020204" pitchFamily="34" charset="0"/>
                <a:cs typeface="Open Sans" panose="020B0606030504020204" pitchFamily="34" charset="0"/>
              </a:rPr>
              <a:t>and click on the respective link.</a:t>
            </a:r>
          </a:p>
        </p:txBody>
      </p:sp>
      <p:pic>
        <p:nvPicPr>
          <p:cNvPr id="22" name="Graphic 21" descr="Cursor outline">
            <a:extLst>
              <a:ext uri="{FF2B5EF4-FFF2-40B4-BE49-F238E27FC236}">
                <a16:creationId xmlns:a16="http://schemas.microsoft.com/office/drawing/2014/main" id="{3C9F343B-D293-288E-7EB4-308D2FB3550A}"/>
              </a:ext>
            </a:extLst>
          </p:cNvPr>
          <p:cNvPicPr>
            <a:picLocks noChangeAspect="1"/>
          </p:cNvPicPr>
          <p:nvPr/>
        </p:nvPicPr>
        <p:blipFill>
          <a:blip r:embed="rId185">
            <a:extLst>
              <a:ext uri="{96DAC541-7B7A-43D3-8B79-37D633B846F1}">
                <asvg:svgBlip xmlns:asvg="http://schemas.microsoft.com/office/drawing/2016/SVG/main" r:embed="rId186"/>
              </a:ext>
            </a:extLst>
          </a:blip>
          <a:stretch>
            <a:fillRect/>
          </a:stretch>
        </p:blipFill>
        <p:spPr>
          <a:xfrm>
            <a:off x="10614788" y="3076831"/>
            <a:ext cx="732497" cy="732497"/>
          </a:xfrm>
          <a:prstGeom prst="rect">
            <a:avLst/>
          </a:prstGeom>
        </p:spPr>
      </p:pic>
    </p:spTree>
    <p:extLst>
      <p:ext uri="{BB962C8B-B14F-4D97-AF65-F5344CB8AC3E}">
        <p14:creationId xmlns:p14="http://schemas.microsoft.com/office/powerpoint/2010/main" val="27761439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Rounded Corners 17">
            <a:extLst>
              <a:ext uri="{FF2B5EF4-FFF2-40B4-BE49-F238E27FC236}">
                <a16:creationId xmlns:a16="http://schemas.microsoft.com/office/drawing/2014/main" id="{68E5F687-6F94-4F0D-A2A0-9802CE98FD01}"/>
              </a:ext>
            </a:extLst>
          </p:cNvPr>
          <p:cNvSpPr/>
          <p:nvPr/>
        </p:nvSpPr>
        <p:spPr>
          <a:xfrm>
            <a:off x="273203" y="4860117"/>
            <a:ext cx="9295065" cy="1246495"/>
          </a:xfrm>
          <a:prstGeom prst="roundRect">
            <a:avLst/>
          </a:prstGeom>
          <a:solidFill>
            <a:schemeClr val="bg1"/>
          </a:solidFill>
          <a:ln>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20" name="Table 19">
            <a:extLst>
              <a:ext uri="{FF2B5EF4-FFF2-40B4-BE49-F238E27FC236}">
                <a16:creationId xmlns:a16="http://schemas.microsoft.com/office/drawing/2014/main" id="{D21122F2-4413-41B6-BFE6-6F5E969E8E88}"/>
              </a:ext>
            </a:extLst>
          </p:cNvPr>
          <p:cNvGraphicFramePr>
            <a:graphicFrameLocks noGrp="1"/>
          </p:cNvGraphicFramePr>
          <p:nvPr>
            <p:extLst>
              <p:ext uri="{D42A27DB-BD31-4B8C-83A1-F6EECF244321}">
                <p14:modId xmlns:p14="http://schemas.microsoft.com/office/powerpoint/2010/main" val="3181318667"/>
              </p:ext>
            </p:extLst>
          </p:nvPr>
        </p:nvGraphicFramePr>
        <p:xfrm>
          <a:off x="73622" y="1383247"/>
          <a:ext cx="3927287" cy="3417683"/>
        </p:xfrm>
        <a:graphic>
          <a:graphicData uri="http://schemas.openxmlformats.org/drawingml/2006/table">
            <a:tbl>
              <a:tblPr>
                <a:tableStyleId>{5C22544A-7EE6-4342-B048-85BDC9FD1C3A}</a:tableStyleId>
              </a:tblPr>
              <a:tblGrid>
                <a:gridCol w="1387204">
                  <a:extLst>
                    <a:ext uri="{9D8B030D-6E8A-4147-A177-3AD203B41FA5}">
                      <a16:colId xmlns:a16="http://schemas.microsoft.com/office/drawing/2014/main" val="2891789165"/>
                    </a:ext>
                  </a:extLst>
                </a:gridCol>
                <a:gridCol w="1642949">
                  <a:extLst>
                    <a:ext uri="{9D8B030D-6E8A-4147-A177-3AD203B41FA5}">
                      <a16:colId xmlns:a16="http://schemas.microsoft.com/office/drawing/2014/main" val="135091300"/>
                    </a:ext>
                  </a:extLst>
                </a:gridCol>
                <a:gridCol w="897134">
                  <a:extLst>
                    <a:ext uri="{9D8B030D-6E8A-4147-A177-3AD203B41FA5}">
                      <a16:colId xmlns:a16="http://schemas.microsoft.com/office/drawing/2014/main" val="2961594174"/>
                    </a:ext>
                  </a:extLst>
                </a:gridCol>
              </a:tblGrid>
              <a:tr h="142597">
                <a:tc>
                  <a:txBody>
                    <a:bodyPr/>
                    <a:lstStyle/>
                    <a:p>
                      <a:pPr algn="ctr" fontAlgn="b"/>
                      <a:r>
                        <a:rPr lang="en-US" sz="1000" b="1" i="0" u="none" strike="noStrike">
                          <a:solidFill>
                            <a:schemeClr val="bg1"/>
                          </a:solidFill>
                          <a:effectLst/>
                          <a:latin typeface="Helvetica" panose="020B0604020202020204" pitchFamily="34" charset="0"/>
                          <a:cs typeface="Helvetica" panose="020B0604020202020204" pitchFamily="34" charset="0"/>
                        </a:rPr>
                        <a:t>Brand</a:t>
                      </a:r>
                    </a:p>
                  </a:txBody>
                  <a:tcPr marL="0" marR="0" marT="0" marB="0" anchor="b">
                    <a:solidFill>
                      <a:srgbClr val="ED3C8D"/>
                    </a:solidFill>
                  </a:tcPr>
                </a:tc>
                <a:tc>
                  <a:txBody>
                    <a:bodyPr/>
                    <a:lstStyle/>
                    <a:p>
                      <a:pPr algn="ctr" fontAlgn="b"/>
                      <a:r>
                        <a:rPr lang="en-US" sz="1000" b="1" i="0" u="none" strike="noStrike">
                          <a:solidFill>
                            <a:schemeClr val="bg1"/>
                          </a:solidFill>
                          <a:effectLst/>
                          <a:latin typeface="Helvetica" panose="020B0604020202020204" pitchFamily="34" charset="0"/>
                          <a:cs typeface="Helvetica" panose="020B0604020202020204" pitchFamily="34" charset="0"/>
                        </a:rPr>
                        <a:t>Category</a:t>
                      </a:r>
                    </a:p>
                  </a:txBody>
                  <a:tcPr marL="0" marR="0" marT="0" marB="0" anchor="b">
                    <a:solidFill>
                      <a:srgbClr val="ED3C8D"/>
                    </a:solidFill>
                  </a:tcPr>
                </a:tc>
                <a:tc>
                  <a:txBody>
                    <a:bodyPr/>
                    <a:lstStyle/>
                    <a:p>
                      <a:pPr algn="ctr" fontAlgn="b"/>
                      <a:r>
                        <a:rPr lang="en-US" sz="1000" b="1" i="0" u="none" strike="noStrike">
                          <a:solidFill>
                            <a:schemeClr val="bg1"/>
                          </a:solidFill>
                          <a:effectLst/>
                          <a:latin typeface="Helvetica" panose="020B0604020202020204" pitchFamily="34" charset="0"/>
                          <a:cs typeface="Helvetica" panose="020B0604020202020204" pitchFamily="34" charset="0"/>
                        </a:rPr>
                        <a:t>$$$ (000)</a:t>
                      </a:r>
                    </a:p>
                  </a:txBody>
                  <a:tcPr marL="0" marR="0" marT="0" marB="0" anchor="b">
                    <a:solidFill>
                      <a:srgbClr val="ED3C8D"/>
                    </a:solidFill>
                  </a:tcPr>
                </a:tc>
                <a:extLst>
                  <a:ext uri="{0D108BD9-81ED-4DB2-BD59-A6C34878D82A}">
                    <a16:rowId xmlns:a16="http://schemas.microsoft.com/office/drawing/2014/main" val="2986064694"/>
                  </a:ext>
                </a:extLst>
              </a:tr>
              <a:tr h="151508">
                <a:tc>
                  <a:txBody>
                    <a:bodyPr/>
                    <a:lstStyle/>
                    <a:p>
                      <a:pPr algn="l" fontAlgn="b">
                        <a:buNone/>
                      </a:pPr>
                      <a:r>
                        <a:rPr lang="en-US" sz="1000" b="0" i="0" u="sng" strike="noStrike" kern="1200">
                          <a:solidFill>
                            <a:srgbClr val="1F1A62"/>
                          </a:solidFill>
                          <a:effectLst/>
                          <a:latin typeface="Helvetica" panose="020B0604020202020204"/>
                          <a:ea typeface="+mn-ea"/>
                          <a:hlinkClick r:id="rId3">
                            <a:extLst>
                              <a:ext uri="{A12FA001-AC4F-418D-AE19-62706E023703}">
                                <ahyp:hlinkClr xmlns:ahyp="http://schemas.microsoft.com/office/drawing/2018/hyperlinkcolor" val="tx"/>
                              </a:ext>
                            </a:extLst>
                          </a:hlinkClick>
                        </a:rPr>
                        <a:t>Mochi Health</a:t>
                      </a:r>
                      <a:endParaRPr lang="en-US" sz="1000" b="0" i="0" u="sng" strike="noStrike" kern="1200">
                        <a:solidFill>
                          <a:srgbClr val="1F1A62"/>
                        </a:solidFill>
                        <a:effectLst/>
                        <a:latin typeface="Helvetica" panose="020B0604020202020204"/>
                        <a:ea typeface="+mn-ea"/>
                      </a:endParaRPr>
                    </a:p>
                  </a:txBody>
                  <a:tcPr marL="9525" marR="9525" marT="9525" marB="0" anchor="b"/>
                </a:tc>
                <a:tc>
                  <a:txBody>
                    <a:bodyPr/>
                    <a:lstStyle/>
                    <a:p>
                      <a:pPr algn="l" fontAlgn="b">
                        <a:buNone/>
                      </a:pPr>
                      <a:r>
                        <a:rPr lang="en-US" sz="1000" b="0" i="0" u="none" strike="noStrike" kern="1200">
                          <a:solidFill>
                            <a:srgbClr val="1F1A62"/>
                          </a:solidFill>
                          <a:effectLst/>
                          <a:latin typeface="Helvetica" panose="020B0604020202020204"/>
                          <a:ea typeface="+mn-ea"/>
                        </a:rPr>
                        <a:t>Personal Care</a:t>
                      </a:r>
                    </a:p>
                  </a:txBody>
                  <a:tcPr marL="9525" marR="9525" marT="9525" marB="0" anchor="b"/>
                </a:tc>
                <a:tc>
                  <a:txBody>
                    <a:bodyPr/>
                    <a:lstStyle/>
                    <a:p>
                      <a:pPr algn="r" fontAlgn="b">
                        <a:buNone/>
                      </a:pPr>
                      <a:r>
                        <a:rPr lang="en-US" sz="1000" b="1" i="0" u="none" strike="noStrike" kern="1200">
                          <a:solidFill>
                            <a:srgbClr val="1F1A62"/>
                          </a:solidFill>
                          <a:effectLst/>
                          <a:latin typeface="Helvetica" panose="020B0604020202020204"/>
                          <a:ea typeface="+mn-ea"/>
                        </a:rPr>
                        <a:t>$9,529.2</a:t>
                      </a:r>
                    </a:p>
                  </a:txBody>
                  <a:tcPr marL="9525" marR="9525" marT="9525" marB="0" anchor="b"/>
                </a:tc>
                <a:extLst>
                  <a:ext uri="{0D108BD9-81ED-4DB2-BD59-A6C34878D82A}">
                    <a16:rowId xmlns:a16="http://schemas.microsoft.com/office/drawing/2014/main" val="708521347"/>
                  </a:ext>
                </a:extLst>
              </a:tr>
              <a:tr h="151508">
                <a:tc>
                  <a:txBody>
                    <a:bodyPr/>
                    <a:lstStyle/>
                    <a:p>
                      <a:pPr algn="l" fontAlgn="b">
                        <a:buNone/>
                      </a:pPr>
                      <a:r>
                        <a:rPr lang="en-US" sz="1000" b="0" i="0" u="sng" strike="noStrike" kern="1200">
                          <a:solidFill>
                            <a:srgbClr val="1F1A62"/>
                          </a:solidFill>
                          <a:effectLst/>
                          <a:latin typeface="Helvetica" panose="020B0604020202020204"/>
                          <a:ea typeface="+mn-ea"/>
                          <a:hlinkClick r:id="rId4">
                            <a:extLst>
                              <a:ext uri="{A12FA001-AC4F-418D-AE19-62706E023703}">
                                <ahyp:hlinkClr xmlns:ahyp="http://schemas.microsoft.com/office/drawing/2018/hyperlinkcolor" val="tx"/>
                              </a:ext>
                            </a:extLst>
                          </a:hlinkClick>
                        </a:rPr>
                        <a:t>Abogado.com</a:t>
                      </a:r>
                      <a:endParaRPr lang="en-US" sz="1000" b="0" i="0" u="sng" strike="noStrike" kern="1200">
                        <a:solidFill>
                          <a:srgbClr val="1F1A62"/>
                        </a:solidFill>
                        <a:effectLst/>
                        <a:latin typeface="Helvetica" panose="020B0604020202020204"/>
                        <a:ea typeface="+mn-ea"/>
                      </a:endParaRPr>
                    </a:p>
                  </a:txBody>
                  <a:tcPr marL="9525" marR="9525" marT="9525" marB="0" anchor="b"/>
                </a:tc>
                <a:tc>
                  <a:txBody>
                    <a:bodyPr/>
                    <a:lstStyle/>
                    <a:p>
                      <a:pPr algn="l" fontAlgn="b">
                        <a:buNone/>
                      </a:pPr>
                      <a:r>
                        <a:rPr lang="en-US" sz="1000" b="0" i="0" u="none" strike="noStrike" kern="1200">
                          <a:solidFill>
                            <a:srgbClr val="1F1A62"/>
                          </a:solidFill>
                          <a:effectLst/>
                          <a:latin typeface="Helvetica" panose="020B0604020202020204"/>
                          <a:ea typeface="+mn-ea"/>
                        </a:rPr>
                        <a:t>Legal Services</a:t>
                      </a:r>
                    </a:p>
                  </a:txBody>
                  <a:tcPr marL="9525" marR="9525" marT="9525" marB="0" anchor="b"/>
                </a:tc>
                <a:tc>
                  <a:txBody>
                    <a:bodyPr/>
                    <a:lstStyle/>
                    <a:p>
                      <a:pPr algn="r" fontAlgn="b">
                        <a:buNone/>
                      </a:pPr>
                      <a:r>
                        <a:rPr lang="en-US" sz="1000" b="1" i="0" u="none" strike="noStrike" kern="1200">
                          <a:solidFill>
                            <a:srgbClr val="1F1A62"/>
                          </a:solidFill>
                          <a:effectLst/>
                          <a:latin typeface="Helvetica" panose="020B0604020202020204"/>
                          <a:ea typeface="+mn-ea"/>
                        </a:rPr>
                        <a:t>$7,037.7</a:t>
                      </a:r>
                    </a:p>
                  </a:txBody>
                  <a:tcPr marL="9525" marR="9525" marT="9525" marB="0" anchor="b"/>
                </a:tc>
                <a:extLst>
                  <a:ext uri="{0D108BD9-81ED-4DB2-BD59-A6C34878D82A}">
                    <a16:rowId xmlns:a16="http://schemas.microsoft.com/office/drawing/2014/main" val="1233487042"/>
                  </a:ext>
                </a:extLst>
              </a:tr>
              <a:tr h="151508">
                <a:tc>
                  <a:txBody>
                    <a:bodyPr/>
                    <a:lstStyle/>
                    <a:p>
                      <a:pPr algn="l" fontAlgn="b">
                        <a:buNone/>
                      </a:pPr>
                      <a:r>
                        <a:rPr lang="en-US" sz="1000" b="0" i="0" u="sng" strike="noStrike" kern="1200">
                          <a:solidFill>
                            <a:srgbClr val="1F1A62"/>
                          </a:solidFill>
                          <a:effectLst/>
                          <a:latin typeface="Helvetica" panose="020B0604020202020204"/>
                          <a:ea typeface="+mn-ea"/>
                          <a:hlinkClick r:id="rId5">
                            <a:extLst>
                              <a:ext uri="{A12FA001-AC4F-418D-AE19-62706E023703}">
                                <ahyp:hlinkClr xmlns:ahyp="http://schemas.microsoft.com/office/drawing/2018/hyperlinkcolor" val="tx"/>
                              </a:ext>
                            </a:extLst>
                          </a:hlinkClick>
                        </a:rPr>
                        <a:t>CordaRoy's</a:t>
                      </a:r>
                      <a:endParaRPr lang="en-US" sz="1000" b="0" i="0" u="sng" strike="noStrike" kern="1200">
                        <a:solidFill>
                          <a:srgbClr val="1F1A62"/>
                        </a:solidFill>
                        <a:effectLst/>
                        <a:latin typeface="Helvetica" panose="020B0604020202020204"/>
                        <a:ea typeface="+mn-ea"/>
                      </a:endParaRPr>
                    </a:p>
                  </a:txBody>
                  <a:tcPr marL="9525" marR="9525" marT="9525" marB="0" anchor="b"/>
                </a:tc>
                <a:tc>
                  <a:txBody>
                    <a:bodyPr/>
                    <a:lstStyle/>
                    <a:p>
                      <a:pPr algn="l" fontAlgn="b">
                        <a:buNone/>
                      </a:pPr>
                      <a:r>
                        <a:rPr lang="en-US" sz="1000" b="0" i="0" u="none" strike="noStrike" kern="1200">
                          <a:solidFill>
                            <a:srgbClr val="1F1A62"/>
                          </a:solidFill>
                          <a:effectLst/>
                          <a:latin typeface="Helvetica" panose="020B0604020202020204"/>
                          <a:ea typeface="+mn-ea"/>
                        </a:rPr>
                        <a:t>Home Furnishing</a:t>
                      </a:r>
                    </a:p>
                  </a:txBody>
                  <a:tcPr marL="9525" marR="9525" marT="9525" marB="0" anchor="b"/>
                </a:tc>
                <a:tc>
                  <a:txBody>
                    <a:bodyPr/>
                    <a:lstStyle/>
                    <a:p>
                      <a:pPr algn="r" fontAlgn="b">
                        <a:buNone/>
                      </a:pPr>
                      <a:r>
                        <a:rPr lang="en-US" sz="1000" b="1" i="0" u="none" strike="noStrike" kern="1200">
                          <a:solidFill>
                            <a:srgbClr val="1F1A62"/>
                          </a:solidFill>
                          <a:effectLst/>
                          <a:latin typeface="Helvetica" panose="020B0604020202020204"/>
                          <a:ea typeface="+mn-ea"/>
                        </a:rPr>
                        <a:t>$6,355.1</a:t>
                      </a:r>
                    </a:p>
                  </a:txBody>
                  <a:tcPr marL="9525" marR="9525" marT="9525" marB="0" anchor="b"/>
                </a:tc>
                <a:extLst>
                  <a:ext uri="{0D108BD9-81ED-4DB2-BD59-A6C34878D82A}">
                    <a16:rowId xmlns:a16="http://schemas.microsoft.com/office/drawing/2014/main" val="1270871873"/>
                  </a:ext>
                </a:extLst>
              </a:tr>
              <a:tr h="151508">
                <a:tc>
                  <a:txBody>
                    <a:bodyPr/>
                    <a:lstStyle/>
                    <a:p>
                      <a:pPr algn="l" fontAlgn="b">
                        <a:buNone/>
                      </a:pPr>
                      <a:r>
                        <a:rPr lang="en-US" sz="1000" b="0" i="0" u="sng" strike="noStrike" kern="1200">
                          <a:solidFill>
                            <a:srgbClr val="1F1A62"/>
                          </a:solidFill>
                          <a:effectLst/>
                          <a:latin typeface="Helvetica" panose="020B0604020202020204"/>
                          <a:ea typeface="+mn-ea"/>
                          <a:hlinkClick r:id="rId6">
                            <a:extLst>
                              <a:ext uri="{A12FA001-AC4F-418D-AE19-62706E023703}">
                                <ahyp:hlinkClr xmlns:ahyp="http://schemas.microsoft.com/office/drawing/2018/hyperlinkcolor" val="tx"/>
                              </a:ext>
                            </a:extLst>
                          </a:hlinkClick>
                        </a:rPr>
                        <a:t>Everdries</a:t>
                      </a:r>
                      <a:endParaRPr lang="en-US" sz="1000" b="0" i="0" u="sng" strike="noStrike" kern="1200">
                        <a:solidFill>
                          <a:srgbClr val="1F1A62"/>
                        </a:solidFill>
                        <a:effectLst/>
                        <a:latin typeface="Helvetica" panose="020B0604020202020204"/>
                        <a:ea typeface="+mn-ea"/>
                      </a:endParaRPr>
                    </a:p>
                  </a:txBody>
                  <a:tcPr marL="9525" marR="9525" marT="9525" marB="0" anchor="b"/>
                </a:tc>
                <a:tc>
                  <a:txBody>
                    <a:bodyPr/>
                    <a:lstStyle/>
                    <a:p>
                      <a:pPr algn="l" fontAlgn="b">
                        <a:buNone/>
                      </a:pPr>
                      <a:r>
                        <a:rPr lang="en-US" sz="1000" b="0" i="0" u="none" strike="noStrike" kern="1200">
                          <a:solidFill>
                            <a:srgbClr val="1F1A62"/>
                          </a:solidFill>
                          <a:effectLst/>
                          <a:latin typeface="Helvetica" panose="020B0604020202020204"/>
                          <a:ea typeface="+mn-ea"/>
                        </a:rPr>
                        <a:t>Apparel &amp; Accessories</a:t>
                      </a:r>
                    </a:p>
                  </a:txBody>
                  <a:tcPr marL="9525" marR="9525" marT="9525" marB="0" anchor="b"/>
                </a:tc>
                <a:tc>
                  <a:txBody>
                    <a:bodyPr/>
                    <a:lstStyle/>
                    <a:p>
                      <a:pPr algn="r" fontAlgn="b">
                        <a:buNone/>
                      </a:pPr>
                      <a:r>
                        <a:rPr lang="en-US" sz="1000" b="1" i="0" u="none" strike="noStrike" kern="1200">
                          <a:solidFill>
                            <a:srgbClr val="1F1A62"/>
                          </a:solidFill>
                          <a:effectLst/>
                          <a:latin typeface="Helvetica" panose="020B0604020202020204"/>
                          <a:ea typeface="+mn-ea"/>
                        </a:rPr>
                        <a:t>$3,551.2</a:t>
                      </a:r>
                    </a:p>
                  </a:txBody>
                  <a:tcPr marL="9525" marR="9525" marT="9525" marB="0" anchor="b"/>
                </a:tc>
                <a:extLst>
                  <a:ext uri="{0D108BD9-81ED-4DB2-BD59-A6C34878D82A}">
                    <a16:rowId xmlns:a16="http://schemas.microsoft.com/office/drawing/2014/main" val="2488338332"/>
                  </a:ext>
                </a:extLst>
              </a:tr>
              <a:tr h="162753">
                <a:tc>
                  <a:txBody>
                    <a:bodyPr/>
                    <a:lstStyle/>
                    <a:p>
                      <a:pPr algn="l" fontAlgn="b">
                        <a:buNone/>
                      </a:pPr>
                      <a:r>
                        <a:rPr lang="en-US" sz="1000" b="0" i="0" u="sng" strike="noStrike" kern="1200">
                          <a:solidFill>
                            <a:srgbClr val="1F1A62"/>
                          </a:solidFill>
                          <a:effectLst/>
                          <a:latin typeface="Helvetica" panose="020B0604020202020204"/>
                          <a:ea typeface="+mn-ea"/>
                          <a:hlinkClick r:id="rId7">
                            <a:extLst>
                              <a:ext uri="{A12FA001-AC4F-418D-AE19-62706E023703}">
                                <ahyp:hlinkClr xmlns:ahyp="http://schemas.microsoft.com/office/drawing/2018/hyperlinkcolor" val="tx"/>
                              </a:ext>
                            </a:extLst>
                          </a:hlinkClick>
                        </a:rPr>
                        <a:t>Fast Growing Trees</a:t>
                      </a:r>
                      <a:endParaRPr lang="en-US" sz="1000" b="0" i="0" u="sng" strike="noStrike" kern="1200">
                        <a:solidFill>
                          <a:srgbClr val="1F1A62"/>
                        </a:solidFill>
                        <a:effectLst/>
                        <a:latin typeface="Helvetica" panose="020B0604020202020204"/>
                        <a:ea typeface="+mn-ea"/>
                      </a:endParaRPr>
                    </a:p>
                  </a:txBody>
                  <a:tcPr marL="9525" marR="9525" marT="9525" marB="0" anchor="b"/>
                </a:tc>
                <a:tc>
                  <a:txBody>
                    <a:bodyPr/>
                    <a:lstStyle/>
                    <a:p>
                      <a:pPr algn="l" fontAlgn="b">
                        <a:buNone/>
                      </a:pPr>
                      <a:r>
                        <a:rPr lang="en-US" sz="1000" b="0" i="0" u="none" strike="noStrike" kern="1200">
                          <a:solidFill>
                            <a:srgbClr val="1F1A62"/>
                          </a:solidFill>
                          <a:effectLst/>
                          <a:latin typeface="Helvetica" panose="020B0604020202020204"/>
                          <a:ea typeface="+mn-ea"/>
                        </a:rPr>
                        <a:t>Home Improvement</a:t>
                      </a:r>
                    </a:p>
                  </a:txBody>
                  <a:tcPr marL="9525" marR="9525" marT="9525" marB="0" anchor="b"/>
                </a:tc>
                <a:tc>
                  <a:txBody>
                    <a:bodyPr/>
                    <a:lstStyle/>
                    <a:p>
                      <a:pPr algn="r" fontAlgn="b">
                        <a:buNone/>
                      </a:pPr>
                      <a:r>
                        <a:rPr lang="en-US" sz="1000" b="1" i="0" u="none" strike="noStrike" kern="1200">
                          <a:solidFill>
                            <a:srgbClr val="1F1A62"/>
                          </a:solidFill>
                          <a:effectLst/>
                          <a:latin typeface="Helvetica" panose="020B0604020202020204"/>
                          <a:ea typeface="+mn-ea"/>
                        </a:rPr>
                        <a:t>$2,652.8</a:t>
                      </a:r>
                    </a:p>
                  </a:txBody>
                  <a:tcPr marL="9525" marR="9525" marT="9525" marB="0" anchor="b"/>
                </a:tc>
                <a:extLst>
                  <a:ext uri="{0D108BD9-81ED-4DB2-BD59-A6C34878D82A}">
                    <a16:rowId xmlns:a16="http://schemas.microsoft.com/office/drawing/2014/main" val="1135163151"/>
                  </a:ext>
                </a:extLst>
              </a:tr>
              <a:tr h="151508">
                <a:tc>
                  <a:txBody>
                    <a:bodyPr/>
                    <a:lstStyle/>
                    <a:p>
                      <a:pPr algn="l" fontAlgn="b">
                        <a:buNone/>
                      </a:pPr>
                      <a:r>
                        <a:rPr lang="en-US" sz="1000" b="0" i="0" u="sng" strike="noStrike" kern="1200">
                          <a:solidFill>
                            <a:srgbClr val="1F1A62"/>
                          </a:solidFill>
                          <a:effectLst/>
                          <a:latin typeface="Helvetica" panose="020B0604020202020204"/>
                          <a:ea typeface="+mn-ea"/>
                          <a:hlinkClick r:id="rId8">
                            <a:extLst>
                              <a:ext uri="{A12FA001-AC4F-418D-AE19-62706E023703}">
                                <ahyp:hlinkClr xmlns:ahyp="http://schemas.microsoft.com/office/drawing/2018/hyperlinkcolor" val="tx"/>
                              </a:ext>
                            </a:extLst>
                          </a:hlinkClick>
                        </a:rPr>
                        <a:t>Viasox</a:t>
                      </a:r>
                      <a:endParaRPr lang="en-US" sz="1000" b="0" i="0" u="sng" strike="noStrike" kern="1200">
                        <a:solidFill>
                          <a:srgbClr val="1F1A62"/>
                        </a:solidFill>
                        <a:effectLst/>
                        <a:latin typeface="Helvetica" panose="020B0604020202020204"/>
                        <a:ea typeface="+mn-ea"/>
                      </a:endParaRPr>
                    </a:p>
                  </a:txBody>
                  <a:tcPr marL="9525" marR="9525" marT="9525" marB="0" anchor="b"/>
                </a:tc>
                <a:tc>
                  <a:txBody>
                    <a:bodyPr/>
                    <a:lstStyle/>
                    <a:p>
                      <a:pPr algn="l" fontAlgn="b">
                        <a:buNone/>
                      </a:pPr>
                      <a:r>
                        <a:rPr lang="en-US" sz="1000" b="0" i="0" u="none" strike="noStrike" kern="1200">
                          <a:solidFill>
                            <a:srgbClr val="1F1A62"/>
                          </a:solidFill>
                          <a:effectLst/>
                          <a:latin typeface="Helvetica" panose="020B0604020202020204"/>
                          <a:ea typeface="+mn-ea"/>
                        </a:rPr>
                        <a:t>Apparel &amp; Accessories</a:t>
                      </a:r>
                    </a:p>
                  </a:txBody>
                  <a:tcPr marL="9525" marR="9525" marT="9525" marB="0" anchor="b"/>
                </a:tc>
                <a:tc>
                  <a:txBody>
                    <a:bodyPr/>
                    <a:lstStyle/>
                    <a:p>
                      <a:pPr algn="r" fontAlgn="b">
                        <a:buNone/>
                      </a:pPr>
                      <a:r>
                        <a:rPr lang="en-US" sz="1000" b="1" i="0" u="none" strike="noStrike" kern="1200">
                          <a:solidFill>
                            <a:srgbClr val="1F1A62"/>
                          </a:solidFill>
                          <a:effectLst/>
                          <a:latin typeface="Helvetica" panose="020B0604020202020204"/>
                          <a:ea typeface="+mn-ea"/>
                        </a:rPr>
                        <a:t>$1,943.9</a:t>
                      </a:r>
                    </a:p>
                  </a:txBody>
                  <a:tcPr marL="9525" marR="9525" marT="9525" marB="0" anchor="b"/>
                </a:tc>
                <a:extLst>
                  <a:ext uri="{0D108BD9-81ED-4DB2-BD59-A6C34878D82A}">
                    <a16:rowId xmlns:a16="http://schemas.microsoft.com/office/drawing/2014/main" val="4103111136"/>
                  </a:ext>
                </a:extLst>
              </a:tr>
              <a:tr h="151508">
                <a:tc>
                  <a:txBody>
                    <a:bodyPr/>
                    <a:lstStyle/>
                    <a:p>
                      <a:pPr algn="l" fontAlgn="b">
                        <a:buNone/>
                      </a:pPr>
                      <a:r>
                        <a:rPr lang="en-US" sz="1000" b="0" i="0" u="sng" strike="noStrike" kern="1200">
                          <a:solidFill>
                            <a:srgbClr val="1F1A62"/>
                          </a:solidFill>
                          <a:effectLst/>
                          <a:latin typeface="Helvetica" panose="020B0604020202020204"/>
                          <a:ea typeface="+mn-ea"/>
                          <a:hlinkClick r:id="rId9">
                            <a:extLst>
                              <a:ext uri="{A12FA001-AC4F-418D-AE19-62706E023703}">
                                <ahyp:hlinkClr xmlns:ahyp="http://schemas.microsoft.com/office/drawing/2018/hyperlinkcolor" val="tx"/>
                              </a:ext>
                            </a:extLst>
                          </a:hlinkClick>
                        </a:rPr>
                        <a:t>Te</a:t>
                      </a:r>
                      <a:endParaRPr lang="en-US" sz="1000" b="0" i="0" u="sng" strike="noStrike" kern="1200">
                        <a:solidFill>
                          <a:srgbClr val="1F1A62"/>
                        </a:solidFill>
                        <a:effectLst/>
                        <a:latin typeface="Helvetica" panose="020B0604020202020204"/>
                        <a:ea typeface="+mn-ea"/>
                      </a:endParaRPr>
                    </a:p>
                  </a:txBody>
                  <a:tcPr marL="9525" marR="9525" marT="9525" marB="0" anchor="b"/>
                </a:tc>
                <a:tc>
                  <a:txBody>
                    <a:bodyPr/>
                    <a:lstStyle/>
                    <a:p>
                      <a:pPr algn="l" fontAlgn="b">
                        <a:buNone/>
                      </a:pPr>
                      <a:r>
                        <a:rPr lang="en-US" sz="1000" b="0" i="0" u="none" strike="noStrike" kern="1200">
                          <a:solidFill>
                            <a:srgbClr val="1F1A62"/>
                          </a:solidFill>
                          <a:effectLst/>
                          <a:latin typeface="Helvetica" panose="020B0604020202020204"/>
                          <a:ea typeface="+mn-ea"/>
                        </a:rPr>
                        <a:t>Health &amp; Wellness</a:t>
                      </a:r>
                    </a:p>
                  </a:txBody>
                  <a:tcPr marL="9525" marR="9525" marT="9525" marB="0" anchor="b"/>
                </a:tc>
                <a:tc>
                  <a:txBody>
                    <a:bodyPr/>
                    <a:lstStyle/>
                    <a:p>
                      <a:pPr algn="r" fontAlgn="b">
                        <a:buNone/>
                      </a:pPr>
                      <a:r>
                        <a:rPr lang="en-US" sz="1000" b="1" i="0" u="none" strike="noStrike" kern="1200">
                          <a:solidFill>
                            <a:srgbClr val="1F1A62"/>
                          </a:solidFill>
                          <a:effectLst/>
                          <a:latin typeface="Helvetica" panose="020B0604020202020204"/>
                          <a:ea typeface="+mn-ea"/>
                        </a:rPr>
                        <a:t>$1,744.0</a:t>
                      </a:r>
                    </a:p>
                  </a:txBody>
                  <a:tcPr marL="9525" marR="9525" marT="9525" marB="0" anchor="b"/>
                </a:tc>
                <a:extLst>
                  <a:ext uri="{0D108BD9-81ED-4DB2-BD59-A6C34878D82A}">
                    <a16:rowId xmlns:a16="http://schemas.microsoft.com/office/drawing/2014/main" val="2969708319"/>
                  </a:ext>
                </a:extLst>
              </a:tr>
              <a:tr h="187880">
                <a:tc>
                  <a:txBody>
                    <a:bodyPr/>
                    <a:lstStyle/>
                    <a:p>
                      <a:pPr algn="l" fontAlgn="b">
                        <a:buNone/>
                      </a:pPr>
                      <a:r>
                        <a:rPr lang="en-US" sz="1000" b="0" i="0" u="sng" strike="noStrike" kern="1200">
                          <a:solidFill>
                            <a:srgbClr val="1F1A62"/>
                          </a:solidFill>
                          <a:effectLst/>
                          <a:latin typeface="Helvetica" panose="020B0604020202020204"/>
                          <a:ea typeface="+mn-ea"/>
                          <a:hlinkClick r:id="rId10">
                            <a:extLst>
                              <a:ext uri="{A12FA001-AC4F-418D-AE19-62706E023703}">
                                <ahyp:hlinkClr xmlns:ahyp="http://schemas.microsoft.com/office/drawing/2018/hyperlinkcolor" val="tx"/>
                              </a:ext>
                            </a:extLst>
                          </a:hlinkClick>
                        </a:rPr>
                        <a:t>ecoNugenics</a:t>
                      </a:r>
                      <a:endParaRPr lang="en-US" sz="1000" b="0" i="0" u="sng" strike="noStrike" kern="1200">
                        <a:solidFill>
                          <a:srgbClr val="1F1A62"/>
                        </a:solidFill>
                        <a:effectLst/>
                        <a:latin typeface="Helvetica" panose="020B0604020202020204"/>
                        <a:ea typeface="+mn-ea"/>
                      </a:endParaRPr>
                    </a:p>
                  </a:txBody>
                  <a:tcPr marL="9525" marR="9525" marT="9525" marB="0" anchor="b"/>
                </a:tc>
                <a:tc>
                  <a:txBody>
                    <a:bodyPr/>
                    <a:lstStyle/>
                    <a:p>
                      <a:pPr algn="l" fontAlgn="b">
                        <a:buNone/>
                      </a:pPr>
                      <a:r>
                        <a:rPr lang="en-US" sz="1000" b="0" i="0" u="none" strike="noStrike" kern="1200">
                          <a:solidFill>
                            <a:srgbClr val="1F1A62"/>
                          </a:solidFill>
                          <a:effectLst/>
                          <a:latin typeface="Helvetica" panose="020B0604020202020204"/>
                          <a:ea typeface="+mn-ea"/>
                        </a:rPr>
                        <a:t>Health &amp; Wellness</a:t>
                      </a:r>
                    </a:p>
                  </a:txBody>
                  <a:tcPr marL="9525" marR="9525" marT="9525" marB="0" anchor="b"/>
                </a:tc>
                <a:tc>
                  <a:txBody>
                    <a:bodyPr/>
                    <a:lstStyle/>
                    <a:p>
                      <a:pPr algn="r" fontAlgn="b">
                        <a:buNone/>
                      </a:pPr>
                      <a:r>
                        <a:rPr lang="en-US" sz="1000" b="1" i="0" u="none" strike="noStrike" kern="1200">
                          <a:solidFill>
                            <a:srgbClr val="1F1A62"/>
                          </a:solidFill>
                          <a:effectLst/>
                          <a:latin typeface="Helvetica" panose="020B0604020202020204"/>
                          <a:ea typeface="+mn-ea"/>
                        </a:rPr>
                        <a:t>$1,460.6</a:t>
                      </a:r>
                    </a:p>
                  </a:txBody>
                  <a:tcPr marL="9525" marR="9525" marT="9525" marB="0" anchor="b"/>
                </a:tc>
                <a:extLst>
                  <a:ext uri="{0D108BD9-81ED-4DB2-BD59-A6C34878D82A}">
                    <a16:rowId xmlns:a16="http://schemas.microsoft.com/office/drawing/2014/main" val="1682239239"/>
                  </a:ext>
                </a:extLst>
              </a:tr>
              <a:tr h="151508">
                <a:tc>
                  <a:txBody>
                    <a:bodyPr/>
                    <a:lstStyle/>
                    <a:p>
                      <a:pPr algn="l" fontAlgn="b">
                        <a:buNone/>
                      </a:pPr>
                      <a:r>
                        <a:rPr lang="en-US" sz="1000" b="0" i="0" u="sng" strike="noStrike" kern="1200">
                          <a:solidFill>
                            <a:srgbClr val="1F1A62"/>
                          </a:solidFill>
                          <a:effectLst/>
                          <a:latin typeface="Helvetica" panose="020B0604020202020204"/>
                          <a:ea typeface="+mn-ea"/>
                          <a:hlinkClick r:id="rId11">
                            <a:extLst>
                              <a:ext uri="{A12FA001-AC4F-418D-AE19-62706E023703}">
                                <ahyp:hlinkClr xmlns:ahyp="http://schemas.microsoft.com/office/drawing/2018/hyperlinkcolor" val="tx"/>
                              </a:ext>
                            </a:extLst>
                          </a:hlinkClick>
                        </a:rPr>
                        <a:t>Zealthy</a:t>
                      </a:r>
                      <a:endParaRPr lang="en-US" sz="1000" b="0" i="0" u="sng" strike="noStrike" kern="1200">
                        <a:solidFill>
                          <a:srgbClr val="1F1A62"/>
                        </a:solidFill>
                        <a:effectLst/>
                        <a:latin typeface="Helvetica" panose="020B0604020202020204"/>
                        <a:ea typeface="+mn-ea"/>
                      </a:endParaRPr>
                    </a:p>
                  </a:txBody>
                  <a:tcPr marL="9525" marR="9525" marT="9525" marB="0" anchor="b"/>
                </a:tc>
                <a:tc>
                  <a:txBody>
                    <a:bodyPr/>
                    <a:lstStyle/>
                    <a:p>
                      <a:pPr algn="l" fontAlgn="b">
                        <a:buNone/>
                      </a:pPr>
                      <a:r>
                        <a:rPr lang="en-US" sz="1000" b="0" i="0" u="none" strike="noStrike" kern="1200">
                          <a:solidFill>
                            <a:srgbClr val="1F1A62"/>
                          </a:solidFill>
                          <a:effectLst/>
                          <a:latin typeface="Helvetica" panose="020B0604020202020204"/>
                          <a:ea typeface="+mn-ea"/>
                        </a:rPr>
                        <a:t>Pharmaceutical</a:t>
                      </a:r>
                    </a:p>
                  </a:txBody>
                  <a:tcPr marL="9525" marR="9525" marT="9525" marB="0" anchor="b"/>
                </a:tc>
                <a:tc>
                  <a:txBody>
                    <a:bodyPr/>
                    <a:lstStyle/>
                    <a:p>
                      <a:pPr algn="r" fontAlgn="b">
                        <a:buNone/>
                      </a:pPr>
                      <a:r>
                        <a:rPr lang="en-US" sz="1000" b="1" i="0" u="none" strike="noStrike" kern="1200">
                          <a:solidFill>
                            <a:srgbClr val="1F1A62"/>
                          </a:solidFill>
                          <a:effectLst/>
                          <a:latin typeface="Helvetica" panose="020B0604020202020204"/>
                          <a:ea typeface="+mn-ea"/>
                        </a:rPr>
                        <a:t>$1,232.9</a:t>
                      </a:r>
                    </a:p>
                  </a:txBody>
                  <a:tcPr marL="9525" marR="9525" marT="9525" marB="0" anchor="b"/>
                </a:tc>
                <a:extLst>
                  <a:ext uri="{0D108BD9-81ED-4DB2-BD59-A6C34878D82A}">
                    <a16:rowId xmlns:a16="http://schemas.microsoft.com/office/drawing/2014/main" val="98510553"/>
                  </a:ext>
                </a:extLst>
              </a:tr>
              <a:tr h="151508">
                <a:tc>
                  <a:txBody>
                    <a:bodyPr/>
                    <a:lstStyle/>
                    <a:p>
                      <a:pPr algn="l" fontAlgn="b">
                        <a:buNone/>
                      </a:pPr>
                      <a:r>
                        <a:rPr lang="en-US" sz="1000" b="0" i="0" u="sng" strike="noStrike" kern="1200">
                          <a:solidFill>
                            <a:srgbClr val="1F1A62"/>
                          </a:solidFill>
                          <a:effectLst/>
                          <a:latin typeface="Helvetica" panose="020B0604020202020204"/>
                          <a:ea typeface="+mn-ea"/>
                          <a:hlinkClick r:id="rId12">
                            <a:extLst>
                              <a:ext uri="{A12FA001-AC4F-418D-AE19-62706E023703}">
                                <ahyp:hlinkClr xmlns:ahyp="http://schemas.microsoft.com/office/drawing/2018/hyperlinkcolor" val="tx"/>
                              </a:ext>
                            </a:extLst>
                          </a:hlinkClick>
                        </a:rPr>
                        <a:t>Megababe Beauty</a:t>
                      </a:r>
                      <a:endParaRPr lang="en-US" sz="1000" b="0" i="0" u="sng" strike="noStrike" kern="1200">
                        <a:solidFill>
                          <a:srgbClr val="1F1A62"/>
                        </a:solidFill>
                        <a:effectLst/>
                        <a:latin typeface="Helvetica" panose="020B0604020202020204"/>
                        <a:ea typeface="+mn-ea"/>
                      </a:endParaRPr>
                    </a:p>
                  </a:txBody>
                  <a:tcPr marL="9525" marR="9525" marT="9525" marB="0" anchor="b"/>
                </a:tc>
                <a:tc>
                  <a:txBody>
                    <a:bodyPr/>
                    <a:lstStyle/>
                    <a:p>
                      <a:pPr algn="l" fontAlgn="b">
                        <a:buNone/>
                      </a:pPr>
                      <a:r>
                        <a:rPr lang="en-US" sz="1000" b="0" i="0" u="none" strike="noStrike" kern="1200">
                          <a:solidFill>
                            <a:srgbClr val="1F1A62"/>
                          </a:solidFill>
                          <a:effectLst/>
                          <a:latin typeface="Helvetica" panose="020B0604020202020204"/>
                          <a:ea typeface="+mn-ea"/>
                        </a:rPr>
                        <a:t>Personal Care</a:t>
                      </a:r>
                    </a:p>
                  </a:txBody>
                  <a:tcPr marL="9525" marR="9525" marT="9525" marB="0" anchor="b"/>
                </a:tc>
                <a:tc>
                  <a:txBody>
                    <a:bodyPr/>
                    <a:lstStyle/>
                    <a:p>
                      <a:pPr algn="r" fontAlgn="b">
                        <a:buNone/>
                      </a:pPr>
                      <a:r>
                        <a:rPr lang="en-US" sz="1000" b="1" i="0" u="none" strike="noStrike" kern="1200">
                          <a:solidFill>
                            <a:srgbClr val="1F1A62"/>
                          </a:solidFill>
                          <a:effectLst/>
                          <a:latin typeface="Helvetica" panose="020B0604020202020204"/>
                          <a:ea typeface="+mn-ea"/>
                        </a:rPr>
                        <a:t>$1,170.8</a:t>
                      </a:r>
                    </a:p>
                  </a:txBody>
                  <a:tcPr marL="9525" marR="9525" marT="9525" marB="0" anchor="b"/>
                </a:tc>
                <a:extLst>
                  <a:ext uri="{0D108BD9-81ED-4DB2-BD59-A6C34878D82A}">
                    <a16:rowId xmlns:a16="http://schemas.microsoft.com/office/drawing/2014/main" val="2714804605"/>
                  </a:ext>
                </a:extLst>
              </a:tr>
              <a:tr h="151508">
                <a:tc>
                  <a:txBody>
                    <a:bodyPr/>
                    <a:lstStyle/>
                    <a:p>
                      <a:pPr algn="l" fontAlgn="b">
                        <a:buNone/>
                      </a:pPr>
                      <a:r>
                        <a:rPr lang="en-US" sz="1000" b="0" i="0" u="sng" strike="noStrike" kern="1200">
                          <a:solidFill>
                            <a:srgbClr val="1F1A62"/>
                          </a:solidFill>
                          <a:effectLst/>
                          <a:latin typeface="Helvetica" panose="020B0604020202020204"/>
                          <a:ea typeface="+mn-ea"/>
                          <a:hlinkClick r:id="rId13">
                            <a:extLst>
                              <a:ext uri="{A12FA001-AC4F-418D-AE19-62706E023703}">
                                <ahyp:hlinkClr xmlns:ahyp="http://schemas.microsoft.com/office/drawing/2018/hyperlinkcolor" val="tx"/>
                              </a:ext>
                            </a:extLst>
                          </a:hlinkClick>
                        </a:rPr>
                        <a:t>Michael Todd Beauty</a:t>
                      </a:r>
                      <a:endParaRPr lang="en-US" sz="1000" b="0" i="0" u="sng" strike="noStrike" kern="1200">
                        <a:solidFill>
                          <a:srgbClr val="1F1A62"/>
                        </a:solidFill>
                        <a:effectLst/>
                        <a:latin typeface="Helvetica" panose="020B0604020202020204"/>
                        <a:ea typeface="+mn-ea"/>
                      </a:endParaRPr>
                    </a:p>
                  </a:txBody>
                  <a:tcPr marL="9525" marR="9525" marT="9525" marB="0" anchor="b"/>
                </a:tc>
                <a:tc>
                  <a:txBody>
                    <a:bodyPr/>
                    <a:lstStyle/>
                    <a:p>
                      <a:pPr algn="l" fontAlgn="b">
                        <a:buNone/>
                      </a:pPr>
                      <a:r>
                        <a:rPr lang="en-US" sz="1000" b="0" i="0" u="none" strike="noStrike" kern="1200">
                          <a:solidFill>
                            <a:srgbClr val="1F1A62"/>
                          </a:solidFill>
                          <a:effectLst/>
                          <a:latin typeface="Helvetica" panose="020B0604020202020204"/>
                          <a:ea typeface="+mn-ea"/>
                        </a:rPr>
                        <a:t>Personal Care</a:t>
                      </a:r>
                    </a:p>
                  </a:txBody>
                  <a:tcPr marL="9525" marR="9525" marT="9525" marB="0" anchor="b"/>
                </a:tc>
                <a:tc>
                  <a:txBody>
                    <a:bodyPr/>
                    <a:lstStyle/>
                    <a:p>
                      <a:pPr algn="r" fontAlgn="b">
                        <a:buNone/>
                      </a:pPr>
                      <a:r>
                        <a:rPr lang="en-US" sz="1000" b="1" i="0" u="none" strike="noStrike" kern="1200">
                          <a:solidFill>
                            <a:srgbClr val="1F1A62"/>
                          </a:solidFill>
                          <a:effectLst/>
                          <a:latin typeface="Helvetica" panose="020B0604020202020204"/>
                          <a:ea typeface="+mn-ea"/>
                        </a:rPr>
                        <a:t>$1,036.5</a:t>
                      </a:r>
                    </a:p>
                  </a:txBody>
                  <a:tcPr marL="9525" marR="9525" marT="9525" marB="0" anchor="b"/>
                </a:tc>
                <a:extLst>
                  <a:ext uri="{0D108BD9-81ED-4DB2-BD59-A6C34878D82A}">
                    <a16:rowId xmlns:a16="http://schemas.microsoft.com/office/drawing/2014/main" val="3942596667"/>
                  </a:ext>
                </a:extLst>
              </a:tr>
              <a:tr h="151508">
                <a:tc>
                  <a:txBody>
                    <a:bodyPr/>
                    <a:lstStyle/>
                    <a:p>
                      <a:pPr algn="l" fontAlgn="b">
                        <a:buNone/>
                      </a:pPr>
                      <a:r>
                        <a:rPr lang="en-US" sz="1000" b="0" i="0" u="sng" strike="noStrike" kern="1200">
                          <a:solidFill>
                            <a:srgbClr val="1F1A62"/>
                          </a:solidFill>
                          <a:effectLst/>
                          <a:latin typeface="Helvetica" panose="020B0604020202020204"/>
                          <a:ea typeface="+mn-ea"/>
                          <a:hlinkClick r:id="rId14">
                            <a:extLst>
                              <a:ext uri="{A12FA001-AC4F-418D-AE19-62706E023703}">
                                <ahyp:hlinkClr xmlns:ahyp="http://schemas.microsoft.com/office/drawing/2018/hyperlinkcolor" val="tx"/>
                              </a:ext>
                            </a:extLst>
                          </a:hlinkClick>
                        </a:rPr>
                        <a:t>OneSkin</a:t>
                      </a:r>
                      <a:endParaRPr lang="en-US" sz="1000" b="0" i="0" u="sng" strike="noStrike" kern="1200">
                        <a:solidFill>
                          <a:srgbClr val="1F1A62"/>
                        </a:solidFill>
                        <a:effectLst/>
                        <a:latin typeface="Helvetica" panose="020B0604020202020204"/>
                        <a:ea typeface="+mn-ea"/>
                      </a:endParaRPr>
                    </a:p>
                  </a:txBody>
                  <a:tcPr marL="9525" marR="9525" marT="9525" marB="0" anchor="b"/>
                </a:tc>
                <a:tc>
                  <a:txBody>
                    <a:bodyPr/>
                    <a:lstStyle/>
                    <a:p>
                      <a:pPr algn="l" fontAlgn="b">
                        <a:buNone/>
                      </a:pPr>
                      <a:r>
                        <a:rPr lang="en-US" sz="1000" b="0" i="0" u="none" strike="noStrike" kern="1200">
                          <a:solidFill>
                            <a:srgbClr val="1F1A62"/>
                          </a:solidFill>
                          <a:effectLst/>
                          <a:latin typeface="Helvetica" panose="020B0604020202020204"/>
                          <a:ea typeface="+mn-ea"/>
                        </a:rPr>
                        <a:t>Personal Care</a:t>
                      </a:r>
                    </a:p>
                  </a:txBody>
                  <a:tcPr marL="9525" marR="9525" marT="9525" marB="0" anchor="b"/>
                </a:tc>
                <a:tc>
                  <a:txBody>
                    <a:bodyPr/>
                    <a:lstStyle/>
                    <a:p>
                      <a:pPr algn="r" fontAlgn="b">
                        <a:buNone/>
                      </a:pPr>
                      <a:r>
                        <a:rPr lang="en-US" sz="1000" b="1" i="0" u="none" strike="noStrike" kern="1200">
                          <a:solidFill>
                            <a:srgbClr val="1F1A62"/>
                          </a:solidFill>
                          <a:effectLst/>
                          <a:latin typeface="Helvetica" panose="020B0604020202020204"/>
                          <a:ea typeface="+mn-ea"/>
                        </a:rPr>
                        <a:t>$952.4</a:t>
                      </a:r>
                    </a:p>
                  </a:txBody>
                  <a:tcPr marL="9525" marR="9525" marT="9525" marB="0" anchor="b"/>
                </a:tc>
                <a:extLst>
                  <a:ext uri="{0D108BD9-81ED-4DB2-BD59-A6C34878D82A}">
                    <a16:rowId xmlns:a16="http://schemas.microsoft.com/office/drawing/2014/main" val="1778085847"/>
                  </a:ext>
                </a:extLst>
              </a:tr>
              <a:tr h="151508">
                <a:tc>
                  <a:txBody>
                    <a:bodyPr/>
                    <a:lstStyle/>
                    <a:p>
                      <a:pPr algn="l" fontAlgn="b">
                        <a:buNone/>
                      </a:pPr>
                      <a:r>
                        <a:rPr lang="en-US" sz="1000" b="0" i="0" u="sng" strike="noStrike" kern="1200">
                          <a:solidFill>
                            <a:srgbClr val="1F1A62"/>
                          </a:solidFill>
                          <a:effectLst/>
                          <a:latin typeface="Helvetica" panose="020B0604020202020204"/>
                          <a:ea typeface="+mn-ea"/>
                          <a:hlinkClick r:id="rId15">
                            <a:extLst>
                              <a:ext uri="{A12FA001-AC4F-418D-AE19-62706E023703}">
                                <ahyp:hlinkClr xmlns:ahyp="http://schemas.microsoft.com/office/drawing/2018/hyperlinkcolor" val="tx"/>
                              </a:ext>
                            </a:extLst>
                          </a:hlinkClick>
                        </a:rPr>
                        <a:t>Yeezy</a:t>
                      </a:r>
                      <a:endParaRPr lang="en-US" sz="1000" b="0" i="0" u="sng" strike="noStrike" kern="1200">
                        <a:solidFill>
                          <a:srgbClr val="1F1A62"/>
                        </a:solidFill>
                        <a:effectLst/>
                        <a:latin typeface="Helvetica" panose="020B0604020202020204"/>
                        <a:ea typeface="+mn-ea"/>
                      </a:endParaRPr>
                    </a:p>
                  </a:txBody>
                  <a:tcPr marL="9525" marR="9525" marT="9525" marB="0" anchor="b"/>
                </a:tc>
                <a:tc>
                  <a:txBody>
                    <a:bodyPr/>
                    <a:lstStyle/>
                    <a:p>
                      <a:pPr algn="l" fontAlgn="b">
                        <a:buNone/>
                      </a:pPr>
                      <a:r>
                        <a:rPr lang="en-US" sz="1000" b="0" i="0" u="none" strike="noStrike" kern="1200">
                          <a:solidFill>
                            <a:srgbClr val="1F1A62"/>
                          </a:solidFill>
                          <a:effectLst/>
                          <a:latin typeface="Helvetica" panose="020B0604020202020204"/>
                          <a:ea typeface="+mn-ea"/>
                        </a:rPr>
                        <a:t>Apparel &amp; Accessories</a:t>
                      </a:r>
                    </a:p>
                  </a:txBody>
                  <a:tcPr marL="9525" marR="9525" marT="9525" marB="0" anchor="b"/>
                </a:tc>
                <a:tc>
                  <a:txBody>
                    <a:bodyPr/>
                    <a:lstStyle/>
                    <a:p>
                      <a:pPr algn="r" fontAlgn="b">
                        <a:buNone/>
                      </a:pPr>
                      <a:r>
                        <a:rPr lang="en-US" sz="1000" b="1" i="0" u="none" strike="noStrike" kern="1200">
                          <a:solidFill>
                            <a:srgbClr val="1F1A62"/>
                          </a:solidFill>
                          <a:effectLst/>
                          <a:latin typeface="Helvetica" panose="020B0604020202020204"/>
                          <a:ea typeface="+mn-ea"/>
                        </a:rPr>
                        <a:t>$940.3</a:t>
                      </a:r>
                    </a:p>
                  </a:txBody>
                  <a:tcPr marL="9525" marR="9525" marT="9525" marB="0" anchor="b"/>
                </a:tc>
                <a:extLst>
                  <a:ext uri="{0D108BD9-81ED-4DB2-BD59-A6C34878D82A}">
                    <a16:rowId xmlns:a16="http://schemas.microsoft.com/office/drawing/2014/main" val="1740652804"/>
                  </a:ext>
                </a:extLst>
              </a:tr>
              <a:tr h="151508">
                <a:tc>
                  <a:txBody>
                    <a:bodyPr/>
                    <a:lstStyle/>
                    <a:p>
                      <a:pPr algn="l" fontAlgn="b">
                        <a:buNone/>
                      </a:pPr>
                      <a:r>
                        <a:rPr lang="en-US" sz="1000" b="0" i="0" u="sng" strike="noStrike" kern="1200">
                          <a:solidFill>
                            <a:srgbClr val="1F1A62"/>
                          </a:solidFill>
                          <a:effectLst/>
                          <a:latin typeface="Helvetica" panose="020B0604020202020204"/>
                          <a:ea typeface="+mn-ea"/>
                          <a:hlinkClick r:id="rId16">
                            <a:extLst>
                              <a:ext uri="{A12FA001-AC4F-418D-AE19-62706E023703}">
                                <ahyp:hlinkClr xmlns:ahyp="http://schemas.microsoft.com/office/drawing/2018/hyperlinkcolor" val="tx"/>
                              </a:ext>
                            </a:extLst>
                          </a:hlinkClick>
                        </a:rPr>
                        <a:t>LolaVie</a:t>
                      </a:r>
                      <a:endParaRPr lang="en-US" sz="1000" b="0" i="0" u="sng" strike="noStrike" kern="1200">
                        <a:solidFill>
                          <a:srgbClr val="1F1A62"/>
                        </a:solidFill>
                        <a:effectLst/>
                        <a:latin typeface="Helvetica" panose="020B0604020202020204"/>
                        <a:ea typeface="+mn-ea"/>
                      </a:endParaRPr>
                    </a:p>
                  </a:txBody>
                  <a:tcPr marL="9525" marR="9525" marT="9525" marB="0" anchor="b"/>
                </a:tc>
                <a:tc>
                  <a:txBody>
                    <a:bodyPr/>
                    <a:lstStyle/>
                    <a:p>
                      <a:pPr algn="l" fontAlgn="b">
                        <a:buNone/>
                      </a:pPr>
                      <a:r>
                        <a:rPr lang="en-US" sz="1000" b="0" i="0" u="none" strike="noStrike" kern="1200">
                          <a:solidFill>
                            <a:srgbClr val="1F1A62"/>
                          </a:solidFill>
                          <a:effectLst/>
                          <a:latin typeface="Helvetica" panose="020B0604020202020204"/>
                          <a:ea typeface="+mn-ea"/>
                        </a:rPr>
                        <a:t>Personal Care</a:t>
                      </a:r>
                    </a:p>
                  </a:txBody>
                  <a:tcPr marL="9525" marR="9525" marT="9525" marB="0" anchor="b"/>
                </a:tc>
                <a:tc>
                  <a:txBody>
                    <a:bodyPr/>
                    <a:lstStyle/>
                    <a:p>
                      <a:pPr algn="r" fontAlgn="b">
                        <a:buNone/>
                      </a:pPr>
                      <a:r>
                        <a:rPr lang="en-US" sz="1000" b="1" i="0" u="none" strike="noStrike" kern="1200">
                          <a:solidFill>
                            <a:srgbClr val="1F1A62"/>
                          </a:solidFill>
                          <a:effectLst/>
                          <a:latin typeface="Helvetica" panose="020B0604020202020204"/>
                          <a:ea typeface="+mn-ea"/>
                        </a:rPr>
                        <a:t>$908.9</a:t>
                      </a:r>
                    </a:p>
                  </a:txBody>
                  <a:tcPr marL="9525" marR="9525" marT="9525" marB="0" anchor="b"/>
                </a:tc>
                <a:extLst>
                  <a:ext uri="{0D108BD9-81ED-4DB2-BD59-A6C34878D82A}">
                    <a16:rowId xmlns:a16="http://schemas.microsoft.com/office/drawing/2014/main" val="713095576"/>
                  </a:ext>
                </a:extLst>
              </a:tr>
              <a:tr h="151508">
                <a:tc>
                  <a:txBody>
                    <a:bodyPr/>
                    <a:lstStyle/>
                    <a:p>
                      <a:pPr algn="l" fontAlgn="b">
                        <a:buNone/>
                      </a:pPr>
                      <a:r>
                        <a:rPr lang="en-US" sz="1000" b="0" i="0" u="sng" strike="noStrike" kern="1200">
                          <a:solidFill>
                            <a:srgbClr val="1F1A62"/>
                          </a:solidFill>
                          <a:effectLst/>
                          <a:latin typeface="Helvetica" panose="020B0604020202020204"/>
                          <a:ea typeface="+mn-ea"/>
                          <a:hlinkClick r:id="rId17">
                            <a:extLst>
                              <a:ext uri="{A12FA001-AC4F-418D-AE19-62706E023703}">
                                <ahyp:hlinkClr xmlns:ahyp="http://schemas.microsoft.com/office/drawing/2018/hyperlinkcolor" val="tx"/>
                              </a:ext>
                            </a:extLst>
                          </a:hlinkClick>
                        </a:rPr>
                        <a:t>Wander</a:t>
                      </a:r>
                      <a:endParaRPr lang="en-US" sz="1000" b="0" i="0" u="sng" strike="noStrike" kern="1200">
                        <a:solidFill>
                          <a:srgbClr val="1F1A62"/>
                        </a:solidFill>
                        <a:effectLst/>
                        <a:latin typeface="Helvetica" panose="020B0604020202020204"/>
                        <a:ea typeface="+mn-ea"/>
                      </a:endParaRPr>
                    </a:p>
                  </a:txBody>
                  <a:tcPr marL="9525" marR="9525" marT="9525" marB="0" anchor="b"/>
                </a:tc>
                <a:tc>
                  <a:txBody>
                    <a:bodyPr/>
                    <a:lstStyle/>
                    <a:p>
                      <a:pPr algn="l" fontAlgn="b">
                        <a:buNone/>
                      </a:pPr>
                      <a:r>
                        <a:rPr lang="en-US" sz="1000" b="0" i="0" u="none" strike="noStrike" kern="1200">
                          <a:solidFill>
                            <a:srgbClr val="1F1A62"/>
                          </a:solidFill>
                          <a:effectLst/>
                          <a:latin typeface="Helvetica" panose="020B0604020202020204"/>
                          <a:ea typeface="+mn-ea"/>
                        </a:rPr>
                        <a:t>Real Estate</a:t>
                      </a:r>
                    </a:p>
                  </a:txBody>
                  <a:tcPr marL="9525" marR="9525" marT="9525" marB="0" anchor="b"/>
                </a:tc>
                <a:tc>
                  <a:txBody>
                    <a:bodyPr/>
                    <a:lstStyle/>
                    <a:p>
                      <a:pPr algn="r" fontAlgn="b">
                        <a:buNone/>
                      </a:pPr>
                      <a:r>
                        <a:rPr lang="en-US" sz="1000" b="1" i="0" u="none" strike="noStrike" kern="1200">
                          <a:solidFill>
                            <a:srgbClr val="1F1A62"/>
                          </a:solidFill>
                          <a:effectLst/>
                          <a:latin typeface="Helvetica" panose="020B0604020202020204"/>
                          <a:ea typeface="+mn-ea"/>
                        </a:rPr>
                        <a:t>$860.5</a:t>
                      </a:r>
                    </a:p>
                  </a:txBody>
                  <a:tcPr marL="9525" marR="9525" marT="9525" marB="0" anchor="b"/>
                </a:tc>
                <a:extLst>
                  <a:ext uri="{0D108BD9-81ED-4DB2-BD59-A6C34878D82A}">
                    <a16:rowId xmlns:a16="http://schemas.microsoft.com/office/drawing/2014/main" val="2220174234"/>
                  </a:ext>
                </a:extLst>
              </a:tr>
              <a:tr h="151508">
                <a:tc>
                  <a:txBody>
                    <a:bodyPr/>
                    <a:lstStyle/>
                    <a:p>
                      <a:pPr algn="l" fontAlgn="b">
                        <a:buNone/>
                      </a:pPr>
                      <a:r>
                        <a:rPr lang="en-US" sz="1000" b="0" i="0" u="sng" strike="noStrike" kern="1200">
                          <a:solidFill>
                            <a:srgbClr val="1F1A62"/>
                          </a:solidFill>
                          <a:effectLst/>
                          <a:latin typeface="Helvetica" panose="020B0604020202020204"/>
                          <a:ea typeface="+mn-ea"/>
                          <a:hlinkClick r:id="rId18">
                            <a:extLst>
                              <a:ext uri="{A12FA001-AC4F-418D-AE19-62706E023703}">
                                <ahyp:hlinkClr xmlns:ahyp="http://schemas.microsoft.com/office/drawing/2018/hyperlinkcolor" val="tx"/>
                              </a:ext>
                            </a:extLst>
                          </a:hlinkClick>
                        </a:rPr>
                        <a:t>Transformer Table</a:t>
                      </a:r>
                      <a:endParaRPr lang="en-US" sz="1000" b="0" i="0" u="sng" strike="noStrike" kern="1200">
                        <a:solidFill>
                          <a:srgbClr val="1F1A62"/>
                        </a:solidFill>
                        <a:effectLst/>
                        <a:latin typeface="Helvetica" panose="020B0604020202020204"/>
                        <a:ea typeface="+mn-ea"/>
                      </a:endParaRPr>
                    </a:p>
                  </a:txBody>
                  <a:tcPr marL="9525" marR="9525" marT="9525" marB="0" anchor="b"/>
                </a:tc>
                <a:tc>
                  <a:txBody>
                    <a:bodyPr/>
                    <a:lstStyle/>
                    <a:p>
                      <a:pPr algn="l" fontAlgn="b">
                        <a:buNone/>
                      </a:pPr>
                      <a:r>
                        <a:rPr lang="en-US" sz="1000" b="0" i="0" u="none" strike="noStrike" kern="1200">
                          <a:solidFill>
                            <a:srgbClr val="1F1A62"/>
                          </a:solidFill>
                          <a:effectLst/>
                          <a:latin typeface="Helvetica" panose="020B0604020202020204"/>
                          <a:ea typeface="+mn-ea"/>
                        </a:rPr>
                        <a:t>Home Furnishing</a:t>
                      </a:r>
                    </a:p>
                  </a:txBody>
                  <a:tcPr marL="9525" marR="9525" marT="9525" marB="0" anchor="b"/>
                </a:tc>
                <a:tc>
                  <a:txBody>
                    <a:bodyPr/>
                    <a:lstStyle/>
                    <a:p>
                      <a:pPr algn="r" fontAlgn="b">
                        <a:buNone/>
                      </a:pPr>
                      <a:r>
                        <a:rPr lang="en-US" sz="1000" b="1" i="0" u="none" strike="noStrike" kern="1200">
                          <a:solidFill>
                            <a:srgbClr val="1F1A62"/>
                          </a:solidFill>
                          <a:effectLst/>
                          <a:latin typeface="Helvetica" panose="020B0604020202020204"/>
                          <a:ea typeface="+mn-ea"/>
                        </a:rPr>
                        <a:t>$699.3</a:t>
                      </a:r>
                    </a:p>
                  </a:txBody>
                  <a:tcPr marL="9525" marR="9525" marT="9525" marB="0" anchor="b"/>
                </a:tc>
                <a:extLst>
                  <a:ext uri="{0D108BD9-81ED-4DB2-BD59-A6C34878D82A}">
                    <a16:rowId xmlns:a16="http://schemas.microsoft.com/office/drawing/2014/main" val="1483444809"/>
                  </a:ext>
                </a:extLst>
              </a:tr>
              <a:tr h="151508">
                <a:tc>
                  <a:txBody>
                    <a:bodyPr/>
                    <a:lstStyle/>
                    <a:p>
                      <a:pPr algn="l" fontAlgn="b">
                        <a:buNone/>
                      </a:pPr>
                      <a:r>
                        <a:rPr lang="en-US" sz="1000" b="0" i="0" u="sng" strike="noStrike" kern="1200">
                          <a:solidFill>
                            <a:srgbClr val="1F1A62"/>
                          </a:solidFill>
                          <a:effectLst/>
                          <a:latin typeface="Helvetica" panose="020B0604020202020204"/>
                          <a:ea typeface="+mn-ea"/>
                          <a:hlinkClick r:id="rId19">
                            <a:extLst>
                              <a:ext uri="{A12FA001-AC4F-418D-AE19-62706E023703}">
                                <ahyp:hlinkClr xmlns:ahyp="http://schemas.microsoft.com/office/drawing/2018/hyperlinkcolor" val="tx"/>
                              </a:ext>
                            </a:extLst>
                          </a:hlinkClick>
                        </a:rPr>
                        <a:t>Midi Health</a:t>
                      </a:r>
                      <a:endParaRPr lang="en-US" sz="1000" b="0" i="0" u="sng" strike="noStrike" kern="1200">
                        <a:solidFill>
                          <a:srgbClr val="1F1A62"/>
                        </a:solidFill>
                        <a:effectLst/>
                        <a:latin typeface="Helvetica" panose="020B0604020202020204"/>
                        <a:ea typeface="+mn-ea"/>
                      </a:endParaRPr>
                    </a:p>
                  </a:txBody>
                  <a:tcPr marL="9525" marR="9525" marT="9525" marB="0" anchor="b"/>
                </a:tc>
                <a:tc>
                  <a:txBody>
                    <a:bodyPr/>
                    <a:lstStyle/>
                    <a:p>
                      <a:pPr algn="l" fontAlgn="b">
                        <a:buNone/>
                      </a:pPr>
                      <a:r>
                        <a:rPr lang="en-US" sz="1000" b="0" i="0" u="none" strike="noStrike" kern="1200">
                          <a:solidFill>
                            <a:srgbClr val="1F1A62"/>
                          </a:solidFill>
                          <a:effectLst/>
                          <a:latin typeface="Helvetica" panose="020B0604020202020204"/>
                          <a:ea typeface="+mn-ea"/>
                        </a:rPr>
                        <a:t>Personal Care</a:t>
                      </a:r>
                    </a:p>
                  </a:txBody>
                  <a:tcPr marL="9525" marR="9525" marT="9525" marB="0" anchor="b"/>
                </a:tc>
                <a:tc>
                  <a:txBody>
                    <a:bodyPr/>
                    <a:lstStyle/>
                    <a:p>
                      <a:pPr algn="r" fontAlgn="b">
                        <a:buNone/>
                      </a:pPr>
                      <a:r>
                        <a:rPr lang="en-US" sz="1000" b="1" i="0" u="none" strike="noStrike" kern="1200">
                          <a:solidFill>
                            <a:srgbClr val="1F1A62"/>
                          </a:solidFill>
                          <a:effectLst/>
                          <a:latin typeface="Helvetica" panose="020B0604020202020204"/>
                          <a:ea typeface="+mn-ea"/>
                        </a:rPr>
                        <a:t>$608.9</a:t>
                      </a:r>
                    </a:p>
                  </a:txBody>
                  <a:tcPr marL="9525" marR="9525" marT="9525" marB="0" anchor="b"/>
                </a:tc>
                <a:extLst>
                  <a:ext uri="{0D108BD9-81ED-4DB2-BD59-A6C34878D82A}">
                    <a16:rowId xmlns:a16="http://schemas.microsoft.com/office/drawing/2014/main" val="112885202"/>
                  </a:ext>
                </a:extLst>
              </a:tr>
              <a:tr h="151508">
                <a:tc>
                  <a:txBody>
                    <a:bodyPr/>
                    <a:lstStyle/>
                    <a:p>
                      <a:pPr algn="l" fontAlgn="b">
                        <a:buNone/>
                      </a:pPr>
                      <a:r>
                        <a:rPr lang="en-US" sz="1000" b="0" i="0" u="sng" strike="noStrike" kern="1200">
                          <a:solidFill>
                            <a:srgbClr val="1F1A62"/>
                          </a:solidFill>
                          <a:effectLst/>
                          <a:latin typeface="Helvetica" panose="020B0604020202020204"/>
                          <a:ea typeface="+mn-ea"/>
                          <a:cs typeface="+mn-cs"/>
                        </a:rPr>
                        <a:t>Reelz+</a:t>
                      </a:r>
                    </a:p>
                  </a:txBody>
                  <a:tcPr marL="9525" marR="9525" marT="9525" marB="0" anchor="b"/>
                </a:tc>
                <a:tc>
                  <a:txBody>
                    <a:bodyPr/>
                    <a:lstStyle/>
                    <a:p>
                      <a:pPr algn="l" fontAlgn="b">
                        <a:buNone/>
                      </a:pPr>
                      <a:r>
                        <a:rPr lang="en-US" sz="1000" b="0" i="0" u="none" strike="noStrike" kern="1200">
                          <a:solidFill>
                            <a:srgbClr val="1F1A62"/>
                          </a:solidFill>
                          <a:effectLst/>
                          <a:latin typeface="Helvetica" panose="020B0604020202020204"/>
                          <a:ea typeface="+mn-ea"/>
                          <a:cs typeface="+mn-cs"/>
                        </a:rPr>
                        <a:t>Streaming Services</a:t>
                      </a:r>
                    </a:p>
                  </a:txBody>
                  <a:tcPr marL="9525" marR="9525" marT="9525" marB="0" anchor="b"/>
                </a:tc>
                <a:tc>
                  <a:txBody>
                    <a:bodyPr/>
                    <a:lstStyle/>
                    <a:p>
                      <a:pPr algn="r" fontAlgn="b">
                        <a:buNone/>
                      </a:pPr>
                      <a:r>
                        <a:rPr lang="en-US" sz="1000" b="1" i="0" u="none" strike="noStrike" kern="1200">
                          <a:solidFill>
                            <a:srgbClr val="1F1A62"/>
                          </a:solidFill>
                          <a:effectLst/>
                          <a:latin typeface="Helvetica" panose="020B0604020202020204"/>
                          <a:ea typeface="+mn-ea"/>
                          <a:cs typeface="+mn-cs"/>
                        </a:rPr>
                        <a:t>$480.6</a:t>
                      </a:r>
                    </a:p>
                  </a:txBody>
                  <a:tcPr marL="9525" marR="9525" marT="9525" marB="0" anchor="b"/>
                </a:tc>
                <a:extLst>
                  <a:ext uri="{0D108BD9-81ED-4DB2-BD59-A6C34878D82A}">
                    <a16:rowId xmlns:a16="http://schemas.microsoft.com/office/drawing/2014/main" val="3705801143"/>
                  </a:ext>
                </a:extLst>
              </a:tr>
              <a:tr h="151508">
                <a:tc>
                  <a:txBody>
                    <a:bodyPr/>
                    <a:lstStyle/>
                    <a:p>
                      <a:pPr algn="l" fontAlgn="b">
                        <a:buNone/>
                      </a:pPr>
                      <a:r>
                        <a:rPr lang="en-US" sz="1000" b="0" i="0" u="sng" strike="noStrike" kern="1200">
                          <a:solidFill>
                            <a:srgbClr val="1F1A62"/>
                          </a:solidFill>
                          <a:effectLst/>
                          <a:latin typeface="Helvetica" panose="020B0604020202020204"/>
                          <a:ea typeface="+mn-ea"/>
                          <a:cs typeface="+mn-cs"/>
                          <a:hlinkClick r:id="rId20">
                            <a:extLst>
                              <a:ext uri="{A12FA001-AC4F-418D-AE19-62706E023703}">
                                <ahyp:hlinkClr xmlns:ahyp="http://schemas.microsoft.com/office/drawing/2018/hyperlinkcolor" val="tx"/>
                              </a:ext>
                            </a:extLst>
                          </a:hlinkClick>
                        </a:rPr>
                        <a:t>Felix</a:t>
                      </a:r>
                      <a:endParaRPr lang="en-US" sz="1000" b="0" i="0" u="sng" strike="noStrike" kern="1200">
                        <a:solidFill>
                          <a:srgbClr val="1F1A62"/>
                        </a:solidFill>
                        <a:effectLst/>
                        <a:latin typeface="Helvetica" panose="020B0604020202020204"/>
                        <a:ea typeface="+mn-ea"/>
                        <a:cs typeface="+mn-cs"/>
                      </a:endParaRPr>
                    </a:p>
                  </a:txBody>
                  <a:tcPr marL="9525" marR="9525" marT="9525" marB="0" anchor="b"/>
                </a:tc>
                <a:tc>
                  <a:txBody>
                    <a:bodyPr/>
                    <a:lstStyle/>
                    <a:p>
                      <a:pPr algn="l" fontAlgn="b">
                        <a:buNone/>
                      </a:pPr>
                      <a:r>
                        <a:rPr lang="en-US" sz="1000" b="0" i="0" u="none" strike="noStrike" kern="1200">
                          <a:solidFill>
                            <a:srgbClr val="1F1A62"/>
                          </a:solidFill>
                          <a:effectLst/>
                          <a:latin typeface="Helvetica" panose="020B0604020202020204"/>
                          <a:ea typeface="+mn-ea"/>
                          <a:cs typeface="+mn-cs"/>
                        </a:rPr>
                        <a:t>Financial Services</a:t>
                      </a:r>
                    </a:p>
                  </a:txBody>
                  <a:tcPr marL="9525" marR="9525" marT="9525" marB="0" anchor="b"/>
                </a:tc>
                <a:tc>
                  <a:txBody>
                    <a:bodyPr/>
                    <a:lstStyle/>
                    <a:p>
                      <a:pPr algn="r" fontAlgn="b">
                        <a:buNone/>
                      </a:pPr>
                      <a:r>
                        <a:rPr lang="en-US" sz="1000" b="1" i="0" u="none" strike="noStrike" kern="1200">
                          <a:solidFill>
                            <a:srgbClr val="1F1A62"/>
                          </a:solidFill>
                          <a:effectLst/>
                          <a:latin typeface="Helvetica" panose="020B0604020202020204"/>
                          <a:ea typeface="+mn-ea"/>
                          <a:cs typeface="+mn-cs"/>
                        </a:rPr>
                        <a:t>$465.6</a:t>
                      </a:r>
                    </a:p>
                  </a:txBody>
                  <a:tcPr marL="9525" marR="9525" marT="9525" marB="0" anchor="b"/>
                </a:tc>
                <a:extLst>
                  <a:ext uri="{0D108BD9-81ED-4DB2-BD59-A6C34878D82A}">
                    <a16:rowId xmlns:a16="http://schemas.microsoft.com/office/drawing/2014/main" val="3497841861"/>
                  </a:ext>
                </a:extLst>
              </a:tr>
              <a:tr h="151508">
                <a:tc>
                  <a:txBody>
                    <a:bodyPr/>
                    <a:lstStyle/>
                    <a:p>
                      <a:pPr algn="l" fontAlgn="b">
                        <a:buNone/>
                      </a:pPr>
                      <a:r>
                        <a:rPr lang="en-US" sz="1000" b="0" i="0" u="sng" strike="noStrike" kern="1200">
                          <a:solidFill>
                            <a:srgbClr val="1F1A62"/>
                          </a:solidFill>
                          <a:effectLst/>
                          <a:latin typeface="Helvetica" panose="020B0604020202020204"/>
                          <a:ea typeface="+mn-ea"/>
                          <a:cs typeface="+mn-cs"/>
                          <a:hlinkClick r:id="rId21">
                            <a:extLst>
                              <a:ext uri="{A12FA001-AC4F-418D-AE19-62706E023703}">
                                <ahyp:hlinkClr xmlns:ahyp="http://schemas.microsoft.com/office/drawing/2018/hyperlinkcolor" val="tx"/>
                              </a:ext>
                            </a:extLst>
                          </a:hlinkClick>
                        </a:rPr>
                        <a:t>Hello Cake</a:t>
                      </a:r>
                      <a:endParaRPr lang="en-US" sz="1000" b="0" i="0" u="sng" strike="noStrike" kern="1200">
                        <a:solidFill>
                          <a:srgbClr val="1F1A62"/>
                        </a:solidFill>
                        <a:effectLst/>
                        <a:latin typeface="Helvetica" panose="020B0604020202020204"/>
                        <a:ea typeface="+mn-ea"/>
                        <a:cs typeface="+mn-cs"/>
                      </a:endParaRPr>
                    </a:p>
                  </a:txBody>
                  <a:tcPr marL="9525" marR="9525" marT="9525" marB="0" anchor="b"/>
                </a:tc>
                <a:tc>
                  <a:txBody>
                    <a:bodyPr/>
                    <a:lstStyle/>
                    <a:p>
                      <a:pPr algn="l" fontAlgn="b">
                        <a:buNone/>
                      </a:pPr>
                      <a:r>
                        <a:rPr lang="en-US" sz="1000" b="0" i="0" u="none" strike="noStrike" kern="1200">
                          <a:solidFill>
                            <a:srgbClr val="1F1A62"/>
                          </a:solidFill>
                          <a:effectLst/>
                          <a:latin typeface="Helvetica" panose="020B0604020202020204"/>
                          <a:ea typeface="+mn-ea"/>
                          <a:cs typeface="+mn-cs"/>
                        </a:rPr>
                        <a:t>Pharmaceutical</a:t>
                      </a:r>
                    </a:p>
                  </a:txBody>
                  <a:tcPr marL="9525" marR="9525" marT="9525" marB="0" anchor="b"/>
                </a:tc>
                <a:tc>
                  <a:txBody>
                    <a:bodyPr/>
                    <a:lstStyle/>
                    <a:p>
                      <a:pPr algn="r" fontAlgn="b">
                        <a:buNone/>
                      </a:pPr>
                      <a:r>
                        <a:rPr lang="en-US" sz="1000" b="1" i="0" u="none" strike="noStrike" kern="1200">
                          <a:solidFill>
                            <a:srgbClr val="1F1A62"/>
                          </a:solidFill>
                          <a:effectLst/>
                          <a:latin typeface="Helvetica" panose="020B0604020202020204"/>
                          <a:ea typeface="+mn-ea"/>
                          <a:cs typeface="+mn-cs"/>
                        </a:rPr>
                        <a:t>$455.9</a:t>
                      </a:r>
                    </a:p>
                  </a:txBody>
                  <a:tcPr marL="9525" marR="9525" marT="9525" marB="0" anchor="b"/>
                </a:tc>
                <a:extLst>
                  <a:ext uri="{0D108BD9-81ED-4DB2-BD59-A6C34878D82A}">
                    <a16:rowId xmlns:a16="http://schemas.microsoft.com/office/drawing/2014/main" val="401369573"/>
                  </a:ext>
                </a:extLst>
              </a:tr>
            </a:tbl>
          </a:graphicData>
        </a:graphic>
      </p:graphicFrame>
      <p:sp>
        <p:nvSpPr>
          <p:cNvPr id="29" name="Rectangle: Rounded Corners 28">
            <a:extLst>
              <a:ext uri="{FF2B5EF4-FFF2-40B4-BE49-F238E27FC236}">
                <a16:creationId xmlns:a16="http://schemas.microsoft.com/office/drawing/2014/main" id="{C36146A2-985A-4E38-B615-DEA61C946375}"/>
              </a:ext>
            </a:extLst>
          </p:cNvPr>
          <p:cNvSpPr/>
          <p:nvPr/>
        </p:nvSpPr>
        <p:spPr>
          <a:xfrm>
            <a:off x="9623028" y="4871000"/>
            <a:ext cx="2414424" cy="1253291"/>
          </a:xfrm>
          <a:prstGeom prst="roundRect">
            <a:avLst/>
          </a:prstGeom>
          <a:solidFill>
            <a:srgbClr val="00BFF2"/>
          </a:solidFill>
          <a:ln w="12700">
            <a:solidFill>
              <a:srgbClr val="00C0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45" name="TextBox 44">
            <a:extLst>
              <a:ext uri="{FF2B5EF4-FFF2-40B4-BE49-F238E27FC236}">
                <a16:creationId xmlns:a16="http://schemas.microsoft.com/office/drawing/2014/main" id="{D9EBAF30-273B-49B1-B952-0B3210421376}"/>
              </a:ext>
            </a:extLst>
          </p:cNvPr>
          <p:cNvSpPr txBox="1"/>
          <p:nvPr/>
        </p:nvSpPr>
        <p:spPr>
          <a:xfrm>
            <a:off x="9732547" y="5017547"/>
            <a:ext cx="2213766" cy="95410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DTC brands accounted for </a:t>
            </a:r>
            <a:r>
              <a:rPr kumimoji="0" lang="en-US" sz="1400" b="1" i="0" u="none" strike="noStrike" kern="1200" cap="none" spc="0" normalizeH="0" baseline="0" noProof="0">
                <a:ln>
                  <a:noFill/>
                </a:ln>
                <a:solidFill>
                  <a:srgbClr val="FFE600"/>
                </a:solidFill>
                <a:effectLst/>
                <a:uLnTx/>
                <a:uFillTx/>
                <a:latin typeface="Helvetica" panose="020B0604020202020204" pitchFamily="34" charset="0"/>
                <a:ea typeface="+mn-ea"/>
                <a:cs typeface="Helvetica" panose="020B0604020202020204" pitchFamily="34" charset="0"/>
              </a:rPr>
              <a:t>29% </a:t>
            </a:r>
            <a:r>
              <a:rPr kumimoji="0" lang="en-US" sz="14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of total new TV advertisers and </a:t>
            </a:r>
            <a:r>
              <a:rPr kumimoji="0" lang="en-US" sz="1400" b="1" i="0" u="none" strike="noStrike" kern="1200" cap="none" spc="0" normalizeH="0" baseline="0" noProof="0">
                <a:ln>
                  <a:noFill/>
                </a:ln>
                <a:solidFill>
                  <a:srgbClr val="FFE600"/>
                </a:solidFill>
                <a:effectLst/>
                <a:uLnTx/>
                <a:uFillTx/>
                <a:latin typeface="Helvetica" panose="020B0604020202020204" pitchFamily="34" charset="0"/>
                <a:ea typeface="+mn-ea"/>
                <a:cs typeface="Helvetica" panose="020B0604020202020204" pitchFamily="34" charset="0"/>
              </a:rPr>
              <a:t>16%</a:t>
            </a:r>
            <a:r>
              <a:rPr kumimoji="0" lang="en-US" sz="1400" b="0" i="0" u="none" strike="noStrike" kern="1200" cap="none" spc="0" normalizeH="0" baseline="0" noProof="0">
                <a:ln>
                  <a:noFill/>
                </a:ln>
                <a:solidFill>
                  <a:srgbClr val="FFE600"/>
                </a:solidFill>
                <a:effectLst/>
                <a:uLnTx/>
                <a:uFillTx/>
                <a:latin typeface="Helvetica" panose="020B0604020202020204" pitchFamily="34" charset="0"/>
                <a:ea typeface="+mn-ea"/>
                <a:cs typeface="Helvetica" panose="020B0604020202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of total TV spend</a:t>
            </a:r>
          </a:p>
        </p:txBody>
      </p:sp>
      <p:sp>
        <p:nvSpPr>
          <p:cNvPr id="46" name="TextBox 45">
            <a:extLst>
              <a:ext uri="{FF2B5EF4-FFF2-40B4-BE49-F238E27FC236}">
                <a16:creationId xmlns:a16="http://schemas.microsoft.com/office/drawing/2014/main" id="{9D5DBAFC-E4AB-45B4-B048-4B09B71D9893}"/>
              </a:ext>
            </a:extLst>
          </p:cNvPr>
          <p:cNvSpPr txBox="1"/>
          <p:nvPr/>
        </p:nvSpPr>
        <p:spPr>
          <a:xfrm>
            <a:off x="451054" y="6092595"/>
            <a:ext cx="4500786"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a:ln>
                  <a:noFill/>
                </a:ln>
                <a:solidFill>
                  <a:srgbClr val="1B1464"/>
                </a:solidFill>
                <a:effectLst/>
                <a:uLnTx/>
                <a:uFillTx/>
                <a:latin typeface="Helvetica" panose="020B0403020202020204" pitchFamily="34" charset="0"/>
                <a:ea typeface="+mn-ea"/>
                <a:cs typeface="+mn-cs"/>
              </a:rPr>
              <a:t>Logos represent a sampling of new national TV DTC advertisers</a:t>
            </a:r>
          </a:p>
        </p:txBody>
      </p:sp>
      <p:pic>
        <p:nvPicPr>
          <p:cNvPr id="2" name="Picture 1">
            <a:extLst>
              <a:ext uri="{FF2B5EF4-FFF2-40B4-BE49-F238E27FC236}">
                <a16:creationId xmlns:a16="http://schemas.microsoft.com/office/drawing/2014/main" id="{18E5DD5A-F006-52B7-A1D7-2FC54108E37B}"/>
              </a:ext>
            </a:extLst>
          </p:cNvPr>
          <p:cNvPicPr>
            <a:picLocks noChangeAspect="1"/>
          </p:cNvPicPr>
          <p:nvPr/>
        </p:nvPicPr>
        <p:blipFill rotWithShape="1">
          <a:blip r:embed="rId22" cstate="screen">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3" name="Slide Number Placeholder 5">
            <a:extLst>
              <a:ext uri="{FF2B5EF4-FFF2-40B4-BE49-F238E27FC236}">
                <a16:creationId xmlns:a16="http://schemas.microsoft.com/office/drawing/2014/main" id="{CC6AFBBF-3F24-6F57-2AE2-1CA2550053D2}"/>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4" name="Rectangle 3">
            <a:extLst>
              <a:ext uri="{FF2B5EF4-FFF2-40B4-BE49-F238E27FC236}">
                <a16:creationId xmlns:a16="http://schemas.microsoft.com/office/drawing/2014/main" id="{0907546F-1AD9-2D3B-9427-000678077C50}"/>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13" name="Rectangle 12">
            <a:extLst>
              <a:ext uri="{FF2B5EF4-FFF2-40B4-BE49-F238E27FC236}">
                <a16:creationId xmlns:a16="http://schemas.microsoft.com/office/drawing/2014/main" id="{0FE77CD0-D035-A609-7F7F-2AE0EDEFA99C}"/>
              </a:ext>
            </a:extLst>
          </p:cNvPr>
          <p:cNvSpPr/>
          <p:nvPr/>
        </p:nvSpPr>
        <p:spPr>
          <a:xfrm>
            <a:off x="156393" y="194504"/>
            <a:ext cx="11911179"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1F1A62"/>
                </a:solidFill>
                <a:effectLst/>
                <a:uLnTx/>
                <a:uFillTx/>
                <a:latin typeface="Helvetica" pitchFamily="2" charset="0"/>
                <a:ea typeface="+mn-ea"/>
                <a:cs typeface="+mn-cs"/>
              </a:rPr>
              <a:t>The Direct-to-Consumer segment continues to drive new entrants with 54 brands across 19 categories, spending almost $50 million during the first half of 2025</a:t>
            </a:r>
          </a:p>
        </p:txBody>
      </p:sp>
      <p:sp>
        <p:nvSpPr>
          <p:cNvPr id="17" name="TextBox 16">
            <a:extLst>
              <a:ext uri="{FF2B5EF4-FFF2-40B4-BE49-F238E27FC236}">
                <a16:creationId xmlns:a16="http://schemas.microsoft.com/office/drawing/2014/main" id="{FC18F463-3C4F-BB77-79CB-8596C620DF50}"/>
              </a:ext>
            </a:extLst>
          </p:cNvPr>
          <p:cNvSpPr txBox="1"/>
          <p:nvPr/>
        </p:nvSpPr>
        <p:spPr>
          <a:xfrm>
            <a:off x="554181" y="1082044"/>
            <a:ext cx="11083635" cy="307777"/>
          </a:xfrm>
          <a:prstGeom prst="rect">
            <a:avLst/>
          </a:prstGeom>
          <a:noFill/>
        </p:spPr>
        <p:txBody>
          <a:bodyPr wrap="square" rtlCol="0">
            <a:spAutoFit/>
          </a:bodyPr>
          <a:lstStyle>
            <a:defPPr>
              <a:defRPr lang="en-US"/>
            </a:defPPr>
            <a:lvl1pPr marR="0" lvl="0" indent="0" algn="ctr" defTabSz="586082" fontAlgn="auto">
              <a:lnSpc>
                <a:spcPct val="100000"/>
              </a:lnSpc>
              <a:spcBef>
                <a:spcPts val="0"/>
              </a:spcBef>
              <a:spcAft>
                <a:spcPts val="0"/>
              </a:spcAft>
              <a:buClrTx/>
              <a:buSzTx/>
              <a:buFontTx/>
              <a:buNone/>
              <a:tabLst/>
              <a:defRPr kumimoji="0" sz="1200" b="1" i="0" u="sng" strike="noStrike" cap="none" spc="0" normalizeH="0" baseline="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1</a:t>
            </a:r>
            <a:r>
              <a:rPr kumimoji="0" lang="en-US" sz="1400" b="1" i="0" u="sng" strike="noStrike" kern="1200" cap="none" spc="0" normalizeH="0" baseline="30000" noProof="0">
                <a:ln>
                  <a:noFill/>
                </a:ln>
                <a:solidFill>
                  <a:srgbClr val="1F1A62"/>
                </a:solidFill>
                <a:effectLst/>
                <a:uLnTx/>
                <a:uFillTx/>
                <a:latin typeface="Helvetica" panose="020B0604020202020204" pitchFamily="34" charset="0"/>
                <a:ea typeface="+mn-ea"/>
                <a:cs typeface="Helvetica" panose="020B0604020202020204" pitchFamily="34" charset="0"/>
              </a:rPr>
              <a:t>st</a:t>
            </a:r>
            <a:r>
              <a:rPr kumimoji="0" lang="en-US" sz="1400" b="1" i="0" u="sng"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 Half 2025 New National TV DTC Advertisers</a:t>
            </a:r>
          </a:p>
        </p:txBody>
      </p:sp>
      <p:sp>
        <p:nvSpPr>
          <p:cNvPr id="40" name="TextBox 39">
            <a:extLst>
              <a:ext uri="{FF2B5EF4-FFF2-40B4-BE49-F238E27FC236}">
                <a16:creationId xmlns:a16="http://schemas.microsoft.com/office/drawing/2014/main" id="{CC653100-E9FB-C361-E3F9-DD5570468C84}"/>
              </a:ext>
            </a:extLst>
          </p:cNvPr>
          <p:cNvSpPr txBox="1"/>
          <p:nvPr/>
        </p:nvSpPr>
        <p:spPr>
          <a:xfrm>
            <a:off x="161709" y="6319346"/>
            <a:ext cx="12014088" cy="215444"/>
          </a:xfrm>
          <a:prstGeom prst="rect">
            <a:avLst/>
          </a:prstGeom>
          <a:noFill/>
        </p:spPr>
        <p:txBody>
          <a:bodyPr wrap="square" rtlCol="0">
            <a:spAutoFit/>
          </a:bodyPr>
          <a:lstStyle/>
          <a:p>
            <a:pPr lvl="0">
              <a:defRPr/>
            </a:pPr>
            <a:r>
              <a:rPr kumimoji="0" lang="en-US" sz="8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Source</a:t>
            </a:r>
            <a:r>
              <a:rPr kumimoji="0" lang="en-US" sz="800" b="0" i="0" u="none" strike="noStrike" kern="120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rPr>
              <a:t>: </a:t>
            </a:r>
            <a:r>
              <a:rPr lang="en-US" sz="800">
                <a:solidFill>
                  <a:srgbClr val="1F1A62"/>
                </a:solidFill>
                <a:latin typeface="Helvetica" pitchFamily="2" charset="0"/>
                <a:ea typeface="Open Sans" panose="020B0606030504020204" pitchFamily="34" charset="0"/>
                <a:cs typeface="Open Sans" panose="020B0606030504020204" pitchFamily="34" charset="0"/>
              </a:rPr>
              <a:t>VAB analysis of Nielsen Ad Intel data as of 9/4/25, 1/1/25-6/30/25. TV spend includes national cable TV, broadcast TV, Spanish language cable TV, Spanish language broadcast TV, streaming TV. Brands reflect those with national TV spend over $50K. </a:t>
            </a:r>
            <a:endParaRPr kumimoji="0" lang="fr-FR" sz="8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endParaRPr>
          </a:p>
        </p:txBody>
      </p:sp>
      <p:sp>
        <p:nvSpPr>
          <p:cNvPr id="5" name="Text Placeholder 3">
            <a:extLst>
              <a:ext uri="{FF2B5EF4-FFF2-40B4-BE49-F238E27FC236}">
                <a16:creationId xmlns:a16="http://schemas.microsoft.com/office/drawing/2014/main" id="{C1D7579E-A000-8C0C-A0A1-33CD25319050}"/>
              </a:ext>
            </a:extLst>
          </p:cNvPr>
          <p:cNvSpPr txBox="1">
            <a:spLocks/>
          </p:cNvSpPr>
          <p:nvPr/>
        </p:nvSpPr>
        <p:spPr>
          <a:xfrm>
            <a:off x="8177566" y="3864980"/>
            <a:ext cx="3890006" cy="934993"/>
          </a:xfrm>
          <a:prstGeom prst="rect">
            <a:avLst/>
          </a:prstGeom>
          <a:solidFill>
            <a:srgbClr val="1F1A62"/>
          </a:solidFill>
          <a:ln>
            <a:solidFill>
              <a:srgbClr val="1F1A62"/>
            </a:solidFill>
          </a:ln>
        </p:spPr>
        <p:txBody>
          <a:bodyPr vert="horz" anchor="ctr"/>
          <a:lstStyle>
            <a:lvl1pPr marL="0" indent="0" algn="l" defTabSz="914400" rtl="0" eaLnBrk="1" latinLnBrk="0" hangingPunct="1">
              <a:spcBef>
                <a:spcPct val="20000"/>
              </a:spcBef>
              <a:buFont typeface="Arial"/>
              <a:buNone/>
              <a:defRPr sz="1800" kern="1200">
                <a:solidFill>
                  <a:schemeClr val="tx1"/>
                </a:solidFill>
                <a:latin typeface="+mn-lt"/>
                <a:ea typeface="+mn-ea"/>
                <a:cs typeface="+mn-cs"/>
              </a:defRPr>
            </a:lvl1pPr>
            <a:lvl2pPr marL="914400" indent="0" algn="l" defTabSz="914400" rtl="0" eaLnBrk="1" latinLnBrk="0" hangingPunct="1">
              <a:spcBef>
                <a:spcPct val="20000"/>
              </a:spcBef>
              <a:buFont typeface="Arial"/>
              <a:buNone/>
              <a:defRPr sz="5600" kern="1200">
                <a:solidFill>
                  <a:schemeClr val="tx1"/>
                </a:solidFill>
                <a:latin typeface="+mn-lt"/>
                <a:ea typeface="+mn-ea"/>
                <a:cs typeface="+mn-cs"/>
              </a:defRPr>
            </a:lvl2pPr>
            <a:lvl3pPr marL="1828800" indent="0" algn="l" defTabSz="914400" rtl="0" eaLnBrk="1" latinLnBrk="0" hangingPunct="1">
              <a:spcBef>
                <a:spcPct val="20000"/>
              </a:spcBef>
              <a:buFont typeface="Arial"/>
              <a:buNone/>
              <a:defRPr sz="4800" kern="1200">
                <a:solidFill>
                  <a:schemeClr val="tx1"/>
                </a:solidFill>
                <a:latin typeface="+mn-lt"/>
                <a:ea typeface="+mn-ea"/>
                <a:cs typeface="+mn-cs"/>
              </a:defRPr>
            </a:lvl3pPr>
            <a:lvl4pPr marL="2743200" indent="0" algn="l" defTabSz="914400" rtl="0" eaLnBrk="1" latinLnBrk="0" hangingPunct="1">
              <a:spcBef>
                <a:spcPct val="20000"/>
              </a:spcBef>
              <a:buFont typeface="Arial"/>
              <a:buNone/>
              <a:defRPr sz="4000" kern="1200">
                <a:solidFill>
                  <a:schemeClr val="tx1"/>
                </a:solidFill>
                <a:latin typeface="+mn-lt"/>
                <a:ea typeface="+mn-ea"/>
                <a:cs typeface="+mn-cs"/>
              </a:defRPr>
            </a:lvl4pPr>
            <a:lvl5pPr marL="3657600" indent="0" algn="l" defTabSz="914400" rtl="0" eaLnBrk="1" latinLnBrk="0" hangingPunct="1">
              <a:spcBef>
                <a:spcPct val="20000"/>
              </a:spcBef>
              <a:buFont typeface="Arial"/>
              <a:buNone/>
              <a:defRPr sz="4000" kern="1200">
                <a:solidFill>
                  <a:schemeClr val="tx1"/>
                </a:solidFill>
                <a:latin typeface="+mn-lt"/>
                <a:ea typeface="+mn-ea"/>
                <a:cs typeface="+mn-cs"/>
              </a:defRPr>
            </a:lvl5pPr>
            <a:lvl6pPr marL="5029200" indent="-457200" algn="l" defTabSz="914400" rtl="0" eaLnBrk="1" latinLnBrk="0" hangingPunct="1">
              <a:spcBef>
                <a:spcPct val="20000"/>
              </a:spcBef>
              <a:buFont typeface="Arial"/>
              <a:buChar char="•"/>
              <a:defRPr sz="4000" kern="1200">
                <a:solidFill>
                  <a:schemeClr val="tx1"/>
                </a:solidFill>
                <a:latin typeface="+mn-lt"/>
                <a:ea typeface="+mn-ea"/>
                <a:cs typeface="+mn-cs"/>
              </a:defRPr>
            </a:lvl6pPr>
            <a:lvl7pPr marL="5943600" indent="-457200" algn="l" defTabSz="914400" rtl="0" eaLnBrk="1" latinLnBrk="0" hangingPunct="1">
              <a:spcBef>
                <a:spcPct val="20000"/>
              </a:spcBef>
              <a:buFont typeface="Arial"/>
              <a:buChar char="•"/>
              <a:defRPr sz="4000" kern="1200">
                <a:solidFill>
                  <a:schemeClr val="tx1"/>
                </a:solidFill>
                <a:latin typeface="+mn-lt"/>
                <a:ea typeface="+mn-ea"/>
                <a:cs typeface="+mn-cs"/>
              </a:defRPr>
            </a:lvl7pPr>
            <a:lvl8pPr marL="6858000" indent="-457200" algn="l" defTabSz="914400" rtl="0" eaLnBrk="1" latinLnBrk="0" hangingPunct="1">
              <a:spcBef>
                <a:spcPct val="20000"/>
              </a:spcBef>
              <a:buFont typeface="Arial"/>
              <a:buChar char="•"/>
              <a:defRPr sz="4000" kern="1200">
                <a:solidFill>
                  <a:schemeClr val="tx1"/>
                </a:solidFill>
                <a:latin typeface="+mn-lt"/>
                <a:ea typeface="+mn-ea"/>
                <a:cs typeface="+mn-cs"/>
              </a:defRPr>
            </a:lvl8pPr>
            <a:lvl9pPr marL="7772400" indent="-457200" algn="l" defTabSz="914400" rtl="0" eaLnBrk="1" latinLnBrk="0" hangingPunct="1">
              <a:spcBef>
                <a:spcPct val="20000"/>
              </a:spcBef>
              <a:buFont typeface="Arial"/>
              <a:buChar char="•"/>
              <a:defRPr sz="4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a:buNone/>
              <a:tabLst/>
              <a:defRPr/>
            </a:pPr>
            <a:r>
              <a:rPr kumimoji="0" lang="en-US" sz="1400" b="0" i="0" u="none" strike="noStrike" kern="1200" cap="none" spc="0" normalizeH="0" baseline="0" noProof="0">
                <a:ln>
                  <a:noFill/>
                </a:ln>
                <a:solidFill>
                  <a:schemeClr val="bg1"/>
                </a:solidFill>
                <a:effectLst/>
                <a:uLnTx/>
                <a:uFillTx/>
                <a:latin typeface="Helvetica" pitchFamily="2" charset="0"/>
                <a:ea typeface="Open Sans" panose="020B0606030504020204" pitchFamily="34" charset="0"/>
                <a:cs typeface="Open Sans" panose="020B0606030504020204" pitchFamily="34" charset="0"/>
              </a:rPr>
              <a:t>To click through to a brand’s website, view in ‘slide show’ and click on the respective link.</a:t>
            </a:r>
          </a:p>
        </p:txBody>
      </p:sp>
      <p:graphicFrame>
        <p:nvGraphicFramePr>
          <p:cNvPr id="7" name="Table 6">
            <a:extLst>
              <a:ext uri="{FF2B5EF4-FFF2-40B4-BE49-F238E27FC236}">
                <a16:creationId xmlns:a16="http://schemas.microsoft.com/office/drawing/2014/main" id="{39FDD956-7257-5098-B940-7F567A3169BD}"/>
              </a:ext>
            </a:extLst>
          </p:cNvPr>
          <p:cNvGraphicFramePr>
            <a:graphicFrameLocks noGrp="1"/>
          </p:cNvGraphicFramePr>
          <p:nvPr>
            <p:extLst>
              <p:ext uri="{D42A27DB-BD31-4B8C-83A1-F6EECF244321}">
                <p14:modId xmlns:p14="http://schemas.microsoft.com/office/powerpoint/2010/main" val="3637004622"/>
              </p:ext>
            </p:extLst>
          </p:nvPr>
        </p:nvGraphicFramePr>
        <p:xfrm>
          <a:off x="4120915" y="1386350"/>
          <a:ext cx="3927287" cy="3413624"/>
        </p:xfrm>
        <a:graphic>
          <a:graphicData uri="http://schemas.openxmlformats.org/drawingml/2006/table">
            <a:tbl>
              <a:tblPr>
                <a:tableStyleId>{5C22544A-7EE6-4342-B048-85BDC9FD1C3A}</a:tableStyleId>
              </a:tblPr>
              <a:tblGrid>
                <a:gridCol w="1387204">
                  <a:extLst>
                    <a:ext uri="{9D8B030D-6E8A-4147-A177-3AD203B41FA5}">
                      <a16:colId xmlns:a16="http://schemas.microsoft.com/office/drawing/2014/main" val="2891789165"/>
                    </a:ext>
                  </a:extLst>
                </a:gridCol>
                <a:gridCol w="1642949">
                  <a:extLst>
                    <a:ext uri="{9D8B030D-6E8A-4147-A177-3AD203B41FA5}">
                      <a16:colId xmlns:a16="http://schemas.microsoft.com/office/drawing/2014/main" val="135091300"/>
                    </a:ext>
                  </a:extLst>
                </a:gridCol>
                <a:gridCol w="897134">
                  <a:extLst>
                    <a:ext uri="{9D8B030D-6E8A-4147-A177-3AD203B41FA5}">
                      <a16:colId xmlns:a16="http://schemas.microsoft.com/office/drawing/2014/main" val="2961594174"/>
                    </a:ext>
                  </a:extLst>
                </a:gridCol>
              </a:tblGrid>
              <a:tr h="140145">
                <a:tc>
                  <a:txBody>
                    <a:bodyPr/>
                    <a:lstStyle/>
                    <a:p>
                      <a:pPr algn="ctr" fontAlgn="b"/>
                      <a:r>
                        <a:rPr lang="en-US" sz="1000" b="1" i="0" u="none" strike="noStrike">
                          <a:solidFill>
                            <a:schemeClr val="bg1"/>
                          </a:solidFill>
                          <a:effectLst/>
                          <a:latin typeface="Helvetica" panose="020B0604020202020204" pitchFamily="34" charset="0"/>
                          <a:cs typeface="Helvetica" panose="020B0604020202020204" pitchFamily="34" charset="0"/>
                        </a:rPr>
                        <a:t>Brand</a:t>
                      </a:r>
                    </a:p>
                  </a:txBody>
                  <a:tcPr marL="0" marR="0" marT="0" marB="0" anchor="b">
                    <a:solidFill>
                      <a:srgbClr val="ED3C8D"/>
                    </a:solidFill>
                  </a:tcPr>
                </a:tc>
                <a:tc>
                  <a:txBody>
                    <a:bodyPr/>
                    <a:lstStyle/>
                    <a:p>
                      <a:pPr algn="ctr" fontAlgn="b"/>
                      <a:r>
                        <a:rPr lang="en-US" sz="1000" b="1" i="0" u="none" strike="noStrike">
                          <a:solidFill>
                            <a:schemeClr val="bg1"/>
                          </a:solidFill>
                          <a:effectLst/>
                          <a:latin typeface="Helvetica" panose="020B0604020202020204" pitchFamily="34" charset="0"/>
                          <a:cs typeface="Helvetica" panose="020B0604020202020204" pitchFamily="34" charset="0"/>
                        </a:rPr>
                        <a:t>Category</a:t>
                      </a:r>
                    </a:p>
                  </a:txBody>
                  <a:tcPr marL="0" marR="0" marT="0" marB="0" anchor="b">
                    <a:solidFill>
                      <a:srgbClr val="ED3C8D"/>
                    </a:solidFill>
                  </a:tcPr>
                </a:tc>
                <a:tc>
                  <a:txBody>
                    <a:bodyPr/>
                    <a:lstStyle/>
                    <a:p>
                      <a:pPr algn="ctr" fontAlgn="b"/>
                      <a:r>
                        <a:rPr lang="en-US" sz="1000" b="1" i="0" u="none" strike="noStrike">
                          <a:solidFill>
                            <a:schemeClr val="bg1"/>
                          </a:solidFill>
                          <a:effectLst/>
                          <a:latin typeface="Helvetica" panose="020B0604020202020204" pitchFamily="34" charset="0"/>
                          <a:cs typeface="Helvetica" panose="020B0604020202020204" pitchFamily="34" charset="0"/>
                        </a:rPr>
                        <a:t>$$$ (000)</a:t>
                      </a:r>
                    </a:p>
                  </a:txBody>
                  <a:tcPr marL="0" marR="0" marT="0" marB="0" anchor="b">
                    <a:solidFill>
                      <a:srgbClr val="ED3C8D"/>
                    </a:solidFill>
                  </a:tcPr>
                </a:tc>
                <a:extLst>
                  <a:ext uri="{0D108BD9-81ED-4DB2-BD59-A6C34878D82A}">
                    <a16:rowId xmlns:a16="http://schemas.microsoft.com/office/drawing/2014/main" val="2986064694"/>
                  </a:ext>
                </a:extLst>
              </a:tr>
              <a:tr h="157101">
                <a:tc>
                  <a:txBody>
                    <a:bodyPr/>
                    <a:lstStyle/>
                    <a:p>
                      <a:pPr algn="l" fontAlgn="b">
                        <a:buNone/>
                      </a:pPr>
                      <a:r>
                        <a:rPr lang="en-US" sz="1000" b="0" i="0" u="sng" strike="noStrike" kern="1200">
                          <a:solidFill>
                            <a:srgbClr val="1F1A62"/>
                          </a:solidFill>
                          <a:effectLst/>
                          <a:latin typeface="Helvetica" panose="020B0604020202020204"/>
                          <a:ea typeface="+mn-ea"/>
                          <a:cs typeface="+mn-cs"/>
                          <a:hlinkClick r:id="rId23">
                            <a:extLst>
                              <a:ext uri="{A12FA001-AC4F-418D-AE19-62706E023703}">
                                <ahyp:hlinkClr xmlns:ahyp="http://schemas.microsoft.com/office/drawing/2018/hyperlinkcolor" val="tx"/>
                              </a:ext>
                            </a:extLst>
                          </a:hlinkClick>
                        </a:rPr>
                        <a:t>Winona Feminine</a:t>
                      </a:r>
                      <a:endParaRPr lang="en-US" sz="1000" b="0" i="0" u="sng" strike="noStrike" kern="1200">
                        <a:solidFill>
                          <a:srgbClr val="1F1A62"/>
                        </a:solidFill>
                        <a:effectLst/>
                        <a:latin typeface="Helvetica" panose="020B0604020202020204"/>
                        <a:ea typeface="+mn-ea"/>
                        <a:cs typeface="+mn-cs"/>
                      </a:endParaRPr>
                    </a:p>
                  </a:txBody>
                  <a:tcPr marL="9525" marR="9525" marT="9525" marB="0" anchor="b"/>
                </a:tc>
                <a:tc>
                  <a:txBody>
                    <a:bodyPr/>
                    <a:lstStyle/>
                    <a:p>
                      <a:pPr algn="l" fontAlgn="b">
                        <a:buNone/>
                      </a:pPr>
                      <a:r>
                        <a:rPr lang="en-US" sz="1000" b="0" i="0" u="none" strike="noStrike" kern="1200">
                          <a:solidFill>
                            <a:srgbClr val="1F1A62"/>
                          </a:solidFill>
                          <a:effectLst/>
                          <a:latin typeface="Helvetica" panose="020B0604020202020204"/>
                          <a:ea typeface="+mn-ea"/>
                          <a:cs typeface="+mn-cs"/>
                        </a:rPr>
                        <a:t>Health &amp; Wellness</a:t>
                      </a:r>
                    </a:p>
                  </a:txBody>
                  <a:tcPr marL="9525" marR="9525" marT="9525" marB="0" anchor="b"/>
                </a:tc>
                <a:tc>
                  <a:txBody>
                    <a:bodyPr/>
                    <a:lstStyle/>
                    <a:p>
                      <a:pPr algn="r" fontAlgn="b">
                        <a:buNone/>
                      </a:pPr>
                      <a:r>
                        <a:rPr lang="en-US" sz="1000" b="1" i="0" u="none" strike="noStrike" kern="1200">
                          <a:solidFill>
                            <a:srgbClr val="1F1A62"/>
                          </a:solidFill>
                          <a:effectLst/>
                          <a:latin typeface="Helvetica" panose="020B0604020202020204"/>
                          <a:ea typeface="+mn-ea"/>
                          <a:cs typeface="+mn-cs"/>
                        </a:rPr>
                        <a:t>$413.6</a:t>
                      </a:r>
                    </a:p>
                  </a:txBody>
                  <a:tcPr marL="9525" marR="9525" marT="9525" marB="0" anchor="b"/>
                </a:tc>
                <a:extLst>
                  <a:ext uri="{0D108BD9-81ED-4DB2-BD59-A6C34878D82A}">
                    <a16:rowId xmlns:a16="http://schemas.microsoft.com/office/drawing/2014/main" val="1785366987"/>
                  </a:ext>
                </a:extLst>
              </a:tr>
              <a:tr h="157101">
                <a:tc>
                  <a:txBody>
                    <a:bodyPr/>
                    <a:lstStyle/>
                    <a:p>
                      <a:pPr algn="l" fontAlgn="b">
                        <a:buNone/>
                      </a:pPr>
                      <a:r>
                        <a:rPr lang="en-US" sz="1000" b="0" i="0" u="sng" strike="noStrike" kern="1200">
                          <a:solidFill>
                            <a:srgbClr val="1F1A62"/>
                          </a:solidFill>
                          <a:effectLst/>
                          <a:latin typeface="Helvetica" panose="020B0604020202020204"/>
                          <a:ea typeface="+mn-ea"/>
                          <a:cs typeface="+mn-cs"/>
                          <a:hlinkClick r:id="rId24">
                            <a:extLst>
                              <a:ext uri="{A12FA001-AC4F-418D-AE19-62706E023703}">
                                <ahyp:hlinkClr xmlns:ahyp="http://schemas.microsoft.com/office/drawing/2018/hyperlinkcolor" val="tx"/>
                              </a:ext>
                            </a:extLst>
                          </a:hlinkClick>
                        </a:rPr>
                        <a:t>ReversePhone.com</a:t>
                      </a:r>
                      <a:endParaRPr lang="en-US" sz="1000" b="0" i="0" u="sng" strike="noStrike" kern="1200">
                        <a:solidFill>
                          <a:srgbClr val="1F1A62"/>
                        </a:solidFill>
                        <a:effectLst/>
                        <a:latin typeface="Helvetica" panose="020B0604020202020204"/>
                        <a:ea typeface="+mn-ea"/>
                        <a:cs typeface="+mn-cs"/>
                      </a:endParaRPr>
                    </a:p>
                  </a:txBody>
                  <a:tcPr marL="9525" marR="9525" marT="9525" marB="0" anchor="b"/>
                </a:tc>
                <a:tc>
                  <a:txBody>
                    <a:bodyPr/>
                    <a:lstStyle/>
                    <a:p>
                      <a:pPr algn="l" fontAlgn="b">
                        <a:buNone/>
                      </a:pPr>
                      <a:r>
                        <a:rPr lang="en-US" sz="1000" b="0" i="0" u="none" strike="noStrike" kern="1200">
                          <a:solidFill>
                            <a:srgbClr val="1F1A62"/>
                          </a:solidFill>
                          <a:effectLst/>
                          <a:latin typeface="Helvetica" panose="020B0604020202020204"/>
                          <a:ea typeface="+mn-ea"/>
                          <a:cs typeface="+mn-cs"/>
                        </a:rPr>
                        <a:t>Security</a:t>
                      </a:r>
                    </a:p>
                  </a:txBody>
                  <a:tcPr marL="9525" marR="9525" marT="9525" marB="0" anchor="b"/>
                </a:tc>
                <a:tc>
                  <a:txBody>
                    <a:bodyPr/>
                    <a:lstStyle/>
                    <a:p>
                      <a:pPr algn="r" fontAlgn="b">
                        <a:buNone/>
                      </a:pPr>
                      <a:r>
                        <a:rPr lang="en-US" sz="1000" b="1" i="0" u="none" strike="noStrike" kern="1200">
                          <a:solidFill>
                            <a:srgbClr val="1F1A62"/>
                          </a:solidFill>
                          <a:effectLst/>
                          <a:latin typeface="Helvetica" panose="020B0604020202020204"/>
                          <a:ea typeface="+mn-ea"/>
                          <a:cs typeface="+mn-cs"/>
                        </a:rPr>
                        <a:t>$406.2</a:t>
                      </a:r>
                    </a:p>
                  </a:txBody>
                  <a:tcPr marL="9525" marR="9525" marT="9525" marB="0" anchor="b"/>
                </a:tc>
                <a:extLst>
                  <a:ext uri="{0D108BD9-81ED-4DB2-BD59-A6C34878D82A}">
                    <a16:rowId xmlns:a16="http://schemas.microsoft.com/office/drawing/2014/main" val="1135163151"/>
                  </a:ext>
                </a:extLst>
              </a:tr>
              <a:tr h="148903">
                <a:tc>
                  <a:txBody>
                    <a:bodyPr/>
                    <a:lstStyle/>
                    <a:p>
                      <a:pPr algn="l" fontAlgn="b">
                        <a:buNone/>
                      </a:pPr>
                      <a:r>
                        <a:rPr lang="en-US" sz="1000" b="0" i="0" u="sng" strike="noStrike" kern="1200">
                          <a:solidFill>
                            <a:srgbClr val="1F1A62"/>
                          </a:solidFill>
                          <a:effectLst/>
                          <a:latin typeface="Helvetica" panose="020B0604020202020204"/>
                          <a:ea typeface="+mn-ea"/>
                          <a:cs typeface="+mn-cs"/>
                          <a:hlinkClick r:id="rId25">
                            <a:extLst>
                              <a:ext uri="{A12FA001-AC4F-418D-AE19-62706E023703}">
                                <ahyp:hlinkClr xmlns:ahyp="http://schemas.microsoft.com/office/drawing/2018/hyperlinkcolor" val="tx"/>
                              </a:ext>
                            </a:extLst>
                          </a:hlinkClick>
                        </a:rPr>
                        <a:t>MaryRuth Organics</a:t>
                      </a:r>
                      <a:endParaRPr lang="en-US" sz="1000" b="0" i="0" u="sng" strike="noStrike" kern="1200">
                        <a:solidFill>
                          <a:srgbClr val="1F1A62"/>
                        </a:solidFill>
                        <a:effectLst/>
                        <a:latin typeface="Helvetica" panose="020B0604020202020204"/>
                        <a:ea typeface="+mn-ea"/>
                        <a:cs typeface="+mn-cs"/>
                      </a:endParaRPr>
                    </a:p>
                  </a:txBody>
                  <a:tcPr marL="9525" marR="9525" marT="9525" marB="0" anchor="b"/>
                </a:tc>
                <a:tc>
                  <a:txBody>
                    <a:bodyPr/>
                    <a:lstStyle/>
                    <a:p>
                      <a:pPr algn="l" fontAlgn="b">
                        <a:buNone/>
                      </a:pPr>
                      <a:r>
                        <a:rPr lang="en-US" sz="1000" b="0" i="0" u="none" strike="noStrike" kern="1200">
                          <a:solidFill>
                            <a:srgbClr val="1F1A62"/>
                          </a:solidFill>
                          <a:effectLst/>
                          <a:latin typeface="Helvetica" panose="020B0604020202020204"/>
                          <a:ea typeface="+mn-ea"/>
                          <a:cs typeface="+mn-cs"/>
                        </a:rPr>
                        <a:t>Health &amp; Wellness</a:t>
                      </a:r>
                    </a:p>
                  </a:txBody>
                  <a:tcPr marL="9525" marR="9525" marT="9525" marB="0" anchor="b"/>
                </a:tc>
                <a:tc>
                  <a:txBody>
                    <a:bodyPr/>
                    <a:lstStyle/>
                    <a:p>
                      <a:pPr algn="r" fontAlgn="b">
                        <a:buNone/>
                      </a:pPr>
                      <a:r>
                        <a:rPr lang="en-US" sz="1000" b="1" i="0" u="none" strike="noStrike" kern="1200">
                          <a:solidFill>
                            <a:srgbClr val="1F1A62"/>
                          </a:solidFill>
                          <a:effectLst/>
                          <a:latin typeface="Helvetica" panose="020B0604020202020204"/>
                          <a:ea typeface="+mn-ea"/>
                          <a:cs typeface="+mn-cs"/>
                        </a:rPr>
                        <a:t>$404.8</a:t>
                      </a:r>
                    </a:p>
                  </a:txBody>
                  <a:tcPr marL="9525" marR="9525" marT="9525" marB="0" anchor="b"/>
                </a:tc>
                <a:extLst>
                  <a:ext uri="{0D108BD9-81ED-4DB2-BD59-A6C34878D82A}">
                    <a16:rowId xmlns:a16="http://schemas.microsoft.com/office/drawing/2014/main" val="4103111136"/>
                  </a:ext>
                </a:extLst>
              </a:tr>
              <a:tr h="148903">
                <a:tc>
                  <a:txBody>
                    <a:bodyPr/>
                    <a:lstStyle/>
                    <a:p>
                      <a:pPr algn="l" fontAlgn="b">
                        <a:buNone/>
                      </a:pPr>
                      <a:r>
                        <a:rPr lang="en-US" sz="1000" b="0" i="0" u="sng" strike="noStrike" kern="1200">
                          <a:solidFill>
                            <a:srgbClr val="1F1A62"/>
                          </a:solidFill>
                          <a:effectLst/>
                          <a:latin typeface="Helvetica" panose="020B0604020202020204"/>
                          <a:ea typeface="+mn-ea"/>
                          <a:cs typeface="+mn-cs"/>
                          <a:hlinkClick r:id="rId26">
                            <a:extLst>
                              <a:ext uri="{A12FA001-AC4F-418D-AE19-62706E023703}">
                                <ahyp:hlinkClr xmlns:ahyp="http://schemas.microsoft.com/office/drawing/2018/hyperlinkcolor" val="tx"/>
                              </a:ext>
                            </a:extLst>
                          </a:hlinkClick>
                        </a:rPr>
                        <a:t>Alaya Naturals</a:t>
                      </a:r>
                      <a:endParaRPr lang="en-US" sz="1000" b="0" i="0" u="sng" strike="noStrike" kern="1200">
                        <a:solidFill>
                          <a:srgbClr val="1F1A62"/>
                        </a:solidFill>
                        <a:effectLst/>
                        <a:latin typeface="Helvetica" panose="020B0604020202020204"/>
                        <a:ea typeface="+mn-ea"/>
                        <a:cs typeface="+mn-cs"/>
                      </a:endParaRPr>
                    </a:p>
                  </a:txBody>
                  <a:tcPr marL="9525" marR="9525" marT="9525" marB="0" anchor="b"/>
                </a:tc>
                <a:tc>
                  <a:txBody>
                    <a:bodyPr/>
                    <a:lstStyle/>
                    <a:p>
                      <a:pPr algn="l" fontAlgn="b">
                        <a:buNone/>
                      </a:pPr>
                      <a:r>
                        <a:rPr lang="en-US" sz="1000" b="0" i="0" u="none" strike="noStrike" kern="1200">
                          <a:solidFill>
                            <a:srgbClr val="1F1A62"/>
                          </a:solidFill>
                          <a:effectLst/>
                          <a:latin typeface="Helvetica" panose="020B0604020202020204"/>
                          <a:ea typeface="+mn-ea"/>
                          <a:cs typeface="+mn-cs"/>
                        </a:rPr>
                        <a:t>Vitamins &amp; Supplements</a:t>
                      </a:r>
                    </a:p>
                  </a:txBody>
                  <a:tcPr marL="9525" marR="9525" marT="9525" marB="0" anchor="b"/>
                </a:tc>
                <a:tc>
                  <a:txBody>
                    <a:bodyPr/>
                    <a:lstStyle/>
                    <a:p>
                      <a:pPr algn="r" fontAlgn="b">
                        <a:buNone/>
                      </a:pPr>
                      <a:r>
                        <a:rPr lang="en-US" sz="1000" b="1" i="0" u="none" strike="noStrike" kern="1200">
                          <a:solidFill>
                            <a:srgbClr val="1F1A62"/>
                          </a:solidFill>
                          <a:effectLst/>
                          <a:latin typeface="Helvetica" panose="020B0604020202020204"/>
                          <a:ea typeface="+mn-ea"/>
                          <a:cs typeface="+mn-cs"/>
                        </a:rPr>
                        <a:t>$391.8</a:t>
                      </a:r>
                    </a:p>
                  </a:txBody>
                  <a:tcPr marL="9525" marR="9525" marT="9525" marB="0" anchor="b"/>
                </a:tc>
                <a:extLst>
                  <a:ext uri="{0D108BD9-81ED-4DB2-BD59-A6C34878D82A}">
                    <a16:rowId xmlns:a16="http://schemas.microsoft.com/office/drawing/2014/main" val="2969708319"/>
                  </a:ext>
                </a:extLst>
              </a:tr>
              <a:tr h="184649">
                <a:tc>
                  <a:txBody>
                    <a:bodyPr/>
                    <a:lstStyle/>
                    <a:p>
                      <a:pPr algn="l" fontAlgn="b">
                        <a:buNone/>
                      </a:pPr>
                      <a:r>
                        <a:rPr lang="en-US" sz="1000" b="0" i="0" u="sng" strike="noStrike" kern="1200">
                          <a:solidFill>
                            <a:srgbClr val="1F1A62"/>
                          </a:solidFill>
                          <a:effectLst/>
                          <a:latin typeface="Helvetica" panose="020B0604020202020204"/>
                          <a:ea typeface="+mn-ea"/>
                          <a:cs typeface="+mn-cs"/>
                          <a:hlinkClick r:id="rId27">
                            <a:extLst>
                              <a:ext uri="{A12FA001-AC4F-418D-AE19-62706E023703}">
                                <ahyp:hlinkClr xmlns:ahyp="http://schemas.microsoft.com/office/drawing/2018/hyperlinkcolor" val="tx"/>
                              </a:ext>
                            </a:extLst>
                          </a:hlinkClick>
                        </a:rPr>
                        <a:t>Plunge</a:t>
                      </a:r>
                      <a:endParaRPr lang="en-US" sz="1000" b="0" i="0" u="sng" strike="noStrike" kern="1200">
                        <a:solidFill>
                          <a:srgbClr val="1F1A62"/>
                        </a:solidFill>
                        <a:effectLst/>
                        <a:latin typeface="Helvetica" panose="020B0604020202020204"/>
                        <a:ea typeface="+mn-ea"/>
                        <a:cs typeface="+mn-cs"/>
                      </a:endParaRPr>
                    </a:p>
                  </a:txBody>
                  <a:tcPr marL="9525" marR="9525" marT="9525" marB="0" anchor="b"/>
                </a:tc>
                <a:tc>
                  <a:txBody>
                    <a:bodyPr/>
                    <a:lstStyle/>
                    <a:p>
                      <a:pPr algn="l" fontAlgn="b">
                        <a:buNone/>
                      </a:pPr>
                      <a:r>
                        <a:rPr lang="en-US" sz="1000" b="0" i="0" u="none" strike="noStrike" kern="1200">
                          <a:solidFill>
                            <a:srgbClr val="1F1A62"/>
                          </a:solidFill>
                          <a:effectLst/>
                          <a:latin typeface="Helvetica" panose="020B0604020202020204"/>
                          <a:ea typeface="+mn-ea"/>
                          <a:cs typeface="+mn-cs"/>
                        </a:rPr>
                        <a:t>Home Improvement</a:t>
                      </a:r>
                    </a:p>
                  </a:txBody>
                  <a:tcPr marL="9525" marR="9525" marT="9525" marB="0" anchor="b"/>
                </a:tc>
                <a:tc>
                  <a:txBody>
                    <a:bodyPr/>
                    <a:lstStyle/>
                    <a:p>
                      <a:pPr algn="r" fontAlgn="b">
                        <a:buNone/>
                      </a:pPr>
                      <a:r>
                        <a:rPr lang="en-US" sz="1000" b="1" i="0" u="none" strike="noStrike" kern="1200">
                          <a:solidFill>
                            <a:srgbClr val="1F1A62"/>
                          </a:solidFill>
                          <a:effectLst/>
                          <a:latin typeface="Helvetica" panose="020B0604020202020204"/>
                          <a:ea typeface="+mn-ea"/>
                          <a:cs typeface="+mn-cs"/>
                        </a:rPr>
                        <a:t>$331.1</a:t>
                      </a:r>
                    </a:p>
                  </a:txBody>
                  <a:tcPr marL="9525" marR="9525" marT="9525" marB="0" anchor="b"/>
                </a:tc>
                <a:extLst>
                  <a:ext uri="{0D108BD9-81ED-4DB2-BD59-A6C34878D82A}">
                    <a16:rowId xmlns:a16="http://schemas.microsoft.com/office/drawing/2014/main" val="1682239239"/>
                  </a:ext>
                </a:extLst>
              </a:tr>
              <a:tr h="148903">
                <a:tc>
                  <a:txBody>
                    <a:bodyPr/>
                    <a:lstStyle/>
                    <a:p>
                      <a:pPr algn="l" fontAlgn="b">
                        <a:buNone/>
                      </a:pPr>
                      <a:r>
                        <a:rPr lang="en-US" sz="1000" b="0" i="0" u="sng" strike="noStrike" kern="1200">
                          <a:solidFill>
                            <a:srgbClr val="1F1A62"/>
                          </a:solidFill>
                          <a:effectLst/>
                          <a:latin typeface="Helvetica" panose="020B0604020202020204"/>
                          <a:ea typeface="+mn-ea"/>
                          <a:cs typeface="+mn-cs"/>
                          <a:hlinkClick r:id="rId28">
                            <a:extLst>
                              <a:ext uri="{A12FA001-AC4F-418D-AE19-62706E023703}">
                                <ahyp:hlinkClr xmlns:ahyp="http://schemas.microsoft.com/office/drawing/2018/hyperlinkcolor" val="tx"/>
                              </a:ext>
                            </a:extLst>
                          </a:hlinkClick>
                        </a:rPr>
                        <a:t>Hostinger</a:t>
                      </a:r>
                      <a:endParaRPr lang="en-US" sz="1000" b="0" i="0" u="sng" strike="noStrike" kern="1200">
                        <a:solidFill>
                          <a:srgbClr val="1F1A62"/>
                        </a:solidFill>
                        <a:effectLst/>
                        <a:latin typeface="Helvetica" panose="020B0604020202020204"/>
                        <a:ea typeface="+mn-ea"/>
                        <a:cs typeface="+mn-cs"/>
                      </a:endParaRPr>
                    </a:p>
                  </a:txBody>
                  <a:tcPr marL="9525" marR="9525" marT="9525" marB="0" anchor="b"/>
                </a:tc>
                <a:tc>
                  <a:txBody>
                    <a:bodyPr/>
                    <a:lstStyle/>
                    <a:p>
                      <a:pPr algn="l" fontAlgn="b">
                        <a:buNone/>
                      </a:pPr>
                      <a:r>
                        <a:rPr lang="en-US" sz="1000" b="0" i="0" u="none" strike="noStrike" kern="1200">
                          <a:solidFill>
                            <a:srgbClr val="1F1A62"/>
                          </a:solidFill>
                          <a:effectLst/>
                          <a:latin typeface="Helvetica" panose="020B0604020202020204"/>
                          <a:ea typeface="+mn-ea"/>
                          <a:cs typeface="+mn-cs"/>
                        </a:rPr>
                        <a:t>Computer Software</a:t>
                      </a:r>
                    </a:p>
                  </a:txBody>
                  <a:tcPr marL="9525" marR="9525" marT="9525" marB="0" anchor="b"/>
                </a:tc>
                <a:tc>
                  <a:txBody>
                    <a:bodyPr/>
                    <a:lstStyle/>
                    <a:p>
                      <a:pPr algn="r" fontAlgn="b">
                        <a:buNone/>
                      </a:pPr>
                      <a:r>
                        <a:rPr lang="en-US" sz="1000" b="1" i="0" u="none" strike="noStrike" kern="1200">
                          <a:solidFill>
                            <a:srgbClr val="1F1A62"/>
                          </a:solidFill>
                          <a:effectLst/>
                          <a:latin typeface="Helvetica" panose="020B0604020202020204"/>
                          <a:ea typeface="+mn-ea"/>
                          <a:cs typeface="+mn-cs"/>
                        </a:rPr>
                        <a:t>$294.4</a:t>
                      </a:r>
                    </a:p>
                  </a:txBody>
                  <a:tcPr marL="9525" marR="9525" marT="9525" marB="0" anchor="b"/>
                </a:tc>
                <a:extLst>
                  <a:ext uri="{0D108BD9-81ED-4DB2-BD59-A6C34878D82A}">
                    <a16:rowId xmlns:a16="http://schemas.microsoft.com/office/drawing/2014/main" val="98510553"/>
                  </a:ext>
                </a:extLst>
              </a:tr>
              <a:tr h="148903">
                <a:tc>
                  <a:txBody>
                    <a:bodyPr/>
                    <a:lstStyle/>
                    <a:p>
                      <a:pPr algn="l" fontAlgn="b">
                        <a:buNone/>
                      </a:pPr>
                      <a:r>
                        <a:rPr lang="en-US" sz="1000" b="0" i="0" u="sng" strike="noStrike" kern="1200">
                          <a:solidFill>
                            <a:srgbClr val="1F1A62"/>
                          </a:solidFill>
                          <a:effectLst/>
                          <a:latin typeface="Helvetica" panose="020B0604020202020204"/>
                          <a:ea typeface="+mn-ea"/>
                          <a:cs typeface="+mn-cs"/>
                          <a:hlinkClick r:id="rId29">
                            <a:extLst>
                              <a:ext uri="{A12FA001-AC4F-418D-AE19-62706E023703}">
                                <ahyp:hlinkClr xmlns:ahyp="http://schemas.microsoft.com/office/drawing/2018/hyperlinkcolor" val="tx"/>
                              </a:ext>
                            </a:extLst>
                          </a:hlinkClick>
                        </a:rPr>
                        <a:t>Businessolver</a:t>
                      </a:r>
                      <a:endParaRPr lang="en-US" sz="1000" b="0" i="0" u="sng" strike="noStrike" kern="1200">
                        <a:solidFill>
                          <a:srgbClr val="1F1A62"/>
                        </a:solidFill>
                        <a:effectLst/>
                        <a:latin typeface="Helvetica" panose="020B0604020202020204"/>
                        <a:ea typeface="+mn-ea"/>
                        <a:cs typeface="+mn-cs"/>
                      </a:endParaRPr>
                    </a:p>
                  </a:txBody>
                  <a:tcPr marL="9525" marR="9525" marT="9525" marB="0" anchor="b"/>
                </a:tc>
                <a:tc>
                  <a:txBody>
                    <a:bodyPr/>
                    <a:lstStyle/>
                    <a:p>
                      <a:pPr algn="l" fontAlgn="b">
                        <a:buNone/>
                      </a:pPr>
                      <a:r>
                        <a:rPr lang="en-US" sz="1000" b="0" i="0" u="none" strike="noStrike" kern="1200">
                          <a:solidFill>
                            <a:srgbClr val="1F1A62"/>
                          </a:solidFill>
                          <a:effectLst/>
                          <a:latin typeface="Helvetica" panose="020B0604020202020204"/>
                          <a:ea typeface="+mn-ea"/>
                          <a:cs typeface="+mn-cs"/>
                        </a:rPr>
                        <a:t>Professional Services</a:t>
                      </a:r>
                    </a:p>
                  </a:txBody>
                  <a:tcPr marL="9525" marR="9525" marT="9525" marB="0" anchor="b"/>
                </a:tc>
                <a:tc>
                  <a:txBody>
                    <a:bodyPr/>
                    <a:lstStyle/>
                    <a:p>
                      <a:pPr algn="r" fontAlgn="b">
                        <a:buNone/>
                      </a:pPr>
                      <a:r>
                        <a:rPr lang="en-US" sz="1000" b="1" i="0" u="none" strike="noStrike" kern="1200">
                          <a:solidFill>
                            <a:srgbClr val="1F1A62"/>
                          </a:solidFill>
                          <a:effectLst/>
                          <a:latin typeface="Helvetica" panose="020B0604020202020204"/>
                          <a:ea typeface="+mn-ea"/>
                          <a:cs typeface="+mn-cs"/>
                        </a:rPr>
                        <a:t>$256.9</a:t>
                      </a:r>
                    </a:p>
                  </a:txBody>
                  <a:tcPr marL="9525" marR="9525" marT="9525" marB="0" anchor="b"/>
                </a:tc>
                <a:extLst>
                  <a:ext uri="{0D108BD9-81ED-4DB2-BD59-A6C34878D82A}">
                    <a16:rowId xmlns:a16="http://schemas.microsoft.com/office/drawing/2014/main" val="3942596667"/>
                  </a:ext>
                </a:extLst>
              </a:tr>
              <a:tr h="148903">
                <a:tc>
                  <a:txBody>
                    <a:bodyPr/>
                    <a:lstStyle/>
                    <a:p>
                      <a:pPr algn="l" fontAlgn="b">
                        <a:buNone/>
                      </a:pPr>
                      <a:r>
                        <a:rPr lang="en-US" sz="1000" b="0" i="0" u="sng" strike="noStrike" kern="1200">
                          <a:solidFill>
                            <a:srgbClr val="1F1A62"/>
                          </a:solidFill>
                          <a:effectLst/>
                          <a:latin typeface="Helvetica" panose="020B0604020202020204"/>
                          <a:ea typeface="+mn-ea"/>
                          <a:cs typeface="+mn-cs"/>
                          <a:hlinkClick r:id="rId30">
                            <a:extLst>
                              <a:ext uri="{A12FA001-AC4F-418D-AE19-62706E023703}">
                                <ahyp:hlinkClr xmlns:ahyp="http://schemas.microsoft.com/office/drawing/2018/hyperlinkcolor" val="tx"/>
                              </a:ext>
                            </a:extLst>
                          </a:hlinkClick>
                        </a:rPr>
                        <a:t>GLDN</a:t>
                      </a:r>
                      <a:endParaRPr lang="en-US" sz="1000" b="0" i="0" u="sng" strike="noStrike" kern="1200">
                        <a:solidFill>
                          <a:srgbClr val="1F1A62"/>
                        </a:solidFill>
                        <a:effectLst/>
                        <a:latin typeface="Helvetica" panose="020B0604020202020204"/>
                        <a:ea typeface="+mn-ea"/>
                        <a:cs typeface="+mn-cs"/>
                      </a:endParaRPr>
                    </a:p>
                  </a:txBody>
                  <a:tcPr marL="9525" marR="9525" marT="9525" marB="0" anchor="b"/>
                </a:tc>
                <a:tc>
                  <a:txBody>
                    <a:bodyPr/>
                    <a:lstStyle/>
                    <a:p>
                      <a:pPr algn="l" fontAlgn="b">
                        <a:buNone/>
                      </a:pPr>
                      <a:r>
                        <a:rPr lang="en-US" sz="1000" b="0" i="0" u="none" strike="noStrike" kern="1200">
                          <a:solidFill>
                            <a:srgbClr val="1F1A62"/>
                          </a:solidFill>
                          <a:effectLst/>
                          <a:latin typeface="Helvetica" panose="020B0604020202020204"/>
                          <a:ea typeface="+mn-ea"/>
                          <a:cs typeface="+mn-cs"/>
                        </a:rPr>
                        <a:t>Jewelry</a:t>
                      </a:r>
                    </a:p>
                  </a:txBody>
                  <a:tcPr marL="9525" marR="9525" marT="9525" marB="0" anchor="b"/>
                </a:tc>
                <a:tc>
                  <a:txBody>
                    <a:bodyPr/>
                    <a:lstStyle/>
                    <a:p>
                      <a:pPr algn="r" fontAlgn="b">
                        <a:buNone/>
                      </a:pPr>
                      <a:r>
                        <a:rPr lang="en-US" sz="1000" b="1" i="0" u="none" strike="noStrike" kern="1200">
                          <a:solidFill>
                            <a:srgbClr val="1F1A62"/>
                          </a:solidFill>
                          <a:effectLst/>
                          <a:latin typeface="Helvetica" panose="020B0604020202020204"/>
                          <a:ea typeface="+mn-ea"/>
                          <a:cs typeface="+mn-cs"/>
                        </a:rPr>
                        <a:t>$256.4</a:t>
                      </a:r>
                    </a:p>
                  </a:txBody>
                  <a:tcPr marL="9525" marR="9525" marT="9525" marB="0" anchor="b"/>
                </a:tc>
                <a:extLst>
                  <a:ext uri="{0D108BD9-81ED-4DB2-BD59-A6C34878D82A}">
                    <a16:rowId xmlns:a16="http://schemas.microsoft.com/office/drawing/2014/main" val="1778085847"/>
                  </a:ext>
                </a:extLst>
              </a:tr>
              <a:tr h="148903">
                <a:tc>
                  <a:txBody>
                    <a:bodyPr/>
                    <a:lstStyle/>
                    <a:p>
                      <a:pPr algn="l" fontAlgn="b">
                        <a:buNone/>
                      </a:pPr>
                      <a:r>
                        <a:rPr lang="en-US" sz="1000" b="0" i="0" u="sng" strike="noStrike" kern="1200">
                          <a:solidFill>
                            <a:srgbClr val="1F1A62"/>
                          </a:solidFill>
                          <a:effectLst/>
                          <a:latin typeface="Helvetica" panose="020B0604020202020204"/>
                          <a:ea typeface="+mn-ea"/>
                          <a:cs typeface="+mn-cs"/>
                          <a:hlinkClick r:id="rId31">
                            <a:extLst>
                              <a:ext uri="{A12FA001-AC4F-418D-AE19-62706E023703}">
                                <ahyp:hlinkClr xmlns:ahyp="http://schemas.microsoft.com/office/drawing/2018/hyperlinkcolor" val="tx"/>
                              </a:ext>
                            </a:extLst>
                          </a:hlinkClick>
                        </a:rPr>
                        <a:t>Hari Mari</a:t>
                      </a:r>
                      <a:endParaRPr lang="en-US" sz="1000" b="0" i="0" u="sng" strike="noStrike" kern="1200">
                        <a:solidFill>
                          <a:srgbClr val="1F1A62"/>
                        </a:solidFill>
                        <a:effectLst/>
                        <a:latin typeface="Helvetica" panose="020B0604020202020204"/>
                        <a:ea typeface="+mn-ea"/>
                        <a:cs typeface="+mn-cs"/>
                      </a:endParaRPr>
                    </a:p>
                  </a:txBody>
                  <a:tcPr marL="9525" marR="9525" marT="9525" marB="0" anchor="b"/>
                </a:tc>
                <a:tc>
                  <a:txBody>
                    <a:bodyPr/>
                    <a:lstStyle/>
                    <a:p>
                      <a:pPr algn="l" fontAlgn="b">
                        <a:buNone/>
                      </a:pPr>
                      <a:r>
                        <a:rPr lang="en-US" sz="1000" b="0" i="0" u="none" strike="noStrike" kern="1200">
                          <a:solidFill>
                            <a:srgbClr val="1F1A62"/>
                          </a:solidFill>
                          <a:effectLst/>
                          <a:latin typeface="Helvetica" panose="020B0604020202020204"/>
                          <a:ea typeface="+mn-ea"/>
                          <a:cs typeface="+mn-cs"/>
                        </a:rPr>
                        <a:t>Apparel &amp; Accessories</a:t>
                      </a:r>
                    </a:p>
                  </a:txBody>
                  <a:tcPr marL="9525" marR="9525" marT="9525" marB="0" anchor="b"/>
                </a:tc>
                <a:tc>
                  <a:txBody>
                    <a:bodyPr/>
                    <a:lstStyle/>
                    <a:p>
                      <a:pPr algn="r" fontAlgn="b">
                        <a:buNone/>
                      </a:pPr>
                      <a:r>
                        <a:rPr lang="en-US" sz="1000" b="1" i="0" u="none" strike="noStrike" kern="1200">
                          <a:solidFill>
                            <a:srgbClr val="1F1A62"/>
                          </a:solidFill>
                          <a:effectLst/>
                          <a:latin typeface="Helvetica" panose="020B0604020202020204"/>
                          <a:ea typeface="+mn-ea"/>
                          <a:cs typeface="+mn-cs"/>
                        </a:rPr>
                        <a:t>$213.9</a:t>
                      </a:r>
                    </a:p>
                  </a:txBody>
                  <a:tcPr marL="9525" marR="9525" marT="9525" marB="0" anchor="b"/>
                </a:tc>
                <a:extLst>
                  <a:ext uri="{0D108BD9-81ED-4DB2-BD59-A6C34878D82A}">
                    <a16:rowId xmlns:a16="http://schemas.microsoft.com/office/drawing/2014/main" val="1740652804"/>
                  </a:ext>
                </a:extLst>
              </a:tr>
              <a:tr h="148903">
                <a:tc>
                  <a:txBody>
                    <a:bodyPr/>
                    <a:lstStyle/>
                    <a:p>
                      <a:pPr algn="l" fontAlgn="b">
                        <a:buNone/>
                      </a:pPr>
                      <a:r>
                        <a:rPr lang="en-US" sz="1000" b="0" i="0" u="sng" strike="noStrike" kern="1200" err="1">
                          <a:solidFill>
                            <a:srgbClr val="1F1A62"/>
                          </a:solidFill>
                          <a:effectLst/>
                          <a:latin typeface="Helvetica" panose="020B0604020202020204"/>
                          <a:ea typeface="+mn-ea"/>
                          <a:cs typeface="+mn-cs"/>
                          <a:hlinkClick r:id="rId32">
                            <a:extLst>
                              <a:ext uri="{A12FA001-AC4F-418D-AE19-62706E023703}">
                                <ahyp:hlinkClr xmlns:ahyp="http://schemas.microsoft.com/office/drawing/2018/hyperlinkcolor" val="tx"/>
                              </a:ext>
                            </a:extLst>
                          </a:hlinkClick>
                        </a:rPr>
                        <a:t>Rugiet</a:t>
                      </a:r>
                      <a:endParaRPr lang="en-US" sz="1000" b="0" i="0" u="sng" strike="noStrike" kern="1200">
                        <a:solidFill>
                          <a:srgbClr val="1F1A62"/>
                        </a:solidFill>
                        <a:effectLst/>
                        <a:latin typeface="Helvetica" panose="020B0604020202020204"/>
                        <a:ea typeface="+mn-ea"/>
                        <a:cs typeface="+mn-cs"/>
                      </a:endParaRPr>
                    </a:p>
                  </a:txBody>
                  <a:tcPr marL="9525" marR="9525" marT="9525" marB="0" anchor="b"/>
                </a:tc>
                <a:tc>
                  <a:txBody>
                    <a:bodyPr/>
                    <a:lstStyle/>
                    <a:p>
                      <a:pPr algn="l" fontAlgn="b">
                        <a:buNone/>
                      </a:pPr>
                      <a:r>
                        <a:rPr lang="en-US" sz="1000" b="0" i="0" u="none" strike="noStrike" kern="1200">
                          <a:solidFill>
                            <a:srgbClr val="1F1A62"/>
                          </a:solidFill>
                          <a:effectLst/>
                          <a:latin typeface="Helvetica" panose="020B0604020202020204"/>
                          <a:ea typeface="+mn-ea"/>
                          <a:cs typeface="+mn-cs"/>
                        </a:rPr>
                        <a:t>Pharmaceutical</a:t>
                      </a:r>
                    </a:p>
                  </a:txBody>
                  <a:tcPr marL="9525" marR="9525" marT="9525" marB="0" anchor="b"/>
                </a:tc>
                <a:tc>
                  <a:txBody>
                    <a:bodyPr/>
                    <a:lstStyle/>
                    <a:p>
                      <a:pPr algn="r" fontAlgn="b">
                        <a:buNone/>
                      </a:pPr>
                      <a:r>
                        <a:rPr lang="en-US" sz="1000" b="1" i="0" u="none" strike="noStrike" kern="1200">
                          <a:solidFill>
                            <a:srgbClr val="1F1A62"/>
                          </a:solidFill>
                          <a:effectLst/>
                          <a:latin typeface="Helvetica" panose="020B0604020202020204"/>
                          <a:ea typeface="+mn-ea"/>
                          <a:cs typeface="+mn-cs"/>
                        </a:rPr>
                        <a:t>$211.9</a:t>
                      </a:r>
                    </a:p>
                  </a:txBody>
                  <a:tcPr marL="9525" marR="9525" marT="9525" marB="0" anchor="b"/>
                </a:tc>
                <a:extLst>
                  <a:ext uri="{0D108BD9-81ED-4DB2-BD59-A6C34878D82A}">
                    <a16:rowId xmlns:a16="http://schemas.microsoft.com/office/drawing/2014/main" val="713095576"/>
                  </a:ext>
                </a:extLst>
              </a:tr>
              <a:tr h="148903">
                <a:tc>
                  <a:txBody>
                    <a:bodyPr/>
                    <a:lstStyle/>
                    <a:p>
                      <a:pPr algn="l" fontAlgn="b">
                        <a:buNone/>
                      </a:pPr>
                      <a:r>
                        <a:rPr lang="en-US" sz="1000" b="0" i="0" u="sng" strike="noStrike" kern="1200">
                          <a:solidFill>
                            <a:srgbClr val="1F1A62"/>
                          </a:solidFill>
                          <a:effectLst/>
                          <a:latin typeface="Helvetica" panose="020B0604020202020204"/>
                          <a:ea typeface="+mn-ea"/>
                          <a:cs typeface="+mn-cs"/>
                          <a:hlinkClick r:id="rId33">
                            <a:extLst>
                              <a:ext uri="{A12FA001-AC4F-418D-AE19-62706E023703}">
                                <ahyp:hlinkClr xmlns:ahyp="http://schemas.microsoft.com/office/drawing/2018/hyperlinkcolor" val="tx"/>
                              </a:ext>
                            </a:extLst>
                          </a:hlinkClick>
                        </a:rPr>
                        <a:t>Charlie</a:t>
                      </a:r>
                      <a:endParaRPr lang="en-US" sz="1000" b="0" i="0" u="sng" strike="noStrike" kern="1200">
                        <a:solidFill>
                          <a:srgbClr val="1F1A62"/>
                        </a:solidFill>
                        <a:effectLst/>
                        <a:latin typeface="Helvetica" panose="020B0604020202020204"/>
                        <a:ea typeface="+mn-ea"/>
                        <a:cs typeface="+mn-cs"/>
                      </a:endParaRPr>
                    </a:p>
                  </a:txBody>
                  <a:tcPr marL="9525" marR="9525" marT="9525" marB="0" anchor="b"/>
                </a:tc>
                <a:tc>
                  <a:txBody>
                    <a:bodyPr/>
                    <a:lstStyle/>
                    <a:p>
                      <a:pPr algn="l" fontAlgn="b">
                        <a:buNone/>
                      </a:pPr>
                      <a:r>
                        <a:rPr lang="en-US" sz="1000" b="0" i="0" u="none" strike="noStrike" kern="1200">
                          <a:solidFill>
                            <a:srgbClr val="1F1A62"/>
                          </a:solidFill>
                          <a:effectLst/>
                          <a:latin typeface="Helvetica" panose="020B0604020202020204"/>
                          <a:ea typeface="+mn-ea"/>
                          <a:cs typeface="+mn-cs"/>
                        </a:rPr>
                        <a:t>Financial Services</a:t>
                      </a:r>
                    </a:p>
                  </a:txBody>
                  <a:tcPr marL="9525" marR="9525" marT="9525" marB="0" anchor="b"/>
                </a:tc>
                <a:tc>
                  <a:txBody>
                    <a:bodyPr/>
                    <a:lstStyle/>
                    <a:p>
                      <a:pPr algn="r" fontAlgn="b">
                        <a:buNone/>
                      </a:pPr>
                      <a:r>
                        <a:rPr lang="en-US" sz="1000" b="1" i="0" u="none" strike="noStrike" kern="1200">
                          <a:solidFill>
                            <a:srgbClr val="1F1A62"/>
                          </a:solidFill>
                          <a:effectLst/>
                          <a:latin typeface="Helvetica" panose="020B0604020202020204"/>
                          <a:ea typeface="+mn-ea"/>
                          <a:cs typeface="+mn-cs"/>
                        </a:rPr>
                        <a:t>$209.6</a:t>
                      </a:r>
                    </a:p>
                  </a:txBody>
                  <a:tcPr marL="9525" marR="9525" marT="9525" marB="0" anchor="b"/>
                </a:tc>
                <a:extLst>
                  <a:ext uri="{0D108BD9-81ED-4DB2-BD59-A6C34878D82A}">
                    <a16:rowId xmlns:a16="http://schemas.microsoft.com/office/drawing/2014/main" val="2220174234"/>
                  </a:ext>
                </a:extLst>
              </a:tr>
              <a:tr h="148903">
                <a:tc>
                  <a:txBody>
                    <a:bodyPr/>
                    <a:lstStyle/>
                    <a:p>
                      <a:pPr algn="l" fontAlgn="b">
                        <a:buNone/>
                      </a:pPr>
                      <a:r>
                        <a:rPr lang="en-US" sz="1000" b="0" i="0" u="sng" strike="noStrike" kern="1200">
                          <a:solidFill>
                            <a:srgbClr val="1F1A62"/>
                          </a:solidFill>
                          <a:effectLst/>
                          <a:latin typeface="Helvetica" panose="020B0604020202020204"/>
                          <a:ea typeface="+mn-ea"/>
                          <a:cs typeface="+mn-cs"/>
                          <a:hlinkClick r:id="rId34">
                            <a:extLst>
                              <a:ext uri="{A12FA001-AC4F-418D-AE19-62706E023703}">
                                <ahyp:hlinkClr xmlns:ahyp="http://schemas.microsoft.com/office/drawing/2018/hyperlinkcolor" val="tx"/>
                              </a:ext>
                            </a:extLst>
                          </a:hlinkClick>
                        </a:rPr>
                        <a:t>Bliss</a:t>
                      </a:r>
                      <a:endParaRPr lang="en-US" sz="1000" b="0" i="0" u="sng" strike="noStrike" kern="1200">
                        <a:solidFill>
                          <a:srgbClr val="1F1A62"/>
                        </a:solidFill>
                        <a:effectLst/>
                        <a:latin typeface="Helvetica" panose="020B0604020202020204"/>
                        <a:ea typeface="+mn-ea"/>
                        <a:cs typeface="+mn-cs"/>
                      </a:endParaRPr>
                    </a:p>
                  </a:txBody>
                  <a:tcPr marL="9525" marR="9525" marT="9525" marB="0" anchor="b"/>
                </a:tc>
                <a:tc>
                  <a:txBody>
                    <a:bodyPr/>
                    <a:lstStyle/>
                    <a:p>
                      <a:pPr algn="l" fontAlgn="b">
                        <a:buNone/>
                      </a:pPr>
                      <a:r>
                        <a:rPr lang="en-US" sz="1000" b="0" i="0" u="none" strike="noStrike" kern="1200">
                          <a:solidFill>
                            <a:srgbClr val="1F1A62"/>
                          </a:solidFill>
                          <a:effectLst/>
                          <a:latin typeface="Helvetica" panose="020B0604020202020204"/>
                          <a:ea typeface="+mn-ea"/>
                          <a:cs typeface="+mn-cs"/>
                        </a:rPr>
                        <a:t>Personal Care</a:t>
                      </a:r>
                    </a:p>
                  </a:txBody>
                  <a:tcPr marL="9525" marR="9525" marT="9525" marB="0" anchor="b"/>
                </a:tc>
                <a:tc>
                  <a:txBody>
                    <a:bodyPr/>
                    <a:lstStyle/>
                    <a:p>
                      <a:pPr algn="r" fontAlgn="b">
                        <a:buNone/>
                      </a:pPr>
                      <a:r>
                        <a:rPr lang="en-US" sz="1000" b="1" i="0" u="none" strike="noStrike" kern="1200">
                          <a:solidFill>
                            <a:srgbClr val="1F1A62"/>
                          </a:solidFill>
                          <a:effectLst/>
                          <a:latin typeface="Helvetica" panose="020B0604020202020204"/>
                          <a:ea typeface="+mn-ea"/>
                          <a:cs typeface="+mn-cs"/>
                        </a:rPr>
                        <a:t>$206.1</a:t>
                      </a:r>
                    </a:p>
                  </a:txBody>
                  <a:tcPr marL="9525" marR="9525" marT="9525" marB="0" anchor="b"/>
                </a:tc>
                <a:extLst>
                  <a:ext uri="{0D108BD9-81ED-4DB2-BD59-A6C34878D82A}">
                    <a16:rowId xmlns:a16="http://schemas.microsoft.com/office/drawing/2014/main" val="3057944651"/>
                  </a:ext>
                </a:extLst>
              </a:tr>
              <a:tr h="148903">
                <a:tc>
                  <a:txBody>
                    <a:bodyPr/>
                    <a:lstStyle/>
                    <a:p>
                      <a:pPr algn="l" fontAlgn="b">
                        <a:buNone/>
                      </a:pPr>
                      <a:r>
                        <a:rPr lang="en-US" sz="1000" b="0" i="0" u="sng" strike="noStrike" kern="1200">
                          <a:solidFill>
                            <a:srgbClr val="1F1A62"/>
                          </a:solidFill>
                          <a:effectLst/>
                          <a:latin typeface="Helvetica" panose="020B0604020202020204"/>
                          <a:ea typeface="+mn-ea"/>
                          <a:cs typeface="+mn-cs"/>
                          <a:hlinkClick r:id="rId35">
                            <a:extLst>
                              <a:ext uri="{A12FA001-AC4F-418D-AE19-62706E023703}">
                                <ahyp:hlinkClr xmlns:ahyp="http://schemas.microsoft.com/office/drawing/2018/hyperlinkcolor" val="tx"/>
                              </a:ext>
                            </a:extLst>
                          </a:hlinkClick>
                        </a:rPr>
                        <a:t>DUER</a:t>
                      </a:r>
                      <a:endParaRPr lang="en-US" sz="1000" b="0" i="0" u="sng" strike="noStrike" kern="1200">
                        <a:solidFill>
                          <a:srgbClr val="1F1A62"/>
                        </a:solidFill>
                        <a:effectLst/>
                        <a:latin typeface="Helvetica" panose="020B0604020202020204"/>
                        <a:ea typeface="+mn-ea"/>
                        <a:cs typeface="+mn-cs"/>
                      </a:endParaRPr>
                    </a:p>
                  </a:txBody>
                  <a:tcPr marL="9525" marR="9525" marT="9525" marB="0" anchor="b"/>
                </a:tc>
                <a:tc>
                  <a:txBody>
                    <a:bodyPr/>
                    <a:lstStyle/>
                    <a:p>
                      <a:pPr algn="l" fontAlgn="b">
                        <a:buNone/>
                      </a:pPr>
                      <a:r>
                        <a:rPr lang="en-US" sz="1000" b="0" i="0" u="none" strike="noStrike" kern="1200">
                          <a:solidFill>
                            <a:srgbClr val="1F1A62"/>
                          </a:solidFill>
                          <a:effectLst/>
                          <a:latin typeface="Helvetica" panose="020B0604020202020204"/>
                          <a:ea typeface="+mn-ea"/>
                          <a:cs typeface="+mn-cs"/>
                        </a:rPr>
                        <a:t>Apparel &amp; Accessories</a:t>
                      </a:r>
                    </a:p>
                  </a:txBody>
                  <a:tcPr marL="9525" marR="9525" marT="9525" marB="0" anchor="b"/>
                </a:tc>
                <a:tc>
                  <a:txBody>
                    <a:bodyPr/>
                    <a:lstStyle/>
                    <a:p>
                      <a:pPr algn="r" fontAlgn="b">
                        <a:buNone/>
                      </a:pPr>
                      <a:r>
                        <a:rPr lang="en-US" sz="1000" b="1" i="0" u="none" strike="noStrike" kern="1200">
                          <a:solidFill>
                            <a:srgbClr val="1F1A62"/>
                          </a:solidFill>
                          <a:effectLst/>
                          <a:latin typeface="Helvetica" panose="020B0604020202020204"/>
                          <a:ea typeface="+mn-ea"/>
                          <a:cs typeface="+mn-cs"/>
                        </a:rPr>
                        <a:t>$178.1</a:t>
                      </a:r>
                    </a:p>
                  </a:txBody>
                  <a:tcPr marL="9525" marR="9525" marT="9525" marB="0" anchor="b"/>
                </a:tc>
                <a:extLst>
                  <a:ext uri="{0D108BD9-81ED-4DB2-BD59-A6C34878D82A}">
                    <a16:rowId xmlns:a16="http://schemas.microsoft.com/office/drawing/2014/main" val="1483444809"/>
                  </a:ext>
                </a:extLst>
              </a:tr>
              <a:tr h="148903">
                <a:tc>
                  <a:txBody>
                    <a:bodyPr/>
                    <a:lstStyle/>
                    <a:p>
                      <a:pPr algn="l" fontAlgn="b">
                        <a:buNone/>
                      </a:pPr>
                      <a:r>
                        <a:rPr lang="en-US" sz="1000" b="0" i="0" u="sng" strike="noStrike" kern="1200">
                          <a:solidFill>
                            <a:srgbClr val="1F1A62"/>
                          </a:solidFill>
                          <a:effectLst/>
                          <a:latin typeface="Helvetica" panose="020B0604020202020204"/>
                          <a:ea typeface="+mn-ea"/>
                          <a:cs typeface="+mn-cs"/>
                          <a:hlinkClick r:id="rId36">
                            <a:extLst>
                              <a:ext uri="{A12FA001-AC4F-418D-AE19-62706E023703}">
                                <ahyp:hlinkClr xmlns:ahyp="http://schemas.microsoft.com/office/drawing/2018/hyperlinkcolor" val="tx"/>
                              </a:ext>
                            </a:extLst>
                          </a:hlinkClick>
                        </a:rPr>
                        <a:t>COOFANDY</a:t>
                      </a:r>
                      <a:endParaRPr lang="en-US" sz="1000" b="0" i="0" u="sng" strike="noStrike" kern="1200">
                        <a:solidFill>
                          <a:srgbClr val="1F1A62"/>
                        </a:solidFill>
                        <a:effectLst/>
                        <a:latin typeface="Helvetica" panose="020B0604020202020204"/>
                        <a:ea typeface="+mn-ea"/>
                        <a:cs typeface="+mn-cs"/>
                      </a:endParaRPr>
                    </a:p>
                  </a:txBody>
                  <a:tcPr marL="9525" marR="9525" marT="9525" marB="0" anchor="b"/>
                </a:tc>
                <a:tc>
                  <a:txBody>
                    <a:bodyPr/>
                    <a:lstStyle/>
                    <a:p>
                      <a:pPr algn="l" fontAlgn="b">
                        <a:buNone/>
                      </a:pPr>
                      <a:r>
                        <a:rPr lang="en-US" sz="1000" b="0" i="0" u="none" strike="noStrike" kern="1200">
                          <a:solidFill>
                            <a:srgbClr val="1F1A62"/>
                          </a:solidFill>
                          <a:effectLst/>
                          <a:latin typeface="Helvetica" panose="020B0604020202020204"/>
                          <a:ea typeface="+mn-ea"/>
                          <a:cs typeface="+mn-cs"/>
                        </a:rPr>
                        <a:t>Apparel &amp; Accessories</a:t>
                      </a:r>
                    </a:p>
                  </a:txBody>
                  <a:tcPr marL="9525" marR="9525" marT="9525" marB="0" anchor="b"/>
                </a:tc>
                <a:tc>
                  <a:txBody>
                    <a:bodyPr/>
                    <a:lstStyle/>
                    <a:p>
                      <a:pPr algn="r" fontAlgn="b">
                        <a:buNone/>
                      </a:pPr>
                      <a:r>
                        <a:rPr lang="en-US" sz="1000" b="1" i="0" u="none" strike="noStrike" kern="1200">
                          <a:solidFill>
                            <a:srgbClr val="1F1A62"/>
                          </a:solidFill>
                          <a:effectLst/>
                          <a:latin typeface="Helvetica" panose="020B0604020202020204"/>
                          <a:ea typeface="+mn-ea"/>
                          <a:cs typeface="+mn-cs"/>
                        </a:rPr>
                        <a:t>$170.9</a:t>
                      </a:r>
                    </a:p>
                  </a:txBody>
                  <a:tcPr marL="9525" marR="9525" marT="9525" marB="0" anchor="b"/>
                </a:tc>
                <a:extLst>
                  <a:ext uri="{0D108BD9-81ED-4DB2-BD59-A6C34878D82A}">
                    <a16:rowId xmlns:a16="http://schemas.microsoft.com/office/drawing/2014/main" val="112885202"/>
                  </a:ext>
                </a:extLst>
              </a:tr>
              <a:tr h="148903">
                <a:tc>
                  <a:txBody>
                    <a:bodyPr/>
                    <a:lstStyle/>
                    <a:p>
                      <a:pPr algn="l" fontAlgn="b">
                        <a:buNone/>
                      </a:pPr>
                      <a:r>
                        <a:rPr lang="en-US" sz="1000" b="0" i="0" u="sng" strike="noStrike" kern="1200" err="1">
                          <a:solidFill>
                            <a:srgbClr val="1F1A62"/>
                          </a:solidFill>
                          <a:effectLst/>
                          <a:latin typeface="Helvetica" panose="020B0604020202020204"/>
                          <a:ea typeface="+mn-ea"/>
                          <a:cs typeface="+mn-cs"/>
                          <a:hlinkClick r:id="rId37">
                            <a:extLst>
                              <a:ext uri="{A12FA001-AC4F-418D-AE19-62706E023703}">
                                <ahyp:hlinkClr xmlns:ahyp="http://schemas.microsoft.com/office/drawing/2018/hyperlinkcolor" val="tx"/>
                              </a:ext>
                            </a:extLst>
                          </a:hlinkClick>
                        </a:rPr>
                        <a:t>FluffCo</a:t>
                      </a:r>
                      <a:endParaRPr lang="en-US" sz="1000" b="0" i="0" u="sng" strike="noStrike" kern="1200">
                        <a:solidFill>
                          <a:srgbClr val="1F1A62"/>
                        </a:solidFill>
                        <a:effectLst/>
                        <a:latin typeface="Helvetica" panose="020B0604020202020204"/>
                        <a:ea typeface="+mn-ea"/>
                        <a:cs typeface="+mn-cs"/>
                      </a:endParaRPr>
                    </a:p>
                  </a:txBody>
                  <a:tcPr marL="9525" marR="9525" marT="9525" marB="0" anchor="b"/>
                </a:tc>
                <a:tc>
                  <a:txBody>
                    <a:bodyPr/>
                    <a:lstStyle/>
                    <a:p>
                      <a:pPr algn="l" fontAlgn="b">
                        <a:buNone/>
                      </a:pPr>
                      <a:r>
                        <a:rPr lang="en-US" sz="1000" b="0" i="0" u="none" strike="noStrike" kern="1200">
                          <a:solidFill>
                            <a:srgbClr val="1F1A62"/>
                          </a:solidFill>
                          <a:effectLst/>
                          <a:latin typeface="Helvetica" panose="020B0604020202020204"/>
                          <a:ea typeface="+mn-ea"/>
                          <a:cs typeface="+mn-cs"/>
                        </a:rPr>
                        <a:t>Bedding</a:t>
                      </a:r>
                    </a:p>
                  </a:txBody>
                  <a:tcPr marL="9525" marR="9525" marT="9525" marB="0" anchor="b"/>
                </a:tc>
                <a:tc>
                  <a:txBody>
                    <a:bodyPr/>
                    <a:lstStyle/>
                    <a:p>
                      <a:pPr algn="r" fontAlgn="b">
                        <a:buNone/>
                      </a:pPr>
                      <a:r>
                        <a:rPr lang="en-US" sz="1000" b="1" i="0" u="none" strike="noStrike" kern="1200">
                          <a:solidFill>
                            <a:srgbClr val="1F1A62"/>
                          </a:solidFill>
                          <a:effectLst/>
                          <a:latin typeface="Helvetica" panose="020B0604020202020204"/>
                          <a:ea typeface="+mn-ea"/>
                          <a:cs typeface="+mn-cs"/>
                        </a:rPr>
                        <a:t>$159.7</a:t>
                      </a:r>
                    </a:p>
                  </a:txBody>
                  <a:tcPr marL="9525" marR="9525" marT="9525" marB="0" anchor="b"/>
                </a:tc>
                <a:extLst>
                  <a:ext uri="{0D108BD9-81ED-4DB2-BD59-A6C34878D82A}">
                    <a16:rowId xmlns:a16="http://schemas.microsoft.com/office/drawing/2014/main" val="3412637750"/>
                  </a:ext>
                </a:extLst>
              </a:tr>
              <a:tr h="148903">
                <a:tc>
                  <a:txBody>
                    <a:bodyPr/>
                    <a:lstStyle/>
                    <a:p>
                      <a:pPr algn="l" fontAlgn="b">
                        <a:buNone/>
                      </a:pPr>
                      <a:r>
                        <a:rPr lang="en-US" sz="1000" b="0" i="0" u="sng" strike="noStrike" kern="1200">
                          <a:solidFill>
                            <a:srgbClr val="1F1A62"/>
                          </a:solidFill>
                          <a:effectLst/>
                          <a:latin typeface="Helvetica" panose="020B0604020202020204"/>
                          <a:ea typeface="+mn-ea"/>
                          <a:cs typeface="+mn-cs"/>
                          <a:hlinkClick r:id="rId38">
                            <a:extLst>
                              <a:ext uri="{A12FA001-AC4F-418D-AE19-62706E023703}">
                                <ahyp:hlinkClr xmlns:ahyp="http://schemas.microsoft.com/office/drawing/2018/hyperlinkcolor" val="tx"/>
                              </a:ext>
                            </a:extLst>
                          </a:hlinkClick>
                        </a:rPr>
                        <a:t>Dr. </a:t>
                      </a:r>
                      <a:r>
                        <a:rPr lang="en-US" sz="1000" b="0" i="0" u="sng" strike="noStrike" kern="1200" err="1">
                          <a:solidFill>
                            <a:srgbClr val="1F1A62"/>
                          </a:solidFill>
                          <a:effectLst/>
                          <a:latin typeface="Helvetica" panose="020B0604020202020204"/>
                          <a:ea typeface="+mn-ea"/>
                          <a:cs typeface="+mn-cs"/>
                          <a:hlinkClick r:id="rId38">
                            <a:extLst>
                              <a:ext uri="{A12FA001-AC4F-418D-AE19-62706E023703}">
                                <ahyp:hlinkClr xmlns:ahyp="http://schemas.microsoft.com/office/drawing/2018/hyperlinkcolor" val="tx"/>
                              </a:ext>
                            </a:extLst>
                          </a:hlinkClick>
                        </a:rPr>
                        <a:t>Phytos</a:t>
                      </a:r>
                      <a:endParaRPr lang="en-US" sz="1000" b="0" i="0" u="sng" strike="noStrike" kern="1200">
                        <a:solidFill>
                          <a:srgbClr val="1F1A62"/>
                        </a:solidFill>
                        <a:effectLst/>
                        <a:latin typeface="Helvetica" panose="020B0604020202020204"/>
                        <a:ea typeface="+mn-ea"/>
                        <a:cs typeface="+mn-cs"/>
                      </a:endParaRPr>
                    </a:p>
                  </a:txBody>
                  <a:tcPr marL="9525" marR="9525" marT="9525" marB="0" anchor="b"/>
                </a:tc>
                <a:tc>
                  <a:txBody>
                    <a:bodyPr/>
                    <a:lstStyle/>
                    <a:p>
                      <a:pPr algn="l" fontAlgn="b">
                        <a:buNone/>
                      </a:pPr>
                      <a:r>
                        <a:rPr lang="en-US" sz="1000" b="0" i="0" u="none" strike="noStrike" kern="1200">
                          <a:solidFill>
                            <a:srgbClr val="1F1A62"/>
                          </a:solidFill>
                          <a:effectLst/>
                          <a:latin typeface="Helvetica" panose="020B0604020202020204"/>
                          <a:ea typeface="+mn-ea"/>
                          <a:cs typeface="+mn-cs"/>
                        </a:rPr>
                        <a:t>Pet Care</a:t>
                      </a:r>
                    </a:p>
                  </a:txBody>
                  <a:tcPr marL="9525" marR="9525" marT="9525" marB="0" anchor="b"/>
                </a:tc>
                <a:tc>
                  <a:txBody>
                    <a:bodyPr/>
                    <a:lstStyle/>
                    <a:p>
                      <a:pPr algn="r" fontAlgn="b">
                        <a:buNone/>
                      </a:pPr>
                      <a:r>
                        <a:rPr lang="en-US" sz="1000" b="1" i="0" u="none" strike="noStrike" kern="1200">
                          <a:solidFill>
                            <a:srgbClr val="1F1A62"/>
                          </a:solidFill>
                          <a:effectLst/>
                          <a:latin typeface="Helvetica" panose="020B0604020202020204"/>
                          <a:ea typeface="+mn-ea"/>
                          <a:cs typeface="+mn-cs"/>
                        </a:rPr>
                        <a:t>$148.3</a:t>
                      </a:r>
                    </a:p>
                  </a:txBody>
                  <a:tcPr marL="9525" marR="9525" marT="9525" marB="0" anchor="b"/>
                </a:tc>
                <a:extLst>
                  <a:ext uri="{0D108BD9-81ED-4DB2-BD59-A6C34878D82A}">
                    <a16:rowId xmlns:a16="http://schemas.microsoft.com/office/drawing/2014/main" val="2336017041"/>
                  </a:ext>
                </a:extLst>
              </a:tr>
              <a:tr h="148903">
                <a:tc>
                  <a:txBody>
                    <a:bodyPr/>
                    <a:lstStyle/>
                    <a:p>
                      <a:pPr algn="l" fontAlgn="b">
                        <a:buNone/>
                      </a:pPr>
                      <a:r>
                        <a:rPr lang="en-US" sz="1000" b="0" i="0" u="sng" strike="noStrike" kern="1200">
                          <a:solidFill>
                            <a:srgbClr val="1F1A62"/>
                          </a:solidFill>
                          <a:effectLst/>
                          <a:latin typeface="Helvetica" panose="020B0604020202020204"/>
                          <a:ea typeface="+mn-ea"/>
                          <a:cs typeface="+mn-cs"/>
                          <a:hlinkClick r:id="rId39">
                            <a:extLst>
                              <a:ext uri="{A12FA001-AC4F-418D-AE19-62706E023703}">
                                <ahyp:hlinkClr xmlns:ahyp="http://schemas.microsoft.com/office/drawing/2018/hyperlinkcolor" val="tx"/>
                              </a:ext>
                            </a:extLst>
                          </a:hlinkClick>
                        </a:rPr>
                        <a:t>fatty15</a:t>
                      </a:r>
                      <a:endParaRPr lang="en-US" sz="1000" b="0" i="0" u="sng" strike="noStrike" kern="1200">
                        <a:solidFill>
                          <a:srgbClr val="1F1A62"/>
                        </a:solidFill>
                        <a:effectLst/>
                        <a:latin typeface="Helvetica" panose="020B0604020202020204"/>
                        <a:ea typeface="+mn-ea"/>
                        <a:cs typeface="+mn-cs"/>
                      </a:endParaRPr>
                    </a:p>
                  </a:txBody>
                  <a:tcPr marL="9525" marR="9525" marT="9525" marB="0" anchor="b"/>
                </a:tc>
                <a:tc>
                  <a:txBody>
                    <a:bodyPr/>
                    <a:lstStyle/>
                    <a:p>
                      <a:pPr algn="l" fontAlgn="b">
                        <a:buNone/>
                      </a:pPr>
                      <a:r>
                        <a:rPr lang="en-US" sz="1000" b="0" i="0" u="none" strike="noStrike" kern="1200">
                          <a:solidFill>
                            <a:srgbClr val="1F1A62"/>
                          </a:solidFill>
                          <a:effectLst/>
                          <a:latin typeface="Helvetica" panose="020B0604020202020204"/>
                          <a:ea typeface="+mn-ea"/>
                          <a:cs typeface="+mn-cs"/>
                        </a:rPr>
                        <a:t>Vitamins &amp; Supplements</a:t>
                      </a:r>
                    </a:p>
                  </a:txBody>
                  <a:tcPr marL="9525" marR="9525" marT="9525" marB="0" anchor="b"/>
                </a:tc>
                <a:tc>
                  <a:txBody>
                    <a:bodyPr/>
                    <a:lstStyle/>
                    <a:p>
                      <a:pPr algn="r" fontAlgn="b">
                        <a:buNone/>
                      </a:pPr>
                      <a:r>
                        <a:rPr lang="en-US" sz="1000" b="1" i="0" u="none" strike="noStrike" kern="1200">
                          <a:solidFill>
                            <a:srgbClr val="1F1A62"/>
                          </a:solidFill>
                          <a:effectLst/>
                          <a:latin typeface="Helvetica" panose="020B0604020202020204"/>
                          <a:ea typeface="+mn-ea"/>
                          <a:cs typeface="+mn-cs"/>
                        </a:rPr>
                        <a:t>$142.7</a:t>
                      </a:r>
                    </a:p>
                  </a:txBody>
                  <a:tcPr marL="9525" marR="9525" marT="9525" marB="0" anchor="b"/>
                </a:tc>
                <a:extLst>
                  <a:ext uri="{0D108BD9-81ED-4DB2-BD59-A6C34878D82A}">
                    <a16:rowId xmlns:a16="http://schemas.microsoft.com/office/drawing/2014/main" val="979629526"/>
                  </a:ext>
                </a:extLst>
              </a:tr>
              <a:tr h="148903">
                <a:tc>
                  <a:txBody>
                    <a:bodyPr/>
                    <a:lstStyle/>
                    <a:p>
                      <a:pPr algn="l" fontAlgn="b">
                        <a:buNone/>
                      </a:pPr>
                      <a:r>
                        <a:rPr lang="en-US" sz="1000" b="0" i="0" u="sng" strike="noStrike" kern="1200">
                          <a:solidFill>
                            <a:srgbClr val="1F1A62"/>
                          </a:solidFill>
                          <a:effectLst/>
                          <a:latin typeface="Helvetica" panose="020B0604020202020204"/>
                          <a:ea typeface="+mn-ea"/>
                          <a:cs typeface="+mn-cs"/>
                          <a:hlinkClick r:id="rId40">
                            <a:extLst>
                              <a:ext uri="{A12FA001-AC4F-418D-AE19-62706E023703}">
                                <ahyp:hlinkClr xmlns:ahyp="http://schemas.microsoft.com/office/drawing/2018/hyperlinkcolor" val="tx"/>
                              </a:ext>
                            </a:extLst>
                          </a:hlinkClick>
                        </a:rPr>
                        <a:t>Denvix</a:t>
                      </a:r>
                      <a:endParaRPr lang="en-US" sz="1000" b="0" i="0" u="sng" strike="noStrike" kern="1200">
                        <a:solidFill>
                          <a:srgbClr val="1F1A62"/>
                        </a:solidFill>
                        <a:effectLst/>
                        <a:latin typeface="Helvetica" panose="020B0604020202020204"/>
                        <a:ea typeface="+mn-ea"/>
                        <a:cs typeface="+mn-cs"/>
                      </a:endParaRPr>
                    </a:p>
                  </a:txBody>
                  <a:tcPr marL="9525" marR="9525" marT="9525" marB="0" anchor="b"/>
                </a:tc>
                <a:tc>
                  <a:txBody>
                    <a:bodyPr/>
                    <a:lstStyle/>
                    <a:p>
                      <a:pPr algn="l" fontAlgn="b">
                        <a:buNone/>
                      </a:pPr>
                      <a:r>
                        <a:rPr lang="en-US" sz="1000" b="0" i="0" u="none" strike="noStrike" kern="1200">
                          <a:solidFill>
                            <a:srgbClr val="1F1A62"/>
                          </a:solidFill>
                          <a:effectLst/>
                          <a:latin typeface="Helvetica" panose="020B0604020202020204"/>
                          <a:ea typeface="+mn-ea"/>
                          <a:cs typeface="+mn-cs"/>
                        </a:rPr>
                        <a:t>Auto</a:t>
                      </a:r>
                    </a:p>
                  </a:txBody>
                  <a:tcPr marL="9525" marR="9525" marT="9525" marB="0" anchor="b"/>
                </a:tc>
                <a:tc>
                  <a:txBody>
                    <a:bodyPr/>
                    <a:lstStyle/>
                    <a:p>
                      <a:pPr algn="r" fontAlgn="b">
                        <a:buNone/>
                      </a:pPr>
                      <a:r>
                        <a:rPr lang="en-US" sz="1000" b="1" i="0" u="none" strike="noStrike" kern="1200">
                          <a:solidFill>
                            <a:srgbClr val="1F1A62"/>
                          </a:solidFill>
                          <a:effectLst/>
                          <a:latin typeface="Helvetica" panose="020B0604020202020204"/>
                          <a:ea typeface="+mn-ea"/>
                          <a:cs typeface="+mn-cs"/>
                        </a:rPr>
                        <a:t>$136.7</a:t>
                      </a:r>
                    </a:p>
                  </a:txBody>
                  <a:tcPr marL="9525" marR="9525" marT="9525" marB="0" anchor="b"/>
                </a:tc>
                <a:extLst>
                  <a:ext uri="{0D108BD9-81ED-4DB2-BD59-A6C34878D82A}">
                    <a16:rowId xmlns:a16="http://schemas.microsoft.com/office/drawing/2014/main" val="297474710"/>
                  </a:ext>
                </a:extLst>
              </a:tr>
              <a:tr h="148903">
                <a:tc>
                  <a:txBody>
                    <a:bodyPr/>
                    <a:lstStyle/>
                    <a:p>
                      <a:pPr algn="l" fontAlgn="b">
                        <a:buNone/>
                      </a:pPr>
                      <a:r>
                        <a:rPr lang="en-US" sz="1000" b="0" i="0" u="sng" strike="noStrike" kern="1200">
                          <a:solidFill>
                            <a:srgbClr val="1F1A62"/>
                          </a:solidFill>
                          <a:effectLst/>
                          <a:latin typeface="Helvetica" panose="020B0604020202020204"/>
                          <a:ea typeface="+mn-ea"/>
                          <a:cs typeface="+mn-cs"/>
                          <a:hlinkClick r:id="rId41">
                            <a:extLst>
                              <a:ext uri="{A12FA001-AC4F-418D-AE19-62706E023703}">
                                <ahyp:hlinkClr xmlns:ahyp="http://schemas.microsoft.com/office/drawing/2018/hyperlinkcolor" val="tx"/>
                              </a:ext>
                            </a:extLst>
                          </a:hlinkClick>
                        </a:rPr>
                        <a:t>Ogee</a:t>
                      </a:r>
                      <a:endParaRPr lang="en-US" sz="1000" b="0" i="0" u="sng" strike="noStrike" kern="1200">
                        <a:solidFill>
                          <a:srgbClr val="1F1A62"/>
                        </a:solidFill>
                        <a:effectLst/>
                        <a:latin typeface="Helvetica" panose="020B0604020202020204"/>
                        <a:ea typeface="+mn-ea"/>
                        <a:cs typeface="+mn-cs"/>
                      </a:endParaRPr>
                    </a:p>
                  </a:txBody>
                  <a:tcPr marL="9525" marR="9525" marT="9525" marB="0" anchor="b"/>
                </a:tc>
                <a:tc>
                  <a:txBody>
                    <a:bodyPr/>
                    <a:lstStyle/>
                    <a:p>
                      <a:pPr algn="l" fontAlgn="b">
                        <a:buNone/>
                      </a:pPr>
                      <a:r>
                        <a:rPr lang="en-US" sz="1000" b="0" i="0" u="none" strike="noStrike" kern="1200">
                          <a:solidFill>
                            <a:srgbClr val="1F1A62"/>
                          </a:solidFill>
                          <a:effectLst/>
                          <a:latin typeface="Helvetica" panose="020B0604020202020204"/>
                          <a:ea typeface="+mn-ea"/>
                          <a:cs typeface="+mn-cs"/>
                        </a:rPr>
                        <a:t>Personal Care</a:t>
                      </a:r>
                    </a:p>
                  </a:txBody>
                  <a:tcPr marL="9525" marR="9525" marT="9525" marB="0" anchor="b"/>
                </a:tc>
                <a:tc>
                  <a:txBody>
                    <a:bodyPr/>
                    <a:lstStyle/>
                    <a:p>
                      <a:pPr algn="r" fontAlgn="b">
                        <a:buNone/>
                      </a:pPr>
                      <a:r>
                        <a:rPr lang="en-US" sz="1000" b="1" i="0" u="none" strike="noStrike" kern="1200">
                          <a:solidFill>
                            <a:srgbClr val="1F1A62"/>
                          </a:solidFill>
                          <a:effectLst/>
                          <a:latin typeface="Helvetica" panose="020B0604020202020204"/>
                          <a:ea typeface="+mn-ea"/>
                          <a:cs typeface="+mn-cs"/>
                        </a:rPr>
                        <a:t>$115.6</a:t>
                      </a:r>
                    </a:p>
                  </a:txBody>
                  <a:tcPr marL="9525" marR="9525" marT="9525" marB="0" anchor="b"/>
                </a:tc>
                <a:extLst>
                  <a:ext uri="{0D108BD9-81ED-4DB2-BD59-A6C34878D82A}">
                    <a16:rowId xmlns:a16="http://schemas.microsoft.com/office/drawing/2014/main" val="1097856534"/>
                  </a:ext>
                </a:extLst>
              </a:tr>
              <a:tr h="148903">
                <a:tc>
                  <a:txBody>
                    <a:bodyPr/>
                    <a:lstStyle/>
                    <a:p>
                      <a:pPr algn="l" fontAlgn="b">
                        <a:buNone/>
                      </a:pPr>
                      <a:r>
                        <a:rPr lang="en-US" sz="1000" b="0" i="0" u="sng" strike="noStrike" kern="1200">
                          <a:solidFill>
                            <a:srgbClr val="1F1A62"/>
                          </a:solidFill>
                          <a:effectLst/>
                          <a:latin typeface="Helvetica" panose="020B0604020202020204"/>
                          <a:ea typeface="+mn-ea"/>
                          <a:cs typeface="+mn-cs"/>
                          <a:hlinkClick r:id="rId42">
                            <a:extLst>
                              <a:ext uri="{A12FA001-AC4F-418D-AE19-62706E023703}">
                                <ahyp:hlinkClr xmlns:ahyp="http://schemas.microsoft.com/office/drawing/2018/hyperlinkcolor" val="tx"/>
                              </a:ext>
                            </a:extLst>
                          </a:hlinkClick>
                        </a:rPr>
                        <a:t>SendAFriend</a:t>
                      </a:r>
                      <a:endParaRPr lang="en-US" sz="1000" b="0" i="0" u="sng" strike="noStrike" kern="1200">
                        <a:solidFill>
                          <a:srgbClr val="1F1A62"/>
                        </a:solidFill>
                        <a:effectLst/>
                        <a:latin typeface="Helvetica" panose="020B0604020202020204"/>
                        <a:ea typeface="+mn-ea"/>
                        <a:cs typeface="+mn-cs"/>
                      </a:endParaRPr>
                    </a:p>
                  </a:txBody>
                  <a:tcPr marL="9525" marR="9525" marT="9525" marB="0" anchor="b"/>
                </a:tc>
                <a:tc>
                  <a:txBody>
                    <a:bodyPr/>
                    <a:lstStyle/>
                    <a:p>
                      <a:pPr algn="l" fontAlgn="b">
                        <a:buNone/>
                      </a:pPr>
                      <a:r>
                        <a:rPr lang="en-US" sz="1000" b="0" i="0" u="none" strike="noStrike" kern="1200">
                          <a:solidFill>
                            <a:srgbClr val="1F1A62"/>
                          </a:solidFill>
                          <a:effectLst/>
                          <a:latin typeface="Helvetica" panose="020B0604020202020204"/>
                          <a:ea typeface="+mn-ea"/>
                          <a:cs typeface="+mn-cs"/>
                        </a:rPr>
                        <a:t>Gift Box</a:t>
                      </a:r>
                    </a:p>
                  </a:txBody>
                  <a:tcPr marL="9525" marR="9525" marT="9525" marB="0" anchor="b"/>
                </a:tc>
                <a:tc>
                  <a:txBody>
                    <a:bodyPr/>
                    <a:lstStyle/>
                    <a:p>
                      <a:pPr algn="r" fontAlgn="b">
                        <a:buNone/>
                      </a:pPr>
                      <a:r>
                        <a:rPr lang="en-US" sz="1000" b="1" i="0" u="none" strike="noStrike" kern="1200">
                          <a:solidFill>
                            <a:srgbClr val="1F1A62"/>
                          </a:solidFill>
                          <a:effectLst/>
                          <a:latin typeface="Helvetica" panose="020B0604020202020204"/>
                          <a:ea typeface="+mn-ea"/>
                          <a:cs typeface="+mn-cs"/>
                        </a:rPr>
                        <a:t>$114.3</a:t>
                      </a:r>
                    </a:p>
                  </a:txBody>
                  <a:tcPr marL="9525" marR="9525" marT="9525" marB="0" anchor="b"/>
                </a:tc>
                <a:extLst>
                  <a:ext uri="{0D108BD9-81ED-4DB2-BD59-A6C34878D82A}">
                    <a16:rowId xmlns:a16="http://schemas.microsoft.com/office/drawing/2014/main" val="2817099890"/>
                  </a:ext>
                </a:extLst>
              </a:tr>
            </a:tbl>
          </a:graphicData>
        </a:graphic>
      </p:graphicFrame>
      <p:graphicFrame>
        <p:nvGraphicFramePr>
          <p:cNvPr id="8" name="Table 7">
            <a:extLst>
              <a:ext uri="{FF2B5EF4-FFF2-40B4-BE49-F238E27FC236}">
                <a16:creationId xmlns:a16="http://schemas.microsoft.com/office/drawing/2014/main" id="{7525B9EF-3BFC-EC2B-1FC2-1A866585C5E2}"/>
              </a:ext>
            </a:extLst>
          </p:cNvPr>
          <p:cNvGraphicFramePr>
            <a:graphicFrameLocks noGrp="1"/>
          </p:cNvGraphicFramePr>
          <p:nvPr>
            <p:extLst>
              <p:ext uri="{D42A27DB-BD31-4B8C-83A1-F6EECF244321}">
                <p14:modId xmlns:p14="http://schemas.microsoft.com/office/powerpoint/2010/main" val="2901577247"/>
              </p:ext>
            </p:extLst>
          </p:nvPr>
        </p:nvGraphicFramePr>
        <p:xfrm>
          <a:off x="8168208" y="1385684"/>
          <a:ext cx="3927287" cy="2444863"/>
        </p:xfrm>
        <a:graphic>
          <a:graphicData uri="http://schemas.openxmlformats.org/drawingml/2006/table">
            <a:tbl>
              <a:tblPr>
                <a:tableStyleId>{5C22544A-7EE6-4342-B048-85BDC9FD1C3A}</a:tableStyleId>
              </a:tblPr>
              <a:tblGrid>
                <a:gridCol w="1387204">
                  <a:extLst>
                    <a:ext uri="{9D8B030D-6E8A-4147-A177-3AD203B41FA5}">
                      <a16:colId xmlns:a16="http://schemas.microsoft.com/office/drawing/2014/main" val="2891789165"/>
                    </a:ext>
                  </a:extLst>
                </a:gridCol>
                <a:gridCol w="1642949">
                  <a:extLst>
                    <a:ext uri="{9D8B030D-6E8A-4147-A177-3AD203B41FA5}">
                      <a16:colId xmlns:a16="http://schemas.microsoft.com/office/drawing/2014/main" val="135091300"/>
                    </a:ext>
                  </a:extLst>
                </a:gridCol>
                <a:gridCol w="897134">
                  <a:extLst>
                    <a:ext uri="{9D8B030D-6E8A-4147-A177-3AD203B41FA5}">
                      <a16:colId xmlns:a16="http://schemas.microsoft.com/office/drawing/2014/main" val="2961594174"/>
                    </a:ext>
                  </a:extLst>
                </a:gridCol>
              </a:tblGrid>
              <a:tr h="145368">
                <a:tc>
                  <a:txBody>
                    <a:bodyPr/>
                    <a:lstStyle/>
                    <a:p>
                      <a:pPr algn="ctr" fontAlgn="b"/>
                      <a:r>
                        <a:rPr lang="en-US" sz="1000" b="1" i="0" u="none" strike="noStrike">
                          <a:solidFill>
                            <a:schemeClr val="bg1"/>
                          </a:solidFill>
                          <a:effectLst/>
                          <a:latin typeface="Helvetica" panose="020B0604020202020204" pitchFamily="34" charset="0"/>
                          <a:cs typeface="Helvetica" panose="020B0604020202020204" pitchFamily="34" charset="0"/>
                        </a:rPr>
                        <a:t>Brand</a:t>
                      </a:r>
                    </a:p>
                  </a:txBody>
                  <a:tcPr marL="0" marR="0" marT="0" marB="0" anchor="b">
                    <a:solidFill>
                      <a:srgbClr val="ED3C8D"/>
                    </a:solidFill>
                  </a:tcPr>
                </a:tc>
                <a:tc>
                  <a:txBody>
                    <a:bodyPr/>
                    <a:lstStyle/>
                    <a:p>
                      <a:pPr algn="ctr" fontAlgn="b"/>
                      <a:r>
                        <a:rPr lang="en-US" sz="1000" b="1" i="0" u="none" strike="noStrike">
                          <a:solidFill>
                            <a:schemeClr val="bg1"/>
                          </a:solidFill>
                          <a:effectLst/>
                          <a:latin typeface="Helvetica" panose="020B0604020202020204" pitchFamily="34" charset="0"/>
                          <a:cs typeface="Helvetica" panose="020B0604020202020204" pitchFamily="34" charset="0"/>
                        </a:rPr>
                        <a:t>Category</a:t>
                      </a:r>
                    </a:p>
                  </a:txBody>
                  <a:tcPr marL="0" marR="0" marT="0" marB="0" anchor="b">
                    <a:solidFill>
                      <a:srgbClr val="ED3C8D"/>
                    </a:solidFill>
                  </a:tcPr>
                </a:tc>
                <a:tc>
                  <a:txBody>
                    <a:bodyPr/>
                    <a:lstStyle/>
                    <a:p>
                      <a:pPr algn="ctr" fontAlgn="b"/>
                      <a:r>
                        <a:rPr lang="en-US" sz="1000" b="1" i="0" u="none" strike="noStrike">
                          <a:solidFill>
                            <a:schemeClr val="bg1"/>
                          </a:solidFill>
                          <a:effectLst/>
                          <a:latin typeface="Helvetica" panose="020B0604020202020204" pitchFamily="34" charset="0"/>
                          <a:cs typeface="Helvetica" panose="020B0604020202020204" pitchFamily="34" charset="0"/>
                        </a:rPr>
                        <a:t>$$$ (000)</a:t>
                      </a:r>
                    </a:p>
                  </a:txBody>
                  <a:tcPr marL="0" marR="0" marT="0" marB="0" anchor="b">
                    <a:solidFill>
                      <a:srgbClr val="ED3C8D"/>
                    </a:solidFill>
                  </a:tcPr>
                </a:tc>
                <a:extLst>
                  <a:ext uri="{0D108BD9-81ED-4DB2-BD59-A6C34878D82A}">
                    <a16:rowId xmlns:a16="http://schemas.microsoft.com/office/drawing/2014/main" val="2986064694"/>
                  </a:ext>
                </a:extLst>
              </a:tr>
              <a:tr h="154454">
                <a:tc>
                  <a:txBody>
                    <a:bodyPr/>
                    <a:lstStyle/>
                    <a:p>
                      <a:pPr algn="l" fontAlgn="b">
                        <a:buNone/>
                      </a:pPr>
                      <a:r>
                        <a:rPr lang="en-US" sz="1000" b="0" i="0" u="sng" strike="noStrike" kern="1200">
                          <a:solidFill>
                            <a:srgbClr val="1F1A62"/>
                          </a:solidFill>
                          <a:effectLst/>
                          <a:latin typeface="Helvetica" panose="020B0604020202020204"/>
                          <a:ea typeface="+mn-ea"/>
                          <a:cs typeface="+mn-cs"/>
                          <a:hlinkClick r:id="rId43">
                            <a:extLst>
                              <a:ext uri="{A12FA001-AC4F-418D-AE19-62706E023703}">
                                <ahyp:hlinkClr xmlns:ahyp="http://schemas.microsoft.com/office/drawing/2018/hyperlinkcolor" val="tx"/>
                              </a:ext>
                            </a:extLst>
                          </a:hlinkClick>
                        </a:rPr>
                        <a:t>Grain Wood Furniture</a:t>
                      </a:r>
                      <a:endParaRPr lang="en-US" sz="1000" b="0" i="0" u="sng" strike="noStrike" kern="1200">
                        <a:solidFill>
                          <a:srgbClr val="1F1A62"/>
                        </a:solidFill>
                        <a:effectLst/>
                        <a:latin typeface="Helvetica" panose="020B0604020202020204"/>
                        <a:ea typeface="+mn-ea"/>
                        <a:cs typeface="+mn-cs"/>
                      </a:endParaRPr>
                    </a:p>
                  </a:txBody>
                  <a:tcPr marL="9525" marR="9525" marT="9525" marB="0" anchor="b"/>
                </a:tc>
                <a:tc>
                  <a:txBody>
                    <a:bodyPr/>
                    <a:lstStyle/>
                    <a:p>
                      <a:pPr algn="l" fontAlgn="b">
                        <a:buNone/>
                      </a:pPr>
                      <a:r>
                        <a:rPr lang="en-US" sz="1000" b="0" i="0" u="none" strike="noStrike" kern="1200">
                          <a:solidFill>
                            <a:srgbClr val="1F1A62"/>
                          </a:solidFill>
                          <a:effectLst/>
                          <a:latin typeface="Helvetica" panose="020B0604020202020204"/>
                          <a:ea typeface="+mn-ea"/>
                          <a:cs typeface="+mn-cs"/>
                        </a:rPr>
                        <a:t>Home Furnishing</a:t>
                      </a:r>
                    </a:p>
                  </a:txBody>
                  <a:tcPr marL="9525" marR="9525" marT="9525" marB="0" anchor="b"/>
                </a:tc>
                <a:tc>
                  <a:txBody>
                    <a:bodyPr/>
                    <a:lstStyle/>
                    <a:p>
                      <a:pPr algn="r" fontAlgn="b">
                        <a:buNone/>
                      </a:pPr>
                      <a:r>
                        <a:rPr lang="en-US" sz="1000" b="1" i="0" u="none" strike="noStrike" kern="1200">
                          <a:solidFill>
                            <a:srgbClr val="1F1A62"/>
                          </a:solidFill>
                          <a:effectLst/>
                          <a:latin typeface="Helvetica" panose="020B0604020202020204"/>
                          <a:ea typeface="+mn-ea"/>
                          <a:cs typeface="+mn-cs"/>
                        </a:rPr>
                        <a:t>$110.7</a:t>
                      </a:r>
                    </a:p>
                  </a:txBody>
                  <a:tcPr marL="9525" marR="9525" marT="9525" marB="0" anchor="b"/>
                </a:tc>
                <a:extLst>
                  <a:ext uri="{0D108BD9-81ED-4DB2-BD59-A6C34878D82A}">
                    <a16:rowId xmlns:a16="http://schemas.microsoft.com/office/drawing/2014/main" val="4103111136"/>
                  </a:ext>
                </a:extLst>
              </a:tr>
              <a:tr h="154454">
                <a:tc>
                  <a:txBody>
                    <a:bodyPr/>
                    <a:lstStyle/>
                    <a:p>
                      <a:pPr algn="l" fontAlgn="b">
                        <a:buNone/>
                      </a:pPr>
                      <a:r>
                        <a:rPr lang="en-US" sz="1000" b="0" i="0" u="sng" strike="noStrike" kern="1200">
                          <a:solidFill>
                            <a:srgbClr val="1F1A62"/>
                          </a:solidFill>
                          <a:effectLst/>
                          <a:latin typeface="Helvetica" panose="020B0604020202020204"/>
                          <a:ea typeface="+mn-ea"/>
                          <a:cs typeface="+mn-cs"/>
                          <a:hlinkClick r:id="rId44">
                            <a:extLst>
                              <a:ext uri="{A12FA001-AC4F-418D-AE19-62706E023703}">
                                <ahyp:hlinkClr xmlns:ahyp="http://schemas.microsoft.com/office/drawing/2018/hyperlinkcolor" val="tx"/>
                              </a:ext>
                            </a:extLst>
                          </a:hlinkClick>
                        </a:rPr>
                        <a:t>BugMD</a:t>
                      </a:r>
                      <a:endParaRPr lang="en-US" sz="1000" b="0" i="0" u="sng" strike="noStrike" kern="1200">
                        <a:solidFill>
                          <a:srgbClr val="1F1A62"/>
                        </a:solidFill>
                        <a:effectLst/>
                        <a:latin typeface="Helvetica" panose="020B0604020202020204"/>
                        <a:ea typeface="+mn-ea"/>
                        <a:cs typeface="+mn-cs"/>
                      </a:endParaRPr>
                    </a:p>
                  </a:txBody>
                  <a:tcPr marL="9525" marR="9525" marT="9525" marB="0" anchor="b"/>
                </a:tc>
                <a:tc>
                  <a:txBody>
                    <a:bodyPr/>
                    <a:lstStyle/>
                    <a:p>
                      <a:pPr algn="l" fontAlgn="b">
                        <a:buNone/>
                      </a:pPr>
                      <a:r>
                        <a:rPr lang="en-US" sz="1000" b="0" i="0" u="none" strike="noStrike" kern="1200">
                          <a:solidFill>
                            <a:srgbClr val="1F1A62"/>
                          </a:solidFill>
                          <a:effectLst/>
                          <a:latin typeface="Helvetica" panose="020B0604020202020204"/>
                          <a:ea typeface="+mn-ea"/>
                          <a:cs typeface="+mn-cs"/>
                        </a:rPr>
                        <a:t>Personal Care</a:t>
                      </a:r>
                    </a:p>
                  </a:txBody>
                  <a:tcPr marL="9525" marR="9525" marT="9525" marB="0" anchor="b"/>
                </a:tc>
                <a:tc>
                  <a:txBody>
                    <a:bodyPr/>
                    <a:lstStyle/>
                    <a:p>
                      <a:pPr algn="r" fontAlgn="b">
                        <a:buNone/>
                      </a:pPr>
                      <a:r>
                        <a:rPr lang="en-US" sz="1000" b="1" i="0" u="none" strike="noStrike" kern="1200">
                          <a:solidFill>
                            <a:srgbClr val="1F1A62"/>
                          </a:solidFill>
                          <a:effectLst/>
                          <a:latin typeface="Helvetica" panose="020B0604020202020204"/>
                          <a:ea typeface="+mn-ea"/>
                          <a:cs typeface="+mn-cs"/>
                        </a:rPr>
                        <a:t>$109.6</a:t>
                      </a:r>
                    </a:p>
                  </a:txBody>
                  <a:tcPr marL="9525" marR="9525" marT="9525" marB="0" anchor="b"/>
                </a:tc>
                <a:extLst>
                  <a:ext uri="{0D108BD9-81ED-4DB2-BD59-A6C34878D82A}">
                    <a16:rowId xmlns:a16="http://schemas.microsoft.com/office/drawing/2014/main" val="2969708319"/>
                  </a:ext>
                </a:extLst>
              </a:tr>
              <a:tr h="187438">
                <a:tc>
                  <a:txBody>
                    <a:bodyPr/>
                    <a:lstStyle/>
                    <a:p>
                      <a:pPr algn="l" fontAlgn="b">
                        <a:buNone/>
                      </a:pPr>
                      <a:r>
                        <a:rPr lang="en-US" sz="1000" b="0" i="0" u="sng" strike="noStrike" kern="1200">
                          <a:solidFill>
                            <a:srgbClr val="1F1A62"/>
                          </a:solidFill>
                          <a:effectLst/>
                          <a:latin typeface="Helvetica" panose="020B0604020202020204"/>
                          <a:ea typeface="+mn-ea"/>
                          <a:cs typeface="+mn-cs"/>
                          <a:hlinkClick r:id="rId45">
                            <a:extLst>
                              <a:ext uri="{A12FA001-AC4F-418D-AE19-62706E023703}">
                                <ahyp:hlinkClr xmlns:ahyp="http://schemas.microsoft.com/office/drawing/2018/hyperlinkcolor" val="tx"/>
                              </a:ext>
                            </a:extLst>
                          </a:hlinkClick>
                        </a:rPr>
                        <a:t>Don't Bug My Pet</a:t>
                      </a:r>
                      <a:endParaRPr lang="en-US" sz="1000" b="0" i="0" u="sng" strike="noStrike" kern="1200">
                        <a:solidFill>
                          <a:srgbClr val="1F1A62"/>
                        </a:solidFill>
                        <a:effectLst/>
                        <a:latin typeface="Helvetica" panose="020B0604020202020204"/>
                        <a:ea typeface="+mn-ea"/>
                        <a:cs typeface="+mn-cs"/>
                      </a:endParaRPr>
                    </a:p>
                  </a:txBody>
                  <a:tcPr marL="9525" marR="9525" marT="9525" marB="0" anchor="b"/>
                </a:tc>
                <a:tc>
                  <a:txBody>
                    <a:bodyPr/>
                    <a:lstStyle/>
                    <a:p>
                      <a:pPr algn="l" fontAlgn="b">
                        <a:buNone/>
                      </a:pPr>
                      <a:r>
                        <a:rPr lang="en-US" sz="1000" b="0" i="0" u="none" strike="noStrike" kern="1200">
                          <a:solidFill>
                            <a:srgbClr val="1F1A62"/>
                          </a:solidFill>
                          <a:effectLst/>
                          <a:latin typeface="Helvetica" panose="020B0604020202020204"/>
                          <a:ea typeface="+mn-ea"/>
                          <a:cs typeface="+mn-cs"/>
                        </a:rPr>
                        <a:t>Pet Care</a:t>
                      </a:r>
                    </a:p>
                  </a:txBody>
                  <a:tcPr marL="9525" marR="9525" marT="9525" marB="0" anchor="b"/>
                </a:tc>
                <a:tc>
                  <a:txBody>
                    <a:bodyPr/>
                    <a:lstStyle/>
                    <a:p>
                      <a:pPr algn="r" fontAlgn="b">
                        <a:buNone/>
                      </a:pPr>
                      <a:r>
                        <a:rPr lang="en-US" sz="1000" b="1" i="0" u="none" strike="noStrike" kern="1200">
                          <a:solidFill>
                            <a:srgbClr val="1F1A62"/>
                          </a:solidFill>
                          <a:effectLst/>
                          <a:latin typeface="Helvetica" panose="020B0604020202020204"/>
                          <a:ea typeface="+mn-ea"/>
                          <a:cs typeface="+mn-cs"/>
                        </a:rPr>
                        <a:t>$99.2</a:t>
                      </a:r>
                    </a:p>
                  </a:txBody>
                  <a:tcPr marL="9525" marR="9525" marT="9525" marB="0" anchor="b"/>
                </a:tc>
                <a:extLst>
                  <a:ext uri="{0D108BD9-81ED-4DB2-BD59-A6C34878D82A}">
                    <a16:rowId xmlns:a16="http://schemas.microsoft.com/office/drawing/2014/main" val="1682239239"/>
                  </a:ext>
                </a:extLst>
              </a:tr>
              <a:tr h="154454">
                <a:tc>
                  <a:txBody>
                    <a:bodyPr/>
                    <a:lstStyle/>
                    <a:p>
                      <a:pPr algn="l" fontAlgn="b">
                        <a:buNone/>
                      </a:pPr>
                      <a:r>
                        <a:rPr lang="en-US" sz="1000" b="0" i="0" u="sng" strike="noStrike" kern="1200">
                          <a:solidFill>
                            <a:srgbClr val="1F1A62"/>
                          </a:solidFill>
                          <a:effectLst/>
                          <a:latin typeface="Helvetica" panose="020B0604020202020204"/>
                          <a:ea typeface="+mn-ea"/>
                          <a:cs typeface="+mn-cs"/>
                          <a:hlinkClick r:id="rId46">
                            <a:extLst>
                              <a:ext uri="{A12FA001-AC4F-418D-AE19-62706E023703}">
                                <ahyp:hlinkClr xmlns:ahyp="http://schemas.microsoft.com/office/drawing/2018/hyperlinkcolor" val="tx"/>
                              </a:ext>
                            </a:extLst>
                          </a:hlinkClick>
                        </a:rPr>
                        <a:t>Perry Ellis</a:t>
                      </a:r>
                      <a:endParaRPr lang="en-US" sz="1000" b="0" i="0" u="sng" strike="noStrike" kern="1200">
                        <a:solidFill>
                          <a:srgbClr val="1F1A62"/>
                        </a:solidFill>
                        <a:effectLst/>
                        <a:latin typeface="Helvetica" panose="020B0604020202020204"/>
                        <a:ea typeface="+mn-ea"/>
                        <a:cs typeface="+mn-cs"/>
                      </a:endParaRPr>
                    </a:p>
                  </a:txBody>
                  <a:tcPr marL="9525" marR="9525" marT="9525" marB="0" anchor="b"/>
                </a:tc>
                <a:tc>
                  <a:txBody>
                    <a:bodyPr/>
                    <a:lstStyle/>
                    <a:p>
                      <a:pPr algn="l" fontAlgn="b">
                        <a:buNone/>
                      </a:pPr>
                      <a:r>
                        <a:rPr lang="en-US" sz="1000" b="0" i="0" u="none" strike="noStrike" kern="1200">
                          <a:solidFill>
                            <a:srgbClr val="1F1A62"/>
                          </a:solidFill>
                          <a:effectLst/>
                          <a:latin typeface="Helvetica" panose="020B0604020202020204"/>
                          <a:ea typeface="+mn-ea"/>
                          <a:cs typeface="+mn-cs"/>
                        </a:rPr>
                        <a:t>Apparel &amp; Accessories</a:t>
                      </a:r>
                    </a:p>
                  </a:txBody>
                  <a:tcPr marL="9525" marR="9525" marT="9525" marB="0" anchor="b"/>
                </a:tc>
                <a:tc>
                  <a:txBody>
                    <a:bodyPr/>
                    <a:lstStyle/>
                    <a:p>
                      <a:pPr algn="r" fontAlgn="b">
                        <a:buNone/>
                      </a:pPr>
                      <a:r>
                        <a:rPr lang="en-US" sz="1000" b="1" i="0" u="none" strike="noStrike" kern="1200">
                          <a:solidFill>
                            <a:srgbClr val="1F1A62"/>
                          </a:solidFill>
                          <a:effectLst/>
                          <a:latin typeface="Helvetica" panose="020B0604020202020204"/>
                          <a:ea typeface="+mn-ea"/>
                          <a:cs typeface="+mn-cs"/>
                        </a:rPr>
                        <a:t>$96.8</a:t>
                      </a:r>
                    </a:p>
                  </a:txBody>
                  <a:tcPr marL="9525" marR="9525" marT="9525" marB="0" anchor="b"/>
                </a:tc>
                <a:extLst>
                  <a:ext uri="{0D108BD9-81ED-4DB2-BD59-A6C34878D82A}">
                    <a16:rowId xmlns:a16="http://schemas.microsoft.com/office/drawing/2014/main" val="98510553"/>
                  </a:ext>
                </a:extLst>
              </a:tr>
              <a:tr h="154454">
                <a:tc>
                  <a:txBody>
                    <a:bodyPr/>
                    <a:lstStyle/>
                    <a:p>
                      <a:pPr algn="l" fontAlgn="b">
                        <a:buNone/>
                      </a:pPr>
                      <a:r>
                        <a:rPr lang="en-US" sz="1000" b="0" i="0" u="sng" strike="noStrike" kern="1200">
                          <a:solidFill>
                            <a:srgbClr val="1F1A62"/>
                          </a:solidFill>
                          <a:effectLst/>
                          <a:latin typeface="Helvetica" panose="020B0604020202020204"/>
                          <a:ea typeface="+mn-ea"/>
                          <a:cs typeface="+mn-cs"/>
                          <a:hlinkClick r:id="rId47">
                            <a:extLst>
                              <a:ext uri="{A12FA001-AC4F-418D-AE19-62706E023703}">
                                <ahyp:hlinkClr xmlns:ahyp="http://schemas.microsoft.com/office/drawing/2018/hyperlinkcolor" val="tx"/>
                              </a:ext>
                            </a:extLst>
                          </a:hlinkClick>
                        </a:rPr>
                        <a:t>Alpha Dog Nutrition</a:t>
                      </a:r>
                      <a:endParaRPr lang="en-US" sz="1000" b="0" i="0" u="sng" strike="noStrike" kern="1200">
                        <a:solidFill>
                          <a:srgbClr val="1F1A62"/>
                        </a:solidFill>
                        <a:effectLst/>
                        <a:latin typeface="Helvetica" panose="020B0604020202020204"/>
                        <a:ea typeface="+mn-ea"/>
                        <a:cs typeface="+mn-cs"/>
                      </a:endParaRPr>
                    </a:p>
                  </a:txBody>
                  <a:tcPr marL="9525" marR="9525" marT="9525" marB="0" anchor="b"/>
                </a:tc>
                <a:tc>
                  <a:txBody>
                    <a:bodyPr/>
                    <a:lstStyle/>
                    <a:p>
                      <a:pPr algn="l" fontAlgn="b">
                        <a:buNone/>
                      </a:pPr>
                      <a:r>
                        <a:rPr lang="en-US" sz="1000" b="0" i="0" u="none" strike="noStrike" kern="1200">
                          <a:solidFill>
                            <a:srgbClr val="1F1A62"/>
                          </a:solidFill>
                          <a:effectLst/>
                          <a:latin typeface="Helvetica" panose="020B0604020202020204"/>
                          <a:ea typeface="+mn-ea"/>
                          <a:cs typeface="+mn-cs"/>
                        </a:rPr>
                        <a:t>Pet Care</a:t>
                      </a:r>
                    </a:p>
                  </a:txBody>
                  <a:tcPr marL="9525" marR="9525" marT="9525" marB="0" anchor="b"/>
                </a:tc>
                <a:tc>
                  <a:txBody>
                    <a:bodyPr/>
                    <a:lstStyle/>
                    <a:p>
                      <a:pPr algn="r" fontAlgn="b">
                        <a:buNone/>
                      </a:pPr>
                      <a:r>
                        <a:rPr lang="en-US" sz="1000" b="1" i="0" u="none" strike="noStrike" kern="1200">
                          <a:solidFill>
                            <a:srgbClr val="1F1A62"/>
                          </a:solidFill>
                          <a:effectLst/>
                          <a:latin typeface="Helvetica" panose="020B0604020202020204"/>
                          <a:ea typeface="+mn-ea"/>
                          <a:cs typeface="+mn-cs"/>
                        </a:rPr>
                        <a:t>$88.6</a:t>
                      </a:r>
                    </a:p>
                  </a:txBody>
                  <a:tcPr marL="9525" marR="9525" marT="9525" marB="0" anchor="b"/>
                </a:tc>
                <a:extLst>
                  <a:ext uri="{0D108BD9-81ED-4DB2-BD59-A6C34878D82A}">
                    <a16:rowId xmlns:a16="http://schemas.microsoft.com/office/drawing/2014/main" val="2714804605"/>
                  </a:ext>
                </a:extLst>
              </a:tr>
              <a:tr h="154454">
                <a:tc>
                  <a:txBody>
                    <a:bodyPr/>
                    <a:lstStyle/>
                    <a:p>
                      <a:pPr algn="l" fontAlgn="b">
                        <a:buNone/>
                      </a:pPr>
                      <a:r>
                        <a:rPr lang="en-US" sz="1000" b="0" i="0" u="sng" strike="noStrike" kern="1200">
                          <a:solidFill>
                            <a:srgbClr val="1F1A62"/>
                          </a:solidFill>
                          <a:effectLst/>
                          <a:latin typeface="Helvetica" panose="020B0604020202020204"/>
                          <a:ea typeface="+mn-ea"/>
                          <a:cs typeface="+mn-cs"/>
                          <a:hlinkClick r:id="rId48">
                            <a:extLst>
                              <a:ext uri="{A12FA001-AC4F-418D-AE19-62706E023703}">
                                <ahyp:hlinkClr xmlns:ahyp="http://schemas.microsoft.com/office/drawing/2018/hyperlinkcolor" val="tx"/>
                              </a:ext>
                            </a:extLst>
                          </a:hlinkClick>
                        </a:rPr>
                        <a:t>KURU Footwear</a:t>
                      </a:r>
                      <a:endParaRPr lang="en-US" sz="1000" b="0" i="0" u="sng" strike="noStrike" kern="1200">
                        <a:solidFill>
                          <a:srgbClr val="1F1A62"/>
                        </a:solidFill>
                        <a:effectLst/>
                        <a:latin typeface="Helvetica" panose="020B0604020202020204"/>
                        <a:ea typeface="+mn-ea"/>
                        <a:cs typeface="+mn-cs"/>
                      </a:endParaRPr>
                    </a:p>
                  </a:txBody>
                  <a:tcPr marL="9525" marR="9525" marT="9525" marB="0" anchor="b"/>
                </a:tc>
                <a:tc>
                  <a:txBody>
                    <a:bodyPr/>
                    <a:lstStyle/>
                    <a:p>
                      <a:pPr algn="l" fontAlgn="b">
                        <a:buNone/>
                      </a:pPr>
                      <a:r>
                        <a:rPr lang="en-US" sz="1000" b="0" i="0" u="none" strike="noStrike" kern="1200">
                          <a:solidFill>
                            <a:srgbClr val="1F1A62"/>
                          </a:solidFill>
                          <a:effectLst/>
                          <a:latin typeface="Helvetica" panose="020B0604020202020204"/>
                          <a:ea typeface="+mn-ea"/>
                          <a:cs typeface="+mn-cs"/>
                        </a:rPr>
                        <a:t>Apparel &amp; Accessories</a:t>
                      </a:r>
                    </a:p>
                  </a:txBody>
                  <a:tcPr marL="9525" marR="9525" marT="9525" marB="0" anchor="b"/>
                </a:tc>
                <a:tc>
                  <a:txBody>
                    <a:bodyPr/>
                    <a:lstStyle/>
                    <a:p>
                      <a:pPr algn="r" fontAlgn="b">
                        <a:buNone/>
                      </a:pPr>
                      <a:r>
                        <a:rPr lang="en-US" sz="1000" b="1" i="0" u="none" strike="noStrike" kern="1200">
                          <a:solidFill>
                            <a:srgbClr val="1F1A62"/>
                          </a:solidFill>
                          <a:effectLst/>
                          <a:latin typeface="Helvetica" panose="020B0604020202020204"/>
                          <a:ea typeface="+mn-ea"/>
                          <a:cs typeface="+mn-cs"/>
                        </a:rPr>
                        <a:t>$87.9</a:t>
                      </a:r>
                    </a:p>
                  </a:txBody>
                  <a:tcPr marL="9525" marR="9525" marT="9525" marB="0" anchor="b"/>
                </a:tc>
                <a:extLst>
                  <a:ext uri="{0D108BD9-81ED-4DB2-BD59-A6C34878D82A}">
                    <a16:rowId xmlns:a16="http://schemas.microsoft.com/office/drawing/2014/main" val="3942596667"/>
                  </a:ext>
                </a:extLst>
              </a:tr>
              <a:tr h="154454">
                <a:tc>
                  <a:txBody>
                    <a:bodyPr/>
                    <a:lstStyle/>
                    <a:p>
                      <a:pPr algn="l" fontAlgn="b">
                        <a:buNone/>
                      </a:pPr>
                      <a:r>
                        <a:rPr lang="en-US" sz="1000" b="0" i="0" u="sng" strike="noStrike" kern="1200">
                          <a:solidFill>
                            <a:srgbClr val="1F1A62"/>
                          </a:solidFill>
                          <a:effectLst/>
                          <a:latin typeface="Helvetica" panose="020B0604020202020204"/>
                          <a:ea typeface="+mn-ea"/>
                          <a:cs typeface="+mn-cs"/>
                          <a:hlinkClick r:id="rId49">
                            <a:extLst>
                              <a:ext uri="{A12FA001-AC4F-418D-AE19-62706E023703}">
                                <ahyp:hlinkClr xmlns:ahyp="http://schemas.microsoft.com/office/drawing/2018/hyperlinkcolor" val="tx"/>
                              </a:ext>
                            </a:extLst>
                          </a:hlinkClick>
                        </a:rPr>
                        <a:t>Caldera+Lab</a:t>
                      </a:r>
                      <a:endParaRPr lang="en-US" sz="1000" b="0" i="0" u="sng" strike="noStrike" kern="1200">
                        <a:solidFill>
                          <a:srgbClr val="1F1A62"/>
                        </a:solidFill>
                        <a:effectLst/>
                        <a:latin typeface="Helvetica" panose="020B0604020202020204"/>
                        <a:ea typeface="+mn-ea"/>
                        <a:cs typeface="+mn-cs"/>
                      </a:endParaRPr>
                    </a:p>
                  </a:txBody>
                  <a:tcPr marL="9525" marR="9525" marT="9525" marB="0" anchor="b"/>
                </a:tc>
                <a:tc>
                  <a:txBody>
                    <a:bodyPr/>
                    <a:lstStyle/>
                    <a:p>
                      <a:pPr algn="l" fontAlgn="b">
                        <a:buNone/>
                      </a:pPr>
                      <a:r>
                        <a:rPr lang="en-US" sz="1000" b="0" i="0" u="none" strike="noStrike" kern="1200">
                          <a:solidFill>
                            <a:srgbClr val="1F1A62"/>
                          </a:solidFill>
                          <a:effectLst/>
                          <a:latin typeface="Helvetica" panose="020B0604020202020204"/>
                          <a:ea typeface="+mn-ea"/>
                          <a:cs typeface="+mn-cs"/>
                        </a:rPr>
                        <a:t>Personal Care</a:t>
                      </a:r>
                    </a:p>
                  </a:txBody>
                  <a:tcPr marL="9525" marR="9525" marT="9525" marB="0" anchor="b"/>
                </a:tc>
                <a:tc>
                  <a:txBody>
                    <a:bodyPr/>
                    <a:lstStyle/>
                    <a:p>
                      <a:pPr algn="r" fontAlgn="b">
                        <a:buNone/>
                      </a:pPr>
                      <a:r>
                        <a:rPr lang="en-US" sz="1000" b="1" i="0" u="none" strike="noStrike" kern="1200">
                          <a:solidFill>
                            <a:srgbClr val="1F1A62"/>
                          </a:solidFill>
                          <a:effectLst/>
                          <a:latin typeface="Helvetica" panose="020B0604020202020204"/>
                          <a:ea typeface="+mn-ea"/>
                          <a:cs typeface="+mn-cs"/>
                        </a:rPr>
                        <a:t>$70.7</a:t>
                      </a:r>
                    </a:p>
                  </a:txBody>
                  <a:tcPr marL="9525" marR="9525" marT="9525" marB="0" anchor="b"/>
                </a:tc>
                <a:extLst>
                  <a:ext uri="{0D108BD9-81ED-4DB2-BD59-A6C34878D82A}">
                    <a16:rowId xmlns:a16="http://schemas.microsoft.com/office/drawing/2014/main" val="1778085847"/>
                  </a:ext>
                </a:extLst>
              </a:tr>
              <a:tr h="154454">
                <a:tc>
                  <a:txBody>
                    <a:bodyPr/>
                    <a:lstStyle/>
                    <a:p>
                      <a:pPr algn="l" fontAlgn="b">
                        <a:buNone/>
                      </a:pPr>
                      <a:r>
                        <a:rPr lang="en-US" sz="1000" b="0" i="0" u="sng" strike="noStrike" kern="1200">
                          <a:solidFill>
                            <a:srgbClr val="1F1A62"/>
                          </a:solidFill>
                          <a:effectLst/>
                          <a:latin typeface="Helvetica" panose="020B0604020202020204"/>
                          <a:ea typeface="+mn-ea"/>
                          <a:cs typeface="+mn-cs"/>
                          <a:hlinkClick r:id="rId50">
                            <a:extLst>
                              <a:ext uri="{A12FA001-AC4F-418D-AE19-62706E023703}">
                                <ahyp:hlinkClr xmlns:ahyp="http://schemas.microsoft.com/office/drawing/2018/hyperlinkcolor" val="tx"/>
                              </a:ext>
                            </a:extLst>
                          </a:hlinkClick>
                        </a:rPr>
                        <a:t>Hollow Socks</a:t>
                      </a:r>
                      <a:endParaRPr lang="en-US" sz="1000" b="0" i="0" u="sng" strike="noStrike" kern="1200">
                        <a:solidFill>
                          <a:srgbClr val="1F1A62"/>
                        </a:solidFill>
                        <a:effectLst/>
                        <a:latin typeface="Helvetica" panose="020B0604020202020204"/>
                        <a:ea typeface="+mn-ea"/>
                        <a:cs typeface="+mn-cs"/>
                      </a:endParaRPr>
                    </a:p>
                  </a:txBody>
                  <a:tcPr marL="9525" marR="9525" marT="9525" marB="0" anchor="b"/>
                </a:tc>
                <a:tc>
                  <a:txBody>
                    <a:bodyPr/>
                    <a:lstStyle/>
                    <a:p>
                      <a:pPr algn="l" fontAlgn="b">
                        <a:buNone/>
                      </a:pPr>
                      <a:r>
                        <a:rPr lang="en-US" sz="1000" b="0" i="0" u="none" strike="noStrike" kern="1200">
                          <a:solidFill>
                            <a:srgbClr val="1F1A62"/>
                          </a:solidFill>
                          <a:effectLst/>
                          <a:latin typeface="Helvetica" panose="020B0604020202020204"/>
                          <a:ea typeface="+mn-ea"/>
                          <a:cs typeface="+mn-cs"/>
                        </a:rPr>
                        <a:t>Apparel &amp; Accessories</a:t>
                      </a:r>
                    </a:p>
                  </a:txBody>
                  <a:tcPr marL="9525" marR="9525" marT="9525" marB="0" anchor="b"/>
                </a:tc>
                <a:tc>
                  <a:txBody>
                    <a:bodyPr/>
                    <a:lstStyle/>
                    <a:p>
                      <a:pPr algn="r" fontAlgn="b">
                        <a:buNone/>
                      </a:pPr>
                      <a:r>
                        <a:rPr lang="en-US" sz="1000" b="1" i="0" u="none" strike="noStrike" kern="1200">
                          <a:solidFill>
                            <a:srgbClr val="1F1A62"/>
                          </a:solidFill>
                          <a:effectLst/>
                          <a:latin typeface="Helvetica" panose="020B0604020202020204"/>
                          <a:ea typeface="+mn-ea"/>
                          <a:cs typeface="+mn-cs"/>
                        </a:rPr>
                        <a:t>$69.1</a:t>
                      </a:r>
                    </a:p>
                  </a:txBody>
                  <a:tcPr marL="9525" marR="9525" marT="9525" marB="0" anchor="b"/>
                </a:tc>
                <a:extLst>
                  <a:ext uri="{0D108BD9-81ED-4DB2-BD59-A6C34878D82A}">
                    <a16:rowId xmlns:a16="http://schemas.microsoft.com/office/drawing/2014/main" val="1740652804"/>
                  </a:ext>
                </a:extLst>
              </a:tr>
              <a:tr h="154454">
                <a:tc>
                  <a:txBody>
                    <a:bodyPr/>
                    <a:lstStyle/>
                    <a:p>
                      <a:pPr algn="l" fontAlgn="b">
                        <a:buNone/>
                      </a:pPr>
                      <a:r>
                        <a:rPr lang="en-US" sz="1000" b="0" i="0" u="sng" strike="noStrike" kern="1200">
                          <a:solidFill>
                            <a:srgbClr val="1F1A62"/>
                          </a:solidFill>
                          <a:effectLst/>
                          <a:latin typeface="Helvetica" panose="020B0604020202020204"/>
                          <a:ea typeface="+mn-ea"/>
                          <a:cs typeface="+mn-cs"/>
                          <a:hlinkClick r:id="rId51">
                            <a:extLst>
                              <a:ext uri="{A12FA001-AC4F-418D-AE19-62706E023703}">
                                <ahyp:hlinkClr xmlns:ahyp="http://schemas.microsoft.com/office/drawing/2018/hyperlinkcolor" val="tx"/>
                              </a:ext>
                            </a:extLst>
                          </a:hlinkClick>
                        </a:rPr>
                        <a:t>CLEARSTEM</a:t>
                      </a:r>
                      <a:endParaRPr lang="en-US" sz="1000" b="0" i="0" u="sng" strike="noStrike" kern="1200">
                        <a:solidFill>
                          <a:srgbClr val="1F1A62"/>
                        </a:solidFill>
                        <a:effectLst/>
                        <a:latin typeface="Helvetica" panose="020B0604020202020204"/>
                        <a:ea typeface="+mn-ea"/>
                        <a:cs typeface="+mn-cs"/>
                      </a:endParaRPr>
                    </a:p>
                  </a:txBody>
                  <a:tcPr marL="9525" marR="9525" marT="9525" marB="0" anchor="b"/>
                </a:tc>
                <a:tc>
                  <a:txBody>
                    <a:bodyPr/>
                    <a:lstStyle/>
                    <a:p>
                      <a:pPr algn="l" fontAlgn="b">
                        <a:buNone/>
                      </a:pPr>
                      <a:r>
                        <a:rPr lang="en-US" sz="1000" b="0" i="0" u="none" strike="noStrike" kern="1200">
                          <a:solidFill>
                            <a:srgbClr val="1F1A62"/>
                          </a:solidFill>
                          <a:effectLst/>
                          <a:latin typeface="Helvetica" panose="020B0604020202020204"/>
                          <a:ea typeface="+mn-ea"/>
                          <a:cs typeface="+mn-cs"/>
                        </a:rPr>
                        <a:t>Personal Care</a:t>
                      </a:r>
                    </a:p>
                  </a:txBody>
                  <a:tcPr marL="9525" marR="9525" marT="9525" marB="0" anchor="b"/>
                </a:tc>
                <a:tc>
                  <a:txBody>
                    <a:bodyPr/>
                    <a:lstStyle/>
                    <a:p>
                      <a:pPr algn="r" fontAlgn="b">
                        <a:buNone/>
                      </a:pPr>
                      <a:r>
                        <a:rPr lang="en-US" sz="1000" b="1" i="0" u="none" strike="noStrike" kern="1200">
                          <a:solidFill>
                            <a:srgbClr val="1F1A62"/>
                          </a:solidFill>
                          <a:effectLst/>
                          <a:latin typeface="Helvetica" panose="020B0604020202020204"/>
                          <a:ea typeface="+mn-ea"/>
                          <a:cs typeface="+mn-cs"/>
                        </a:rPr>
                        <a:t>$59.2</a:t>
                      </a:r>
                    </a:p>
                  </a:txBody>
                  <a:tcPr marL="9525" marR="9525" marT="9525" marB="0" anchor="b"/>
                </a:tc>
                <a:extLst>
                  <a:ext uri="{0D108BD9-81ED-4DB2-BD59-A6C34878D82A}">
                    <a16:rowId xmlns:a16="http://schemas.microsoft.com/office/drawing/2014/main" val="713095576"/>
                  </a:ext>
                </a:extLst>
              </a:tr>
              <a:tr h="154454">
                <a:tc>
                  <a:txBody>
                    <a:bodyPr/>
                    <a:lstStyle/>
                    <a:p>
                      <a:pPr algn="l" fontAlgn="b">
                        <a:buNone/>
                      </a:pPr>
                      <a:r>
                        <a:rPr lang="en-US" sz="1000" b="0" i="0" u="sng" strike="noStrike" kern="1200">
                          <a:solidFill>
                            <a:srgbClr val="1F1A62"/>
                          </a:solidFill>
                          <a:effectLst/>
                          <a:latin typeface="Helvetica" panose="020B0604020202020204"/>
                          <a:ea typeface="+mn-ea"/>
                          <a:cs typeface="+mn-cs"/>
                          <a:hlinkClick r:id="rId52">
                            <a:extLst>
                              <a:ext uri="{A12FA001-AC4F-418D-AE19-62706E023703}">
                                <ahyp:hlinkClr xmlns:ahyp="http://schemas.microsoft.com/office/drawing/2018/hyperlinkcolor" val="tx"/>
                              </a:ext>
                            </a:extLst>
                          </a:hlinkClick>
                        </a:rPr>
                        <a:t>Womaness</a:t>
                      </a:r>
                      <a:endParaRPr lang="en-US" sz="1000" b="0" i="0" u="sng" strike="noStrike" kern="1200">
                        <a:solidFill>
                          <a:srgbClr val="1F1A62"/>
                        </a:solidFill>
                        <a:effectLst/>
                        <a:latin typeface="Helvetica" panose="020B0604020202020204"/>
                        <a:ea typeface="+mn-ea"/>
                        <a:cs typeface="+mn-cs"/>
                      </a:endParaRPr>
                    </a:p>
                  </a:txBody>
                  <a:tcPr marL="9525" marR="9525" marT="9525" marB="0" anchor="b"/>
                </a:tc>
                <a:tc>
                  <a:txBody>
                    <a:bodyPr/>
                    <a:lstStyle/>
                    <a:p>
                      <a:pPr algn="l" fontAlgn="b">
                        <a:buNone/>
                      </a:pPr>
                      <a:r>
                        <a:rPr lang="en-US" sz="1000" b="0" i="0" u="none" strike="noStrike" kern="1200">
                          <a:solidFill>
                            <a:srgbClr val="1F1A62"/>
                          </a:solidFill>
                          <a:effectLst/>
                          <a:latin typeface="Helvetica" panose="020B0604020202020204"/>
                          <a:ea typeface="+mn-ea"/>
                          <a:cs typeface="+mn-cs"/>
                        </a:rPr>
                        <a:t>Personal Care</a:t>
                      </a:r>
                    </a:p>
                  </a:txBody>
                  <a:tcPr marL="9525" marR="9525" marT="9525" marB="0" anchor="b"/>
                </a:tc>
                <a:tc>
                  <a:txBody>
                    <a:bodyPr/>
                    <a:lstStyle/>
                    <a:p>
                      <a:pPr algn="r" fontAlgn="b">
                        <a:buNone/>
                      </a:pPr>
                      <a:r>
                        <a:rPr lang="en-US" sz="1000" b="1" i="0" u="none" strike="noStrike" kern="1200">
                          <a:solidFill>
                            <a:srgbClr val="1F1A62"/>
                          </a:solidFill>
                          <a:effectLst/>
                          <a:latin typeface="Helvetica" panose="020B0604020202020204"/>
                          <a:ea typeface="+mn-ea"/>
                          <a:cs typeface="+mn-cs"/>
                        </a:rPr>
                        <a:t>$57.7</a:t>
                      </a:r>
                    </a:p>
                  </a:txBody>
                  <a:tcPr marL="9525" marR="9525" marT="9525" marB="0" anchor="b"/>
                </a:tc>
                <a:extLst>
                  <a:ext uri="{0D108BD9-81ED-4DB2-BD59-A6C34878D82A}">
                    <a16:rowId xmlns:a16="http://schemas.microsoft.com/office/drawing/2014/main" val="3122245722"/>
                  </a:ext>
                </a:extLst>
              </a:tr>
              <a:tr h="154454">
                <a:tc>
                  <a:txBody>
                    <a:bodyPr/>
                    <a:lstStyle/>
                    <a:p>
                      <a:pPr algn="l" fontAlgn="b">
                        <a:buNone/>
                      </a:pPr>
                      <a:r>
                        <a:rPr lang="en-US" sz="1000" b="0" i="0" u="sng" strike="noStrike" kern="1200">
                          <a:solidFill>
                            <a:srgbClr val="1F1A62"/>
                          </a:solidFill>
                          <a:effectLst/>
                          <a:latin typeface="Helvetica" panose="020B0604020202020204"/>
                          <a:ea typeface="+mn-ea"/>
                          <a:cs typeface="+mn-cs"/>
                          <a:hlinkClick r:id="rId53">
                            <a:extLst>
                              <a:ext uri="{A12FA001-AC4F-418D-AE19-62706E023703}">
                                <ahyp:hlinkClr xmlns:ahyp="http://schemas.microsoft.com/office/drawing/2018/hyperlinkcolor" val="tx"/>
                              </a:ext>
                            </a:extLst>
                          </a:hlinkClick>
                        </a:rPr>
                        <a:t>Outcomes4Me</a:t>
                      </a:r>
                      <a:endParaRPr lang="en-US" sz="1000" b="0" i="0" u="sng" strike="noStrike" kern="1200">
                        <a:solidFill>
                          <a:srgbClr val="1F1A62"/>
                        </a:solidFill>
                        <a:effectLst/>
                        <a:latin typeface="Helvetica" panose="020B0604020202020204"/>
                        <a:ea typeface="+mn-ea"/>
                        <a:cs typeface="+mn-cs"/>
                      </a:endParaRPr>
                    </a:p>
                  </a:txBody>
                  <a:tcPr marL="9525" marR="9525" marT="9525" marB="0" anchor="b"/>
                </a:tc>
                <a:tc>
                  <a:txBody>
                    <a:bodyPr/>
                    <a:lstStyle/>
                    <a:p>
                      <a:pPr algn="l" fontAlgn="b">
                        <a:buNone/>
                      </a:pPr>
                      <a:r>
                        <a:rPr lang="en-US" sz="1000" b="0" i="0" u="none" strike="noStrike" kern="1200">
                          <a:solidFill>
                            <a:srgbClr val="1F1A62"/>
                          </a:solidFill>
                          <a:effectLst/>
                          <a:latin typeface="Helvetica" panose="020B0604020202020204"/>
                          <a:ea typeface="+mn-ea"/>
                          <a:cs typeface="+mn-cs"/>
                        </a:rPr>
                        <a:t>Health &amp; Wellness</a:t>
                      </a:r>
                    </a:p>
                  </a:txBody>
                  <a:tcPr marL="9525" marR="9525" marT="9525" marB="0" anchor="b"/>
                </a:tc>
                <a:tc>
                  <a:txBody>
                    <a:bodyPr/>
                    <a:lstStyle/>
                    <a:p>
                      <a:pPr algn="r" fontAlgn="b">
                        <a:buNone/>
                      </a:pPr>
                      <a:r>
                        <a:rPr lang="en-US" sz="1000" b="1" i="0" u="none" strike="noStrike" kern="1200">
                          <a:solidFill>
                            <a:srgbClr val="1F1A62"/>
                          </a:solidFill>
                          <a:effectLst/>
                          <a:latin typeface="Helvetica" panose="020B0604020202020204"/>
                          <a:ea typeface="+mn-ea"/>
                          <a:cs typeface="+mn-cs"/>
                        </a:rPr>
                        <a:t>$57.2</a:t>
                      </a:r>
                    </a:p>
                  </a:txBody>
                  <a:tcPr marL="9525" marR="9525" marT="9525" marB="0" anchor="b"/>
                </a:tc>
                <a:extLst>
                  <a:ext uri="{0D108BD9-81ED-4DB2-BD59-A6C34878D82A}">
                    <a16:rowId xmlns:a16="http://schemas.microsoft.com/office/drawing/2014/main" val="2220174234"/>
                  </a:ext>
                </a:extLst>
              </a:tr>
              <a:tr h="154454">
                <a:tc>
                  <a:txBody>
                    <a:bodyPr/>
                    <a:lstStyle/>
                    <a:p>
                      <a:pPr algn="l" fontAlgn="b">
                        <a:buNone/>
                      </a:pPr>
                      <a:r>
                        <a:rPr lang="en-US" sz="1000" b="0" i="0" u="sng" strike="noStrike" kern="1200">
                          <a:solidFill>
                            <a:srgbClr val="1F1A62"/>
                          </a:solidFill>
                          <a:effectLst/>
                          <a:latin typeface="Helvetica" panose="020B0604020202020204"/>
                          <a:ea typeface="+mn-ea"/>
                          <a:cs typeface="+mn-cs"/>
                          <a:hlinkClick r:id="rId54">
                            <a:extLst>
                              <a:ext uri="{A12FA001-AC4F-418D-AE19-62706E023703}">
                                <ahyp:hlinkClr xmlns:ahyp="http://schemas.microsoft.com/office/drawing/2018/hyperlinkcolor" val="tx"/>
                              </a:ext>
                            </a:extLst>
                          </a:hlinkClick>
                        </a:rPr>
                        <a:t>Nanit</a:t>
                      </a:r>
                      <a:endParaRPr lang="en-US" sz="1000" b="0" i="0" u="sng" strike="noStrike" kern="1200">
                        <a:solidFill>
                          <a:srgbClr val="1F1A62"/>
                        </a:solidFill>
                        <a:effectLst/>
                        <a:latin typeface="Helvetica" panose="020B0604020202020204"/>
                        <a:ea typeface="+mn-ea"/>
                        <a:cs typeface="+mn-cs"/>
                      </a:endParaRPr>
                    </a:p>
                  </a:txBody>
                  <a:tcPr marL="9525" marR="9525" marT="9525" marB="0" anchor="b"/>
                </a:tc>
                <a:tc>
                  <a:txBody>
                    <a:bodyPr/>
                    <a:lstStyle/>
                    <a:p>
                      <a:pPr algn="l" fontAlgn="b">
                        <a:buNone/>
                      </a:pPr>
                      <a:r>
                        <a:rPr lang="en-US" sz="1000" b="0" i="0" u="none" strike="noStrike" kern="1200">
                          <a:solidFill>
                            <a:srgbClr val="1F1A62"/>
                          </a:solidFill>
                          <a:effectLst/>
                          <a:latin typeface="Helvetica" panose="020B0604020202020204"/>
                          <a:ea typeface="+mn-ea"/>
                          <a:cs typeface="+mn-cs"/>
                        </a:rPr>
                        <a:t>Health &amp; Wellness</a:t>
                      </a:r>
                    </a:p>
                  </a:txBody>
                  <a:tcPr marL="9525" marR="9525" marT="9525" marB="0" anchor="b"/>
                </a:tc>
                <a:tc>
                  <a:txBody>
                    <a:bodyPr/>
                    <a:lstStyle/>
                    <a:p>
                      <a:pPr algn="r" fontAlgn="b">
                        <a:buNone/>
                      </a:pPr>
                      <a:r>
                        <a:rPr lang="en-US" sz="1000" b="1" i="0" u="none" strike="noStrike" kern="1200">
                          <a:solidFill>
                            <a:srgbClr val="1F1A62"/>
                          </a:solidFill>
                          <a:effectLst/>
                          <a:latin typeface="Helvetica" panose="020B0604020202020204"/>
                          <a:ea typeface="+mn-ea"/>
                          <a:cs typeface="+mn-cs"/>
                        </a:rPr>
                        <a:t>$56.4</a:t>
                      </a:r>
                    </a:p>
                  </a:txBody>
                  <a:tcPr marL="9525" marR="9525" marT="9525" marB="0" anchor="b"/>
                </a:tc>
                <a:extLst>
                  <a:ext uri="{0D108BD9-81ED-4DB2-BD59-A6C34878D82A}">
                    <a16:rowId xmlns:a16="http://schemas.microsoft.com/office/drawing/2014/main" val="3057944651"/>
                  </a:ext>
                </a:extLst>
              </a:tr>
              <a:tr h="154454">
                <a:tc>
                  <a:txBody>
                    <a:bodyPr/>
                    <a:lstStyle/>
                    <a:p>
                      <a:pPr algn="l" fontAlgn="b">
                        <a:buNone/>
                      </a:pPr>
                      <a:r>
                        <a:rPr lang="en-US" sz="1000" b="0" i="0" u="sng" strike="noStrike" kern="1200">
                          <a:solidFill>
                            <a:srgbClr val="1F1A62"/>
                          </a:solidFill>
                          <a:effectLst/>
                          <a:latin typeface="Helvetica" panose="020B0604020202020204"/>
                          <a:ea typeface="+mn-ea"/>
                          <a:cs typeface="+mn-cs"/>
                          <a:hlinkClick r:id="rId55">
                            <a:extLst>
                              <a:ext uri="{A12FA001-AC4F-418D-AE19-62706E023703}">
                                <ahyp:hlinkClr xmlns:ahyp="http://schemas.microsoft.com/office/drawing/2018/hyperlinkcolor" val="tx"/>
                              </a:ext>
                            </a:extLst>
                          </a:hlinkClick>
                        </a:rPr>
                        <a:t>Earnings Hub</a:t>
                      </a:r>
                      <a:endParaRPr lang="en-US" sz="1000" b="0" i="0" u="sng" strike="noStrike" kern="1200">
                        <a:solidFill>
                          <a:srgbClr val="1F1A62"/>
                        </a:solidFill>
                        <a:effectLst/>
                        <a:latin typeface="Helvetica" panose="020B0604020202020204"/>
                        <a:ea typeface="+mn-ea"/>
                        <a:cs typeface="+mn-cs"/>
                      </a:endParaRPr>
                    </a:p>
                  </a:txBody>
                  <a:tcPr marL="9525" marR="9525" marT="9525" marB="0" anchor="b"/>
                </a:tc>
                <a:tc>
                  <a:txBody>
                    <a:bodyPr/>
                    <a:lstStyle/>
                    <a:p>
                      <a:pPr algn="l" fontAlgn="b">
                        <a:buNone/>
                      </a:pPr>
                      <a:r>
                        <a:rPr lang="en-US" sz="1000" b="0" i="0" u="none" strike="noStrike" kern="1200">
                          <a:solidFill>
                            <a:srgbClr val="1F1A62"/>
                          </a:solidFill>
                          <a:effectLst/>
                          <a:latin typeface="Helvetica" panose="020B0604020202020204"/>
                          <a:ea typeface="+mn-ea"/>
                          <a:cs typeface="+mn-cs"/>
                        </a:rPr>
                        <a:t>Financial Services</a:t>
                      </a:r>
                    </a:p>
                  </a:txBody>
                  <a:tcPr marL="9525" marR="9525" marT="9525" marB="0" anchor="b"/>
                </a:tc>
                <a:tc>
                  <a:txBody>
                    <a:bodyPr/>
                    <a:lstStyle/>
                    <a:p>
                      <a:pPr algn="r" fontAlgn="b">
                        <a:buNone/>
                      </a:pPr>
                      <a:r>
                        <a:rPr lang="en-US" sz="1000" b="1" i="0" u="none" strike="noStrike" kern="1200">
                          <a:solidFill>
                            <a:srgbClr val="1F1A62"/>
                          </a:solidFill>
                          <a:effectLst/>
                          <a:latin typeface="Helvetica" panose="020B0604020202020204"/>
                          <a:ea typeface="+mn-ea"/>
                          <a:cs typeface="+mn-cs"/>
                        </a:rPr>
                        <a:t>$56.2</a:t>
                      </a:r>
                    </a:p>
                  </a:txBody>
                  <a:tcPr marL="9525" marR="9525" marT="9525" marB="0" anchor="b"/>
                </a:tc>
                <a:extLst>
                  <a:ext uri="{0D108BD9-81ED-4DB2-BD59-A6C34878D82A}">
                    <a16:rowId xmlns:a16="http://schemas.microsoft.com/office/drawing/2014/main" val="1483444809"/>
                  </a:ext>
                </a:extLst>
              </a:tr>
              <a:tr h="154454">
                <a:tc>
                  <a:txBody>
                    <a:bodyPr/>
                    <a:lstStyle/>
                    <a:p>
                      <a:pPr algn="l" fontAlgn="b">
                        <a:buNone/>
                      </a:pPr>
                      <a:r>
                        <a:rPr lang="en-US" sz="1000" b="0" i="0" u="sng" strike="noStrike" kern="1200">
                          <a:solidFill>
                            <a:srgbClr val="1F1A62"/>
                          </a:solidFill>
                          <a:effectLst/>
                          <a:latin typeface="Helvetica" panose="020B0604020202020204"/>
                          <a:ea typeface="+mn-ea"/>
                          <a:cs typeface="+mn-cs"/>
                          <a:hlinkClick r:id="rId56">
                            <a:extLst>
                              <a:ext uri="{A12FA001-AC4F-418D-AE19-62706E023703}">
                                <ahyp:hlinkClr xmlns:ahyp="http://schemas.microsoft.com/office/drawing/2018/hyperlinkcolor" val="tx"/>
                              </a:ext>
                            </a:extLst>
                          </a:hlinkClick>
                        </a:rPr>
                        <a:t>Inbound Response</a:t>
                      </a:r>
                      <a:endParaRPr lang="en-US" sz="1000" b="0" i="0" u="sng" strike="noStrike" kern="1200">
                        <a:solidFill>
                          <a:srgbClr val="1F1A62"/>
                        </a:solidFill>
                        <a:effectLst/>
                        <a:latin typeface="Helvetica" panose="020B0604020202020204"/>
                        <a:ea typeface="+mn-ea"/>
                        <a:cs typeface="+mn-cs"/>
                      </a:endParaRPr>
                    </a:p>
                  </a:txBody>
                  <a:tcPr marL="9525" marR="9525" marT="9525" marB="0" anchor="b"/>
                </a:tc>
                <a:tc>
                  <a:txBody>
                    <a:bodyPr/>
                    <a:lstStyle/>
                    <a:p>
                      <a:pPr algn="l" fontAlgn="b">
                        <a:buNone/>
                      </a:pPr>
                      <a:r>
                        <a:rPr lang="en-US" sz="1000" b="0" i="0" u="none" strike="noStrike" kern="1200">
                          <a:solidFill>
                            <a:srgbClr val="1F1A62"/>
                          </a:solidFill>
                          <a:effectLst/>
                          <a:latin typeface="Helvetica" panose="020B0604020202020204"/>
                          <a:ea typeface="+mn-ea"/>
                          <a:cs typeface="+mn-cs"/>
                        </a:rPr>
                        <a:t>Professional Services</a:t>
                      </a:r>
                    </a:p>
                  </a:txBody>
                  <a:tcPr marL="9525" marR="9525" marT="9525" marB="0" anchor="b"/>
                </a:tc>
                <a:tc>
                  <a:txBody>
                    <a:bodyPr/>
                    <a:lstStyle/>
                    <a:p>
                      <a:pPr algn="r" fontAlgn="b">
                        <a:buNone/>
                      </a:pPr>
                      <a:r>
                        <a:rPr lang="en-US" sz="1000" b="1" i="0" u="none" strike="noStrike" kern="1200">
                          <a:solidFill>
                            <a:srgbClr val="1F1A62"/>
                          </a:solidFill>
                          <a:effectLst/>
                          <a:latin typeface="Helvetica" panose="020B0604020202020204"/>
                          <a:ea typeface="+mn-ea"/>
                          <a:cs typeface="+mn-cs"/>
                        </a:rPr>
                        <a:t>$52.4</a:t>
                      </a:r>
                    </a:p>
                  </a:txBody>
                  <a:tcPr marL="9525" marR="9525" marT="9525" marB="0" anchor="b"/>
                </a:tc>
                <a:extLst>
                  <a:ext uri="{0D108BD9-81ED-4DB2-BD59-A6C34878D82A}">
                    <a16:rowId xmlns:a16="http://schemas.microsoft.com/office/drawing/2014/main" val="112885202"/>
                  </a:ext>
                </a:extLst>
              </a:tr>
            </a:tbl>
          </a:graphicData>
        </a:graphic>
      </p:graphicFrame>
      <p:pic>
        <p:nvPicPr>
          <p:cNvPr id="9" name="Picture 8" descr="Mochi Health Launches Enhanced Online Platform to Support Medical Weight  Loss Patients Nationwide">
            <a:hlinkClick r:id="rId3"/>
            <a:extLst>
              <a:ext uri="{FF2B5EF4-FFF2-40B4-BE49-F238E27FC236}">
                <a16:creationId xmlns:a16="http://schemas.microsoft.com/office/drawing/2014/main" id="{E99B0D22-8691-B10C-61BC-7EF58B662421}"/>
              </a:ext>
            </a:extLst>
          </p:cNvPr>
          <p:cNvPicPr>
            <a:picLocks noChangeAspect="1" noChangeArrowheads="1"/>
          </p:cNvPicPr>
          <p:nvPr/>
        </p:nvPicPr>
        <p:blipFill rotWithShape="1">
          <a:blip r:embed="rId57">
            <a:extLst>
              <a:ext uri="{28A0092B-C50C-407E-A947-70E740481C1C}">
                <a14:useLocalDpi xmlns:a14="http://schemas.microsoft.com/office/drawing/2010/main" val="0"/>
              </a:ext>
            </a:extLst>
          </a:blip>
          <a:srcRect t="14418" b="13630"/>
          <a:stretch>
            <a:fillRect/>
          </a:stretch>
        </p:blipFill>
        <p:spPr bwMode="auto">
          <a:xfrm>
            <a:off x="362309" y="4967576"/>
            <a:ext cx="1298735" cy="52428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Megababe Beauty">
            <a:hlinkClick r:id="rId12"/>
            <a:extLst>
              <a:ext uri="{FF2B5EF4-FFF2-40B4-BE49-F238E27FC236}">
                <a16:creationId xmlns:a16="http://schemas.microsoft.com/office/drawing/2014/main" id="{B0CEEEA5-3ABA-F9E8-FF13-5C5FF6DA0812}"/>
              </a:ext>
            </a:extLst>
          </p:cNvPr>
          <p:cNvPicPr>
            <a:picLocks noChangeAspect="1" noChangeArrowheads="1"/>
          </p:cNvPicPr>
          <p:nvPr/>
        </p:nvPicPr>
        <p:blipFill rotWithShape="1">
          <a:blip r:embed="rId58">
            <a:extLst>
              <a:ext uri="{28A0092B-C50C-407E-A947-70E740481C1C}">
                <a14:useLocalDpi xmlns:a14="http://schemas.microsoft.com/office/drawing/2010/main" val="0"/>
              </a:ext>
            </a:extLst>
          </a:blip>
          <a:srcRect t="13720" b="14132"/>
          <a:stretch>
            <a:fillRect/>
          </a:stretch>
        </p:blipFill>
        <p:spPr bwMode="auto">
          <a:xfrm>
            <a:off x="1825283" y="4940050"/>
            <a:ext cx="1635119" cy="61734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About Michael Todd Beauty – Michael Todd Sonic Eraser">
            <a:hlinkClick r:id="rId13"/>
            <a:extLst>
              <a:ext uri="{FF2B5EF4-FFF2-40B4-BE49-F238E27FC236}">
                <a16:creationId xmlns:a16="http://schemas.microsoft.com/office/drawing/2014/main" id="{ECF98B85-EBBB-0F36-5173-F46A7E9ED97E}"/>
              </a:ext>
            </a:extLst>
          </p:cNvPr>
          <p:cNvPicPr>
            <a:picLocks noChangeAspect="1" noChangeArrowheads="1"/>
          </p:cNvPicPr>
          <p:nvPr/>
        </p:nvPicPr>
        <p:blipFill rotWithShape="1">
          <a:blip r:embed="rId59">
            <a:extLst>
              <a:ext uri="{28A0092B-C50C-407E-A947-70E740481C1C}">
                <a14:useLocalDpi xmlns:a14="http://schemas.microsoft.com/office/drawing/2010/main" val="0"/>
              </a:ext>
            </a:extLst>
          </a:blip>
          <a:srcRect t="29325" b="30643"/>
          <a:stretch>
            <a:fillRect/>
          </a:stretch>
        </p:blipFill>
        <p:spPr bwMode="auto">
          <a:xfrm>
            <a:off x="2205840" y="5582485"/>
            <a:ext cx="1933882" cy="40512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A black and white logo&#10;&#10;AI-generated content may be incorrect.">
            <a:hlinkClick r:id="rId60"/>
            <a:extLst>
              <a:ext uri="{FF2B5EF4-FFF2-40B4-BE49-F238E27FC236}">
                <a16:creationId xmlns:a16="http://schemas.microsoft.com/office/drawing/2014/main" id="{CBC045BA-3235-7C80-5A70-59493440E400}"/>
              </a:ext>
            </a:extLst>
          </p:cNvPr>
          <p:cNvPicPr>
            <a:picLocks noChangeAspect="1"/>
          </p:cNvPicPr>
          <p:nvPr/>
        </p:nvPicPr>
        <p:blipFill>
          <a:blip r:embed="rId61">
            <a:clrChange>
              <a:clrFrom>
                <a:srgbClr val="F4F6ED"/>
              </a:clrFrom>
              <a:clrTo>
                <a:srgbClr val="F4F6ED">
                  <a:alpha val="0"/>
                </a:srgbClr>
              </a:clrTo>
            </a:clrChange>
          </a:blip>
          <a:stretch>
            <a:fillRect/>
          </a:stretch>
        </p:blipFill>
        <p:spPr>
          <a:xfrm>
            <a:off x="3670590" y="5005033"/>
            <a:ext cx="1032108" cy="431223"/>
          </a:xfrm>
          <a:prstGeom prst="rect">
            <a:avLst/>
          </a:prstGeom>
        </p:spPr>
      </p:pic>
      <p:pic>
        <p:nvPicPr>
          <p:cNvPr id="12" name="Picture 14" descr="News and Press Releases | CoreWeave">
            <a:hlinkClick r:id="rId62"/>
            <a:extLst>
              <a:ext uri="{FF2B5EF4-FFF2-40B4-BE49-F238E27FC236}">
                <a16:creationId xmlns:a16="http://schemas.microsoft.com/office/drawing/2014/main" id="{F93FAB4F-D997-FFC4-1111-BEA945B934B3}"/>
              </a:ext>
            </a:extLst>
          </p:cNvPr>
          <p:cNvPicPr>
            <a:picLocks noChangeAspect="1" noChangeArrowheads="1"/>
          </p:cNvPicPr>
          <p:nvPr/>
        </p:nvPicPr>
        <p:blipFill>
          <a:blip r:embed="rId63">
            <a:extLst>
              <a:ext uri="{28A0092B-C50C-407E-A947-70E740481C1C}">
                <a14:useLocalDpi xmlns:a14="http://schemas.microsoft.com/office/drawing/2010/main" val="0"/>
              </a:ext>
            </a:extLst>
          </a:blip>
          <a:srcRect/>
          <a:stretch>
            <a:fillRect/>
          </a:stretch>
        </p:blipFill>
        <p:spPr bwMode="auto">
          <a:xfrm>
            <a:off x="7409233" y="5332297"/>
            <a:ext cx="970833" cy="73708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2" descr="WANDER RAISES $50M SERIES B TO BUILD THE TRUSTED BRAND IN VACATION RENTALS">
            <a:hlinkClick r:id="rId17"/>
            <a:extLst>
              <a:ext uri="{FF2B5EF4-FFF2-40B4-BE49-F238E27FC236}">
                <a16:creationId xmlns:a16="http://schemas.microsoft.com/office/drawing/2014/main" id="{E63606A7-753C-1F42-0987-B5EF08A0A030}"/>
              </a:ext>
            </a:extLst>
          </p:cNvPr>
          <p:cNvPicPr>
            <a:picLocks noChangeAspect="1" noChangeArrowheads="1"/>
          </p:cNvPicPr>
          <p:nvPr/>
        </p:nvPicPr>
        <p:blipFill rotWithShape="1">
          <a:blip r:embed="rId64">
            <a:extLst>
              <a:ext uri="{28A0092B-C50C-407E-A947-70E740481C1C}">
                <a14:useLocalDpi xmlns:a14="http://schemas.microsoft.com/office/drawing/2010/main" val="0"/>
              </a:ext>
            </a:extLst>
          </a:blip>
          <a:srcRect t="20724" b="25482"/>
          <a:stretch>
            <a:fillRect/>
          </a:stretch>
        </p:blipFill>
        <p:spPr bwMode="auto">
          <a:xfrm>
            <a:off x="4885273" y="4920076"/>
            <a:ext cx="1775539" cy="50032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GLDN Help Center">
            <a:hlinkClick r:id="rId30"/>
            <a:extLst>
              <a:ext uri="{FF2B5EF4-FFF2-40B4-BE49-F238E27FC236}">
                <a16:creationId xmlns:a16="http://schemas.microsoft.com/office/drawing/2014/main" id="{5ED5E612-9D8B-D432-1D20-A87D860CF4AC}"/>
              </a:ext>
            </a:extLst>
          </p:cNvPr>
          <p:cNvPicPr>
            <a:picLocks noChangeAspect="1" noChangeArrowheads="1"/>
          </p:cNvPicPr>
          <p:nvPr/>
        </p:nvPicPr>
        <p:blipFill rotWithShape="1">
          <a:blip r:embed="rId65">
            <a:extLst>
              <a:ext uri="{28A0092B-C50C-407E-A947-70E740481C1C}">
                <a14:useLocalDpi xmlns:a14="http://schemas.microsoft.com/office/drawing/2010/main" val="0"/>
              </a:ext>
            </a:extLst>
          </a:blip>
          <a:srcRect t="23025" b="23277"/>
          <a:stretch>
            <a:fillRect/>
          </a:stretch>
        </p:blipFill>
        <p:spPr bwMode="auto">
          <a:xfrm>
            <a:off x="455165" y="5548377"/>
            <a:ext cx="1608018" cy="43173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ello Cake Launches Prescription Medication To Help Women Increase Libido  and Desire">
            <a:hlinkClick r:id="rId21"/>
            <a:extLst>
              <a:ext uri="{FF2B5EF4-FFF2-40B4-BE49-F238E27FC236}">
                <a16:creationId xmlns:a16="http://schemas.microsoft.com/office/drawing/2014/main" id="{1AC1861E-A542-1324-D6FD-A58E98F8F6F8}"/>
              </a:ext>
            </a:extLst>
          </p:cNvPr>
          <p:cNvPicPr>
            <a:picLocks noChangeAspect="1" noChangeArrowheads="1"/>
          </p:cNvPicPr>
          <p:nvPr/>
        </p:nvPicPr>
        <p:blipFill>
          <a:blip r:embed="rId66">
            <a:extLst>
              <a:ext uri="{28A0092B-C50C-407E-A947-70E740481C1C}">
                <a14:useLocalDpi xmlns:a14="http://schemas.microsoft.com/office/drawing/2010/main" val="0"/>
              </a:ext>
            </a:extLst>
          </a:blip>
          <a:srcRect/>
          <a:stretch>
            <a:fillRect/>
          </a:stretch>
        </p:blipFill>
        <p:spPr bwMode="auto">
          <a:xfrm>
            <a:off x="4259163" y="5520879"/>
            <a:ext cx="1459947" cy="47277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Our Mission | SendAFriend">
            <a:hlinkClick r:id="rId42"/>
            <a:extLst>
              <a:ext uri="{FF2B5EF4-FFF2-40B4-BE49-F238E27FC236}">
                <a16:creationId xmlns:a16="http://schemas.microsoft.com/office/drawing/2014/main" id="{8F899DF8-81BA-8DA4-267F-12E4F38902A0}"/>
              </a:ext>
            </a:extLst>
          </p:cNvPr>
          <p:cNvPicPr>
            <a:picLocks noChangeAspect="1" noChangeArrowheads="1"/>
          </p:cNvPicPr>
          <p:nvPr/>
        </p:nvPicPr>
        <p:blipFill>
          <a:blip r:embed="rId67">
            <a:extLst>
              <a:ext uri="{28A0092B-C50C-407E-A947-70E740481C1C}">
                <a14:useLocalDpi xmlns:a14="http://schemas.microsoft.com/office/drawing/2010/main" val="0"/>
              </a:ext>
            </a:extLst>
          </a:blip>
          <a:srcRect/>
          <a:stretch>
            <a:fillRect/>
          </a:stretch>
        </p:blipFill>
        <p:spPr bwMode="auto">
          <a:xfrm>
            <a:off x="5877496" y="5471147"/>
            <a:ext cx="1420050" cy="54728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6">
            <a:hlinkClick r:id="rId68"/>
            <a:extLst>
              <a:ext uri="{FF2B5EF4-FFF2-40B4-BE49-F238E27FC236}">
                <a16:creationId xmlns:a16="http://schemas.microsoft.com/office/drawing/2014/main" id="{0D45C7BD-C158-6ED9-1591-12F2474EFCC9}"/>
              </a:ext>
            </a:extLst>
          </p:cNvPr>
          <p:cNvPicPr>
            <a:picLocks noChangeAspect="1" noChangeArrowheads="1"/>
          </p:cNvPicPr>
          <p:nvPr/>
        </p:nvPicPr>
        <p:blipFill>
          <a:blip r:embed="rId69">
            <a:extLst>
              <a:ext uri="{28A0092B-C50C-407E-A947-70E740481C1C}">
                <a14:useLocalDpi xmlns:a14="http://schemas.microsoft.com/office/drawing/2010/main" val="0"/>
              </a:ext>
            </a:extLst>
          </a:blip>
          <a:srcRect/>
          <a:stretch>
            <a:fillRect/>
          </a:stretch>
        </p:blipFill>
        <p:spPr bwMode="auto">
          <a:xfrm>
            <a:off x="6762225" y="4874115"/>
            <a:ext cx="2285398" cy="47761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6">
            <a:hlinkClick r:id="rId28"/>
            <a:extLst>
              <a:ext uri="{FF2B5EF4-FFF2-40B4-BE49-F238E27FC236}">
                <a16:creationId xmlns:a16="http://schemas.microsoft.com/office/drawing/2014/main" id="{A22AE51F-B2E6-BB5D-3E8C-436478FB5585}"/>
              </a:ext>
            </a:extLst>
          </p:cNvPr>
          <p:cNvPicPr>
            <a:picLocks noChangeAspect="1" noChangeArrowheads="1"/>
          </p:cNvPicPr>
          <p:nvPr/>
        </p:nvPicPr>
        <p:blipFill>
          <a:blip r:embed="rId70">
            <a:extLst>
              <a:ext uri="{28A0092B-C50C-407E-A947-70E740481C1C}">
                <a14:useLocalDpi xmlns:a14="http://schemas.microsoft.com/office/drawing/2010/main" val="0"/>
              </a:ext>
            </a:extLst>
          </a:blip>
          <a:srcRect/>
          <a:stretch>
            <a:fillRect/>
          </a:stretch>
        </p:blipFill>
        <p:spPr bwMode="auto">
          <a:xfrm>
            <a:off x="8389044" y="5332297"/>
            <a:ext cx="1120124" cy="6272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61907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112677-ECEB-C054-3D49-916EFD48E314}"/>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EE978996-5F41-241F-8E75-91F6B9D34C81}"/>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cxnSp>
        <p:nvCxnSpPr>
          <p:cNvPr id="4" name="Straight Connector 3">
            <a:extLst>
              <a:ext uri="{FF2B5EF4-FFF2-40B4-BE49-F238E27FC236}">
                <a16:creationId xmlns:a16="http://schemas.microsoft.com/office/drawing/2014/main" id="{2632E6E4-1742-CFD2-D675-E7196C863E01}"/>
              </a:ext>
            </a:extLst>
          </p:cNvPr>
          <p:cNvCxnSpPr/>
          <p:nvPr/>
        </p:nvCxnSpPr>
        <p:spPr>
          <a:xfrm>
            <a:off x="493843" y="2940040"/>
            <a:ext cx="521208" cy="0"/>
          </a:xfrm>
          <a:prstGeom prst="line">
            <a:avLst/>
          </a:prstGeom>
          <a:ln>
            <a:solidFill>
              <a:srgbClr val="1F1A62"/>
            </a:solidFill>
          </a:ln>
        </p:spPr>
        <p:style>
          <a:lnRef idx="3">
            <a:schemeClr val="accent1"/>
          </a:lnRef>
          <a:fillRef idx="0">
            <a:schemeClr val="accent1"/>
          </a:fillRef>
          <a:effectRef idx="2">
            <a:schemeClr val="accent1"/>
          </a:effectRef>
          <a:fontRef idx="minor">
            <a:schemeClr val="tx1"/>
          </a:fontRef>
        </p:style>
      </p:cxnSp>
      <p:sp>
        <p:nvSpPr>
          <p:cNvPr id="2" name="TextBox 1">
            <a:extLst>
              <a:ext uri="{FF2B5EF4-FFF2-40B4-BE49-F238E27FC236}">
                <a16:creationId xmlns:a16="http://schemas.microsoft.com/office/drawing/2014/main" id="{B7285792-DCF9-38D9-35DE-ED923F3D8B20}"/>
              </a:ext>
            </a:extLst>
          </p:cNvPr>
          <p:cNvSpPr txBox="1"/>
          <p:nvPr/>
        </p:nvSpPr>
        <p:spPr>
          <a:xfrm>
            <a:off x="211113" y="3025517"/>
            <a:ext cx="7417238"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a:solidFill>
                  <a:srgbClr val="1F1A62"/>
                </a:solidFill>
                <a:latin typeface="Helvetica" pitchFamily="2" charset="0"/>
              </a:rPr>
              <a:t>Understanding </a:t>
            </a:r>
            <a:r>
              <a:rPr lang="en-US" sz="2800" b="1">
                <a:solidFill>
                  <a:srgbClr val="1F1A62"/>
                </a:solidFill>
                <a:latin typeface="Helvetica" pitchFamily="2" charset="0"/>
              </a:rPr>
              <a:t>consumer sentiment and behaviors</a:t>
            </a:r>
            <a:r>
              <a:rPr lang="en-US" sz="2800">
                <a:solidFill>
                  <a:srgbClr val="1F1A62"/>
                </a:solidFill>
                <a:latin typeface="Helvetica" pitchFamily="2" charset="0"/>
              </a:rPr>
              <a:t> through the first half of 2025 </a:t>
            </a:r>
          </a:p>
        </p:txBody>
      </p:sp>
    </p:spTree>
    <p:extLst>
      <p:ext uri="{BB962C8B-B14F-4D97-AF65-F5344CB8AC3E}">
        <p14:creationId xmlns:p14="http://schemas.microsoft.com/office/powerpoint/2010/main" val="20448971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553FF1D-8569-13FC-380A-29C7AE90B46B}"/>
              </a:ext>
            </a:extLst>
          </p:cNvPr>
          <p:cNvSpPr>
            <a:spLocks/>
          </p:cNvSpPr>
          <p:nvPr/>
        </p:nvSpPr>
        <p:spPr>
          <a:xfrm>
            <a:off x="1" y="1696163"/>
            <a:ext cx="12192000"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6BD165E2-77C2-727D-F96F-ADACA591B75F}"/>
              </a:ext>
            </a:extLst>
          </p:cNvPr>
          <p:cNvSpPr/>
          <p:nvPr/>
        </p:nvSpPr>
        <p:spPr>
          <a:xfrm>
            <a:off x="228600" y="443333"/>
            <a:ext cx="11941881" cy="892552"/>
          </a:xfrm>
          <a:prstGeom prst="rect">
            <a:avLst/>
          </a:prstGeom>
        </p:spPr>
        <p:txBody>
          <a:bodyPr wrap="square">
            <a:spAutoFit/>
          </a:bodyPr>
          <a:lstStyle/>
          <a:p>
            <a:pPr lvl="0">
              <a:defRPr/>
            </a:pPr>
            <a:r>
              <a:rPr lang="en-US" sz="2600" b="1">
                <a:solidFill>
                  <a:srgbClr val="1F1A62"/>
                </a:solidFill>
                <a:latin typeface="Helvetica" pitchFamily="2" charset="0"/>
              </a:rPr>
              <a:t>Consumer sentiment improved only slightly through the first half of 2025, as over 60% of adults continued to have a negative view of the economy</a:t>
            </a:r>
          </a:p>
        </p:txBody>
      </p:sp>
      <p:sp>
        <p:nvSpPr>
          <p:cNvPr id="4" name="TextBox 3">
            <a:extLst>
              <a:ext uri="{FF2B5EF4-FFF2-40B4-BE49-F238E27FC236}">
                <a16:creationId xmlns:a16="http://schemas.microsoft.com/office/drawing/2014/main" id="{D894B73F-DB68-6CB8-491C-798F45F305DC}"/>
              </a:ext>
            </a:extLst>
          </p:cNvPr>
          <p:cNvSpPr txBox="1"/>
          <p:nvPr/>
        </p:nvSpPr>
        <p:spPr>
          <a:xfrm>
            <a:off x="553296" y="6303599"/>
            <a:ext cx="7641085" cy="215444"/>
          </a:xfrm>
          <a:prstGeom prst="rect">
            <a:avLst/>
          </a:prstGeom>
          <a:noFill/>
        </p:spPr>
        <p:txBody>
          <a:bodyPr wrap="square" rtlCol="0">
            <a:spAutoFit/>
          </a:bodyPr>
          <a:lstStyle/>
          <a:p>
            <a:pPr lvl="0">
              <a:defRPr/>
            </a:pPr>
            <a:r>
              <a:rPr lang="en-US" sz="800">
                <a:solidFill>
                  <a:srgbClr val="002060"/>
                </a:solidFill>
                <a:latin typeface="Helvetica" panose="020B0604020202020204" pitchFamily="34" charset="0"/>
              </a:rPr>
              <a:t>Source: Dentsu, </a:t>
            </a:r>
            <a:r>
              <a:rPr lang="en-US" sz="800" i="1">
                <a:solidFill>
                  <a:srgbClr val="002060"/>
                </a:solidFill>
                <a:latin typeface="Helvetica" panose="020B0604020202020204" pitchFamily="34" charset="0"/>
              </a:rPr>
              <a:t>Consumer Navigator: American Mindset</a:t>
            </a:r>
            <a:r>
              <a:rPr lang="en-US" sz="800">
                <a:solidFill>
                  <a:srgbClr val="002060"/>
                </a:solidFill>
                <a:latin typeface="Helvetica" panose="020B0604020202020204" pitchFamily="34" charset="0"/>
              </a:rPr>
              <a:t>, June 2025. </a:t>
            </a:r>
            <a:endParaRPr lang="fr-FR" sz="800">
              <a:solidFill>
                <a:srgbClr val="002060"/>
              </a:solidFill>
              <a:latin typeface="Helvetica" panose="020B0604020202020204" pitchFamily="34" charset="0"/>
            </a:endParaRPr>
          </a:p>
        </p:txBody>
      </p:sp>
      <p:pic>
        <p:nvPicPr>
          <p:cNvPr id="11" name="Picture 10">
            <a:extLst>
              <a:ext uri="{FF2B5EF4-FFF2-40B4-BE49-F238E27FC236}">
                <a16:creationId xmlns:a16="http://schemas.microsoft.com/office/drawing/2014/main" id="{E7F767A3-C5E8-DA08-FACE-C3547860A1E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12" name="Slide Number Placeholder 5">
            <a:extLst>
              <a:ext uri="{FF2B5EF4-FFF2-40B4-BE49-F238E27FC236}">
                <a16:creationId xmlns:a16="http://schemas.microsoft.com/office/drawing/2014/main" id="{4B68D924-F8BE-48B4-AB73-6800853E8F93}"/>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4" name="Rectangle 13">
            <a:extLst>
              <a:ext uri="{FF2B5EF4-FFF2-40B4-BE49-F238E27FC236}">
                <a16:creationId xmlns:a16="http://schemas.microsoft.com/office/drawing/2014/main" id="{7F10DCA8-C809-DDEF-31AF-FC7B534ECFCC}"/>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graphicFrame>
        <p:nvGraphicFramePr>
          <p:cNvPr id="5" name="Chart 4">
            <a:extLst>
              <a:ext uri="{FF2B5EF4-FFF2-40B4-BE49-F238E27FC236}">
                <a16:creationId xmlns:a16="http://schemas.microsoft.com/office/drawing/2014/main" id="{147CE2AA-8A83-5C81-12BE-AFC456CD6BA3}"/>
              </a:ext>
            </a:extLst>
          </p:cNvPr>
          <p:cNvGraphicFramePr/>
          <p:nvPr>
            <p:extLst>
              <p:ext uri="{D42A27DB-BD31-4B8C-83A1-F6EECF244321}">
                <p14:modId xmlns:p14="http://schemas.microsoft.com/office/powerpoint/2010/main" val="895708314"/>
              </p:ext>
            </p:extLst>
          </p:nvPr>
        </p:nvGraphicFramePr>
        <p:xfrm>
          <a:off x="4373839" y="2409947"/>
          <a:ext cx="7378862" cy="3745418"/>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a:extLst>
              <a:ext uri="{FF2B5EF4-FFF2-40B4-BE49-F238E27FC236}">
                <a16:creationId xmlns:a16="http://schemas.microsoft.com/office/drawing/2014/main" id="{E587B02C-A953-6741-C5B5-A19A36BF68EA}"/>
              </a:ext>
            </a:extLst>
          </p:cNvPr>
          <p:cNvSpPr txBox="1"/>
          <p:nvPr/>
        </p:nvSpPr>
        <p:spPr>
          <a:xfrm>
            <a:off x="2385732" y="1868159"/>
            <a:ext cx="7882223" cy="338554"/>
          </a:xfrm>
          <a:prstGeom prst="rect">
            <a:avLst/>
          </a:prstGeom>
          <a:noFill/>
        </p:spPr>
        <p:txBody>
          <a:bodyPr wrap="square" rtlCol="0">
            <a:spAutoFit/>
          </a:bodyPr>
          <a:lstStyle>
            <a:defPPr>
              <a:defRPr lang="en-US"/>
            </a:defPPr>
            <a:lvl1pPr marR="0" lvl="0" indent="0" algn="ctr" defTabSz="586082" fontAlgn="auto">
              <a:lnSpc>
                <a:spcPct val="100000"/>
              </a:lnSpc>
              <a:spcBef>
                <a:spcPts val="0"/>
              </a:spcBef>
              <a:spcAft>
                <a:spcPts val="0"/>
              </a:spcAft>
              <a:buClrTx/>
              <a:buSzTx/>
              <a:buFontTx/>
              <a:buNone/>
              <a:tabLst/>
              <a:defRPr kumimoji="0" sz="1200" b="1" i="0" u="sng" strike="noStrike" cap="none" spc="0" normalizeH="0" baseline="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defRPr>
            </a:lvl1pPr>
          </a:lstStyle>
          <a:p>
            <a:pPr marL="0" marR="0" lvl="0" indent="0" algn="ctr" defTabSz="586082"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effectLst/>
                <a:uLnTx/>
                <a:uFillTx/>
                <a:latin typeface="Helvetica" panose="020B0604020202020204" pitchFamily="34" charset="0"/>
                <a:ea typeface="Open Sans" panose="020B0606030504020204" pitchFamily="34" charset="0"/>
                <a:cs typeface="Helvetica" panose="020B0604020202020204" pitchFamily="34" charset="0"/>
              </a:rPr>
              <a:t>How consumers are feeling about the state of the U.S. economy</a:t>
            </a:r>
          </a:p>
        </p:txBody>
      </p:sp>
      <p:graphicFrame>
        <p:nvGraphicFramePr>
          <p:cNvPr id="16" name="Chart 15">
            <a:extLst>
              <a:ext uri="{FF2B5EF4-FFF2-40B4-BE49-F238E27FC236}">
                <a16:creationId xmlns:a16="http://schemas.microsoft.com/office/drawing/2014/main" id="{73EC6B31-CADE-B1AC-65D1-31A849350BD3}"/>
              </a:ext>
            </a:extLst>
          </p:cNvPr>
          <p:cNvGraphicFramePr/>
          <p:nvPr>
            <p:extLst>
              <p:ext uri="{D42A27DB-BD31-4B8C-83A1-F6EECF244321}">
                <p14:modId xmlns:p14="http://schemas.microsoft.com/office/powerpoint/2010/main" val="3596216948"/>
              </p:ext>
            </p:extLst>
          </p:nvPr>
        </p:nvGraphicFramePr>
        <p:xfrm>
          <a:off x="756355" y="2206713"/>
          <a:ext cx="10996346" cy="4060915"/>
        </p:xfrm>
        <a:graphic>
          <a:graphicData uri="http://schemas.openxmlformats.org/drawingml/2006/chart">
            <c:chart xmlns:c="http://schemas.openxmlformats.org/drawingml/2006/chart" xmlns:r="http://schemas.openxmlformats.org/officeDocument/2006/relationships" r:id="rId5"/>
          </a:graphicData>
        </a:graphic>
      </p:graphicFrame>
      <p:sp>
        <p:nvSpPr>
          <p:cNvPr id="9" name="Right Brace 8">
            <a:extLst>
              <a:ext uri="{FF2B5EF4-FFF2-40B4-BE49-F238E27FC236}">
                <a16:creationId xmlns:a16="http://schemas.microsoft.com/office/drawing/2014/main" id="{F354D3B6-2A2C-5519-E9D2-7FB4486B329F}"/>
              </a:ext>
            </a:extLst>
          </p:cNvPr>
          <p:cNvSpPr/>
          <p:nvPr/>
        </p:nvSpPr>
        <p:spPr>
          <a:xfrm>
            <a:off x="3177362" y="2845661"/>
            <a:ext cx="233916" cy="2003085"/>
          </a:xfrm>
          <a:prstGeom prst="rightBrace">
            <a:avLst>
              <a:gd name="adj1" fmla="val 63531"/>
              <a:gd name="adj2" fmla="val 50000"/>
            </a:avLst>
          </a:prstGeom>
          <a:ln>
            <a:solidFill>
              <a:srgbClr val="1B1464"/>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atin typeface="Helvetica" panose="020B0604020202020204"/>
              <a:cs typeface="Helvetica" panose="020B0604020202020204"/>
            </a:endParaRPr>
          </a:p>
        </p:txBody>
      </p:sp>
      <p:sp>
        <p:nvSpPr>
          <p:cNvPr id="13" name="Rectangle: Rounded Corners 12">
            <a:extLst>
              <a:ext uri="{FF2B5EF4-FFF2-40B4-BE49-F238E27FC236}">
                <a16:creationId xmlns:a16="http://schemas.microsoft.com/office/drawing/2014/main" id="{99834BB4-D768-E3A3-CCE5-D8DA475279CE}"/>
              </a:ext>
            </a:extLst>
          </p:cNvPr>
          <p:cNvSpPr/>
          <p:nvPr/>
        </p:nvSpPr>
        <p:spPr>
          <a:xfrm>
            <a:off x="3509203" y="3626966"/>
            <a:ext cx="766711" cy="440474"/>
          </a:xfrm>
          <a:prstGeom prst="roundRect">
            <a:avLst/>
          </a:prstGeom>
          <a:solidFill>
            <a:schemeClr val="bg1"/>
          </a:solidFill>
          <a:ln>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rgbClr val="A343FF"/>
                </a:solidFill>
                <a:latin typeface="Helvetica" panose="020B0403020202020204" pitchFamily="34" charset="0"/>
              </a:rPr>
              <a:t>66%</a:t>
            </a:r>
          </a:p>
        </p:txBody>
      </p:sp>
      <p:sp>
        <p:nvSpPr>
          <p:cNvPr id="17" name="Right Brace 16">
            <a:extLst>
              <a:ext uri="{FF2B5EF4-FFF2-40B4-BE49-F238E27FC236}">
                <a16:creationId xmlns:a16="http://schemas.microsoft.com/office/drawing/2014/main" id="{747C1220-8DB6-5331-926A-823784A1B21A}"/>
              </a:ext>
            </a:extLst>
          </p:cNvPr>
          <p:cNvSpPr/>
          <p:nvPr/>
        </p:nvSpPr>
        <p:spPr>
          <a:xfrm>
            <a:off x="5668120" y="2852760"/>
            <a:ext cx="164165" cy="1995986"/>
          </a:xfrm>
          <a:prstGeom prst="rightBrace">
            <a:avLst>
              <a:gd name="adj1" fmla="val 63531"/>
              <a:gd name="adj2" fmla="val 50000"/>
            </a:avLst>
          </a:prstGeom>
          <a:ln>
            <a:solidFill>
              <a:srgbClr val="1B1464"/>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atin typeface="Helvetica" panose="020B0604020202020204"/>
              <a:cs typeface="Helvetica" panose="020B0604020202020204"/>
            </a:endParaRPr>
          </a:p>
        </p:txBody>
      </p:sp>
      <p:sp>
        <p:nvSpPr>
          <p:cNvPr id="21" name="Right Brace 20">
            <a:extLst>
              <a:ext uri="{FF2B5EF4-FFF2-40B4-BE49-F238E27FC236}">
                <a16:creationId xmlns:a16="http://schemas.microsoft.com/office/drawing/2014/main" id="{523168DB-BDD9-8A9E-BF20-C025933F97BE}"/>
              </a:ext>
            </a:extLst>
          </p:cNvPr>
          <p:cNvSpPr/>
          <p:nvPr/>
        </p:nvSpPr>
        <p:spPr>
          <a:xfrm>
            <a:off x="8151955" y="2857580"/>
            <a:ext cx="289136" cy="1913203"/>
          </a:xfrm>
          <a:prstGeom prst="rightBrace">
            <a:avLst>
              <a:gd name="adj1" fmla="val 63531"/>
              <a:gd name="adj2" fmla="val 50000"/>
            </a:avLst>
          </a:prstGeom>
          <a:ln>
            <a:solidFill>
              <a:srgbClr val="1B1464"/>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atin typeface="Helvetica" panose="020B0604020202020204"/>
              <a:cs typeface="Helvetica" panose="020B0604020202020204"/>
            </a:endParaRPr>
          </a:p>
        </p:txBody>
      </p:sp>
      <p:sp>
        <p:nvSpPr>
          <p:cNvPr id="25" name="Right Brace 24">
            <a:extLst>
              <a:ext uri="{FF2B5EF4-FFF2-40B4-BE49-F238E27FC236}">
                <a16:creationId xmlns:a16="http://schemas.microsoft.com/office/drawing/2014/main" id="{E2EEDFE1-5231-E27F-EB35-0F2D96876922}"/>
              </a:ext>
            </a:extLst>
          </p:cNvPr>
          <p:cNvSpPr/>
          <p:nvPr/>
        </p:nvSpPr>
        <p:spPr>
          <a:xfrm>
            <a:off x="10615957" y="2861486"/>
            <a:ext cx="233916" cy="1909297"/>
          </a:xfrm>
          <a:prstGeom prst="rightBrace">
            <a:avLst>
              <a:gd name="adj1" fmla="val 63531"/>
              <a:gd name="adj2" fmla="val 50000"/>
            </a:avLst>
          </a:prstGeom>
          <a:ln>
            <a:solidFill>
              <a:srgbClr val="1B1464"/>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atin typeface="Helvetica" panose="020B0604020202020204"/>
              <a:cs typeface="Helvetica" panose="020B0604020202020204"/>
            </a:endParaRPr>
          </a:p>
        </p:txBody>
      </p:sp>
      <p:sp>
        <p:nvSpPr>
          <p:cNvPr id="2" name="Rectangle: Rounded Corners 1">
            <a:extLst>
              <a:ext uri="{FF2B5EF4-FFF2-40B4-BE49-F238E27FC236}">
                <a16:creationId xmlns:a16="http://schemas.microsoft.com/office/drawing/2014/main" id="{50528983-A835-7727-AFBF-5E3E1D633FBB}"/>
              </a:ext>
            </a:extLst>
          </p:cNvPr>
          <p:cNvSpPr/>
          <p:nvPr/>
        </p:nvSpPr>
        <p:spPr>
          <a:xfrm>
            <a:off x="5894008" y="3626966"/>
            <a:ext cx="766711" cy="440474"/>
          </a:xfrm>
          <a:prstGeom prst="roundRect">
            <a:avLst/>
          </a:prstGeom>
          <a:solidFill>
            <a:schemeClr val="bg1"/>
          </a:solidFill>
          <a:ln>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rgbClr val="A343FF"/>
                </a:solidFill>
                <a:latin typeface="Helvetica" panose="020B0403020202020204" pitchFamily="34" charset="0"/>
              </a:rPr>
              <a:t>67%</a:t>
            </a:r>
          </a:p>
        </p:txBody>
      </p:sp>
      <p:sp>
        <p:nvSpPr>
          <p:cNvPr id="3" name="Rectangle: Rounded Corners 2">
            <a:extLst>
              <a:ext uri="{FF2B5EF4-FFF2-40B4-BE49-F238E27FC236}">
                <a16:creationId xmlns:a16="http://schemas.microsoft.com/office/drawing/2014/main" id="{D0B0C484-322E-3531-1927-0666C651F1DC}"/>
              </a:ext>
            </a:extLst>
          </p:cNvPr>
          <p:cNvSpPr/>
          <p:nvPr/>
        </p:nvSpPr>
        <p:spPr>
          <a:xfrm>
            <a:off x="8539016" y="3593944"/>
            <a:ext cx="766711" cy="440474"/>
          </a:xfrm>
          <a:prstGeom prst="roundRect">
            <a:avLst/>
          </a:prstGeom>
          <a:solidFill>
            <a:schemeClr val="bg1"/>
          </a:solidFill>
          <a:ln>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rgbClr val="A343FF"/>
                </a:solidFill>
                <a:latin typeface="Helvetica" panose="020B0403020202020204" pitchFamily="34" charset="0"/>
              </a:rPr>
              <a:t>65%</a:t>
            </a:r>
          </a:p>
        </p:txBody>
      </p:sp>
      <p:sp>
        <p:nvSpPr>
          <p:cNvPr id="29" name="Rectangle: Rounded Corners 28">
            <a:extLst>
              <a:ext uri="{FF2B5EF4-FFF2-40B4-BE49-F238E27FC236}">
                <a16:creationId xmlns:a16="http://schemas.microsoft.com/office/drawing/2014/main" id="{C221720D-52CB-7941-6287-C8D18D8587C1}"/>
              </a:ext>
            </a:extLst>
          </p:cNvPr>
          <p:cNvSpPr/>
          <p:nvPr/>
        </p:nvSpPr>
        <p:spPr>
          <a:xfrm>
            <a:off x="10956173" y="3593944"/>
            <a:ext cx="766711" cy="440474"/>
          </a:xfrm>
          <a:prstGeom prst="roundRect">
            <a:avLst/>
          </a:prstGeom>
          <a:solidFill>
            <a:schemeClr val="bg1"/>
          </a:solidFill>
          <a:ln>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rgbClr val="A343FF"/>
                </a:solidFill>
                <a:latin typeface="Helvetica" panose="020B0403020202020204" pitchFamily="34" charset="0"/>
              </a:rPr>
              <a:t>63%</a:t>
            </a:r>
          </a:p>
        </p:txBody>
      </p:sp>
    </p:spTree>
    <p:extLst>
      <p:ext uri="{BB962C8B-B14F-4D97-AF65-F5344CB8AC3E}">
        <p14:creationId xmlns:p14="http://schemas.microsoft.com/office/powerpoint/2010/main" val="38101763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0E5253-C595-52F9-6FCD-87D2575419A1}"/>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C97B7715-5EC4-332C-039E-21DBA288D1C6}"/>
              </a:ext>
            </a:extLst>
          </p:cNvPr>
          <p:cNvSpPr>
            <a:spLocks/>
          </p:cNvSpPr>
          <p:nvPr/>
        </p:nvSpPr>
        <p:spPr>
          <a:xfrm>
            <a:off x="1" y="1696163"/>
            <a:ext cx="12192000"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16" name="Chart 15">
            <a:extLst>
              <a:ext uri="{FF2B5EF4-FFF2-40B4-BE49-F238E27FC236}">
                <a16:creationId xmlns:a16="http://schemas.microsoft.com/office/drawing/2014/main" id="{42EE24D9-0928-6FBB-11CD-6D028B3424AD}"/>
              </a:ext>
            </a:extLst>
          </p:cNvPr>
          <p:cNvGraphicFramePr/>
          <p:nvPr>
            <p:extLst>
              <p:ext uri="{D42A27DB-BD31-4B8C-83A1-F6EECF244321}">
                <p14:modId xmlns:p14="http://schemas.microsoft.com/office/powerpoint/2010/main" val="3466424212"/>
              </p:ext>
            </p:extLst>
          </p:nvPr>
        </p:nvGraphicFramePr>
        <p:xfrm>
          <a:off x="1153495" y="1934177"/>
          <a:ext cx="10704208" cy="4369422"/>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a:extLst>
              <a:ext uri="{FF2B5EF4-FFF2-40B4-BE49-F238E27FC236}">
                <a16:creationId xmlns:a16="http://schemas.microsoft.com/office/drawing/2014/main" id="{F37BD41F-1074-DB6C-40DB-C2BF165F239A}"/>
              </a:ext>
            </a:extLst>
          </p:cNvPr>
          <p:cNvSpPr/>
          <p:nvPr/>
        </p:nvSpPr>
        <p:spPr>
          <a:xfrm>
            <a:off x="228600" y="443333"/>
            <a:ext cx="11941881"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F1A62"/>
                </a:solidFill>
                <a:effectLst/>
                <a:uLnTx/>
                <a:uFillTx/>
                <a:latin typeface="Helvetica" pitchFamily="2" charset="0"/>
                <a:ea typeface="+mn-ea"/>
                <a:cs typeface="+mn-cs"/>
              </a:rPr>
              <a:t>Consumers’ negative view of tariffs softened slightly by June as prices held relatively steady after initial policies were announced in April</a:t>
            </a:r>
          </a:p>
        </p:txBody>
      </p:sp>
      <p:sp>
        <p:nvSpPr>
          <p:cNvPr id="4" name="TextBox 3">
            <a:extLst>
              <a:ext uri="{FF2B5EF4-FFF2-40B4-BE49-F238E27FC236}">
                <a16:creationId xmlns:a16="http://schemas.microsoft.com/office/drawing/2014/main" id="{C9AA6BA2-812A-18BA-1F0D-1A7BC61C6D10}"/>
              </a:ext>
            </a:extLst>
          </p:cNvPr>
          <p:cNvSpPr txBox="1"/>
          <p:nvPr/>
        </p:nvSpPr>
        <p:spPr>
          <a:xfrm>
            <a:off x="553296" y="6303599"/>
            <a:ext cx="7641085"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2060"/>
                </a:solidFill>
                <a:effectLst/>
                <a:uLnTx/>
                <a:uFillTx/>
                <a:latin typeface="Helvetica" panose="020B0604020202020204" pitchFamily="34" charset="0"/>
                <a:ea typeface="+mn-ea"/>
                <a:cs typeface="+mn-cs"/>
              </a:rPr>
              <a:t>Source: Dentsu, </a:t>
            </a:r>
            <a:r>
              <a:rPr kumimoji="0" lang="en-US" sz="800" b="0" i="1" u="none" strike="noStrike" kern="1200" cap="none" spc="0" normalizeH="0" baseline="0" noProof="0">
                <a:ln>
                  <a:noFill/>
                </a:ln>
                <a:solidFill>
                  <a:srgbClr val="002060"/>
                </a:solidFill>
                <a:effectLst/>
                <a:uLnTx/>
                <a:uFillTx/>
                <a:latin typeface="Helvetica" panose="020B0604020202020204" pitchFamily="34" charset="0"/>
                <a:ea typeface="+mn-ea"/>
                <a:cs typeface="+mn-cs"/>
              </a:rPr>
              <a:t>Consumer Navigator: American Mindset</a:t>
            </a:r>
            <a:r>
              <a:rPr kumimoji="0" lang="en-US" sz="800" b="0" i="0" u="none" strike="noStrike" kern="1200" cap="none" spc="0" normalizeH="0" baseline="0" noProof="0">
                <a:ln>
                  <a:noFill/>
                </a:ln>
                <a:solidFill>
                  <a:srgbClr val="002060"/>
                </a:solidFill>
                <a:effectLst/>
                <a:uLnTx/>
                <a:uFillTx/>
                <a:latin typeface="Helvetica" panose="020B0604020202020204" pitchFamily="34" charset="0"/>
                <a:ea typeface="+mn-ea"/>
                <a:cs typeface="+mn-cs"/>
              </a:rPr>
              <a:t>, June 2025. </a:t>
            </a:r>
            <a:endParaRPr kumimoji="0" lang="fr-FR" sz="800" b="0" i="0" u="none" strike="noStrike" kern="1200" cap="none" spc="0" normalizeH="0" baseline="0" noProof="0">
              <a:ln>
                <a:noFill/>
              </a:ln>
              <a:solidFill>
                <a:srgbClr val="002060"/>
              </a:solidFill>
              <a:effectLst/>
              <a:uLnTx/>
              <a:uFillTx/>
              <a:latin typeface="Helvetica" panose="020B0604020202020204" pitchFamily="34" charset="0"/>
              <a:ea typeface="+mn-ea"/>
              <a:cs typeface="+mn-cs"/>
            </a:endParaRPr>
          </a:p>
        </p:txBody>
      </p:sp>
      <p:pic>
        <p:nvPicPr>
          <p:cNvPr id="11" name="Picture 10">
            <a:extLst>
              <a:ext uri="{FF2B5EF4-FFF2-40B4-BE49-F238E27FC236}">
                <a16:creationId xmlns:a16="http://schemas.microsoft.com/office/drawing/2014/main" id="{AB2717C9-5E69-4345-AC6F-D84D78FD1BC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12" name="Slide Number Placeholder 5">
            <a:extLst>
              <a:ext uri="{FF2B5EF4-FFF2-40B4-BE49-F238E27FC236}">
                <a16:creationId xmlns:a16="http://schemas.microsoft.com/office/drawing/2014/main" id="{B003901F-20B4-A4F4-B7F9-BFB3382FF010}"/>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4" name="Rectangle 13">
            <a:extLst>
              <a:ext uri="{FF2B5EF4-FFF2-40B4-BE49-F238E27FC236}">
                <a16:creationId xmlns:a16="http://schemas.microsoft.com/office/drawing/2014/main" id="{0087BC81-D33E-1CA1-B01B-C5D5C82DEBC7}"/>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graphicFrame>
        <p:nvGraphicFramePr>
          <p:cNvPr id="5" name="Chart 4">
            <a:extLst>
              <a:ext uri="{FF2B5EF4-FFF2-40B4-BE49-F238E27FC236}">
                <a16:creationId xmlns:a16="http://schemas.microsoft.com/office/drawing/2014/main" id="{971D5DB3-E9DD-16B2-E61A-7E31FA3FBF11}"/>
              </a:ext>
            </a:extLst>
          </p:cNvPr>
          <p:cNvGraphicFramePr/>
          <p:nvPr/>
        </p:nvGraphicFramePr>
        <p:xfrm>
          <a:off x="4373839" y="2409947"/>
          <a:ext cx="7378862" cy="3745418"/>
        </p:xfrm>
        <a:graphic>
          <a:graphicData uri="http://schemas.openxmlformats.org/drawingml/2006/chart">
            <c:chart xmlns:c="http://schemas.openxmlformats.org/drawingml/2006/chart" xmlns:r="http://schemas.openxmlformats.org/officeDocument/2006/relationships" r:id="rId5"/>
          </a:graphicData>
        </a:graphic>
      </p:graphicFrame>
      <p:sp>
        <p:nvSpPr>
          <p:cNvPr id="6" name="TextBox 5">
            <a:extLst>
              <a:ext uri="{FF2B5EF4-FFF2-40B4-BE49-F238E27FC236}">
                <a16:creationId xmlns:a16="http://schemas.microsoft.com/office/drawing/2014/main" id="{57F0E4B4-8904-CE30-D68F-C603F38EB259}"/>
              </a:ext>
            </a:extLst>
          </p:cNvPr>
          <p:cNvSpPr txBox="1"/>
          <p:nvPr/>
        </p:nvSpPr>
        <p:spPr>
          <a:xfrm>
            <a:off x="2385732" y="1779671"/>
            <a:ext cx="7882223" cy="338554"/>
          </a:xfrm>
          <a:prstGeom prst="rect">
            <a:avLst/>
          </a:prstGeom>
          <a:noFill/>
        </p:spPr>
        <p:txBody>
          <a:bodyPr wrap="square" rtlCol="0">
            <a:spAutoFit/>
          </a:bodyPr>
          <a:lstStyle>
            <a:defPPr>
              <a:defRPr lang="en-US"/>
            </a:defPPr>
            <a:lvl1pPr marR="0" lvl="0" indent="0" algn="ctr" defTabSz="586082" fontAlgn="auto">
              <a:lnSpc>
                <a:spcPct val="100000"/>
              </a:lnSpc>
              <a:spcBef>
                <a:spcPts val="0"/>
              </a:spcBef>
              <a:spcAft>
                <a:spcPts val="0"/>
              </a:spcAft>
              <a:buClrTx/>
              <a:buSzTx/>
              <a:buFontTx/>
              <a:buNone/>
              <a:tabLst/>
              <a:defRPr kumimoji="0" sz="1200" b="1" i="0" u="sng" strike="noStrike" cap="none" spc="0" normalizeH="0" baseline="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defRPr>
            </a:lvl1pPr>
          </a:lstStyle>
          <a:p>
            <a:pPr marL="0" marR="0" lvl="0" indent="0" algn="ctr" defTabSz="586082"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rgbClr val="1F1A62"/>
                </a:solidFill>
                <a:effectLst/>
                <a:uLnTx/>
                <a:uFillTx/>
                <a:latin typeface="Helvetica" panose="020B0604020202020204" pitchFamily="34" charset="0"/>
                <a:ea typeface="Open Sans" panose="020B0606030504020204" pitchFamily="34" charset="0"/>
                <a:cs typeface="Helvetica" panose="020B0604020202020204" pitchFamily="34" charset="0"/>
              </a:rPr>
              <a:t>Expected impact of tariffs on the U.S. economy</a:t>
            </a:r>
          </a:p>
        </p:txBody>
      </p:sp>
      <p:sp>
        <p:nvSpPr>
          <p:cNvPr id="18" name="Rectangle 17">
            <a:extLst>
              <a:ext uri="{FF2B5EF4-FFF2-40B4-BE49-F238E27FC236}">
                <a16:creationId xmlns:a16="http://schemas.microsoft.com/office/drawing/2014/main" id="{F044C81E-69F6-5968-36F8-815C83BE656F}"/>
              </a:ext>
            </a:extLst>
          </p:cNvPr>
          <p:cNvSpPr/>
          <p:nvPr/>
        </p:nvSpPr>
        <p:spPr>
          <a:xfrm>
            <a:off x="6326843" y="5161837"/>
            <a:ext cx="4115015" cy="781484"/>
          </a:xfrm>
          <a:prstGeom prst="rect">
            <a:avLst/>
          </a:prstGeom>
          <a:noFill/>
          <a:ln w="57150">
            <a:solidFill>
              <a:srgbClr val="A343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w="57150">
                <a:solidFill>
                  <a:schemeClr val="tx1"/>
                </a:solidFill>
              </a:ln>
            </a:endParaRPr>
          </a:p>
        </p:txBody>
      </p:sp>
      <p:sp>
        <p:nvSpPr>
          <p:cNvPr id="19" name="TextBox 18">
            <a:extLst>
              <a:ext uri="{FF2B5EF4-FFF2-40B4-BE49-F238E27FC236}">
                <a16:creationId xmlns:a16="http://schemas.microsoft.com/office/drawing/2014/main" id="{6D5A6B7D-98E0-D946-8995-CE6CEBEA85A7}"/>
              </a:ext>
            </a:extLst>
          </p:cNvPr>
          <p:cNvSpPr txBox="1"/>
          <p:nvPr/>
        </p:nvSpPr>
        <p:spPr>
          <a:xfrm>
            <a:off x="6326843" y="5943321"/>
            <a:ext cx="4115015" cy="461665"/>
          </a:xfrm>
          <a:prstGeom prst="rect">
            <a:avLst/>
          </a:prstGeom>
          <a:noFill/>
        </p:spPr>
        <p:txBody>
          <a:bodyPr wrap="square" rtlCol="0">
            <a:spAutoFit/>
          </a:bodyPr>
          <a:lstStyle/>
          <a:p>
            <a:pPr algn="ctr"/>
            <a:r>
              <a:rPr lang="en-US" sz="1200" b="1">
                <a:solidFill>
                  <a:srgbClr val="A343FF"/>
                </a:solidFill>
                <a:latin typeface="Helvetica" panose="020B0403020202020204" pitchFamily="34" charset="0"/>
              </a:rPr>
              <a:t>46% more negative than positive, </a:t>
            </a:r>
            <a:br>
              <a:rPr lang="en-US" sz="1200" b="1">
                <a:solidFill>
                  <a:srgbClr val="A343FF"/>
                </a:solidFill>
                <a:latin typeface="Helvetica" panose="020B0403020202020204" pitchFamily="34" charset="0"/>
              </a:rPr>
            </a:br>
            <a:r>
              <a:rPr lang="en-US" sz="1200" b="1">
                <a:solidFill>
                  <a:srgbClr val="A343FF"/>
                </a:solidFill>
                <a:latin typeface="Helvetica" panose="020B0403020202020204" pitchFamily="34" charset="0"/>
              </a:rPr>
              <a:t>-6% percentage points since May</a:t>
            </a:r>
          </a:p>
        </p:txBody>
      </p:sp>
    </p:spTree>
    <p:extLst>
      <p:ext uri="{BB962C8B-B14F-4D97-AF65-F5344CB8AC3E}">
        <p14:creationId xmlns:p14="http://schemas.microsoft.com/office/powerpoint/2010/main" val="15911175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E79A6C-0D17-45E4-3BF9-FCA39D7BE5C4}"/>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FEED2698-073B-E62D-9789-3FA4544D276E}"/>
              </a:ext>
            </a:extLst>
          </p:cNvPr>
          <p:cNvSpPr>
            <a:spLocks/>
          </p:cNvSpPr>
          <p:nvPr/>
        </p:nvSpPr>
        <p:spPr>
          <a:xfrm>
            <a:off x="0" y="1696163"/>
            <a:ext cx="12192001"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B78C164C-1EBE-923C-1E94-A67E9C2BBDFB}"/>
              </a:ext>
            </a:extLst>
          </p:cNvPr>
          <p:cNvSpPr/>
          <p:nvPr/>
        </p:nvSpPr>
        <p:spPr>
          <a:xfrm>
            <a:off x="119401" y="453954"/>
            <a:ext cx="11953198" cy="892552"/>
          </a:xfrm>
          <a:prstGeom prst="rect">
            <a:avLst/>
          </a:prstGeom>
        </p:spPr>
        <p:txBody>
          <a:bodyPr wrap="square">
            <a:spAutoFit/>
          </a:bodyPr>
          <a:lstStyle/>
          <a:p>
            <a:pPr lvl="0">
              <a:defRPr/>
            </a:pPr>
            <a:r>
              <a:rPr lang="en-US" sz="2600" b="1">
                <a:solidFill>
                  <a:srgbClr val="1F1A62"/>
                </a:solidFill>
                <a:latin typeface="Helvetica" pitchFamily="2" charset="0"/>
              </a:rPr>
              <a:t>Even with economic uncertainty, a subset of Americans increased their spending on experiences as well as goods and services</a:t>
            </a:r>
          </a:p>
        </p:txBody>
      </p:sp>
      <p:sp>
        <p:nvSpPr>
          <p:cNvPr id="4" name="TextBox 3">
            <a:extLst>
              <a:ext uri="{FF2B5EF4-FFF2-40B4-BE49-F238E27FC236}">
                <a16:creationId xmlns:a16="http://schemas.microsoft.com/office/drawing/2014/main" id="{D1F90651-FB38-6B03-F585-F6BBC4436EDC}"/>
              </a:ext>
            </a:extLst>
          </p:cNvPr>
          <p:cNvSpPr txBox="1"/>
          <p:nvPr/>
        </p:nvSpPr>
        <p:spPr>
          <a:xfrm>
            <a:off x="394855" y="6295555"/>
            <a:ext cx="11544857" cy="223362"/>
          </a:xfrm>
          <a:prstGeom prst="rect">
            <a:avLst/>
          </a:prstGeom>
          <a:noFill/>
        </p:spPr>
        <p:txBody>
          <a:bodyPr wrap="square" rtlCol="0">
            <a:spAutoFit/>
          </a:bodyPr>
          <a:lstStyle/>
          <a:p>
            <a:r>
              <a:rPr kumimoji="0" lang="en-US" sz="800" b="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Source: </a:t>
            </a:r>
            <a:r>
              <a:rPr lang="en-US" sz="800">
                <a:solidFill>
                  <a:srgbClr val="002060"/>
                </a:solidFill>
                <a:latin typeface="Helvetica" panose="020B0604020202020204" pitchFamily="34" charset="0"/>
              </a:rPr>
              <a:t>Dentsu, </a:t>
            </a:r>
            <a:r>
              <a:rPr lang="en-US" sz="800" i="1">
                <a:solidFill>
                  <a:srgbClr val="002060"/>
                </a:solidFill>
                <a:latin typeface="Helvetica" panose="020B0604020202020204" pitchFamily="34" charset="0"/>
              </a:rPr>
              <a:t>Consumer Navigator: American Mindset</a:t>
            </a:r>
            <a:r>
              <a:rPr lang="en-US" sz="800">
                <a:solidFill>
                  <a:srgbClr val="002060"/>
                </a:solidFill>
                <a:latin typeface="Helvetica" panose="020B0604020202020204" pitchFamily="34" charset="0"/>
              </a:rPr>
              <a:t>, June 2025.</a:t>
            </a:r>
            <a:endParaRPr kumimoji="0" lang="fr-FR" sz="800" b="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endParaRPr>
          </a:p>
        </p:txBody>
      </p:sp>
      <p:pic>
        <p:nvPicPr>
          <p:cNvPr id="11" name="Picture 10">
            <a:extLst>
              <a:ext uri="{FF2B5EF4-FFF2-40B4-BE49-F238E27FC236}">
                <a16:creationId xmlns:a16="http://schemas.microsoft.com/office/drawing/2014/main" id="{0B023D84-AC9C-56E1-5FD8-84291DBC6EA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12" name="Slide Number Placeholder 5">
            <a:extLst>
              <a:ext uri="{FF2B5EF4-FFF2-40B4-BE49-F238E27FC236}">
                <a16:creationId xmlns:a16="http://schemas.microsoft.com/office/drawing/2014/main" id="{D0B8E8A2-A830-8E12-FF58-E59D9327E5E1}"/>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4" name="Rectangle 13">
            <a:extLst>
              <a:ext uri="{FF2B5EF4-FFF2-40B4-BE49-F238E27FC236}">
                <a16:creationId xmlns:a16="http://schemas.microsoft.com/office/drawing/2014/main" id="{3883F2E0-1CC6-2B20-EFF9-22082DC42D4A}"/>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
        <p:nvSpPr>
          <p:cNvPr id="6" name="TextBox 5">
            <a:extLst>
              <a:ext uri="{FF2B5EF4-FFF2-40B4-BE49-F238E27FC236}">
                <a16:creationId xmlns:a16="http://schemas.microsoft.com/office/drawing/2014/main" id="{A4A04ABA-53D5-6ADF-6BD6-51D59A6AF178}"/>
              </a:ext>
            </a:extLst>
          </p:cNvPr>
          <p:cNvSpPr txBox="1"/>
          <p:nvPr/>
        </p:nvSpPr>
        <p:spPr>
          <a:xfrm>
            <a:off x="0" y="2008293"/>
            <a:ext cx="12191999" cy="307777"/>
          </a:xfrm>
          <a:prstGeom prst="rect">
            <a:avLst/>
          </a:prstGeom>
          <a:noFill/>
        </p:spPr>
        <p:txBody>
          <a:bodyPr wrap="square" rtlCol="0">
            <a:spAutoFit/>
          </a:bodyPr>
          <a:lstStyle>
            <a:defPPr>
              <a:defRPr lang="en-US"/>
            </a:defPPr>
            <a:lvl1pPr marR="0" lvl="0" indent="0" algn="ctr" defTabSz="586082" fontAlgn="auto">
              <a:lnSpc>
                <a:spcPct val="100000"/>
              </a:lnSpc>
              <a:spcBef>
                <a:spcPts val="0"/>
              </a:spcBef>
              <a:spcAft>
                <a:spcPts val="0"/>
              </a:spcAft>
              <a:buClrTx/>
              <a:buSzTx/>
              <a:buFontTx/>
              <a:buNone/>
              <a:tabLst/>
              <a:defRPr kumimoji="0" sz="1200" b="1" i="0" u="sng" strike="noStrike" cap="none" spc="0" normalizeH="0" baseline="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defRPr>
            </a:lvl1pPr>
          </a:lstStyle>
          <a:p>
            <a:pPr marL="0" marR="0" lvl="0" indent="0" algn="ctr" defTabSz="586082"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effectLst/>
                <a:uLnTx/>
                <a:uFillTx/>
                <a:latin typeface="Helvetica" panose="020B0604020202020204" pitchFamily="34" charset="0"/>
                <a:ea typeface="Open Sans" panose="020B0606030504020204" pitchFamily="34" charset="0"/>
                <a:cs typeface="Helvetica" panose="020B0604020202020204" pitchFamily="34" charset="0"/>
              </a:rPr>
              <a:t>% of Consumers who have increased their spending or made an impulse purchase in the past 30 days, by category</a:t>
            </a:r>
          </a:p>
        </p:txBody>
      </p:sp>
      <p:graphicFrame>
        <p:nvGraphicFramePr>
          <p:cNvPr id="9" name="Chart 8">
            <a:extLst>
              <a:ext uri="{FF2B5EF4-FFF2-40B4-BE49-F238E27FC236}">
                <a16:creationId xmlns:a16="http://schemas.microsoft.com/office/drawing/2014/main" id="{02A9E884-76C2-9EC3-95F3-516538E821FA}"/>
              </a:ext>
            </a:extLst>
          </p:cNvPr>
          <p:cNvGraphicFramePr/>
          <p:nvPr>
            <p:extLst>
              <p:ext uri="{D42A27DB-BD31-4B8C-83A1-F6EECF244321}">
                <p14:modId xmlns:p14="http://schemas.microsoft.com/office/powerpoint/2010/main" val="1955409508"/>
              </p:ext>
            </p:extLst>
          </p:nvPr>
        </p:nvGraphicFramePr>
        <p:xfrm>
          <a:off x="256310" y="1883408"/>
          <a:ext cx="11914171" cy="406191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358811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B1464"/>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12548FC-DDC7-5C7F-8BDB-3F3CD7CCA01F}"/>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1"/>
          <a:stretch/>
        </p:blipFill>
        <p:spPr>
          <a:xfrm>
            <a:off x="483207" y="6507893"/>
            <a:ext cx="11708793" cy="350107"/>
          </a:xfrm>
          <a:prstGeom prst="rect">
            <a:avLst/>
          </a:prstGeom>
        </p:spPr>
      </p:pic>
      <p:pic>
        <p:nvPicPr>
          <p:cNvPr id="20" name="Picture 19">
            <a:extLst>
              <a:ext uri="{FF2B5EF4-FFF2-40B4-BE49-F238E27FC236}">
                <a16:creationId xmlns:a16="http://schemas.microsoft.com/office/drawing/2014/main" id="{83B3379D-83C8-2885-4E79-EF4BF92C28E3}"/>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343280" y="1"/>
            <a:ext cx="2848720" cy="1658805"/>
          </a:xfrm>
          <a:prstGeom prst="rect">
            <a:avLst/>
          </a:prstGeom>
        </p:spPr>
      </p:pic>
      <p:grpSp>
        <p:nvGrpSpPr>
          <p:cNvPr id="40" name="Group 39">
            <a:extLst>
              <a:ext uri="{FF2B5EF4-FFF2-40B4-BE49-F238E27FC236}">
                <a16:creationId xmlns:a16="http://schemas.microsoft.com/office/drawing/2014/main" id="{7B146417-3A42-4BC1-8172-E26106665BDB}"/>
              </a:ext>
            </a:extLst>
          </p:cNvPr>
          <p:cNvGrpSpPr/>
          <p:nvPr/>
        </p:nvGrpSpPr>
        <p:grpSpPr>
          <a:xfrm>
            <a:off x="1197422" y="2116484"/>
            <a:ext cx="9444738" cy="2725242"/>
            <a:chOff x="2726100" y="1659890"/>
            <a:chExt cx="8307794" cy="3297545"/>
          </a:xfrm>
        </p:grpSpPr>
        <p:sp>
          <p:nvSpPr>
            <p:cNvPr id="41" name="Speech Bubble: Rectangle 40">
              <a:extLst>
                <a:ext uri="{FF2B5EF4-FFF2-40B4-BE49-F238E27FC236}">
                  <a16:creationId xmlns:a16="http://schemas.microsoft.com/office/drawing/2014/main" id="{811FC3E0-9FD1-4B00-BC70-E13698D7C6F1}"/>
                </a:ext>
              </a:extLst>
            </p:cNvPr>
            <p:cNvSpPr/>
            <p:nvPr/>
          </p:nvSpPr>
          <p:spPr>
            <a:xfrm>
              <a:off x="2726100" y="1659890"/>
              <a:ext cx="8307794" cy="3297545"/>
            </a:xfrm>
            <a:prstGeom prst="wedgeRectCallout">
              <a:avLst>
                <a:gd name="adj1" fmla="val -10809"/>
                <a:gd name="adj2" fmla="val 60978"/>
              </a:avLst>
            </a:prstGeom>
            <a:solidFill>
              <a:schemeClr val="bg1"/>
            </a:solidFill>
            <a:ln w="38100">
              <a:solidFill>
                <a:srgbClr val="ED3C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D8F0AEF1-89D6-4008-A26D-954198072C0E}"/>
                </a:ext>
              </a:extLst>
            </p:cNvPr>
            <p:cNvSpPr/>
            <p:nvPr/>
          </p:nvSpPr>
          <p:spPr>
            <a:xfrm>
              <a:off x="2803140" y="1881807"/>
              <a:ext cx="8153715" cy="2867557"/>
            </a:xfrm>
            <a:prstGeom prst="rect">
              <a:avLst/>
            </a:prstGeom>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800" b="0" i="0" u="none" strike="noStrike" kern="1200" cap="none" spc="0" normalizeH="0" baseline="0" noProof="0">
                  <a:ln>
                    <a:noFill/>
                  </a:ln>
                  <a:solidFill>
                    <a:srgbClr val="1B1464"/>
                  </a:solidFill>
                  <a:effectLst/>
                  <a:uLnTx/>
                  <a:uFillTx/>
                  <a:latin typeface="Helvetica" panose="020B0403020202020204" pitchFamily="34" charset="0"/>
                  <a:ea typeface="Times New Roman" panose="02020603050405020304" pitchFamily="18" charset="0"/>
                  <a:cs typeface="Times New Roman" panose="02020603050405020304" pitchFamily="18" charset="0"/>
                </a:rPr>
                <a:t>“Overall, the economy has shown </a:t>
              </a:r>
              <a:r>
                <a:rPr kumimoji="0" lang="en-US" sz="2800" b="1" i="0" u="none" strike="noStrike" kern="1200" cap="none" spc="0" normalizeH="0" baseline="0" noProof="0">
                  <a:ln>
                    <a:noFill/>
                  </a:ln>
                  <a:solidFill>
                    <a:srgbClr val="ED3C8D"/>
                  </a:solidFill>
                  <a:effectLst/>
                  <a:uLnTx/>
                  <a:uFillTx/>
                  <a:latin typeface="Helvetica" panose="020B0403020202020204" pitchFamily="34" charset="0"/>
                  <a:ea typeface="Times New Roman" panose="02020603050405020304" pitchFamily="18" charset="0"/>
                  <a:cs typeface="Times New Roman" panose="02020603050405020304" pitchFamily="18" charset="0"/>
                </a:rPr>
                <a:t>continued momentum so far in 2025</a:t>
              </a:r>
              <a:r>
                <a:rPr kumimoji="0" lang="en-US" sz="2800" b="0" i="0" u="none" strike="noStrike" kern="1200" cap="none" spc="0" normalizeH="0" baseline="0" noProof="0">
                  <a:ln>
                    <a:noFill/>
                  </a:ln>
                  <a:solidFill>
                    <a:srgbClr val="1B1464"/>
                  </a:solidFill>
                  <a:effectLst/>
                  <a:uLnTx/>
                  <a:uFillTx/>
                  <a:latin typeface="Helvetica" panose="020B0403020202020204" pitchFamily="34" charset="0"/>
                  <a:ea typeface="Times New Roman" panose="02020603050405020304" pitchFamily="18" charset="0"/>
                  <a:cs typeface="Times New Roman" panose="02020603050405020304" pitchFamily="18" charset="0"/>
                </a:rPr>
                <a:t> — bolstered by low unemployment and real wage gains — however, </a:t>
              </a:r>
              <a:r>
                <a:rPr kumimoji="0" lang="en-US" sz="2800" b="1" i="0" u="none" strike="noStrike" kern="1200" cap="none" spc="0" normalizeH="0" baseline="0" noProof="0">
                  <a:ln>
                    <a:noFill/>
                  </a:ln>
                  <a:solidFill>
                    <a:srgbClr val="ED3C8D"/>
                  </a:solidFill>
                  <a:effectLst/>
                  <a:uLnTx/>
                  <a:uFillTx/>
                  <a:latin typeface="Helvetica" panose="020B0403020202020204" pitchFamily="34" charset="0"/>
                  <a:ea typeface="Times New Roman" panose="02020603050405020304" pitchFamily="18" charset="0"/>
                  <a:cs typeface="Times New Roman" panose="02020603050405020304" pitchFamily="18" charset="0"/>
                </a:rPr>
                <a:t>significant policy uncertainty</a:t>
              </a:r>
              <a:r>
                <a:rPr kumimoji="0" lang="en-US" sz="2800" b="0" i="0" u="none" strike="noStrike" kern="1200" cap="none" spc="0" normalizeH="0" baseline="0" noProof="0">
                  <a:ln>
                    <a:noFill/>
                  </a:ln>
                  <a:solidFill>
                    <a:srgbClr val="1B1464"/>
                  </a:solidFill>
                  <a:effectLst/>
                  <a:uLnTx/>
                  <a:uFillTx/>
                  <a:latin typeface="Helvetica" panose="020B0403020202020204" pitchFamily="34" charset="0"/>
                  <a:ea typeface="Times New Roman" panose="02020603050405020304" pitchFamily="18" charset="0"/>
                  <a:cs typeface="Times New Roman" panose="02020603050405020304" pitchFamily="18" charset="0"/>
                </a:rPr>
                <a:t> is weighing on consumer and business confidence.”</a:t>
              </a:r>
            </a:p>
          </p:txBody>
        </p:sp>
      </p:grpSp>
      <p:sp>
        <p:nvSpPr>
          <p:cNvPr id="44" name="Rectangle 43">
            <a:extLst>
              <a:ext uri="{FF2B5EF4-FFF2-40B4-BE49-F238E27FC236}">
                <a16:creationId xmlns:a16="http://schemas.microsoft.com/office/drawing/2014/main" id="{CBF5CF3F-5006-499F-A465-F6611C56541B}"/>
              </a:ext>
            </a:extLst>
          </p:cNvPr>
          <p:cNvSpPr/>
          <p:nvPr/>
        </p:nvSpPr>
        <p:spPr>
          <a:xfrm>
            <a:off x="2525247" y="5299404"/>
            <a:ext cx="8029331" cy="553998"/>
          </a:xfrm>
          <a:prstGeom prst="rect">
            <a:avLst/>
          </a:prstGeom>
        </p:spPr>
        <p:txBody>
          <a:bodyPr wrap="square">
            <a:spAutoFit/>
          </a:bodyPr>
          <a:lstStyle/>
          <a:p>
            <a:pPr marL="0" marR="0" lvl="0" indent="0" algn="ctr" defTabSz="457109"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Matthew Shay, President and CEO, </a:t>
            </a:r>
            <a:r>
              <a:rPr kumimoji="0" lang="en-US" sz="1800" b="1" i="1" u="none" strike="noStrike" kern="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National Retail Federation</a:t>
            </a:r>
          </a:p>
          <a:p>
            <a:pPr marL="0" marR="0" lvl="0" indent="0" algn="ctr" defTabSz="457109" rtl="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NRF Press Release, 4/2/2025</a:t>
            </a:r>
          </a:p>
        </p:txBody>
      </p:sp>
      <p:sp>
        <p:nvSpPr>
          <p:cNvPr id="3" name="TextBox 2">
            <a:extLst>
              <a:ext uri="{FF2B5EF4-FFF2-40B4-BE49-F238E27FC236}">
                <a16:creationId xmlns:a16="http://schemas.microsoft.com/office/drawing/2014/main" id="{9A73D8D4-F64C-A197-6EB4-662E65CA2AF4}"/>
              </a:ext>
            </a:extLst>
          </p:cNvPr>
          <p:cNvSpPr txBox="1"/>
          <p:nvPr/>
        </p:nvSpPr>
        <p:spPr>
          <a:xfrm>
            <a:off x="294927" y="435126"/>
            <a:ext cx="10451731" cy="89255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a:solidFill>
                  <a:srgbClr val="ED3C8D"/>
                </a:solidFill>
                <a:latin typeface="Helvetica" panose="020B0604020202020204" pitchFamily="34" charset="0"/>
              </a:rPr>
              <a:t>While</a:t>
            </a:r>
            <a:r>
              <a:rPr kumimoji="0" lang="en-US" sz="2600" b="1" i="0" u="none" strike="noStrike" kern="1200" cap="none" spc="0" normalizeH="0" baseline="0" noProof="0">
                <a:ln>
                  <a:noFill/>
                </a:ln>
                <a:solidFill>
                  <a:srgbClr val="ED3C8D"/>
                </a:solidFill>
                <a:effectLst/>
                <a:uLnTx/>
                <a:uFillTx/>
                <a:latin typeface="Helvetica" panose="020B0604020202020204" pitchFamily="34" charset="0"/>
                <a:ea typeface="+mn-ea"/>
                <a:cs typeface="+mn-cs"/>
              </a:rPr>
              <a:t> there were positive </a:t>
            </a:r>
            <a:r>
              <a:rPr lang="en-US" sz="2600" b="1">
                <a:solidFill>
                  <a:srgbClr val="ED3C8D"/>
                </a:solidFill>
                <a:latin typeface="Helvetica" panose="020B0604020202020204" pitchFamily="34" charset="0"/>
              </a:rPr>
              <a:t>economy signs in the first half of 2025, tariff policies weighed on the minds of cautious consumers</a:t>
            </a:r>
            <a:endParaRPr kumimoji="0" lang="en-US" sz="2600" b="1" i="0" u="none" strike="noStrike" kern="1200" cap="none" spc="0" normalizeH="0" baseline="0" noProof="0">
              <a:ln>
                <a:noFill/>
              </a:ln>
              <a:solidFill>
                <a:srgbClr val="ED3C8D"/>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91F1023B-9F28-87D8-96ED-30CB0416F297}"/>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9" name="Rectangle 8">
            <a:extLst>
              <a:ext uri="{FF2B5EF4-FFF2-40B4-BE49-F238E27FC236}">
                <a16:creationId xmlns:a16="http://schemas.microsoft.com/office/drawing/2014/main" id="{889F10DB-B205-65A0-9820-E2AC2641492D}"/>
              </a:ext>
            </a:extLst>
          </p:cNvPr>
          <p:cNvSpPr/>
          <p:nvPr/>
        </p:nvSpPr>
        <p:spPr>
          <a:xfrm>
            <a:off x="483207" y="657580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Tree>
    <p:extLst>
      <p:ext uri="{BB962C8B-B14F-4D97-AF65-F5344CB8AC3E}">
        <p14:creationId xmlns:p14="http://schemas.microsoft.com/office/powerpoint/2010/main" val="37080194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954C1D-2538-DEA9-644F-D13867EAF349}"/>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9F2F0C43-612C-5758-DBA3-2EE69B8D1F60}"/>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cxnSp>
        <p:nvCxnSpPr>
          <p:cNvPr id="4" name="Straight Connector 3">
            <a:extLst>
              <a:ext uri="{FF2B5EF4-FFF2-40B4-BE49-F238E27FC236}">
                <a16:creationId xmlns:a16="http://schemas.microsoft.com/office/drawing/2014/main" id="{10F7EB2B-290C-22A2-B6E5-A29FBD33FB5C}"/>
              </a:ext>
            </a:extLst>
          </p:cNvPr>
          <p:cNvCxnSpPr/>
          <p:nvPr/>
        </p:nvCxnSpPr>
        <p:spPr>
          <a:xfrm>
            <a:off x="493843" y="2940040"/>
            <a:ext cx="521208" cy="0"/>
          </a:xfrm>
          <a:prstGeom prst="line">
            <a:avLst/>
          </a:prstGeom>
          <a:ln>
            <a:solidFill>
              <a:srgbClr val="1F1A62"/>
            </a:solidFill>
          </a:ln>
        </p:spPr>
        <p:style>
          <a:lnRef idx="3">
            <a:schemeClr val="accent1"/>
          </a:lnRef>
          <a:fillRef idx="0">
            <a:schemeClr val="accent1"/>
          </a:fillRef>
          <a:effectRef idx="2">
            <a:schemeClr val="accent1"/>
          </a:effectRef>
          <a:fontRef idx="minor">
            <a:schemeClr val="tx1"/>
          </a:fontRef>
        </p:style>
      </p:cxnSp>
      <p:sp>
        <p:nvSpPr>
          <p:cNvPr id="2" name="TextBox 1">
            <a:extLst>
              <a:ext uri="{FF2B5EF4-FFF2-40B4-BE49-F238E27FC236}">
                <a16:creationId xmlns:a16="http://schemas.microsoft.com/office/drawing/2014/main" id="{BB320CCD-86F0-008E-6F0E-63156D06604C}"/>
              </a:ext>
            </a:extLst>
          </p:cNvPr>
          <p:cNvSpPr txBox="1"/>
          <p:nvPr/>
        </p:nvSpPr>
        <p:spPr>
          <a:xfrm>
            <a:off x="211113" y="3025517"/>
            <a:ext cx="7417238" cy="18158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1F1A62"/>
                </a:solidFill>
                <a:effectLst/>
                <a:uLnTx/>
                <a:uFillTx/>
                <a:latin typeface="Helvetica" pitchFamily="2" charset="0"/>
                <a:ea typeface="+mn-ea"/>
                <a:cs typeface="+mn-cs"/>
              </a:rPr>
              <a:t>In the first half of 2025, many emerging advertisers turned to multiscreen TV to </a:t>
            </a:r>
            <a:br>
              <a:rPr kumimoji="0" lang="en-US" sz="2800" b="0" i="0" u="none" strike="noStrike" kern="1200" cap="none" spc="0" normalizeH="0" baseline="0" noProof="0">
                <a:ln>
                  <a:noFill/>
                </a:ln>
                <a:solidFill>
                  <a:srgbClr val="1F1A62"/>
                </a:solidFill>
                <a:effectLst/>
                <a:uLnTx/>
                <a:uFillTx/>
                <a:latin typeface="Helvetica" pitchFamily="2" charset="0"/>
                <a:ea typeface="+mn-ea"/>
                <a:cs typeface="+mn-cs"/>
              </a:rPr>
            </a:br>
            <a:r>
              <a:rPr kumimoji="0" lang="en-US" sz="2800" b="1" i="0" u="none" strike="noStrike" kern="1200" cap="none" spc="0" normalizeH="0" baseline="0" noProof="0">
                <a:ln>
                  <a:noFill/>
                </a:ln>
                <a:solidFill>
                  <a:srgbClr val="1F1A62"/>
                </a:solidFill>
                <a:effectLst/>
                <a:uLnTx/>
                <a:uFillTx/>
                <a:latin typeface="Helvetica" pitchFamily="2" charset="0"/>
                <a:ea typeface="+mn-ea"/>
                <a:cs typeface="+mn-cs"/>
              </a:rPr>
              <a:t>build awareness</a:t>
            </a:r>
            <a:r>
              <a:rPr kumimoji="0" lang="en-US" sz="2800" b="0" i="0" u="none" strike="noStrike" kern="1200" cap="none" spc="0" normalizeH="0" baseline="0" noProof="0">
                <a:ln>
                  <a:noFill/>
                </a:ln>
                <a:solidFill>
                  <a:srgbClr val="1F1A62"/>
                </a:solidFill>
                <a:effectLst/>
                <a:uLnTx/>
                <a:uFillTx/>
                <a:latin typeface="Helvetica" pitchFamily="2" charset="0"/>
                <a:ea typeface="+mn-ea"/>
                <a:cs typeface="+mn-cs"/>
              </a:rPr>
              <a:t>, </a:t>
            </a:r>
            <a:r>
              <a:rPr kumimoji="0" lang="en-US" sz="2800" b="1" i="0" u="none" strike="noStrike" kern="1200" cap="none" spc="0" normalizeH="0" baseline="0" noProof="0">
                <a:ln>
                  <a:noFill/>
                </a:ln>
                <a:solidFill>
                  <a:srgbClr val="1F1A62"/>
                </a:solidFill>
                <a:effectLst/>
                <a:uLnTx/>
                <a:uFillTx/>
                <a:latin typeface="Helvetica" pitchFamily="2" charset="0"/>
                <a:ea typeface="+mn-ea"/>
                <a:cs typeface="+mn-cs"/>
              </a:rPr>
              <a:t>spark brand interest</a:t>
            </a:r>
            <a:br>
              <a:rPr kumimoji="0" lang="en-US" sz="2800" b="1" i="0" u="none" strike="noStrike" kern="1200" cap="none" spc="0" normalizeH="0" baseline="0" noProof="0">
                <a:ln>
                  <a:noFill/>
                </a:ln>
                <a:solidFill>
                  <a:srgbClr val="1F1A62"/>
                </a:solidFill>
                <a:effectLst/>
                <a:uLnTx/>
                <a:uFillTx/>
                <a:latin typeface="Helvetica" pitchFamily="2" charset="0"/>
                <a:ea typeface="+mn-ea"/>
                <a:cs typeface="+mn-cs"/>
              </a:rPr>
            </a:br>
            <a:r>
              <a:rPr kumimoji="0" lang="en-US" sz="2800" b="0" i="0" u="none" strike="noStrike" kern="1200" cap="none" spc="0" normalizeH="0" baseline="0" noProof="0">
                <a:ln>
                  <a:noFill/>
                </a:ln>
                <a:solidFill>
                  <a:srgbClr val="1F1A62"/>
                </a:solidFill>
                <a:effectLst/>
                <a:uLnTx/>
                <a:uFillTx/>
                <a:latin typeface="Helvetica" pitchFamily="2" charset="0"/>
                <a:ea typeface="+mn-ea"/>
                <a:cs typeface="+mn-cs"/>
              </a:rPr>
              <a:t>and </a:t>
            </a:r>
            <a:r>
              <a:rPr kumimoji="0" lang="en-US" sz="2800" b="1" i="0" u="none" strike="noStrike" kern="1200" cap="none" spc="0" normalizeH="0" baseline="0" noProof="0">
                <a:ln>
                  <a:noFill/>
                </a:ln>
                <a:solidFill>
                  <a:srgbClr val="1F1A62"/>
                </a:solidFill>
                <a:effectLst/>
                <a:uLnTx/>
                <a:uFillTx/>
                <a:latin typeface="Helvetica" pitchFamily="2" charset="0"/>
                <a:ea typeface="+mn-ea"/>
                <a:cs typeface="+mn-cs"/>
              </a:rPr>
              <a:t>drive customer growth</a:t>
            </a:r>
          </a:p>
        </p:txBody>
      </p:sp>
    </p:spTree>
    <p:extLst>
      <p:ext uri="{BB962C8B-B14F-4D97-AF65-F5344CB8AC3E}">
        <p14:creationId xmlns:p14="http://schemas.microsoft.com/office/powerpoint/2010/main" val="38320310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4D34B4F-FC5C-9188-84E0-CD3C1F76A8B9}"/>
              </a:ext>
            </a:extLst>
          </p:cNvPr>
          <p:cNvSpPr/>
          <p:nvPr/>
        </p:nvSpPr>
        <p:spPr>
          <a:xfrm>
            <a:off x="0" y="0"/>
            <a:ext cx="4928191" cy="6858000"/>
          </a:xfrm>
          <a:prstGeom prst="rect">
            <a:avLst/>
          </a:prstGeom>
          <a:solidFill>
            <a:srgbClr val="1F1A62"/>
          </a:solidFill>
          <a:ln>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1BF894CE-5EB9-4BB3-F6C7-477E37F6A6AA}"/>
              </a:ext>
            </a:extLst>
          </p:cNvPr>
          <p:cNvSpPr/>
          <p:nvPr/>
        </p:nvSpPr>
        <p:spPr>
          <a:xfrm>
            <a:off x="63372" y="306541"/>
            <a:ext cx="4832912" cy="310854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chemeClr val="bg1"/>
                </a:solidFill>
                <a:effectLst/>
                <a:uLnTx/>
                <a:uFillTx/>
                <a:latin typeface="Helvetica" panose="020B0604020202020204" pitchFamily="34" charset="0"/>
                <a:ea typeface="Calibri" panose="020F0502020204030204" pitchFamily="34" charset="0"/>
                <a:cs typeface="+mn-cs"/>
              </a:rPr>
              <a:t>Despite continued economic uncertainty, </a:t>
            </a:r>
            <a:br>
              <a:rPr kumimoji="0" lang="en-US" sz="2800" b="1" i="0" u="none" strike="noStrike" kern="1200" cap="none" spc="0" normalizeH="0" baseline="0" noProof="0">
                <a:ln>
                  <a:noFill/>
                </a:ln>
                <a:solidFill>
                  <a:schemeClr val="bg1"/>
                </a:solidFill>
                <a:effectLst/>
                <a:uLnTx/>
                <a:uFillTx/>
                <a:latin typeface="Helvetica" panose="020B0604020202020204" pitchFamily="34" charset="0"/>
                <a:ea typeface="Calibri" panose="020F0502020204030204" pitchFamily="34" charset="0"/>
                <a:cs typeface="+mn-cs"/>
              </a:rPr>
            </a:br>
            <a:r>
              <a:rPr kumimoji="0" lang="en-US" sz="2800" b="1" i="0" u="none" strike="noStrike" kern="1200" cap="none" spc="0" normalizeH="0" baseline="0" noProof="0">
                <a:ln>
                  <a:noFill/>
                </a:ln>
                <a:solidFill>
                  <a:srgbClr val="ED3C8D"/>
                </a:solidFill>
                <a:effectLst/>
                <a:uLnTx/>
                <a:uFillTx/>
                <a:latin typeface="Helvetica" panose="020B0604020202020204" pitchFamily="34" charset="0"/>
                <a:ea typeface="Calibri" panose="020F0502020204030204" pitchFamily="34" charset="0"/>
                <a:cs typeface="+mn-cs"/>
              </a:rPr>
              <a:t>187 advertisers </a:t>
            </a:r>
            <a:r>
              <a:rPr kumimoji="0" lang="en-US" sz="2800" b="1" i="0" u="none" strike="noStrike" kern="1200" cap="none" spc="0" normalizeH="0" baseline="0" noProof="0">
                <a:ln>
                  <a:noFill/>
                </a:ln>
                <a:solidFill>
                  <a:schemeClr val="bg1"/>
                </a:solidFill>
                <a:effectLst/>
                <a:uLnTx/>
                <a:uFillTx/>
                <a:latin typeface="Helvetica" panose="020B0604020202020204" pitchFamily="34" charset="0"/>
                <a:ea typeface="Calibri" panose="020F0502020204030204" pitchFamily="34" charset="0"/>
                <a:cs typeface="+mn-cs"/>
              </a:rPr>
              <a:t>across </a:t>
            </a:r>
            <a:br>
              <a:rPr kumimoji="0" lang="en-US" sz="2800" b="1" i="0" u="none" strike="noStrike" kern="1200" cap="none" spc="0" normalizeH="0" baseline="0" noProof="0">
                <a:ln>
                  <a:noFill/>
                </a:ln>
                <a:solidFill>
                  <a:schemeClr val="bg1"/>
                </a:solidFill>
                <a:effectLst/>
                <a:uLnTx/>
                <a:uFillTx/>
                <a:latin typeface="Helvetica" panose="020B0604020202020204" pitchFamily="34" charset="0"/>
                <a:ea typeface="Calibri" panose="020F0502020204030204" pitchFamily="34" charset="0"/>
                <a:cs typeface="+mn-cs"/>
              </a:rPr>
            </a:br>
            <a:r>
              <a:rPr lang="en-US" sz="2800" b="1">
                <a:solidFill>
                  <a:srgbClr val="ED3C8D"/>
                </a:solidFill>
                <a:latin typeface="Helvetica" panose="020B0604020202020204" pitchFamily="34" charset="0"/>
                <a:ea typeface="Calibri" panose="020F0502020204030204" pitchFamily="34" charset="0"/>
              </a:rPr>
              <a:t>41</a:t>
            </a:r>
            <a:r>
              <a:rPr kumimoji="0" lang="en-US" sz="2800" b="1" i="0" u="none" strike="noStrike" kern="1200" cap="none" spc="0" normalizeH="0" baseline="0" noProof="0">
                <a:ln>
                  <a:noFill/>
                </a:ln>
                <a:solidFill>
                  <a:srgbClr val="ED3C8D"/>
                </a:solidFill>
                <a:effectLst/>
                <a:uLnTx/>
                <a:uFillTx/>
                <a:latin typeface="Helvetica" panose="020B0604020202020204" pitchFamily="34" charset="0"/>
                <a:ea typeface="Calibri" panose="020F0502020204030204" pitchFamily="34" charset="0"/>
                <a:cs typeface="+mn-cs"/>
              </a:rPr>
              <a:t> categories</a:t>
            </a:r>
            <a:r>
              <a:rPr kumimoji="0" lang="en-US" sz="2800" b="1" i="0" u="none" strike="noStrike" kern="1200" cap="none" spc="0" normalizeH="0" baseline="0" noProof="0">
                <a:ln>
                  <a:noFill/>
                </a:ln>
                <a:solidFill>
                  <a:schemeClr val="bg1"/>
                </a:solidFill>
                <a:effectLst/>
                <a:uLnTx/>
                <a:uFillTx/>
                <a:latin typeface="Helvetica" panose="020B0604020202020204" pitchFamily="34" charset="0"/>
                <a:ea typeface="Calibri" panose="020F0502020204030204" pitchFamily="34" charset="0"/>
                <a:cs typeface="+mn-cs"/>
              </a:rPr>
              <a:t> invested </a:t>
            </a:r>
            <a:br>
              <a:rPr kumimoji="0" lang="en-US" sz="2800" b="1" i="0" u="none" strike="noStrike" kern="1200" cap="none" spc="0" normalizeH="0" baseline="0" noProof="0">
                <a:ln>
                  <a:noFill/>
                </a:ln>
                <a:solidFill>
                  <a:schemeClr val="bg1"/>
                </a:solidFill>
                <a:effectLst/>
                <a:uLnTx/>
                <a:uFillTx/>
                <a:latin typeface="Helvetica" panose="020B0604020202020204" pitchFamily="34" charset="0"/>
                <a:ea typeface="Calibri" panose="020F0502020204030204" pitchFamily="34" charset="0"/>
                <a:cs typeface="+mn-cs"/>
              </a:rPr>
            </a:br>
            <a:r>
              <a:rPr kumimoji="0" lang="en-US" sz="2800" b="1" i="0" u="none" strike="noStrike" kern="1200" cap="none" spc="0" normalizeH="0" baseline="0" noProof="0">
                <a:ln>
                  <a:noFill/>
                </a:ln>
                <a:solidFill>
                  <a:srgbClr val="ED3C8D"/>
                </a:solidFill>
                <a:effectLst/>
                <a:uLnTx/>
                <a:uFillTx/>
                <a:latin typeface="Helvetica" panose="020B0604020202020204" pitchFamily="34" charset="0"/>
                <a:ea typeface="Calibri" panose="020F0502020204030204" pitchFamily="34" charset="0"/>
                <a:cs typeface="+mn-cs"/>
              </a:rPr>
              <a:t>over $313MM </a:t>
            </a:r>
            <a:r>
              <a:rPr kumimoji="0" lang="en-US" sz="2800" b="1" i="0" u="none" strike="noStrike" kern="1200" cap="none" spc="0" normalizeH="0" baseline="0" noProof="0">
                <a:ln>
                  <a:noFill/>
                </a:ln>
                <a:solidFill>
                  <a:schemeClr val="bg1"/>
                </a:solidFill>
                <a:effectLst/>
                <a:uLnTx/>
                <a:uFillTx/>
                <a:latin typeface="Helvetica" panose="020B0604020202020204" pitchFamily="34" charset="0"/>
                <a:ea typeface="Calibri" panose="020F0502020204030204" pitchFamily="34" charset="0"/>
                <a:cs typeface="+mn-cs"/>
              </a:rPr>
              <a:t>in multiscreen TV nationally for the first time in 1H 2025</a:t>
            </a:r>
            <a:endParaRPr kumimoji="0" lang="en-US" sz="2800" b="1" i="0" u="none" strike="noStrike" kern="1200" cap="none" spc="0" normalizeH="0" baseline="0" noProof="0">
              <a:ln>
                <a:noFill/>
              </a:ln>
              <a:solidFill>
                <a:schemeClr val="bg1"/>
              </a:solidFill>
              <a:effectLst/>
              <a:uLnTx/>
              <a:uFillTx/>
              <a:latin typeface="Helvetica" pitchFamily="2" charset="0"/>
              <a:ea typeface="+mn-ea"/>
              <a:cs typeface="+mn-cs"/>
            </a:endParaRPr>
          </a:p>
        </p:txBody>
      </p:sp>
      <p:sp>
        <p:nvSpPr>
          <p:cNvPr id="12" name="TextBox 11">
            <a:extLst>
              <a:ext uri="{FF2B5EF4-FFF2-40B4-BE49-F238E27FC236}">
                <a16:creationId xmlns:a16="http://schemas.microsoft.com/office/drawing/2014/main" id="{C119A7D2-5F7D-9D65-99BA-E49D2C2A67C6}"/>
              </a:ext>
            </a:extLst>
          </p:cNvPr>
          <p:cNvSpPr txBox="1"/>
          <p:nvPr/>
        </p:nvSpPr>
        <p:spPr>
          <a:xfrm>
            <a:off x="4946804" y="195748"/>
            <a:ext cx="7242290" cy="553998"/>
          </a:xfrm>
          <a:prstGeom prst="rect">
            <a:avLst/>
          </a:prstGeom>
          <a:noFill/>
        </p:spPr>
        <p:txBody>
          <a:bodyPr wrap="square" rtlCol="0">
            <a:spAutoFit/>
          </a:bodyPr>
          <a:lstStyle>
            <a:defPPr>
              <a:defRPr lang="en-US"/>
            </a:defPPr>
            <a:lvl1pPr marR="0" lvl="0" indent="0" algn="ctr" defTabSz="586082" fontAlgn="auto">
              <a:lnSpc>
                <a:spcPct val="100000"/>
              </a:lnSpc>
              <a:spcBef>
                <a:spcPts val="0"/>
              </a:spcBef>
              <a:spcAft>
                <a:spcPts val="0"/>
              </a:spcAft>
              <a:buClrTx/>
              <a:buSzTx/>
              <a:buFontTx/>
              <a:buNone/>
              <a:tabLst/>
              <a:defRPr kumimoji="0" sz="1200" b="1" i="0" u="sng" strike="noStrike" cap="none" spc="0" normalizeH="0" baseline="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defRPr>
            </a:lvl1pPr>
          </a:lstStyle>
          <a:p>
            <a:pPr marL="0" marR="0" lvl="0" indent="0" algn="ctr" defTabSz="586082"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rgbClr val="1F1A62"/>
                </a:solidFill>
                <a:effectLst/>
                <a:uLnTx/>
                <a:uFillTx/>
                <a:latin typeface="Helvetica" panose="020B0604020202020204" pitchFamily="34" charset="0"/>
                <a:ea typeface="Open Sans" panose="020B0606030504020204" pitchFamily="34" charset="0"/>
                <a:cs typeface="Helvetica" panose="020B0604020202020204" pitchFamily="34" charset="0"/>
              </a:rPr>
              <a:t>New National TV Advertisers</a:t>
            </a:r>
          </a:p>
          <a:p>
            <a:pPr marL="0" marR="0" lvl="0" indent="0" algn="ctr" defTabSz="586082"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panose="020B0604020202020204" pitchFamily="34" charset="0"/>
                <a:ea typeface="Open Sans" panose="020B0606030504020204" pitchFamily="34" charset="0"/>
                <a:cs typeface="Helvetica" panose="020B0604020202020204" pitchFamily="34" charset="0"/>
              </a:rPr>
              <a:t>1H 2025</a:t>
            </a:r>
          </a:p>
        </p:txBody>
      </p:sp>
      <p:sp>
        <p:nvSpPr>
          <p:cNvPr id="11" name="TextBox 10">
            <a:extLst>
              <a:ext uri="{FF2B5EF4-FFF2-40B4-BE49-F238E27FC236}">
                <a16:creationId xmlns:a16="http://schemas.microsoft.com/office/drawing/2014/main" id="{EB730851-8501-4625-FA58-CC633FEA0331}"/>
              </a:ext>
            </a:extLst>
          </p:cNvPr>
          <p:cNvSpPr txBox="1"/>
          <p:nvPr/>
        </p:nvSpPr>
        <p:spPr>
          <a:xfrm>
            <a:off x="4896284" y="6198890"/>
            <a:ext cx="711374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Source</a:t>
            </a:r>
            <a:r>
              <a:rPr kumimoji="0" lang="en-US" sz="800" b="0" i="0" u="none" strike="noStrike" kern="120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rPr>
              <a:t>: VAB analysis of Nielsen Ad Intel data as of 9/4/25, 1/1/25-6/30/25. TV spend includes national cable TV, broadcast TV, Spanish language cable TV, Spanish language broadcast TV, streaming TV. Brands reflect those with national TV spend over $</a:t>
            </a:r>
            <a:r>
              <a:rPr lang="en-US" sz="800">
                <a:solidFill>
                  <a:srgbClr val="1F1A62"/>
                </a:solidFill>
                <a:latin typeface="Helvetica" pitchFamily="2" charset="0"/>
                <a:ea typeface="Open Sans" panose="020B0606030504020204" pitchFamily="34" charset="0"/>
                <a:cs typeface="Open Sans" panose="020B0606030504020204" pitchFamily="34" charset="0"/>
              </a:rPr>
              <a:t>50</a:t>
            </a:r>
            <a:r>
              <a:rPr kumimoji="0" lang="en-US" sz="800" b="0" i="0" u="none" strike="noStrike" kern="120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rPr>
              <a:t>K. </a:t>
            </a:r>
            <a:endParaRPr kumimoji="0" lang="fr-FR" sz="8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endParaRPr>
          </a:p>
        </p:txBody>
      </p:sp>
      <p:pic>
        <p:nvPicPr>
          <p:cNvPr id="15" name="Picture 14">
            <a:extLst>
              <a:ext uri="{FF2B5EF4-FFF2-40B4-BE49-F238E27FC236}">
                <a16:creationId xmlns:a16="http://schemas.microsoft.com/office/drawing/2014/main" id="{1DB12D8B-F863-FEC4-4CC6-5EB66E67D7C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17" name="Slide Number Placeholder 5">
            <a:extLst>
              <a:ext uri="{FF2B5EF4-FFF2-40B4-BE49-F238E27FC236}">
                <a16:creationId xmlns:a16="http://schemas.microsoft.com/office/drawing/2014/main" id="{ADC12103-7CDD-2573-1608-579581AEE4FA}"/>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9" name="Rectangle 18">
            <a:extLst>
              <a:ext uri="{FF2B5EF4-FFF2-40B4-BE49-F238E27FC236}">
                <a16:creationId xmlns:a16="http://schemas.microsoft.com/office/drawing/2014/main" id="{219BE86B-147A-F256-1735-47E4FFAF4199}"/>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
        <p:nvSpPr>
          <p:cNvPr id="31" name="TextBox 30">
            <a:hlinkClick r:id="rId4" action="ppaction://hlinksldjump"/>
            <a:extLst>
              <a:ext uri="{FF2B5EF4-FFF2-40B4-BE49-F238E27FC236}">
                <a16:creationId xmlns:a16="http://schemas.microsoft.com/office/drawing/2014/main" id="{ECC6A240-FB5D-4343-3BBC-1C4CE43BB954}"/>
              </a:ext>
            </a:extLst>
          </p:cNvPr>
          <p:cNvSpPr txBox="1"/>
          <p:nvPr/>
        </p:nvSpPr>
        <p:spPr>
          <a:xfrm>
            <a:off x="5114259" y="5854201"/>
            <a:ext cx="6831974" cy="276999"/>
          </a:xfrm>
          <a:prstGeom prst="rect">
            <a:avLst/>
          </a:prstGeom>
          <a:solidFill>
            <a:srgbClr val="1F1A62"/>
          </a:solidFill>
          <a:ln>
            <a:solidFill>
              <a:srgbClr val="1F1A62"/>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For a full list of the </a:t>
            </a:r>
            <a:r>
              <a:rPr lang="en-US" sz="1200">
                <a:solidFill>
                  <a:prstClr val="white"/>
                </a:solidFill>
                <a:latin typeface="Helvetica" panose="020B0403020202020204" pitchFamily="34" charset="0"/>
              </a:rPr>
              <a:t>187</a:t>
            </a:r>
            <a:r>
              <a:rPr kumimoji="0" lang="en-US" sz="120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 brands with TV spend, see page 27 in the appendix or </a:t>
            </a:r>
            <a:r>
              <a:rPr kumimoji="0" lang="en-US" sz="1200" b="1" i="0" u="sng" strike="noStrike" kern="1200" cap="none" spc="0" normalizeH="0" baseline="0" noProof="0">
                <a:ln>
                  <a:noFill/>
                </a:ln>
                <a:solidFill>
                  <a:prstClr val="white"/>
                </a:solidFill>
                <a:effectLst/>
                <a:uLnTx/>
                <a:uFillTx/>
                <a:latin typeface="Helvetica" panose="020B0403020202020204" pitchFamily="34" charset="0"/>
                <a:ea typeface="+mn-ea"/>
                <a:cs typeface="+mn-cs"/>
              </a:rPr>
              <a:t>click here</a:t>
            </a:r>
            <a:endParaRPr kumimoji="0" lang="en-US" sz="1400" i="0" strike="noStrike" kern="1200" cap="none" spc="0" normalizeH="0" baseline="0" noProof="0">
              <a:ln>
                <a:noFill/>
              </a:ln>
              <a:solidFill>
                <a:prstClr val="white"/>
              </a:solidFill>
              <a:effectLst/>
              <a:uLnTx/>
              <a:uFillTx/>
              <a:latin typeface="Helvetica" panose="020B0403020202020204" pitchFamily="34" charset="0"/>
              <a:ea typeface="+mn-ea"/>
              <a:cs typeface="+mn-cs"/>
            </a:endParaRPr>
          </a:p>
        </p:txBody>
      </p:sp>
      <p:pic>
        <p:nvPicPr>
          <p:cNvPr id="3" name="Picture 2">
            <a:extLst>
              <a:ext uri="{FF2B5EF4-FFF2-40B4-BE49-F238E27FC236}">
                <a16:creationId xmlns:a16="http://schemas.microsoft.com/office/drawing/2014/main" id="{D0A72A15-3ECF-C2B0-60F3-D9EF146BDE7D}"/>
              </a:ext>
            </a:extLst>
          </p:cNvPr>
          <p:cNvPicPr>
            <a:picLocks noChangeAspect="1"/>
          </p:cNvPicPr>
          <p:nvPr/>
        </p:nvPicPr>
        <p:blipFill>
          <a:blip r:embed="rId5"/>
          <a:stretch>
            <a:fillRect/>
          </a:stretch>
        </p:blipFill>
        <p:spPr>
          <a:xfrm>
            <a:off x="6013183" y="755948"/>
            <a:ext cx="5034126" cy="5048739"/>
          </a:xfrm>
          <a:prstGeom prst="rect">
            <a:avLst/>
          </a:prstGeom>
        </p:spPr>
      </p:pic>
    </p:spTree>
    <p:extLst>
      <p:ext uri="{BB962C8B-B14F-4D97-AF65-F5344CB8AC3E}">
        <p14:creationId xmlns:p14="http://schemas.microsoft.com/office/powerpoint/2010/main" val="31334997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VS_XP Merged brand">
  <a:themeElements>
    <a:clrScheme name="Custom 2">
      <a:dk1>
        <a:srgbClr val="003764"/>
      </a:dk1>
      <a:lt1>
        <a:srgbClr val="FFFFFF"/>
      </a:lt1>
      <a:dk2>
        <a:srgbClr val="01182B"/>
      </a:dk2>
      <a:lt2>
        <a:srgbClr val="72B1C8"/>
      </a:lt2>
      <a:accent1>
        <a:srgbClr val="40B4E5"/>
      </a:accent1>
      <a:accent2>
        <a:srgbClr val="00263E"/>
      </a:accent2>
      <a:accent3>
        <a:srgbClr val="72B1C8"/>
      </a:accent3>
      <a:accent4>
        <a:srgbClr val="99A4AE"/>
      </a:accent4>
      <a:accent5>
        <a:srgbClr val="1CAD38"/>
      </a:accent5>
      <a:accent6>
        <a:srgbClr val="0FE68B"/>
      </a:accent6>
      <a:hlink>
        <a:srgbClr val="E8362A"/>
      </a:hlink>
      <a:folHlink>
        <a:srgbClr val="40B4E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lgn="ctr">
          <a:defRPr sz="1400" b="1" dirty="0" smtClean="0">
            <a:solidFill>
              <a:schemeClr val="tx2"/>
            </a:solidFill>
            <a:latin typeface="Montserrat Semi" charset="0"/>
            <a:ea typeface="Montserrat Semi" charset="0"/>
            <a:cs typeface="Montserrat Semi" charset="0"/>
          </a:defRPr>
        </a:defPPr>
      </a:lstStyle>
    </a:txDef>
  </a:objectDefaults>
  <a:extraClrSchemeLst/>
  <a:extLst>
    <a:ext uri="{05A4C25C-085E-4340-85A3-A5531E510DB2}">
      <thm15:themeFamily xmlns:thm15="http://schemas.microsoft.com/office/thememl/2012/main" name="TVS Master Powerpoint Template.pptx" id="{C4D038A6-D6D4-4A62-A443-EE17E50A2BB7}" vid="{3CAB06F3-6489-407C-96BA-2E0F0F3DB002}"/>
    </a:ext>
  </a:ext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ipstream">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D0AAE1E4240B941A4C52734E19288AB" ma:contentTypeVersion="18" ma:contentTypeDescription="Create a new document." ma:contentTypeScope="" ma:versionID="f705a7f189b323778b933ce39847e685">
  <xsd:schema xmlns:xsd="http://www.w3.org/2001/XMLSchema" xmlns:xs="http://www.w3.org/2001/XMLSchema" xmlns:p="http://schemas.microsoft.com/office/2006/metadata/properties" xmlns:ns2="a86b28e8-29a6-4ab8-af18-2a7f61acfad2" xmlns:ns3="9f6166fe-9f5b-43aa-b8a9-b4d7ad530bda" targetNamespace="http://schemas.microsoft.com/office/2006/metadata/properties" ma:root="true" ma:fieldsID="7d5104a6731552ab057ab2d4a5d05274" ns2:_="" ns3:_="">
    <xsd:import namespace="a86b28e8-29a6-4ab8-af18-2a7f61acfad2"/>
    <xsd:import namespace="9f6166fe-9f5b-43aa-b8a9-b4d7ad530bd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6b28e8-29a6-4ab8-af18-2a7f61acfad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8c637ead-fd64-45b4-abde-ec2d09ec102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f6166fe-9f5b-43aa-b8a9-b4d7ad530bd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d696b49f-56d7-4f85-8b04-e2e66f1bdb7c}" ma:internalName="TaxCatchAll" ma:showField="CatchAllData" ma:web="9f6166fe-9f5b-43aa-b8a9-b4d7ad530bd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9f6166fe-9f5b-43aa-b8a9-b4d7ad530bda">
      <UserInfo>
        <DisplayName>Jason Wiese</DisplayName>
        <AccountId>13</AccountId>
        <AccountType/>
      </UserInfo>
      <UserInfo>
        <DisplayName>Leah Montner Dixon</DisplayName>
        <AccountId>10</AccountId>
        <AccountType/>
      </UserInfo>
      <UserInfo>
        <DisplayName>Danielle Delauro</DisplayName>
        <AccountId>38</AccountId>
        <AccountType/>
      </UserInfo>
      <UserInfo>
        <DisplayName>Marianne Vita</DisplayName>
        <AccountId>43</AccountId>
        <AccountType/>
      </UserInfo>
      <UserInfo>
        <DisplayName>Reed Kiely</DisplayName>
        <AccountId>39</AccountId>
        <AccountType/>
      </UserInfo>
      <UserInfo>
        <DisplayName>Karolina Guillen</DisplayName>
        <AccountId>14</AccountId>
        <AccountType/>
      </UserInfo>
    </SharedWithUsers>
    <TaxCatchAll xmlns="9f6166fe-9f5b-43aa-b8a9-b4d7ad530bda" xsi:nil="true"/>
    <lcf76f155ced4ddcb4097134ff3c332f xmlns="a86b28e8-29a6-4ab8-af18-2a7f61acfad2">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3A8FBE2-C4D6-46AD-9C31-E9CE4E5A097F}">
  <ds:schemaRefs>
    <ds:schemaRef ds:uri="9f6166fe-9f5b-43aa-b8a9-b4d7ad530bda"/>
    <ds:schemaRef ds:uri="a86b28e8-29a6-4ab8-af18-2a7f61acfad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0DF9ED34-0050-4BB5-83F9-12DD35CE956D}">
  <ds:schemaRefs>
    <ds:schemaRef ds:uri="http://schemas.microsoft.com/sharepoint/v3/contenttype/forms"/>
  </ds:schemaRefs>
</ds:datastoreItem>
</file>

<file path=customXml/itemProps3.xml><?xml version="1.0" encoding="utf-8"?>
<ds:datastoreItem xmlns:ds="http://schemas.openxmlformats.org/officeDocument/2006/customXml" ds:itemID="{ACF646FD-5C9B-45DA-A86A-03421CFCEE1A}">
  <ds:schemaRefs>
    <ds:schemaRef ds:uri="9f6166fe-9f5b-43aa-b8a9-b4d7ad530bda"/>
    <ds:schemaRef ds:uri="a86b28e8-29a6-4ab8-af18-2a7f61acfad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28</Slides>
  <Notes>21</Notes>
  <HiddenSlides>0</HiddenSlides>
  <ScaleCrop>false</ScaleCrop>
  <HeadingPairs>
    <vt:vector size="4" baseType="variant">
      <vt:variant>
        <vt:lpstr>Theme</vt:lpstr>
      </vt:variant>
      <vt:variant>
        <vt:i4>4</vt:i4>
      </vt:variant>
      <vt:variant>
        <vt:lpstr>Slide Titles</vt:lpstr>
      </vt:variant>
      <vt:variant>
        <vt:i4>28</vt:i4>
      </vt:variant>
    </vt:vector>
  </HeadingPairs>
  <TitlesOfParts>
    <vt:vector size="32" baseType="lpstr">
      <vt:lpstr>Office Theme</vt:lpstr>
      <vt:lpstr>TVS_XP Merged brand</vt:lpstr>
      <vt:lpstr>2_Custom Design</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revision>1</cp:revision>
  <cp:lastPrinted>2024-11-13T15:32:44Z</cp:lastPrinted>
  <dcterms:created xsi:type="dcterms:W3CDTF">2019-11-08T17:29:39Z</dcterms:created>
  <dcterms:modified xsi:type="dcterms:W3CDTF">2025-11-10T17:45:08Z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0x010100AD0AAE1E4240B941A4C52734E19288AB</vt:lpwstr>
  </property>
  <property fmtid="{D5CDD505-2E9C-101B-9397-08002B2CF9AE}" pid="3" name="Order">
    <vt:r8>2089800</vt:r8>
  </property>
  <property fmtid="{D5CDD505-2E9C-101B-9397-08002B2CF9AE}" pid="4" name="MediaServiceImageTags">
    <vt:lpwstr/>
  </property>
</Properties>
</file>