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3" r:id="rId6"/>
    <p:sldMasterId id="2147483708" r:id="rId7"/>
  </p:sldMasterIdLst>
  <p:notesMasterIdLst>
    <p:notesMasterId r:id="rId29"/>
  </p:notesMasterIdLst>
  <p:sldIdLst>
    <p:sldId id="2146846015" r:id="rId8"/>
    <p:sldId id="2146846062" r:id="rId9"/>
    <p:sldId id="2146846053" r:id="rId10"/>
    <p:sldId id="2146846044" r:id="rId11"/>
    <p:sldId id="2146846045" r:id="rId12"/>
    <p:sldId id="2146846024" r:id="rId13"/>
    <p:sldId id="2146846043" r:id="rId14"/>
    <p:sldId id="2146846048" r:id="rId15"/>
    <p:sldId id="2146846028" r:id="rId16"/>
    <p:sldId id="2146846032" r:id="rId17"/>
    <p:sldId id="2146846038" r:id="rId18"/>
    <p:sldId id="2146846025" r:id="rId19"/>
    <p:sldId id="2146846037" r:id="rId20"/>
    <p:sldId id="2146846040" r:id="rId21"/>
    <p:sldId id="16304" r:id="rId22"/>
    <p:sldId id="2146846054" r:id="rId23"/>
    <p:sldId id="2146846061" r:id="rId24"/>
    <p:sldId id="2146846063" r:id="rId25"/>
    <p:sldId id="2146846041" r:id="rId26"/>
    <p:sldId id="2146846014" r:id="rId27"/>
    <p:sldId id="2144327406"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CD09CA3-38A1-5F5B-8715-499BA24A48C7}" name="Karolina Guillen" initials="KG" userId="Karolina Guillen" providerId="None"/>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4" clrIdx="0">
    <p:extLst>
      <p:ext uri="{19B8F6BF-5375-455C-9EA6-DF929625EA0E}">
        <p15:presenceInfo xmlns:p15="http://schemas.microsoft.com/office/powerpoint/2012/main" userId="S::leahm@thevab.com::d5b2ae9e-9213-4442-b7df-4db8cbe51e5d" providerId="AD"/>
      </p:ext>
    </p:extLst>
  </p:cmAuthor>
  <p:cmAuthor id="2" name="karolinaG@thevab.com" initials="k" lastIdx="45" clrIdx="1">
    <p:extLst>
      <p:ext uri="{19B8F6BF-5375-455C-9EA6-DF929625EA0E}">
        <p15:presenceInfo xmlns:p15="http://schemas.microsoft.com/office/powerpoint/2012/main" userId="S::karolinaG@thevab.com::c1c08796-a0be-47c6-af52-5d31fd96ec50" providerId="AD"/>
      </p:ext>
    </p:extLst>
  </p:cmAuthor>
  <p:cmAuthor id="3" name="Jason Wiese" initials="JW" lastIdx="34" clrIdx="2">
    <p:extLst>
      <p:ext uri="{19B8F6BF-5375-455C-9EA6-DF929625EA0E}">
        <p15:presenceInfo xmlns:p15="http://schemas.microsoft.com/office/powerpoint/2012/main" userId="S::jasonw@thevab.com::4bff8d5b-7de6-4655-b397-69b0afc81113" providerId="AD"/>
      </p:ext>
    </p:extLst>
  </p:cmAuthor>
  <p:cmAuthor id="4" name="Marianne Vita" initials="MV" lastIdx="48" clrIdx="3">
    <p:extLst>
      <p:ext uri="{19B8F6BF-5375-455C-9EA6-DF929625EA0E}">
        <p15:presenceInfo xmlns:p15="http://schemas.microsoft.com/office/powerpoint/2012/main" userId="S::mariannev@thevab.com::35b1102d-d340-4a85-a709-12ee727aa48b" providerId="AD"/>
      </p:ext>
    </p:extLst>
  </p:cmAuthor>
  <p:cmAuthor id="5" name="Danielle Delauro" initials="DD" lastIdx="57" clrIdx="4">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FFE600"/>
    <a:srgbClr val="00BFF2"/>
    <a:srgbClr val="1F1A62"/>
    <a:srgbClr val="4EBEA4"/>
    <a:srgbClr val="E2E8F1"/>
    <a:srgbClr val="A343FF"/>
    <a:srgbClr val="D0D8E0"/>
    <a:srgbClr val="6D6DE2"/>
    <a:srgbClr val="5DD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F12A9B-87D2-4B2A-8F4D-BB1FD37AAB53}" v="1" dt="2024-04-17T21:38:26.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leen Cain" userId="21167d2d-fdf2-4320-ae3a-272888c89590" providerId="ADAL" clId="{36176EB1-7F83-4EB1-BEAE-8488525AF1E7}"/>
    <pc:docChg chg="undo redo custSel addSld modSld">
      <pc:chgData name="Kaileen Cain" userId="21167d2d-fdf2-4320-ae3a-272888c89590" providerId="ADAL" clId="{36176EB1-7F83-4EB1-BEAE-8488525AF1E7}" dt="2023-10-05T21:23:20.784" v="1998"/>
      <pc:docMkLst>
        <pc:docMk/>
      </pc:docMkLst>
      <pc:sldChg chg="addSp delSp modSp mod addCm">
        <pc:chgData name="Kaileen Cain" userId="21167d2d-fdf2-4320-ae3a-272888c89590" providerId="ADAL" clId="{36176EB1-7F83-4EB1-BEAE-8488525AF1E7}" dt="2023-10-05T16:20:36.133" v="1737"/>
        <pc:sldMkLst>
          <pc:docMk/>
          <pc:sldMk cId="2777948638" sldId="2146846015"/>
        </pc:sldMkLst>
        <pc:spChg chg="del">
          <ac:chgData name="Kaileen Cain" userId="21167d2d-fdf2-4320-ae3a-272888c89590" providerId="ADAL" clId="{36176EB1-7F83-4EB1-BEAE-8488525AF1E7}" dt="2023-10-05T16:15:51.104" v="1730" actId="478"/>
          <ac:spMkLst>
            <pc:docMk/>
            <pc:sldMk cId="2777948638" sldId="2146846015"/>
            <ac:spMk id="2" creationId="{60CB2B3A-50F0-8F5B-C306-48D48911FEF4}"/>
          </ac:spMkLst>
        </pc:spChg>
        <pc:picChg chg="del">
          <ac:chgData name="Kaileen Cain" userId="21167d2d-fdf2-4320-ae3a-272888c89590" providerId="ADAL" clId="{36176EB1-7F83-4EB1-BEAE-8488525AF1E7}" dt="2023-10-05T16:15:48.564" v="1729" actId="478"/>
          <ac:picMkLst>
            <pc:docMk/>
            <pc:sldMk cId="2777948638" sldId="2146846015"/>
            <ac:picMk id="3" creationId="{EB80B1A0-9AF3-974F-1D38-C3290FD720F3}"/>
          </ac:picMkLst>
        </pc:picChg>
        <pc:picChg chg="add mod ord modCrop">
          <ac:chgData name="Kaileen Cain" userId="21167d2d-fdf2-4320-ae3a-272888c89590" providerId="ADAL" clId="{36176EB1-7F83-4EB1-BEAE-8488525AF1E7}" dt="2023-10-05T16:16:43.417" v="1736" actId="732"/>
          <ac:picMkLst>
            <pc:docMk/>
            <pc:sldMk cId="2777948638" sldId="2146846015"/>
            <ac:picMk id="9" creationId="{9795CC9A-DB65-858F-0164-85A8B339DF65}"/>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36176EB1-7F83-4EB1-BEAE-8488525AF1E7}" dt="2023-10-05T16:20:36.133" v="1737"/>
              <pc2:cmMkLst xmlns:pc2="http://schemas.microsoft.com/office/powerpoint/2019/9/main/command">
                <pc:docMk/>
                <pc:sldMk cId="2777948638" sldId="2146846015"/>
                <pc2:cmMk id="{515403E1-21EC-4AB5-A8D9-2644B4ECC99D}"/>
              </pc2:cmMkLst>
            </pc226:cmChg>
          </p:ext>
        </pc:extLst>
      </pc:sldChg>
      <pc:sldChg chg="addSp delSp modSp mod">
        <pc:chgData name="Kaileen Cain" userId="21167d2d-fdf2-4320-ae3a-272888c89590" providerId="ADAL" clId="{36176EB1-7F83-4EB1-BEAE-8488525AF1E7}" dt="2023-10-02T14:24:09.008" v="86" actId="1036"/>
        <pc:sldMkLst>
          <pc:docMk/>
          <pc:sldMk cId="696478062" sldId="2146846024"/>
        </pc:sldMkLst>
        <pc:spChg chg="del">
          <ac:chgData name="Kaileen Cain" userId="21167d2d-fdf2-4320-ae3a-272888c89590" providerId="ADAL" clId="{36176EB1-7F83-4EB1-BEAE-8488525AF1E7}" dt="2023-10-02T14:21:56.866" v="44" actId="478"/>
          <ac:spMkLst>
            <pc:docMk/>
            <pc:sldMk cId="696478062" sldId="2146846024"/>
            <ac:spMk id="7" creationId="{DF5B8263-578C-E114-77F6-1BA37D636E27}"/>
          </ac:spMkLst>
        </pc:spChg>
        <pc:picChg chg="add mod modCrop">
          <ac:chgData name="Kaileen Cain" userId="21167d2d-fdf2-4320-ae3a-272888c89590" providerId="ADAL" clId="{36176EB1-7F83-4EB1-BEAE-8488525AF1E7}" dt="2023-10-02T14:24:09.008" v="86" actId="1036"/>
          <ac:picMkLst>
            <pc:docMk/>
            <pc:sldMk cId="696478062" sldId="2146846024"/>
            <ac:picMk id="11" creationId="{1833EE52-C5FC-7460-B296-B8966D51E5FA}"/>
          </ac:picMkLst>
        </pc:picChg>
      </pc:sldChg>
      <pc:sldChg chg="addSp delSp modSp mod">
        <pc:chgData name="Kaileen Cain" userId="21167d2d-fdf2-4320-ae3a-272888c89590" providerId="ADAL" clId="{36176EB1-7F83-4EB1-BEAE-8488525AF1E7}" dt="2023-10-05T21:23:20.784" v="1998"/>
        <pc:sldMkLst>
          <pc:docMk/>
          <pc:sldMk cId="4062622124" sldId="2146846025"/>
        </pc:sldMkLst>
        <pc:spChg chg="add del mod">
          <ac:chgData name="Kaileen Cain" userId="21167d2d-fdf2-4320-ae3a-272888c89590" providerId="ADAL" clId="{36176EB1-7F83-4EB1-BEAE-8488525AF1E7}" dt="2023-10-05T20:11:08.345" v="1834" actId="478"/>
          <ac:spMkLst>
            <pc:docMk/>
            <pc:sldMk cId="4062622124" sldId="2146846025"/>
            <ac:spMk id="8" creationId="{D28309AC-02E7-002A-5194-83676CC28DC0}"/>
          </ac:spMkLst>
        </pc:spChg>
        <pc:spChg chg="add del">
          <ac:chgData name="Kaileen Cain" userId="21167d2d-fdf2-4320-ae3a-272888c89590" providerId="ADAL" clId="{36176EB1-7F83-4EB1-BEAE-8488525AF1E7}" dt="2023-10-05T20:55:45.897" v="1865"/>
          <ac:spMkLst>
            <pc:docMk/>
            <pc:sldMk cId="4062622124" sldId="2146846025"/>
            <ac:spMk id="13" creationId="{ADC57988-4EFC-0D30-82EF-DBA6CC29A94B}"/>
          </ac:spMkLst>
        </pc:spChg>
        <pc:spChg chg="add del">
          <ac:chgData name="Kaileen Cain" userId="21167d2d-fdf2-4320-ae3a-272888c89590" providerId="ADAL" clId="{36176EB1-7F83-4EB1-BEAE-8488525AF1E7}" dt="2023-10-05T21:08:42.638" v="1895"/>
          <ac:spMkLst>
            <pc:docMk/>
            <pc:sldMk cId="4062622124" sldId="2146846025"/>
            <ac:spMk id="15" creationId="{8F6E9DFC-6DA4-652A-9936-C31324ADE2B2}"/>
          </ac:spMkLst>
        </pc:spChg>
        <pc:spChg chg="add del">
          <ac:chgData name="Kaileen Cain" userId="21167d2d-fdf2-4320-ae3a-272888c89590" providerId="ADAL" clId="{36176EB1-7F83-4EB1-BEAE-8488525AF1E7}" dt="2023-10-05T21:20:45.333" v="1975"/>
          <ac:spMkLst>
            <pc:docMk/>
            <pc:sldMk cId="4062622124" sldId="2146846025"/>
            <ac:spMk id="19" creationId="{471EBD0F-D080-0C59-6167-5DB37274F7DE}"/>
          </ac:spMkLst>
        </pc:spChg>
        <pc:spChg chg="add del">
          <ac:chgData name="Kaileen Cain" userId="21167d2d-fdf2-4320-ae3a-272888c89590" providerId="ADAL" clId="{36176EB1-7F83-4EB1-BEAE-8488525AF1E7}" dt="2023-10-05T21:22:31.322" v="1988"/>
          <ac:spMkLst>
            <pc:docMk/>
            <pc:sldMk cId="4062622124" sldId="2146846025"/>
            <ac:spMk id="21" creationId="{0107363B-14A7-475F-5F62-D3FE2D4F472E}"/>
          </ac:spMkLst>
        </pc:spChg>
        <pc:spChg chg="mod">
          <ac:chgData name="Kaileen Cain" userId="21167d2d-fdf2-4320-ae3a-272888c89590" providerId="ADAL" clId="{36176EB1-7F83-4EB1-BEAE-8488525AF1E7}" dt="2023-10-05T19:54:55.294" v="1786" actId="1038"/>
          <ac:spMkLst>
            <pc:docMk/>
            <pc:sldMk cId="4062622124" sldId="2146846025"/>
            <ac:spMk id="39" creationId="{FD90E350-E20E-9AB7-4416-BBEB15B3DAC7}"/>
          </ac:spMkLst>
        </pc:spChg>
        <pc:picChg chg="add mod">
          <ac:chgData name="Kaileen Cain" userId="21167d2d-fdf2-4320-ae3a-272888c89590" providerId="ADAL" clId="{36176EB1-7F83-4EB1-BEAE-8488525AF1E7}" dt="2023-10-05T19:59:57.172" v="1805" actId="1076"/>
          <ac:picMkLst>
            <pc:docMk/>
            <pc:sldMk cId="4062622124" sldId="2146846025"/>
            <ac:picMk id="6" creationId="{369F6A7B-DBD9-B5D1-1C5D-9092F0BE729D}"/>
          </ac:picMkLst>
        </pc:picChg>
        <pc:picChg chg="add mod">
          <ac:chgData name="Kaileen Cain" userId="21167d2d-fdf2-4320-ae3a-272888c89590" providerId="ADAL" clId="{36176EB1-7F83-4EB1-BEAE-8488525AF1E7}" dt="2023-10-05T20:00:06.132" v="1809" actId="1076"/>
          <ac:picMkLst>
            <pc:docMk/>
            <pc:sldMk cId="4062622124" sldId="2146846025"/>
            <ac:picMk id="7" creationId="{C450C18F-5581-8211-C2AA-E5B7EF37EA37}"/>
          </ac:picMkLst>
        </pc:picChg>
        <pc:picChg chg="add del mod">
          <ac:chgData name="Kaileen Cain" userId="21167d2d-fdf2-4320-ae3a-272888c89590" providerId="ADAL" clId="{36176EB1-7F83-4EB1-BEAE-8488525AF1E7}" dt="2023-10-05T20:02:44.883" v="1826" actId="478"/>
          <ac:picMkLst>
            <pc:docMk/>
            <pc:sldMk cId="4062622124" sldId="2146846025"/>
            <ac:picMk id="10" creationId="{1CB2CD01-0C83-A806-EDDD-D349F7E02E6C}"/>
          </ac:picMkLst>
        </pc:picChg>
        <pc:picChg chg="add mod">
          <ac:chgData name="Kaileen Cain" userId="21167d2d-fdf2-4320-ae3a-272888c89590" providerId="ADAL" clId="{36176EB1-7F83-4EB1-BEAE-8488525AF1E7}" dt="2023-10-05T20:03:27.558" v="1833"/>
          <ac:picMkLst>
            <pc:docMk/>
            <pc:sldMk cId="4062622124" sldId="2146846025"/>
            <ac:picMk id="11" creationId="{7614F1EA-C471-4AC2-B0A3-8B3F75784187}"/>
          </ac:picMkLst>
        </pc:picChg>
        <pc:picChg chg="add mod">
          <ac:chgData name="Kaileen Cain" userId="21167d2d-fdf2-4320-ae3a-272888c89590" providerId="ADAL" clId="{36176EB1-7F83-4EB1-BEAE-8488525AF1E7}" dt="2023-10-05T20:18:55.369" v="1862"/>
          <ac:picMkLst>
            <pc:docMk/>
            <pc:sldMk cId="4062622124" sldId="2146846025"/>
            <ac:picMk id="12" creationId="{97DB9EA5-19EB-D0C1-63BF-72D4161E966E}"/>
          </ac:picMkLst>
        </pc:picChg>
        <pc:picChg chg="add mod">
          <ac:chgData name="Kaileen Cain" userId="21167d2d-fdf2-4320-ae3a-272888c89590" providerId="ADAL" clId="{36176EB1-7F83-4EB1-BEAE-8488525AF1E7}" dt="2023-10-05T20:55:58.191" v="1869"/>
          <ac:picMkLst>
            <pc:docMk/>
            <pc:sldMk cId="4062622124" sldId="2146846025"/>
            <ac:picMk id="14" creationId="{D4A9AF50-5E9C-CDC3-6A9E-6B6A4468B803}"/>
          </ac:picMkLst>
        </pc:picChg>
        <pc:picChg chg="add mod">
          <ac:chgData name="Kaileen Cain" userId="21167d2d-fdf2-4320-ae3a-272888c89590" providerId="ADAL" clId="{36176EB1-7F83-4EB1-BEAE-8488525AF1E7}" dt="2023-10-05T21:13:56.811" v="1939" actId="1037"/>
          <ac:picMkLst>
            <pc:docMk/>
            <pc:sldMk cId="4062622124" sldId="2146846025"/>
            <ac:picMk id="16" creationId="{C942681C-EBD1-A364-D53F-B09A562C89E0}"/>
          </ac:picMkLst>
        </pc:picChg>
        <pc:picChg chg="add mod">
          <ac:chgData name="Kaileen Cain" userId="21167d2d-fdf2-4320-ae3a-272888c89590" providerId="ADAL" clId="{36176EB1-7F83-4EB1-BEAE-8488525AF1E7}" dt="2023-10-05T21:14:01.003" v="1942" actId="1037"/>
          <ac:picMkLst>
            <pc:docMk/>
            <pc:sldMk cId="4062622124" sldId="2146846025"/>
            <ac:picMk id="17" creationId="{9E07A56A-9742-C8C5-71B5-8E8EEC8DC2AA}"/>
          </ac:picMkLst>
        </pc:picChg>
        <pc:picChg chg="add mod">
          <ac:chgData name="Kaileen Cain" userId="21167d2d-fdf2-4320-ae3a-272888c89590" providerId="ADAL" clId="{36176EB1-7F83-4EB1-BEAE-8488525AF1E7}" dt="2023-10-05T21:13:48.304" v="1918"/>
          <ac:picMkLst>
            <pc:docMk/>
            <pc:sldMk cId="4062622124" sldId="2146846025"/>
            <ac:picMk id="18" creationId="{2CEDA379-1833-FB6D-0308-A12ACDBD3206}"/>
          </ac:picMkLst>
        </pc:picChg>
        <pc:picChg chg="add mod">
          <ac:chgData name="Kaileen Cain" userId="21167d2d-fdf2-4320-ae3a-272888c89590" providerId="ADAL" clId="{36176EB1-7F83-4EB1-BEAE-8488525AF1E7}" dt="2023-10-05T21:22:42.357" v="1994" actId="1076"/>
          <ac:picMkLst>
            <pc:docMk/>
            <pc:sldMk cId="4062622124" sldId="2146846025"/>
            <ac:picMk id="20" creationId="{AF240234-BF41-7B79-A26D-FBBEBE0F7410}"/>
          </ac:picMkLst>
        </pc:picChg>
        <pc:picChg chg="add mod">
          <ac:chgData name="Kaileen Cain" userId="21167d2d-fdf2-4320-ae3a-272888c89590" providerId="ADAL" clId="{36176EB1-7F83-4EB1-BEAE-8488525AF1E7}" dt="2023-10-05T21:23:20.784" v="1998"/>
          <ac:picMkLst>
            <pc:docMk/>
            <pc:sldMk cId="4062622124" sldId="2146846025"/>
            <ac:picMk id="24" creationId="{24CE26B5-1186-0E6F-25AC-65311774CDC3}"/>
          </ac:picMkLst>
        </pc:picChg>
        <pc:picChg chg="add mod">
          <ac:chgData name="Kaileen Cain" userId="21167d2d-fdf2-4320-ae3a-272888c89590" providerId="ADAL" clId="{36176EB1-7F83-4EB1-BEAE-8488525AF1E7}" dt="2023-10-05T20:03:12.234" v="1832" actId="1076"/>
          <ac:picMkLst>
            <pc:docMk/>
            <pc:sldMk cId="4062622124" sldId="2146846025"/>
            <ac:picMk id="1026" creationId="{DBD90C4A-4E50-00AB-3BC8-0F414D709E3C}"/>
          </ac:picMkLst>
        </pc:picChg>
        <pc:picChg chg="add mod">
          <ac:chgData name="Kaileen Cain" userId="21167d2d-fdf2-4320-ae3a-272888c89590" providerId="ADAL" clId="{36176EB1-7F83-4EB1-BEAE-8488525AF1E7}" dt="2023-10-05T20:11:26.263" v="1853" actId="1076"/>
          <ac:picMkLst>
            <pc:docMk/>
            <pc:sldMk cId="4062622124" sldId="2146846025"/>
            <ac:picMk id="1028" creationId="{1FC5F9C2-1A63-8EA2-B881-EE1D8B7CED24}"/>
          </ac:picMkLst>
        </pc:picChg>
        <pc:picChg chg="add mod">
          <ac:chgData name="Kaileen Cain" userId="21167d2d-fdf2-4320-ae3a-272888c89590" providerId="ADAL" clId="{36176EB1-7F83-4EB1-BEAE-8488525AF1E7}" dt="2023-10-05T20:11:23.493" v="1852" actId="1036"/>
          <ac:picMkLst>
            <pc:docMk/>
            <pc:sldMk cId="4062622124" sldId="2146846025"/>
            <ac:picMk id="1030" creationId="{F8FF8219-5786-C2CA-372C-FE95BEA93883}"/>
          </ac:picMkLst>
        </pc:picChg>
        <pc:picChg chg="add mod">
          <ac:chgData name="Kaileen Cain" userId="21167d2d-fdf2-4320-ae3a-272888c89590" providerId="ADAL" clId="{36176EB1-7F83-4EB1-BEAE-8488525AF1E7}" dt="2023-10-05T20:54:08.661" v="1863"/>
          <ac:picMkLst>
            <pc:docMk/>
            <pc:sldMk cId="4062622124" sldId="2146846025"/>
            <ac:picMk id="1032" creationId="{D9D8DFC9-0E64-E748-C44B-57F306E7B742}"/>
          </ac:picMkLst>
        </pc:picChg>
        <pc:picChg chg="add mod">
          <ac:chgData name="Kaileen Cain" userId="21167d2d-fdf2-4320-ae3a-272888c89590" providerId="ADAL" clId="{36176EB1-7F83-4EB1-BEAE-8488525AF1E7}" dt="2023-10-05T20:11:39.377" v="1855"/>
          <ac:picMkLst>
            <pc:docMk/>
            <pc:sldMk cId="4062622124" sldId="2146846025"/>
            <ac:picMk id="1036" creationId="{67F7459A-AF8F-C0BE-C9F0-210B5814187B}"/>
          </ac:picMkLst>
        </pc:picChg>
        <pc:picChg chg="add mod">
          <ac:chgData name="Kaileen Cain" userId="21167d2d-fdf2-4320-ae3a-272888c89590" providerId="ADAL" clId="{36176EB1-7F83-4EB1-BEAE-8488525AF1E7}" dt="2023-10-05T21:13:51.770" v="1928" actId="1036"/>
          <ac:picMkLst>
            <pc:docMk/>
            <pc:sldMk cId="4062622124" sldId="2146846025"/>
            <ac:picMk id="1040" creationId="{83ED99D9-A83C-F19C-AB7D-13C8E1C88263}"/>
          </ac:picMkLst>
        </pc:picChg>
        <pc:picChg chg="add mod">
          <ac:chgData name="Kaileen Cain" userId="21167d2d-fdf2-4320-ae3a-272888c89590" providerId="ADAL" clId="{36176EB1-7F83-4EB1-BEAE-8488525AF1E7}" dt="2023-10-05T21:13:54.379" v="1934" actId="1037"/>
          <ac:picMkLst>
            <pc:docMk/>
            <pc:sldMk cId="4062622124" sldId="2146846025"/>
            <ac:picMk id="1042" creationId="{9AE5AAEE-3EC6-9F10-A4B7-9CD406417ECE}"/>
          </ac:picMkLst>
        </pc:picChg>
        <pc:picChg chg="add mod">
          <ac:chgData name="Kaileen Cain" userId="21167d2d-fdf2-4320-ae3a-272888c89590" providerId="ADAL" clId="{36176EB1-7F83-4EB1-BEAE-8488525AF1E7}" dt="2023-10-05T21:14:03.867" v="1946" actId="1037"/>
          <ac:picMkLst>
            <pc:docMk/>
            <pc:sldMk cId="4062622124" sldId="2146846025"/>
            <ac:picMk id="1044" creationId="{C541D333-1D4D-5850-059F-09770DDEC927}"/>
          </ac:picMkLst>
        </pc:picChg>
        <pc:picChg chg="add mod">
          <ac:chgData name="Kaileen Cain" userId="21167d2d-fdf2-4320-ae3a-272888c89590" providerId="ADAL" clId="{36176EB1-7F83-4EB1-BEAE-8488525AF1E7}" dt="2023-10-05T21:22:47.054" v="1997" actId="1076"/>
          <ac:picMkLst>
            <pc:docMk/>
            <pc:sldMk cId="4062622124" sldId="2146846025"/>
            <ac:picMk id="1048" creationId="{958A1796-F287-7D42-69DB-CA47155BB91E}"/>
          </ac:picMkLst>
        </pc:picChg>
        <pc:picChg chg="add mod">
          <ac:chgData name="Kaileen Cain" userId="21167d2d-fdf2-4320-ae3a-272888c89590" providerId="ADAL" clId="{36176EB1-7F83-4EB1-BEAE-8488525AF1E7}" dt="2023-10-05T21:21:01.500" v="1980" actId="1076"/>
          <ac:picMkLst>
            <pc:docMk/>
            <pc:sldMk cId="4062622124" sldId="2146846025"/>
            <ac:picMk id="1050" creationId="{E4F6B625-D9AD-CE29-EA02-512E2A3B05F7}"/>
          </ac:picMkLst>
        </pc:picChg>
        <pc:picChg chg="add mod">
          <ac:chgData name="Kaileen Cain" userId="21167d2d-fdf2-4320-ae3a-272888c89590" providerId="ADAL" clId="{36176EB1-7F83-4EB1-BEAE-8488525AF1E7}" dt="2023-10-05T21:22:45.692" v="1996" actId="1076"/>
          <ac:picMkLst>
            <pc:docMk/>
            <pc:sldMk cId="4062622124" sldId="2146846025"/>
            <ac:picMk id="1052" creationId="{A0F8F320-EA7E-5DAC-313B-3C73A35E6459}"/>
          </ac:picMkLst>
        </pc:picChg>
        <pc:picChg chg="add mod">
          <ac:chgData name="Kaileen Cain" userId="21167d2d-fdf2-4320-ae3a-272888c89590" providerId="ADAL" clId="{36176EB1-7F83-4EB1-BEAE-8488525AF1E7}" dt="2023-10-05T21:22:44.221" v="1995" actId="1076"/>
          <ac:picMkLst>
            <pc:docMk/>
            <pc:sldMk cId="4062622124" sldId="2146846025"/>
            <ac:picMk id="1056" creationId="{56C836C7-FB68-8E23-61E6-1560E8B7C525}"/>
          </ac:picMkLst>
        </pc:picChg>
      </pc:sldChg>
      <pc:sldChg chg="addSp modSp mod addCm modCm">
        <pc:chgData name="Kaileen Cain" userId="21167d2d-fdf2-4320-ae3a-272888c89590" providerId="ADAL" clId="{36176EB1-7F83-4EB1-BEAE-8488525AF1E7}" dt="2023-10-05T15:48:49.636" v="1710" actId="1037"/>
        <pc:sldMkLst>
          <pc:docMk/>
          <pc:sldMk cId="2360611124" sldId="2146846028"/>
        </pc:sldMkLst>
        <pc:spChg chg="mod">
          <ac:chgData name="Kaileen Cain" userId="21167d2d-fdf2-4320-ae3a-272888c89590" providerId="ADAL" clId="{36176EB1-7F83-4EB1-BEAE-8488525AF1E7}" dt="2023-10-05T15:48:49.636" v="1710" actId="1037"/>
          <ac:spMkLst>
            <pc:docMk/>
            <pc:sldMk cId="2360611124" sldId="2146846028"/>
            <ac:spMk id="4" creationId="{1BF894CE-5EB9-4BB3-F6C7-477E37F6A6AA}"/>
          </ac:spMkLst>
        </pc:spChg>
        <pc:spChg chg="mod">
          <ac:chgData name="Kaileen Cain" userId="21167d2d-fdf2-4320-ae3a-272888c89590" providerId="ADAL" clId="{36176EB1-7F83-4EB1-BEAE-8488525AF1E7}" dt="2023-10-05T15:35:58.824" v="1579" actId="403"/>
          <ac:spMkLst>
            <pc:docMk/>
            <pc:sldMk cId="2360611124" sldId="2146846028"/>
            <ac:spMk id="6" creationId="{D5564B5B-CF1C-71F0-0395-0BFB64E081B1}"/>
          </ac:spMkLst>
        </pc:spChg>
        <pc:spChg chg="mod">
          <ac:chgData name="Kaileen Cain" userId="21167d2d-fdf2-4320-ae3a-272888c89590" providerId="ADAL" clId="{36176EB1-7F83-4EB1-BEAE-8488525AF1E7}" dt="2023-10-05T15:48:33.523" v="1698" actId="20577"/>
          <ac:spMkLst>
            <pc:docMk/>
            <pc:sldMk cId="2360611124" sldId="2146846028"/>
            <ac:spMk id="7" creationId="{03CAC775-4303-EC6C-8724-DFCFCBA9B47F}"/>
          </ac:spMkLst>
        </pc:spChg>
        <pc:spChg chg="mod">
          <ac:chgData name="Kaileen Cain" userId="21167d2d-fdf2-4320-ae3a-272888c89590" providerId="ADAL" clId="{36176EB1-7F83-4EB1-BEAE-8488525AF1E7}" dt="2023-10-05T15:35:15.519" v="1572" actId="20577"/>
          <ac:spMkLst>
            <pc:docMk/>
            <pc:sldMk cId="2360611124" sldId="2146846028"/>
            <ac:spMk id="10" creationId="{AAD60606-9A81-9B6D-8463-93F2EE33B5BB}"/>
          </ac:spMkLst>
        </pc:spChg>
        <pc:picChg chg="add mod">
          <ac:chgData name="Kaileen Cain" userId="21167d2d-fdf2-4320-ae3a-272888c89590" providerId="ADAL" clId="{36176EB1-7F83-4EB1-BEAE-8488525AF1E7}" dt="2023-10-05T15:35:20.380" v="1574" actId="1076"/>
          <ac:picMkLst>
            <pc:docMk/>
            <pc:sldMk cId="2360611124" sldId="2146846028"/>
            <ac:picMk id="1026" creationId="{CCA595C4-D48D-1EE3-BE92-F57BF45B7376}"/>
          </ac:picMkLst>
        </pc:picChg>
        <pc:picChg chg="add mod">
          <ac:chgData name="Kaileen Cain" userId="21167d2d-fdf2-4320-ae3a-272888c89590" providerId="ADAL" clId="{36176EB1-7F83-4EB1-BEAE-8488525AF1E7}" dt="2023-10-05T15:35:46.884" v="1577" actId="1076"/>
          <ac:picMkLst>
            <pc:docMk/>
            <pc:sldMk cId="2360611124" sldId="2146846028"/>
            <ac:picMk id="1028" creationId="{A82F13E9-6C1C-633F-0745-9A62520A929A}"/>
          </ac:picMkLst>
        </pc:picChg>
        <pc:picChg chg="add mod">
          <ac:chgData name="Kaileen Cain" userId="21167d2d-fdf2-4320-ae3a-272888c89590" providerId="ADAL" clId="{36176EB1-7F83-4EB1-BEAE-8488525AF1E7}" dt="2023-10-05T15:36:37.107" v="1588" actId="1076"/>
          <ac:picMkLst>
            <pc:docMk/>
            <pc:sldMk cId="2360611124" sldId="2146846028"/>
            <ac:picMk id="1030" creationId="{346F974D-CA86-0199-C103-CA68EBF3629C}"/>
          </ac:picMkLst>
        </pc:picChg>
        <pc:picChg chg="add mod">
          <ac:chgData name="Kaileen Cain" userId="21167d2d-fdf2-4320-ae3a-272888c89590" providerId="ADAL" clId="{36176EB1-7F83-4EB1-BEAE-8488525AF1E7}" dt="2023-10-05T15:37:04.012" v="1591" actId="1076"/>
          <ac:picMkLst>
            <pc:docMk/>
            <pc:sldMk cId="2360611124" sldId="2146846028"/>
            <ac:picMk id="1032" creationId="{0C142020-E6FD-F563-33EF-AACA45A14874}"/>
          </ac:picMkLst>
        </pc:picChg>
        <pc:picChg chg="add mod">
          <ac:chgData name="Kaileen Cain" userId="21167d2d-fdf2-4320-ae3a-272888c89590" providerId="ADAL" clId="{36176EB1-7F83-4EB1-BEAE-8488525AF1E7}" dt="2023-10-05T15:37:55.892" v="1594" actId="1076"/>
          <ac:picMkLst>
            <pc:docMk/>
            <pc:sldMk cId="2360611124" sldId="2146846028"/>
            <ac:picMk id="1034" creationId="{D8BC21B4-819A-042C-0DD8-308C9932E3F6}"/>
          </ac:picMkLst>
        </pc:picChg>
        <pc:picChg chg="add mod">
          <ac:chgData name="Kaileen Cain" userId="21167d2d-fdf2-4320-ae3a-272888c89590" providerId="ADAL" clId="{36176EB1-7F83-4EB1-BEAE-8488525AF1E7}" dt="2023-10-05T15:40:24.626" v="1629" actId="1076"/>
          <ac:picMkLst>
            <pc:docMk/>
            <pc:sldMk cId="2360611124" sldId="2146846028"/>
            <ac:picMk id="1036" creationId="{2E442E16-1009-9A41-4BD9-5667CE5DE652}"/>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36176EB1-7F83-4EB1-BEAE-8488525AF1E7}" dt="2023-10-02T14:30:58.783" v="127"/>
              <pc2:cmMkLst xmlns:pc2="http://schemas.microsoft.com/office/powerpoint/2019/9/main/command">
                <pc:docMk/>
                <pc:sldMk cId="2360611124" sldId="2146846028"/>
                <pc2:cmMk id="{74429F9F-D474-4A59-A2E9-9DF17D09617C}"/>
              </pc2:cmMkLst>
              <pc226:cmRplyChg chg="add">
                <pc226:chgData name="Kaileen Cain" userId="21167d2d-fdf2-4320-ae3a-272888c89590" providerId="ADAL" clId="{36176EB1-7F83-4EB1-BEAE-8488525AF1E7}" dt="2023-10-02T14:30:58.783" v="127"/>
                <pc2:cmRplyMkLst xmlns:pc2="http://schemas.microsoft.com/office/powerpoint/2019/9/main/command">
                  <pc:docMk/>
                  <pc:sldMk cId="2360611124" sldId="2146846028"/>
                  <pc2:cmMk id="{74429F9F-D474-4A59-A2E9-9DF17D09617C}"/>
                  <pc2:cmRplyMk id="{685E2959-80D1-4DB6-8CBA-B3F07B494FFD}"/>
                </pc2:cmRplyMkLst>
              </pc226:cmRplyChg>
            </pc226:cmChg>
          </p:ext>
        </pc:extLst>
      </pc:sldChg>
      <pc:sldChg chg="modSp mod modCm">
        <pc:chgData name="Kaileen Cain" userId="21167d2d-fdf2-4320-ae3a-272888c89590" providerId="ADAL" clId="{36176EB1-7F83-4EB1-BEAE-8488525AF1E7}" dt="2023-10-05T16:27:25.025" v="1740"/>
        <pc:sldMkLst>
          <pc:docMk/>
          <pc:sldMk cId="2268208791" sldId="2146846032"/>
        </pc:sldMkLst>
        <pc:spChg chg="mod">
          <ac:chgData name="Kaileen Cain" userId="21167d2d-fdf2-4320-ae3a-272888c89590" providerId="ADAL" clId="{36176EB1-7F83-4EB1-BEAE-8488525AF1E7}" dt="2023-10-05T15:49:42.319" v="1713" actId="20577"/>
          <ac:spMkLst>
            <pc:docMk/>
            <pc:sldMk cId="2268208791" sldId="2146846032"/>
            <ac:spMk id="4" creationId="{1BF894CE-5EB9-4BB3-F6C7-477E37F6A6AA}"/>
          </ac:spMkLst>
        </pc:sp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36176EB1-7F83-4EB1-BEAE-8488525AF1E7}" dt="2023-10-05T16:27:25.025" v="1740"/>
              <pc2:cmMkLst xmlns:pc2="http://schemas.microsoft.com/office/powerpoint/2019/9/main/command">
                <pc:docMk/>
                <pc:sldMk cId="2268208791" sldId="2146846032"/>
                <pc2:cmMk id="{E0762491-C228-4B7B-AE60-B85DE3330F88}"/>
              </pc2:cmMkLst>
              <pc226:cmRplyChg chg="add">
                <pc226:chgData name="Kaileen Cain" userId="21167d2d-fdf2-4320-ae3a-272888c89590" providerId="ADAL" clId="{36176EB1-7F83-4EB1-BEAE-8488525AF1E7}" dt="2023-10-05T16:24:35.870" v="1738"/>
                <pc2:cmRplyMkLst xmlns:pc2="http://schemas.microsoft.com/office/powerpoint/2019/9/main/command">
                  <pc:docMk/>
                  <pc:sldMk cId="2268208791" sldId="2146846032"/>
                  <pc2:cmMk id="{E0762491-C228-4B7B-AE60-B85DE3330F88}"/>
                  <pc2:cmRplyMk id="{6A43BB00-9C60-4571-8FE4-4A96C34E3542}"/>
                </pc2:cmRplyMkLst>
              </pc226:cmRplyChg>
              <pc226:cmRplyChg chg="add">
                <pc226:chgData name="Kaileen Cain" userId="21167d2d-fdf2-4320-ae3a-272888c89590" providerId="ADAL" clId="{36176EB1-7F83-4EB1-BEAE-8488525AF1E7}" dt="2023-10-05T16:27:25.025" v="1740"/>
                <pc2:cmRplyMkLst xmlns:pc2="http://schemas.microsoft.com/office/powerpoint/2019/9/main/command">
                  <pc:docMk/>
                  <pc:sldMk cId="2268208791" sldId="2146846032"/>
                  <pc2:cmMk id="{E0762491-C228-4B7B-AE60-B85DE3330F88}"/>
                  <pc2:cmRplyMk id="{BFA3E8ED-0C30-4ECD-8852-33FAE58B8935}"/>
                </pc2:cmRplyMkLst>
              </pc226:cmRplyChg>
            </pc226:cmChg>
          </p:ext>
        </pc:extLst>
      </pc:sldChg>
      <pc:sldChg chg="addSp delSp modSp mod">
        <pc:chgData name="Kaileen Cain" userId="21167d2d-fdf2-4320-ae3a-272888c89590" providerId="ADAL" clId="{36176EB1-7F83-4EB1-BEAE-8488525AF1E7}" dt="2023-10-05T15:43:16.262" v="1666" actId="20577"/>
        <pc:sldMkLst>
          <pc:docMk/>
          <pc:sldMk cId="1914582021" sldId="2146846035"/>
        </pc:sldMkLst>
        <pc:spChg chg="mod ord topLvl">
          <ac:chgData name="Kaileen Cain" userId="21167d2d-fdf2-4320-ae3a-272888c89590" providerId="ADAL" clId="{36176EB1-7F83-4EB1-BEAE-8488525AF1E7}" dt="2023-10-04T14:34:48.630" v="641" actId="167"/>
          <ac:spMkLst>
            <pc:docMk/>
            <pc:sldMk cId="1914582021" sldId="2146846035"/>
            <ac:spMk id="4" creationId="{0CD01B77-2933-32CE-FACA-09A9064FE703}"/>
          </ac:spMkLst>
        </pc:spChg>
        <pc:spChg chg="mod">
          <ac:chgData name="Kaileen Cain" userId="21167d2d-fdf2-4320-ae3a-272888c89590" providerId="ADAL" clId="{36176EB1-7F83-4EB1-BEAE-8488525AF1E7}" dt="2023-10-05T15:43:16.262" v="1666" actId="20577"/>
          <ac:spMkLst>
            <pc:docMk/>
            <pc:sldMk cId="1914582021" sldId="2146846035"/>
            <ac:spMk id="7" creationId="{6BD165E2-77C2-727D-F96F-ADACA591B75F}"/>
          </ac:spMkLst>
        </pc:spChg>
        <pc:spChg chg="mod">
          <ac:chgData name="Kaileen Cain" userId="21167d2d-fdf2-4320-ae3a-272888c89590" providerId="ADAL" clId="{36176EB1-7F83-4EB1-BEAE-8488525AF1E7}" dt="2023-10-04T14:35:54.554" v="697" actId="207"/>
          <ac:spMkLst>
            <pc:docMk/>
            <pc:sldMk cId="1914582021" sldId="2146846035"/>
            <ac:spMk id="8" creationId="{A2295D15-AC8D-2EA6-896B-D5010D35175A}"/>
          </ac:spMkLst>
        </pc:spChg>
        <pc:spChg chg="ord">
          <ac:chgData name="Kaileen Cain" userId="21167d2d-fdf2-4320-ae3a-272888c89590" providerId="ADAL" clId="{36176EB1-7F83-4EB1-BEAE-8488525AF1E7}" dt="2023-10-04T14:34:50.784" v="642" actId="167"/>
          <ac:spMkLst>
            <pc:docMk/>
            <pc:sldMk cId="1914582021" sldId="2146846035"/>
            <ac:spMk id="10" creationId="{9E1CA8EF-9647-04C0-12EF-9C1BCD84169A}"/>
          </ac:spMkLst>
        </pc:spChg>
        <pc:spChg chg="mod ord topLvl">
          <ac:chgData name="Kaileen Cain" userId="21167d2d-fdf2-4320-ae3a-272888c89590" providerId="ADAL" clId="{36176EB1-7F83-4EB1-BEAE-8488525AF1E7}" dt="2023-10-04T14:34:48.630" v="641" actId="167"/>
          <ac:spMkLst>
            <pc:docMk/>
            <pc:sldMk cId="1914582021" sldId="2146846035"/>
            <ac:spMk id="11" creationId="{0E226BFA-A97B-8A4C-ED9B-D6943ACDB596}"/>
          </ac:spMkLst>
        </pc:spChg>
        <pc:spChg chg="mod">
          <ac:chgData name="Kaileen Cain" userId="21167d2d-fdf2-4320-ae3a-272888c89590" providerId="ADAL" clId="{36176EB1-7F83-4EB1-BEAE-8488525AF1E7}" dt="2023-10-04T14:38:20.385" v="775" actId="1036"/>
          <ac:spMkLst>
            <pc:docMk/>
            <pc:sldMk cId="1914582021" sldId="2146846035"/>
            <ac:spMk id="12" creationId="{9310920B-ADE7-0771-239C-F58A3B80E1E2}"/>
          </ac:spMkLst>
        </pc:spChg>
        <pc:spChg chg="mod ord topLvl">
          <ac:chgData name="Kaileen Cain" userId="21167d2d-fdf2-4320-ae3a-272888c89590" providerId="ADAL" clId="{36176EB1-7F83-4EB1-BEAE-8488525AF1E7}" dt="2023-10-04T14:34:48.630" v="641" actId="167"/>
          <ac:spMkLst>
            <pc:docMk/>
            <pc:sldMk cId="1914582021" sldId="2146846035"/>
            <ac:spMk id="13" creationId="{B2373B9E-4D7C-67C9-5FDA-97BF6CD8EFDA}"/>
          </ac:spMkLst>
        </pc:spChg>
        <pc:spChg chg="mod">
          <ac:chgData name="Kaileen Cain" userId="21167d2d-fdf2-4320-ae3a-272888c89590" providerId="ADAL" clId="{36176EB1-7F83-4EB1-BEAE-8488525AF1E7}" dt="2023-10-04T14:35:48.724" v="696" actId="1035"/>
          <ac:spMkLst>
            <pc:docMk/>
            <pc:sldMk cId="1914582021" sldId="2146846035"/>
            <ac:spMk id="14" creationId="{F53A586B-2A94-7FFA-99B6-E9BD42C370CC}"/>
          </ac:spMkLst>
        </pc:spChg>
        <pc:spChg chg="mod ord topLvl">
          <ac:chgData name="Kaileen Cain" userId="21167d2d-fdf2-4320-ae3a-272888c89590" providerId="ADAL" clId="{36176EB1-7F83-4EB1-BEAE-8488525AF1E7}" dt="2023-10-04T14:34:48.630" v="641" actId="167"/>
          <ac:spMkLst>
            <pc:docMk/>
            <pc:sldMk cId="1914582021" sldId="2146846035"/>
            <ac:spMk id="15" creationId="{B1FC1A4B-C8AD-FBB3-9E9E-81D7B71A4FC2}"/>
          </ac:spMkLst>
        </pc:spChg>
        <pc:spChg chg="mod">
          <ac:chgData name="Kaileen Cain" userId="21167d2d-fdf2-4320-ae3a-272888c89590" providerId="ADAL" clId="{36176EB1-7F83-4EB1-BEAE-8488525AF1E7}" dt="2023-10-04T14:38:11.679" v="768" actId="1036"/>
          <ac:spMkLst>
            <pc:docMk/>
            <pc:sldMk cId="1914582021" sldId="2146846035"/>
            <ac:spMk id="16" creationId="{48E3454F-8AC5-AC16-08FE-9DAEFFB9DE02}"/>
          </ac:spMkLst>
        </pc:spChg>
        <pc:spChg chg="mod ord topLvl">
          <ac:chgData name="Kaileen Cain" userId="21167d2d-fdf2-4320-ae3a-272888c89590" providerId="ADAL" clId="{36176EB1-7F83-4EB1-BEAE-8488525AF1E7}" dt="2023-10-04T14:34:48.630" v="641" actId="167"/>
          <ac:spMkLst>
            <pc:docMk/>
            <pc:sldMk cId="1914582021" sldId="2146846035"/>
            <ac:spMk id="17" creationId="{4247818C-5CA5-BD90-AFFF-83D723E52033}"/>
          </ac:spMkLst>
        </pc:spChg>
        <pc:spChg chg="mod">
          <ac:chgData name="Kaileen Cain" userId="21167d2d-fdf2-4320-ae3a-272888c89590" providerId="ADAL" clId="{36176EB1-7F83-4EB1-BEAE-8488525AF1E7}" dt="2023-10-04T14:38:03.699" v="763" actId="1035"/>
          <ac:spMkLst>
            <pc:docMk/>
            <pc:sldMk cId="1914582021" sldId="2146846035"/>
            <ac:spMk id="18" creationId="{3A9C688A-EB20-1DEC-528E-A069194CF514}"/>
          </ac:spMkLst>
        </pc:spChg>
        <pc:spChg chg="mod ord topLvl">
          <ac:chgData name="Kaileen Cain" userId="21167d2d-fdf2-4320-ae3a-272888c89590" providerId="ADAL" clId="{36176EB1-7F83-4EB1-BEAE-8488525AF1E7}" dt="2023-10-04T14:34:48.630" v="641" actId="167"/>
          <ac:spMkLst>
            <pc:docMk/>
            <pc:sldMk cId="1914582021" sldId="2146846035"/>
            <ac:spMk id="19" creationId="{5BAEC00F-D05E-73E2-02A3-EDC32275CA8C}"/>
          </ac:spMkLst>
        </pc:spChg>
        <pc:spChg chg="mod">
          <ac:chgData name="Kaileen Cain" userId="21167d2d-fdf2-4320-ae3a-272888c89590" providerId="ADAL" clId="{36176EB1-7F83-4EB1-BEAE-8488525AF1E7}" dt="2023-10-04T14:35:48.724" v="696" actId="1035"/>
          <ac:spMkLst>
            <pc:docMk/>
            <pc:sldMk cId="1914582021" sldId="2146846035"/>
            <ac:spMk id="20" creationId="{6CABD40E-FC7A-A173-9C9C-49EC6E56CD77}"/>
          </ac:spMkLst>
        </pc:spChg>
        <pc:spChg chg="add mod ord">
          <ac:chgData name="Kaileen Cain" userId="21167d2d-fdf2-4320-ae3a-272888c89590" providerId="ADAL" clId="{36176EB1-7F83-4EB1-BEAE-8488525AF1E7}" dt="2023-10-04T14:42:30.350" v="882" actId="1036"/>
          <ac:spMkLst>
            <pc:docMk/>
            <pc:sldMk cId="1914582021" sldId="2146846035"/>
            <ac:spMk id="21" creationId="{D192E941-6CD5-8916-7F46-A78520589F8A}"/>
          </ac:spMkLst>
        </pc:spChg>
        <pc:spChg chg="add del">
          <ac:chgData name="Kaileen Cain" userId="21167d2d-fdf2-4320-ae3a-272888c89590" providerId="ADAL" clId="{36176EB1-7F83-4EB1-BEAE-8488525AF1E7}" dt="2023-10-04T14:15:21.546" v="148"/>
          <ac:spMkLst>
            <pc:docMk/>
            <pc:sldMk cId="1914582021" sldId="2146846035"/>
            <ac:spMk id="23" creationId="{5DD7DEDF-CDBD-B583-158D-8E2A656AE3B8}"/>
          </ac:spMkLst>
        </pc:spChg>
        <pc:spChg chg="add mod">
          <ac:chgData name="Kaileen Cain" userId="21167d2d-fdf2-4320-ae3a-272888c89590" providerId="ADAL" clId="{36176EB1-7F83-4EB1-BEAE-8488525AF1E7}" dt="2023-10-04T14:17:36.234" v="204" actId="571"/>
          <ac:spMkLst>
            <pc:docMk/>
            <pc:sldMk cId="1914582021" sldId="2146846035"/>
            <ac:spMk id="25" creationId="{22B2E380-C5D9-B4D9-F419-57E97D94B9A2}"/>
          </ac:spMkLst>
        </pc:spChg>
        <pc:spChg chg="add mod">
          <ac:chgData name="Kaileen Cain" userId="21167d2d-fdf2-4320-ae3a-272888c89590" providerId="ADAL" clId="{36176EB1-7F83-4EB1-BEAE-8488525AF1E7}" dt="2023-10-04T14:40:01.610" v="815" actId="1036"/>
          <ac:spMkLst>
            <pc:docMk/>
            <pc:sldMk cId="1914582021" sldId="2146846035"/>
            <ac:spMk id="26" creationId="{0A4E7ADB-A59D-259C-14B5-D78E22B42CE3}"/>
          </ac:spMkLst>
        </pc:spChg>
        <pc:spChg chg="add mod">
          <ac:chgData name="Kaileen Cain" userId="21167d2d-fdf2-4320-ae3a-272888c89590" providerId="ADAL" clId="{36176EB1-7F83-4EB1-BEAE-8488525AF1E7}" dt="2023-10-04T14:42:08.167" v="862" actId="1036"/>
          <ac:spMkLst>
            <pc:docMk/>
            <pc:sldMk cId="1914582021" sldId="2146846035"/>
            <ac:spMk id="28" creationId="{38585A96-4E2D-53E0-BD0D-8F7887DC3C31}"/>
          </ac:spMkLst>
        </pc:spChg>
        <pc:spChg chg="add mod">
          <ac:chgData name="Kaileen Cain" userId="21167d2d-fdf2-4320-ae3a-272888c89590" providerId="ADAL" clId="{36176EB1-7F83-4EB1-BEAE-8488525AF1E7}" dt="2023-10-04T14:39:26.147" v="799" actId="403"/>
          <ac:spMkLst>
            <pc:docMk/>
            <pc:sldMk cId="1914582021" sldId="2146846035"/>
            <ac:spMk id="30" creationId="{6B06924F-0064-02EB-63A1-AB54CD8AFCBF}"/>
          </ac:spMkLst>
        </pc:spChg>
        <pc:spChg chg="add mod">
          <ac:chgData name="Kaileen Cain" userId="21167d2d-fdf2-4320-ae3a-272888c89590" providerId="ADAL" clId="{36176EB1-7F83-4EB1-BEAE-8488525AF1E7}" dt="2023-10-05T15:34:18.471" v="1567"/>
          <ac:spMkLst>
            <pc:docMk/>
            <pc:sldMk cId="1914582021" sldId="2146846035"/>
            <ac:spMk id="31" creationId="{56B2EB02-08ED-D82C-67D7-22DC6DAAFBF2}"/>
          </ac:spMkLst>
        </pc:spChg>
        <pc:spChg chg="add mod">
          <ac:chgData name="Kaileen Cain" userId="21167d2d-fdf2-4320-ae3a-272888c89590" providerId="ADAL" clId="{36176EB1-7F83-4EB1-BEAE-8488525AF1E7}" dt="2023-10-04T14:39:07.675" v="794" actId="403"/>
          <ac:spMkLst>
            <pc:docMk/>
            <pc:sldMk cId="1914582021" sldId="2146846035"/>
            <ac:spMk id="32" creationId="{F964AB0C-E187-5DDA-68B9-202716850263}"/>
          </ac:spMkLst>
        </pc:spChg>
        <pc:spChg chg="mod ord topLvl">
          <ac:chgData name="Kaileen Cain" userId="21167d2d-fdf2-4320-ae3a-272888c89590" providerId="ADAL" clId="{36176EB1-7F83-4EB1-BEAE-8488525AF1E7}" dt="2023-10-04T14:34:48.630" v="641" actId="167"/>
          <ac:spMkLst>
            <pc:docMk/>
            <pc:sldMk cId="1914582021" sldId="2146846035"/>
            <ac:spMk id="33" creationId="{3A5DD87D-86B6-F7FC-A52F-0A7FF226151A}"/>
          </ac:spMkLst>
        </pc:spChg>
        <pc:spChg chg="mod">
          <ac:chgData name="Kaileen Cain" userId="21167d2d-fdf2-4320-ae3a-272888c89590" providerId="ADAL" clId="{36176EB1-7F83-4EB1-BEAE-8488525AF1E7}" dt="2023-10-04T14:35:48.724" v="696" actId="1035"/>
          <ac:spMkLst>
            <pc:docMk/>
            <pc:sldMk cId="1914582021" sldId="2146846035"/>
            <ac:spMk id="35" creationId="{F377E8FF-65F9-2138-9792-92B681B30620}"/>
          </ac:spMkLst>
        </pc:spChg>
        <pc:spChg chg="mod ord topLvl">
          <ac:chgData name="Kaileen Cain" userId="21167d2d-fdf2-4320-ae3a-272888c89590" providerId="ADAL" clId="{36176EB1-7F83-4EB1-BEAE-8488525AF1E7}" dt="2023-10-04T14:34:48.630" v="641" actId="167"/>
          <ac:spMkLst>
            <pc:docMk/>
            <pc:sldMk cId="1914582021" sldId="2146846035"/>
            <ac:spMk id="36" creationId="{A537CC98-CDEC-49B2-EBBB-F6B254BA7474}"/>
          </ac:spMkLst>
        </pc:spChg>
        <pc:spChg chg="mod">
          <ac:chgData name="Kaileen Cain" userId="21167d2d-fdf2-4320-ae3a-272888c89590" providerId="ADAL" clId="{36176EB1-7F83-4EB1-BEAE-8488525AF1E7}" dt="2023-10-04T14:38:03.699" v="763" actId="1035"/>
          <ac:spMkLst>
            <pc:docMk/>
            <pc:sldMk cId="1914582021" sldId="2146846035"/>
            <ac:spMk id="37" creationId="{E1021F11-1024-31AC-8A42-CFE54E9238CC}"/>
          </ac:spMkLst>
        </pc:spChg>
        <pc:spChg chg="del">
          <ac:chgData name="Kaileen Cain" userId="21167d2d-fdf2-4320-ae3a-272888c89590" providerId="ADAL" clId="{36176EB1-7F83-4EB1-BEAE-8488525AF1E7}" dt="2023-10-04T14:16:40.487" v="194" actId="478"/>
          <ac:spMkLst>
            <pc:docMk/>
            <pc:sldMk cId="1914582021" sldId="2146846035"/>
            <ac:spMk id="38" creationId="{D46A37EC-CC70-5321-CBFF-66E8E53166FA}"/>
          </ac:spMkLst>
        </pc:spChg>
        <pc:spChg chg="del mod">
          <ac:chgData name="Kaileen Cain" userId="21167d2d-fdf2-4320-ae3a-272888c89590" providerId="ADAL" clId="{36176EB1-7F83-4EB1-BEAE-8488525AF1E7}" dt="2023-10-04T14:16:41.855" v="196" actId="478"/>
          <ac:spMkLst>
            <pc:docMk/>
            <pc:sldMk cId="1914582021" sldId="2146846035"/>
            <ac:spMk id="39" creationId="{7720D3BA-30CB-78C3-22D4-8E530ED37BF8}"/>
          </ac:spMkLst>
        </pc:spChg>
        <pc:spChg chg="del">
          <ac:chgData name="Kaileen Cain" userId="21167d2d-fdf2-4320-ae3a-272888c89590" providerId="ADAL" clId="{36176EB1-7F83-4EB1-BEAE-8488525AF1E7}" dt="2023-10-04T14:16:38.037" v="191" actId="478"/>
          <ac:spMkLst>
            <pc:docMk/>
            <pc:sldMk cId="1914582021" sldId="2146846035"/>
            <ac:spMk id="40" creationId="{06CB0821-BEEC-9872-419C-E7165BB96AE6}"/>
          </ac:spMkLst>
        </pc:spChg>
        <pc:spChg chg="del mod">
          <ac:chgData name="Kaileen Cain" userId="21167d2d-fdf2-4320-ae3a-272888c89590" providerId="ADAL" clId="{36176EB1-7F83-4EB1-BEAE-8488525AF1E7}" dt="2023-10-04T14:16:39.693" v="193" actId="478"/>
          <ac:spMkLst>
            <pc:docMk/>
            <pc:sldMk cId="1914582021" sldId="2146846035"/>
            <ac:spMk id="41" creationId="{709F536A-499F-1160-6AF5-7F04C69B9B93}"/>
          </ac:spMkLst>
        </pc:spChg>
        <pc:spChg chg="del">
          <ac:chgData name="Kaileen Cain" userId="21167d2d-fdf2-4320-ae3a-272888c89590" providerId="ADAL" clId="{36176EB1-7F83-4EB1-BEAE-8488525AF1E7}" dt="2023-10-04T14:16:47.048" v="199" actId="478"/>
          <ac:spMkLst>
            <pc:docMk/>
            <pc:sldMk cId="1914582021" sldId="2146846035"/>
            <ac:spMk id="42" creationId="{E8973AC2-8B2B-4F7A-6090-3E4ACCE047E7}"/>
          </ac:spMkLst>
        </pc:spChg>
        <pc:spChg chg="del mod">
          <ac:chgData name="Kaileen Cain" userId="21167d2d-fdf2-4320-ae3a-272888c89590" providerId="ADAL" clId="{36176EB1-7F83-4EB1-BEAE-8488525AF1E7}" dt="2023-10-04T14:16:46.496" v="198" actId="478"/>
          <ac:spMkLst>
            <pc:docMk/>
            <pc:sldMk cId="1914582021" sldId="2146846035"/>
            <ac:spMk id="43" creationId="{32EEB4AC-ADFE-A44A-A869-85E460F8F3A1}"/>
          </ac:spMkLst>
        </pc:spChg>
        <pc:spChg chg="del">
          <ac:chgData name="Kaileen Cain" userId="21167d2d-fdf2-4320-ae3a-272888c89590" providerId="ADAL" clId="{36176EB1-7F83-4EB1-BEAE-8488525AF1E7}" dt="2023-10-04T14:16:35.839" v="189" actId="478"/>
          <ac:spMkLst>
            <pc:docMk/>
            <pc:sldMk cId="1914582021" sldId="2146846035"/>
            <ac:spMk id="44" creationId="{687B55EF-6921-F5F1-8802-77821843D20C}"/>
          </ac:spMkLst>
        </pc:spChg>
        <pc:spChg chg="del">
          <ac:chgData name="Kaileen Cain" userId="21167d2d-fdf2-4320-ae3a-272888c89590" providerId="ADAL" clId="{36176EB1-7F83-4EB1-BEAE-8488525AF1E7}" dt="2023-10-04T14:16:37.285" v="190" actId="478"/>
          <ac:spMkLst>
            <pc:docMk/>
            <pc:sldMk cId="1914582021" sldId="2146846035"/>
            <ac:spMk id="45" creationId="{1FACA138-2899-818B-60A7-8172F892474D}"/>
          </ac:spMkLst>
        </pc:spChg>
        <pc:spChg chg="add mod">
          <ac:chgData name="Kaileen Cain" userId="21167d2d-fdf2-4320-ae3a-272888c89590" providerId="ADAL" clId="{36176EB1-7F83-4EB1-BEAE-8488525AF1E7}" dt="2023-10-05T15:34:03.094" v="1566"/>
          <ac:spMkLst>
            <pc:docMk/>
            <pc:sldMk cId="1914582021" sldId="2146846035"/>
            <ac:spMk id="47" creationId="{772A1539-C876-1069-8B4F-3D716CECC2AD}"/>
          </ac:spMkLst>
        </pc:spChg>
        <pc:spChg chg="add mod">
          <ac:chgData name="Kaileen Cain" userId="21167d2d-fdf2-4320-ae3a-272888c89590" providerId="ADAL" clId="{36176EB1-7F83-4EB1-BEAE-8488525AF1E7}" dt="2023-10-05T15:33:43.517" v="1565"/>
          <ac:spMkLst>
            <pc:docMk/>
            <pc:sldMk cId="1914582021" sldId="2146846035"/>
            <ac:spMk id="48" creationId="{854F52F3-C33A-994D-8F82-2FFEDD67A29C}"/>
          </ac:spMkLst>
        </pc:spChg>
        <pc:grpChg chg="add mod">
          <ac:chgData name="Kaileen Cain" userId="21167d2d-fdf2-4320-ae3a-272888c89590" providerId="ADAL" clId="{36176EB1-7F83-4EB1-BEAE-8488525AF1E7}" dt="2023-10-04T14:34:28.945" v="637" actId="164"/>
          <ac:grpSpMkLst>
            <pc:docMk/>
            <pc:sldMk cId="1914582021" sldId="2146846035"/>
            <ac:grpSpMk id="49" creationId="{C0631B9D-D039-6148-9437-82ABBF1CDD66}"/>
          </ac:grpSpMkLst>
        </pc:grpChg>
        <pc:grpChg chg="add del mod">
          <ac:chgData name="Kaileen Cain" userId="21167d2d-fdf2-4320-ae3a-272888c89590" providerId="ADAL" clId="{36176EB1-7F83-4EB1-BEAE-8488525AF1E7}" dt="2023-10-04T14:34:37.319" v="640" actId="165"/>
          <ac:grpSpMkLst>
            <pc:docMk/>
            <pc:sldMk cId="1914582021" sldId="2146846035"/>
            <ac:grpSpMk id="50" creationId="{A1962456-C28B-D171-95F0-1CC5AC6FD320}"/>
          </ac:grpSpMkLst>
        </pc:grpChg>
        <pc:picChg chg="add del mod">
          <ac:chgData name="Kaileen Cain" userId="21167d2d-fdf2-4320-ae3a-272888c89590" providerId="ADAL" clId="{36176EB1-7F83-4EB1-BEAE-8488525AF1E7}" dt="2023-10-04T14:14:20.859" v="135" actId="478"/>
          <ac:picMkLst>
            <pc:docMk/>
            <pc:sldMk cId="1914582021" sldId="2146846035"/>
            <ac:picMk id="6" creationId="{373BD3B6-8703-8924-F292-64A649DA6336}"/>
          </ac:picMkLst>
        </pc:picChg>
        <pc:picChg chg="add mod">
          <ac:chgData name="Kaileen Cain" userId="21167d2d-fdf2-4320-ae3a-272888c89590" providerId="ADAL" clId="{36176EB1-7F83-4EB1-BEAE-8488525AF1E7}" dt="2023-10-04T14:42:35.733" v="884" actId="1076"/>
          <ac:picMkLst>
            <pc:docMk/>
            <pc:sldMk cId="1914582021" sldId="2146846035"/>
            <ac:picMk id="24" creationId="{7F6C90CC-42B2-F1C9-D38B-FD60536453C5}"/>
          </ac:picMkLst>
        </pc:picChg>
        <pc:picChg chg="add mod">
          <ac:chgData name="Kaileen Cain" userId="21167d2d-fdf2-4320-ae3a-272888c89590" providerId="ADAL" clId="{36176EB1-7F83-4EB1-BEAE-8488525AF1E7}" dt="2023-10-04T14:40:08.127" v="817" actId="1076"/>
          <ac:picMkLst>
            <pc:docMk/>
            <pc:sldMk cId="1914582021" sldId="2146846035"/>
            <ac:picMk id="27" creationId="{2375A1A6-8A5B-BF08-C35D-246D4A7CC7CD}"/>
          </ac:picMkLst>
        </pc:picChg>
        <pc:picChg chg="add mod">
          <ac:chgData name="Kaileen Cain" userId="21167d2d-fdf2-4320-ae3a-272888c89590" providerId="ADAL" clId="{36176EB1-7F83-4EB1-BEAE-8488525AF1E7}" dt="2023-10-04T14:42:15.669" v="865" actId="1076"/>
          <ac:picMkLst>
            <pc:docMk/>
            <pc:sldMk cId="1914582021" sldId="2146846035"/>
            <ac:picMk id="29" creationId="{D80915A8-C42B-C128-32A8-72E172B3764D}"/>
          </ac:picMkLst>
        </pc:picChg>
        <pc:picChg chg="add mod">
          <ac:chgData name="Kaileen Cain" userId="21167d2d-fdf2-4320-ae3a-272888c89590" providerId="ADAL" clId="{36176EB1-7F83-4EB1-BEAE-8488525AF1E7}" dt="2023-10-04T14:40:27.487" v="823" actId="1076"/>
          <ac:picMkLst>
            <pc:docMk/>
            <pc:sldMk cId="1914582021" sldId="2146846035"/>
            <ac:picMk id="46" creationId="{6D503D5F-D833-28C5-749B-4BA1C8660588}"/>
          </ac:picMkLst>
        </pc:picChg>
        <pc:picChg chg="add mod">
          <ac:chgData name="Kaileen Cain" userId="21167d2d-fdf2-4320-ae3a-272888c89590" providerId="ADAL" clId="{36176EB1-7F83-4EB1-BEAE-8488525AF1E7}" dt="2023-10-04T14:39:38.946" v="804" actId="1076"/>
          <ac:picMkLst>
            <pc:docMk/>
            <pc:sldMk cId="1914582021" sldId="2146846035"/>
            <ac:picMk id="1028" creationId="{38D820F3-5B13-9BB5-FFFA-495459859DCB}"/>
          </ac:picMkLst>
        </pc:picChg>
        <pc:picChg chg="add mod">
          <ac:chgData name="Kaileen Cain" userId="21167d2d-fdf2-4320-ae3a-272888c89590" providerId="ADAL" clId="{36176EB1-7F83-4EB1-BEAE-8488525AF1E7}" dt="2023-10-04T14:41:34.082" v="853" actId="732"/>
          <ac:picMkLst>
            <pc:docMk/>
            <pc:sldMk cId="1914582021" sldId="2146846035"/>
            <ac:picMk id="1030" creationId="{AE7EC4D4-6D94-C8FC-C389-28F355704040}"/>
          </ac:picMkLst>
        </pc:picChg>
        <pc:picChg chg="add mod">
          <ac:chgData name="Kaileen Cain" userId="21167d2d-fdf2-4320-ae3a-272888c89590" providerId="ADAL" clId="{36176EB1-7F83-4EB1-BEAE-8488525AF1E7}" dt="2023-10-04T14:39:17.160" v="796" actId="14100"/>
          <ac:picMkLst>
            <pc:docMk/>
            <pc:sldMk cId="1914582021" sldId="2146846035"/>
            <ac:picMk id="1032" creationId="{5D302D1A-0017-57A2-885B-3C566FF9FF8E}"/>
          </ac:picMkLst>
        </pc:picChg>
        <pc:picChg chg="add mod">
          <ac:chgData name="Kaileen Cain" userId="21167d2d-fdf2-4320-ae3a-272888c89590" providerId="ADAL" clId="{36176EB1-7F83-4EB1-BEAE-8488525AF1E7}" dt="2023-10-04T14:38:52.939" v="787" actId="1076"/>
          <ac:picMkLst>
            <pc:docMk/>
            <pc:sldMk cId="1914582021" sldId="2146846035"/>
            <ac:picMk id="1034" creationId="{D6808FB0-EA9E-17EB-31F1-B5929507B936}"/>
          </ac:picMkLst>
        </pc:picChg>
      </pc:sldChg>
      <pc:sldChg chg="addSp delSp modSp mod">
        <pc:chgData name="Kaileen Cain" userId="21167d2d-fdf2-4320-ae3a-272888c89590" providerId="ADAL" clId="{36176EB1-7F83-4EB1-BEAE-8488525AF1E7}" dt="2023-10-04T19:37:24.461" v="1144" actId="478"/>
        <pc:sldMkLst>
          <pc:docMk/>
          <pc:sldMk cId="603356815" sldId="2146846036"/>
        </pc:sldMkLst>
        <pc:spChg chg="ord">
          <ac:chgData name="Kaileen Cain" userId="21167d2d-fdf2-4320-ae3a-272888c89590" providerId="ADAL" clId="{36176EB1-7F83-4EB1-BEAE-8488525AF1E7}" dt="2023-10-04T19:24:44.126" v="1129" actId="166"/>
          <ac:spMkLst>
            <pc:docMk/>
            <pc:sldMk cId="603356815" sldId="2146846036"/>
            <ac:spMk id="3" creationId="{E19FA6C6-75F6-A5E7-87E4-79649A252B69}"/>
          </ac:spMkLst>
        </pc:spChg>
        <pc:spChg chg="del">
          <ac:chgData name="Kaileen Cain" userId="21167d2d-fdf2-4320-ae3a-272888c89590" providerId="ADAL" clId="{36176EB1-7F83-4EB1-BEAE-8488525AF1E7}" dt="2023-10-04T18:37:44.251" v="1043" actId="478"/>
          <ac:spMkLst>
            <pc:docMk/>
            <pc:sldMk cId="603356815" sldId="2146846036"/>
            <ac:spMk id="15" creationId="{002F98C3-9CD7-C5BB-9592-0CF6EE2E42E6}"/>
          </ac:spMkLst>
        </pc:spChg>
        <pc:picChg chg="del">
          <ac:chgData name="Kaileen Cain" userId="21167d2d-fdf2-4320-ae3a-272888c89590" providerId="ADAL" clId="{36176EB1-7F83-4EB1-BEAE-8488525AF1E7}" dt="2023-10-04T18:38:05.302" v="1049" actId="478"/>
          <ac:picMkLst>
            <pc:docMk/>
            <pc:sldMk cId="603356815" sldId="2146846036"/>
            <ac:picMk id="17" creationId="{D171B101-AAF7-1B3C-79AC-A02C3898B7FA}"/>
          </ac:picMkLst>
        </pc:picChg>
        <pc:picChg chg="add del mod">
          <ac:chgData name="Kaileen Cain" userId="21167d2d-fdf2-4320-ae3a-272888c89590" providerId="ADAL" clId="{36176EB1-7F83-4EB1-BEAE-8488525AF1E7}" dt="2023-10-04T19:37:24.461" v="1144" actId="478"/>
          <ac:picMkLst>
            <pc:docMk/>
            <pc:sldMk cId="603356815" sldId="2146846036"/>
            <ac:picMk id="21" creationId="{72BBE44D-D2C7-E73F-7117-63548A76DC45}"/>
          </ac:picMkLst>
        </pc:picChg>
        <pc:picChg chg="add mod">
          <ac:chgData name="Kaileen Cain" userId="21167d2d-fdf2-4320-ae3a-272888c89590" providerId="ADAL" clId="{36176EB1-7F83-4EB1-BEAE-8488525AF1E7}" dt="2023-10-04T19:24:51.936" v="1131" actId="1076"/>
          <ac:picMkLst>
            <pc:docMk/>
            <pc:sldMk cId="603356815" sldId="2146846036"/>
            <ac:picMk id="24" creationId="{3ACE3F22-8EFD-AB51-5B4D-F4B47EC1440E}"/>
          </ac:picMkLst>
        </pc:picChg>
      </pc:sldChg>
      <pc:sldChg chg="addSp delSp modSp mod">
        <pc:chgData name="Kaileen Cain" userId="21167d2d-fdf2-4320-ae3a-272888c89590" providerId="ADAL" clId="{36176EB1-7F83-4EB1-BEAE-8488525AF1E7}" dt="2023-10-04T16:43:39.965" v="1042"/>
        <pc:sldMkLst>
          <pc:docMk/>
          <pc:sldMk cId="2452001193" sldId="2146846038"/>
        </pc:sldMkLst>
        <pc:spChg chg="add del">
          <ac:chgData name="Kaileen Cain" userId="21167d2d-fdf2-4320-ae3a-272888c89590" providerId="ADAL" clId="{36176EB1-7F83-4EB1-BEAE-8488525AF1E7}" dt="2023-10-04T14:44:38.943" v="886"/>
          <ac:spMkLst>
            <pc:docMk/>
            <pc:sldMk cId="2452001193" sldId="2146846038"/>
            <ac:spMk id="3" creationId="{25180D74-8023-8D24-6BD9-7871C5C00EFC}"/>
          </ac:spMkLst>
        </pc:spChg>
        <pc:picChg chg="mod">
          <ac:chgData name="Kaileen Cain" userId="21167d2d-fdf2-4320-ae3a-272888c89590" providerId="ADAL" clId="{36176EB1-7F83-4EB1-BEAE-8488525AF1E7}" dt="2023-10-04T14:55:54.213" v="1030" actId="1076"/>
          <ac:picMkLst>
            <pc:docMk/>
            <pc:sldMk cId="2452001193" sldId="2146846038"/>
            <ac:picMk id="7" creationId="{A0571192-44DB-9DE9-F9BA-8C7A0ACDA942}"/>
          </ac:picMkLst>
        </pc:picChg>
        <pc:picChg chg="add del mod">
          <ac:chgData name="Kaileen Cain" userId="21167d2d-fdf2-4320-ae3a-272888c89590" providerId="ADAL" clId="{36176EB1-7F83-4EB1-BEAE-8488525AF1E7}" dt="2023-10-04T14:44:42.972" v="890" actId="478"/>
          <ac:picMkLst>
            <pc:docMk/>
            <pc:sldMk cId="2452001193" sldId="2146846038"/>
            <ac:picMk id="11" creationId="{3C8A5C38-1CB1-28D5-ECCD-60DDABA5542E}"/>
          </ac:picMkLst>
        </pc:picChg>
        <pc:picChg chg="mod">
          <ac:chgData name="Kaileen Cain" userId="21167d2d-fdf2-4320-ae3a-272888c89590" providerId="ADAL" clId="{36176EB1-7F83-4EB1-BEAE-8488525AF1E7}" dt="2023-10-04T14:55:40.226" v="1025" actId="1076"/>
          <ac:picMkLst>
            <pc:docMk/>
            <pc:sldMk cId="2452001193" sldId="2146846038"/>
            <ac:picMk id="13" creationId="{2358A902-FD6D-7B45-57DB-D6D34D7E7713}"/>
          </ac:picMkLst>
        </pc:picChg>
        <pc:picChg chg="add mod">
          <ac:chgData name="Kaileen Cain" userId="21167d2d-fdf2-4320-ae3a-272888c89590" providerId="ADAL" clId="{36176EB1-7F83-4EB1-BEAE-8488525AF1E7}" dt="2023-10-04T14:49:47.918" v="897" actId="1076"/>
          <ac:picMkLst>
            <pc:docMk/>
            <pc:sldMk cId="2452001193" sldId="2146846038"/>
            <ac:picMk id="14" creationId="{4A50C194-5CD5-203D-B019-82ED5CB6CEB1}"/>
          </ac:picMkLst>
        </pc:picChg>
        <pc:picChg chg="mod">
          <ac:chgData name="Kaileen Cain" userId="21167d2d-fdf2-4320-ae3a-272888c89590" providerId="ADAL" clId="{36176EB1-7F83-4EB1-BEAE-8488525AF1E7}" dt="2023-10-04T14:56:00.714" v="1032" actId="1076"/>
          <ac:picMkLst>
            <pc:docMk/>
            <pc:sldMk cId="2452001193" sldId="2146846038"/>
            <ac:picMk id="15" creationId="{914B0B1A-602E-C952-733F-DC202B010601}"/>
          </ac:picMkLst>
        </pc:picChg>
        <pc:picChg chg="mod">
          <ac:chgData name="Kaileen Cain" userId="21167d2d-fdf2-4320-ae3a-272888c89590" providerId="ADAL" clId="{36176EB1-7F83-4EB1-BEAE-8488525AF1E7}" dt="2023-10-04T14:52:47.790" v="963" actId="14100"/>
          <ac:picMkLst>
            <pc:docMk/>
            <pc:sldMk cId="2452001193" sldId="2146846038"/>
            <ac:picMk id="17" creationId="{A3373116-7E10-58AB-C59C-258B431EF29C}"/>
          </ac:picMkLst>
        </pc:picChg>
        <pc:picChg chg="mod">
          <ac:chgData name="Kaileen Cain" userId="21167d2d-fdf2-4320-ae3a-272888c89590" providerId="ADAL" clId="{36176EB1-7F83-4EB1-BEAE-8488525AF1E7}" dt="2023-10-04T14:55:21.946" v="1015" actId="1076"/>
          <ac:picMkLst>
            <pc:docMk/>
            <pc:sldMk cId="2452001193" sldId="2146846038"/>
            <ac:picMk id="18" creationId="{D2EEC0B4-BD61-FCAA-1CC8-F4A74AD3C70E}"/>
          </ac:picMkLst>
        </pc:picChg>
        <pc:picChg chg="mod ord">
          <ac:chgData name="Kaileen Cain" userId="21167d2d-fdf2-4320-ae3a-272888c89590" providerId="ADAL" clId="{36176EB1-7F83-4EB1-BEAE-8488525AF1E7}" dt="2023-10-04T14:52:59.752" v="968" actId="166"/>
          <ac:picMkLst>
            <pc:docMk/>
            <pc:sldMk cId="2452001193" sldId="2146846038"/>
            <ac:picMk id="19" creationId="{C5401E17-01B8-DE24-FE24-72B3A36BE78A}"/>
          </ac:picMkLst>
        </pc:picChg>
        <pc:picChg chg="mod modCrop">
          <ac:chgData name="Kaileen Cain" userId="21167d2d-fdf2-4320-ae3a-272888c89590" providerId="ADAL" clId="{36176EB1-7F83-4EB1-BEAE-8488525AF1E7}" dt="2023-10-04T14:55:46.203" v="1026" actId="1076"/>
          <ac:picMkLst>
            <pc:docMk/>
            <pc:sldMk cId="2452001193" sldId="2146846038"/>
            <ac:picMk id="21" creationId="{F66F603A-081F-4996-4FB6-A3A886B987B3}"/>
          </ac:picMkLst>
        </pc:picChg>
        <pc:picChg chg="add mod">
          <ac:chgData name="Kaileen Cain" userId="21167d2d-fdf2-4320-ae3a-272888c89590" providerId="ADAL" clId="{36176EB1-7F83-4EB1-BEAE-8488525AF1E7}" dt="2023-10-04T16:43:39.965" v="1042"/>
          <ac:picMkLst>
            <pc:docMk/>
            <pc:sldMk cId="2452001193" sldId="2146846038"/>
            <ac:picMk id="2054" creationId="{CEF5264F-30D2-B14F-0F6D-95EAFDC76BEB}"/>
          </ac:picMkLst>
        </pc:picChg>
        <pc:picChg chg="mod">
          <ac:chgData name="Kaileen Cain" userId="21167d2d-fdf2-4320-ae3a-272888c89590" providerId="ADAL" clId="{36176EB1-7F83-4EB1-BEAE-8488525AF1E7}" dt="2023-10-04T14:56:02.081" v="1033" actId="1076"/>
          <ac:picMkLst>
            <pc:docMk/>
            <pc:sldMk cId="2452001193" sldId="2146846038"/>
            <ac:picMk id="2056" creationId="{D41AF4EC-CFC0-F584-B277-A5C9B1493BC3}"/>
          </ac:picMkLst>
        </pc:picChg>
        <pc:picChg chg="mod">
          <ac:chgData name="Kaileen Cain" userId="21167d2d-fdf2-4320-ae3a-272888c89590" providerId="ADAL" clId="{36176EB1-7F83-4EB1-BEAE-8488525AF1E7}" dt="2023-10-04T14:56:06.883" v="1035" actId="1076"/>
          <ac:picMkLst>
            <pc:docMk/>
            <pc:sldMk cId="2452001193" sldId="2146846038"/>
            <ac:picMk id="2060" creationId="{CCBE675C-5F81-F004-E256-0BD5A64CB108}"/>
          </ac:picMkLst>
        </pc:picChg>
        <pc:picChg chg="mod">
          <ac:chgData name="Kaileen Cain" userId="21167d2d-fdf2-4320-ae3a-272888c89590" providerId="ADAL" clId="{36176EB1-7F83-4EB1-BEAE-8488525AF1E7}" dt="2023-10-04T14:49:59.526" v="908" actId="1076"/>
          <ac:picMkLst>
            <pc:docMk/>
            <pc:sldMk cId="2452001193" sldId="2146846038"/>
            <ac:picMk id="2062" creationId="{F4F48FC1-8DA8-38DC-5584-6E1DDF09CEAC}"/>
          </ac:picMkLst>
        </pc:picChg>
        <pc:picChg chg="mod">
          <ac:chgData name="Kaileen Cain" userId="21167d2d-fdf2-4320-ae3a-272888c89590" providerId="ADAL" clId="{36176EB1-7F83-4EB1-BEAE-8488525AF1E7}" dt="2023-10-04T14:52:50.948" v="964" actId="1076"/>
          <ac:picMkLst>
            <pc:docMk/>
            <pc:sldMk cId="2452001193" sldId="2146846038"/>
            <ac:picMk id="2066" creationId="{6B1953D6-A865-88B9-8E6F-CBC4888F34AC}"/>
          </ac:picMkLst>
        </pc:picChg>
        <pc:picChg chg="mod">
          <ac:chgData name="Kaileen Cain" userId="21167d2d-fdf2-4320-ae3a-272888c89590" providerId="ADAL" clId="{36176EB1-7F83-4EB1-BEAE-8488525AF1E7}" dt="2023-10-04T14:52:06.646" v="938" actId="1076"/>
          <ac:picMkLst>
            <pc:docMk/>
            <pc:sldMk cId="2452001193" sldId="2146846038"/>
            <ac:picMk id="2068" creationId="{A6EA3B2E-F596-38FB-B22F-BFCEAEEA6FC3}"/>
          </ac:picMkLst>
        </pc:picChg>
        <pc:picChg chg="mod">
          <ac:chgData name="Kaileen Cain" userId="21167d2d-fdf2-4320-ae3a-272888c89590" providerId="ADAL" clId="{36176EB1-7F83-4EB1-BEAE-8488525AF1E7}" dt="2023-10-04T14:55:51.962" v="1029" actId="1076"/>
          <ac:picMkLst>
            <pc:docMk/>
            <pc:sldMk cId="2452001193" sldId="2146846038"/>
            <ac:picMk id="2070" creationId="{3C01F558-D558-17BC-5D11-8FE9E9012F29}"/>
          </ac:picMkLst>
        </pc:picChg>
        <pc:picChg chg="mod">
          <ac:chgData name="Kaileen Cain" userId="21167d2d-fdf2-4320-ae3a-272888c89590" providerId="ADAL" clId="{36176EB1-7F83-4EB1-BEAE-8488525AF1E7}" dt="2023-10-04T14:50:09.335" v="911" actId="1076"/>
          <ac:picMkLst>
            <pc:docMk/>
            <pc:sldMk cId="2452001193" sldId="2146846038"/>
            <ac:picMk id="2078" creationId="{732BFDA9-8AF3-349E-6E19-FE57E749A89B}"/>
          </ac:picMkLst>
        </pc:picChg>
        <pc:picChg chg="mod">
          <ac:chgData name="Kaileen Cain" userId="21167d2d-fdf2-4320-ae3a-272888c89590" providerId="ADAL" clId="{36176EB1-7F83-4EB1-BEAE-8488525AF1E7}" dt="2023-10-04T14:55:56.010" v="1031" actId="1076"/>
          <ac:picMkLst>
            <pc:docMk/>
            <pc:sldMk cId="2452001193" sldId="2146846038"/>
            <ac:picMk id="2082" creationId="{CD425439-1225-7D38-9241-8D440E621430}"/>
          </ac:picMkLst>
        </pc:picChg>
        <pc:picChg chg="mod">
          <ac:chgData name="Kaileen Cain" userId="21167d2d-fdf2-4320-ae3a-272888c89590" providerId="ADAL" clId="{36176EB1-7F83-4EB1-BEAE-8488525AF1E7}" dt="2023-10-04T14:50:04.367" v="910" actId="1076"/>
          <ac:picMkLst>
            <pc:docMk/>
            <pc:sldMk cId="2452001193" sldId="2146846038"/>
            <ac:picMk id="2084" creationId="{2988FC9F-152D-0E33-627F-A1EFD8F4330B}"/>
          </ac:picMkLst>
        </pc:picChg>
        <pc:picChg chg="del mod">
          <ac:chgData name="Kaileen Cain" userId="21167d2d-fdf2-4320-ae3a-272888c89590" providerId="ADAL" clId="{36176EB1-7F83-4EB1-BEAE-8488525AF1E7}" dt="2023-10-04T14:55:12.343" v="1011" actId="478"/>
          <ac:picMkLst>
            <pc:docMk/>
            <pc:sldMk cId="2452001193" sldId="2146846038"/>
            <ac:picMk id="2086" creationId="{7C915D0B-AEFC-999B-1CF1-A251F0513C3D}"/>
          </ac:picMkLst>
        </pc:picChg>
        <pc:picChg chg="mod">
          <ac:chgData name="Kaileen Cain" userId="21167d2d-fdf2-4320-ae3a-272888c89590" providerId="ADAL" clId="{36176EB1-7F83-4EB1-BEAE-8488525AF1E7}" dt="2023-10-04T14:53:04.076" v="969" actId="1076"/>
          <ac:picMkLst>
            <pc:docMk/>
            <pc:sldMk cId="2452001193" sldId="2146846038"/>
            <ac:picMk id="2088" creationId="{E900A586-BDCF-13F7-C9DD-11A29F5196AE}"/>
          </ac:picMkLst>
        </pc:picChg>
        <pc:picChg chg="mod">
          <ac:chgData name="Kaileen Cain" userId="21167d2d-fdf2-4320-ae3a-272888c89590" providerId="ADAL" clId="{36176EB1-7F83-4EB1-BEAE-8488525AF1E7}" dt="2023-10-04T14:55:19.636" v="1014" actId="1076"/>
          <ac:picMkLst>
            <pc:docMk/>
            <pc:sldMk cId="2452001193" sldId="2146846038"/>
            <ac:picMk id="2090" creationId="{2C83052F-034F-14E9-0ACE-B503C4CE2BC8}"/>
          </ac:picMkLst>
        </pc:picChg>
        <pc:picChg chg="mod">
          <ac:chgData name="Kaileen Cain" userId="21167d2d-fdf2-4320-ae3a-272888c89590" providerId="ADAL" clId="{36176EB1-7F83-4EB1-BEAE-8488525AF1E7}" dt="2023-10-04T14:52:56.687" v="967" actId="166"/>
          <ac:picMkLst>
            <pc:docMk/>
            <pc:sldMk cId="2452001193" sldId="2146846038"/>
            <ac:picMk id="2092" creationId="{20D88935-507B-0C54-D7CC-84F15C89E490}"/>
          </ac:picMkLst>
        </pc:picChg>
        <pc:picChg chg="mod">
          <ac:chgData name="Kaileen Cain" userId="21167d2d-fdf2-4320-ae3a-272888c89590" providerId="ADAL" clId="{36176EB1-7F83-4EB1-BEAE-8488525AF1E7}" dt="2023-10-04T14:52:54.750" v="966" actId="1076"/>
          <ac:picMkLst>
            <pc:docMk/>
            <pc:sldMk cId="2452001193" sldId="2146846038"/>
            <ac:picMk id="2096" creationId="{0CE1DED4-1E7A-3ED0-9A91-593C1C347085}"/>
          </ac:picMkLst>
        </pc:picChg>
        <pc:picChg chg="mod">
          <ac:chgData name="Kaileen Cain" userId="21167d2d-fdf2-4320-ae3a-272888c89590" providerId="ADAL" clId="{36176EB1-7F83-4EB1-BEAE-8488525AF1E7}" dt="2023-10-04T14:52:03.980" v="937" actId="1076"/>
          <ac:picMkLst>
            <pc:docMk/>
            <pc:sldMk cId="2452001193" sldId="2146846038"/>
            <ac:picMk id="2098" creationId="{7C1309BC-52CF-77F8-04D2-63D19E72FF04}"/>
          </ac:picMkLst>
        </pc:picChg>
        <pc:picChg chg="mod">
          <ac:chgData name="Kaileen Cain" userId="21167d2d-fdf2-4320-ae3a-272888c89590" providerId="ADAL" clId="{36176EB1-7F83-4EB1-BEAE-8488525AF1E7}" dt="2023-10-04T14:49:50.422" v="898" actId="1076"/>
          <ac:picMkLst>
            <pc:docMk/>
            <pc:sldMk cId="2452001193" sldId="2146846038"/>
            <ac:picMk id="2100" creationId="{3C5D8A4B-1F2C-7109-F549-E638B6FDF38E}"/>
          </ac:picMkLst>
        </pc:picChg>
      </pc:sldChg>
      <pc:sldChg chg="addSp delSp modSp mod">
        <pc:chgData name="Kaileen Cain" userId="21167d2d-fdf2-4320-ae3a-272888c89590" providerId="ADAL" clId="{36176EB1-7F83-4EB1-BEAE-8488525AF1E7}" dt="2023-10-04T21:01:25.172" v="1564" actId="408"/>
        <pc:sldMkLst>
          <pc:docMk/>
          <pc:sldMk cId="1607188376" sldId="2146846039"/>
        </pc:sldMkLst>
        <pc:spChg chg="add del">
          <ac:chgData name="Kaileen Cain" userId="21167d2d-fdf2-4320-ae3a-272888c89590" providerId="ADAL" clId="{36176EB1-7F83-4EB1-BEAE-8488525AF1E7}" dt="2023-10-04T20:27:12.556" v="1297"/>
          <ac:spMkLst>
            <pc:docMk/>
            <pc:sldMk cId="1607188376" sldId="2146846039"/>
            <ac:spMk id="3" creationId="{89CFF26D-C86D-4CD4-D266-A42EE7283A39}"/>
          </ac:spMkLst>
        </pc:spChg>
        <pc:spChg chg="add del">
          <ac:chgData name="Kaileen Cain" userId="21167d2d-fdf2-4320-ae3a-272888c89590" providerId="ADAL" clId="{36176EB1-7F83-4EB1-BEAE-8488525AF1E7}" dt="2023-10-04T20:30:34.019" v="1304"/>
          <ac:spMkLst>
            <pc:docMk/>
            <pc:sldMk cId="1607188376" sldId="2146846039"/>
            <ac:spMk id="11" creationId="{B9E5C4CE-CCA0-07A5-4150-5CED221A2E39}"/>
          </ac:spMkLst>
        </pc:spChg>
        <pc:spChg chg="add del">
          <ac:chgData name="Kaileen Cain" userId="21167d2d-fdf2-4320-ae3a-272888c89590" providerId="ADAL" clId="{36176EB1-7F83-4EB1-BEAE-8488525AF1E7}" dt="2023-10-04T20:31:36.523" v="1312"/>
          <ac:spMkLst>
            <pc:docMk/>
            <pc:sldMk cId="1607188376" sldId="2146846039"/>
            <ac:spMk id="13" creationId="{AB7896AA-43B1-462A-033F-C20A824E8DB6}"/>
          </ac:spMkLst>
        </pc:spChg>
        <pc:spChg chg="add del">
          <ac:chgData name="Kaileen Cain" userId="21167d2d-fdf2-4320-ae3a-272888c89590" providerId="ADAL" clId="{36176EB1-7F83-4EB1-BEAE-8488525AF1E7}" dt="2023-10-04T20:34:36.737" v="1340"/>
          <ac:spMkLst>
            <pc:docMk/>
            <pc:sldMk cId="1607188376" sldId="2146846039"/>
            <ac:spMk id="16" creationId="{6353A43B-7823-CE12-2EA2-22FBFC8A80D3}"/>
          </ac:spMkLst>
        </pc:spChg>
        <pc:spChg chg="mod">
          <ac:chgData name="Kaileen Cain" userId="21167d2d-fdf2-4320-ae3a-272888c89590" providerId="ADAL" clId="{36176EB1-7F83-4EB1-BEAE-8488525AF1E7}" dt="2023-10-04T21:00:41.134" v="1552" actId="1076"/>
          <ac:spMkLst>
            <pc:docMk/>
            <pc:sldMk cId="1607188376" sldId="2146846039"/>
            <ac:spMk id="23" creationId="{55CC148A-528B-1A84-A1F2-12C41FEC8E62}"/>
          </ac:spMkLst>
        </pc:spChg>
        <pc:spChg chg="mod">
          <ac:chgData name="Kaileen Cain" userId="21167d2d-fdf2-4320-ae3a-272888c89590" providerId="ADAL" clId="{36176EB1-7F83-4EB1-BEAE-8488525AF1E7}" dt="2023-10-04T20:24:56.648" v="1269" actId="1035"/>
          <ac:spMkLst>
            <pc:docMk/>
            <pc:sldMk cId="1607188376" sldId="2146846039"/>
            <ac:spMk id="24" creationId="{50C94EAB-7F08-1878-BF3B-60134710D563}"/>
          </ac:spMkLst>
        </pc:spChg>
        <pc:spChg chg="mod">
          <ac:chgData name="Kaileen Cain" userId="21167d2d-fdf2-4320-ae3a-272888c89590" providerId="ADAL" clId="{36176EB1-7F83-4EB1-BEAE-8488525AF1E7}" dt="2023-10-04T20:25:53.043" v="1294" actId="207"/>
          <ac:spMkLst>
            <pc:docMk/>
            <pc:sldMk cId="1607188376" sldId="2146846039"/>
            <ac:spMk id="25" creationId="{787925D7-68C5-6802-1992-200DF3EAD063}"/>
          </ac:spMkLst>
        </pc:spChg>
        <pc:spChg chg="mod">
          <ac:chgData name="Kaileen Cain" userId="21167d2d-fdf2-4320-ae3a-272888c89590" providerId="ADAL" clId="{36176EB1-7F83-4EB1-BEAE-8488525AF1E7}" dt="2023-10-04T20:26:04.548" v="1295" actId="207"/>
          <ac:spMkLst>
            <pc:docMk/>
            <pc:sldMk cId="1607188376" sldId="2146846039"/>
            <ac:spMk id="26" creationId="{8A8E9A4D-E8F3-50CD-5371-D727ED26E1A3}"/>
          </ac:spMkLst>
        </pc:spChg>
        <pc:spChg chg="mod">
          <ac:chgData name="Kaileen Cain" userId="21167d2d-fdf2-4320-ae3a-272888c89590" providerId="ADAL" clId="{36176EB1-7F83-4EB1-BEAE-8488525AF1E7}" dt="2023-10-04T20:25:08.906" v="1288" actId="1035"/>
          <ac:spMkLst>
            <pc:docMk/>
            <pc:sldMk cId="1607188376" sldId="2146846039"/>
            <ac:spMk id="27" creationId="{0A0E04A9-F5EA-4994-3469-50EB466A0B29}"/>
          </ac:spMkLst>
        </pc:spChg>
        <pc:spChg chg="mod">
          <ac:chgData name="Kaileen Cain" userId="21167d2d-fdf2-4320-ae3a-272888c89590" providerId="ADAL" clId="{36176EB1-7F83-4EB1-BEAE-8488525AF1E7}" dt="2023-10-04T20:25:08.906" v="1288" actId="1035"/>
          <ac:spMkLst>
            <pc:docMk/>
            <pc:sldMk cId="1607188376" sldId="2146846039"/>
            <ac:spMk id="28" creationId="{6727C64D-C28E-40B7-0F7C-716EA7DB7EEE}"/>
          </ac:spMkLst>
        </pc:spChg>
        <pc:spChg chg="add del">
          <ac:chgData name="Kaileen Cain" userId="21167d2d-fdf2-4320-ae3a-272888c89590" providerId="ADAL" clId="{36176EB1-7F83-4EB1-BEAE-8488525AF1E7}" dt="2023-10-04T20:35:23.882" v="1350"/>
          <ac:spMkLst>
            <pc:docMk/>
            <pc:sldMk cId="1607188376" sldId="2146846039"/>
            <ac:spMk id="33" creationId="{089986A2-2D4E-FFEE-37B9-BE17FF4B5B58}"/>
          </ac:spMkLst>
        </pc:spChg>
        <pc:spChg chg="add del">
          <ac:chgData name="Kaileen Cain" userId="21167d2d-fdf2-4320-ae3a-272888c89590" providerId="ADAL" clId="{36176EB1-7F83-4EB1-BEAE-8488525AF1E7}" dt="2023-10-04T20:36:29.843" v="1358"/>
          <ac:spMkLst>
            <pc:docMk/>
            <pc:sldMk cId="1607188376" sldId="2146846039"/>
            <ac:spMk id="35" creationId="{69F8E3FC-A4FC-57BA-6CAD-068390D2098A}"/>
          </ac:spMkLst>
        </pc:spChg>
        <pc:spChg chg="add del">
          <ac:chgData name="Kaileen Cain" userId="21167d2d-fdf2-4320-ae3a-272888c89590" providerId="ADAL" clId="{36176EB1-7F83-4EB1-BEAE-8488525AF1E7}" dt="2023-10-04T20:49:01.219" v="1392"/>
          <ac:spMkLst>
            <pc:docMk/>
            <pc:sldMk cId="1607188376" sldId="2146846039"/>
            <ac:spMk id="38" creationId="{25B532F5-A729-42FB-E2F6-C4CD75F86062}"/>
          </ac:spMkLst>
        </pc:spChg>
        <pc:spChg chg="add del">
          <ac:chgData name="Kaileen Cain" userId="21167d2d-fdf2-4320-ae3a-272888c89590" providerId="ADAL" clId="{36176EB1-7F83-4EB1-BEAE-8488525AF1E7}" dt="2023-10-04T20:49:31.714" v="1397"/>
          <ac:spMkLst>
            <pc:docMk/>
            <pc:sldMk cId="1607188376" sldId="2146846039"/>
            <ac:spMk id="40" creationId="{C1FA5369-BA46-CE20-5645-B32EC054473F}"/>
          </ac:spMkLst>
        </pc:spChg>
        <pc:spChg chg="add del">
          <ac:chgData name="Kaileen Cain" userId="21167d2d-fdf2-4320-ae3a-272888c89590" providerId="ADAL" clId="{36176EB1-7F83-4EB1-BEAE-8488525AF1E7}" dt="2023-10-04T20:56:14.904" v="1487"/>
          <ac:spMkLst>
            <pc:docMk/>
            <pc:sldMk cId="1607188376" sldId="2146846039"/>
            <ac:spMk id="42" creationId="{ABB8ADF5-7903-AA35-2E7A-43765DECABBD}"/>
          </ac:spMkLst>
        </pc:spChg>
        <pc:spChg chg="add del">
          <ac:chgData name="Kaileen Cain" userId="21167d2d-fdf2-4320-ae3a-272888c89590" providerId="ADAL" clId="{36176EB1-7F83-4EB1-BEAE-8488525AF1E7}" dt="2023-10-04T20:56:48.095" v="1493"/>
          <ac:spMkLst>
            <pc:docMk/>
            <pc:sldMk cId="1607188376" sldId="2146846039"/>
            <ac:spMk id="44" creationId="{CF7EB877-20EC-1D48-F505-A698E5C7E03B}"/>
          </ac:spMkLst>
        </pc:spChg>
        <pc:spChg chg="mod">
          <ac:chgData name="Kaileen Cain" userId="21167d2d-fdf2-4320-ae3a-272888c89590" providerId="ADAL" clId="{36176EB1-7F83-4EB1-BEAE-8488525AF1E7}" dt="2023-10-04T20:16:35.548" v="1187" actId="12789"/>
          <ac:spMkLst>
            <pc:docMk/>
            <pc:sldMk cId="1607188376" sldId="2146846039"/>
            <ac:spMk id="51" creationId="{78FD1B81-1CEC-E55D-9A4C-BAF4C4BC85E8}"/>
          </ac:spMkLst>
        </pc:spChg>
        <pc:spChg chg="mod">
          <ac:chgData name="Kaileen Cain" userId="21167d2d-fdf2-4320-ae3a-272888c89590" providerId="ADAL" clId="{36176EB1-7F83-4EB1-BEAE-8488525AF1E7}" dt="2023-10-04T20:16:35.548" v="1187" actId="12789"/>
          <ac:spMkLst>
            <pc:docMk/>
            <pc:sldMk cId="1607188376" sldId="2146846039"/>
            <ac:spMk id="52" creationId="{1EE7D032-F057-D2F8-35F6-CE9EB1A58C45}"/>
          </ac:spMkLst>
        </pc:spChg>
        <pc:spChg chg="mod">
          <ac:chgData name="Kaileen Cain" userId="21167d2d-fdf2-4320-ae3a-272888c89590" providerId="ADAL" clId="{36176EB1-7F83-4EB1-BEAE-8488525AF1E7}" dt="2023-10-04T20:16:35.548" v="1187" actId="12789"/>
          <ac:spMkLst>
            <pc:docMk/>
            <pc:sldMk cId="1607188376" sldId="2146846039"/>
            <ac:spMk id="53" creationId="{EB8A272E-5465-16B5-AAD0-9A494866021C}"/>
          </ac:spMkLst>
        </pc:spChg>
        <pc:spChg chg="mod">
          <ac:chgData name="Kaileen Cain" userId="21167d2d-fdf2-4320-ae3a-272888c89590" providerId="ADAL" clId="{36176EB1-7F83-4EB1-BEAE-8488525AF1E7}" dt="2023-10-04T20:16:35.548" v="1187" actId="12789"/>
          <ac:spMkLst>
            <pc:docMk/>
            <pc:sldMk cId="1607188376" sldId="2146846039"/>
            <ac:spMk id="54" creationId="{74C49720-78B4-F462-16FA-C8F1AB0FA048}"/>
          </ac:spMkLst>
        </pc:spChg>
        <pc:spChg chg="mod">
          <ac:chgData name="Kaileen Cain" userId="21167d2d-fdf2-4320-ae3a-272888c89590" providerId="ADAL" clId="{36176EB1-7F83-4EB1-BEAE-8488525AF1E7}" dt="2023-10-04T20:16:35.548" v="1187" actId="12789"/>
          <ac:spMkLst>
            <pc:docMk/>
            <pc:sldMk cId="1607188376" sldId="2146846039"/>
            <ac:spMk id="55" creationId="{420884C2-2CCD-777E-B702-F1BECB70B54F}"/>
          </ac:spMkLst>
        </pc:spChg>
        <pc:spChg chg="mod">
          <ac:chgData name="Kaileen Cain" userId="21167d2d-fdf2-4320-ae3a-272888c89590" providerId="ADAL" clId="{36176EB1-7F83-4EB1-BEAE-8488525AF1E7}" dt="2023-10-04T20:16:35.548" v="1187" actId="12789"/>
          <ac:spMkLst>
            <pc:docMk/>
            <pc:sldMk cId="1607188376" sldId="2146846039"/>
            <ac:spMk id="56" creationId="{48F60BEE-37B5-57E3-4A30-B611D2A8A722}"/>
          </ac:spMkLst>
        </pc:spChg>
        <pc:graphicFrameChg chg="mod">
          <ac:chgData name="Kaileen Cain" userId="21167d2d-fdf2-4320-ae3a-272888c89590" providerId="ADAL" clId="{36176EB1-7F83-4EB1-BEAE-8488525AF1E7}" dt="2023-10-04T20:25:26.300" v="1291"/>
          <ac:graphicFrameMkLst>
            <pc:docMk/>
            <pc:sldMk cId="1607188376" sldId="2146846039"/>
            <ac:graphicFrameMk id="19" creationId="{62330414-DD60-E422-675A-9526C0CA58E9}"/>
          </ac:graphicFrameMkLst>
        </pc:graphicFrameChg>
        <pc:picChg chg="add mod">
          <ac:chgData name="Kaileen Cain" userId="21167d2d-fdf2-4320-ae3a-272888c89590" providerId="ADAL" clId="{36176EB1-7F83-4EB1-BEAE-8488525AF1E7}" dt="2023-10-04T21:01:05.310" v="1561" actId="1076"/>
          <ac:picMkLst>
            <pc:docMk/>
            <pc:sldMk cId="1607188376" sldId="2146846039"/>
            <ac:picMk id="7" creationId="{DA5DD013-8085-15AF-5D46-7BE896458978}"/>
          </ac:picMkLst>
        </pc:picChg>
        <pc:picChg chg="add mod">
          <ac:chgData name="Kaileen Cain" userId="21167d2d-fdf2-4320-ae3a-272888c89590" providerId="ADAL" clId="{36176EB1-7F83-4EB1-BEAE-8488525AF1E7}" dt="2023-10-04T21:01:17.701" v="1563" actId="408"/>
          <ac:picMkLst>
            <pc:docMk/>
            <pc:sldMk cId="1607188376" sldId="2146846039"/>
            <ac:picMk id="12" creationId="{4EE92512-9F3F-2012-7C49-0B555E3F0868}"/>
          </ac:picMkLst>
        </pc:picChg>
        <pc:picChg chg="add mod">
          <ac:chgData name="Kaileen Cain" userId="21167d2d-fdf2-4320-ae3a-272888c89590" providerId="ADAL" clId="{36176EB1-7F83-4EB1-BEAE-8488525AF1E7}" dt="2023-10-04T21:00:08.009" v="1542" actId="1076"/>
          <ac:picMkLst>
            <pc:docMk/>
            <pc:sldMk cId="1607188376" sldId="2146846039"/>
            <ac:picMk id="14" creationId="{FF7B6696-AAA1-E14B-B85E-F8AC4C883F21}"/>
          </ac:picMkLst>
        </pc:picChg>
        <pc:picChg chg="add mod">
          <ac:chgData name="Kaileen Cain" userId="21167d2d-fdf2-4320-ae3a-272888c89590" providerId="ADAL" clId="{36176EB1-7F83-4EB1-BEAE-8488525AF1E7}" dt="2023-10-04T20:57:01.786" v="1497" actId="1076"/>
          <ac:picMkLst>
            <pc:docMk/>
            <pc:sldMk cId="1607188376" sldId="2146846039"/>
            <ac:picMk id="15" creationId="{3C35A81F-43A8-BC8C-798E-43F3ADAD0D46}"/>
          </ac:picMkLst>
        </pc:picChg>
        <pc:picChg chg="add del mod">
          <ac:chgData name="Kaileen Cain" userId="21167d2d-fdf2-4320-ae3a-272888c89590" providerId="ADAL" clId="{36176EB1-7F83-4EB1-BEAE-8488525AF1E7}" dt="2023-10-04T20:34:41.234" v="1344" actId="478"/>
          <ac:picMkLst>
            <pc:docMk/>
            <pc:sldMk cId="1607188376" sldId="2146846039"/>
            <ac:picMk id="17" creationId="{78F2A2F7-5548-77ED-AB92-0FE365294625}"/>
          </ac:picMkLst>
        </pc:picChg>
        <pc:picChg chg="add mod">
          <ac:chgData name="Kaileen Cain" userId="21167d2d-fdf2-4320-ae3a-272888c89590" providerId="ADAL" clId="{36176EB1-7F83-4EB1-BEAE-8488525AF1E7}" dt="2023-10-04T21:01:17.701" v="1563" actId="408"/>
          <ac:picMkLst>
            <pc:docMk/>
            <pc:sldMk cId="1607188376" sldId="2146846039"/>
            <ac:picMk id="34" creationId="{7A487644-24FA-DAE0-D416-259B4737CE89}"/>
          </ac:picMkLst>
        </pc:picChg>
        <pc:picChg chg="add mod">
          <ac:chgData name="Kaileen Cain" userId="21167d2d-fdf2-4320-ae3a-272888c89590" providerId="ADAL" clId="{36176EB1-7F83-4EB1-BEAE-8488525AF1E7}" dt="2023-10-04T20:52:12.250" v="1449" actId="1076"/>
          <ac:picMkLst>
            <pc:docMk/>
            <pc:sldMk cId="1607188376" sldId="2146846039"/>
            <ac:picMk id="36" creationId="{BDE40CF5-1C5A-62DF-27A5-D470188777E1}"/>
          </ac:picMkLst>
        </pc:picChg>
        <pc:picChg chg="add mod">
          <ac:chgData name="Kaileen Cain" userId="21167d2d-fdf2-4320-ae3a-272888c89590" providerId="ADAL" clId="{36176EB1-7F83-4EB1-BEAE-8488525AF1E7}" dt="2023-10-04T20:50:40.407" v="1408" actId="1035"/>
          <ac:picMkLst>
            <pc:docMk/>
            <pc:sldMk cId="1607188376" sldId="2146846039"/>
            <ac:picMk id="37" creationId="{B00279AC-92B1-8A15-3E1D-B56171E4BFE7}"/>
          </ac:picMkLst>
        </pc:picChg>
        <pc:picChg chg="add mod">
          <ac:chgData name="Kaileen Cain" userId="21167d2d-fdf2-4320-ae3a-272888c89590" providerId="ADAL" clId="{36176EB1-7F83-4EB1-BEAE-8488525AF1E7}" dt="2023-10-04T20:53:39.582" v="1482" actId="1036"/>
          <ac:picMkLst>
            <pc:docMk/>
            <pc:sldMk cId="1607188376" sldId="2146846039"/>
            <ac:picMk id="39" creationId="{FB057278-3773-FE4C-7F6A-018D6CEEC51B}"/>
          </ac:picMkLst>
        </pc:picChg>
        <pc:picChg chg="add mod">
          <ac:chgData name="Kaileen Cain" userId="21167d2d-fdf2-4320-ae3a-272888c89590" providerId="ADAL" clId="{36176EB1-7F83-4EB1-BEAE-8488525AF1E7}" dt="2023-10-04T21:01:10.868" v="1562" actId="408"/>
          <ac:picMkLst>
            <pc:docMk/>
            <pc:sldMk cId="1607188376" sldId="2146846039"/>
            <ac:picMk id="41" creationId="{93151E3E-02A8-5DF3-FE94-E34C01F16640}"/>
          </ac:picMkLst>
        </pc:picChg>
        <pc:picChg chg="add mod">
          <ac:chgData name="Kaileen Cain" userId="21167d2d-fdf2-4320-ae3a-272888c89590" providerId="ADAL" clId="{36176EB1-7F83-4EB1-BEAE-8488525AF1E7}" dt="2023-10-04T21:01:10.868" v="1562" actId="408"/>
          <ac:picMkLst>
            <pc:docMk/>
            <pc:sldMk cId="1607188376" sldId="2146846039"/>
            <ac:picMk id="43" creationId="{9506F9EC-4451-B88C-BB78-C028DCC20710}"/>
          </ac:picMkLst>
        </pc:picChg>
        <pc:picChg chg="add mod">
          <ac:chgData name="Kaileen Cain" userId="21167d2d-fdf2-4320-ae3a-272888c89590" providerId="ADAL" clId="{36176EB1-7F83-4EB1-BEAE-8488525AF1E7}" dt="2023-10-04T20:56:53.849" v="1496" actId="1076"/>
          <ac:picMkLst>
            <pc:docMk/>
            <pc:sldMk cId="1607188376" sldId="2146846039"/>
            <ac:picMk id="45" creationId="{96330740-3B13-3CFB-D150-30D954D45D8C}"/>
          </ac:picMkLst>
        </pc:picChg>
        <pc:picChg chg="add del mod">
          <ac:chgData name="Kaileen Cain" userId="21167d2d-fdf2-4320-ae3a-272888c89590" providerId="ADAL" clId="{36176EB1-7F83-4EB1-BEAE-8488525AF1E7}" dt="2023-10-04T20:58:00.406" v="1510" actId="478"/>
          <ac:picMkLst>
            <pc:docMk/>
            <pc:sldMk cId="1607188376" sldId="2146846039"/>
            <ac:picMk id="46" creationId="{9DB571E7-9981-61FD-BEF1-3AC4EFDEF6F8}"/>
          </ac:picMkLst>
        </pc:picChg>
        <pc:picChg chg="add del">
          <ac:chgData name="Kaileen Cain" userId="21167d2d-fdf2-4320-ae3a-272888c89590" providerId="ADAL" clId="{36176EB1-7F83-4EB1-BEAE-8488525AF1E7}" dt="2023-10-04T20:58:05.093" v="1514"/>
          <ac:picMkLst>
            <pc:docMk/>
            <pc:sldMk cId="1607188376" sldId="2146846039"/>
            <ac:picMk id="47" creationId="{8E2A68F2-6469-512C-AC21-58E5B6686DD3}"/>
          </ac:picMkLst>
        </pc:picChg>
        <pc:picChg chg="add mod">
          <ac:chgData name="Kaileen Cain" userId="21167d2d-fdf2-4320-ae3a-272888c89590" providerId="ADAL" clId="{36176EB1-7F83-4EB1-BEAE-8488525AF1E7}" dt="2023-10-04T21:00:06.831" v="1541" actId="1076"/>
          <ac:picMkLst>
            <pc:docMk/>
            <pc:sldMk cId="1607188376" sldId="2146846039"/>
            <ac:picMk id="3078" creationId="{57A6ABA7-3EE0-12A0-873F-5E76B209C848}"/>
          </ac:picMkLst>
        </pc:picChg>
        <pc:picChg chg="add del">
          <ac:chgData name="Kaileen Cain" userId="21167d2d-fdf2-4320-ae3a-272888c89590" providerId="ADAL" clId="{36176EB1-7F83-4EB1-BEAE-8488525AF1E7}" dt="2023-10-04T20:31:57.542" v="1317"/>
          <ac:picMkLst>
            <pc:docMk/>
            <pc:sldMk cId="1607188376" sldId="2146846039"/>
            <ac:picMk id="3082" creationId="{45DA6D15-18FC-B503-84EC-AD2E1389FEEF}"/>
          </ac:picMkLst>
        </pc:picChg>
        <pc:picChg chg="add mod">
          <ac:chgData name="Kaileen Cain" userId="21167d2d-fdf2-4320-ae3a-272888c89590" providerId="ADAL" clId="{36176EB1-7F83-4EB1-BEAE-8488525AF1E7}" dt="2023-10-04T21:01:25.172" v="1564" actId="408"/>
          <ac:picMkLst>
            <pc:docMk/>
            <pc:sldMk cId="1607188376" sldId="2146846039"/>
            <ac:picMk id="3084" creationId="{CAA1EC6C-E1E9-C053-6304-3BB2093F8E9E}"/>
          </ac:picMkLst>
        </pc:picChg>
        <pc:picChg chg="add mod">
          <ac:chgData name="Kaileen Cain" userId="21167d2d-fdf2-4320-ae3a-272888c89590" providerId="ADAL" clId="{36176EB1-7F83-4EB1-BEAE-8488525AF1E7}" dt="2023-10-04T20:50:46.798" v="1413" actId="1076"/>
          <ac:picMkLst>
            <pc:docMk/>
            <pc:sldMk cId="1607188376" sldId="2146846039"/>
            <ac:picMk id="3086" creationId="{A007C7B0-058E-7D80-6FC1-7B42186B466F}"/>
          </ac:picMkLst>
        </pc:picChg>
        <pc:picChg chg="add mod">
          <ac:chgData name="Kaileen Cain" userId="21167d2d-fdf2-4320-ae3a-272888c89590" providerId="ADAL" clId="{36176EB1-7F83-4EB1-BEAE-8488525AF1E7}" dt="2023-10-04T20:48:19.264" v="1387" actId="1076"/>
          <ac:picMkLst>
            <pc:docMk/>
            <pc:sldMk cId="1607188376" sldId="2146846039"/>
            <ac:picMk id="3088" creationId="{071BC25B-EF66-B802-1775-73CCB776A5AD}"/>
          </ac:picMkLst>
        </pc:picChg>
        <pc:picChg chg="add mod">
          <ac:chgData name="Kaileen Cain" userId="21167d2d-fdf2-4320-ae3a-272888c89590" providerId="ADAL" clId="{36176EB1-7F83-4EB1-BEAE-8488525AF1E7}" dt="2023-10-04T21:00:09.950" v="1543" actId="1076"/>
          <ac:picMkLst>
            <pc:docMk/>
            <pc:sldMk cId="1607188376" sldId="2146846039"/>
            <ac:picMk id="3090" creationId="{63EA1B38-6881-01E8-B014-B182AA3DFFB6}"/>
          </ac:picMkLst>
        </pc:picChg>
        <pc:picChg chg="add mod">
          <ac:chgData name="Kaileen Cain" userId="21167d2d-fdf2-4320-ae3a-272888c89590" providerId="ADAL" clId="{36176EB1-7F83-4EB1-BEAE-8488525AF1E7}" dt="2023-10-04T21:01:25.172" v="1564" actId="408"/>
          <ac:picMkLst>
            <pc:docMk/>
            <pc:sldMk cId="1607188376" sldId="2146846039"/>
            <ac:picMk id="3094" creationId="{1FF6B4C2-4344-4A97-6555-839458554A79}"/>
          </ac:picMkLst>
        </pc:picChg>
        <pc:picChg chg="add mod">
          <ac:chgData name="Kaileen Cain" userId="21167d2d-fdf2-4320-ae3a-272888c89590" providerId="ADAL" clId="{36176EB1-7F83-4EB1-BEAE-8488525AF1E7}" dt="2023-10-04T21:01:25.172" v="1564" actId="408"/>
          <ac:picMkLst>
            <pc:docMk/>
            <pc:sldMk cId="1607188376" sldId="2146846039"/>
            <ac:picMk id="3100" creationId="{5771C174-510D-B750-B684-FAD39F4313DC}"/>
          </ac:picMkLst>
        </pc:picChg>
        <pc:picChg chg="add mod">
          <ac:chgData name="Kaileen Cain" userId="21167d2d-fdf2-4320-ae3a-272888c89590" providerId="ADAL" clId="{36176EB1-7F83-4EB1-BEAE-8488525AF1E7}" dt="2023-10-04T20:50:37.475" v="1407" actId="1036"/>
          <ac:picMkLst>
            <pc:docMk/>
            <pc:sldMk cId="1607188376" sldId="2146846039"/>
            <ac:picMk id="3102" creationId="{3B1AC01E-85C2-13E0-CED9-7D930EC52554}"/>
          </ac:picMkLst>
        </pc:picChg>
        <pc:picChg chg="add mod">
          <ac:chgData name="Kaileen Cain" userId="21167d2d-fdf2-4320-ae3a-272888c89590" providerId="ADAL" clId="{36176EB1-7F83-4EB1-BEAE-8488525AF1E7}" dt="2023-10-04T20:50:35.356" v="1406" actId="1076"/>
          <ac:picMkLst>
            <pc:docMk/>
            <pc:sldMk cId="1607188376" sldId="2146846039"/>
            <ac:picMk id="3108" creationId="{11C3EA75-6821-C111-6C21-3766218C5BE8}"/>
          </ac:picMkLst>
        </pc:picChg>
        <pc:picChg chg="add mod">
          <ac:chgData name="Kaileen Cain" userId="21167d2d-fdf2-4320-ae3a-272888c89590" providerId="ADAL" clId="{36176EB1-7F83-4EB1-BEAE-8488525AF1E7}" dt="2023-10-04T20:52:06.070" v="1437" actId="1076"/>
          <ac:picMkLst>
            <pc:docMk/>
            <pc:sldMk cId="1607188376" sldId="2146846039"/>
            <ac:picMk id="3110" creationId="{C5984A7E-B0DE-5904-5A64-CE2A634E9FB5}"/>
          </ac:picMkLst>
        </pc:picChg>
        <pc:picChg chg="add mod">
          <ac:chgData name="Kaileen Cain" userId="21167d2d-fdf2-4320-ae3a-272888c89590" providerId="ADAL" clId="{36176EB1-7F83-4EB1-BEAE-8488525AF1E7}" dt="2023-10-04T21:01:25.172" v="1564" actId="408"/>
          <ac:picMkLst>
            <pc:docMk/>
            <pc:sldMk cId="1607188376" sldId="2146846039"/>
            <ac:picMk id="3112" creationId="{8963012D-4771-8BD4-C3C3-FAD8C778C86E}"/>
          </ac:picMkLst>
        </pc:picChg>
        <pc:picChg chg="add mod">
          <ac:chgData name="Kaileen Cain" userId="21167d2d-fdf2-4320-ae3a-272888c89590" providerId="ADAL" clId="{36176EB1-7F83-4EB1-BEAE-8488525AF1E7}" dt="2023-10-04T21:01:17.701" v="1563" actId="408"/>
          <ac:picMkLst>
            <pc:docMk/>
            <pc:sldMk cId="1607188376" sldId="2146846039"/>
            <ac:picMk id="3114" creationId="{73019885-60BD-01F8-1FF4-7356B0EFB914}"/>
          </ac:picMkLst>
        </pc:picChg>
        <pc:picChg chg="add mod">
          <ac:chgData name="Kaileen Cain" userId="21167d2d-fdf2-4320-ae3a-272888c89590" providerId="ADAL" clId="{36176EB1-7F83-4EB1-BEAE-8488525AF1E7}" dt="2023-10-04T21:01:17.701" v="1563" actId="408"/>
          <ac:picMkLst>
            <pc:docMk/>
            <pc:sldMk cId="1607188376" sldId="2146846039"/>
            <ac:picMk id="3120" creationId="{73E171FD-E302-0E94-5A7D-9AC0D06EF48D}"/>
          </ac:picMkLst>
        </pc:picChg>
        <pc:picChg chg="add del">
          <ac:chgData name="Kaileen Cain" userId="21167d2d-fdf2-4320-ae3a-272888c89590" providerId="ADAL" clId="{36176EB1-7F83-4EB1-BEAE-8488525AF1E7}" dt="2023-10-04T20:57:55.830" v="1507"/>
          <ac:picMkLst>
            <pc:docMk/>
            <pc:sldMk cId="1607188376" sldId="2146846039"/>
            <ac:picMk id="3122" creationId="{5AC56ED0-0D14-0188-775E-1477707DC60E}"/>
          </ac:picMkLst>
        </pc:picChg>
        <pc:picChg chg="add del">
          <ac:chgData name="Kaileen Cain" userId="21167d2d-fdf2-4320-ae3a-272888c89590" providerId="ADAL" clId="{36176EB1-7F83-4EB1-BEAE-8488525AF1E7}" dt="2023-10-04T20:58:03.584" v="1512"/>
          <ac:picMkLst>
            <pc:docMk/>
            <pc:sldMk cId="1607188376" sldId="2146846039"/>
            <ac:picMk id="3124" creationId="{90F00205-3339-9FDE-BC84-035D842C29E4}"/>
          </ac:picMkLst>
        </pc:picChg>
        <pc:picChg chg="add del">
          <ac:chgData name="Kaileen Cain" userId="21167d2d-fdf2-4320-ae3a-272888c89590" providerId="ADAL" clId="{36176EB1-7F83-4EB1-BEAE-8488525AF1E7}" dt="2023-10-04T20:58:07.823" v="1516" actId="478"/>
          <ac:picMkLst>
            <pc:docMk/>
            <pc:sldMk cId="1607188376" sldId="2146846039"/>
            <ac:picMk id="3126" creationId="{97258970-04AF-1BCF-FCD6-8D333B849026}"/>
          </ac:picMkLst>
        </pc:picChg>
        <pc:picChg chg="add mod">
          <ac:chgData name="Kaileen Cain" userId="21167d2d-fdf2-4320-ae3a-272888c89590" providerId="ADAL" clId="{36176EB1-7F83-4EB1-BEAE-8488525AF1E7}" dt="2023-10-04T21:01:25.172" v="1564" actId="408"/>
          <ac:picMkLst>
            <pc:docMk/>
            <pc:sldMk cId="1607188376" sldId="2146846039"/>
            <ac:picMk id="3128" creationId="{425D40D1-0E15-96B8-7D23-45BEC5F3F7D9}"/>
          </ac:picMkLst>
        </pc:picChg>
        <pc:picChg chg="add del">
          <ac:chgData name="Kaileen Cain" userId="21167d2d-fdf2-4320-ae3a-272888c89590" providerId="ADAL" clId="{36176EB1-7F83-4EB1-BEAE-8488525AF1E7}" dt="2023-10-04T20:58:50.010" v="1523" actId="478"/>
          <ac:picMkLst>
            <pc:docMk/>
            <pc:sldMk cId="1607188376" sldId="2146846039"/>
            <ac:picMk id="3130" creationId="{0D2EA565-017B-35D5-6036-7E1FA7FF39F8}"/>
          </ac:picMkLst>
        </pc:picChg>
        <pc:picChg chg="add del mod">
          <ac:chgData name="Kaileen Cain" userId="21167d2d-fdf2-4320-ae3a-272888c89590" providerId="ADAL" clId="{36176EB1-7F83-4EB1-BEAE-8488525AF1E7}" dt="2023-10-04T20:59:08.994" v="1526" actId="478"/>
          <ac:picMkLst>
            <pc:docMk/>
            <pc:sldMk cId="1607188376" sldId="2146846039"/>
            <ac:picMk id="3132" creationId="{E85D2F84-887B-F955-CF4D-301E3789D2A6}"/>
          </ac:picMkLst>
        </pc:picChg>
        <pc:picChg chg="add mod">
          <ac:chgData name="Kaileen Cain" userId="21167d2d-fdf2-4320-ae3a-272888c89590" providerId="ADAL" clId="{36176EB1-7F83-4EB1-BEAE-8488525AF1E7}" dt="2023-10-04T20:59:40.575" v="1533" actId="1076"/>
          <ac:picMkLst>
            <pc:docMk/>
            <pc:sldMk cId="1607188376" sldId="2146846039"/>
            <ac:picMk id="3134" creationId="{E800B61C-4086-9C2D-90E1-D5B830C76B20}"/>
          </ac:picMkLst>
        </pc:picChg>
        <pc:cxnChg chg="mod">
          <ac:chgData name="Kaileen Cain" userId="21167d2d-fdf2-4320-ae3a-272888c89590" providerId="ADAL" clId="{36176EB1-7F83-4EB1-BEAE-8488525AF1E7}" dt="2023-10-04T20:25:08.906" v="1288" actId="1035"/>
          <ac:cxnSpMkLst>
            <pc:docMk/>
            <pc:sldMk cId="1607188376" sldId="2146846039"/>
            <ac:cxnSpMk id="29" creationId="{9779DA2A-0FCA-539B-0CFF-844E6F2BF6F1}"/>
          </ac:cxnSpMkLst>
        </pc:cxnChg>
        <pc:cxnChg chg="mod">
          <ac:chgData name="Kaileen Cain" userId="21167d2d-fdf2-4320-ae3a-272888c89590" providerId="ADAL" clId="{36176EB1-7F83-4EB1-BEAE-8488525AF1E7}" dt="2023-10-04T20:25:08.906" v="1288" actId="1035"/>
          <ac:cxnSpMkLst>
            <pc:docMk/>
            <pc:sldMk cId="1607188376" sldId="2146846039"/>
            <ac:cxnSpMk id="30" creationId="{4707D899-8692-CD7F-26D7-DF53AC377424}"/>
          </ac:cxnSpMkLst>
        </pc:cxnChg>
        <pc:cxnChg chg="mod">
          <ac:chgData name="Kaileen Cain" userId="21167d2d-fdf2-4320-ae3a-272888c89590" providerId="ADAL" clId="{36176EB1-7F83-4EB1-BEAE-8488525AF1E7}" dt="2023-10-04T20:25:08.906" v="1288" actId="1035"/>
          <ac:cxnSpMkLst>
            <pc:docMk/>
            <pc:sldMk cId="1607188376" sldId="2146846039"/>
            <ac:cxnSpMk id="31" creationId="{E8CCE0CE-8331-1D33-2DB0-E2C2A553EA46}"/>
          </ac:cxnSpMkLst>
        </pc:cxnChg>
        <pc:cxnChg chg="mod">
          <ac:chgData name="Kaileen Cain" userId="21167d2d-fdf2-4320-ae3a-272888c89590" providerId="ADAL" clId="{36176EB1-7F83-4EB1-BEAE-8488525AF1E7}" dt="2023-10-04T20:25:08.906" v="1288" actId="1035"/>
          <ac:cxnSpMkLst>
            <pc:docMk/>
            <pc:sldMk cId="1607188376" sldId="2146846039"/>
            <ac:cxnSpMk id="32" creationId="{0F707822-20CB-1C9C-BF86-0959CEA0F7A0}"/>
          </ac:cxnSpMkLst>
        </pc:cxnChg>
      </pc:sldChg>
      <pc:sldChg chg="addSp delSp modSp mod addCm">
        <pc:chgData name="Kaileen Cain" userId="21167d2d-fdf2-4320-ae3a-272888c89590" providerId="ADAL" clId="{36176EB1-7F83-4EB1-BEAE-8488525AF1E7}" dt="2023-10-05T16:10:45.917" v="1728"/>
        <pc:sldMkLst>
          <pc:docMk/>
          <pc:sldMk cId="380113142" sldId="2146846040"/>
        </pc:sldMkLst>
        <pc:graphicFrameChg chg="mod">
          <ac:chgData name="Kaileen Cain" userId="21167d2d-fdf2-4320-ae3a-272888c89590" providerId="ADAL" clId="{36176EB1-7F83-4EB1-BEAE-8488525AF1E7}" dt="2023-10-05T15:59:33.937" v="1720" actId="20577"/>
          <ac:graphicFrameMkLst>
            <pc:docMk/>
            <pc:sldMk cId="380113142" sldId="2146846040"/>
            <ac:graphicFrameMk id="8" creationId="{41D9CEBC-0043-B0D7-F82F-1C15645F33D3}"/>
          </ac:graphicFrameMkLst>
        </pc:graphicFrameChg>
        <pc:picChg chg="add mod modCrop">
          <ac:chgData name="Kaileen Cain" userId="21167d2d-fdf2-4320-ae3a-272888c89590" providerId="ADAL" clId="{36176EB1-7F83-4EB1-BEAE-8488525AF1E7}" dt="2023-10-04T20:19:16.114" v="1197" actId="1076"/>
          <ac:picMkLst>
            <pc:docMk/>
            <pc:sldMk cId="380113142" sldId="2146846040"/>
            <ac:picMk id="11" creationId="{9284066A-6E59-EB31-D5C9-E48FC33D7AA5}"/>
          </ac:picMkLst>
        </pc:picChg>
        <pc:picChg chg="del">
          <ac:chgData name="Kaileen Cain" userId="21167d2d-fdf2-4320-ae3a-272888c89590" providerId="ADAL" clId="{36176EB1-7F83-4EB1-BEAE-8488525AF1E7}" dt="2023-10-04T20:19:04.191" v="1195" actId="478"/>
          <ac:picMkLst>
            <pc:docMk/>
            <pc:sldMk cId="380113142" sldId="2146846040"/>
            <ac:picMk id="18" creationId="{B8BBF370-B19A-739E-CD69-88FB39BA7C08}"/>
          </ac:picMkLst>
        </pc:picChg>
        <pc:cxnChg chg="add mod">
          <ac:chgData name="Kaileen Cain" userId="21167d2d-fdf2-4320-ae3a-272888c89590" providerId="ADAL" clId="{36176EB1-7F83-4EB1-BEAE-8488525AF1E7}" dt="2023-10-05T16:00:23.514" v="1727" actId="14100"/>
          <ac:cxnSpMkLst>
            <pc:docMk/>
            <pc:sldMk cId="380113142" sldId="2146846040"/>
            <ac:cxnSpMk id="12" creationId="{2AF6B191-CBB7-BE40-BF55-AE70190FDA07}"/>
          </ac:cxnSpMkLst>
        </pc:cxn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36176EB1-7F83-4EB1-BEAE-8488525AF1E7}" dt="2023-10-05T16:10:45.917" v="1728"/>
              <pc2:cmMkLst xmlns:pc2="http://schemas.microsoft.com/office/powerpoint/2019/9/main/command">
                <pc:docMk/>
                <pc:sldMk cId="380113142" sldId="2146846040"/>
                <pc2:cmMk id="{5BD3A044-DA01-45B8-A644-83F6A6C881E7}"/>
              </pc2:cmMkLst>
            </pc226:cmChg>
          </p:ext>
        </pc:extLst>
      </pc:sldChg>
      <pc:sldChg chg="addSp delSp modSp mod">
        <pc:chgData name="Kaileen Cain" userId="21167d2d-fdf2-4320-ae3a-272888c89590" providerId="ADAL" clId="{36176EB1-7F83-4EB1-BEAE-8488525AF1E7}" dt="2023-10-02T14:28:16.485" v="125" actId="1076"/>
        <pc:sldMkLst>
          <pc:docMk/>
          <pc:sldMk cId="3810176395" sldId="2146846044"/>
        </pc:sldMkLst>
        <pc:spChg chg="del">
          <ac:chgData name="Kaileen Cain" userId="21167d2d-fdf2-4320-ae3a-272888c89590" providerId="ADAL" clId="{36176EB1-7F83-4EB1-BEAE-8488525AF1E7}" dt="2023-10-02T14:27:24.803" v="88" actId="478"/>
          <ac:spMkLst>
            <pc:docMk/>
            <pc:sldMk cId="3810176395" sldId="2146846044"/>
            <ac:spMk id="14" creationId="{9D4559AE-A5B8-DECC-B1F1-B3AA1DA99D49}"/>
          </ac:spMkLst>
        </pc:spChg>
        <pc:graphicFrameChg chg="mod">
          <ac:chgData name="Kaileen Cain" userId="21167d2d-fdf2-4320-ae3a-272888c89590" providerId="ADAL" clId="{36176EB1-7F83-4EB1-BEAE-8488525AF1E7}" dt="2023-10-02T14:28:06.008" v="111" actId="1038"/>
          <ac:graphicFrameMkLst>
            <pc:docMk/>
            <pc:sldMk cId="3810176395" sldId="2146846044"/>
            <ac:graphicFrameMk id="3" creationId="{01630254-4821-4042-171F-5AE36D59AE22}"/>
          </ac:graphicFrameMkLst>
        </pc:graphicFrameChg>
        <pc:picChg chg="add mod modCrop">
          <ac:chgData name="Kaileen Cain" userId="21167d2d-fdf2-4320-ae3a-272888c89590" providerId="ADAL" clId="{36176EB1-7F83-4EB1-BEAE-8488525AF1E7}" dt="2023-10-02T14:28:16.485" v="125" actId="1076"/>
          <ac:picMkLst>
            <pc:docMk/>
            <pc:sldMk cId="3810176395" sldId="2146846044"/>
            <ac:picMk id="10" creationId="{53766992-D782-BCCD-8EA9-B4DE994209FE}"/>
          </ac:picMkLst>
        </pc:picChg>
        <pc:cxnChg chg="mod">
          <ac:chgData name="Kaileen Cain" userId="21167d2d-fdf2-4320-ae3a-272888c89590" providerId="ADAL" clId="{36176EB1-7F83-4EB1-BEAE-8488525AF1E7}" dt="2023-10-02T14:28:10.151" v="120" actId="1038"/>
          <ac:cxnSpMkLst>
            <pc:docMk/>
            <pc:sldMk cId="3810176395" sldId="2146846044"/>
            <ac:cxnSpMk id="13" creationId="{B6A624EC-8C7A-A2FB-A355-2C1199E90E65}"/>
          </ac:cxnSpMkLst>
        </pc:cxnChg>
      </pc:sldChg>
      <pc:sldChg chg="modSp mod">
        <pc:chgData name="Kaileen Cain" userId="21167d2d-fdf2-4320-ae3a-272888c89590" providerId="ADAL" clId="{36176EB1-7F83-4EB1-BEAE-8488525AF1E7}" dt="2023-10-05T15:44:25.040" v="1690" actId="20577"/>
        <pc:sldMkLst>
          <pc:docMk/>
          <pc:sldMk cId="3523063857" sldId="2146846045"/>
        </pc:sldMkLst>
        <pc:spChg chg="mod">
          <ac:chgData name="Kaileen Cain" userId="21167d2d-fdf2-4320-ae3a-272888c89590" providerId="ADAL" clId="{36176EB1-7F83-4EB1-BEAE-8488525AF1E7}" dt="2023-10-05T15:44:25.040" v="1690" actId="20577"/>
          <ac:spMkLst>
            <pc:docMk/>
            <pc:sldMk cId="3523063857" sldId="2146846045"/>
            <ac:spMk id="7" creationId="{6BD165E2-77C2-727D-F96F-ADACA591B75F}"/>
          </ac:spMkLst>
        </pc:spChg>
      </pc:sldChg>
      <pc:sldChg chg="addSp delSp modSp add mod">
        <pc:chgData name="Kaileen Cain" userId="21167d2d-fdf2-4320-ae3a-272888c89590" providerId="ADAL" clId="{36176EB1-7F83-4EB1-BEAE-8488525AF1E7}" dt="2023-10-04T19:37:19.891" v="1143" actId="478"/>
        <pc:sldMkLst>
          <pc:docMk/>
          <pc:sldMk cId="329088061" sldId="2146846047"/>
        </pc:sldMkLst>
        <pc:spChg chg="ord">
          <ac:chgData name="Kaileen Cain" userId="21167d2d-fdf2-4320-ae3a-272888c89590" providerId="ADAL" clId="{36176EB1-7F83-4EB1-BEAE-8488525AF1E7}" dt="2023-10-04T19:27:16.527" v="1142" actId="166"/>
          <ac:spMkLst>
            <pc:docMk/>
            <pc:sldMk cId="329088061" sldId="2146846047"/>
            <ac:spMk id="3" creationId="{E19FA6C6-75F6-A5E7-87E4-79649A252B69}"/>
          </ac:spMkLst>
        </pc:spChg>
        <pc:picChg chg="add del">
          <ac:chgData name="Kaileen Cain" userId="21167d2d-fdf2-4320-ae3a-272888c89590" providerId="ADAL" clId="{36176EB1-7F83-4EB1-BEAE-8488525AF1E7}" dt="2023-10-04T18:47:31.439" v="1055" actId="478"/>
          <ac:picMkLst>
            <pc:docMk/>
            <pc:sldMk cId="329088061" sldId="2146846047"/>
            <ac:picMk id="17" creationId="{9A562EF8-381D-50C8-566F-7FBEA429A82D}"/>
          </ac:picMkLst>
        </pc:picChg>
        <pc:picChg chg="del">
          <ac:chgData name="Kaileen Cain" userId="21167d2d-fdf2-4320-ae3a-272888c89590" providerId="ADAL" clId="{36176EB1-7F83-4EB1-BEAE-8488525AF1E7}" dt="2023-10-04T18:47:26.963" v="1053" actId="478"/>
          <ac:picMkLst>
            <pc:docMk/>
            <pc:sldMk cId="329088061" sldId="2146846047"/>
            <ac:picMk id="21" creationId="{72BBE44D-D2C7-E73F-7117-63548A76DC45}"/>
          </ac:picMkLst>
        </pc:picChg>
        <pc:picChg chg="add del">
          <ac:chgData name="Kaileen Cain" userId="21167d2d-fdf2-4320-ae3a-272888c89590" providerId="ADAL" clId="{36176EB1-7F83-4EB1-BEAE-8488525AF1E7}" dt="2023-10-04T18:47:41.741" v="1057" actId="478"/>
          <ac:picMkLst>
            <pc:docMk/>
            <pc:sldMk cId="329088061" sldId="2146846047"/>
            <ac:picMk id="23" creationId="{429C8520-4E0B-2884-EB0C-9097F8D425EB}"/>
          </ac:picMkLst>
        </pc:picChg>
        <pc:picChg chg="add del mod">
          <ac:chgData name="Kaileen Cain" userId="21167d2d-fdf2-4320-ae3a-272888c89590" providerId="ADAL" clId="{36176EB1-7F83-4EB1-BEAE-8488525AF1E7}" dt="2023-10-04T19:37:19.891" v="1143" actId="478"/>
          <ac:picMkLst>
            <pc:docMk/>
            <pc:sldMk cId="329088061" sldId="2146846047"/>
            <ac:picMk id="25" creationId="{2A04056D-AEF3-0C19-AB1C-92A08D5D7370}"/>
          </ac:picMkLst>
        </pc:picChg>
        <pc:picChg chg="add mod">
          <ac:chgData name="Kaileen Cain" userId="21167d2d-fdf2-4320-ae3a-272888c89590" providerId="ADAL" clId="{36176EB1-7F83-4EB1-BEAE-8488525AF1E7}" dt="2023-10-04T19:27:12.730" v="1141" actId="1076"/>
          <ac:picMkLst>
            <pc:docMk/>
            <pc:sldMk cId="329088061" sldId="2146846047"/>
            <ac:picMk id="27" creationId="{DCDC73E2-A621-2641-958B-2EA14AA621E9}"/>
          </ac:picMkLst>
        </pc:picChg>
      </pc:sldChg>
      <pc:sldChg chg="addSp delSp modSp add mod">
        <pc:chgData name="Kaileen Cain" userId="21167d2d-fdf2-4320-ae3a-272888c89590" providerId="ADAL" clId="{36176EB1-7F83-4EB1-BEAE-8488525AF1E7}" dt="2023-10-04T19:37:28.653" v="1145" actId="478"/>
        <pc:sldMkLst>
          <pc:docMk/>
          <pc:sldMk cId="4144826859" sldId="2146846048"/>
        </pc:sldMkLst>
        <pc:spChg chg="ord">
          <ac:chgData name="Kaileen Cain" userId="21167d2d-fdf2-4320-ae3a-272888c89590" providerId="ADAL" clId="{36176EB1-7F83-4EB1-BEAE-8488525AF1E7}" dt="2023-10-04T19:15:04.307" v="1121" actId="166"/>
          <ac:spMkLst>
            <pc:docMk/>
            <pc:sldMk cId="4144826859" sldId="2146846048"/>
            <ac:spMk id="3" creationId="{E19FA6C6-75F6-A5E7-87E4-79649A252B69}"/>
          </ac:spMkLst>
        </pc:spChg>
        <pc:picChg chg="add del">
          <ac:chgData name="Kaileen Cain" userId="21167d2d-fdf2-4320-ae3a-272888c89590" providerId="ADAL" clId="{36176EB1-7F83-4EB1-BEAE-8488525AF1E7}" dt="2023-10-04T18:50:48.971" v="1072" actId="478"/>
          <ac:picMkLst>
            <pc:docMk/>
            <pc:sldMk cId="4144826859" sldId="2146846048"/>
            <ac:picMk id="17" creationId="{7F97A573-C11C-689E-1274-CF8F01DD0F28}"/>
          </ac:picMkLst>
        </pc:picChg>
        <pc:picChg chg="add del mod modCrop">
          <ac:chgData name="Kaileen Cain" userId="21167d2d-fdf2-4320-ae3a-272888c89590" providerId="ADAL" clId="{36176EB1-7F83-4EB1-BEAE-8488525AF1E7}" dt="2023-10-04T19:37:28.653" v="1145" actId="478"/>
          <ac:picMkLst>
            <pc:docMk/>
            <pc:sldMk cId="4144826859" sldId="2146846048"/>
            <ac:picMk id="21" creationId="{9A4122B2-3964-1064-DF39-B7E6BD0B5EAA}"/>
          </ac:picMkLst>
        </pc:picChg>
        <pc:picChg chg="add mod">
          <ac:chgData name="Kaileen Cain" userId="21167d2d-fdf2-4320-ae3a-272888c89590" providerId="ADAL" clId="{36176EB1-7F83-4EB1-BEAE-8488525AF1E7}" dt="2023-10-04T19:15:01.439" v="1120" actId="1076"/>
          <ac:picMkLst>
            <pc:docMk/>
            <pc:sldMk cId="4144826859" sldId="2146846048"/>
            <ac:picMk id="24" creationId="{F949B5B3-828B-C1F6-2030-B5D1F37878FC}"/>
          </ac:picMkLst>
        </pc:picChg>
        <pc:picChg chg="del">
          <ac:chgData name="Kaileen Cain" userId="21167d2d-fdf2-4320-ae3a-272888c89590" providerId="ADAL" clId="{36176EB1-7F83-4EB1-BEAE-8488525AF1E7}" dt="2023-10-04T18:50:46.330" v="1070" actId="478"/>
          <ac:picMkLst>
            <pc:docMk/>
            <pc:sldMk cId="4144826859" sldId="2146846048"/>
            <ac:picMk id="25" creationId="{2A04056D-AEF3-0C19-AB1C-92A08D5D7370}"/>
          </ac:picMkLst>
        </pc:picChg>
      </pc:sldChg>
      <pc:sldChg chg="addSp delSp modSp add mod">
        <pc:chgData name="Kaileen Cain" userId="21167d2d-fdf2-4320-ae3a-272888c89590" providerId="ADAL" clId="{36176EB1-7F83-4EB1-BEAE-8488525AF1E7}" dt="2023-10-04T19:37:32.269" v="1146" actId="478"/>
        <pc:sldMkLst>
          <pc:docMk/>
          <pc:sldMk cId="1438202070" sldId="2146846049"/>
        </pc:sldMkLst>
        <pc:spChg chg="ord">
          <ac:chgData name="Kaileen Cain" userId="21167d2d-fdf2-4320-ae3a-272888c89590" providerId="ADAL" clId="{36176EB1-7F83-4EB1-BEAE-8488525AF1E7}" dt="2023-10-04T19:09:31.778" v="1109" actId="166"/>
          <ac:spMkLst>
            <pc:docMk/>
            <pc:sldMk cId="1438202070" sldId="2146846049"/>
            <ac:spMk id="3" creationId="{E19FA6C6-75F6-A5E7-87E4-79649A252B69}"/>
          </ac:spMkLst>
        </pc:spChg>
        <pc:picChg chg="add del mod modCrop">
          <ac:chgData name="Kaileen Cain" userId="21167d2d-fdf2-4320-ae3a-272888c89590" providerId="ADAL" clId="{36176EB1-7F83-4EB1-BEAE-8488525AF1E7}" dt="2023-10-04T19:37:32.269" v="1146" actId="478"/>
          <ac:picMkLst>
            <pc:docMk/>
            <pc:sldMk cId="1438202070" sldId="2146846049"/>
            <ac:picMk id="17" creationId="{AB6ADD43-31B0-4267-A337-6623E967108E}"/>
          </ac:picMkLst>
        </pc:picChg>
        <pc:picChg chg="del">
          <ac:chgData name="Kaileen Cain" userId="21167d2d-fdf2-4320-ae3a-272888c89590" providerId="ADAL" clId="{36176EB1-7F83-4EB1-BEAE-8488525AF1E7}" dt="2023-10-04T18:55:07.662" v="1085" actId="478"/>
          <ac:picMkLst>
            <pc:docMk/>
            <pc:sldMk cId="1438202070" sldId="2146846049"/>
            <ac:picMk id="21" creationId="{9A4122B2-3964-1064-DF39-B7E6BD0B5EAA}"/>
          </ac:picMkLst>
        </pc:picChg>
        <pc:picChg chg="add mod">
          <ac:chgData name="Kaileen Cain" userId="21167d2d-fdf2-4320-ae3a-272888c89590" providerId="ADAL" clId="{36176EB1-7F83-4EB1-BEAE-8488525AF1E7}" dt="2023-10-04T19:09:28.712" v="1108" actId="1076"/>
          <ac:picMkLst>
            <pc:docMk/>
            <pc:sldMk cId="1438202070" sldId="2146846049"/>
            <ac:picMk id="23" creationId="{147A7BD6-96CF-F4C2-2083-D09B9B67671D}"/>
          </ac:picMkLst>
        </pc:picChg>
      </pc:sldChg>
    </pc:docChg>
  </pc:docChgLst>
  <pc:docChgLst>
    <pc:chgData name="Kaileen Cain" userId="21167d2d-fdf2-4320-ae3a-272888c89590" providerId="ADAL" clId="{7D619874-B6C3-4739-B7B7-EDC1D242FD25}"/>
    <pc:docChg chg="undo custSel addSld delSld modSld">
      <pc:chgData name="Kaileen Cain" userId="21167d2d-fdf2-4320-ae3a-272888c89590" providerId="ADAL" clId="{7D619874-B6C3-4739-B7B7-EDC1D242FD25}" dt="2024-03-07T19:28:58.230" v="154" actId="931"/>
      <pc:docMkLst>
        <pc:docMk/>
      </pc:docMkLst>
      <pc:sldChg chg="addSp modSp mod">
        <pc:chgData name="Kaileen Cain" userId="21167d2d-fdf2-4320-ae3a-272888c89590" providerId="ADAL" clId="{7D619874-B6C3-4739-B7B7-EDC1D242FD25}" dt="2024-03-07T19:22:56.544" v="59" actId="1076"/>
        <pc:sldMkLst>
          <pc:docMk/>
          <pc:sldMk cId="1334572820" sldId="2146846014"/>
        </pc:sldMkLst>
        <pc:spChg chg="add mod">
          <ac:chgData name="Kaileen Cain" userId="21167d2d-fdf2-4320-ae3a-272888c89590" providerId="ADAL" clId="{7D619874-B6C3-4739-B7B7-EDC1D242FD25}" dt="2024-03-07T19:22:53.627" v="57"/>
          <ac:spMkLst>
            <pc:docMk/>
            <pc:sldMk cId="1334572820" sldId="2146846014"/>
            <ac:spMk id="15" creationId="{4D2C190A-A220-5B2F-5345-BE6467D1CF14}"/>
          </ac:spMkLst>
        </pc:spChg>
        <pc:spChg chg="add mod">
          <ac:chgData name="Kaileen Cain" userId="21167d2d-fdf2-4320-ae3a-272888c89590" providerId="ADAL" clId="{7D619874-B6C3-4739-B7B7-EDC1D242FD25}" dt="2024-03-07T19:22:56.544" v="59" actId="1076"/>
          <ac:spMkLst>
            <pc:docMk/>
            <pc:sldMk cId="1334572820" sldId="2146846014"/>
            <ac:spMk id="18" creationId="{71049602-C4C0-17F4-5ECC-DFB15619912C}"/>
          </ac:spMkLst>
        </pc:spChg>
      </pc:sldChg>
      <pc:sldChg chg="addSp delSp modSp mod">
        <pc:chgData name="Kaileen Cain" userId="21167d2d-fdf2-4320-ae3a-272888c89590" providerId="ADAL" clId="{7D619874-B6C3-4739-B7B7-EDC1D242FD25}" dt="2024-03-07T19:28:58.230" v="154" actId="931"/>
        <pc:sldMkLst>
          <pc:docMk/>
          <pc:sldMk cId="2777948638" sldId="2146846015"/>
        </pc:sldMkLst>
        <pc:spChg chg="mod">
          <ac:chgData name="Kaileen Cain" userId="21167d2d-fdf2-4320-ae3a-272888c89590" providerId="ADAL" clId="{7D619874-B6C3-4739-B7B7-EDC1D242FD25}" dt="2024-03-07T19:23:10.509" v="69" actId="20577"/>
          <ac:spMkLst>
            <pc:docMk/>
            <pc:sldMk cId="2777948638" sldId="2146846015"/>
            <ac:spMk id="10" creationId="{0C38B446-4C07-42BF-B42F-5E8AEE13A36B}"/>
          </ac:spMkLst>
        </pc:spChg>
        <pc:picChg chg="add mod ord modCrop">
          <ac:chgData name="Kaileen Cain" userId="21167d2d-fdf2-4320-ae3a-272888c89590" providerId="ADAL" clId="{7D619874-B6C3-4739-B7B7-EDC1D242FD25}" dt="2024-03-07T19:28:47.292" v="147" actId="1076"/>
          <ac:picMkLst>
            <pc:docMk/>
            <pc:sldMk cId="2777948638" sldId="2146846015"/>
            <ac:picMk id="3" creationId="{BA6A45B9-D7D4-75EC-3E08-C13DD69713D0}"/>
          </ac:picMkLst>
        </pc:picChg>
        <pc:picChg chg="del">
          <ac:chgData name="Kaileen Cain" userId="21167d2d-fdf2-4320-ae3a-272888c89590" providerId="ADAL" clId="{7D619874-B6C3-4739-B7B7-EDC1D242FD25}" dt="2024-03-07T19:25:39.256" v="101" actId="478"/>
          <ac:picMkLst>
            <pc:docMk/>
            <pc:sldMk cId="2777948638" sldId="2146846015"/>
            <ac:picMk id="9" creationId="{9795CC9A-DB65-858F-0164-85A8B339DF65}"/>
          </ac:picMkLst>
        </pc:picChg>
        <pc:picChg chg="add mod ord modCrop">
          <ac:chgData name="Kaileen Cain" userId="21167d2d-fdf2-4320-ae3a-272888c89590" providerId="ADAL" clId="{7D619874-B6C3-4739-B7B7-EDC1D242FD25}" dt="2024-03-07T19:28:58.230" v="154" actId="931"/>
          <ac:picMkLst>
            <pc:docMk/>
            <pc:sldMk cId="2777948638" sldId="2146846015"/>
            <ac:picMk id="11" creationId="{75EA69AD-5893-22B1-8F98-4210D6B3D7AA}"/>
          </ac:picMkLst>
        </pc:picChg>
      </pc:sldChg>
      <pc:sldChg chg="addSp modSp mod">
        <pc:chgData name="Kaileen Cain" userId="21167d2d-fdf2-4320-ae3a-272888c89590" providerId="ADAL" clId="{7D619874-B6C3-4739-B7B7-EDC1D242FD25}" dt="2024-03-07T19:21:55.328" v="14" actId="1076"/>
        <pc:sldMkLst>
          <pc:docMk/>
          <pc:sldMk cId="696478062" sldId="2146846024"/>
        </pc:sldMkLst>
        <pc:spChg chg="add mod">
          <ac:chgData name="Kaileen Cain" userId="21167d2d-fdf2-4320-ae3a-272888c89590" providerId="ADAL" clId="{7D619874-B6C3-4739-B7B7-EDC1D242FD25}" dt="2024-03-07T19:21:53.743" v="12" actId="1076"/>
          <ac:spMkLst>
            <pc:docMk/>
            <pc:sldMk cId="696478062" sldId="2146846024"/>
            <ac:spMk id="2" creationId="{7A9D9C18-5ABB-7524-725B-9C479EB7E86B}"/>
          </ac:spMkLst>
        </pc:spChg>
        <pc:spChg chg="add mod">
          <ac:chgData name="Kaileen Cain" userId="21167d2d-fdf2-4320-ae3a-272888c89590" providerId="ADAL" clId="{7D619874-B6C3-4739-B7B7-EDC1D242FD25}" dt="2024-03-07T19:21:55.328" v="14" actId="1076"/>
          <ac:spMkLst>
            <pc:docMk/>
            <pc:sldMk cId="696478062" sldId="2146846024"/>
            <ac:spMk id="5" creationId="{30B921DC-76B8-2A49-F899-CBED3DF714DB}"/>
          </ac:spMkLst>
        </pc:spChg>
      </pc:sldChg>
      <pc:sldChg chg="addSp modSp mod">
        <pc:chgData name="Kaileen Cain" userId="21167d2d-fdf2-4320-ae3a-272888c89590" providerId="ADAL" clId="{7D619874-B6C3-4739-B7B7-EDC1D242FD25}" dt="2024-03-07T19:22:30.719" v="37" actId="1076"/>
        <pc:sldMkLst>
          <pc:docMk/>
          <pc:sldMk cId="4062622124" sldId="2146846025"/>
        </pc:sldMkLst>
        <pc:spChg chg="add mod">
          <ac:chgData name="Kaileen Cain" userId="21167d2d-fdf2-4320-ae3a-272888c89590" providerId="ADAL" clId="{7D619874-B6C3-4739-B7B7-EDC1D242FD25}" dt="2024-03-07T19:22:30.719" v="37" actId="1076"/>
          <ac:spMkLst>
            <pc:docMk/>
            <pc:sldMk cId="4062622124" sldId="2146846025"/>
            <ac:spMk id="6" creationId="{318433A0-8979-627C-3C79-47328EFD46E1}"/>
          </ac:spMkLst>
        </pc:spChg>
      </pc:sldChg>
      <pc:sldChg chg="addSp modSp mod">
        <pc:chgData name="Kaileen Cain" userId="21167d2d-fdf2-4320-ae3a-272888c89590" providerId="ADAL" clId="{7D619874-B6C3-4739-B7B7-EDC1D242FD25}" dt="2024-03-07T19:22:34.815" v="41" actId="1076"/>
        <pc:sldMkLst>
          <pc:docMk/>
          <pc:sldMk cId="3568300962" sldId="2146846026"/>
        </pc:sldMkLst>
        <pc:spChg chg="add mod">
          <ac:chgData name="Kaileen Cain" userId="21167d2d-fdf2-4320-ae3a-272888c89590" providerId="ADAL" clId="{7D619874-B6C3-4739-B7B7-EDC1D242FD25}" dt="2024-03-07T19:22:34.815" v="41" actId="1076"/>
          <ac:spMkLst>
            <pc:docMk/>
            <pc:sldMk cId="3568300962" sldId="2146846026"/>
            <ac:spMk id="2" creationId="{3A587D35-5A26-57C6-EF25-0A4BBB51E5AD}"/>
          </ac:spMkLst>
        </pc:spChg>
        <pc:spChg chg="add mod">
          <ac:chgData name="Kaileen Cain" userId="21167d2d-fdf2-4320-ae3a-272888c89590" providerId="ADAL" clId="{7D619874-B6C3-4739-B7B7-EDC1D242FD25}" dt="2024-03-07T19:22:33.879" v="40" actId="1076"/>
          <ac:spMkLst>
            <pc:docMk/>
            <pc:sldMk cId="3568300962" sldId="2146846026"/>
            <ac:spMk id="5" creationId="{6A7A486C-DE6F-A432-2862-804249648212}"/>
          </ac:spMkLst>
        </pc:spChg>
      </pc:sldChg>
      <pc:sldChg chg="addSp modSp mod">
        <pc:chgData name="Kaileen Cain" userId="21167d2d-fdf2-4320-ae3a-272888c89590" providerId="ADAL" clId="{7D619874-B6C3-4739-B7B7-EDC1D242FD25}" dt="2024-03-07T19:22:17.840" v="27" actId="1076"/>
        <pc:sldMkLst>
          <pc:docMk/>
          <pc:sldMk cId="2360611124" sldId="2146846028"/>
        </pc:sldMkLst>
        <pc:spChg chg="add mod">
          <ac:chgData name="Kaileen Cain" userId="21167d2d-fdf2-4320-ae3a-272888c89590" providerId="ADAL" clId="{7D619874-B6C3-4739-B7B7-EDC1D242FD25}" dt="2024-03-07T19:22:17.840" v="27" actId="1076"/>
          <ac:spMkLst>
            <pc:docMk/>
            <pc:sldMk cId="2360611124" sldId="2146846028"/>
            <ac:spMk id="2" creationId="{F24EDD65-9A58-48E0-6CDD-B9A89AE648EF}"/>
          </ac:spMkLst>
        </pc:spChg>
      </pc:sldChg>
      <pc:sldChg chg="addSp modSp mod">
        <pc:chgData name="Kaileen Cain" userId="21167d2d-fdf2-4320-ae3a-272888c89590" providerId="ADAL" clId="{7D619874-B6C3-4739-B7B7-EDC1D242FD25}" dt="2024-03-07T19:22:21.152" v="29" actId="1076"/>
        <pc:sldMkLst>
          <pc:docMk/>
          <pc:sldMk cId="2268208791" sldId="2146846032"/>
        </pc:sldMkLst>
        <pc:spChg chg="add mod">
          <ac:chgData name="Kaileen Cain" userId="21167d2d-fdf2-4320-ae3a-272888c89590" providerId="ADAL" clId="{7D619874-B6C3-4739-B7B7-EDC1D242FD25}" dt="2024-03-07T19:22:21.152" v="29" actId="1076"/>
          <ac:spMkLst>
            <pc:docMk/>
            <pc:sldMk cId="2268208791" sldId="2146846032"/>
            <ac:spMk id="7" creationId="{A7564054-83A4-E434-3215-167ACC7A6BF2}"/>
          </ac:spMkLst>
        </pc:spChg>
      </pc:sldChg>
      <pc:sldChg chg="addSp modSp mod">
        <pc:chgData name="Kaileen Cain" userId="21167d2d-fdf2-4320-ae3a-272888c89590" providerId="ADAL" clId="{7D619874-B6C3-4739-B7B7-EDC1D242FD25}" dt="2024-03-07T19:22:37.519" v="43" actId="1076"/>
        <pc:sldMkLst>
          <pc:docMk/>
          <pc:sldMk cId="451430938" sldId="2146846037"/>
        </pc:sldMkLst>
        <pc:spChg chg="add mod">
          <ac:chgData name="Kaileen Cain" userId="21167d2d-fdf2-4320-ae3a-272888c89590" providerId="ADAL" clId="{7D619874-B6C3-4739-B7B7-EDC1D242FD25}" dt="2024-03-07T19:22:37.519" v="43" actId="1076"/>
          <ac:spMkLst>
            <pc:docMk/>
            <pc:sldMk cId="451430938" sldId="2146846037"/>
            <ac:spMk id="2" creationId="{22E38B9D-3540-C340-344A-F2F2008FB441}"/>
          </ac:spMkLst>
        </pc:spChg>
      </pc:sldChg>
      <pc:sldChg chg="addSp modSp mod">
        <pc:chgData name="Kaileen Cain" userId="21167d2d-fdf2-4320-ae3a-272888c89590" providerId="ADAL" clId="{7D619874-B6C3-4739-B7B7-EDC1D242FD25}" dt="2024-03-07T19:22:28.160" v="35" actId="1076"/>
        <pc:sldMkLst>
          <pc:docMk/>
          <pc:sldMk cId="2452001193" sldId="2146846038"/>
        </pc:sldMkLst>
        <pc:spChg chg="add mod">
          <ac:chgData name="Kaileen Cain" userId="21167d2d-fdf2-4320-ae3a-272888c89590" providerId="ADAL" clId="{7D619874-B6C3-4739-B7B7-EDC1D242FD25}" dt="2024-03-07T19:22:24.579" v="31" actId="1076"/>
          <ac:spMkLst>
            <pc:docMk/>
            <pc:sldMk cId="2452001193" sldId="2146846038"/>
            <ac:spMk id="2" creationId="{C3068929-C845-4EF4-D13F-57C1FF768724}"/>
          </ac:spMkLst>
        </pc:spChg>
        <pc:spChg chg="add mod">
          <ac:chgData name="Kaileen Cain" userId="21167d2d-fdf2-4320-ae3a-272888c89590" providerId="ADAL" clId="{7D619874-B6C3-4739-B7B7-EDC1D242FD25}" dt="2024-03-07T19:22:26.521" v="33" actId="1076"/>
          <ac:spMkLst>
            <pc:docMk/>
            <pc:sldMk cId="2452001193" sldId="2146846038"/>
            <ac:spMk id="5" creationId="{9F7550E0-71C9-14E8-FA98-E225DDA11261}"/>
          </ac:spMkLst>
        </pc:spChg>
        <pc:spChg chg="add mod">
          <ac:chgData name="Kaileen Cain" userId="21167d2d-fdf2-4320-ae3a-272888c89590" providerId="ADAL" clId="{7D619874-B6C3-4739-B7B7-EDC1D242FD25}" dt="2024-03-07T19:22:28.160" v="35" actId="1076"/>
          <ac:spMkLst>
            <pc:docMk/>
            <pc:sldMk cId="2452001193" sldId="2146846038"/>
            <ac:spMk id="9" creationId="{6D31E204-DB3F-5BEA-6D4C-F5D8CD95A01E}"/>
          </ac:spMkLst>
        </pc:spChg>
      </pc:sldChg>
      <pc:sldChg chg="addSp modSp mod">
        <pc:chgData name="Kaileen Cain" userId="21167d2d-fdf2-4320-ae3a-272888c89590" providerId="ADAL" clId="{7D619874-B6C3-4739-B7B7-EDC1D242FD25}" dt="2024-03-07T19:22:41.350" v="47" actId="1076"/>
        <pc:sldMkLst>
          <pc:docMk/>
          <pc:sldMk cId="380113142" sldId="2146846040"/>
        </pc:sldMkLst>
        <pc:spChg chg="add mod">
          <ac:chgData name="Kaileen Cain" userId="21167d2d-fdf2-4320-ae3a-272888c89590" providerId="ADAL" clId="{7D619874-B6C3-4739-B7B7-EDC1D242FD25}" dt="2024-03-07T19:22:39.751" v="45" actId="1076"/>
          <ac:spMkLst>
            <pc:docMk/>
            <pc:sldMk cId="380113142" sldId="2146846040"/>
            <ac:spMk id="2" creationId="{29A8EC34-53FF-5D7D-CA39-1488BE6524D5}"/>
          </ac:spMkLst>
        </pc:spChg>
        <pc:spChg chg="add mod">
          <ac:chgData name="Kaileen Cain" userId="21167d2d-fdf2-4320-ae3a-272888c89590" providerId="ADAL" clId="{7D619874-B6C3-4739-B7B7-EDC1D242FD25}" dt="2024-03-07T19:22:41.350" v="47" actId="1076"/>
          <ac:spMkLst>
            <pc:docMk/>
            <pc:sldMk cId="380113142" sldId="2146846040"/>
            <ac:spMk id="5" creationId="{4E707C02-2AC5-184A-0F30-3B35598D6017}"/>
          </ac:spMkLst>
        </pc:spChg>
      </pc:sldChg>
      <pc:sldChg chg="addSp modSp mod">
        <pc:chgData name="Kaileen Cain" userId="21167d2d-fdf2-4320-ae3a-272888c89590" providerId="ADAL" clId="{7D619874-B6C3-4739-B7B7-EDC1D242FD25}" dt="2024-03-07T19:22:52.560" v="56" actId="1076"/>
        <pc:sldMkLst>
          <pc:docMk/>
          <pc:sldMk cId="973972818" sldId="2146846041"/>
        </pc:sldMkLst>
        <pc:spChg chg="add mod">
          <ac:chgData name="Kaileen Cain" userId="21167d2d-fdf2-4320-ae3a-272888c89590" providerId="ADAL" clId="{7D619874-B6C3-4739-B7B7-EDC1D242FD25}" dt="2024-03-07T19:22:50.377" v="54"/>
          <ac:spMkLst>
            <pc:docMk/>
            <pc:sldMk cId="973972818" sldId="2146846041"/>
            <ac:spMk id="3" creationId="{52DC13C4-B55D-B688-27F8-DBC4D49555C8}"/>
          </ac:spMkLst>
        </pc:spChg>
        <pc:spChg chg="add mod">
          <ac:chgData name="Kaileen Cain" userId="21167d2d-fdf2-4320-ae3a-272888c89590" providerId="ADAL" clId="{7D619874-B6C3-4739-B7B7-EDC1D242FD25}" dt="2024-03-07T19:22:52.560" v="56" actId="1076"/>
          <ac:spMkLst>
            <pc:docMk/>
            <pc:sldMk cId="973972818" sldId="2146846041"/>
            <ac:spMk id="9" creationId="{899A31F4-1354-F544-546A-87254B16BBE1}"/>
          </ac:spMkLst>
        </pc:spChg>
      </pc:sldChg>
      <pc:sldChg chg="addSp modSp mod">
        <pc:chgData name="Kaileen Cain" userId="21167d2d-fdf2-4320-ae3a-272888c89590" providerId="ADAL" clId="{7D619874-B6C3-4739-B7B7-EDC1D242FD25}" dt="2024-03-07T19:22:10.193" v="21" actId="1076"/>
        <pc:sldMkLst>
          <pc:docMk/>
          <pc:sldMk cId="3004803759" sldId="2146846043"/>
        </pc:sldMkLst>
        <pc:spChg chg="add mod">
          <ac:chgData name="Kaileen Cain" userId="21167d2d-fdf2-4320-ae3a-272888c89590" providerId="ADAL" clId="{7D619874-B6C3-4739-B7B7-EDC1D242FD25}" dt="2024-03-07T19:22:10.193" v="21" actId="1076"/>
          <ac:spMkLst>
            <pc:docMk/>
            <pc:sldMk cId="3004803759" sldId="2146846043"/>
            <ac:spMk id="5" creationId="{AE6506BF-938A-4B47-9B7E-72E93D7AEC1F}"/>
          </ac:spMkLst>
        </pc:spChg>
      </pc:sldChg>
      <pc:sldChg chg="addSp modSp mod">
        <pc:chgData name="Kaileen Cain" userId="21167d2d-fdf2-4320-ae3a-272888c89590" providerId="ADAL" clId="{7D619874-B6C3-4739-B7B7-EDC1D242FD25}" dt="2024-03-07T19:21:51.183" v="10" actId="1076"/>
        <pc:sldMkLst>
          <pc:docMk/>
          <pc:sldMk cId="3810176395" sldId="2146846044"/>
        </pc:sldMkLst>
        <pc:spChg chg="add mod">
          <ac:chgData name="Kaileen Cain" userId="21167d2d-fdf2-4320-ae3a-272888c89590" providerId="ADAL" clId="{7D619874-B6C3-4739-B7B7-EDC1D242FD25}" dt="2024-03-07T19:21:48.992" v="8" actId="1076"/>
          <ac:spMkLst>
            <pc:docMk/>
            <pc:sldMk cId="3810176395" sldId="2146846044"/>
            <ac:spMk id="2" creationId="{4E1B90AF-EBEC-FF88-8C4B-8B5EE7748AD7}"/>
          </ac:spMkLst>
        </pc:spChg>
        <pc:spChg chg="add mod">
          <ac:chgData name="Kaileen Cain" userId="21167d2d-fdf2-4320-ae3a-272888c89590" providerId="ADAL" clId="{7D619874-B6C3-4739-B7B7-EDC1D242FD25}" dt="2024-03-07T19:21:51.183" v="10" actId="1076"/>
          <ac:spMkLst>
            <pc:docMk/>
            <pc:sldMk cId="3810176395" sldId="2146846044"/>
            <ac:spMk id="5" creationId="{6C345DD7-2FC2-85D0-AD47-5F9B346285E5}"/>
          </ac:spMkLst>
        </pc:spChg>
      </pc:sldChg>
      <pc:sldChg chg="addSp modSp mod">
        <pc:chgData name="Kaileen Cain" userId="21167d2d-fdf2-4320-ae3a-272888c89590" providerId="ADAL" clId="{7D619874-B6C3-4739-B7B7-EDC1D242FD25}" dt="2024-03-07T19:22:06.911" v="19" actId="1076"/>
        <pc:sldMkLst>
          <pc:docMk/>
          <pc:sldMk cId="3523063857" sldId="2146846045"/>
        </pc:sldMkLst>
        <pc:spChg chg="add mod">
          <ac:chgData name="Kaileen Cain" userId="21167d2d-fdf2-4320-ae3a-272888c89590" providerId="ADAL" clId="{7D619874-B6C3-4739-B7B7-EDC1D242FD25}" dt="2024-03-07T19:22:00.984" v="17"/>
          <ac:spMkLst>
            <pc:docMk/>
            <pc:sldMk cId="3523063857" sldId="2146846045"/>
            <ac:spMk id="2" creationId="{5595537D-8449-DB2A-088F-DA5531A5FA83}"/>
          </ac:spMkLst>
        </pc:spChg>
        <pc:spChg chg="add mod">
          <ac:chgData name="Kaileen Cain" userId="21167d2d-fdf2-4320-ae3a-272888c89590" providerId="ADAL" clId="{7D619874-B6C3-4739-B7B7-EDC1D242FD25}" dt="2024-03-07T19:22:06.911" v="19" actId="1076"/>
          <ac:spMkLst>
            <pc:docMk/>
            <pc:sldMk cId="3523063857" sldId="2146846045"/>
            <ac:spMk id="5" creationId="{E84E5D16-1215-84A7-8DFC-98FDB83050E4}"/>
          </ac:spMkLst>
        </pc:spChg>
      </pc:sldChg>
      <pc:sldChg chg="addSp modSp mod">
        <pc:chgData name="Kaileen Cain" userId="21167d2d-fdf2-4320-ae3a-272888c89590" providerId="ADAL" clId="{7D619874-B6C3-4739-B7B7-EDC1D242FD25}" dt="2024-03-07T19:22:48.267" v="53" actId="1076"/>
        <pc:sldMkLst>
          <pc:docMk/>
          <pc:sldMk cId="4090158831" sldId="2146846046"/>
        </pc:sldMkLst>
        <pc:spChg chg="add mod">
          <ac:chgData name="Kaileen Cain" userId="21167d2d-fdf2-4320-ae3a-272888c89590" providerId="ADAL" clId="{7D619874-B6C3-4739-B7B7-EDC1D242FD25}" dt="2024-03-07T19:22:48.267" v="53" actId="1076"/>
          <ac:spMkLst>
            <pc:docMk/>
            <pc:sldMk cId="4090158831" sldId="2146846046"/>
            <ac:spMk id="2" creationId="{70174BA3-81D0-A4FC-0962-F8ED155BEC2C}"/>
          </ac:spMkLst>
        </pc:spChg>
      </pc:sldChg>
      <pc:sldChg chg="addSp modSp mod">
        <pc:chgData name="Kaileen Cain" userId="21167d2d-fdf2-4320-ae3a-272888c89590" providerId="ADAL" clId="{7D619874-B6C3-4739-B7B7-EDC1D242FD25}" dt="2024-03-07T19:22:14.811" v="25" actId="1076"/>
        <pc:sldMkLst>
          <pc:docMk/>
          <pc:sldMk cId="3133499737" sldId="2146846048"/>
        </pc:sldMkLst>
        <pc:spChg chg="add mod">
          <ac:chgData name="Kaileen Cain" userId="21167d2d-fdf2-4320-ae3a-272888c89590" providerId="ADAL" clId="{7D619874-B6C3-4739-B7B7-EDC1D242FD25}" dt="2024-03-07T19:22:12.937" v="23" actId="1076"/>
          <ac:spMkLst>
            <pc:docMk/>
            <pc:sldMk cId="3133499737" sldId="2146846048"/>
            <ac:spMk id="2" creationId="{D7959058-8121-70C1-7506-D9F67BAFC902}"/>
          </ac:spMkLst>
        </pc:spChg>
        <pc:spChg chg="add mod">
          <ac:chgData name="Kaileen Cain" userId="21167d2d-fdf2-4320-ae3a-272888c89590" providerId="ADAL" clId="{7D619874-B6C3-4739-B7B7-EDC1D242FD25}" dt="2024-03-07T19:22:14.811" v="25" actId="1076"/>
          <ac:spMkLst>
            <pc:docMk/>
            <pc:sldMk cId="3133499737" sldId="2146846048"/>
            <ac:spMk id="9" creationId="{2D6F81F6-454A-F4AE-5C48-F45C179BB8CD}"/>
          </ac:spMkLst>
        </pc:spChg>
      </pc:sldChg>
      <pc:sldChg chg="addSp modSp mod">
        <pc:chgData name="Kaileen Cain" userId="21167d2d-fdf2-4320-ae3a-272888c89590" providerId="ADAL" clId="{7D619874-B6C3-4739-B7B7-EDC1D242FD25}" dt="2024-03-07T19:21:58.856" v="16" actId="1076"/>
        <pc:sldMkLst>
          <pc:docMk/>
          <pc:sldMk cId="2591576866" sldId="2146846053"/>
        </pc:sldMkLst>
        <pc:spChg chg="add mod">
          <ac:chgData name="Kaileen Cain" userId="21167d2d-fdf2-4320-ae3a-272888c89590" providerId="ADAL" clId="{7D619874-B6C3-4739-B7B7-EDC1D242FD25}" dt="2024-03-07T19:21:58.856" v="16" actId="1076"/>
          <ac:spMkLst>
            <pc:docMk/>
            <pc:sldMk cId="2591576866" sldId="2146846053"/>
            <ac:spMk id="2" creationId="{F65C78D7-6A08-22D2-03D5-38A18521C887}"/>
          </ac:spMkLst>
        </pc:spChg>
      </pc:sldChg>
      <pc:sldChg chg="addSp modSp mod">
        <pc:chgData name="Kaileen Cain" userId="21167d2d-fdf2-4320-ae3a-272888c89590" providerId="ADAL" clId="{7D619874-B6C3-4739-B7B7-EDC1D242FD25}" dt="2024-03-07T19:22:45.488" v="51" actId="1076"/>
        <pc:sldMkLst>
          <pc:docMk/>
          <pc:sldMk cId="978334463" sldId="2146846054"/>
        </pc:sldMkLst>
        <pc:spChg chg="add mod">
          <ac:chgData name="Kaileen Cain" userId="21167d2d-fdf2-4320-ae3a-272888c89590" providerId="ADAL" clId="{7D619874-B6C3-4739-B7B7-EDC1D242FD25}" dt="2024-03-07T19:22:43.839" v="49" actId="1076"/>
          <ac:spMkLst>
            <pc:docMk/>
            <pc:sldMk cId="978334463" sldId="2146846054"/>
            <ac:spMk id="2" creationId="{C82CCF2C-7BE2-0DCA-333B-AE44A6F659BD}"/>
          </ac:spMkLst>
        </pc:spChg>
        <pc:spChg chg="add mod">
          <ac:chgData name="Kaileen Cain" userId="21167d2d-fdf2-4320-ae3a-272888c89590" providerId="ADAL" clId="{7D619874-B6C3-4739-B7B7-EDC1D242FD25}" dt="2024-03-07T19:22:45.488" v="51" actId="1076"/>
          <ac:spMkLst>
            <pc:docMk/>
            <pc:sldMk cId="978334463" sldId="2146846054"/>
            <ac:spMk id="5" creationId="{C7891BCF-4594-FC3E-339A-39614A83E543}"/>
          </ac:spMkLst>
        </pc:spChg>
      </pc:sldChg>
      <pc:sldChg chg="addSp modSp mod">
        <pc:chgData name="Kaileen Cain" userId="21167d2d-fdf2-4320-ae3a-272888c89590" providerId="ADAL" clId="{7D619874-B6C3-4739-B7B7-EDC1D242FD25}" dt="2024-03-07T19:21:39.586" v="4" actId="1076"/>
        <pc:sldMkLst>
          <pc:docMk/>
          <pc:sldMk cId="188383507" sldId="2146846055"/>
        </pc:sldMkLst>
        <pc:spChg chg="add mod">
          <ac:chgData name="Kaileen Cain" userId="21167d2d-fdf2-4320-ae3a-272888c89590" providerId="ADAL" clId="{7D619874-B6C3-4739-B7B7-EDC1D242FD25}" dt="2024-03-07T19:21:36.937" v="2" actId="207"/>
          <ac:spMkLst>
            <pc:docMk/>
            <pc:sldMk cId="188383507" sldId="2146846055"/>
            <ac:spMk id="5" creationId="{DE8763F4-B462-6BD1-34F6-FFB1173DDB0B}"/>
          </ac:spMkLst>
        </pc:spChg>
        <pc:spChg chg="add mod">
          <ac:chgData name="Kaileen Cain" userId="21167d2d-fdf2-4320-ae3a-272888c89590" providerId="ADAL" clId="{7D619874-B6C3-4739-B7B7-EDC1D242FD25}" dt="2024-03-07T19:21:39.586" v="4" actId="1076"/>
          <ac:spMkLst>
            <pc:docMk/>
            <pc:sldMk cId="188383507" sldId="2146846055"/>
            <ac:spMk id="6" creationId="{CE1BAB1B-8120-9EE1-17F9-DC93C1D5FD95}"/>
          </ac:spMkLst>
        </pc:spChg>
      </pc:sldChg>
      <pc:sldChg chg="add del">
        <pc:chgData name="Kaileen Cain" userId="21167d2d-fdf2-4320-ae3a-272888c89590" providerId="ADAL" clId="{7D619874-B6C3-4739-B7B7-EDC1D242FD25}" dt="2024-03-07T19:21:44.970" v="6"/>
        <pc:sldMkLst>
          <pc:docMk/>
          <pc:sldMk cId="1915477509" sldId="2146846056"/>
        </pc:sldMkLst>
      </pc:sldChg>
    </pc:docChg>
  </pc:docChgLst>
  <pc:docChgLst>
    <pc:chgData name="Leah Montner Dixon" userId="d5b2ae9e-9213-4442-b7df-4db8cbe51e5d" providerId="ADAL" clId="{689828F7-8801-4A96-AB3F-C033C5EAF1F6}"/>
    <pc:docChg chg="undo custSel modSld modNotesMaster">
      <pc:chgData name="Leah Montner Dixon" userId="d5b2ae9e-9213-4442-b7df-4db8cbe51e5d" providerId="ADAL" clId="{689828F7-8801-4A96-AB3F-C033C5EAF1F6}" dt="2024-04-01T21:04:34.773" v="63" actId="27918"/>
      <pc:docMkLst>
        <pc:docMk/>
      </pc:docMkLst>
      <pc:sldChg chg="modSp mod">
        <pc:chgData name="Leah Montner Dixon" userId="d5b2ae9e-9213-4442-b7df-4db8cbe51e5d" providerId="ADAL" clId="{689828F7-8801-4A96-AB3F-C033C5EAF1F6}" dt="2024-03-28T13:53:50.615" v="36" actId="14100"/>
        <pc:sldMkLst>
          <pc:docMk/>
          <pc:sldMk cId="1334572820" sldId="2146846014"/>
        </pc:sldMkLst>
        <pc:spChg chg="mod">
          <ac:chgData name="Leah Montner Dixon" userId="d5b2ae9e-9213-4442-b7df-4db8cbe51e5d" providerId="ADAL" clId="{689828F7-8801-4A96-AB3F-C033C5EAF1F6}" dt="2024-03-28T13:53:37.999" v="34" actId="207"/>
          <ac:spMkLst>
            <pc:docMk/>
            <pc:sldMk cId="1334572820" sldId="2146846014"/>
            <ac:spMk id="27" creationId="{39BFA3E5-50FA-E29B-17E0-D2229C4C2FDB}"/>
          </ac:spMkLst>
        </pc:spChg>
        <pc:spChg chg="mod">
          <ac:chgData name="Leah Montner Dixon" userId="d5b2ae9e-9213-4442-b7df-4db8cbe51e5d" providerId="ADAL" clId="{689828F7-8801-4A96-AB3F-C033C5EAF1F6}" dt="2024-03-28T13:53:50.615" v="36" actId="14100"/>
          <ac:spMkLst>
            <pc:docMk/>
            <pc:sldMk cId="1334572820" sldId="2146846014"/>
            <ac:spMk id="28" creationId="{1A4149EC-A08C-CE37-BC48-2E402E03478B}"/>
          </ac:spMkLst>
        </pc:spChg>
        <pc:spChg chg="mod">
          <ac:chgData name="Leah Montner Dixon" userId="d5b2ae9e-9213-4442-b7df-4db8cbe51e5d" providerId="ADAL" clId="{689828F7-8801-4A96-AB3F-C033C5EAF1F6}" dt="2024-03-28T13:53:37.999" v="34" actId="207"/>
          <ac:spMkLst>
            <pc:docMk/>
            <pc:sldMk cId="1334572820" sldId="2146846014"/>
            <ac:spMk id="31" creationId="{0B4F17EC-5E11-6BD1-EE0C-68133BB5E490}"/>
          </ac:spMkLst>
        </pc:spChg>
        <pc:spChg chg="mod">
          <ac:chgData name="Leah Montner Dixon" userId="d5b2ae9e-9213-4442-b7df-4db8cbe51e5d" providerId="ADAL" clId="{689828F7-8801-4A96-AB3F-C033C5EAF1F6}" dt="2024-03-28T13:53:37.999" v="34" actId="207"/>
          <ac:spMkLst>
            <pc:docMk/>
            <pc:sldMk cId="1334572820" sldId="2146846014"/>
            <ac:spMk id="32" creationId="{4C7BD47F-F88A-6B99-4EEF-E3ED8DF05318}"/>
          </ac:spMkLst>
        </pc:spChg>
        <pc:spChg chg="mod">
          <ac:chgData name="Leah Montner Dixon" userId="d5b2ae9e-9213-4442-b7df-4db8cbe51e5d" providerId="ADAL" clId="{689828F7-8801-4A96-AB3F-C033C5EAF1F6}" dt="2024-03-28T13:53:37.999" v="34" actId="207"/>
          <ac:spMkLst>
            <pc:docMk/>
            <pc:sldMk cId="1334572820" sldId="2146846014"/>
            <ac:spMk id="34" creationId="{04DFB368-95C6-6B0F-EEC7-B2CFC62249F3}"/>
          </ac:spMkLst>
        </pc:spChg>
        <pc:spChg chg="mod">
          <ac:chgData name="Leah Montner Dixon" userId="d5b2ae9e-9213-4442-b7df-4db8cbe51e5d" providerId="ADAL" clId="{689828F7-8801-4A96-AB3F-C033C5EAF1F6}" dt="2024-03-28T13:53:37.999" v="34" actId="207"/>
          <ac:spMkLst>
            <pc:docMk/>
            <pc:sldMk cId="1334572820" sldId="2146846014"/>
            <ac:spMk id="35" creationId="{7FEA1A50-6854-E4E1-60C2-EBB25A98219F}"/>
          </ac:spMkLst>
        </pc:spChg>
        <pc:spChg chg="mod">
          <ac:chgData name="Leah Montner Dixon" userId="d5b2ae9e-9213-4442-b7df-4db8cbe51e5d" providerId="ADAL" clId="{689828F7-8801-4A96-AB3F-C033C5EAF1F6}" dt="2024-03-28T13:53:37.999" v="34" actId="207"/>
          <ac:spMkLst>
            <pc:docMk/>
            <pc:sldMk cId="1334572820" sldId="2146846014"/>
            <ac:spMk id="37" creationId="{5F63183C-206B-70CF-1FAA-A160CA6E1D9B}"/>
          </ac:spMkLst>
        </pc:spChg>
        <pc:spChg chg="mod">
          <ac:chgData name="Leah Montner Dixon" userId="d5b2ae9e-9213-4442-b7df-4db8cbe51e5d" providerId="ADAL" clId="{689828F7-8801-4A96-AB3F-C033C5EAF1F6}" dt="2024-03-28T13:53:37.999" v="34" actId="207"/>
          <ac:spMkLst>
            <pc:docMk/>
            <pc:sldMk cId="1334572820" sldId="2146846014"/>
            <ac:spMk id="38" creationId="{2C0941FB-6ACE-33CE-9313-975EF402074A}"/>
          </ac:spMkLst>
        </pc:spChg>
        <pc:spChg chg="mod">
          <ac:chgData name="Leah Montner Dixon" userId="d5b2ae9e-9213-4442-b7df-4db8cbe51e5d" providerId="ADAL" clId="{689828F7-8801-4A96-AB3F-C033C5EAF1F6}" dt="2024-03-28T13:53:37.999" v="34" actId="207"/>
          <ac:spMkLst>
            <pc:docMk/>
            <pc:sldMk cId="1334572820" sldId="2146846014"/>
            <ac:spMk id="53" creationId="{C2B422BA-B563-997E-7AF1-1A4C8656C115}"/>
          </ac:spMkLst>
        </pc:spChg>
      </pc:sldChg>
      <pc:sldChg chg="modSp mod modCm">
        <pc:chgData name="Leah Montner Dixon" userId="d5b2ae9e-9213-4442-b7df-4db8cbe51e5d" providerId="ADAL" clId="{689828F7-8801-4A96-AB3F-C033C5EAF1F6}" dt="2024-04-01T18:03:08.915" v="59"/>
        <pc:sldMkLst>
          <pc:docMk/>
          <pc:sldMk cId="2777948638" sldId="2146846015"/>
        </pc:sldMkLst>
        <pc:spChg chg="mod">
          <ac:chgData name="Leah Montner Dixon" userId="d5b2ae9e-9213-4442-b7df-4db8cbe51e5d" providerId="ADAL" clId="{689828F7-8801-4A96-AB3F-C033C5EAF1F6}" dt="2024-03-28T13:54:30.571" v="39" actId="14100"/>
          <ac:spMkLst>
            <pc:docMk/>
            <pc:sldMk cId="2777948638" sldId="2146846015"/>
            <ac:spMk id="10" creationId="{0C38B446-4C07-42BF-B42F-5E8AEE13A36B}"/>
          </ac:spMkLst>
        </pc:spChg>
        <pc:picChg chg="ord">
          <ac:chgData name="Leah Montner Dixon" userId="d5b2ae9e-9213-4442-b7df-4db8cbe51e5d" providerId="ADAL" clId="{689828F7-8801-4A96-AB3F-C033C5EAF1F6}" dt="2024-03-28T13:54:34.630" v="40" actId="167"/>
          <ac:picMkLst>
            <pc:docMk/>
            <pc:sldMk cId="2777948638" sldId="2146846015"/>
            <ac:picMk id="4" creationId="{ED6BF824-4CF3-9566-BD00-326293E0A902}"/>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689828F7-8801-4A96-AB3F-C033C5EAF1F6}" dt="2024-04-01T18:03:08.915" v="59"/>
              <pc2:cmMkLst xmlns:pc2="http://schemas.microsoft.com/office/powerpoint/2019/9/main/command">
                <pc:docMk/>
                <pc:sldMk cId="2777948638" sldId="2146846015"/>
                <pc2:cmMk id="{10C2727E-D1A7-4246-ABB2-2D3DE4B374BA}"/>
              </pc2:cmMkLst>
              <pc226:cmRplyChg chg="add">
                <pc226:chgData name="Leah Montner Dixon" userId="d5b2ae9e-9213-4442-b7df-4db8cbe51e5d" providerId="ADAL" clId="{689828F7-8801-4A96-AB3F-C033C5EAF1F6}" dt="2024-04-01T18:03:08.915" v="59"/>
                <pc2:cmRplyMkLst xmlns:pc2="http://schemas.microsoft.com/office/powerpoint/2019/9/main/command">
                  <pc:docMk/>
                  <pc:sldMk cId="2777948638" sldId="2146846015"/>
                  <pc2:cmMk id="{10C2727E-D1A7-4246-ABB2-2D3DE4B374BA}"/>
                  <pc2:cmRplyMk id="{9E05D7D5-8843-4C19-AEAC-EACA3E5DD309}"/>
                </pc2:cmRplyMkLst>
              </pc226:cmRplyChg>
            </pc226:cmChg>
          </p:ext>
        </pc:extLst>
      </pc:sldChg>
      <pc:sldChg chg="modSp mod addCm delCm">
        <pc:chgData name="Leah Montner Dixon" userId="d5b2ae9e-9213-4442-b7df-4db8cbe51e5d" providerId="ADAL" clId="{689828F7-8801-4A96-AB3F-C033C5EAF1F6}" dt="2024-03-28T16:38:32.914" v="44"/>
        <pc:sldMkLst>
          <pc:docMk/>
          <pc:sldMk cId="696478062" sldId="2146846024"/>
        </pc:sldMkLst>
        <pc:spChg chg="mod">
          <ac:chgData name="Leah Montner Dixon" userId="d5b2ae9e-9213-4442-b7df-4db8cbe51e5d" providerId="ADAL" clId="{689828F7-8801-4A96-AB3F-C033C5EAF1F6}" dt="2024-03-28T13:42:23.989" v="7" actId="20577"/>
          <ac:spMkLst>
            <pc:docMk/>
            <pc:sldMk cId="696478062" sldId="2146846024"/>
            <ac:spMk id="13" creationId="{9D57E101-1261-6C29-B246-90D31E193715}"/>
          </ac:spMkLst>
        </pc:sp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689828F7-8801-4A96-AB3F-C033C5EAF1F6}" dt="2024-03-28T16:38:32.914" v="44"/>
              <pc2:cmMkLst xmlns:pc2="http://schemas.microsoft.com/office/powerpoint/2019/9/main/command">
                <pc:docMk/>
                <pc:sldMk cId="696478062" sldId="2146846024"/>
                <pc2:cmMk id="{49674E41-84D3-4BA0-B36B-2EE4884FC2F5}"/>
              </pc2:cmMkLst>
            </pc226:cmChg>
            <pc226:cmChg xmlns:pc226="http://schemas.microsoft.com/office/powerpoint/2022/06/main/command" chg="add del">
              <pc226:chgData name="Leah Montner Dixon" userId="d5b2ae9e-9213-4442-b7df-4db8cbe51e5d" providerId="ADAL" clId="{689828F7-8801-4A96-AB3F-C033C5EAF1F6}" dt="2024-03-28T16:38:28.334" v="43"/>
              <pc2:cmMkLst xmlns:pc2="http://schemas.microsoft.com/office/powerpoint/2019/9/main/command">
                <pc:docMk/>
                <pc:sldMk cId="696478062" sldId="2146846024"/>
                <pc2:cmMk id="{C254CABD-F793-4228-8D74-5C5176F19AC9}"/>
              </pc2:cmMkLst>
            </pc226:cmChg>
            <pc226:cmChg xmlns:pc226="http://schemas.microsoft.com/office/powerpoint/2022/06/main/command" chg="add del">
              <pc226:chgData name="Leah Montner Dixon" userId="d5b2ae9e-9213-4442-b7df-4db8cbe51e5d" providerId="ADAL" clId="{689828F7-8801-4A96-AB3F-C033C5EAF1F6}" dt="2024-03-28T16:38:22.913" v="42"/>
              <pc2:cmMkLst xmlns:pc2="http://schemas.microsoft.com/office/powerpoint/2019/9/main/command">
                <pc:docMk/>
                <pc:sldMk cId="696478062" sldId="2146846024"/>
                <pc2:cmMk id="{491C42C8-B023-4870-85E1-34E0640344C2}"/>
              </pc2:cmMkLst>
            </pc226:cmChg>
          </p:ext>
        </pc:extLst>
      </pc:sldChg>
      <pc:sldChg chg="modSp mod addCm delCm">
        <pc:chgData name="Leah Montner Dixon" userId="d5b2ae9e-9213-4442-b7df-4db8cbe51e5d" providerId="ADAL" clId="{689828F7-8801-4A96-AB3F-C033C5EAF1F6}" dt="2024-03-28T16:39:55.577" v="54"/>
        <pc:sldMkLst>
          <pc:docMk/>
          <pc:sldMk cId="4062622124" sldId="2146846025"/>
        </pc:sldMkLst>
        <pc:spChg chg="mod">
          <ac:chgData name="Leah Montner Dixon" userId="d5b2ae9e-9213-4442-b7df-4db8cbe51e5d" providerId="ADAL" clId="{689828F7-8801-4A96-AB3F-C033C5EAF1F6}" dt="2024-03-28T13:48:05.246" v="20" actId="207"/>
          <ac:spMkLst>
            <pc:docMk/>
            <pc:sldMk cId="4062622124" sldId="2146846025"/>
            <ac:spMk id="79" creationId="{4986B8EE-5273-B26B-90BE-82FC472ACE2F}"/>
          </ac:spMkLst>
        </pc:sp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689828F7-8801-4A96-AB3F-C033C5EAF1F6}" dt="2024-03-28T16:39:55.577" v="54"/>
              <pc2:cmMkLst xmlns:pc2="http://schemas.microsoft.com/office/powerpoint/2019/9/main/command">
                <pc:docMk/>
                <pc:sldMk cId="4062622124" sldId="2146846025"/>
                <pc2:cmMk id="{97315E39-9AC5-47CE-9A32-518703D68337}"/>
              </pc2:cmMkLst>
            </pc226:cmChg>
          </p:ext>
        </pc:extLst>
      </pc:sldChg>
      <pc:sldChg chg="addCm delCm">
        <pc:chgData name="Leah Montner Dixon" userId="d5b2ae9e-9213-4442-b7df-4db8cbe51e5d" providerId="ADAL" clId="{689828F7-8801-4A96-AB3F-C033C5EAF1F6}" dt="2024-03-28T16:39:45.348" v="53"/>
        <pc:sldMkLst>
          <pc:docMk/>
          <pc:sldMk cId="2360611124" sldId="2146846028"/>
        </pc:sldMkLst>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689828F7-8801-4A96-AB3F-C033C5EAF1F6}" dt="2024-03-28T16:39:45.348" v="53"/>
              <pc2:cmMkLst xmlns:pc2="http://schemas.microsoft.com/office/powerpoint/2019/9/main/command">
                <pc:docMk/>
                <pc:sldMk cId="2360611124" sldId="2146846028"/>
                <pc2:cmMk id="{462DA020-081B-4FB1-855A-B84B194ADEB7}"/>
              </pc2:cmMkLst>
            </pc226:cmChg>
            <pc226:cmChg xmlns:pc226="http://schemas.microsoft.com/office/powerpoint/2022/06/main/command" chg="add del">
              <pc226:chgData name="Leah Montner Dixon" userId="d5b2ae9e-9213-4442-b7df-4db8cbe51e5d" providerId="ADAL" clId="{689828F7-8801-4A96-AB3F-C033C5EAF1F6}" dt="2024-03-28T16:39:16.585" v="51"/>
              <pc2:cmMkLst xmlns:pc2="http://schemas.microsoft.com/office/powerpoint/2019/9/main/command">
                <pc:docMk/>
                <pc:sldMk cId="2360611124" sldId="2146846028"/>
                <pc2:cmMk id="{AAB61A6B-39F2-4527-BB50-5FA60569BB45}"/>
              </pc2:cmMkLst>
            </pc226:cmChg>
            <pc226:cmChg xmlns:pc226="http://schemas.microsoft.com/office/powerpoint/2022/06/main/command" chg="add del">
              <pc226:chgData name="Leah Montner Dixon" userId="d5b2ae9e-9213-4442-b7df-4db8cbe51e5d" providerId="ADAL" clId="{689828F7-8801-4A96-AB3F-C033C5EAF1F6}" dt="2024-03-28T16:39:28.472" v="52"/>
              <pc2:cmMkLst xmlns:pc2="http://schemas.microsoft.com/office/powerpoint/2019/9/main/command">
                <pc:docMk/>
                <pc:sldMk cId="2360611124" sldId="2146846028"/>
                <pc2:cmMk id="{AC59B6EF-19C4-4E21-9A0A-5291049F5F66}"/>
              </pc2:cmMkLst>
            </pc226:cmChg>
          </p:ext>
        </pc:extLst>
      </pc:sldChg>
      <pc:sldChg chg="addCm delCm modCm">
        <pc:chgData name="Leah Montner Dixon" userId="d5b2ae9e-9213-4442-b7df-4db8cbe51e5d" providerId="ADAL" clId="{689828F7-8801-4A96-AB3F-C033C5EAF1F6}" dt="2024-03-28T16:40:00.884" v="55"/>
        <pc:sldMkLst>
          <pc:docMk/>
          <pc:sldMk cId="451430938" sldId="2146846037"/>
        </pc:sldMkLst>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689828F7-8801-4A96-AB3F-C033C5EAF1F6}" dt="2024-03-28T16:40:00.884" v="55"/>
              <pc2:cmMkLst xmlns:pc2="http://schemas.microsoft.com/office/powerpoint/2019/9/main/command">
                <pc:docMk/>
                <pc:sldMk cId="451430938" sldId="2146846037"/>
                <pc2:cmMk id="{ACD76351-98E5-45BB-9377-E0A4FBD409B4}"/>
              </pc2:cmMkLst>
            </pc226:cmChg>
          </p:ext>
        </pc:extLst>
      </pc:sldChg>
      <pc:sldChg chg="modCm">
        <pc:chgData name="Leah Montner Dixon" userId="d5b2ae9e-9213-4442-b7df-4db8cbe51e5d" providerId="ADAL" clId="{689828F7-8801-4A96-AB3F-C033C5EAF1F6}" dt="2024-04-01T13:18:44.330" v="58" actId="2056"/>
        <pc:sldMkLst>
          <pc:docMk/>
          <pc:sldMk cId="2452001193" sldId="2146846038"/>
        </pc:sldMkLst>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689828F7-8801-4A96-AB3F-C033C5EAF1F6}" dt="2024-04-01T13:18:44.330" v="58" actId="2056"/>
              <pc2:cmMkLst xmlns:pc2="http://schemas.microsoft.com/office/powerpoint/2019/9/main/command">
                <pc:docMk/>
                <pc:sldMk cId="2452001193" sldId="2146846038"/>
                <pc2:cmMk id="{6417AD02-4715-4483-A7EC-2830C3A756F4}"/>
              </pc2:cmMkLst>
            </pc226:cmChg>
          </p:ext>
        </pc:extLst>
      </pc:sldChg>
      <pc:sldChg chg="addCm delCm">
        <pc:chgData name="Leah Montner Dixon" userId="d5b2ae9e-9213-4442-b7df-4db8cbe51e5d" providerId="ADAL" clId="{689828F7-8801-4A96-AB3F-C033C5EAF1F6}" dt="2024-03-28T16:40:06.577" v="56"/>
        <pc:sldMkLst>
          <pc:docMk/>
          <pc:sldMk cId="1607188376" sldId="2146846039"/>
        </pc:sldMkLst>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689828F7-8801-4A96-AB3F-C033C5EAF1F6}" dt="2024-03-28T16:40:06.577" v="56"/>
              <pc2:cmMkLst xmlns:pc2="http://schemas.microsoft.com/office/powerpoint/2019/9/main/command">
                <pc:docMk/>
                <pc:sldMk cId="1607188376" sldId="2146846039"/>
                <pc2:cmMk id="{FCA60823-0EF8-46D1-A844-24FC26E4B627}"/>
              </pc2:cmMkLst>
            </pc226:cmChg>
          </p:ext>
        </pc:extLst>
      </pc:sldChg>
      <pc:sldChg chg="modSp mod addCm delCm">
        <pc:chgData name="Leah Montner Dixon" userId="d5b2ae9e-9213-4442-b7df-4db8cbe51e5d" providerId="ADAL" clId="{689828F7-8801-4A96-AB3F-C033C5EAF1F6}" dt="2024-03-28T16:40:09.675" v="57"/>
        <pc:sldMkLst>
          <pc:docMk/>
          <pc:sldMk cId="973972818" sldId="2146846041"/>
        </pc:sldMkLst>
        <pc:spChg chg="mod">
          <ac:chgData name="Leah Montner Dixon" userId="d5b2ae9e-9213-4442-b7df-4db8cbe51e5d" providerId="ADAL" clId="{689828F7-8801-4A96-AB3F-C033C5EAF1F6}" dt="2024-03-28T13:53:31.954" v="33" actId="207"/>
          <ac:spMkLst>
            <pc:docMk/>
            <pc:sldMk cId="973972818" sldId="2146846041"/>
            <ac:spMk id="4" creationId="{CE637AEF-3A78-907D-7FAE-073955E8C524}"/>
          </ac:spMkLst>
        </pc:spChg>
        <pc:spChg chg="mod">
          <ac:chgData name="Leah Montner Dixon" userId="d5b2ae9e-9213-4442-b7df-4db8cbe51e5d" providerId="ADAL" clId="{689828F7-8801-4A96-AB3F-C033C5EAF1F6}" dt="2024-03-28T13:53:28.168" v="32" actId="313"/>
          <ac:spMkLst>
            <pc:docMk/>
            <pc:sldMk cId="973972818" sldId="2146846041"/>
            <ac:spMk id="11" creationId="{8E750D6E-2681-2D9A-DC8B-A35A1E102D39}"/>
          </ac:spMkLst>
        </pc:sp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689828F7-8801-4A96-AB3F-C033C5EAF1F6}" dt="2024-03-28T16:40:09.675" v="57"/>
              <pc2:cmMkLst xmlns:pc2="http://schemas.microsoft.com/office/powerpoint/2019/9/main/command">
                <pc:docMk/>
                <pc:sldMk cId="973972818" sldId="2146846041"/>
                <pc2:cmMk id="{238EDA86-9BBD-410B-9858-1454A2AE6B60}"/>
              </pc2:cmMkLst>
            </pc226:cmChg>
          </p:ext>
        </pc:extLst>
      </pc:sldChg>
      <pc:sldChg chg="modSp mod addCm delCm">
        <pc:chgData name="Leah Montner Dixon" userId="d5b2ae9e-9213-4442-b7df-4db8cbe51e5d" providerId="ADAL" clId="{689828F7-8801-4A96-AB3F-C033C5EAF1F6}" dt="2024-03-28T16:38:09.456" v="41"/>
        <pc:sldMkLst>
          <pc:docMk/>
          <pc:sldMk cId="3810176395" sldId="2146846044"/>
        </pc:sldMkLst>
        <pc:spChg chg="mod">
          <ac:chgData name="Leah Montner Dixon" userId="d5b2ae9e-9213-4442-b7df-4db8cbe51e5d" providerId="ADAL" clId="{689828F7-8801-4A96-AB3F-C033C5EAF1F6}" dt="2024-03-28T13:49:57.088" v="25" actId="20577"/>
          <ac:spMkLst>
            <pc:docMk/>
            <pc:sldMk cId="3810176395" sldId="2146846044"/>
            <ac:spMk id="4" creationId="{D894B73F-DB68-6CB8-491C-798F45F305DC}"/>
          </ac:spMkLst>
        </pc:spChg>
        <pc:spChg chg="mod">
          <ac:chgData name="Leah Montner Dixon" userId="d5b2ae9e-9213-4442-b7df-4db8cbe51e5d" providerId="ADAL" clId="{689828F7-8801-4A96-AB3F-C033C5EAF1F6}" dt="2024-03-28T13:41:40.474" v="3" actId="1076"/>
          <ac:spMkLst>
            <pc:docMk/>
            <pc:sldMk cId="3810176395" sldId="2146846044"/>
            <ac:spMk id="15" creationId="{474B98A2-F517-D165-C58A-E1EE092DB1FD}"/>
          </ac:spMkLst>
        </pc:spChg>
        <pc:spChg chg="mod">
          <ac:chgData name="Leah Montner Dixon" userId="d5b2ae9e-9213-4442-b7df-4db8cbe51e5d" providerId="ADAL" clId="{689828F7-8801-4A96-AB3F-C033C5EAF1F6}" dt="2024-03-28T13:41:40.474" v="3" actId="1076"/>
          <ac:spMkLst>
            <pc:docMk/>
            <pc:sldMk cId="3810176395" sldId="2146846044"/>
            <ac:spMk id="17" creationId="{34278E89-EA76-02A4-ECCF-942CB683A662}"/>
          </ac:spMkLst>
        </pc:spChg>
        <pc:spChg chg="mod">
          <ac:chgData name="Leah Montner Dixon" userId="d5b2ae9e-9213-4442-b7df-4db8cbe51e5d" providerId="ADAL" clId="{689828F7-8801-4A96-AB3F-C033C5EAF1F6}" dt="2024-03-28T13:41:40.474" v="3" actId="1076"/>
          <ac:spMkLst>
            <pc:docMk/>
            <pc:sldMk cId="3810176395" sldId="2146846044"/>
            <ac:spMk id="19" creationId="{81CCC6BB-8ADC-9A52-8674-ECEC358A200E}"/>
          </ac:spMkLst>
        </pc:spChg>
        <pc:spChg chg="mod">
          <ac:chgData name="Leah Montner Dixon" userId="d5b2ae9e-9213-4442-b7df-4db8cbe51e5d" providerId="ADAL" clId="{689828F7-8801-4A96-AB3F-C033C5EAF1F6}" dt="2024-03-28T13:40:28.363" v="1" actId="14100"/>
          <ac:spMkLst>
            <pc:docMk/>
            <pc:sldMk cId="3810176395" sldId="2146846044"/>
            <ac:spMk id="20" creationId="{0418E79C-13B2-D835-2EF9-3F6FA6708E2D}"/>
          </ac:spMkLst>
        </pc:sp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689828F7-8801-4A96-AB3F-C033C5EAF1F6}" dt="2024-03-28T16:38:09.456" v="41"/>
              <pc2:cmMkLst xmlns:pc2="http://schemas.microsoft.com/office/powerpoint/2019/9/main/command">
                <pc:docMk/>
                <pc:sldMk cId="3810176395" sldId="2146846044"/>
                <pc2:cmMk id="{0E2C97C4-9890-4D06-B89D-72F12D70F170}"/>
              </pc2:cmMkLst>
            </pc226:cmChg>
          </p:ext>
        </pc:extLst>
      </pc:sldChg>
      <pc:sldChg chg="modSp mod addCm delCm modCm">
        <pc:chgData name="Leah Montner Dixon" userId="d5b2ae9e-9213-4442-b7df-4db8cbe51e5d" providerId="ADAL" clId="{689828F7-8801-4A96-AB3F-C033C5EAF1F6}" dt="2024-03-28T16:39:04.624" v="50" actId="114"/>
        <pc:sldMkLst>
          <pc:docMk/>
          <pc:sldMk cId="3523063857" sldId="2146846045"/>
        </pc:sldMkLst>
        <pc:spChg chg="mod">
          <ac:chgData name="Leah Montner Dixon" userId="d5b2ae9e-9213-4442-b7df-4db8cbe51e5d" providerId="ADAL" clId="{689828F7-8801-4A96-AB3F-C033C5EAF1F6}" dt="2024-03-28T16:39:04.624" v="50" actId="114"/>
          <ac:spMkLst>
            <pc:docMk/>
            <pc:sldMk cId="3523063857" sldId="2146846045"/>
            <ac:spMk id="6" creationId="{31AC66B8-0DE7-D7F0-144E-0005D9B7A7A6}"/>
          </ac:spMkLst>
        </pc:spChg>
        <pc:spChg chg="mod">
          <ac:chgData name="Leah Montner Dixon" userId="d5b2ae9e-9213-4442-b7df-4db8cbe51e5d" providerId="ADAL" clId="{689828F7-8801-4A96-AB3F-C033C5EAF1F6}" dt="2024-03-28T16:38:49.073" v="47" actId="20577"/>
          <ac:spMkLst>
            <pc:docMk/>
            <pc:sldMk cId="3523063857" sldId="2146846045"/>
            <ac:spMk id="17" creationId="{C0714C1B-8ADE-CFAD-1C27-6E2F23C9C056}"/>
          </ac:spMkLst>
        </pc:spChg>
        <pc:spChg chg="mod">
          <ac:chgData name="Leah Montner Dixon" userId="d5b2ae9e-9213-4442-b7df-4db8cbe51e5d" providerId="ADAL" clId="{689828F7-8801-4A96-AB3F-C033C5EAF1F6}" dt="2024-03-28T16:38:46.161" v="46" actId="20577"/>
          <ac:spMkLst>
            <pc:docMk/>
            <pc:sldMk cId="3523063857" sldId="2146846045"/>
            <ac:spMk id="18" creationId="{F028F223-28A6-049E-4FCA-934297BBD62A}"/>
          </ac:spMkLst>
        </pc:sp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689828F7-8801-4A96-AB3F-C033C5EAF1F6}" dt="2024-03-28T16:38:51.419" v="48"/>
              <pc2:cmMkLst xmlns:pc2="http://schemas.microsoft.com/office/powerpoint/2019/9/main/command">
                <pc:docMk/>
                <pc:sldMk cId="3523063857" sldId="2146846045"/>
                <pc2:cmMk id="{5F77F61F-A267-4C62-80BF-16CDA87F3869}"/>
              </pc2:cmMkLst>
            </pc226:cmChg>
            <pc226:cmChg xmlns:pc226="http://schemas.microsoft.com/office/powerpoint/2022/06/main/command" chg="add del">
              <pc226:chgData name="Leah Montner Dixon" userId="d5b2ae9e-9213-4442-b7df-4db8cbe51e5d" providerId="ADAL" clId="{689828F7-8801-4A96-AB3F-C033C5EAF1F6}" dt="2024-03-28T16:38:37.998" v="45"/>
              <pc2:cmMkLst xmlns:pc2="http://schemas.microsoft.com/office/powerpoint/2019/9/main/command">
                <pc:docMk/>
                <pc:sldMk cId="3523063857" sldId="2146846045"/>
                <pc2:cmMk id="{E9C1E159-AD42-432F-9A1F-B8D7801A01B9}"/>
              </pc2:cmMkLst>
            </pc226:cmChg>
          </p:ext>
        </pc:extLst>
      </pc:sldChg>
      <pc:sldChg chg="mod">
        <pc:chgData name="Leah Montner Dixon" userId="d5b2ae9e-9213-4442-b7df-4db8cbe51e5d" providerId="ADAL" clId="{689828F7-8801-4A96-AB3F-C033C5EAF1F6}" dt="2024-04-01T21:04:34.773" v="63" actId="27918"/>
        <pc:sldMkLst>
          <pc:docMk/>
          <pc:sldMk cId="2329596111" sldId="2146846061"/>
        </pc:sldMkLst>
      </pc:sldChg>
    </pc:docChg>
  </pc:docChgLst>
  <pc:docChgLst>
    <pc:chgData name="Karolina Guillen" userId="c1c08796-a0be-47c6-af52-5d31fd96ec50" providerId="ADAL" clId="{05577134-947B-4D05-AE85-CBC7F5122757}"/>
    <pc:docChg chg="undo redo custSel addSld delSld modSld sldOrd">
      <pc:chgData name="Karolina Guillen" userId="c1c08796-a0be-47c6-af52-5d31fd96ec50" providerId="ADAL" clId="{05577134-947B-4D05-AE85-CBC7F5122757}" dt="2024-04-02T15:03:41.590" v="7696"/>
      <pc:docMkLst>
        <pc:docMk/>
      </pc:docMkLst>
      <pc:sldChg chg="addSp delSp modSp mod modCm">
        <pc:chgData name="Karolina Guillen" userId="c1c08796-a0be-47c6-af52-5d31fd96ec50" providerId="ADAL" clId="{05577134-947B-4D05-AE85-CBC7F5122757}" dt="2024-04-01T20:57:49.633" v="7543" actId="20577"/>
        <pc:sldMkLst>
          <pc:docMk/>
          <pc:sldMk cId="1259661119" sldId="16304"/>
        </pc:sldMkLst>
        <pc:spChg chg="add mod">
          <ac:chgData name="Karolina Guillen" userId="c1c08796-a0be-47c6-af52-5d31fd96ec50" providerId="ADAL" clId="{05577134-947B-4D05-AE85-CBC7F5122757}" dt="2024-04-01T20:57:37.108" v="7539"/>
          <ac:spMkLst>
            <pc:docMk/>
            <pc:sldMk cId="1259661119" sldId="16304"/>
            <ac:spMk id="2" creationId="{E08729ED-BC0B-3FA2-DC04-0A15FA762853}"/>
          </ac:spMkLst>
        </pc:spChg>
        <pc:spChg chg="add mod">
          <ac:chgData name="Karolina Guillen" userId="c1c08796-a0be-47c6-af52-5d31fd96ec50" providerId="ADAL" clId="{05577134-947B-4D05-AE85-CBC7F5122757}" dt="2024-03-29T16:19:57.666" v="4096" actId="20577"/>
          <ac:spMkLst>
            <pc:docMk/>
            <pc:sldMk cId="1259661119" sldId="16304"/>
            <ac:spMk id="4" creationId="{92DBEB97-6EC5-B743-8548-88B3C4326EE9}"/>
          </ac:spMkLst>
        </pc:spChg>
        <pc:spChg chg="del">
          <ac:chgData name="Karolina Guillen" userId="c1c08796-a0be-47c6-af52-5d31fd96ec50" providerId="ADAL" clId="{05577134-947B-4D05-AE85-CBC7F5122757}" dt="2024-03-29T16:23:53.607" v="4158" actId="478"/>
          <ac:spMkLst>
            <pc:docMk/>
            <pc:sldMk cId="1259661119" sldId="16304"/>
            <ac:spMk id="5" creationId="{EF874FCD-15DA-44CD-A46D-78530F82C5EB}"/>
          </ac:spMkLst>
        </pc:spChg>
        <pc:spChg chg="mod">
          <ac:chgData name="Karolina Guillen" userId="c1c08796-a0be-47c6-af52-5d31fd96ec50" providerId="ADAL" clId="{05577134-947B-4D05-AE85-CBC7F5122757}" dt="2024-04-01T20:57:49.633" v="7543" actId="20577"/>
          <ac:spMkLst>
            <pc:docMk/>
            <pc:sldMk cId="1259661119" sldId="16304"/>
            <ac:spMk id="6" creationId="{B31A90A1-D319-42FF-8C4F-4E70EEB584DC}"/>
          </ac:spMkLst>
        </pc:spChg>
        <pc:spChg chg="del">
          <ac:chgData name="Karolina Guillen" userId="c1c08796-a0be-47c6-af52-5d31fd96ec50" providerId="ADAL" clId="{05577134-947B-4D05-AE85-CBC7F5122757}" dt="2024-03-29T16:19:49.744" v="4092" actId="478"/>
          <ac:spMkLst>
            <pc:docMk/>
            <pc:sldMk cId="1259661119" sldId="16304"/>
            <ac:spMk id="7" creationId="{4AE334FF-013B-4334-A22B-4AD816EFE3C8}"/>
          </ac:spMkLst>
        </pc:spChg>
        <pc:spChg chg="add mod">
          <ac:chgData name="Karolina Guillen" userId="c1c08796-a0be-47c6-af52-5d31fd96ec50" providerId="ADAL" clId="{05577134-947B-4D05-AE85-CBC7F5122757}" dt="2024-03-29T16:23:54.016" v="4159"/>
          <ac:spMkLst>
            <pc:docMk/>
            <pc:sldMk cId="1259661119" sldId="16304"/>
            <ac:spMk id="10" creationId="{EEF3D792-C2DF-32B5-9543-A8AD15EBD6B6}"/>
          </ac:spMkLst>
        </pc:spChg>
        <pc:spChg chg="mod">
          <ac:chgData name="Karolina Guillen" userId="c1c08796-a0be-47c6-af52-5d31fd96ec50" providerId="ADAL" clId="{05577134-947B-4D05-AE85-CBC7F5122757}" dt="2024-03-29T16:24:36.589" v="4201" actId="1036"/>
          <ac:spMkLst>
            <pc:docMk/>
            <pc:sldMk cId="1259661119" sldId="16304"/>
            <ac:spMk id="11" creationId="{166CDCCA-7D79-49CD-8A93-9900AA188B4F}"/>
          </ac:spMkLst>
        </pc:spChg>
        <pc:spChg chg="add mod ord">
          <ac:chgData name="Karolina Guillen" userId="c1c08796-a0be-47c6-af52-5d31fd96ec50" providerId="ADAL" clId="{05577134-947B-4D05-AE85-CBC7F5122757}" dt="2024-03-29T16:30:56.464" v="4269" actId="1076"/>
          <ac:spMkLst>
            <pc:docMk/>
            <pc:sldMk cId="1259661119" sldId="16304"/>
            <ac:spMk id="12" creationId="{5EA26EF5-7477-60F1-4E14-E59CA2523238}"/>
          </ac:spMkLst>
        </pc:spChg>
        <pc:spChg chg="add mod">
          <ac:chgData name="Karolina Guillen" userId="c1c08796-a0be-47c6-af52-5d31fd96ec50" providerId="ADAL" clId="{05577134-947B-4D05-AE85-CBC7F5122757}" dt="2024-03-29T16:30:59.481" v="4270" actId="1076"/>
          <ac:spMkLst>
            <pc:docMk/>
            <pc:sldMk cId="1259661119" sldId="16304"/>
            <ac:spMk id="27" creationId="{A0531404-A4AA-1D33-45C1-6DBCDCFA5392}"/>
          </ac:spMkLst>
        </pc:spChg>
        <pc:spChg chg="add del">
          <ac:chgData name="Karolina Guillen" userId="c1c08796-a0be-47c6-af52-5d31fd96ec50" providerId="ADAL" clId="{05577134-947B-4D05-AE85-CBC7F5122757}" dt="2024-03-29T16:52:16.614" v="4335" actId="478"/>
          <ac:spMkLst>
            <pc:docMk/>
            <pc:sldMk cId="1259661119" sldId="16304"/>
            <ac:spMk id="37" creationId="{A6346EF6-542B-EF61-EA47-2DA2C4570348}"/>
          </ac:spMkLst>
        </pc:spChg>
        <pc:spChg chg="mod topLvl">
          <ac:chgData name="Karolina Guillen" userId="c1c08796-a0be-47c6-af52-5d31fd96ec50" providerId="ADAL" clId="{05577134-947B-4D05-AE85-CBC7F5122757}" dt="2024-03-29T16:24:02.486" v="4160" actId="165"/>
          <ac:spMkLst>
            <pc:docMk/>
            <pc:sldMk cId="1259661119" sldId="16304"/>
            <ac:spMk id="45" creationId="{AFC7E004-F6C5-4A56-ACBB-8D9A44573B38}"/>
          </ac:spMkLst>
        </pc:spChg>
        <pc:spChg chg="mod topLvl">
          <ac:chgData name="Karolina Guillen" userId="c1c08796-a0be-47c6-af52-5d31fd96ec50" providerId="ADAL" clId="{05577134-947B-4D05-AE85-CBC7F5122757}" dt="2024-03-29T16:54:11.854" v="4356" actId="1076"/>
          <ac:spMkLst>
            <pc:docMk/>
            <pc:sldMk cId="1259661119" sldId="16304"/>
            <ac:spMk id="48" creationId="{0F7A7326-F71D-4945-8F83-6AE331196C4E}"/>
          </ac:spMkLst>
        </pc:spChg>
        <pc:spChg chg="mod topLvl">
          <ac:chgData name="Karolina Guillen" userId="c1c08796-a0be-47c6-af52-5d31fd96ec50" providerId="ADAL" clId="{05577134-947B-4D05-AE85-CBC7F5122757}" dt="2024-03-29T16:24:02.486" v="4160" actId="165"/>
          <ac:spMkLst>
            <pc:docMk/>
            <pc:sldMk cId="1259661119" sldId="16304"/>
            <ac:spMk id="49" creationId="{35B3FF8A-FABD-4B28-B536-C882F686C5BE}"/>
          </ac:spMkLst>
        </pc:spChg>
        <pc:spChg chg="mod topLvl">
          <ac:chgData name="Karolina Guillen" userId="c1c08796-a0be-47c6-af52-5d31fd96ec50" providerId="ADAL" clId="{05577134-947B-4D05-AE85-CBC7F5122757}" dt="2024-03-29T16:24:02.486" v="4160" actId="165"/>
          <ac:spMkLst>
            <pc:docMk/>
            <pc:sldMk cId="1259661119" sldId="16304"/>
            <ac:spMk id="50" creationId="{F0970B33-EEE1-42FF-B295-F1331BE9E72A}"/>
          </ac:spMkLst>
        </pc:spChg>
        <pc:spChg chg="mod topLvl">
          <ac:chgData name="Karolina Guillen" userId="c1c08796-a0be-47c6-af52-5d31fd96ec50" providerId="ADAL" clId="{05577134-947B-4D05-AE85-CBC7F5122757}" dt="2024-03-29T16:24:02.486" v="4160" actId="165"/>
          <ac:spMkLst>
            <pc:docMk/>
            <pc:sldMk cId="1259661119" sldId="16304"/>
            <ac:spMk id="51" creationId="{5A5469BF-9BC0-4028-AE74-B0119EBC7D0F}"/>
          </ac:spMkLst>
        </pc:spChg>
        <pc:spChg chg="mod topLvl">
          <ac:chgData name="Karolina Guillen" userId="c1c08796-a0be-47c6-af52-5d31fd96ec50" providerId="ADAL" clId="{05577134-947B-4D05-AE85-CBC7F5122757}" dt="2024-03-29T16:24:02.486" v="4160" actId="165"/>
          <ac:spMkLst>
            <pc:docMk/>
            <pc:sldMk cId="1259661119" sldId="16304"/>
            <ac:spMk id="52" creationId="{D5974594-7C04-44C1-9732-AABA833BDE46}"/>
          </ac:spMkLst>
        </pc:spChg>
        <pc:spChg chg="mod topLvl">
          <ac:chgData name="Karolina Guillen" userId="c1c08796-a0be-47c6-af52-5d31fd96ec50" providerId="ADAL" clId="{05577134-947B-4D05-AE85-CBC7F5122757}" dt="2024-03-29T16:24:02.486" v="4160" actId="165"/>
          <ac:spMkLst>
            <pc:docMk/>
            <pc:sldMk cId="1259661119" sldId="16304"/>
            <ac:spMk id="53" creationId="{4E8CCDAF-9453-4505-90E8-79E849563BE2}"/>
          </ac:spMkLst>
        </pc:spChg>
        <pc:spChg chg="mod topLvl">
          <ac:chgData name="Karolina Guillen" userId="c1c08796-a0be-47c6-af52-5d31fd96ec50" providerId="ADAL" clId="{05577134-947B-4D05-AE85-CBC7F5122757}" dt="2024-03-29T16:24:02.486" v="4160" actId="165"/>
          <ac:spMkLst>
            <pc:docMk/>
            <pc:sldMk cId="1259661119" sldId="16304"/>
            <ac:spMk id="55" creationId="{5D4A9E7D-2334-4C14-BD7B-9CBC4E957FC3}"/>
          </ac:spMkLst>
        </pc:spChg>
        <pc:spChg chg="mod">
          <ac:chgData name="Karolina Guillen" userId="c1c08796-a0be-47c6-af52-5d31fd96ec50" providerId="ADAL" clId="{05577134-947B-4D05-AE85-CBC7F5122757}" dt="2024-03-29T16:20:16.280" v="4106" actId="20577"/>
          <ac:spMkLst>
            <pc:docMk/>
            <pc:sldMk cId="1259661119" sldId="16304"/>
            <ac:spMk id="59" creationId="{A5302D62-B5E0-402E-9363-DA37B15A0760}"/>
          </ac:spMkLst>
        </pc:spChg>
        <pc:spChg chg="mod">
          <ac:chgData name="Karolina Guillen" userId="c1c08796-a0be-47c6-af52-5d31fd96ec50" providerId="ADAL" clId="{05577134-947B-4D05-AE85-CBC7F5122757}" dt="2024-03-29T16:20:27.295" v="4112" actId="20577"/>
          <ac:spMkLst>
            <pc:docMk/>
            <pc:sldMk cId="1259661119" sldId="16304"/>
            <ac:spMk id="66" creationId="{8B238173-ED7E-4DD4-802E-F4DACF4AA97F}"/>
          </ac:spMkLst>
        </pc:spChg>
        <pc:spChg chg="mod">
          <ac:chgData name="Karolina Guillen" userId="c1c08796-a0be-47c6-af52-5d31fd96ec50" providerId="ADAL" clId="{05577134-947B-4D05-AE85-CBC7F5122757}" dt="2024-03-29T16:20:35.478" v="4122" actId="20577"/>
          <ac:spMkLst>
            <pc:docMk/>
            <pc:sldMk cId="1259661119" sldId="16304"/>
            <ac:spMk id="71" creationId="{05CD92F0-7935-4EE4-A4FB-C64F9157876D}"/>
          </ac:spMkLst>
        </pc:spChg>
        <pc:spChg chg="mod">
          <ac:chgData name="Karolina Guillen" userId="c1c08796-a0be-47c6-af52-5d31fd96ec50" providerId="ADAL" clId="{05577134-947B-4D05-AE85-CBC7F5122757}" dt="2024-04-01T20:57:46.932" v="7542" actId="20577"/>
          <ac:spMkLst>
            <pc:docMk/>
            <pc:sldMk cId="1259661119" sldId="16304"/>
            <ac:spMk id="80" creationId="{5C98005F-913A-4BE8-8A55-F537D5B13335}"/>
          </ac:spMkLst>
        </pc:spChg>
        <pc:spChg chg="mod">
          <ac:chgData name="Karolina Guillen" userId="c1c08796-a0be-47c6-af52-5d31fd96ec50" providerId="ADAL" clId="{05577134-947B-4D05-AE85-CBC7F5122757}" dt="2024-04-01T20:57:44.738" v="7541" actId="20577"/>
          <ac:spMkLst>
            <pc:docMk/>
            <pc:sldMk cId="1259661119" sldId="16304"/>
            <ac:spMk id="81" creationId="{FD8B8268-6ECD-43C5-8A82-FC8F76C7B45F}"/>
          </ac:spMkLst>
        </pc:spChg>
        <pc:spChg chg="mod">
          <ac:chgData name="Karolina Guillen" userId="c1c08796-a0be-47c6-af52-5d31fd96ec50" providerId="ADAL" clId="{05577134-947B-4D05-AE85-CBC7F5122757}" dt="2024-04-01T20:57:42.805" v="7540" actId="20577"/>
          <ac:spMkLst>
            <pc:docMk/>
            <pc:sldMk cId="1259661119" sldId="16304"/>
            <ac:spMk id="82" creationId="{CEC0990B-1F50-4A0B-89A0-A983FCFAE3FD}"/>
          </ac:spMkLst>
        </pc:spChg>
        <pc:spChg chg="del">
          <ac:chgData name="Karolina Guillen" userId="c1c08796-a0be-47c6-af52-5d31fd96ec50" providerId="ADAL" clId="{05577134-947B-4D05-AE85-CBC7F5122757}" dt="2024-03-29T16:24:22.199" v="4163" actId="478"/>
          <ac:spMkLst>
            <pc:docMk/>
            <pc:sldMk cId="1259661119" sldId="16304"/>
            <ac:spMk id="83" creationId="{71E6494E-BAC3-4B5C-9B0A-DC34F1CB1EC1}"/>
          </ac:spMkLst>
        </pc:spChg>
        <pc:spChg chg="mod">
          <ac:chgData name="Karolina Guillen" userId="c1c08796-a0be-47c6-af52-5d31fd96ec50" providerId="ADAL" clId="{05577134-947B-4D05-AE85-CBC7F5122757}" dt="2024-03-29T16:21:05.601" v="4130" actId="20577"/>
          <ac:spMkLst>
            <pc:docMk/>
            <pc:sldMk cId="1259661119" sldId="16304"/>
            <ac:spMk id="89" creationId="{FB2CD05B-BE54-40BD-AD5A-AE70CD2AFBA5}"/>
          </ac:spMkLst>
        </pc:spChg>
        <pc:grpChg chg="del">
          <ac:chgData name="Karolina Guillen" userId="c1c08796-a0be-47c6-af52-5d31fd96ec50" providerId="ADAL" clId="{05577134-947B-4D05-AE85-CBC7F5122757}" dt="2024-03-29T16:24:02.486" v="4160" actId="165"/>
          <ac:grpSpMkLst>
            <pc:docMk/>
            <pc:sldMk cId="1259661119" sldId="16304"/>
            <ac:grpSpMk id="8" creationId="{2BDA6262-6E7D-48B2-BBF2-91F73541D198}"/>
          </ac:grpSpMkLst>
        </pc:grpChg>
        <pc:grpChg chg="mod">
          <ac:chgData name="Karolina Guillen" userId="c1c08796-a0be-47c6-af52-5d31fd96ec50" providerId="ADAL" clId="{05577134-947B-4D05-AE85-CBC7F5122757}" dt="2024-03-29T16:24:31.395" v="4180" actId="1036"/>
          <ac:grpSpMkLst>
            <pc:docMk/>
            <pc:sldMk cId="1259661119" sldId="16304"/>
            <ac:grpSpMk id="9" creationId="{ACBDA8C7-E585-4E55-A597-D62AE86C78D1}"/>
          </ac:grpSpMkLst>
        </pc:grpChg>
        <pc:grpChg chg="mod">
          <ac:chgData name="Karolina Guillen" userId="c1c08796-a0be-47c6-af52-5d31fd96ec50" providerId="ADAL" clId="{05577134-947B-4D05-AE85-CBC7F5122757}" dt="2024-03-29T16:24:31.395" v="4180" actId="1036"/>
          <ac:grpSpMkLst>
            <pc:docMk/>
            <pc:sldMk cId="1259661119" sldId="16304"/>
            <ac:grpSpMk id="65" creationId="{D922176D-97CE-404F-86B9-9BC01C89766D}"/>
          </ac:grpSpMkLst>
        </pc:grpChg>
        <pc:grpChg chg="mod">
          <ac:chgData name="Karolina Guillen" userId="c1c08796-a0be-47c6-af52-5d31fd96ec50" providerId="ADAL" clId="{05577134-947B-4D05-AE85-CBC7F5122757}" dt="2024-03-29T16:24:31.395" v="4180" actId="1036"/>
          <ac:grpSpMkLst>
            <pc:docMk/>
            <pc:sldMk cId="1259661119" sldId="16304"/>
            <ac:grpSpMk id="70" creationId="{63125C73-E046-4E48-A0B2-AA79DB8467B5}"/>
          </ac:grpSpMkLst>
        </pc:grpChg>
        <pc:grpChg chg="mod">
          <ac:chgData name="Karolina Guillen" userId="c1c08796-a0be-47c6-af52-5d31fd96ec50" providerId="ADAL" clId="{05577134-947B-4D05-AE85-CBC7F5122757}" dt="2024-03-29T16:24:31.395" v="4180" actId="1036"/>
          <ac:grpSpMkLst>
            <pc:docMk/>
            <pc:sldMk cId="1259661119" sldId="16304"/>
            <ac:grpSpMk id="87" creationId="{33171088-9D99-445E-9E21-DE27643CDFB0}"/>
          </ac:grpSpMkLst>
        </pc:grpChg>
        <pc:graphicFrameChg chg="mod">
          <ac:chgData name="Karolina Guillen" userId="c1c08796-a0be-47c6-af52-5d31fd96ec50" providerId="ADAL" clId="{05577134-947B-4D05-AE85-CBC7F5122757}" dt="2024-03-29T16:55:52.427" v="4398" actId="1076"/>
          <ac:graphicFrameMkLst>
            <pc:docMk/>
            <pc:sldMk cId="1259661119" sldId="16304"/>
            <ac:graphicFrameMk id="21" creationId="{E21DC8DF-6C85-4132-BE2C-9DC2FBF37320}"/>
          </ac:graphicFrameMkLst>
        </pc:graphicFrameChg>
        <pc:picChg chg="del">
          <ac:chgData name="Karolina Guillen" userId="c1c08796-a0be-47c6-af52-5d31fd96ec50" providerId="ADAL" clId="{05577134-947B-4D05-AE85-CBC7F5122757}" dt="2024-03-29T16:19:04.164" v="4069" actId="478"/>
          <ac:picMkLst>
            <pc:docMk/>
            <pc:sldMk cId="1259661119" sldId="16304"/>
            <ac:picMk id="14" creationId="{BC57B421-F802-4F8F-BA62-B9C0312A4156}"/>
          </ac:picMkLst>
        </pc:picChg>
        <pc:picChg chg="add mod">
          <ac:chgData name="Karolina Guillen" userId="c1c08796-a0be-47c6-af52-5d31fd96ec50" providerId="ADAL" clId="{05577134-947B-4D05-AE85-CBC7F5122757}" dt="2024-03-29T16:30:18.626" v="4261" actId="1076"/>
          <ac:picMkLst>
            <pc:docMk/>
            <pc:sldMk cId="1259661119" sldId="16304"/>
            <ac:picMk id="18" creationId="{798E4F2F-529E-C42D-3732-F389687804C1}"/>
          </ac:picMkLst>
        </pc:picChg>
        <pc:picChg chg="add del">
          <ac:chgData name="Karolina Guillen" userId="c1c08796-a0be-47c6-af52-5d31fd96ec50" providerId="ADAL" clId="{05577134-947B-4D05-AE85-CBC7F5122757}" dt="2024-03-29T16:26:31.533" v="4211" actId="478"/>
          <ac:picMkLst>
            <pc:docMk/>
            <pc:sldMk cId="1259661119" sldId="16304"/>
            <ac:picMk id="19" creationId="{D38EBD4A-DBA8-975A-0690-28063F3F3F49}"/>
          </ac:picMkLst>
        </pc:picChg>
        <pc:picChg chg="add mod">
          <ac:chgData name="Karolina Guillen" userId="c1c08796-a0be-47c6-af52-5d31fd96ec50" providerId="ADAL" clId="{05577134-947B-4D05-AE85-CBC7F5122757}" dt="2024-03-29T16:29:50.150" v="4255" actId="1076"/>
          <ac:picMkLst>
            <pc:docMk/>
            <pc:sldMk cId="1259661119" sldId="16304"/>
            <ac:picMk id="20" creationId="{C8EABBF5-13C1-6776-DD4E-17E8A6438F27}"/>
          </ac:picMkLst>
        </pc:picChg>
        <pc:picChg chg="add mod">
          <ac:chgData name="Karolina Guillen" userId="c1c08796-a0be-47c6-af52-5d31fd96ec50" providerId="ADAL" clId="{05577134-947B-4D05-AE85-CBC7F5122757}" dt="2024-03-29T16:28:46.769" v="4244" actId="1076"/>
          <ac:picMkLst>
            <pc:docMk/>
            <pc:sldMk cId="1259661119" sldId="16304"/>
            <ac:picMk id="22" creationId="{BC91DDDB-0945-CFAF-83B0-011D7B9C0EBA}"/>
          </ac:picMkLst>
        </pc:picChg>
        <pc:picChg chg="add mod">
          <ac:chgData name="Karolina Guillen" userId="c1c08796-a0be-47c6-af52-5d31fd96ec50" providerId="ADAL" clId="{05577134-947B-4D05-AE85-CBC7F5122757}" dt="2024-03-29T16:29:37.469" v="4250" actId="1076"/>
          <ac:picMkLst>
            <pc:docMk/>
            <pc:sldMk cId="1259661119" sldId="16304"/>
            <ac:picMk id="23" creationId="{4E6AA8E5-0429-52A0-7913-74F488D1C693}"/>
          </ac:picMkLst>
        </pc:picChg>
        <pc:picChg chg="add mod">
          <ac:chgData name="Karolina Guillen" userId="c1c08796-a0be-47c6-af52-5d31fd96ec50" providerId="ADAL" clId="{05577134-947B-4D05-AE85-CBC7F5122757}" dt="2024-03-29T16:30:28.273" v="4265" actId="1076"/>
          <ac:picMkLst>
            <pc:docMk/>
            <pc:sldMk cId="1259661119" sldId="16304"/>
            <ac:picMk id="24" creationId="{3112C2B0-CA64-AE4B-3E6E-E83120D51781}"/>
          </ac:picMkLst>
        </pc:picChg>
        <pc:picChg chg="add mod">
          <ac:chgData name="Karolina Guillen" userId="c1c08796-a0be-47c6-af52-5d31fd96ec50" providerId="ADAL" clId="{05577134-947B-4D05-AE85-CBC7F5122757}" dt="2024-03-29T16:30:26.363" v="4264" actId="1076"/>
          <ac:picMkLst>
            <pc:docMk/>
            <pc:sldMk cId="1259661119" sldId="16304"/>
            <ac:picMk id="25" creationId="{F453ACDC-DF41-0508-31AB-D05D0E5E354C}"/>
          </ac:picMkLst>
        </pc:picChg>
        <pc:picChg chg="add del mod">
          <ac:chgData name="Karolina Guillen" userId="c1c08796-a0be-47c6-af52-5d31fd96ec50" providerId="ADAL" clId="{05577134-947B-4D05-AE85-CBC7F5122757}" dt="2024-03-29T16:30:30.604" v="4266" actId="478"/>
          <ac:picMkLst>
            <pc:docMk/>
            <pc:sldMk cId="1259661119" sldId="16304"/>
            <ac:picMk id="26" creationId="{FBA0637A-98B6-8572-DCA9-9EEDCF74D4F1}"/>
          </ac:picMkLst>
        </pc:picChg>
        <pc:picChg chg="add mod">
          <ac:chgData name="Karolina Guillen" userId="c1c08796-a0be-47c6-af52-5d31fd96ec50" providerId="ADAL" clId="{05577134-947B-4D05-AE85-CBC7F5122757}" dt="2024-03-29T16:35:51.436" v="4303" actId="1076"/>
          <ac:picMkLst>
            <pc:docMk/>
            <pc:sldMk cId="1259661119" sldId="16304"/>
            <ac:picMk id="28" creationId="{1D4FAED6-C484-3ADA-2097-78295D745003}"/>
          </ac:picMkLst>
        </pc:picChg>
        <pc:picChg chg="add mod">
          <ac:chgData name="Karolina Guillen" userId="c1c08796-a0be-47c6-af52-5d31fd96ec50" providerId="ADAL" clId="{05577134-947B-4D05-AE85-CBC7F5122757}" dt="2024-03-29T16:46:28.228" v="4308" actId="1076"/>
          <ac:picMkLst>
            <pc:docMk/>
            <pc:sldMk cId="1259661119" sldId="16304"/>
            <ac:picMk id="29" creationId="{70DBCFFA-C999-5C8F-CFEA-FFF56EAC4B3C}"/>
          </ac:picMkLst>
        </pc:picChg>
        <pc:picChg chg="add mod modCrop">
          <ac:chgData name="Karolina Guillen" userId="c1c08796-a0be-47c6-af52-5d31fd96ec50" providerId="ADAL" clId="{05577134-947B-4D05-AE85-CBC7F5122757}" dt="2024-03-29T16:35:45.747" v="4301" actId="1076"/>
          <ac:picMkLst>
            <pc:docMk/>
            <pc:sldMk cId="1259661119" sldId="16304"/>
            <ac:picMk id="30" creationId="{F3B077CB-E0E6-5575-1415-5D65BE4E0E01}"/>
          </ac:picMkLst>
        </pc:picChg>
        <pc:picChg chg="add mod">
          <ac:chgData name="Karolina Guillen" userId="c1c08796-a0be-47c6-af52-5d31fd96ec50" providerId="ADAL" clId="{05577134-947B-4D05-AE85-CBC7F5122757}" dt="2024-03-29T16:35:58.632" v="4304"/>
          <ac:picMkLst>
            <pc:docMk/>
            <pc:sldMk cId="1259661119" sldId="16304"/>
            <ac:picMk id="31" creationId="{5D415FBF-154B-E73B-76BC-E1E4E44711C2}"/>
          </ac:picMkLst>
        </pc:picChg>
        <pc:picChg chg="add mod">
          <ac:chgData name="Karolina Guillen" userId="c1c08796-a0be-47c6-af52-5d31fd96ec50" providerId="ADAL" clId="{05577134-947B-4D05-AE85-CBC7F5122757}" dt="2024-03-29T16:46:21.996" v="4307" actId="1076"/>
          <ac:picMkLst>
            <pc:docMk/>
            <pc:sldMk cId="1259661119" sldId="16304"/>
            <ac:picMk id="32" creationId="{3F07A646-95B6-7EFE-B195-07FB0E6B77A1}"/>
          </ac:picMkLst>
        </pc:picChg>
        <pc:picChg chg="add mod">
          <ac:chgData name="Karolina Guillen" userId="c1c08796-a0be-47c6-af52-5d31fd96ec50" providerId="ADAL" clId="{05577134-947B-4D05-AE85-CBC7F5122757}" dt="2024-03-29T16:46:18.438" v="4306" actId="1076"/>
          <ac:picMkLst>
            <pc:docMk/>
            <pc:sldMk cId="1259661119" sldId="16304"/>
            <ac:picMk id="33" creationId="{48E15645-B545-0529-F349-91292375D305}"/>
          </ac:picMkLst>
        </pc:picChg>
        <pc:picChg chg="add mod">
          <ac:chgData name="Karolina Guillen" userId="c1c08796-a0be-47c6-af52-5d31fd96ec50" providerId="ADAL" clId="{05577134-947B-4D05-AE85-CBC7F5122757}" dt="2024-03-29T16:55:41.399" v="4390" actId="1076"/>
          <ac:picMkLst>
            <pc:docMk/>
            <pc:sldMk cId="1259661119" sldId="16304"/>
            <ac:picMk id="34" creationId="{908B7302-9111-47D2-A450-937E86DB8656}"/>
          </ac:picMkLst>
        </pc:picChg>
        <pc:picChg chg="add mod">
          <ac:chgData name="Karolina Guillen" userId="c1c08796-a0be-47c6-af52-5d31fd96ec50" providerId="ADAL" clId="{05577134-947B-4D05-AE85-CBC7F5122757}" dt="2024-03-29T16:56:04.430" v="4401" actId="1076"/>
          <ac:picMkLst>
            <pc:docMk/>
            <pc:sldMk cId="1259661119" sldId="16304"/>
            <ac:picMk id="35" creationId="{0C324559-78BE-81E6-09C3-E3F3C4C9B564}"/>
          </ac:picMkLst>
        </pc:picChg>
        <pc:picChg chg="add del mod">
          <ac:chgData name="Karolina Guillen" userId="c1c08796-a0be-47c6-af52-5d31fd96ec50" providerId="ADAL" clId="{05577134-947B-4D05-AE85-CBC7F5122757}" dt="2024-03-29T16:51:46.901" v="4333" actId="478"/>
          <ac:picMkLst>
            <pc:docMk/>
            <pc:sldMk cId="1259661119" sldId="16304"/>
            <ac:picMk id="36" creationId="{F38FE4B2-A40D-773F-8A61-27BB03169256}"/>
          </ac:picMkLst>
        </pc:picChg>
        <pc:picChg chg="del mod topLvl">
          <ac:chgData name="Karolina Guillen" userId="c1c08796-a0be-47c6-af52-5d31fd96ec50" providerId="ADAL" clId="{05577134-947B-4D05-AE85-CBC7F5122757}" dt="2024-03-29T16:24:06.848" v="4161" actId="478"/>
          <ac:picMkLst>
            <pc:docMk/>
            <pc:sldMk cId="1259661119" sldId="16304"/>
            <ac:picMk id="38" creationId="{A6489FA3-88C9-4E97-A3A2-B1914D0AD8E1}"/>
          </ac:picMkLst>
        </pc:picChg>
        <pc:picChg chg="del mod topLvl">
          <ac:chgData name="Karolina Guillen" userId="c1c08796-a0be-47c6-af52-5d31fd96ec50" providerId="ADAL" clId="{05577134-947B-4D05-AE85-CBC7F5122757}" dt="2024-03-29T16:24:06.848" v="4161" actId="478"/>
          <ac:picMkLst>
            <pc:docMk/>
            <pc:sldMk cId="1259661119" sldId="16304"/>
            <ac:picMk id="39" creationId="{4CF77ECD-0AA4-45A6-AD0F-124F52640CAD}"/>
          </ac:picMkLst>
        </pc:picChg>
        <pc:picChg chg="del mod topLvl">
          <ac:chgData name="Karolina Guillen" userId="c1c08796-a0be-47c6-af52-5d31fd96ec50" providerId="ADAL" clId="{05577134-947B-4D05-AE85-CBC7F5122757}" dt="2024-03-29T16:24:06.848" v="4161" actId="478"/>
          <ac:picMkLst>
            <pc:docMk/>
            <pc:sldMk cId="1259661119" sldId="16304"/>
            <ac:picMk id="40" creationId="{49CF290C-AE7A-4354-A33F-AC72B85E4969}"/>
          </ac:picMkLst>
        </pc:picChg>
        <pc:picChg chg="del mod topLvl">
          <ac:chgData name="Karolina Guillen" userId="c1c08796-a0be-47c6-af52-5d31fd96ec50" providerId="ADAL" clId="{05577134-947B-4D05-AE85-CBC7F5122757}" dt="2024-03-29T16:24:06.848" v="4161" actId="478"/>
          <ac:picMkLst>
            <pc:docMk/>
            <pc:sldMk cId="1259661119" sldId="16304"/>
            <ac:picMk id="41" creationId="{2BD55364-F9DE-40DF-9E8F-6332E5E6262C}"/>
          </ac:picMkLst>
        </pc:picChg>
        <pc:picChg chg="del mod topLvl">
          <ac:chgData name="Karolina Guillen" userId="c1c08796-a0be-47c6-af52-5d31fd96ec50" providerId="ADAL" clId="{05577134-947B-4D05-AE85-CBC7F5122757}" dt="2024-03-29T16:24:06.848" v="4161" actId="478"/>
          <ac:picMkLst>
            <pc:docMk/>
            <pc:sldMk cId="1259661119" sldId="16304"/>
            <ac:picMk id="43" creationId="{23E20862-FD51-476E-B955-C966A34CECFF}"/>
          </ac:picMkLst>
        </pc:picChg>
        <pc:picChg chg="del mod topLvl">
          <ac:chgData name="Karolina Guillen" userId="c1c08796-a0be-47c6-af52-5d31fd96ec50" providerId="ADAL" clId="{05577134-947B-4D05-AE85-CBC7F5122757}" dt="2024-03-29T16:24:06.848" v="4161" actId="478"/>
          <ac:picMkLst>
            <pc:docMk/>
            <pc:sldMk cId="1259661119" sldId="16304"/>
            <ac:picMk id="44" creationId="{58D8ED4B-B98B-46BF-92CD-86FC6B731384}"/>
          </ac:picMkLst>
        </pc:picChg>
        <pc:picChg chg="del mod topLvl">
          <ac:chgData name="Karolina Guillen" userId="c1c08796-a0be-47c6-af52-5d31fd96ec50" providerId="ADAL" clId="{05577134-947B-4D05-AE85-CBC7F5122757}" dt="2024-03-29T16:24:06.848" v="4161" actId="478"/>
          <ac:picMkLst>
            <pc:docMk/>
            <pc:sldMk cId="1259661119" sldId="16304"/>
            <ac:picMk id="54" creationId="{C462F1C9-ECAE-4F18-9680-A3AD3CA8040A}"/>
          </ac:picMkLst>
        </pc:picChg>
        <pc:picChg chg="del mod topLvl">
          <ac:chgData name="Karolina Guillen" userId="c1c08796-a0be-47c6-af52-5d31fd96ec50" providerId="ADAL" clId="{05577134-947B-4D05-AE85-CBC7F5122757}" dt="2024-03-29T16:24:06.848" v="4161" actId="478"/>
          <ac:picMkLst>
            <pc:docMk/>
            <pc:sldMk cId="1259661119" sldId="16304"/>
            <ac:picMk id="56" creationId="{2A7C2B4F-F272-4B34-AFF3-B3A752EC21C3}"/>
          </ac:picMkLst>
        </pc:picChg>
        <pc:picChg chg="del mod topLvl">
          <ac:chgData name="Karolina Guillen" userId="c1c08796-a0be-47c6-af52-5d31fd96ec50" providerId="ADAL" clId="{05577134-947B-4D05-AE85-CBC7F5122757}" dt="2024-03-29T16:24:06.848" v="4161" actId="478"/>
          <ac:picMkLst>
            <pc:docMk/>
            <pc:sldMk cId="1259661119" sldId="16304"/>
            <ac:picMk id="57" creationId="{C94DA7DE-C3D6-469B-A3E7-0282FE0841DE}"/>
          </ac:picMkLst>
        </pc:picChg>
        <pc:picChg chg="del mod topLvl">
          <ac:chgData name="Karolina Guillen" userId="c1c08796-a0be-47c6-af52-5d31fd96ec50" providerId="ADAL" clId="{05577134-947B-4D05-AE85-CBC7F5122757}" dt="2024-03-29T16:24:06.848" v="4161" actId="478"/>
          <ac:picMkLst>
            <pc:docMk/>
            <pc:sldMk cId="1259661119" sldId="16304"/>
            <ac:picMk id="58" creationId="{A268FD6B-2989-45E1-81CC-99762C12DC2A}"/>
          </ac:picMkLst>
        </pc:picChg>
        <pc:picChg chg="del mod topLvl">
          <ac:chgData name="Karolina Guillen" userId="c1c08796-a0be-47c6-af52-5d31fd96ec50" providerId="ADAL" clId="{05577134-947B-4D05-AE85-CBC7F5122757}" dt="2024-03-29T16:24:06.848" v="4161" actId="478"/>
          <ac:picMkLst>
            <pc:docMk/>
            <pc:sldMk cId="1259661119" sldId="16304"/>
            <ac:picMk id="60" creationId="{FCD870C9-706A-49D1-8800-38A9B2A7C7A2}"/>
          </ac:picMkLst>
        </pc:picChg>
        <pc:picChg chg="del mod topLvl">
          <ac:chgData name="Karolina Guillen" userId="c1c08796-a0be-47c6-af52-5d31fd96ec50" providerId="ADAL" clId="{05577134-947B-4D05-AE85-CBC7F5122757}" dt="2024-03-29T16:24:06.848" v="4161" actId="478"/>
          <ac:picMkLst>
            <pc:docMk/>
            <pc:sldMk cId="1259661119" sldId="16304"/>
            <ac:picMk id="62" creationId="{74ABDF8F-2B2F-4A2C-9C11-FC2F5D03E4ED}"/>
          </ac:picMkLst>
        </pc:picChg>
        <pc:picChg chg="add mod modCrop">
          <ac:chgData name="Karolina Guillen" userId="c1c08796-a0be-47c6-af52-5d31fd96ec50" providerId="ADAL" clId="{05577134-947B-4D05-AE85-CBC7F5122757}" dt="2024-03-29T16:55:50.644" v="4396" actId="14100"/>
          <ac:picMkLst>
            <pc:docMk/>
            <pc:sldMk cId="1259661119" sldId="16304"/>
            <ac:picMk id="64" creationId="{CFA4540E-B598-CB3B-BDF0-E99C6AE581F3}"/>
          </ac:picMkLst>
        </pc:picChg>
        <pc:picChg chg="del mod topLvl">
          <ac:chgData name="Karolina Guillen" userId="c1c08796-a0be-47c6-af52-5d31fd96ec50" providerId="ADAL" clId="{05577134-947B-4D05-AE85-CBC7F5122757}" dt="2024-03-29T16:24:06.848" v="4161" actId="478"/>
          <ac:picMkLst>
            <pc:docMk/>
            <pc:sldMk cId="1259661119" sldId="16304"/>
            <ac:picMk id="68" creationId="{D6F882AC-1AAB-4119-B13C-88A45D91879A}"/>
          </ac:picMkLst>
        </pc:picChg>
        <pc:picChg chg="del mod topLvl">
          <ac:chgData name="Karolina Guillen" userId="c1c08796-a0be-47c6-af52-5d31fd96ec50" providerId="ADAL" clId="{05577134-947B-4D05-AE85-CBC7F5122757}" dt="2024-03-29T16:24:06.848" v="4161" actId="478"/>
          <ac:picMkLst>
            <pc:docMk/>
            <pc:sldMk cId="1259661119" sldId="16304"/>
            <ac:picMk id="72" creationId="{4A3DDBA3-6C01-493D-B9C5-B40B24FA52E2}"/>
          </ac:picMkLst>
        </pc:picChg>
        <pc:picChg chg="del mod topLvl">
          <ac:chgData name="Karolina Guillen" userId="c1c08796-a0be-47c6-af52-5d31fd96ec50" providerId="ADAL" clId="{05577134-947B-4D05-AE85-CBC7F5122757}" dt="2024-03-29T16:24:06.848" v="4161" actId="478"/>
          <ac:picMkLst>
            <pc:docMk/>
            <pc:sldMk cId="1259661119" sldId="16304"/>
            <ac:picMk id="75" creationId="{309A5512-99BF-4466-9AEE-3E14DCCF1706}"/>
          </ac:picMkLst>
        </pc:picChg>
        <pc:picChg chg="del mod topLvl">
          <ac:chgData name="Karolina Guillen" userId="c1c08796-a0be-47c6-af52-5d31fd96ec50" providerId="ADAL" clId="{05577134-947B-4D05-AE85-CBC7F5122757}" dt="2024-03-29T16:24:06.848" v="4161" actId="478"/>
          <ac:picMkLst>
            <pc:docMk/>
            <pc:sldMk cId="1259661119" sldId="16304"/>
            <ac:picMk id="76" creationId="{B9798961-4315-45AA-ABD5-960755763BEA}"/>
          </ac:picMkLst>
        </pc:picChg>
        <pc:picChg chg="del mod topLvl">
          <ac:chgData name="Karolina Guillen" userId="c1c08796-a0be-47c6-af52-5d31fd96ec50" providerId="ADAL" clId="{05577134-947B-4D05-AE85-CBC7F5122757}" dt="2024-03-29T16:24:06.848" v="4161" actId="478"/>
          <ac:picMkLst>
            <pc:docMk/>
            <pc:sldMk cId="1259661119" sldId="16304"/>
            <ac:picMk id="77" creationId="{8ECB837B-94E3-435B-A3B9-9993113AECCC}"/>
          </ac:picMkLst>
        </pc:picChg>
        <pc:picChg chg="del mod topLvl">
          <ac:chgData name="Karolina Guillen" userId="c1c08796-a0be-47c6-af52-5d31fd96ec50" providerId="ADAL" clId="{05577134-947B-4D05-AE85-CBC7F5122757}" dt="2024-03-29T16:24:06.848" v="4161" actId="478"/>
          <ac:picMkLst>
            <pc:docMk/>
            <pc:sldMk cId="1259661119" sldId="16304"/>
            <ac:picMk id="78" creationId="{340CB189-3045-4F5D-8A66-1D35DDD6A0B4}"/>
          </ac:picMkLst>
        </pc:picChg>
        <pc:picChg chg="del">
          <ac:chgData name="Karolina Guillen" userId="c1c08796-a0be-47c6-af52-5d31fd96ec50" providerId="ADAL" clId="{05577134-947B-4D05-AE85-CBC7F5122757}" dt="2024-03-29T16:23:43.834" v="4157" actId="478"/>
          <ac:picMkLst>
            <pc:docMk/>
            <pc:sldMk cId="1259661119" sldId="16304"/>
            <ac:picMk id="79" creationId="{D7A11254-6536-4F06-8D81-B5693EA12A71}"/>
          </ac:picMkLst>
        </pc:picChg>
        <pc:picChg chg="add mod">
          <ac:chgData name="Karolina Guillen" userId="c1c08796-a0be-47c6-af52-5d31fd96ec50" providerId="ADAL" clId="{05577134-947B-4D05-AE85-CBC7F5122757}" dt="2024-03-29T16:55:35.332" v="4387" actId="1076"/>
          <ac:picMkLst>
            <pc:docMk/>
            <pc:sldMk cId="1259661119" sldId="16304"/>
            <ac:picMk id="88" creationId="{14987092-AB49-9EA0-72AC-41DE70BCBE6F}"/>
          </ac:picMkLst>
        </pc:picChg>
        <pc:picChg chg="add mod">
          <ac:chgData name="Karolina Guillen" userId="c1c08796-a0be-47c6-af52-5d31fd96ec50" providerId="ADAL" clId="{05577134-947B-4D05-AE85-CBC7F5122757}" dt="2024-03-29T16:55:42.994" v="4391" actId="1076"/>
          <ac:picMkLst>
            <pc:docMk/>
            <pc:sldMk cId="1259661119" sldId="16304"/>
            <ac:picMk id="90" creationId="{7054E398-3C79-243D-5B7A-74E6DF77B63A}"/>
          </ac:picMkLst>
        </pc:picChg>
        <pc:picChg chg="add mod">
          <ac:chgData name="Karolina Guillen" userId="c1c08796-a0be-47c6-af52-5d31fd96ec50" providerId="ADAL" clId="{05577134-947B-4D05-AE85-CBC7F5122757}" dt="2024-03-29T16:55:56.820" v="4399" actId="1076"/>
          <ac:picMkLst>
            <pc:docMk/>
            <pc:sldMk cId="1259661119" sldId="16304"/>
            <ac:picMk id="92" creationId="{1426266D-C8A7-05BD-AE7C-5883A9607708}"/>
          </ac:picMkLst>
        </pc:picChg>
        <pc:picChg chg="add mod modCrop">
          <ac:chgData name="Karolina Guillen" userId="c1c08796-a0be-47c6-af52-5d31fd96ec50" providerId="ADAL" clId="{05577134-947B-4D05-AE85-CBC7F5122757}" dt="2024-03-29T17:02:26.690" v="4443" actId="14100"/>
          <ac:picMkLst>
            <pc:docMk/>
            <pc:sldMk cId="1259661119" sldId="16304"/>
            <ac:picMk id="94" creationId="{0351E136-6C8C-0E3F-D225-8FCCACFEE981}"/>
          </ac:picMkLst>
        </pc:picChg>
        <pc:picChg chg="add mod">
          <ac:chgData name="Karolina Guillen" userId="c1c08796-a0be-47c6-af52-5d31fd96ec50" providerId="ADAL" clId="{05577134-947B-4D05-AE85-CBC7F5122757}" dt="2024-03-29T16:57:50.039" v="4414" actId="1076"/>
          <ac:picMkLst>
            <pc:docMk/>
            <pc:sldMk cId="1259661119" sldId="16304"/>
            <ac:picMk id="95" creationId="{46802139-6532-6B06-7170-A7E2CA875035}"/>
          </ac:picMkLst>
        </pc:picChg>
        <pc:picChg chg="add mod">
          <ac:chgData name="Karolina Guillen" userId="c1c08796-a0be-47c6-af52-5d31fd96ec50" providerId="ADAL" clId="{05577134-947B-4D05-AE85-CBC7F5122757}" dt="2024-03-29T17:00:45.809" v="4428" actId="1076"/>
          <ac:picMkLst>
            <pc:docMk/>
            <pc:sldMk cId="1259661119" sldId="16304"/>
            <ac:picMk id="96" creationId="{9B11F4CB-7B16-5FB9-FE17-66F58EC4B6EC}"/>
          </ac:picMkLst>
        </pc:picChg>
        <pc:picChg chg="add mod">
          <ac:chgData name="Karolina Guillen" userId="c1c08796-a0be-47c6-af52-5d31fd96ec50" providerId="ADAL" clId="{05577134-947B-4D05-AE85-CBC7F5122757}" dt="2024-03-29T17:02:44.421" v="4449" actId="1076"/>
          <ac:picMkLst>
            <pc:docMk/>
            <pc:sldMk cId="1259661119" sldId="16304"/>
            <ac:picMk id="97" creationId="{9B74864F-9631-5700-AD65-268EFA9972C5}"/>
          </ac:picMkLst>
        </pc:picChg>
        <pc:picChg chg="add mod">
          <ac:chgData name="Karolina Guillen" userId="c1c08796-a0be-47c6-af52-5d31fd96ec50" providerId="ADAL" clId="{05577134-947B-4D05-AE85-CBC7F5122757}" dt="2024-03-29T17:02:50.368" v="4451" actId="1076"/>
          <ac:picMkLst>
            <pc:docMk/>
            <pc:sldMk cId="1259661119" sldId="16304"/>
            <ac:picMk id="98" creationId="{F396178B-B251-FA68-3D5E-03444AC1357E}"/>
          </ac:picMkLst>
        </pc:picChg>
        <pc:picChg chg="del">
          <ac:chgData name="Karolina Guillen" userId="c1c08796-a0be-47c6-af52-5d31fd96ec50" providerId="ADAL" clId="{05577134-947B-4D05-AE85-CBC7F5122757}" dt="2024-03-29T16:23:43.834" v="4157" actId="478"/>
          <ac:picMkLst>
            <pc:docMk/>
            <pc:sldMk cId="1259661119" sldId="16304"/>
            <ac:picMk id="1026" creationId="{5955F8B0-92E3-4351-9D31-8061C71275ED}"/>
          </ac:picMkLst>
        </pc:picChg>
        <pc:picChg chg="del">
          <ac:chgData name="Karolina Guillen" userId="c1c08796-a0be-47c6-af52-5d31fd96ec50" providerId="ADAL" clId="{05577134-947B-4D05-AE85-CBC7F5122757}" dt="2024-03-29T16:23:43.834" v="4157" actId="478"/>
          <ac:picMkLst>
            <pc:docMk/>
            <pc:sldMk cId="1259661119" sldId="16304"/>
            <ac:picMk id="1028" creationId="{546DB125-8DF2-483C-934A-C391E3EFBF07}"/>
          </ac:picMkLst>
        </pc:picChg>
        <pc:picChg chg="del">
          <ac:chgData name="Karolina Guillen" userId="c1c08796-a0be-47c6-af52-5d31fd96ec50" providerId="ADAL" clId="{05577134-947B-4D05-AE85-CBC7F5122757}" dt="2024-03-29T16:23:43.834" v="4157" actId="478"/>
          <ac:picMkLst>
            <pc:docMk/>
            <pc:sldMk cId="1259661119" sldId="16304"/>
            <ac:picMk id="1030" creationId="{129C4876-0ADF-4D6A-A4F5-65C383D79DF2}"/>
          </ac:picMkLst>
        </pc:picChg>
        <pc:picChg chg="del">
          <ac:chgData name="Karolina Guillen" userId="c1c08796-a0be-47c6-af52-5d31fd96ec50" providerId="ADAL" clId="{05577134-947B-4D05-AE85-CBC7F5122757}" dt="2024-03-29T16:23:43.834" v="4157" actId="478"/>
          <ac:picMkLst>
            <pc:docMk/>
            <pc:sldMk cId="1259661119" sldId="16304"/>
            <ac:picMk id="1032" creationId="{B6DEE419-56DE-4D1B-9DE0-4496F8B39AC2}"/>
          </ac:picMkLst>
        </pc:picChg>
        <pc:picChg chg="del">
          <ac:chgData name="Karolina Guillen" userId="c1c08796-a0be-47c6-af52-5d31fd96ec50" providerId="ADAL" clId="{05577134-947B-4D05-AE85-CBC7F5122757}" dt="2024-03-29T16:23:43.834" v="4157" actId="478"/>
          <ac:picMkLst>
            <pc:docMk/>
            <pc:sldMk cId="1259661119" sldId="16304"/>
            <ac:picMk id="1034" creationId="{D6553B17-332B-4DD9-8991-982275BDED3B}"/>
          </ac:picMkLst>
        </pc:picChg>
        <pc:picChg chg="del">
          <ac:chgData name="Karolina Guillen" userId="c1c08796-a0be-47c6-af52-5d31fd96ec50" providerId="ADAL" clId="{05577134-947B-4D05-AE85-CBC7F5122757}" dt="2024-03-29T16:23:43.834" v="4157" actId="478"/>
          <ac:picMkLst>
            <pc:docMk/>
            <pc:sldMk cId="1259661119" sldId="16304"/>
            <ac:picMk id="1036" creationId="{5EFA3B27-FC3A-4482-9A52-89FEC7915E50}"/>
          </ac:picMkLst>
        </pc:picChg>
        <pc:picChg chg="del">
          <ac:chgData name="Karolina Guillen" userId="c1c08796-a0be-47c6-af52-5d31fd96ec50" providerId="ADAL" clId="{05577134-947B-4D05-AE85-CBC7F5122757}" dt="2024-03-29T16:23:43.834" v="4157" actId="478"/>
          <ac:picMkLst>
            <pc:docMk/>
            <pc:sldMk cId="1259661119" sldId="16304"/>
            <ac:picMk id="1038" creationId="{BD105539-B413-4FEC-8135-C8B9D50CC3FC}"/>
          </ac:picMkLst>
        </pc:picChg>
        <pc:picChg chg="del">
          <ac:chgData name="Karolina Guillen" userId="c1c08796-a0be-47c6-af52-5d31fd96ec50" providerId="ADAL" clId="{05577134-947B-4D05-AE85-CBC7F5122757}" dt="2024-03-29T16:23:43.834" v="4157" actId="478"/>
          <ac:picMkLst>
            <pc:docMk/>
            <pc:sldMk cId="1259661119" sldId="16304"/>
            <ac:picMk id="1040" creationId="{9E690EDB-05EA-4350-B1B9-0DB8FEDF5B4C}"/>
          </ac:picMkLst>
        </pc:picChg>
        <pc:picChg chg="del">
          <ac:chgData name="Karolina Guillen" userId="c1c08796-a0be-47c6-af52-5d31fd96ec50" providerId="ADAL" clId="{05577134-947B-4D05-AE85-CBC7F5122757}" dt="2024-03-29T16:23:43.834" v="4157" actId="478"/>
          <ac:picMkLst>
            <pc:docMk/>
            <pc:sldMk cId="1259661119" sldId="16304"/>
            <ac:picMk id="1042" creationId="{9178FEBB-E767-4CAC-89B6-2EE868511A68}"/>
          </ac:picMkLst>
        </pc:picChg>
        <pc:picChg chg="del">
          <ac:chgData name="Karolina Guillen" userId="c1c08796-a0be-47c6-af52-5d31fd96ec50" providerId="ADAL" clId="{05577134-947B-4D05-AE85-CBC7F5122757}" dt="2024-03-29T16:23:43.834" v="4157" actId="478"/>
          <ac:picMkLst>
            <pc:docMk/>
            <pc:sldMk cId="1259661119" sldId="16304"/>
            <ac:picMk id="1044" creationId="{477C5161-8FAD-4746-8ABC-5A126CB4DE07}"/>
          </ac:picMkLst>
        </pc:picChg>
        <pc:picChg chg="del">
          <ac:chgData name="Karolina Guillen" userId="c1c08796-a0be-47c6-af52-5d31fd96ec50" providerId="ADAL" clId="{05577134-947B-4D05-AE85-CBC7F5122757}" dt="2024-03-29T16:23:43.834" v="4157" actId="478"/>
          <ac:picMkLst>
            <pc:docMk/>
            <pc:sldMk cId="1259661119" sldId="16304"/>
            <ac:picMk id="1046" creationId="{4A94CD30-A539-44AE-9A11-F10724B543B6}"/>
          </ac:picMkLst>
        </pc:picChg>
        <pc:picChg chg="del">
          <ac:chgData name="Karolina Guillen" userId="c1c08796-a0be-47c6-af52-5d31fd96ec50" providerId="ADAL" clId="{05577134-947B-4D05-AE85-CBC7F5122757}" dt="2024-03-29T16:23:43.834" v="4157" actId="478"/>
          <ac:picMkLst>
            <pc:docMk/>
            <pc:sldMk cId="1259661119" sldId="16304"/>
            <ac:picMk id="1048" creationId="{4858D568-942D-43F3-945F-A17D36234EB4}"/>
          </ac:picMkLst>
        </pc:picChg>
        <pc:picChg chg="del">
          <ac:chgData name="Karolina Guillen" userId="c1c08796-a0be-47c6-af52-5d31fd96ec50" providerId="ADAL" clId="{05577134-947B-4D05-AE85-CBC7F5122757}" dt="2024-03-29T16:23:43.834" v="4157" actId="478"/>
          <ac:picMkLst>
            <pc:docMk/>
            <pc:sldMk cId="1259661119" sldId="16304"/>
            <ac:picMk id="1050" creationId="{4AB08DBB-9CC6-4DFB-8C14-2279685A3692}"/>
          </ac:picMkLst>
        </pc:picChg>
        <pc:picChg chg="del">
          <ac:chgData name="Karolina Guillen" userId="c1c08796-a0be-47c6-af52-5d31fd96ec50" providerId="ADAL" clId="{05577134-947B-4D05-AE85-CBC7F5122757}" dt="2024-03-29T16:23:43.834" v="4157" actId="478"/>
          <ac:picMkLst>
            <pc:docMk/>
            <pc:sldMk cId="1259661119" sldId="16304"/>
            <ac:picMk id="1052" creationId="{C8B6CCB2-5264-490D-8AC0-9BBE62DDDEA4}"/>
          </ac:picMkLst>
        </pc:picChg>
        <pc:picChg chg="del">
          <ac:chgData name="Karolina Guillen" userId="c1c08796-a0be-47c6-af52-5d31fd96ec50" providerId="ADAL" clId="{05577134-947B-4D05-AE85-CBC7F5122757}" dt="2024-03-29T16:23:43.834" v="4157" actId="478"/>
          <ac:picMkLst>
            <pc:docMk/>
            <pc:sldMk cId="1259661119" sldId="16304"/>
            <ac:picMk id="1054" creationId="{B60C7D73-24BE-4A25-9002-0C2E27458407}"/>
          </ac:picMkLst>
        </pc:picChg>
        <pc:picChg chg="del">
          <ac:chgData name="Karolina Guillen" userId="c1c08796-a0be-47c6-af52-5d31fd96ec50" providerId="ADAL" clId="{05577134-947B-4D05-AE85-CBC7F5122757}" dt="2024-03-29T16:23:43.834" v="4157" actId="478"/>
          <ac:picMkLst>
            <pc:docMk/>
            <pc:sldMk cId="1259661119" sldId="16304"/>
            <ac:picMk id="1056" creationId="{F47E5EAF-D9E3-44D2-B405-702C2C9B9D9B}"/>
          </ac:picMkLst>
        </pc:picChg>
        <pc:picChg chg="add mod">
          <ac:chgData name="Karolina Guillen" userId="c1c08796-a0be-47c6-af52-5d31fd96ec50" providerId="ADAL" clId="{05577134-947B-4D05-AE85-CBC7F5122757}" dt="2024-03-29T16:56:08.314" v="4402" actId="1076"/>
          <ac:picMkLst>
            <pc:docMk/>
            <pc:sldMk cId="1259661119" sldId="16304"/>
            <ac:picMk id="2050" creationId="{2F96653F-F1C8-0FA9-20BD-B21757FB45BD}"/>
          </ac:picMkLst>
        </pc:picChg>
        <pc:picChg chg="add mod">
          <ac:chgData name="Karolina Guillen" userId="c1c08796-a0be-47c6-af52-5d31fd96ec50" providerId="ADAL" clId="{05577134-947B-4D05-AE85-CBC7F5122757}" dt="2024-03-29T17:02:43.141" v="4448" actId="1076"/>
          <ac:picMkLst>
            <pc:docMk/>
            <pc:sldMk cId="1259661119" sldId="16304"/>
            <ac:picMk id="2054" creationId="{EE862E46-7C62-06CF-2F64-A9709851AAB0}"/>
          </ac:picMkLst>
        </pc:picChg>
        <pc:picChg chg="add mod">
          <ac:chgData name="Karolina Guillen" userId="c1c08796-a0be-47c6-af52-5d31fd96ec50" providerId="ADAL" clId="{05577134-947B-4D05-AE85-CBC7F5122757}" dt="2024-03-29T17:03:16.399" v="4454"/>
          <ac:picMkLst>
            <pc:docMk/>
            <pc:sldMk cId="1259661119" sldId="16304"/>
            <ac:picMk id="2056" creationId="{C2CB68EF-47CB-86EE-35A9-E628FB432CF6}"/>
          </ac:picMkLst>
        </pc:picChg>
        <pc:cxnChg chg="add mod">
          <ac:chgData name="Karolina Guillen" userId="c1c08796-a0be-47c6-af52-5d31fd96ec50" providerId="ADAL" clId="{05577134-947B-4D05-AE85-CBC7F5122757}" dt="2024-03-29T16:19:55.821" v="4094"/>
          <ac:cxnSpMkLst>
            <pc:docMk/>
            <pc:sldMk cId="1259661119" sldId="16304"/>
            <ac:cxnSpMk id="3" creationId="{AFBED007-95E8-81DF-7793-902F049FA5CD}"/>
          </ac:cxnSpMkLst>
        </pc:cxnChg>
        <pc:cxnChg chg="mod">
          <ac:chgData name="Karolina Guillen" userId="c1c08796-a0be-47c6-af52-5d31fd96ec50" providerId="ADAL" clId="{05577134-947B-4D05-AE85-CBC7F5122757}" dt="2024-03-29T16:24:54.323" v="4205" actId="14100"/>
          <ac:cxnSpMkLst>
            <pc:docMk/>
            <pc:sldMk cId="1259661119" sldId="16304"/>
            <ac:cxnSpMk id="42" creationId="{5B5B647A-F84E-40C5-82D2-03C24CEA1048}"/>
          </ac:cxnSpMkLst>
        </pc:cxnChg>
        <pc:cxnChg chg="mod">
          <ac:chgData name="Karolina Guillen" userId="c1c08796-a0be-47c6-af52-5d31fd96ec50" providerId="ADAL" clId="{05577134-947B-4D05-AE85-CBC7F5122757}" dt="2024-03-29T16:24:49.663" v="4204" actId="14100"/>
          <ac:cxnSpMkLst>
            <pc:docMk/>
            <pc:sldMk cId="1259661119" sldId="16304"/>
            <ac:cxnSpMk id="46" creationId="{82A5B982-2A98-43CA-9973-8E8B3CC7B32D}"/>
          </ac:cxnSpMkLst>
        </pc:cxnChg>
        <pc:cxnChg chg="mod">
          <ac:chgData name="Karolina Guillen" userId="c1c08796-a0be-47c6-af52-5d31fd96ec50" providerId="ADAL" clId="{05577134-947B-4D05-AE85-CBC7F5122757}" dt="2024-03-29T16:24:45.878" v="4203" actId="14100"/>
          <ac:cxnSpMkLst>
            <pc:docMk/>
            <pc:sldMk cId="1259661119" sldId="16304"/>
            <ac:cxnSpMk id="47" creationId="{4A32532B-3F87-45D0-9D3B-FE84DEB48115}"/>
          </ac:cxnSpMkLst>
        </pc:cxn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4-01T20:47:34.324" v="7536"/>
              <pc2:cmMkLst xmlns:pc2="http://schemas.microsoft.com/office/powerpoint/2019/9/main/command">
                <pc:docMk/>
                <pc:sldMk cId="1259661119" sldId="16304"/>
                <pc2:cmMk id="{18E5CD26-8496-43E0-81A8-0A51AD832CFB}"/>
              </pc2:cmMkLst>
              <pc226:cmRplyChg chg="add">
                <pc226:chgData name="Karolina Guillen" userId="c1c08796-a0be-47c6-af52-5d31fd96ec50" providerId="ADAL" clId="{05577134-947B-4D05-AE85-CBC7F5122757}" dt="2024-04-01T20:47:34.324" v="7536"/>
                <pc2:cmRplyMkLst xmlns:pc2="http://schemas.microsoft.com/office/powerpoint/2019/9/main/command">
                  <pc:docMk/>
                  <pc:sldMk cId="1259661119" sldId="16304"/>
                  <pc2:cmMk id="{18E5CD26-8496-43E0-81A8-0A51AD832CFB}"/>
                  <pc2:cmRplyMk id="{4BF7FEEC-02F8-4A05-8CD0-CBF7AE5B2ABE}"/>
                </pc2:cmRplyMkLst>
              </pc226:cmRplyChg>
            </pc226:cmChg>
          </p:ext>
        </pc:extLst>
      </pc:sldChg>
      <pc:sldChg chg="modSp del mod">
        <pc:chgData name="Karolina Guillen" userId="c1c08796-a0be-47c6-af52-5d31fd96ec50" providerId="ADAL" clId="{05577134-947B-4D05-AE85-CBC7F5122757}" dt="2024-03-29T20:20:25.052" v="7204" actId="47"/>
        <pc:sldMkLst>
          <pc:docMk/>
          <pc:sldMk cId="2838979994" sldId="2144327929"/>
        </pc:sldMkLst>
        <pc:spChg chg="mod">
          <ac:chgData name="Karolina Guillen" userId="c1c08796-a0be-47c6-af52-5d31fd96ec50" providerId="ADAL" clId="{05577134-947B-4D05-AE85-CBC7F5122757}" dt="2024-03-25T18:35:58.555" v="403" actId="20577"/>
          <ac:spMkLst>
            <pc:docMk/>
            <pc:sldMk cId="2838979994" sldId="2144327929"/>
            <ac:spMk id="12" creationId="{D3ED8F18-80E6-D449-A031-541661F2A42F}"/>
          </ac:spMkLst>
        </pc:spChg>
      </pc:sldChg>
      <pc:sldChg chg="modSp del mod">
        <pc:chgData name="Karolina Guillen" userId="c1c08796-a0be-47c6-af52-5d31fd96ec50" providerId="ADAL" clId="{05577134-947B-4D05-AE85-CBC7F5122757}" dt="2024-03-26T22:04:05.549" v="1929" actId="47"/>
        <pc:sldMkLst>
          <pc:docMk/>
          <pc:sldMk cId="2776143953" sldId="2144328274"/>
        </pc:sldMkLst>
        <pc:spChg chg="mod">
          <ac:chgData name="Karolina Guillen" userId="c1c08796-a0be-47c6-af52-5d31fd96ec50" providerId="ADAL" clId="{05577134-947B-4D05-AE85-CBC7F5122757}" dt="2024-03-25T18:35:48.490" v="396"/>
          <ac:spMkLst>
            <pc:docMk/>
            <pc:sldMk cId="2776143953" sldId="2144328274"/>
            <ac:spMk id="19" creationId="{B9C279CA-2713-4D36-BCE6-A8CD5E249562}"/>
          </ac:spMkLst>
        </pc:spChg>
      </pc:sldChg>
      <pc:sldChg chg="addSp delSp modSp mod modCm">
        <pc:chgData name="Karolina Guillen" userId="c1c08796-a0be-47c6-af52-5d31fd96ec50" providerId="ADAL" clId="{05577134-947B-4D05-AE85-CBC7F5122757}" dt="2024-03-29T20:25:11.090" v="7218"/>
        <pc:sldMkLst>
          <pc:docMk/>
          <pc:sldMk cId="1334572820" sldId="2146846014"/>
        </pc:sldMkLst>
        <pc:spChg chg="mod">
          <ac:chgData name="Karolina Guillen" userId="c1c08796-a0be-47c6-af52-5d31fd96ec50" providerId="ADAL" clId="{05577134-947B-4D05-AE85-CBC7F5122757}" dt="2024-03-26T20:49:59.685" v="1298" actId="20577"/>
          <ac:spMkLst>
            <pc:docMk/>
            <pc:sldMk cId="1334572820" sldId="2146846014"/>
            <ac:spMk id="6" creationId="{7A6AB4D3-7EBF-3961-F2AF-809AE8B98BDD}"/>
          </ac:spMkLst>
        </pc:spChg>
        <pc:spChg chg="mod">
          <ac:chgData name="Karolina Guillen" userId="c1c08796-a0be-47c6-af52-5d31fd96ec50" providerId="ADAL" clId="{05577134-947B-4D05-AE85-CBC7F5122757}" dt="2024-03-29T17:05:46.031" v="4519" actId="555"/>
          <ac:spMkLst>
            <pc:docMk/>
            <pc:sldMk cId="1334572820" sldId="2146846014"/>
            <ac:spMk id="11" creationId="{E0A57AF5-9C38-F8C0-1285-C001EF566AAB}"/>
          </ac:spMkLst>
        </pc:spChg>
        <pc:spChg chg="mod ord">
          <ac:chgData name="Karolina Guillen" userId="c1c08796-a0be-47c6-af52-5d31fd96ec50" providerId="ADAL" clId="{05577134-947B-4D05-AE85-CBC7F5122757}" dt="2024-03-29T17:10:32.216" v="4548"/>
          <ac:spMkLst>
            <pc:docMk/>
            <pc:sldMk cId="1334572820" sldId="2146846014"/>
            <ac:spMk id="12" creationId="{F0C764D2-D165-9C1D-7F58-AE4C95CA9836}"/>
          </ac:spMkLst>
        </pc:spChg>
        <pc:spChg chg="del">
          <ac:chgData name="Karolina Guillen" userId="c1c08796-a0be-47c6-af52-5d31fd96ec50" providerId="ADAL" clId="{05577134-947B-4D05-AE85-CBC7F5122757}" dt="2024-03-25T14:44:58.556" v="209" actId="478"/>
          <ac:spMkLst>
            <pc:docMk/>
            <pc:sldMk cId="1334572820" sldId="2146846014"/>
            <ac:spMk id="15" creationId="{4D2C190A-A220-5B2F-5345-BE6467D1CF14}"/>
          </ac:spMkLst>
        </pc:spChg>
        <pc:spChg chg="del mod">
          <ac:chgData name="Karolina Guillen" userId="c1c08796-a0be-47c6-af52-5d31fd96ec50" providerId="ADAL" clId="{05577134-947B-4D05-AE85-CBC7F5122757}" dt="2024-03-26T20:50:54.484" v="1309" actId="478"/>
          <ac:spMkLst>
            <pc:docMk/>
            <pc:sldMk cId="1334572820" sldId="2146846014"/>
            <ac:spMk id="18" creationId="{71049602-C4C0-17F4-5ECC-DFB15619912C}"/>
          </ac:spMkLst>
        </pc:spChg>
        <pc:spChg chg="mod">
          <ac:chgData name="Karolina Guillen" userId="c1c08796-a0be-47c6-af52-5d31fd96ec50" providerId="ADAL" clId="{05577134-947B-4D05-AE85-CBC7F5122757}" dt="2024-03-29T17:05:46.031" v="4519" actId="555"/>
          <ac:spMkLst>
            <pc:docMk/>
            <pc:sldMk cId="1334572820" sldId="2146846014"/>
            <ac:spMk id="20" creationId="{D27548DD-F685-A0A0-23E7-7947CDF1259A}"/>
          </ac:spMkLst>
        </pc:spChg>
        <pc:spChg chg="mod">
          <ac:chgData name="Karolina Guillen" userId="c1c08796-a0be-47c6-af52-5d31fd96ec50" providerId="ADAL" clId="{05577134-947B-4D05-AE85-CBC7F5122757}" dt="2024-03-26T20:50:35.860" v="1308" actId="207"/>
          <ac:spMkLst>
            <pc:docMk/>
            <pc:sldMk cId="1334572820" sldId="2146846014"/>
            <ac:spMk id="27" creationId="{39BFA3E5-50FA-E29B-17E0-D2229C4C2FDB}"/>
          </ac:spMkLst>
        </pc:spChg>
        <pc:spChg chg="mod">
          <ac:chgData name="Karolina Guillen" userId="c1c08796-a0be-47c6-af52-5d31fd96ec50" providerId="ADAL" clId="{05577134-947B-4D05-AE85-CBC7F5122757}" dt="2024-03-26T20:50:35.860" v="1308" actId="207"/>
          <ac:spMkLst>
            <pc:docMk/>
            <pc:sldMk cId="1334572820" sldId="2146846014"/>
            <ac:spMk id="28" creationId="{1A4149EC-A08C-CE37-BC48-2E402E03478B}"/>
          </ac:spMkLst>
        </pc:spChg>
        <pc:spChg chg="mod">
          <ac:chgData name="Karolina Guillen" userId="c1c08796-a0be-47c6-af52-5d31fd96ec50" providerId="ADAL" clId="{05577134-947B-4D05-AE85-CBC7F5122757}" dt="2024-03-26T20:50:35.860" v="1308" actId="207"/>
          <ac:spMkLst>
            <pc:docMk/>
            <pc:sldMk cId="1334572820" sldId="2146846014"/>
            <ac:spMk id="31" creationId="{0B4F17EC-5E11-6BD1-EE0C-68133BB5E490}"/>
          </ac:spMkLst>
        </pc:spChg>
        <pc:spChg chg="mod">
          <ac:chgData name="Karolina Guillen" userId="c1c08796-a0be-47c6-af52-5d31fd96ec50" providerId="ADAL" clId="{05577134-947B-4D05-AE85-CBC7F5122757}" dt="2024-03-26T20:50:35.860" v="1308" actId="207"/>
          <ac:spMkLst>
            <pc:docMk/>
            <pc:sldMk cId="1334572820" sldId="2146846014"/>
            <ac:spMk id="32" creationId="{4C7BD47F-F88A-6B99-4EEF-E3ED8DF05318}"/>
          </ac:spMkLst>
        </pc:spChg>
        <pc:spChg chg="mod">
          <ac:chgData name="Karolina Guillen" userId="c1c08796-a0be-47c6-af52-5d31fd96ec50" providerId="ADAL" clId="{05577134-947B-4D05-AE85-CBC7F5122757}" dt="2024-03-26T20:50:35.860" v="1308" actId="207"/>
          <ac:spMkLst>
            <pc:docMk/>
            <pc:sldMk cId="1334572820" sldId="2146846014"/>
            <ac:spMk id="34" creationId="{04DFB368-95C6-6B0F-EEC7-B2CFC62249F3}"/>
          </ac:spMkLst>
        </pc:spChg>
        <pc:spChg chg="mod">
          <ac:chgData name="Karolina Guillen" userId="c1c08796-a0be-47c6-af52-5d31fd96ec50" providerId="ADAL" clId="{05577134-947B-4D05-AE85-CBC7F5122757}" dt="2024-03-26T20:50:35.860" v="1308" actId="207"/>
          <ac:spMkLst>
            <pc:docMk/>
            <pc:sldMk cId="1334572820" sldId="2146846014"/>
            <ac:spMk id="35" creationId="{7FEA1A50-6854-E4E1-60C2-EBB25A98219F}"/>
          </ac:spMkLst>
        </pc:spChg>
        <pc:spChg chg="mod">
          <ac:chgData name="Karolina Guillen" userId="c1c08796-a0be-47c6-af52-5d31fd96ec50" providerId="ADAL" clId="{05577134-947B-4D05-AE85-CBC7F5122757}" dt="2024-03-26T20:50:35.860" v="1308" actId="207"/>
          <ac:spMkLst>
            <pc:docMk/>
            <pc:sldMk cId="1334572820" sldId="2146846014"/>
            <ac:spMk id="37" creationId="{5F63183C-206B-70CF-1FAA-A160CA6E1D9B}"/>
          </ac:spMkLst>
        </pc:spChg>
        <pc:spChg chg="mod">
          <ac:chgData name="Karolina Guillen" userId="c1c08796-a0be-47c6-af52-5d31fd96ec50" providerId="ADAL" clId="{05577134-947B-4D05-AE85-CBC7F5122757}" dt="2024-03-26T20:50:35.860" v="1308" actId="207"/>
          <ac:spMkLst>
            <pc:docMk/>
            <pc:sldMk cId="1334572820" sldId="2146846014"/>
            <ac:spMk id="38" creationId="{2C0941FB-6ACE-33CE-9313-975EF402074A}"/>
          </ac:spMkLst>
        </pc:spChg>
        <pc:spChg chg="add del mod">
          <ac:chgData name="Karolina Guillen" userId="c1c08796-a0be-47c6-af52-5d31fd96ec50" providerId="ADAL" clId="{05577134-947B-4D05-AE85-CBC7F5122757}" dt="2024-03-27T21:23:41.387" v="2879" actId="478"/>
          <ac:spMkLst>
            <pc:docMk/>
            <pc:sldMk cId="1334572820" sldId="2146846014"/>
            <ac:spMk id="45" creationId="{E0D142D8-FE5E-A7EF-78A2-9CE7B26A9EFB}"/>
          </ac:spMkLst>
        </pc:spChg>
        <pc:grpChg chg="del">
          <ac:chgData name="Karolina Guillen" userId="c1c08796-a0be-47c6-af52-5d31fd96ec50" providerId="ADAL" clId="{05577134-947B-4D05-AE85-CBC7F5122757}" dt="2024-03-26T20:50:23.077" v="1299" actId="478"/>
          <ac:grpSpMkLst>
            <pc:docMk/>
            <pc:sldMk cId="1334572820" sldId="2146846014"/>
            <ac:grpSpMk id="15" creationId="{5E4E9D07-0016-18F0-824F-E4E62B4CDCEB}"/>
          </ac:grpSpMkLst>
        </pc:grpChg>
        <pc:grpChg chg="del">
          <ac:chgData name="Karolina Guillen" userId="c1c08796-a0be-47c6-af52-5d31fd96ec50" providerId="ADAL" clId="{05577134-947B-4D05-AE85-CBC7F5122757}" dt="2024-03-26T20:50:23.077" v="1299" actId="478"/>
          <ac:grpSpMkLst>
            <pc:docMk/>
            <pc:sldMk cId="1334572820" sldId="2146846014"/>
            <ac:grpSpMk id="21" creationId="{8CD34270-5672-A7D1-FAD6-CD863BE90D8C}"/>
          </ac:grpSpMkLst>
        </pc:grpChg>
        <pc:grpChg chg="add mod">
          <ac:chgData name="Karolina Guillen" userId="c1c08796-a0be-47c6-af52-5d31fd96ec50" providerId="ADAL" clId="{05577134-947B-4D05-AE85-CBC7F5122757}" dt="2024-03-26T20:50:23.434" v="1300"/>
          <ac:grpSpMkLst>
            <pc:docMk/>
            <pc:sldMk cId="1334572820" sldId="2146846014"/>
            <ac:grpSpMk id="26" creationId="{C1F22214-2358-92B4-C5FD-7EBC6F1E7786}"/>
          </ac:grpSpMkLst>
        </pc:grpChg>
        <pc:grpChg chg="add mod">
          <ac:chgData name="Karolina Guillen" userId="c1c08796-a0be-47c6-af52-5d31fd96ec50" providerId="ADAL" clId="{05577134-947B-4D05-AE85-CBC7F5122757}" dt="2024-03-26T20:50:23.434" v="1300"/>
          <ac:grpSpMkLst>
            <pc:docMk/>
            <pc:sldMk cId="1334572820" sldId="2146846014"/>
            <ac:grpSpMk id="29" creationId="{640B8E17-DC13-F2A2-E27B-6B360230FA4F}"/>
          </ac:grpSpMkLst>
        </pc:grpChg>
        <pc:grpChg chg="add mod">
          <ac:chgData name="Karolina Guillen" userId="c1c08796-a0be-47c6-af52-5d31fd96ec50" providerId="ADAL" clId="{05577134-947B-4D05-AE85-CBC7F5122757}" dt="2024-03-26T20:50:23.434" v="1300"/>
          <ac:grpSpMkLst>
            <pc:docMk/>
            <pc:sldMk cId="1334572820" sldId="2146846014"/>
            <ac:grpSpMk id="33" creationId="{728C2AD3-36F6-A010-E71B-4FE19B311385}"/>
          </ac:grpSpMkLst>
        </pc:grpChg>
        <pc:grpChg chg="add mod">
          <ac:chgData name="Karolina Guillen" userId="c1c08796-a0be-47c6-af52-5d31fd96ec50" providerId="ADAL" clId="{05577134-947B-4D05-AE85-CBC7F5122757}" dt="2024-03-26T20:50:23.434" v="1300"/>
          <ac:grpSpMkLst>
            <pc:docMk/>
            <pc:sldMk cId="1334572820" sldId="2146846014"/>
            <ac:grpSpMk id="36" creationId="{096B5E03-6790-6FDB-6012-E512C38E7391}"/>
          </ac:grpSpMkLst>
        </pc:grpChg>
        <pc:grpChg chg="del">
          <ac:chgData name="Karolina Guillen" userId="c1c08796-a0be-47c6-af52-5d31fd96ec50" providerId="ADAL" clId="{05577134-947B-4D05-AE85-CBC7F5122757}" dt="2024-03-26T20:50:23.077" v="1299" actId="478"/>
          <ac:grpSpMkLst>
            <pc:docMk/>
            <pc:sldMk cId="1334572820" sldId="2146846014"/>
            <ac:grpSpMk id="39" creationId="{00014FFF-1817-4389-ADD8-A7BDC32FC9A3}"/>
          </ac:grpSpMkLst>
        </pc:grpChg>
        <pc:grpChg chg="del">
          <ac:chgData name="Karolina Guillen" userId="c1c08796-a0be-47c6-af52-5d31fd96ec50" providerId="ADAL" clId="{05577134-947B-4D05-AE85-CBC7F5122757}" dt="2024-03-26T20:50:23.077" v="1299" actId="478"/>
          <ac:grpSpMkLst>
            <pc:docMk/>
            <pc:sldMk cId="1334572820" sldId="2146846014"/>
            <ac:grpSpMk id="42" creationId="{5C2419ED-7024-4C45-8E6C-B9388F848151}"/>
          </ac:grpSpMkLst>
        </pc:grpChg>
        <pc:picChg chg="mod ord">
          <ac:chgData name="Karolina Guillen" userId="c1c08796-a0be-47c6-af52-5d31fd96ec50" providerId="ADAL" clId="{05577134-947B-4D05-AE85-CBC7F5122757}" dt="2024-03-29T17:10:28.576" v="4547"/>
          <ac:picMkLst>
            <pc:docMk/>
            <pc:sldMk cId="1334572820" sldId="2146846014"/>
            <ac:picMk id="5" creationId="{AC1258E1-3363-9ABF-8E88-1B7FF9CBEE91}"/>
          </ac:picMkLst>
        </pc:picChg>
        <pc:picChg chg="mod">
          <ac:chgData name="Karolina Guillen" userId="c1c08796-a0be-47c6-af52-5d31fd96ec50" providerId="ADAL" clId="{05577134-947B-4D05-AE85-CBC7F5122757}" dt="2024-03-29T17:05:52.959" v="4520" actId="555"/>
          <ac:picMkLst>
            <pc:docMk/>
            <pc:sldMk cId="1334572820" sldId="2146846014"/>
            <ac:picMk id="9" creationId="{0EE79F5A-C929-5175-FB60-DD66E066EE1D}"/>
          </ac:picMkLst>
        </pc:picChg>
        <pc:picChg chg="mod">
          <ac:chgData name="Karolina Guillen" userId="c1c08796-a0be-47c6-af52-5d31fd96ec50" providerId="ADAL" clId="{05577134-947B-4D05-AE85-CBC7F5122757}" dt="2024-03-29T17:05:52.959" v="4520" actId="555"/>
          <ac:picMkLst>
            <pc:docMk/>
            <pc:sldMk cId="1334572820" sldId="2146846014"/>
            <ac:picMk id="19" creationId="{4DF15AE5-4C95-9CDC-2C7F-71F48F5B6FDC}"/>
          </ac:picMkLst>
        </pc:pic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9T20:25:11.090" v="7218"/>
              <pc2:cmMkLst xmlns:pc2="http://schemas.microsoft.com/office/powerpoint/2019/9/main/command">
                <pc:docMk/>
                <pc:sldMk cId="1334572820" sldId="2146846014"/>
                <pc2:cmMk id="{E39E259F-654B-420F-9A4A-5CE8401C10D9}"/>
              </pc2:cmMkLst>
              <pc226:cmRplyChg chg="add">
                <pc226:chgData name="Karolina Guillen" userId="c1c08796-a0be-47c6-af52-5d31fd96ec50" providerId="ADAL" clId="{05577134-947B-4D05-AE85-CBC7F5122757}" dt="2024-03-29T20:25:11.090" v="7218"/>
                <pc2:cmRplyMkLst xmlns:pc2="http://schemas.microsoft.com/office/powerpoint/2019/9/main/command">
                  <pc:docMk/>
                  <pc:sldMk cId="1334572820" sldId="2146846014"/>
                  <pc2:cmMk id="{E39E259F-654B-420F-9A4A-5CE8401C10D9}"/>
                  <pc2:cmRplyMk id="{EA894528-91FD-4B99-BED5-5299F0DD111D}"/>
                </pc2:cmRplyMkLst>
              </pc226:cmRplyChg>
            </pc226:cmChg>
          </p:ext>
        </pc:extLst>
      </pc:sldChg>
      <pc:sldChg chg="addSp delSp modSp mod delCm modCm modNotesTx">
        <pc:chgData name="Karolina Guillen" userId="c1c08796-a0be-47c6-af52-5d31fd96ec50" providerId="ADAL" clId="{05577134-947B-4D05-AE85-CBC7F5122757}" dt="2024-04-02T15:03:41.590" v="7696"/>
        <pc:sldMkLst>
          <pc:docMk/>
          <pc:sldMk cId="2777948638" sldId="2146846015"/>
        </pc:sldMkLst>
        <pc:spChg chg="mod">
          <ac:chgData name="Karolina Guillen" userId="c1c08796-a0be-47c6-af52-5d31fd96ec50" providerId="ADAL" clId="{05577134-947B-4D05-AE85-CBC7F5122757}" dt="2024-04-01T21:19:50.735" v="7545" actId="20577"/>
          <ac:spMkLst>
            <pc:docMk/>
            <pc:sldMk cId="2777948638" sldId="2146846015"/>
            <ac:spMk id="10" creationId="{0C38B446-4C07-42BF-B42F-5E8AEE13A36B}"/>
          </ac:spMkLst>
        </pc:spChg>
        <pc:picChg chg="del">
          <ac:chgData name="Karolina Guillen" userId="c1c08796-a0be-47c6-af52-5d31fd96ec50" providerId="ADAL" clId="{05577134-947B-4D05-AE85-CBC7F5122757}" dt="2024-03-25T14:56:24.906" v="250" actId="478"/>
          <ac:picMkLst>
            <pc:docMk/>
            <pc:sldMk cId="2777948638" sldId="2146846015"/>
            <ac:picMk id="3" creationId="{BA6A45B9-D7D4-75EC-3E08-C13DD69713D0}"/>
          </ac:picMkLst>
        </pc:picChg>
        <pc:picChg chg="add mod ord modCrop">
          <ac:chgData name="Karolina Guillen" userId="c1c08796-a0be-47c6-af52-5d31fd96ec50" providerId="ADAL" clId="{05577134-947B-4D05-AE85-CBC7F5122757}" dt="2024-03-25T14:56:57.153" v="259" actId="167"/>
          <ac:picMkLst>
            <pc:docMk/>
            <pc:sldMk cId="2777948638" sldId="2146846015"/>
            <ac:picMk id="4" creationId="{ED6BF824-4CF3-9566-BD00-326293E0A902}"/>
          </ac:picMkLst>
        </pc:pic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05577134-947B-4D05-AE85-CBC7F5122757}" dt="2024-03-29T20:22:30.429" v="7205"/>
              <pc2:cmMkLst xmlns:pc2="http://schemas.microsoft.com/office/powerpoint/2019/9/main/command">
                <pc:docMk/>
                <pc:sldMk cId="2777948638" sldId="2146846015"/>
                <pc2:cmMk id="{600A903B-CEB2-415B-AEBA-5C4CB87F31C2}"/>
              </pc2:cmMkLst>
              <pc226:cmRplyChg chg="add">
                <pc226:chgData name="Karolina Guillen" userId="c1c08796-a0be-47c6-af52-5d31fd96ec50" providerId="ADAL" clId="{05577134-947B-4D05-AE85-CBC7F5122757}" dt="2024-03-29T20:22:30.429" v="7205"/>
                <pc2:cmRplyMkLst xmlns:pc2="http://schemas.microsoft.com/office/powerpoint/2019/9/main/command">
                  <pc:docMk/>
                  <pc:sldMk cId="2777948638" sldId="2146846015"/>
                  <pc2:cmMk id="{600A903B-CEB2-415B-AEBA-5C4CB87F31C2}"/>
                  <pc2:cmRplyMk id="{16814136-7770-4047-9506-558DDF5E5AA5}"/>
                </pc2:cmRplyMkLst>
              </pc226:cmRplyChg>
            </pc226:cmChg>
            <pc226:cmChg xmlns:pc226="http://schemas.microsoft.com/office/powerpoint/2022/06/main/command" chg="del">
              <pc226:chgData name="Karolina Guillen" userId="c1c08796-a0be-47c6-af52-5d31fd96ec50" providerId="ADAL" clId="{05577134-947B-4D05-AE85-CBC7F5122757}" dt="2024-04-02T15:03:41.590" v="7696"/>
              <pc2:cmMkLst xmlns:pc2="http://schemas.microsoft.com/office/powerpoint/2019/9/main/command">
                <pc:docMk/>
                <pc:sldMk cId="2777948638" sldId="2146846015"/>
                <pc2:cmMk id="{024E6994-5B49-4953-BDC6-A84185D98E0F}"/>
              </pc2:cmMkLst>
            </pc226:cmChg>
          </p:ext>
        </pc:extLst>
      </pc:sldChg>
      <pc:sldChg chg="addSp delSp modSp mod modCm">
        <pc:chgData name="Karolina Guillen" userId="c1c08796-a0be-47c6-af52-5d31fd96ec50" providerId="ADAL" clId="{05577134-947B-4D05-AE85-CBC7F5122757}" dt="2024-03-29T20:22:50.639" v="7207"/>
        <pc:sldMkLst>
          <pc:docMk/>
          <pc:sldMk cId="696478062" sldId="2146846024"/>
        </pc:sldMkLst>
        <pc:spChg chg="mod">
          <ac:chgData name="Karolina Guillen" userId="c1c08796-a0be-47c6-af52-5d31fd96ec50" providerId="ADAL" clId="{05577134-947B-4D05-AE85-CBC7F5122757}" dt="2024-03-29T17:57:26.058" v="5083" actId="20577"/>
          <ac:spMkLst>
            <pc:docMk/>
            <pc:sldMk cId="696478062" sldId="2146846024"/>
            <ac:spMk id="4" creationId="{1BF894CE-5EB9-4BB3-F6C7-477E37F6A6AA}"/>
          </ac:spMkLst>
        </pc:spChg>
        <pc:spChg chg="add del mod">
          <ac:chgData name="Karolina Guillen" userId="c1c08796-a0be-47c6-af52-5d31fd96ec50" providerId="ADAL" clId="{05577134-947B-4D05-AE85-CBC7F5122757}" dt="2024-03-25T13:43:44.323" v="88" actId="478"/>
          <ac:spMkLst>
            <pc:docMk/>
            <pc:sldMk cId="696478062" sldId="2146846024"/>
            <ac:spMk id="5" creationId="{C10257F3-CAD5-D351-795D-1B0D3C78D881}"/>
          </ac:spMkLst>
        </pc:spChg>
        <pc:spChg chg="add del mod">
          <ac:chgData name="Karolina Guillen" userId="c1c08796-a0be-47c6-af52-5d31fd96ec50" providerId="ADAL" clId="{05577134-947B-4D05-AE85-CBC7F5122757}" dt="2024-03-25T13:43:20.486" v="43" actId="478"/>
          <ac:spMkLst>
            <pc:docMk/>
            <pc:sldMk cId="696478062" sldId="2146846024"/>
            <ac:spMk id="11" creationId="{611DB8F8-F593-B0F6-41A7-A4DE9BDE67FF}"/>
          </ac:spMkLst>
        </pc:spChg>
        <pc:spChg chg="add mod">
          <ac:chgData name="Karolina Guillen" userId="c1c08796-a0be-47c6-af52-5d31fd96ec50" providerId="ADAL" clId="{05577134-947B-4D05-AE85-CBC7F5122757}" dt="2024-03-29T15:23:27.319" v="3746" actId="20577"/>
          <ac:spMkLst>
            <pc:docMk/>
            <pc:sldMk cId="696478062" sldId="2146846024"/>
            <ac:spMk id="13" creationId="{9D57E101-1261-6C29-B246-90D31E193715}"/>
          </ac:spMkLst>
        </pc:spChg>
        <pc:graphicFrameChg chg="mod">
          <ac:chgData name="Karolina Guillen" userId="c1c08796-a0be-47c6-af52-5d31fd96ec50" providerId="ADAL" clId="{05577134-947B-4D05-AE85-CBC7F5122757}" dt="2024-03-28T15:14:27.797" v="2953"/>
          <ac:graphicFrameMkLst>
            <pc:docMk/>
            <pc:sldMk cId="696478062" sldId="2146846024"/>
            <ac:graphicFrameMk id="3" creationId="{01630254-4821-4042-171F-5AE36D59AE22}"/>
          </ac:graphicFrameMkLst>
        </pc:graphicFrame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05577134-947B-4D05-AE85-CBC7F5122757}" dt="2024-03-28T15:12:52.360" v="2927"/>
              <pc2:cmMkLst xmlns:pc2="http://schemas.microsoft.com/office/powerpoint/2019/9/main/command">
                <pc:docMk/>
                <pc:sldMk cId="696478062" sldId="2146846024"/>
                <pc2:cmMk id="{49674E41-84D3-4BA0-B36B-2EE4884FC2F5}"/>
              </pc2:cmMkLst>
              <pc226:cmRplyChg chg="add">
                <pc226:chgData name="Karolina Guillen" userId="c1c08796-a0be-47c6-af52-5d31fd96ec50" providerId="ADAL" clId="{05577134-947B-4D05-AE85-CBC7F5122757}" dt="2024-03-28T15:12:52.360" v="2927"/>
                <pc2:cmRplyMkLst xmlns:pc2="http://schemas.microsoft.com/office/powerpoint/2019/9/main/command">
                  <pc:docMk/>
                  <pc:sldMk cId="696478062" sldId="2146846024"/>
                  <pc2:cmMk id="{49674E41-84D3-4BA0-B36B-2EE4884FC2F5}"/>
                  <pc2:cmRplyMk id="{1F328D88-9CAD-4144-879A-C16B7AD78782}"/>
                </pc2:cmRplyMkLst>
              </pc226:cmRplyChg>
            </pc226:cmChg>
            <pc226:cmChg xmlns:pc226="http://schemas.microsoft.com/office/powerpoint/2022/06/main/command" chg="mod">
              <pc226:chgData name="Karolina Guillen" userId="c1c08796-a0be-47c6-af52-5d31fd96ec50" providerId="ADAL" clId="{05577134-947B-4D05-AE85-CBC7F5122757}" dt="2024-03-29T20:22:50.639" v="7207"/>
              <pc2:cmMkLst xmlns:pc2="http://schemas.microsoft.com/office/powerpoint/2019/9/main/command">
                <pc:docMk/>
                <pc:sldMk cId="696478062" sldId="2146846024"/>
                <pc2:cmMk id="{09BE249D-8EC8-41F7-BC22-E2A025C32F2D}"/>
              </pc2:cmMkLst>
              <pc226:cmRplyChg chg="add">
                <pc226:chgData name="Karolina Guillen" userId="c1c08796-a0be-47c6-af52-5d31fd96ec50" providerId="ADAL" clId="{05577134-947B-4D05-AE85-CBC7F5122757}" dt="2024-03-29T20:22:50.639" v="7207"/>
                <pc2:cmRplyMkLst xmlns:pc2="http://schemas.microsoft.com/office/powerpoint/2019/9/main/command">
                  <pc:docMk/>
                  <pc:sldMk cId="696478062" sldId="2146846024"/>
                  <pc2:cmMk id="{09BE249D-8EC8-41F7-BC22-E2A025C32F2D}"/>
                  <pc2:cmRplyMk id="{3B5D5AB7-8B6B-4492-A7F6-C3A4435F69EA}"/>
                </pc2:cmRplyMkLst>
              </pc226:cmRplyChg>
            </pc226:cmChg>
            <pc226:cmChg xmlns:pc226="http://schemas.microsoft.com/office/powerpoint/2022/06/main/command" chg="">
              <pc226:chgData name="Karolina Guillen" userId="c1c08796-a0be-47c6-af52-5d31fd96ec50" providerId="ADAL" clId="{05577134-947B-4D05-AE85-CBC7F5122757}" dt="2024-03-28T15:14:51.194" v="2955"/>
              <pc2:cmMkLst xmlns:pc2="http://schemas.microsoft.com/office/powerpoint/2019/9/main/command">
                <pc:docMk/>
                <pc:sldMk cId="696478062" sldId="2146846024"/>
                <pc2:cmMk id="{C254CABD-F793-4228-8D74-5C5176F19AC9}"/>
              </pc2:cmMkLst>
              <pc226:cmRplyChg chg="add">
                <pc226:chgData name="Karolina Guillen" userId="c1c08796-a0be-47c6-af52-5d31fd96ec50" providerId="ADAL" clId="{05577134-947B-4D05-AE85-CBC7F5122757}" dt="2024-03-28T15:14:51.194" v="2955"/>
                <pc2:cmRplyMkLst xmlns:pc2="http://schemas.microsoft.com/office/powerpoint/2019/9/main/command">
                  <pc:docMk/>
                  <pc:sldMk cId="696478062" sldId="2146846024"/>
                  <pc2:cmMk id="{C254CABD-F793-4228-8D74-5C5176F19AC9}"/>
                  <pc2:cmRplyMk id="{00FAADFB-8131-451F-845C-F3860E4E2F25}"/>
                </pc2:cmRplyMkLst>
              </pc226:cmRplyChg>
            </pc226:cmChg>
            <pc226:cmChg xmlns:pc226="http://schemas.microsoft.com/office/powerpoint/2022/06/main/command" chg="">
              <pc226:chgData name="Karolina Guillen" userId="c1c08796-a0be-47c6-af52-5d31fd96ec50" providerId="ADAL" clId="{05577134-947B-4D05-AE85-CBC7F5122757}" dt="2024-03-28T15:14:34.295" v="2954"/>
              <pc2:cmMkLst xmlns:pc2="http://schemas.microsoft.com/office/powerpoint/2019/9/main/command">
                <pc:docMk/>
                <pc:sldMk cId="696478062" sldId="2146846024"/>
                <pc2:cmMk id="{491C42C8-B023-4870-85E1-34E0640344C2}"/>
              </pc2:cmMkLst>
              <pc226:cmRplyChg chg="add">
                <pc226:chgData name="Karolina Guillen" userId="c1c08796-a0be-47c6-af52-5d31fd96ec50" providerId="ADAL" clId="{05577134-947B-4D05-AE85-CBC7F5122757}" dt="2024-03-28T15:14:34.295" v="2954"/>
                <pc2:cmRplyMkLst xmlns:pc2="http://schemas.microsoft.com/office/powerpoint/2019/9/main/command">
                  <pc:docMk/>
                  <pc:sldMk cId="696478062" sldId="2146846024"/>
                  <pc2:cmMk id="{491C42C8-B023-4870-85E1-34E0640344C2}"/>
                  <pc2:cmRplyMk id="{D808A47E-65C4-4F61-B231-435104247D06}"/>
                </pc2:cmRplyMkLst>
              </pc226:cmRplyChg>
            </pc226:cmChg>
          </p:ext>
        </pc:extLst>
      </pc:sldChg>
      <pc:sldChg chg="addSp delSp modSp mod modCm">
        <pc:chgData name="Karolina Guillen" userId="c1c08796-a0be-47c6-af52-5d31fd96ec50" providerId="ADAL" clId="{05577134-947B-4D05-AE85-CBC7F5122757}" dt="2024-04-02T13:31:24.450" v="7606"/>
        <pc:sldMkLst>
          <pc:docMk/>
          <pc:sldMk cId="4062622124" sldId="2146846025"/>
        </pc:sldMkLst>
        <pc:spChg chg="mod">
          <ac:chgData name="Karolina Guillen" userId="c1c08796-a0be-47c6-af52-5d31fd96ec50" providerId="ADAL" clId="{05577134-947B-4D05-AE85-CBC7F5122757}" dt="2024-03-25T18:35:14.581" v="391"/>
          <ac:spMkLst>
            <pc:docMk/>
            <pc:sldMk cId="4062622124" sldId="2146846025"/>
            <ac:spMk id="3" creationId="{0A5D9C7E-6933-96E8-0655-CA82EB4BC570}"/>
          </ac:spMkLst>
        </pc:spChg>
        <pc:spChg chg="mod">
          <ac:chgData name="Karolina Guillen" userId="c1c08796-a0be-47c6-af52-5d31fd96ec50" providerId="ADAL" clId="{05577134-947B-4D05-AE85-CBC7F5122757}" dt="2024-03-29T19:43:59.983" v="6418" actId="20577"/>
          <ac:spMkLst>
            <pc:docMk/>
            <pc:sldMk cId="4062622124" sldId="2146846025"/>
            <ac:spMk id="4" creationId="{1BF894CE-5EB9-4BB3-F6C7-477E37F6A6AA}"/>
          </ac:spMkLst>
        </pc:spChg>
        <pc:spChg chg="del">
          <ac:chgData name="Karolina Guillen" userId="c1c08796-a0be-47c6-af52-5d31fd96ec50" providerId="ADAL" clId="{05577134-947B-4D05-AE85-CBC7F5122757}" dt="2024-03-25T14:45:22.374" v="220" actId="478"/>
          <ac:spMkLst>
            <pc:docMk/>
            <pc:sldMk cId="4062622124" sldId="2146846025"/>
            <ac:spMk id="6" creationId="{318433A0-8979-627C-3C79-47328EFD46E1}"/>
          </ac:spMkLst>
        </pc:spChg>
        <pc:spChg chg="add del">
          <ac:chgData name="Karolina Guillen" userId="c1c08796-a0be-47c6-af52-5d31fd96ec50" providerId="ADAL" clId="{05577134-947B-4D05-AE85-CBC7F5122757}" dt="2024-03-27T20:41:09.573" v="2366" actId="478"/>
          <ac:spMkLst>
            <pc:docMk/>
            <pc:sldMk cId="4062622124" sldId="2146846025"/>
            <ac:spMk id="7" creationId="{941C4BB7-E63E-77BC-9AB4-8221250B5F03}"/>
          </ac:spMkLst>
        </pc:spChg>
        <pc:spChg chg="add del mod">
          <ac:chgData name="Karolina Guillen" userId="c1c08796-a0be-47c6-af52-5d31fd96ec50" providerId="ADAL" clId="{05577134-947B-4D05-AE85-CBC7F5122757}" dt="2024-03-25T17:39:44.778" v="380" actId="478"/>
          <ac:spMkLst>
            <pc:docMk/>
            <pc:sldMk cId="4062622124" sldId="2146846025"/>
            <ac:spMk id="7" creationId="{CC2B0240-EBF9-667C-C1A6-34BB0A666F5D}"/>
          </ac:spMkLst>
        </pc:spChg>
        <pc:spChg chg="add del mod">
          <ac:chgData name="Karolina Guillen" userId="c1c08796-a0be-47c6-af52-5d31fd96ec50" providerId="ADAL" clId="{05577134-947B-4D05-AE85-CBC7F5122757}" dt="2024-03-26T21:31:42.486" v="1678" actId="478"/>
          <ac:spMkLst>
            <pc:docMk/>
            <pc:sldMk cId="4062622124" sldId="2146846025"/>
            <ac:spMk id="11" creationId="{79A30B82-939E-1FD9-DA82-E963BCE9BF7D}"/>
          </ac:spMkLst>
        </pc:spChg>
        <pc:spChg chg="add del">
          <ac:chgData name="Karolina Guillen" userId="c1c08796-a0be-47c6-af52-5d31fd96ec50" providerId="ADAL" clId="{05577134-947B-4D05-AE85-CBC7F5122757}" dt="2024-03-27T21:14:05.751" v="2814" actId="478"/>
          <ac:spMkLst>
            <pc:docMk/>
            <pc:sldMk cId="4062622124" sldId="2146846025"/>
            <ac:spMk id="19" creationId="{1B650241-752B-0784-2EBF-2A0E5709A953}"/>
          </ac:spMkLst>
        </pc:spChg>
        <pc:spChg chg="del">
          <ac:chgData name="Karolina Guillen" userId="c1c08796-a0be-47c6-af52-5d31fd96ec50" providerId="ADAL" clId="{05577134-947B-4D05-AE85-CBC7F5122757}" dt="2024-03-29T16:10:11.797" v="3932" actId="478"/>
          <ac:spMkLst>
            <pc:docMk/>
            <pc:sldMk cId="4062622124" sldId="2146846025"/>
            <ac:spMk id="21" creationId="{66ADFE12-BCFE-9D20-8006-6B259E9639CA}"/>
          </ac:spMkLst>
        </pc:spChg>
        <pc:spChg chg="add">
          <ac:chgData name="Karolina Guillen" userId="c1c08796-a0be-47c6-af52-5d31fd96ec50" providerId="ADAL" clId="{05577134-947B-4D05-AE85-CBC7F5122757}" dt="2024-03-27T21:14:25.598" v="2815"/>
          <ac:spMkLst>
            <pc:docMk/>
            <pc:sldMk cId="4062622124" sldId="2146846025"/>
            <ac:spMk id="24" creationId="{A20401FC-E291-DB9E-4BA8-CD12D2571397}"/>
          </ac:spMkLst>
        </pc:spChg>
        <pc:spChg chg="add del">
          <ac:chgData name="Karolina Guillen" userId="c1c08796-a0be-47c6-af52-5d31fd96ec50" providerId="ADAL" clId="{05577134-947B-4D05-AE85-CBC7F5122757}" dt="2024-03-27T21:18:42.433" v="2839" actId="21"/>
          <ac:spMkLst>
            <pc:docMk/>
            <pc:sldMk cId="4062622124" sldId="2146846025"/>
            <ac:spMk id="29" creationId="{494C96BD-F133-E31D-C9F7-17D69D468D33}"/>
          </ac:spMkLst>
        </pc:spChg>
        <pc:spChg chg="mod">
          <ac:chgData name="Karolina Guillen" userId="c1c08796-a0be-47c6-af52-5d31fd96ec50" providerId="ADAL" clId="{05577134-947B-4D05-AE85-CBC7F5122757}" dt="2024-03-29T19:43:05.318" v="6354" actId="20577"/>
          <ac:spMkLst>
            <pc:docMk/>
            <pc:sldMk cId="4062622124" sldId="2146846025"/>
            <ac:spMk id="44" creationId="{DBD08EFF-160A-0FA1-EFD7-7261DAE5F3A7}"/>
          </ac:spMkLst>
        </pc:spChg>
        <pc:spChg chg="mod">
          <ac:chgData name="Karolina Guillen" userId="c1c08796-a0be-47c6-af52-5d31fd96ec50" providerId="ADAL" clId="{05577134-947B-4D05-AE85-CBC7F5122757}" dt="2024-03-29T16:07:56.464" v="3905" actId="113"/>
          <ac:spMkLst>
            <pc:docMk/>
            <pc:sldMk cId="4062622124" sldId="2146846025"/>
            <ac:spMk id="62" creationId="{C2B7F681-A849-25CB-432C-3E27A1C7744F}"/>
          </ac:spMkLst>
        </pc:spChg>
        <pc:spChg chg="mod">
          <ac:chgData name="Karolina Guillen" userId="c1c08796-a0be-47c6-af52-5d31fd96ec50" providerId="ADAL" clId="{05577134-947B-4D05-AE85-CBC7F5122757}" dt="2024-03-29T16:07:33.020" v="3900" actId="113"/>
          <ac:spMkLst>
            <pc:docMk/>
            <pc:sldMk cId="4062622124" sldId="2146846025"/>
            <ac:spMk id="78" creationId="{F739E658-19F5-3BD4-0D28-428BCE65E38F}"/>
          </ac:spMkLst>
        </pc:spChg>
        <pc:spChg chg="mod ord">
          <ac:chgData name="Karolina Guillen" userId="c1c08796-a0be-47c6-af52-5d31fd96ec50" providerId="ADAL" clId="{05577134-947B-4D05-AE85-CBC7F5122757}" dt="2024-03-29T16:08:41.052" v="3917" actId="20577"/>
          <ac:spMkLst>
            <pc:docMk/>
            <pc:sldMk cId="4062622124" sldId="2146846025"/>
            <ac:spMk id="79" creationId="{4986B8EE-5273-B26B-90BE-82FC472ACE2F}"/>
          </ac:spMkLst>
        </pc:spChg>
        <pc:spChg chg="mod">
          <ac:chgData name="Karolina Guillen" userId="c1c08796-a0be-47c6-af52-5d31fd96ec50" providerId="ADAL" clId="{05577134-947B-4D05-AE85-CBC7F5122757}" dt="2024-03-29T16:09:29.939" v="3929" actId="113"/>
          <ac:spMkLst>
            <pc:docMk/>
            <pc:sldMk cId="4062622124" sldId="2146846025"/>
            <ac:spMk id="82" creationId="{D0C6B0C9-FFC2-5366-322F-86736C41D38F}"/>
          </ac:spMkLst>
        </pc:spChg>
        <pc:spChg chg="add del mod ord">
          <ac:chgData name="Karolina Guillen" userId="c1c08796-a0be-47c6-af52-5d31fd96ec50" providerId="ADAL" clId="{05577134-947B-4D05-AE85-CBC7F5122757}" dt="2024-03-29T16:09:02.740" v="3919" actId="113"/>
          <ac:spMkLst>
            <pc:docMk/>
            <pc:sldMk cId="4062622124" sldId="2146846025"/>
            <ac:spMk id="83" creationId="{AA3129EA-60EB-025F-2474-12D2665BAB3E}"/>
          </ac:spMkLst>
        </pc:spChg>
        <pc:spChg chg="mod">
          <ac:chgData name="Karolina Guillen" userId="c1c08796-a0be-47c6-af52-5d31fd96ec50" providerId="ADAL" clId="{05577134-947B-4D05-AE85-CBC7F5122757}" dt="2024-03-29T16:09:51.858" v="3931" actId="113"/>
          <ac:spMkLst>
            <pc:docMk/>
            <pc:sldMk cId="4062622124" sldId="2146846025"/>
            <ac:spMk id="84" creationId="{978FAF0F-22D3-727E-CD18-B144FD180405}"/>
          </ac:spMkLst>
        </pc:spChg>
        <pc:picChg chg="del mod">
          <ac:chgData name="Karolina Guillen" userId="c1c08796-a0be-47c6-af52-5d31fd96ec50" providerId="ADAL" clId="{05577134-947B-4D05-AE85-CBC7F5122757}" dt="2024-03-27T21:17:43.732" v="2834" actId="478"/>
          <ac:picMkLst>
            <pc:docMk/>
            <pc:sldMk cId="4062622124" sldId="2146846025"/>
            <ac:picMk id="2" creationId="{0FFFB7DB-B720-9FD4-5661-F2AA236D2F8E}"/>
          </ac:picMkLst>
        </pc:picChg>
        <pc:picChg chg="del">
          <ac:chgData name="Karolina Guillen" userId="c1c08796-a0be-47c6-af52-5d31fd96ec50" providerId="ADAL" clId="{05577134-947B-4D05-AE85-CBC7F5122757}" dt="2024-03-25T17:40:24.633" v="381" actId="478"/>
          <ac:picMkLst>
            <pc:docMk/>
            <pc:sldMk cId="4062622124" sldId="2146846025"/>
            <ac:picMk id="5" creationId="{1F4E5615-9495-4CAD-5F03-8E462DB8BC52}"/>
          </ac:picMkLst>
        </pc:picChg>
        <pc:picChg chg="add mod">
          <ac:chgData name="Karolina Guillen" userId="c1c08796-a0be-47c6-af52-5d31fd96ec50" providerId="ADAL" clId="{05577134-947B-4D05-AE85-CBC7F5122757}" dt="2024-03-29T16:11:06.060" v="4001" actId="1035"/>
          <ac:picMkLst>
            <pc:docMk/>
            <pc:sldMk cId="4062622124" sldId="2146846025"/>
            <ac:picMk id="5" creationId="{2E709E5F-B927-F72A-68D7-D455D1C38F5C}"/>
          </ac:picMkLst>
        </pc:picChg>
        <pc:picChg chg="add mod">
          <ac:chgData name="Karolina Guillen" userId="c1c08796-a0be-47c6-af52-5d31fd96ec50" providerId="ADAL" clId="{05577134-947B-4D05-AE85-CBC7F5122757}" dt="2024-03-29T16:11:06.060" v="4001" actId="1035"/>
          <ac:picMkLst>
            <pc:docMk/>
            <pc:sldMk cId="4062622124" sldId="2146846025"/>
            <ac:picMk id="6" creationId="{8267486D-3565-D52D-618C-BCD37C3103F4}"/>
          </ac:picMkLst>
        </pc:picChg>
        <pc:picChg chg="mod">
          <ac:chgData name="Karolina Guillen" userId="c1c08796-a0be-47c6-af52-5d31fd96ec50" providerId="ADAL" clId="{05577134-947B-4D05-AE85-CBC7F5122757}" dt="2024-03-29T16:11:29.381" v="4011" actId="1076"/>
          <ac:picMkLst>
            <pc:docMk/>
            <pc:sldMk cId="4062622124" sldId="2146846025"/>
            <ac:picMk id="9" creationId="{625994E5-11C5-A7A1-1965-A868360D2300}"/>
          </ac:picMkLst>
        </pc:picChg>
        <pc:picChg chg="mod">
          <ac:chgData name="Karolina Guillen" userId="c1c08796-a0be-47c6-af52-5d31fd96ec50" providerId="ADAL" clId="{05577134-947B-4D05-AE85-CBC7F5122757}" dt="2024-03-29T16:13:00.711" v="4044" actId="1076"/>
          <ac:picMkLst>
            <pc:docMk/>
            <pc:sldMk cId="4062622124" sldId="2146846025"/>
            <ac:picMk id="10" creationId="{9DB47138-C1BF-C488-C451-716E0DBA6F28}"/>
          </ac:picMkLst>
        </pc:picChg>
        <pc:picChg chg="add mod">
          <ac:chgData name="Karolina Guillen" userId="c1c08796-a0be-47c6-af52-5d31fd96ec50" providerId="ADAL" clId="{05577134-947B-4D05-AE85-CBC7F5122757}" dt="2024-03-29T16:12:03.337" v="4024" actId="1076"/>
          <ac:picMkLst>
            <pc:docMk/>
            <pc:sldMk cId="4062622124" sldId="2146846025"/>
            <ac:picMk id="11" creationId="{3DBD6DB1-011D-5633-7C9D-6820BE3EC8B4}"/>
          </ac:picMkLst>
        </pc:picChg>
        <pc:picChg chg="add mod">
          <ac:chgData name="Karolina Guillen" userId="c1c08796-a0be-47c6-af52-5d31fd96ec50" providerId="ADAL" clId="{05577134-947B-4D05-AE85-CBC7F5122757}" dt="2024-03-29T16:12:31.453" v="4035" actId="1076"/>
          <ac:picMkLst>
            <pc:docMk/>
            <pc:sldMk cId="4062622124" sldId="2146846025"/>
            <ac:picMk id="12" creationId="{88AA1EA0-701C-94BB-FBBD-40154311CD24}"/>
          </ac:picMkLst>
        </pc:picChg>
        <pc:picChg chg="mod">
          <ac:chgData name="Karolina Guillen" userId="c1c08796-a0be-47c6-af52-5d31fd96ec50" providerId="ADAL" clId="{05577134-947B-4D05-AE85-CBC7F5122757}" dt="2024-03-29T16:12:40.326" v="4037" actId="1076"/>
          <ac:picMkLst>
            <pc:docMk/>
            <pc:sldMk cId="4062622124" sldId="2146846025"/>
            <ac:picMk id="13" creationId="{C99FE88E-2C35-70E2-57AC-56B41F27B272}"/>
          </ac:picMkLst>
        </pc:picChg>
        <pc:picChg chg="mod">
          <ac:chgData name="Karolina Guillen" userId="c1c08796-a0be-47c6-af52-5d31fd96ec50" providerId="ADAL" clId="{05577134-947B-4D05-AE85-CBC7F5122757}" dt="2024-03-29T16:11:48.855" v="4019" actId="14100"/>
          <ac:picMkLst>
            <pc:docMk/>
            <pc:sldMk cId="4062622124" sldId="2146846025"/>
            <ac:picMk id="14" creationId="{D4A9AF50-5E9C-CDC3-6A9E-6B6A4468B803}"/>
          </ac:picMkLst>
        </pc:picChg>
        <pc:picChg chg="mod">
          <ac:chgData name="Karolina Guillen" userId="c1c08796-a0be-47c6-af52-5d31fd96ec50" providerId="ADAL" clId="{05577134-947B-4D05-AE85-CBC7F5122757}" dt="2024-03-29T16:12:48.965" v="4041" actId="1076"/>
          <ac:picMkLst>
            <pc:docMk/>
            <pc:sldMk cId="4062622124" sldId="2146846025"/>
            <ac:picMk id="15" creationId="{65C9843D-64FB-3BDA-65FD-7C64CB345105}"/>
          </ac:picMkLst>
        </pc:picChg>
        <pc:picChg chg="mod">
          <ac:chgData name="Karolina Guillen" userId="c1c08796-a0be-47c6-af52-5d31fd96ec50" providerId="ADAL" clId="{05577134-947B-4D05-AE85-CBC7F5122757}" dt="2024-03-29T16:11:38.705" v="4015" actId="1076"/>
          <ac:picMkLst>
            <pc:docMk/>
            <pc:sldMk cId="4062622124" sldId="2146846025"/>
            <ac:picMk id="16" creationId="{C942681C-EBD1-A364-D53F-B09A562C89E0}"/>
          </ac:picMkLst>
        </pc:picChg>
        <pc:picChg chg="add mod">
          <ac:chgData name="Karolina Guillen" userId="c1c08796-a0be-47c6-af52-5d31fd96ec50" providerId="ADAL" clId="{05577134-947B-4D05-AE85-CBC7F5122757}" dt="2024-03-29T16:12:46.567" v="4040" actId="1076"/>
          <ac:picMkLst>
            <pc:docMk/>
            <pc:sldMk cId="4062622124" sldId="2146846025"/>
            <ac:picMk id="17" creationId="{861F9631-76EA-9095-5BDA-EAC63C942DDB}"/>
          </ac:picMkLst>
        </pc:picChg>
        <pc:picChg chg="del">
          <ac:chgData name="Karolina Guillen" userId="c1c08796-a0be-47c6-af52-5d31fd96ec50" providerId="ADAL" clId="{05577134-947B-4D05-AE85-CBC7F5122757}" dt="2024-03-25T17:40:52.358" v="387" actId="478"/>
          <ac:picMkLst>
            <pc:docMk/>
            <pc:sldMk cId="4062622124" sldId="2146846025"/>
            <ac:picMk id="17" creationId="{9E07A56A-9742-C8C5-71B5-8E8EEC8DC2AA}"/>
          </ac:picMkLst>
        </pc:picChg>
        <pc:picChg chg="del">
          <ac:chgData name="Karolina Guillen" userId="c1c08796-a0be-47c6-af52-5d31fd96ec50" providerId="ADAL" clId="{05577134-947B-4D05-AE85-CBC7F5122757}" dt="2024-03-25T17:40:54.313" v="388" actId="478"/>
          <ac:picMkLst>
            <pc:docMk/>
            <pc:sldMk cId="4062622124" sldId="2146846025"/>
            <ac:picMk id="18" creationId="{2CEDA379-1833-FB6D-0308-A12ACDBD3206}"/>
          </ac:picMkLst>
        </pc:picChg>
        <pc:picChg chg="add mod">
          <ac:chgData name="Karolina Guillen" userId="c1c08796-a0be-47c6-af52-5d31fd96ec50" providerId="ADAL" clId="{05577134-947B-4D05-AE85-CBC7F5122757}" dt="2024-03-29T16:12:44.891" v="4039" actId="1076"/>
          <ac:picMkLst>
            <pc:docMk/>
            <pc:sldMk cId="4062622124" sldId="2146846025"/>
            <ac:picMk id="18" creationId="{BD28F0B6-DAE1-384E-6779-874ACFAF3449}"/>
          </ac:picMkLst>
        </pc:picChg>
        <pc:picChg chg="del">
          <ac:chgData name="Karolina Guillen" userId="c1c08796-a0be-47c6-af52-5d31fd96ec50" providerId="ADAL" clId="{05577134-947B-4D05-AE85-CBC7F5122757}" dt="2024-03-26T21:32:06.296" v="1686" actId="478"/>
          <ac:picMkLst>
            <pc:docMk/>
            <pc:sldMk cId="4062622124" sldId="2146846025"/>
            <ac:picMk id="19" creationId="{06656D5D-C49F-0E94-8D61-0661464E9344}"/>
          </ac:picMkLst>
        </pc:picChg>
        <pc:picChg chg="mod">
          <ac:chgData name="Karolina Guillen" userId="c1c08796-a0be-47c6-af52-5d31fd96ec50" providerId="ADAL" clId="{05577134-947B-4D05-AE85-CBC7F5122757}" dt="2024-03-29T16:12:13.450" v="4028" actId="1076"/>
          <ac:picMkLst>
            <pc:docMk/>
            <pc:sldMk cId="4062622124" sldId="2146846025"/>
            <ac:picMk id="20" creationId="{AF240234-BF41-7B79-A26D-FBBEBE0F7410}"/>
          </ac:picMkLst>
        </pc:picChg>
        <pc:picChg chg="del">
          <ac:chgData name="Karolina Guillen" userId="c1c08796-a0be-47c6-af52-5d31fd96ec50" providerId="ADAL" clId="{05577134-947B-4D05-AE85-CBC7F5122757}" dt="2024-03-26T21:31:53.313" v="1680" actId="478"/>
          <ac:picMkLst>
            <pc:docMk/>
            <pc:sldMk cId="4062622124" sldId="2146846025"/>
            <ac:picMk id="24" creationId="{24CE26B5-1186-0E6F-25AC-65311774CDC3}"/>
          </ac:picMkLst>
        </pc:picChg>
        <pc:picChg chg="del mod">
          <ac:chgData name="Karolina Guillen" userId="c1c08796-a0be-47c6-af52-5d31fd96ec50" providerId="ADAL" clId="{05577134-947B-4D05-AE85-CBC7F5122757}" dt="2024-03-26T21:32:14.098" v="1689" actId="478"/>
          <ac:picMkLst>
            <pc:docMk/>
            <pc:sldMk cId="4062622124" sldId="2146846025"/>
            <ac:picMk id="26" creationId="{CD10C49D-CB33-0901-0A59-C3F6B9B43D04}"/>
          </ac:picMkLst>
        </pc:picChg>
        <pc:picChg chg="del">
          <ac:chgData name="Karolina Guillen" userId="c1c08796-a0be-47c6-af52-5d31fd96ec50" providerId="ADAL" clId="{05577134-947B-4D05-AE85-CBC7F5122757}" dt="2024-03-26T21:32:10.960" v="1687" actId="478"/>
          <ac:picMkLst>
            <pc:docMk/>
            <pc:sldMk cId="4062622124" sldId="2146846025"/>
            <ac:picMk id="28" creationId="{726FA270-D60B-3793-3E82-81943924C704}"/>
          </ac:picMkLst>
        </pc:picChg>
        <pc:picChg chg="add mod">
          <ac:chgData name="Karolina Guillen" userId="c1c08796-a0be-47c6-af52-5d31fd96ec50" providerId="ADAL" clId="{05577134-947B-4D05-AE85-CBC7F5122757}" dt="2024-03-29T16:11:06.060" v="4001" actId="1035"/>
          <ac:picMkLst>
            <pc:docMk/>
            <pc:sldMk cId="4062622124" sldId="2146846025"/>
            <ac:picMk id="28" creationId="{9497BC16-8238-60E3-14AA-A58569B8C404}"/>
          </ac:picMkLst>
        </pc:picChg>
        <pc:picChg chg="del">
          <ac:chgData name="Karolina Guillen" userId="c1c08796-a0be-47c6-af52-5d31fd96ec50" providerId="ADAL" clId="{05577134-947B-4D05-AE85-CBC7F5122757}" dt="2024-03-26T21:32:20.294" v="1692" actId="478"/>
          <ac:picMkLst>
            <pc:docMk/>
            <pc:sldMk cId="4062622124" sldId="2146846025"/>
            <ac:picMk id="29" creationId="{216F0EF2-23AD-89F5-E3CF-BFF30FA630E4}"/>
          </ac:picMkLst>
        </pc:picChg>
        <pc:picChg chg="mod">
          <ac:chgData name="Karolina Guillen" userId="c1c08796-a0be-47c6-af52-5d31fd96ec50" providerId="ADAL" clId="{05577134-947B-4D05-AE85-CBC7F5122757}" dt="2024-03-29T16:11:06.060" v="4001" actId="1035"/>
          <ac:picMkLst>
            <pc:docMk/>
            <pc:sldMk cId="4062622124" sldId="2146846025"/>
            <ac:picMk id="30" creationId="{F3A6C4E1-76FD-8174-DB53-8626F0153457}"/>
          </ac:picMkLst>
        </pc:picChg>
        <pc:picChg chg="mod">
          <ac:chgData name="Karolina Guillen" userId="c1c08796-a0be-47c6-af52-5d31fd96ec50" providerId="ADAL" clId="{05577134-947B-4D05-AE85-CBC7F5122757}" dt="2024-03-29T16:11:06.060" v="4001" actId="1035"/>
          <ac:picMkLst>
            <pc:docMk/>
            <pc:sldMk cId="4062622124" sldId="2146846025"/>
            <ac:picMk id="32" creationId="{1BB24667-4FA2-4723-6B6D-85D2EA29ECA4}"/>
          </ac:picMkLst>
        </pc:picChg>
        <pc:picChg chg="add mod">
          <ac:chgData name="Karolina Guillen" userId="c1c08796-a0be-47c6-af52-5d31fd96ec50" providerId="ADAL" clId="{05577134-947B-4D05-AE85-CBC7F5122757}" dt="2024-04-02T13:31:24.450" v="7606"/>
          <ac:picMkLst>
            <pc:docMk/>
            <pc:sldMk cId="4062622124" sldId="2146846025"/>
            <ac:picMk id="33" creationId="{397E9B0E-8786-7D3B-8F2E-7DBDE402575A}"/>
          </ac:picMkLst>
        </pc:picChg>
        <pc:picChg chg="del">
          <ac:chgData name="Karolina Guillen" userId="c1c08796-a0be-47c6-af52-5d31fd96ec50" providerId="ADAL" clId="{05577134-947B-4D05-AE85-CBC7F5122757}" dt="2024-03-26T21:32:26.214" v="1693" actId="478"/>
          <ac:picMkLst>
            <pc:docMk/>
            <pc:sldMk cId="4062622124" sldId="2146846025"/>
            <ac:picMk id="33" creationId="{DA320201-47FF-3EAD-034F-14F2A8D509E6}"/>
          </ac:picMkLst>
        </pc:picChg>
        <pc:picChg chg="mod">
          <ac:chgData name="Karolina Guillen" userId="c1c08796-a0be-47c6-af52-5d31fd96ec50" providerId="ADAL" clId="{05577134-947B-4D05-AE85-CBC7F5122757}" dt="2024-03-29T16:11:06.060" v="4001" actId="1035"/>
          <ac:picMkLst>
            <pc:docMk/>
            <pc:sldMk cId="4062622124" sldId="2146846025"/>
            <ac:picMk id="35" creationId="{3619E664-874A-3E2F-BF27-6ABC7FA3CB63}"/>
          </ac:picMkLst>
        </pc:picChg>
        <pc:picChg chg="del">
          <ac:chgData name="Karolina Guillen" userId="c1c08796-a0be-47c6-af52-5d31fd96ec50" providerId="ADAL" clId="{05577134-947B-4D05-AE85-CBC7F5122757}" dt="2024-03-26T21:32:19.455" v="1691" actId="478"/>
          <ac:picMkLst>
            <pc:docMk/>
            <pc:sldMk cId="4062622124" sldId="2146846025"/>
            <ac:picMk id="36" creationId="{D6014AEC-1C32-9CE5-A726-F4ED0F18DC73}"/>
          </ac:picMkLst>
        </pc:picChg>
        <pc:picChg chg="mod">
          <ac:chgData name="Karolina Guillen" userId="c1c08796-a0be-47c6-af52-5d31fd96ec50" providerId="ADAL" clId="{05577134-947B-4D05-AE85-CBC7F5122757}" dt="2024-03-29T16:11:06.060" v="4001" actId="1035"/>
          <ac:picMkLst>
            <pc:docMk/>
            <pc:sldMk cId="4062622124" sldId="2146846025"/>
            <ac:picMk id="37" creationId="{6DF08AAD-6110-81F3-9BA2-130E78C8ED52}"/>
          </ac:picMkLst>
        </pc:picChg>
        <pc:picChg chg="del">
          <ac:chgData name="Karolina Guillen" userId="c1c08796-a0be-47c6-af52-5d31fd96ec50" providerId="ADAL" clId="{05577134-947B-4D05-AE85-CBC7F5122757}" dt="2024-03-26T21:32:45.593" v="1714" actId="478"/>
          <ac:picMkLst>
            <pc:docMk/>
            <pc:sldMk cId="4062622124" sldId="2146846025"/>
            <ac:picMk id="38" creationId="{96B8D4CF-A0D5-1D87-5A51-67BEC2123642}"/>
          </ac:picMkLst>
        </pc:picChg>
        <pc:picChg chg="mod">
          <ac:chgData name="Karolina Guillen" userId="c1c08796-a0be-47c6-af52-5d31fd96ec50" providerId="ADAL" clId="{05577134-947B-4D05-AE85-CBC7F5122757}" dt="2024-03-29T16:11:06.060" v="4001" actId="1035"/>
          <ac:picMkLst>
            <pc:docMk/>
            <pc:sldMk cId="4062622124" sldId="2146846025"/>
            <ac:picMk id="40" creationId="{1138E187-C9C6-CE7C-15AC-41A611EAB6F5}"/>
          </ac:picMkLst>
        </pc:picChg>
        <pc:picChg chg="del">
          <ac:chgData name="Karolina Guillen" userId="c1c08796-a0be-47c6-af52-5d31fd96ec50" providerId="ADAL" clId="{05577134-947B-4D05-AE85-CBC7F5122757}" dt="2024-03-26T21:32:46.348" v="1715" actId="478"/>
          <ac:picMkLst>
            <pc:docMk/>
            <pc:sldMk cId="4062622124" sldId="2146846025"/>
            <ac:picMk id="41" creationId="{584CCFC8-7E23-8D58-3391-6D432CF71E08}"/>
          </ac:picMkLst>
        </pc:picChg>
        <pc:picChg chg="mod">
          <ac:chgData name="Karolina Guillen" userId="c1c08796-a0be-47c6-af52-5d31fd96ec50" providerId="ADAL" clId="{05577134-947B-4D05-AE85-CBC7F5122757}" dt="2024-03-29T16:11:06.060" v="4001" actId="1035"/>
          <ac:picMkLst>
            <pc:docMk/>
            <pc:sldMk cId="4062622124" sldId="2146846025"/>
            <ac:picMk id="42" creationId="{8F3B9B19-38CB-9B1F-5B32-1AD9CB2DC2A2}"/>
          </ac:picMkLst>
        </pc:picChg>
        <pc:picChg chg="del">
          <ac:chgData name="Karolina Guillen" userId="c1c08796-a0be-47c6-af52-5d31fd96ec50" providerId="ADAL" clId="{05577134-947B-4D05-AE85-CBC7F5122757}" dt="2024-03-25T17:40:31.247" v="383" actId="478"/>
          <ac:picMkLst>
            <pc:docMk/>
            <pc:sldMk cId="4062622124" sldId="2146846025"/>
            <ac:picMk id="43" creationId="{DCD666FA-2D6D-BB62-C34A-F97BE6BBF707}"/>
          </ac:picMkLst>
        </pc:picChg>
        <pc:picChg chg="mod">
          <ac:chgData name="Karolina Guillen" userId="c1c08796-a0be-47c6-af52-5d31fd96ec50" providerId="ADAL" clId="{05577134-947B-4D05-AE85-CBC7F5122757}" dt="2024-03-29T16:11:15.149" v="4004" actId="1076"/>
          <ac:picMkLst>
            <pc:docMk/>
            <pc:sldMk cId="4062622124" sldId="2146846025"/>
            <ac:picMk id="48" creationId="{5F0E59C6-47C6-C741-0993-676FBA6E4228}"/>
          </ac:picMkLst>
        </pc:picChg>
        <pc:picChg chg="del">
          <ac:chgData name="Karolina Guillen" userId="c1c08796-a0be-47c6-af52-5d31fd96ec50" providerId="ADAL" clId="{05577134-947B-4D05-AE85-CBC7F5122757}" dt="2024-03-25T17:40:26.817" v="382" actId="478"/>
          <ac:picMkLst>
            <pc:docMk/>
            <pc:sldMk cId="4062622124" sldId="2146846025"/>
            <ac:picMk id="50" creationId="{4B7FF74B-0B30-964F-8F7F-5BB85EF5199B}"/>
          </ac:picMkLst>
        </pc:picChg>
        <pc:picChg chg="del">
          <ac:chgData name="Karolina Guillen" userId="c1c08796-a0be-47c6-af52-5d31fd96ec50" providerId="ADAL" clId="{05577134-947B-4D05-AE85-CBC7F5122757}" dt="2024-03-25T17:40:34.330" v="384" actId="478"/>
          <ac:picMkLst>
            <pc:docMk/>
            <pc:sldMk cId="4062622124" sldId="2146846025"/>
            <ac:picMk id="52" creationId="{35BB8087-8302-466E-CB9A-76B90238E03F}"/>
          </ac:picMkLst>
        </pc:picChg>
        <pc:picChg chg="add mod">
          <ac:chgData name="Karolina Guillen" userId="c1c08796-a0be-47c6-af52-5d31fd96ec50" providerId="ADAL" clId="{05577134-947B-4D05-AE85-CBC7F5122757}" dt="2024-03-29T16:15:00.700" v="4050"/>
          <ac:picMkLst>
            <pc:docMk/>
            <pc:sldMk cId="4062622124" sldId="2146846025"/>
            <ac:picMk id="1026" creationId="{0E10C91A-4D4C-3C05-C93D-43F463A000C7}"/>
          </ac:picMkLst>
        </pc:picChg>
        <pc:picChg chg="mod">
          <ac:chgData name="Karolina Guillen" userId="c1c08796-a0be-47c6-af52-5d31fd96ec50" providerId="ADAL" clId="{05577134-947B-4D05-AE85-CBC7F5122757}" dt="2024-03-29T16:11:19.092" v="4006" actId="1076"/>
          <ac:picMkLst>
            <pc:docMk/>
            <pc:sldMk cId="4062622124" sldId="2146846025"/>
            <ac:picMk id="1034" creationId="{3E9E3A1D-E38C-F8CB-8B58-53E4388AA610}"/>
          </ac:picMkLst>
        </pc:picChg>
        <pc:picChg chg="mod">
          <ac:chgData name="Karolina Guillen" userId="c1c08796-a0be-47c6-af52-5d31fd96ec50" providerId="ADAL" clId="{05577134-947B-4D05-AE85-CBC7F5122757}" dt="2024-03-29T16:11:26.465" v="4010" actId="1076"/>
          <ac:picMkLst>
            <pc:docMk/>
            <pc:sldMk cId="4062622124" sldId="2146846025"/>
            <ac:picMk id="1036" creationId="{67F7459A-AF8F-C0BE-C9F0-210B5814187B}"/>
          </ac:picMkLst>
        </pc:picChg>
        <pc:picChg chg="del">
          <ac:chgData name="Karolina Guillen" userId="c1c08796-a0be-47c6-af52-5d31fd96ec50" providerId="ADAL" clId="{05577134-947B-4D05-AE85-CBC7F5122757}" dt="2024-03-26T21:32:03.805" v="1685" actId="478"/>
          <ac:picMkLst>
            <pc:docMk/>
            <pc:sldMk cId="4062622124" sldId="2146846025"/>
            <ac:picMk id="1038" creationId="{ABB0B63E-D31D-010B-D18F-0ECFA090F85B}"/>
          </ac:picMkLst>
        </pc:picChg>
        <pc:picChg chg="mod">
          <ac:chgData name="Karolina Guillen" userId="c1c08796-a0be-47c6-af52-5d31fd96ec50" providerId="ADAL" clId="{05577134-947B-4D05-AE85-CBC7F5122757}" dt="2024-03-29T16:11:40.300" v="4016" actId="1076"/>
          <ac:picMkLst>
            <pc:docMk/>
            <pc:sldMk cId="4062622124" sldId="2146846025"/>
            <ac:picMk id="1040" creationId="{83ED99D9-A83C-F19C-AB7D-13C8E1C88263}"/>
          </ac:picMkLst>
        </pc:picChg>
        <pc:picChg chg="del">
          <ac:chgData name="Karolina Guillen" userId="c1c08796-a0be-47c6-af52-5d31fd96ec50" providerId="ADAL" clId="{05577134-947B-4D05-AE85-CBC7F5122757}" dt="2024-03-25T17:40:46.110" v="386" actId="478"/>
          <ac:picMkLst>
            <pc:docMk/>
            <pc:sldMk cId="4062622124" sldId="2146846025"/>
            <ac:picMk id="1042" creationId="{9AE5AAEE-3EC6-9F10-A4B7-9CD406417ECE}"/>
          </ac:picMkLst>
        </pc:picChg>
        <pc:picChg chg="mod">
          <ac:chgData name="Karolina Guillen" userId="c1c08796-a0be-47c6-af52-5d31fd96ec50" providerId="ADAL" clId="{05577134-947B-4D05-AE85-CBC7F5122757}" dt="2024-03-29T16:11:58.510" v="4023" actId="1076"/>
          <ac:picMkLst>
            <pc:docMk/>
            <pc:sldMk cId="4062622124" sldId="2146846025"/>
            <ac:picMk id="1044" creationId="{C541D333-1D4D-5850-059F-09770DDEC927}"/>
          </ac:picMkLst>
        </pc:picChg>
        <pc:picChg chg="del">
          <ac:chgData name="Karolina Guillen" userId="c1c08796-a0be-47c6-af52-5d31fd96ec50" providerId="ADAL" clId="{05577134-947B-4D05-AE85-CBC7F5122757}" dt="2024-03-26T21:32:44.171" v="1713" actId="478"/>
          <ac:picMkLst>
            <pc:docMk/>
            <pc:sldMk cId="4062622124" sldId="2146846025"/>
            <ac:picMk id="1046" creationId="{62576088-3022-60B8-23CF-0FD02432E7BA}"/>
          </ac:picMkLst>
        </pc:picChg>
        <pc:picChg chg="del">
          <ac:chgData name="Karolina Guillen" userId="c1c08796-a0be-47c6-af52-5d31fd96ec50" providerId="ADAL" clId="{05577134-947B-4D05-AE85-CBC7F5122757}" dt="2024-03-26T21:31:55.598" v="1682" actId="478"/>
          <ac:picMkLst>
            <pc:docMk/>
            <pc:sldMk cId="4062622124" sldId="2146846025"/>
            <ac:picMk id="1048" creationId="{958A1796-F287-7D42-69DB-CA47155BB91E}"/>
          </ac:picMkLst>
        </pc:picChg>
        <pc:picChg chg="del">
          <ac:chgData name="Karolina Guillen" userId="c1c08796-a0be-47c6-af52-5d31fd96ec50" providerId="ADAL" clId="{05577134-947B-4D05-AE85-CBC7F5122757}" dt="2024-03-26T21:31:52.300" v="1679" actId="478"/>
          <ac:picMkLst>
            <pc:docMk/>
            <pc:sldMk cId="4062622124" sldId="2146846025"/>
            <ac:picMk id="1050" creationId="{E4F6B625-D9AD-CE29-EA02-512E2A3B05F7}"/>
          </ac:picMkLst>
        </pc:picChg>
        <pc:picChg chg="del">
          <ac:chgData name="Karolina Guillen" userId="c1c08796-a0be-47c6-af52-5d31fd96ec50" providerId="ADAL" clId="{05577134-947B-4D05-AE85-CBC7F5122757}" dt="2024-03-26T21:31:54.813" v="1681" actId="478"/>
          <ac:picMkLst>
            <pc:docMk/>
            <pc:sldMk cId="4062622124" sldId="2146846025"/>
            <ac:picMk id="1052" creationId="{A0F8F320-EA7E-5DAC-313B-3C73A35E6459}"/>
          </ac:picMkLst>
        </pc:picChg>
        <pc:picChg chg="del">
          <ac:chgData name="Karolina Guillen" userId="c1c08796-a0be-47c6-af52-5d31fd96ec50" providerId="ADAL" clId="{05577134-947B-4D05-AE85-CBC7F5122757}" dt="2024-03-26T21:32:47.411" v="1716" actId="478"/>
          <ac:picMkLst>
            <pc:docMk/>
            <pc:sldMk cId="4062622124" sldId="2146846025"/>
            <ac:picMk id="1054" creationId="{91DE608D-6834-1FA6-7E5E-C58B310532AC}"/>
          </ac:picMkLst>
        </pc:picChg>
        <pc:picChg chg="mod">
          <ac:chgData name="Karolina Guillen" userId="c1c08796-a0be-47c6-af52-5d31fd96ec50" providerId="ADAL" clId="{05577134-947B-4D05-AE85-CBC7F5122757}" dt="2024-03-29T16:12:26.005" v="4033" actId="1076"/>
          <ac:picMkLst>
            <pc:docMk/>
            <pc:sldMk cId="4062622124" sldId="2146846025"/>
            <ac:picMk id="1056" creationId="{56C836C7-FB68-8E23-61E6-1560E8B7C525}"/>
          </ac:picMkLst>
        </pc:picChg>
        <pc:picChg chg="add mod">
          <ac:chgData name="Karolina Guillen" userId="c1c08796-a0be-47c6-af52-5d31fd96ec50" providerId="ADAL" clId="{05577134-947B-4D05-AE85-CBC7F5122757}" dt="2024-03-29T16:11:06.060" v="4001" actId="1035"/>
          <ac:picMkLst>
            <pc:docMk/>
            <pc:sldMk cId="4062622124" sldId="2146846025"/>
            <ac:picMk id="2050" creationId="{FC4FB67F-08B8-95CC-93C4-F7FEB8E7B541}"/>
          </ac:picMkLst>
        </pc:picChg>
        <pc:picChg chg="add mod">
          <ac:chgData name="Karolina Guillen" userId="c1c08796-a0be-47c6-af52-5d31fd96ec50" providerId="ADAL" clId="{05577134-947B-4D05-AE85-CBC7F5122757}" dt="2024-03-29T16:11:06.060" v="4001" actId="1035"/>
          <ac:picMkLst>
            <pc:docMk/>
            <pc:sldMk cId="4062622124" sldId="2146846025"/>
            <ac:picMk id="2052" creationId="{848593EF-0CD7-DAF5-40CD-528E5091B47D}"/>
          </ac:picMkLst>
        </pc:picChg>
        <pc:picChg chg="add mod">
          <ac:chgData name="Karolina Guillen" userId="c1c08796-a0be-47c6-af52-5d31fd96ec50" providerId="ADAL" clId="{05577134-947B-4D05-AE85-CBC7F5122757}" dt="2024-03-29T16:11:21.936" v="4008" actId="1076"/>
          <ac:picMkLst>
            <pc:docMk/>
            <pc:sldMk cId="4062622124" sldId="2146846025"/>
            <ac:picMk id="2056" creationId="{B843D7EE-8A80-28CB-5507-25019F4AF32C}"/>
          </ac:picMkLst>
        </pc:picChg>
        <pc:picChg chg="add mod">
          <ac:chgData name="Karolina Guillen" userId="c1c08796-a0be-47c6-af52-5d31fd96ec50" providerId="ADAL" clId="{05577134-947B-4D05-AE85-CBC7F5122757}" dt="2024-03-29T16:11:20.245" v="4007" actId="1076"/>
          <ac:picMkLst>
            <pc:docMk/>
            <pc:sldMk cId="4062622124" sldId="2146846025"/>
            <ac:picMk id="2058" creationId="{9840C201-2FDA-0E86-A2C8-CC2E43E87558}"/>
          </ac:picMkLst>
        </pc:picChg>
        <pc:picChg chg="add mod">
          <ac:chgData name="Karolina Guillen" userId="c1c08796-a0be-47c6-af52-5d31fd96ec50" providerId="ADAL" clId="{05577134-947B-4D05-AE85-CBC7F5122757}" dt="2024-03-29T16:11:13.653" v="4003" actId="1076"/>
          <ac:picMkLst>
            <pc:docMk/>
            <pc:sldMk cId="4062622124" sldId="2146846025"/>
            <ac:picMk id="2060" creationId="{34B80C4D-0879-1034-956E-B8A1FF938D29}"/>
          </ac:picMkLst>
        </pc:picChg>
        <pc:picChg chg="add mod">
          <ac:chgData name="Karolina Guillen" userId="c1c08796-a0be-47c6-af52-5d31fd96ec50" providerId="ADAL" clId="{05577134-947B-4D05-AE85-CBC7F5122757}" dt="2024-03-29T16:11:36.412" v="4014" actId="1076"/>
          <ac:picMkLst>
            <pc:docMk/>
            <pc:sldMk cId="4062622124" sldId="2146846025"/>
            <ac:picMk id="2062" creationId="{D0C6016C-1CBF-301D-74EA-35C293920127}"/>
          </ac:picMkLst>
        </pc:picChg>
        <pc:picChg chg="add mod">
          <ac:chgData name="Karolina Guillen" userId="c1c08796-a0be-47c6-af52-5d31fd96ec50" providerId="ADAL" clId="{05577134-947B-4D05-AE85-CBC7F5122757}" dt="2024-03-29T16:11:56.429" v="4022" actId="1076"/>
          <ac:picMkLst>
            <pc:docMk/>
            <pc:sldMk cId="4062622124" sldId="2146846025"/>
            <ac:picMk id="2064" creationId="{B821B6FA-ACE0-F325-BA96-81679C6FDEE0}"/>
          </ac:picMkLst>
        </pc:picChg>
        <pc:picChg chg="add mod">
          <ac:chgData name="Karolina Guillen" userId="c1c08796-a0be-47c6-af52-5d31fd96ec50" providerId="ADAL" clId="{05577134-947B-4D05-AE85-CBC7F5122757}" dt="2024-03-29T16:12:14.717" v="4029" actId="1076"/>
          <ac:picMkLst>
            <pc:docMk/>
            <pc:sldMk cId="4062622124" sldId="2146846025"/>
            <ac:picMk id="2066" creationId="{15857CC5-4AA2-92FD-143E-3B991062FBB1}"/>
          </ac:picMkLst>
        </pc:picChg>
        <pc:picChg chg="add mod">
          <ac:chgData name="Karolina Guillen" userId="c1c08796-a0be-47c6-af52-5d31fd96ec50" providerId="ADAL" clId="{05577134-947B-4D05-AE85-CBC7F5122757}" dt="2024-03-29T16:12:27.850" v="4034" actId="1076"/>
          <ac:picMkLst>
            <pc:docMk/>
            <pc:sldMk cId="4062622124" sldId="2146846025"/>
            <ac:picMk id="2068" creationId="{8C7F1DD3-563B-8E2E-9D23-78809B9A4A92}"/>
          </ac:picMkLst>
        </pc:picChg>
        <pc:picChg chg="add mod">
          <ac:chgData name="Karolina Guillen" userId="c1c08796-a0be-47c6-af52-5d31fd96ec50" providerId="ADAL" clId="{05577134-947B-4D05-AE85-CBC7F5122757}" dt="2024-03-29T16:12:08.732" v="4026" actId="1076"/>
          <ac:picMkLst>
            <pc:docMk/>
            <pc:sldMk cId="4062622124" sldId="2146846025"/>
            <ac:picMk id="2070" creationId="{F0C6D6AB-3C8F-D9E4-33B1-FB5C1BD10BFB}"/>
          </ac:picMkLst>
        </pc:picChg>
        <pc:picChg chg="add mod">
          <ac:chgData name="Karolina Guillen" userId="c1c08796-a0be-47c6-af52-5d31fd96ec50" providerId="ADAL" clId="{05577134-947B-4D05-AE85-CBC7F5122757}" dt="2024-03-29T16:12:37.919" v="4036" actId="1076"/>
          <ac:picMkLst>
            <pc:docMk/>
            <pc:sldMk cId="4062622124" sldId="2146846025"/>
            <ac:picMk id="2072" creationId="{4E6A5B03-CF99-4CCE-8BF4-555F665862EC}"/>
          </ac:picMkLst>
        </pc:picChg>
        <pc:picChg chg="add mod">
          <ac:chgData name="Karolina Guillen" userId="c1c08796-a0be-47c6-af52-5d31fd96ec50" providerId="ADAL" clId="{05577134-947B-4D05-AE85-CBC7F5122757}" dt="2024-03-29T16:11:16.861" v="4005" actId="1076"/>
          <ac:picMkLst>
            <pc:docMk/>
            <pc:sldMk cId="4062622124" sldId="2146846025"/>
            <ac:picMk id="2078" creationId="{DBF4EEA9-CD96-8B46-586E-8F448434AF5C}"/>
          </ac:picMkLst>
        </pc:picChg>
        <pc:picChg chg="add mod">
          <ac:chgData name="Karolina Guillen" userId="c1c08796-a0be-47c6-af52-5d31fd96ec50" providerId="ADAL" clId="{05577134-947B-4D05-AE85-CBC7F5122757}" dt="2024-03-29T16:11:06.060" v="4001" actId="1035"/>
          <ac:picMkLst>
            <pc:docMk/>
            <pc:sldMk cId="4062622124" sldId="2146846025"/>
            <ac:picMk id="2082" creationId="{C4105FAD-B23C-B332-BE7C-AC683E8752B6}"/>
          </ac:picMkLst>
        </pc:picChg>
        <pc:picChg chg="add mod">
          <ac:chgData name="Karolina Guillen" userId="c1c08796-a0be-47c6-af52-5d31fd96ec50" providerId="ADAL" clId="{05577134-947B-4D05-AE85-CBC7F5122757}" dt="2024-03-29T16:11:06.060" v="4001" actId="1035"/>
          <ac:picMkLst>
            <pc:docMk/>
            <pc:sldMk cId="4062622124" sldId="2146846025"/>
            <ac:picMk id="2084" creationId="{80F2FE8B-9D70-C306-AC9A-AC061FD59811}"/>
          </ac:picMkLst>
        </pc:picChg>
        <pc:picChg chg="add mod">
          <ac:chgData name="Karolina Guillen" userId="c1c08796-a0be-47c6-af52-5d31fd96ec50" providerId="ADAL" clId="{05577134-947B-4D05-AE85-CBC7F5122757}" dt="2024-03-29T16:11:06.060" v="4001" actId="1035"/>
          <ac:picMkLst>
            <pc:docMk/>
            <pc:sldMk cId="4062622124" sldId="2146846025"/>
            <ac:picMk id="2086" creationId="{92822008-E461-A876-B27D-4E2506555E6C}"/>
          </ac:picMkLst>
        </pc:picChg>
        <pc:cxnChg chg="mod">
          <ac:chgData name="Karolina Guillen" userId="c1c08796-a0be-47c6-af52-5d31fd96ec50" providerId="ADAL" clId="{05577134-947B-4D05-AE85-CBC7F5122757}" dt="2024-03-29T16:10:19.507" v="3949" actId="1036"/>
          <ac:cxnSpMkLst>
            <pc:docMk/>
            <pc:sldMk cId="4062622124" sldId="2146846025"/>
            <ac:cxnSpMk id="53" creationId="{3AA04522-DE11-095F-A010-0E5486ABB8FB}"/>
          </ac:cxnSpMkLst>
        </pc:cxnChg>
        <pc:cxnChg chg="mod">
          <ac:chgData name="Karolina Guillen" userId="c1c08796-a0be-47c6-af52-5d31fd96ec50" providerId="ADAL" clId="{05577134-947B-4D05-AE85-CBC7F5122757}" dt="2024-03-29T16:10:19.507" v="3949" actId="1036"/>
          <ac:cxnSpMkLst>
            <pc:docMk/>
            <pc:sldMk cId="4062622124" sldId="2146846025"/>
            <ac:cxnSpMk id="57" creationId="{3134EEE2-5CB1-A9AC-6B43-B1714C7AE7D4}"/>
          </ac:cxnSpMkLst>
        </pc:cxnChg>
        <pc:cxnChg chg="mod">
          <ac:chgData name="Karolina Guillen" userId="c1c08796-a0be-47c6-af52-5d31fd96ec50" providerId="ADAL" clId="{05577134-947B-4D05-AE85-CBC7F5122757}" dt="2024-03-29T16:10:19.507" v="3949" actId="1036"/>
          <ac:cxnSpMkLst>
            <pc:docMk/>
            <pc:sldMk cId="4062622124" sldId="2146846025"/>
            <ac:cxnSpMk id="59" creationId="{EE7C9D99-D521-E343-BD31-373919C566DA}"/>
          </ac:cxnSpMkLst>
        </pc:cxnChg>
        <pc:cxnChg chg="mod">
          <ac:chgData name="Karolina Guillen" userId="c1c08796-a0be-47c6-af52-5d31fd96ec50" providerId="ADAL" clId="{05577134-947B-4D05-AE85-CBC7F5122757}" dt="2024-03-29T16:10:55.895" v="3993" actId="1036"/>
          <ac:cxnSpMkLst>
            <pc:docMk/>
            <pc:sldMk cId="4062622124" sldId="2146846025"/>
            <ac:cxnSpMk id="60" creationId="{11386EA0-C35F-E428-4429-656492B81957}"/>
          </ac:cxnSpMkLst>
        </pc:cxnChg>
        <pc:cxnChg chg="mod">
          <ac:chgData name="Karolina Guillen" userId="c1c08796-a0be-47c6-af52-5d31fd96ec50" providerId="ADAL" clId="{05577134-947B-4D05-AE85-CBC7F5122757}" dt="2024-03-29T16:10:55.895" v="3993" actId="1036"/>
          <ac:cxnSpMkLst>
            <pc:docMk/>
            <pc:sldMk cId="4062622124" sldId="2146846025"/>
            <ac:cxnSpMk id="61" creationId="{0E9BCF73-F4CE-BCD5-5E23-7914946F836A}"/>
          </ac:cxnSpMkLst>
        </pc:cxnChg>
        <pc:cxnChg chg="mod">
          <ac:chgData name="Karolina Guillen" userId="c1c08796-a0be-47c6-af52-5d31fd96ec50" providerId="ADAL" clId="{05577134-947B-4D05-AE85-CBC7F5122757}" dt="2024-03-29T16:10:55.895" v="3993" actId="1036"/>
          <ac:cxnSpMkLst>
            <pc:docMk/>
            <pc:sldMk cId="4062622124" sldId="2146846025"/>
            <ac:cxnSpMk id="81" creationId="{17E00454-11EF-801A-1445-0904545C0EAF}"/>
          </ac:cxnSpMkLst>
        </pc:cxn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05577134-947B-4D05-AE85-CBC7F5122757}" dt="2024-03-28T15:22:15.773" v="2987"/>
              <pc2:cmMkLst xmlns:pc2="http://schemas.microsoft.com/office/powerpoint/2019/9/main/command">
                <pc:docMk/>
                <pc:sldMk cId="4062622124" sldId="2146846025"/>
                <pc2:cmMk id="{97315E39-9AC5-47CE-9A32-518703D68337}"/>
              </pc2:cmMkLst>
              <pc226:cmRplyChg chg="add">
                <pc226:chgData name="Karolina Guillen" userId="c1c08796-a0be-47c6-af52-5d31fd96ec50" providerId="ADAL" clId="{05577134-947B-4D05-AE85-CBC7F5122757}" dt="2024-03-28T15:22:15.773" v="2987"/>
                <pc2:cmRplyMkLst xmlns:pc2="http://schemas.microsoft.com/office/powerpoint/2019/9/main/command">
                  <pc:docMk/>
                  <pc:sldMk cId="4062622124" sldId="2146846025"/>
                  <pc2:cmMk id="{97315E39-9AC5-47CE-9A32-518703D68337}"/>
                  <pc2:cmRplyMk id="{971A7A41-9A8D-4866-96A9-5E99E86659D8}"/>
                </pc2:cmRplyMkLst>
              </pc226:cmRplyChg>
            </pc226:cmChg>
            <pc226:cmChg xmlns:pc226="http://schemas.microsoft.com/office/powerpoint/2022/06/main/command" chg="">
              <pc226:chgData name="Karolina Guillen" userId="c1c08796-a0be-47c6-af52-5d31fd96ec50" providerId="ADAL" clId="{05577134-947B-4D05-AE85-CBC7F5122757}" dt="2024-03-29T20:23:44.185" v="7211"/>
              <pc2:cmMkLst xmlns:pc2="http://schemas.microsoft.com/office/powerpoint/2019/9/main/command">
                <pc:docMk/>
                <pc:sldMk cId="4062622124" sldId="2146846025"/>
                <pc2:cmMk id="{CBD7598F-012B-472B-90E0-63AF2B72883E}"/>
              </pc2:cmMkLst>
              <pc226:cmRplyChg chg="add">
                <pc226:chgData name="Karolina Guillen" userId="c1c08796-a0be-47c6-af52-5d31fd96ec50" providerId="ADAL" clId="{05577134-947B-4D05-AE85-CBC7F5122757}" dt="2024-03-29T20:23:44.185" v="7211"/>
                <pc2:cmRplyMkLst xmlns:pc2="http://schemas.microsoft.com/office/powerpoint/2019/9/main/command">
                  <pc:docMk/>
                  <pc:sldMk cId="4062622124" sldId="2146846025"/>
                  <pc2:cmMk id="{CBD7598F-012B-472B-90E0-63AF2B72883E}"/>
                  <pc2:cmRplyMk id="{6EBD1202-E9C8-4279-822D-F54FFCACF0CD}"/>
                </pc2:cmRplyMkLst>
              </pc226:cmRplyChg>
            </pc226:cmChg>
            <pc226:cmChg xmlns:pc226="http://schemas.microsoft.com/office/powerpoint/2022/06/main/command" chg="">
              <pc226:chgData name="Karolina Guillen" userId="c1c08796-a0be-47c6-af52-5d31fd96ec50" providerId="ADAL" clId="{05577134-947B-4D05-AE85-CBC7F5122757}" dt="2024-03-29T20:23:48.325" v="7212"/>
              <pc2:cmMkLst xmlns:pc2="http://schemas.microsoft.com/office/powerpoint/2019/9/main/command">
                <pc:docMk/>
                <pc:sldMk cId="4062622124" sldId="2146846025"/>
                <pc2:cmMk id="{BF0039E4-6EC8-4F13-A300-7BC9B17A1BAF}"/>
              </pc2:cmMkLst>
              <pc226:cmRplyChg chg="add">
                <pc226:chgData name="Karolina Guillen" userId="c1c08796-a0be-47c6-af52-5d31fd96ec50" providerId="ADAL" clId="{05577134-947B-4D05-AE85-CBC7F5122757}" dt="2024-03-29T20:23:48.325" v="7212"/>
                <pc2:cmRplyMkLst xmlns:pc2="http://schemas.microsoft.com/office/powerpoint/2019/9/main/command">
                  <pc:docMk/>
                  <pc:sldMk cId="4062622124" sldId="2146846025"/>
                  <pc2:cmMk id="{BF0039E4-6EC8-4F13-A300-7BC9B17A1BAF}"/>
                  <pc2:cmRplyMk id="{C2C90FAC-1711-44E4-8C11-5BEB3CCAA08F}"/>
                </pc2:cmRplyMkLst>
              </pc226:cmRplyChg>
            </pc226:cmChg>
          </p:ext>
        </pc:extLst>
      </pc:sldChg>
      <pc:sldChg chg="addSp delSp modSp mod modCm">
        <pc:chgData name="Karolina Guillen" userId="c1c08796-a0be-47c6-af52-5d31fd96ec50" providerId="ADAL" clId="{05577134-947B-4D05-AE85-CBC7F5122757}" dt="2024-03-29T20:24:45.025" v="7216"/>
        <pc:sldMkLst>
          <pc:docMk/>
          <pc:sldMk cId="3568300962" sldId="2146846026"/>
        </pc:sldMkLst>
        <pc:spChg chg="del">
          <ac:chgData name="Karolina Guillen" userId="c1c08796-a0be-47c6-af52-5d31fd96ec50" providerId="ADAL" clId="{05577134-947B-4D05-AE85-CBC7F5122757}" dt="2024-03-25T14:44:25.958" v="203" actId="478"/>
          <ac:spMkLst>
            <pc:docMk/>
            <pc:sldMk cId="3568300962" sldId="2146846026"/>
            <ac:spMk id="2" creationId="{3A587D35-5A26-57C6-EF25-0A4BBB51E5AD}"/>
          </ac:spMkLst>
        </pc:spChg>
        <pc:spChg chg="mod">
          <ac:chgData name="Karolina Guillen" userId="c1c08796-a0be-47c6-af52-5d31fd96ec50" providerId="ADAL" clId="{05577134-947B-4D05-AE85-CBC7F5122757}" dt="2024-03-25T18:35:22.206" v="392"/>
          <ac:spMkLst>
            <pc:docMk/>
            <pc:sldMk cId="3568300962" sldId="2146846026"/>
            <ac:spMk id="3" creationId="{487F2FAA-DC0D-6340-8AC0-1C902BB239C9}"/>
          </ac:spMkLst>
        </pc:spChg>
        <pc:spChg chg="add del">
          <ac:chgData name="Karolina Guillen" userId="c1c08796-a0be-47c6-af52-5d31fd96ec50" providerId="ADAL" clId="{05577134-947B-4D05-AE85-CBC7F5122757}" dt="2024-03-25T21:56:05.769" v="709" actId="21"/>
          <ac:spMkLst>
            <pc:docMk/>
            <pc:sldMk cId="3568300962" sldId="2146846026"/>
            <ac:spMk id="4" creationId="{1BF894CE-5EB9-4BB3-F6C7-477E37F6A6AA}"/>
          </ac:spMkLst>
        </pc:spChg>
        <pc:spChg chg="del">
          <ac:chgData name="Karolina Guillen" userId="c1c08796-a0be-47c6-af52-5d31fd96ec50" providerId="ADAL" clId="{05577134-947B-4D05-AE85-CBC7F5122757}" dt="2024-03-25T14:45:19.079" v="218" actId="478"/>
          <ac:spMkLst>
            <pc:docMk/>
            <pc:sldMk cId="3568300962" sldId="2146846026"/>
            <ac:spMk id="5" creationId="{6A7A486C-DE6F-A432-2862-804249648212}"/>
          </ac:spMkLst>
        </pc:spChg>
        <pc:spChg chg="mod">
          <ac:chgData name="Karolina Guillen" userId="c1c08796-a0be-47c6-af52-5d31fd96ec50" providerId="ADAL" clId="{05577134-947B-4D05-AE85-CBC7F5122757}" dt="2024-03-29T16:15:32.503" v="4054" actId="20577"/>
          <ac:spMkLst>
            <pc:docMk/>
            <pc:sldMk cId="3568300962" sldId="2146846026"/>
            <ac:spMk id="7" creationId="{045A2184-23A4-8040-3F06-5BDD3E1B1EE2}"/>
          </ac:spMkLst>
        </pc:spChg>
        <pc:spChg chg="add del mod">
          <ac:chgData name="Karolina Guillen" userId="c1c08796-a0be-47c6-af52-5d31fd96ec50" providerId="ADAL" clId="{05577134-947B-4D05-AE85-CBC7F5122757}" dt="2024-03-26T20:19:46.117" v="1181" actId="478"/>
          <ac:spMkLst>
            <pc:docMk/>
            <pc:sldMk cId="3568300962" sldId="2146846026"/>
            <ac:spMk id="9" creationId="{F4B5F543-7D60-E93D-CE1C-BF712D5A0F5E}"/>
          </ac:spMkLst>
        </pc:spChg>
        <pc:spChg chg="mod">
          <ac:chgData name="Karolina Guillen" userId="c1c08796-a0be-47c6-af52-5d31fd96ec50" providerId="ADAL" clId="{05577134-947B-4D05-AE85-CBC7F5122757}" dt="2024-03-26T20:19:32.156" v="1175" actId="20577"/>
          <ac:spMkLst>
            <pc:docMk/>
            <pc:sldMk cId="3568300962" sldId="2146846026"/>
            <ac:spMk id="11" creationId="{620D631E-9B97-CE9E-631D-8E424CD954D9}"/>
          </ac:spMkLst>
        </pc:spChg>
        <pc:spChg chg="add del mod">
          <ac:chgData name="Karolina Guillen" userId="c1c08796-a0be-47c6-af52-5d31fd96ec50" providerId="ADAL" clId="{05577134-947B-4D05-AE85-CBC7F5122757}" dt="2024-03-25T21:56:12.254" v="711" actId="21"/>
          <ac:spMkLst>
            <pc:docMk/>
            <pc:sldMk cId="3568300962" sldId="2146846026"/>
            <ac:spMk id="19" creationId="{1BF894CE-5EB9-4BB3-F6C7-477E37F6A6AA}"/>
          </ac:spMkLst>
        </pc:spChg>
        <pc:spChg chg="add mod">
          <ac:chgData name="Karolina Guillen" userId="c1c08796-a0be-47c6-af52-5d31fd96ec50" providerId="ADAL" clId="{05577134-947B-4D05-AE85-CBC7F5122757}" dt="2024-03-25T21:56:27.220" v="714"/>
          <ac:spMkLst>
            <pc:docMk/>
            <pc:sldMk cId="3568300962" sldId="2146846026"/>
            <ac:spMk id="20" creationId="{1BF894CE-5EB9-4BB3-F6C7-477E37F6A6AA}"/>
          </ac:spMkLst>
        </pc:spChg>
        <pc:graphicFrameChg chg="mod">
          <ac:chgData name="Karolina Guillen" userId="c1c08796-a0be-47c6-af52-5d31fd96ec50" providerId="ADAL" clId="{05577134-947B-4D05-AE85-CBC7F5122757}" dt="2024-03-26T20:35:44.196" v="1234" actId="20577"/>
          <ac:graphicFrameMkLst>
            <pc:docMk/>
            <pc:sldMk cId="3568300962" sldId="2146846026"/>
            <ac:graphicFrameMk id="10" creationId="{AB5D3A28-B1BB-0EFE-F7BE-4B26D53561EF}"/>
          </ac:graphicFrameMkLst>
        </pc:graphicFrameChg>
        <pc:graphicFrameChg chg="mod">
          <ac:chgData name="Karolina Guillen" userId="c1c08796-a0be-47c6-af52-5d31fd96ec50" providerId="ADAL" clId="{05577134-947B-4D05-AE85-CBC7F5122757}" dt="2024-03-26T20:36:19.205" v="1250" actId="20577"/>
          <ac:graphicFrameMkLst>
            <pc:docMk/>
            <pc:sldMk cId="3568300962" sldId="2146846026"/>
            <ac:graphicFrameMk id="12" creationId="{EE750405-003F-3714-93E0-1C4993EE8AF3}"/>
          </ac:graphicFrameMkLst>
        </pc:graphicFrame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9T20:24:45.025" v="7216"/>
              <pc2:cmMkLst xmlns:pc2="http://schemas.microsoft.com/office/powerpoint/2019/9/main/command">
                <pc:docMk/>
                <pc:sldMk cId="3568300962" sldId="2146846026"/>
                <pc2:cmMk id="{E0875E54-80CF-4366-B14F-F5C074498A7F}"/>
              </pc2:cmMkLst>
              <pc226:cmRplyChg chg="add">
                <pc226:chgData name="Karolina Guillen" userId="c1c08796-a0be-47c6-af52-5d31fd96ec50" providerId="ADAL" clId="{05577134-947B-4D05-AE85-CBC7F5122757}" dt="2024-03-29T20:24:45.025" v="7216"/>
                <pc2:cmRplyMkLst xmlns:pc2="http://schemas.microsoft.com/office/powerpoint/2019/9/main/command">
                  <pc:docMk/>
                  <pc:sldMk cId="3568300962" sldId="2146846026"/>
                  <pc2:cmMk id="{E0875E54-80CF-4366-B14F-F5C074498A7F}"/>
                  <pc2:cmRplyMk id="{C59AFE8F-74AA-4F50-ACAE-8568799136C5}"/>
                </pc2:cmRplyMkLst>
              </pc226:cmRplyChg>
            </pc226:cmChg>
          </p:ext>
        </pc:extLst>
      </pc:sldChg>
      <pc:sldChg chg="addSp delSp modSp mod modCm">
        <pc:chgData name="Karolina Guillen" userId="c1c08796-a0be-47c6-af52-5d31fd96ec50" providerId="ADAL" clId="{05577134-947B-4D05-AE85-CBC7F5122757}" dt="2024-04-02T15:03:27.585" v="7695" actId="1038"/>
        <pc:sldMkLst>
          <pc:docMk/>
          <pc:sldMk cId="2360611124" sldId="2146846028"/>
        </pc:sldMkLst>
        <pc:spChg chg="mod">
          <ac:chgData name="Karolina Guillen" userId="c1c08796-a0be-47c6-af52-5d31fd96ec50" providerId="ADAL" clId="{05577134-947B-4D05-AE85-CBC7F5122757}" dt="2024-04-02T15:03:27.585" v="7695" actId="1038"/>
          <ac:spMkLst>
            <pc:docMk/>
            <pc:sldMk cId="2360611124" sldId="2146846028"/>
            <ac:spMk id="3" creationId="{FC807220-BE6F-E2A7-AE1E-E305636B57FA}"/>
          </ac:spMkLst>
        </pc:spChg>
        <pc:spChg chg="mod">
          <ac:chgData name="Karolina Guillen" userId="c1c08796-a0be-47c6-af52-5d31fd96ec50" providerId="ADAL" clId="{05577134-947B-4D05-AE85-CBC7F5122757}" dt="2024-03-29T19:31:17.818" v="5941" actId="20577"/>
          <ac:spMkLst>
            <pc:docMk/>
            <pc:sldMk cId="2360611124" sldId="2146846028"/>
            <ac:spMk id="4" creationId="{1BF894CE-5EB9-4BB3-F6C7-477E37F6A6AA}"/>
          </ac:spMkLst>
        </pc:spChg>
        <pc:spChg chg="add mod">
          <ac:chgData name="Karolina Guillen" userId="c1c08796-a0be-47c6-af52-5d31fd96ec50" providerId="ADAL" clId="{05577134-947B-4D05-AE85-CBC7F5122757}" dt="2024-04-02T15:03:27.585" v="7695" actId="1038"/>
          <ac:spMkLst>
            <pc:docMk/>
            <pc:sldMk cId="2360611124" sldId="2146846028"/>
            <ac:spMk id="4" creationId="{6B894988-6978-2D56-086C-F0EEEA007F45}"/>
          </ac:spMkLst>
        </pc:spChg>
        <pc:spChg chg="mod">
          <ac:chgData name="Karolina Guillen" userId="c1c08796-a0be-47c6-af52-5d31fd96ec50" providerId="ADAL" clId="{05577134-947B-4D05-AE85-CBC7F5122757}" dt="2024-04-02T15:03:27.585" v="7695" actId="1038"/>
          <ac:spMkLst>
            <pc:docMk/>
            <pc:sldMk cId="2360611124" sldId="2146846028"/>
            <ac:spMk id="7" creationId="{03CAC775-4303-EC6C-8724-DFCFCBA9B47F}"/>
          </ac:spMkLst>
        </pc:spChg>
        <pc:spChg chg="add mod">
          <ac:chgData name="Karolina Guillen" userId="c1c08796-a0be-47c6-af52-5d31fd96ec50" providerId="ADAL" clId="{05577134-947B-4D05-AE85-CBC7F5122757}" dt="2024-04-02T15:03:27.585" v="7695" actId="1038"/>
          <ac:spMkLst>
            <pc:docMk/>
            <pc:sldMk cId="2360611124" sldId="2146846028"/>
            <ac:spMk id="12" creationId="{06DA3681-761C-7489-567A-76D14D37CBFE}"/>
          </ac:spMkLst>
        </pc:spChg>
        <pc:spChg chg="del mod">
          <ac:chgData name="Karolina Guillen" userId="c1c08796-a0be-47c6-af52-5d31fd96ec50" providerId="ADAL" clId="{05577134-947B-4D05-AE85-CBC7F5122757}" dt="2024-03-28T16:51:51.907" v="3057" actId="478"/>
          <ac:spMkLst>
            <pc:docMk/>
            <pc:sldMk cId="2360611124" sldId="2146846028"/>
            <ac:spMk id="12" creationId="{1942E14B-E753-09FC-A6EF-716BD16AB4F7}"/>
          </ac:spMkLst>
        </pc:spChg>
        <pc:spChg chg="del mod">
          <ac:chgData name="Karolina Guillen" userId="c1c08796-a0be-47c6-af52-5d31fd96ec50" providerId="ADAL" clId="{05577134-947B-4D05-AE85-CBC7F5122757}" dt="2024-03-28T16:51:51.907" v="3057" actId="478"/>
          <ac:spMkLst>
            <pc:docMk/>
            <pc:sldMk cId="2360611124" sldId="2146846028"/>
            <ac:spMk id="13" creationId="{A9733182-9FE2-CF9C-FA59-4AFEE79A0CB6}"/>
          </ac:spMkLst>
        </pc:spChg>
        <pc:spChg chg="del mod">
          <ac:chgData name="Karolina Guillen" userId="c1c08796-a0be-47c6-af52-5d31fd96ec50" providerId="ADAL" clId="{05577134-947B-4D05-AE85-CBC7F5122757}" dt="2024-04-02T15:02:07.702" v="7680" actId="478"/>
          <ac:spMkLst>
            <pc:docMk/>
            <pc:sldMk cId="2360611124" sldId="2146846028"/>
            <ac:spMk id="14" creationId="{11350745-10AC-ACB0-CD36-9AECD9EDCC3E}"/>
          </ac:spMkLst>
        </pc:spChg>
        <pc:spChg chg="del">
          <ac:chgData name="Karolina Guillen" userId="c1c08796-a0be-47c6-af52-5d31fd96ec50" providerId="ADAL" clId="{05577134-947B-4D05-AE85-CBC7F5122757}" dt="2024-04-02T15:02:07.702" v="7680" actId="478"/>
          <ac:spMkLst>
            <pc:docMk/>
            <pc:sldMk cId="2360611124" sldId="2146846028"/>
            <ac:spMk id="15" creationId="{9936B84B-2DF1-8331-8D0C-681FA6F22928}"/>
          </ac:spMkLst>
        </pc:spChg>
        <pc:spChg chg="mod">
          <ac:chgData name="Karolina Guillen" userId="c1c08796-a0be-47c6-af52-5d31fd96ec50" providerId="ADAL" clId="{05577134-947B-4D05-AE85-CBC7F5122757}" dt="2024-03-28T15:20:53.508" v="2974" actId="1076"/>
          <ac:spMkLst>
            <pc:docMk/>
            <pc:sldMk cId="2360611124" sldId="2146846028"/>
            <ac:spMk id="20" creationId="{ACF50B05-F411-67F1-AE7B-7F9CCAD5A0B2}"/>
          </ac:spMkLst>
        </pc:spChg>
        <pc:spChg chg="mod">
          <ac:chgData name="Karolina Guillen" userId="c1c08796-a0be-47c6-af52-5d31fd96ec50" providerId="ADAL" clId="{05577134-947B-4D05-AE85-CBC7F5122757}" dt="2024-03-28T15:20:53.508" v="2974" actId="1076"/>
          <ac:spMkLst>
            <pc:docMk/>
            <pc:sldMk cId="2360611124" sldId="2146846028"/>
            <ac:spMk id="21" creationId="{D02FF4F6-B777-7BA0-7C66-826D8E9A997D}"/>
          </ac:spMkLst>
        </pc:spChg>
        <pc:spChg chg="mod">
          <ac:chgData name="Karolina Guillen" userId="c1c08796-a0be-47c6-af52-5d31fd96ec50" providerId="ADAL" clId="{05577134-947B-4D05-AE85-CBC7F5122757}" dt="2024-04-02T15:03:27.585" v="7695" actId="1038"/>
          <ac:spMkLst>
            <pc:docMk/>
            <pc:sldMk cId="2360611124" sldId="2146846028"/>
            <ac:spMk id="24" creationId="{E6054948-288E-36B8-06CE-DD125DEE3B6D}"/>
          </ac:spMkLst>
        </pc:spChg>
        <pc:spChg chg="mod">
          <ac:chgData name="Karolina Guillen" userId="c1c08796-a0be-47c6-af52-5d31fd96ec50" providerId="ADAL" clId="{05577134-947B-4D05-AE85-CBC7F5122757}" dt="2024-04-02T15:03:27.585" v="7695" actId="1038"/>
          <ac:spMkLst>
            <pc:docMk/>
            <pc:sldMk cId="2360611124" sldId="2146846028"/>
            <ac:spMk id="28" creationId="{EC3FB3CE-81C3-D51C-93BF-2C285873DAE3}"/>
          </ac:spMkLst>
        </pc:spChg>
        <pc:picChg chg="mod">
          <ac:chgData name="Karolina Guillen" userId="c1c08796-a0be-47c6-af52-5d31fd96ec50" providerId="ADAL" clId="{05577134-947B-4D05-AE85-CBC7F5122757}" dt="2024-04-02T15:03:27.585" v="7695" actId="1038"/>
          <ac:picMkLst>
            <pc:docMk/>
            <pc:sldMk cId="2360611124" sldId="2146846028"/>
            <ac:picMk id="2" creationId="{D76E490C-485C-29A0-5505-E2423B0C9E5F}"/>
          </ac:picMkLst>
        </pc:picChg>
        <pc:picChg chg="del">
          <ac:chgData name="Karolina Guillen" userId="c1c08796-a0be-47c6-af52-5d31fd96ec50" providerId="ADAL" clId="{05577134-947B-4D05-AE85-CBC7F5122757}" dt="2024-04-02T15:02:07.702" v="7680" actId="478"/>
          <ac:picMkLst>
            <pc:docMk/>
            <pc:sldMk cId="2360611124" sldId="2146846028"/>
            <ac:picMk id="5" creationId="{891819B2-DC00-7E36-D15A-EECB389E9552}"/>
          </ac:picMkLst>
        </pc:picChg>
        <pc:picChg chg="del mod">
          <ac:chgData name="Karolina Guillen" userId="c1c08796-a0be-47c6-af52-5d31fd96ec50" providerId="ADAL" clId="{05577134-947B-4D05-AE85-CBC7F5122757}" dt="2024-03-28T16:51:51.907" v="3057" actId="478"/>
          <ac:picMkLst>
            <pc:docMk/>
            <pc:sldMk cId="2360611124" sldId="2146846028"/>
            <ac:picMk id="9" creationId="{547460D7-836A-967B-49B5-60358A914B9C}"/>
          </ac:picMkLst>
        </pc:picChg>
        <pc:picChg chg="add mod">
          <ac:chgData name="Karolina Guillen" userId="c1c08796-a0be-47c6-af52-5d31fd96ec50" providerId="ADAL" clId="{05577134-947B-4D05-AE85-CBC7F5122757}" dt="2024-04-02T15:03:27.585" v="7695" actId="1038"/>
          <ac:picMkLst>
            <pc:docMk/>
            <pc:sldMk cId="2360611124" sldId="2146846028"/>
            <ac:picMk id="13" creationId="{5A5D6B07-1C39-C2E3-2B7F-F4B02DAD8530}"/>
          </ac:picMkLst>
        </pc:picChg>
        <pc:picChg chg="mod">
          <ac:chgData name="Karolina Guillen" userId="c1c08796-a0be-47c6-af52-5d31fd96ec50" providerId="ADAL" clId="{05577134-947B-4D05-AE85-CBC7F5122757}" dt="2024-03-28T15:20:53.508" v="2974" actId="1076"/>
          <ac:picMkLst>
            <pc:docMk/>
            <pc:sldMk cId="2360611124" sldId="2146846028"/>
            <ac:picMk id="23" creationId="{F9CE5C18-9508-4E2A-E6F7-26FA2FB056F3}"/>
          </ac:picMkLst>
        </pc:picChg>
        <pc:picChg chg="mod">
          <ac:chgData name="Karolina Guillen" userId="c1c08796-a0be-47c6-af52-5d31fd96ec50" providerId="ADAL" clId="{05577134-947B-4D05-AE85-CBC7F5122757}" dt="2024-04-02T15:03:27.585" v="7695" actId="1038"/>
          <ac:picMkLst>
            <pc:docMk/>
            <pc:sldMk cId="2360611124" sldId="2146846028"/>
            <ac:picMk id="26" creationId="{E912AF9F-D9C0-7436-6071-9D7877D17EBA}"/>
          </ac:picMkLst>
        </pc:pic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05577134-947B-4D05-AE85-CBC7F5122757}" dt="2024-03-29T20:23:15.388" v="7209"/>
              <pc2:cmMkLst xmlns:pc2="http://schemas.microsoft.com/office/powerpoint/2019/9/main/command">
                <pc:docMk/>
                <pc:sldMk cId="2360611124" sldId="2146846028"/>
                <pc2:cmMk id="{663344B0-4396-4A86-B921-762CDAB4697F}"/>
              </pc2:cmMkLst>
              <pc226:cmRplyChg chg="add">
                <pc226:chgData name="Karolina Guillen" userId="c1c08796-a0be-47c6-af52-5d31fd96ec50" providerId="ADAL" clId="{05577134-947B-4D05-AE85-CBC7F5122757}" dt="2024-03-29T20:23:15.388" v="7209"/>
                <pc2:cmRplyMkLst xmlns:pc2="http://schemas.microsoft.com/office/powerpoint/2019/9/main/command">
                  <pc:docMk/>
                  <pc:sldMk cId="2360611124" sldId="2146846028"/>
                  <pc2:cmMk id="{663344B0-4396-4A86-B921-762CDAB4697F}"/>
                  <pc2:cmRplyMk id="{BCD25062-3985-420B-9DFE-CEB920C79338}"/>
                </pc2:cmRplyMkLst>
              </pc226:cmRplyChg>
            </pc226:cmChg>
            <pc226:cmChg xmlns:pc226="http://schemas.microsoft.com/office/powerpoint/2022/06/main/command" chg="">
              <pc226:chgData name="Karolina Guillen" userId="c1c08796-a0be-47c6-af52-5d31fd96ec50" providerId="ADAL" clId="{05577134-947B-4D05-AE85-CBC7F5122757}" dt="2024-03-28T15:21:27.023" v="2975"/>
              <pc2:cmMkLst xmlns:pc2="http://schemas.microsoft.com/office/powerpoint/2019/9/main/command">
                <pc:docMk/>
                <pc:sldMk cId="2360611124" sldId="2146846028"/>
                <pc2:cmMk id="{AC59B6EF-19C4-4E21-9A0A-5291049F5F66}"/>
              </pc2:cmMkLst>
              <pc226:cmRplyChg chg="add">
                <pc226:chgData name="Karolina Guillen" userId="c1c08796-a0be-47c6-af52-5d31fd96ec50" providerId="ADAL" clId="{05577134-947B-4D05-AE85-CBC7F5122757}" dt="2024-03-28T15:21:27.023" v="2975"/>
                <pc2:cmRplyMkLst xmlns:pc2="http://schemas.microsoft.com/office/powerpoint/2019/9/main/command">
                  <pc:docMk/>
                  <pc:sldMk cId="2360611124" sldId="2146846028"/>
                  <pc2:cmMk id="{AC59B6EF-19C4-4E21-9A0A-5291049F5F66}"/>
                  <pc2:cmRplyMk id="{F49FA2DF-D2AB-402C-AF1B-B863A870B4CB}"/>
                </pc2:cmRplyMkLst>
              </pc226:cmRplyChg>
            </pc226:cmChg>
          </p:ext>
        </pc:extLst>
      </pc:sldChg>
      <pc:sldChg chg="addSp delSp modSp mod modCm">
        <pc:chgData name="Karolina Guillen" userId="c1c08796-a0be-47c6-af52-5d31fd96ec50" providerId="ADAL" clId="{05577134-947B-4D05-AE85-CBC7F5122757}" dt="2024-03-29T20:23:31.730" v="7210"/>
        <pc:sldMkLst>
          <pc:docMk/>
          <pc:sldMk cId="2268208791" sldId="2146846032"/>
        </pc:sldMkLst>
        <pc:spChg chg="mod">
          <ac:chgData name="Karolina Guillen" userId="c1c08796-a0be-47c6-af52-5d31fd96ec50" providerId="ADAL" clId="{05577134-947B-4D05-AE85-CBC7F5122757}" dt="2024-03-29T19:32:35.664" v="5987" actId="20577"/>
          <ac:spMkLst>
            <pc:docMk/>
            <pc:sldMk cId="2268208791" sldId="2146846032"/>
            <ac:spMk id="4" creationId="{1BF894CE-5EB9-4BB3-F6C7-477E37F6A6AA}"/>
          </ac:spMkLst>
        </pc:spChg>
        <pc:spChg chg="add mod">
          <ac:chgData name="Karolina Guillen" userId="c1c08796-a0be-47c6-af52-5d31fd96ec50" providerId="ADAL" clId="{05577134-947B-4D05-AE85-CBC7F5122757}" dt="2024-03-28T16:52:30.094" v="3087" actId="20577"/>
          <ac:spMkLst>
            <pc:docMk/>
            <pc:sldMk cId="2268208791" sldId="2146846032"/>
            <ac:spMk id="7" creationId="{768E67AA-04E3-3A69-68A4-F27921C0A728}"/>
          </ac:spMkLst>
        </pc:spChg>
        <pc:spChg chg="del">
          <ac:chgData name="Karolina Guillen" userId="c1c08796-a0be-47c6-af52-5d31fd96ec50" providerId="ADAL" clId="{05577134-947B-4D05-AE85-CBC7F5122757}" dt="2024-03-25T14:45:29.947" v="224" actId="478"/>
          <ac:spMkLst>
            <pc:docMk/>
            <pc:sldMk cId="2268208791" sldId="2146846032"/>
            <ac:spMk id="7" creationId="{A7564054-83A4-E434-3215-167ACC7A6BF2}"/>
          </ac:spMkLst>
        </pc:spChg>
        <pc:spChg chg="mod">
          <ac:chgData name="Karolina Guillen" userId="c1c08796-a0be-47c6-af52-5d31fd96ec50" providerId="ADAL" clId="{05577134-947B-4D05-AE85-CBC7F5122757}" dt="2024-03-26T21:41:35.089" v="1861" actId="14100"/>
          <ac:spMkLst>
            <pc:docMk/>
            <pc:sldMk cId="2268208791" sldId="2146846032"/>
            <ac:spMk id="24" creationId="{23253F87-7F62-39CE-8FBC-25317B0F25A2}"/>
          </ac:spMkLst>
        </pc:spChg>
        <pc:spChg chg="mod">
          <ac:chgData name="Karolina Guillen" userId="c1c08796-a0be-47c6-af52-5d31fd96ec50" providerId="ADAL" clId="{05577134-947B-4D05-AE85-CBC7F5122757}" dt="2024-03-26T21:40:14.426" v="1839" actId="14100"/>
          <ac:spMkLst>
            <pc:docMk/>
            <pc:sldMk cId="2268208791" sldId="2146846032"/>
            <ac:spMk id="25" creationId="{18D7A8B3-D5F3-649F-5CAB-C35ED46A60A9}"/>
          </ac:spMkLst>
        </pc:spChg>
        <pc:spChg chg="mod">
          <ac:chgData name="Karolina Guillen" userId="c1c08796-a0be-47c6-af52-5d31fd96ec50" providerId="ADAL" clId="{05577134-947B-4D05-AE85-CBC7F5122757}" dt="2024-03-26T21:41:32.782" v="1860" actId="1076"/>
          <ac:spMkLst>
            <pc:docMk/>
            <pc:sldMk cId="2268208791" sldId="2146846032"/>
            <ac:spMk id="26" creationId="{048DBDA3-6A81-9979-DAED-9426BA990815}"/>
          </ac:spMkLst>
        </pc:spChg>
        <pc:spChg chg="mod">
          <ac:chgData name="Karolina Guillen" userId="c1c08796-a0be-47c6-af52-5d31fd96ec50" providerId="ADAL" clId="{05577134-947B-4D05-AE85-CBC7F5122757}" dt="2024-03-26T21:40:12.058" v="1838" actId="14100"/>
          <ac:spMkLst>
            <pc:docMk/>
            <pc:sldMk cId="2268208791" sldId="2146846032"/>
            <ac:spMk id="28" creationId="{FF57E382-64E2-C0A3-483D-C8D6C9B82463}"/>
          </ac:spMkLst>
        </pc:spChg>
        <pc:spChg chg="mod">
          <ac:chgData name="Karolina Guillen" userId="c1c08796-a0be-47c6-af52-5d31fd96ec50" providerId="ADAL" clId="{05577134-947B-4D05-AE85-CBC7F5122757}" dt="2024-03-26T21:39:14.746" v="1829" actId="1076"/>
          <ac:spMkLst>
            <pc:docMk/>
            <pc:sldMk cId="2268208791" sldId="2146846032"/>
            <ac:spMk id="31" creationId="{D551F4E4-0E5C-D585-1EFA-9B83A15C3607}"/>
          </ac:spMkLst>
        </pc:spChg>
        <pc:spChg chg="mod">
          <ac:chgData name="Karolina Guillen" userId="c1c08796-a0be-47c6-af52-5d31fd96ec50" providerId="ADAL" clId="{05577134-947B-4D05-AE85-CBC7F5122757}" dt="2024-03-26T21:41:46.841" v="1865" actId="14100"/>
          <ac:spMkLst>
            <pc:docMk/>
            <pc:sldMk cId="2268208791" sldId="2146846032"/>
            <ac:spMk id="36" creationId="{B44C9BCA-F75A-01DE-CF3C-A8E6FCDD201E}"/>
          </ac:spMkLst>
        </pc:spChg>
        <pc:spChg chg="mod">
          <ac:chgData name="Karolina Guillen" userId="c1c08796-a0be-47c6-af52-5d31fd96ec50" providerId="ADAL" clId="{05577134-947B-4D05-AE85-CBC7F5122757}" dt="2024-03-26T21:44:15.332" v="1924" actId="1038"/>
          <ac:spMkLst>
            <pc:docMk/>
            <pc:sldMk cId="2268208791" sldId="2146846032"/>
            <ac:spMk id="37" creationId="{FDA659E6-90C0-73AC-D518-0DFB0CABBA5A}"/>
          </ac:spMkLst>
        </pc:spChg>
        <pc:spChg chg="mod">
          <ac:chgData name="Karolina Guillen" userId="c1c08796-a0be-47c6-af52-5d31fd96ec50" providerId="ADAL" clId="{05577134-947B-4D05-AE85-CBC7F5122757}" dt="2024-03-26T21:44:15.332" v="1924" actId="1038"/>
          <ac:spMkLst>
            <pc:docMk/>
            <pc:sldMk cId="2268208791" sldId="2146846032"/>
            <ac:spMk id="38" creationId="{73BE5D1F-4570-C8E9-DCB7-559CE3743A79}"/>
          </ac:spMkLst>
        </pc:spChg>
        <pc:spChg chg="mod">
          <ac:chgData name="Karolina Guillen" userId="c1c08796-a0be-47c6-af52-5d31fd96ec50" providerId="ADAL" clId="{05577134-947B-4D05-AE85-CBC7F5122757}" dt="2024-03-26T21:44:15.332" v="1924" actId="1038"/>
          <ac:spMkLst>
            <pc:docMk/>
            <pc:sldMk cId="2268208791" sldId="2146846032"/>
            <ac:spMk id="39" creationId="{1FB2B7A2-7C96-99CE-D8D8-526B2CF5CC21}"/>
          </ac:spMkLst>
        </pc:spChg>
        <pc:spChg chg="mod">
          <ac:chgData name="Karolina Guillen" userId="c1c08796-a0be-47c6-af52-5d31fd96ec50" providerId="ADAL" clId="{05577134-947B-4D05-AE85-CBC7F5122757}" dt="2024-03-26T21:43:53.375" v="1904" actId="1036"/>
          <ac:spMkLst>
            <pc:docMk/>
            <pc:sldMk cId="2268208791" sldId="2146846032"/>
            <ac:spMk id="44" creationId="{A76B8C3E-C268-FE4D-2CF9-162E259337DD}"/>
          </ac:spMkLst>
        </pc:spChg>
        <pc:spChg chg="mod">
          <ac:chgData name="Karolina Guillen" userId="c1c08796-a0be-47c6-af52-5d31fd96ec50" providerId="ADAL" clId="{05577134-947B-4D05-AE85-CBC7F5122757}" dt="2024-03-26T21:43:53.375" v="1904" actId="1036"/>
          <ac:spMkLst>
            <pc:docMk/>
            <pc:sldMk cId="2268208791" sldId="2146846032"/>
            <ac:spMk id="45" creationId="{1B91EEEA-355E-097A-4186-938F8AA4915E}"/>
          </ac:spMkLst>
        </pc:spChg>
        <pc:spChg chg="mod">
          <ac:chgData name="Karolina Guillen" userId="c1c08796-a0be-47c6-af52-5d31fd96ec50" providerId="ADAL" clId="{05577134-947B-4D05-AE85-CBC7F5122757}" dt="2024-03-26T21:41:44.494" v="1864" actId="1076"/>
          <ac:spMkLst>
            <pc:docMk/>
            <pc:sldMk cId="2268208791" sldId="2146846032"/>
            <ac:spMk id="49" creationId="{F2B375ED-8B7C-F750-F9AB-68F9A63A9B72}"/>
          </ac:spMkLst>
        </pc:spChg>
        <pc:spChg chg="mod">
          <ac:chgData name="Karolina Guillen" userId="c1c08796-a0be-47c6-af52-5d31fd96ec50" providerId="ADAL" clId="{05577134-947B-4D05-AE85-CBC7F5122757}" dt="2024-03-26T21:41:44.494" v="1864" actId="1076"/>
          <ac:spMkLst>
            <pc:docMk/>
            <pc:sldMk cId="2268208791" sldId="2146846032"/>
            <ac:spMk id="50" creationId="{277A98A1-4227-EA48-D71D-AB92DE51A5D8}"/>
          </ac:spMkLst>
        </pc:spChg>
        <pc:spChg chg="mod">
          <ac:chgData name="Karolina Guillen" userId="c1c08796-a0be-47c6-af52-5d31fd96ec50" providerId="ADAL" clId="{05577134-947B-4D05-AE85-CBC7F5122757}" dt="2024-03-29T16:03:14.687" v="3897" actId="1076"/>
          <ac:spMkLst>
            <pc:docMk/>
            <pc:sldMk cId="2268208791" sldId="2146846032"/>
            <ac:spMk id="51" creationId="{A22B8BD3-16BC-CA79-F73C-5DEC94698870}"/>
          </ac:spMkLst>
        </pc:spChg>
        <pc:spChg chg="mod">
          <ac:chgData name="Karolina Guillen" userId="c1c08796-a0be-47c6-af52-5d31fd96ec50" providerId="ADAL" clId="{05577134-947B-4D05-AE85-CBC7F5122757}" dt="2024-03-29T16:03:14.687" v="3897" actId="1076"/>
          <ac:spMkLst>
            <pc:docMk/>
            <pc:sldMk cId="2268208791" sldId="2146846032"/>
            <ac:spMk id="52" creationId="{33F7EDBD-9FCE-9DC2-DFF8-170B0B174331}"/>
          </ac:spMkLst>
        </pc:spChg>
        <pc:spChg chg="mod">
          <ac:chgData name="Karolina Guillen" userId="c1c08796-a0be-47c6-af52-5d31fd96ec50" providerId="ADAL" clId="{05577134-947B-4D05-AE85-CBC7F5122757}" dt="2024-03-29T16:03:14.687" v="3897" actId="1076"/>
          <ac:spMkLst>
            <pc:docMk/>
            <pc:sldMk cId="2268208791" sldId="2146846032"/>
            <ac:spMk id="54" creationId="{5287A4DF-E3D8-E6BE-1E69-6460BEB8789B}"/>
          </ac:spMkLst>
        </pc:spChg>
        <pc:spChg chg="mod">
          <ac:chgData name="Karolina Guillen" userId="c1c08796-a0be-47c6-af52-5d31fd96ec50" providerId="ADAL" clId="{05577134-947B-4D05-AE85-CBC7F5122757}" dt="2024-03-26T21:41:44.494" v="1864" actId="1076"/>
          <ac:spMkLst>
            <pc:docMk/>
            <pc:sldMk cId="2268208791" sldId="2146846032"/>
            <ac:spMk id="60" creationId="{AE75658C-C071-A5D0-6871-8E68C6B940E1}"/>
          </ac:spMkLst>
        </pc:spChg>
        <pc:spChg chg="mod">
          <ac:chgData name="Karolina Guillen" userId="c1c08796-a0be-47c6-af52-5d31fd96ec50" providerId="ADAL" clId="{05577134-947B-4D05-AE85-CBC7F5122757}" dt="2024-03-29T16:03:01.948" v="3894" actId="14100"/>
          <ac:spMkLst>
            <pc:docMk/>
            <pc:sldMk cId="2268208791" sldId="2146846032"/>
            <ac:spMk id="61" creationId="{3624052F-ED0A-1B10-59CA-40D174035971}"/>
          </ac:spMkLst>
        </pc:spChg>
        <pc:spChg chg="add mod">
          <ac:chgData name="Karolina Guillen" userId="c1c08796-a0be-47c6-af52-5d31fd96ec50" providerId="ADAL" clId="{05577134-947B-4D05-AE85-CBC7F5122757}" dt="2024-03-25T14:45:30.233" v="225"/>
          <ac:spMkLst>
            <pc:docMk/>
            <pc:sldMk cId="2268208791" sldId="2146846032"/>
            <ac:spMk id="61" creationId="{46B324AA-3406-A695-A2FA-26FF57045077}"/>
          </ac:spMkLst>
        </pc:spChg>
        <pc:spChg chg="mod">
          <ac:chgData name="Karolina Guillen" userId="c1c08796-a0be-47c6-af52-5d31fd96ec50" providerId="ADAL" clId="{05577134-947B-4D05-AE85-CBC7F5122757}" dt="2024-03-26T21:37:08.669" v="1790" actId="1035"/>
          <ac:spMkLst>
            <pc:docMk/>
            <pc:sldMk cId="2268208791" sldId="2146846032"/>
            <ac:spMk id="64" creationId="{6FAF6243-F043-E062-AFCC-21E8B25C3CED}"/>
          </ac:spMkLst>
        </pc:spChg>
        <pc:spChg chg="mod">
          <ac:chgData name="Karolina Guillen" userId="c1c08796-a0be-47c6-af52-5d31fd96ec50" providerId="ADAL" clId="{05577134-947B-4D05-AE85-CBC7F5122757}" dt="2024-03-26T21:37:08.669" v="1790" actId="1035"/>
          <ac:spMkLst>
            <pc:docMk/>
            <pc:sldMk cId="2268208791" sldId="2146846032"/>
            <ac:spMk id="68" creationId="{3EA5DDEF-5741-6037-A8C7-16CB333E2FBA}"/>
          </ac:spMkLst>
        </pc:spChg>
        <pc:spChg chg="mod">
          <ac:chgData name="Karolina Guillen" userId="c1c08796-a0be-47c6-af52-5d31fd96ec50" providerId="ADAL" clId="{05577134-947B-4D05-AE85-CBC7F5122757}" dt="2024-03-26T21:36:20.264" v="1772" actId="164"/>
          <ac:spMkLst>
            <pc:docMk/>
            <pc:sldMk cId="2268208791" sldId="2146846032"/>
            <ac:spMk id="69" creationId="{30B1F588-7870-5AAA-AE4D-0F2DCD4FDD37}"/>
          </ac:spMkLst>
        </pc:spChg>
        <pc:spChg chg="mod">
          <ac:chgData name="Karolina Guillen" userId="c1c08796-a0be-47c6-af52-5d31fd96ec50" providerId="ADAL" clId="{05577134-947B-4D05-AE85-CBC7F5122757}" dt="2024-03-26T21:41:02.411" v="1849" actId="14100"/>
          <ac:spMkLst>
            <pc:docMk/>
            <pc:sldMk cId="2268208791" sldId="2146846032"/>
            <ac:spMk id="71" creationId="{C80B0AC0-3E8E-A5A1-EA97-FD8ABB51DA19}"/>
          </ac:spMkLst>
        </pc:spChg>
        <pc:spChg chg="mod">
          <ac:chgData name="Karolina Guillen" userId="c1c08796-a0be-47c6-af52-5d31fd96ec50" providerId="ADAL" clId="{05577134-947B-4D05-AE85-CBC7F5122757}" dt="2024-03-26T21:36:20.264" v="1772" actId="164"/>
          <ac:spMkLst>
            <pc:docMk/>
            <pc:sldMk cId="2268208791" sldId="2146846032"/>
            <ac:spMk id="73" creationId="{CEAAD23E-8CA4-72CD-2DAE-B3E8868CF901}"/>
          </ac:spMkLst>
        </pc:spChg>
        <pc:spChg chg="mod">
          <ac:chgData name="Karolina Guillen" userId="c1c08796-a0be-47c6-af52-5d31fd96ec50" providerId="ADAL" clId="{05577134-947B-4D05-AE85-CBC7F5122757}" dt="2024-03-29T16:03:10.674" v="3896" actId="14100"/>
          <ac:spMkLst>
            <pc:docMk/>
            <pc:sldMk cId="2268208791" sldId="2146846032"/>
            <ac:spMk id="74" creationId="{0AE5961C-8200-F8E3-4BB8-EBD8D01F6925}"/>
          </ac:spMkLst>
        </pc:spChg>
        <pc:spChg chg="mod">
          <ac:chgData name="Karolina Guillen" userId="c1c08796-a0be-47c6-af52-5d31fd96ec50" providerId="ADAL" clId="{05577134-947B-4D05-AE85-CBC7F5122757}" dt="2024-03-26T21:44:08.881" v="1922" actId="1037"/>
          <ac:spMkLst>
            <pc:docMk/>
            <pc:sldMk cId="2268208791" sldId="2146846032"/>
            <ac:spMk id="75" creationId="{8A60984D-A5A4-11B7-8840-BC879A56331D}"/>
          </ac:spMkLst>
        </pc:spChg>
        <pc:spChg chg="mod">
          <ac:chgData name="Karolina Guillen" userId="c1c08796-a0be-47c6-af52-5d31fd96ec50" providerId="ADAL" clId="{05577134-947B-4D05-AE85-CBC7F5122757}" dt="2024-03-26T21:44:08.881" v="1922" actId="1037"/>
          <ac:spMkLst>
            <pc:docMk/>
            <pc:sldMk cId="2268208791" sldId="2146846032"/>
            <ac:spMk id="76" creationId="{F657B01D-22D2-C27F-25DB-D4A4094E3118}"/>
          </ac:spMkLst>
        </pc:spChg>
        <pc:spChg chg="mod">
          <ac:chgData name="Karolina Guillen" userId="c1c08796-a0be-47c6-af52-5d31fd96ec50" providerId="ADAL" clId="{05577134-947B-4D05-AE85-CBC7F5122757}" dt="2024-03-26T21:43:53.375" v="1904" actId="1036"/>
          <ac:spMkLst>
            <pc:docMk/>
            <pc:sldMk cId="2268208791" sldId="2146846032"/>
            <ac:spMk id="77" creationId="{49EC9583-B0E3-85DE-8A30-ADED5194E6EC}"/>
          </ac:spMkLst>
        </pc:spChg>
        <pc:spChg chg="mod">
          <ac:chgData name="Karolina Guillen" userId="c1c08796-a0be-47c6-af52-5d31fd96ec50" providerId="ADAL" clId="{05577134-947B-4D05-AE85-CBC7F5122757}" dt="2024-03-29T16:03:07.134" v="3895" actId="1076"/>
          <ac:spMkLst>
            <pc:docMk/>
            <pc:sldMk cId="2268208791" sldId="2146846032"/>
            <ac:spMk id="79" creationId="{D795CEFE-6C73-6FEF-6250-ACBBDC3FD634}"/>
          </ac:spMkLst>
        </pc:spChg>
        <pc:spChg chg="mod">
          <ac:chgData name="Karolina Guillen" userId="c1c08796-a0be-47c6-af52-5d31fd96ec50" providerId="ADAL" clId="{05577134-947B-4D05-AE85-CBC7F5122757}" dt="2024-03-26T21:44:27.943" v="1928" actId="1076"/>
          <ac:spMkLst>
            <pc:docMk/>
            <pc:sldMk cId="2268208791" sldId="2146846032"/>
            <ac:spMk id="80" creationId="{90379C19-6149-7FC1-4530-D677DAF66591}"/>
          </ac:spMkLst>
        </pc:spChg>
        <pc:spChg chg="mod">
          <ac:chgData name="Karolina Guillen" userId="c1c08796-a0be-47c6-af52-5d31fd96ec50" providerId="ADAL" clId="{05577134-947B-4D05-AE85-CBC7F5122757}" dt="2024-03-26T21:44:27.943" v="1928" actId="1076"/>
          <ac:spMkLst>
            <pc:docMk/>
            <pc:sldMk cId="2268208791" sldId="2146846032"/>
            <ac:spMk id="82" creationId="{DA263540-FEFC-A172-E419-B466567EAA3C}"/>
          </ac:spMkLst>
        </pc:spChg>
        <pc:spChg chg="mod">
          <ac:chgData name="Karolina Guillen" userId="c1c08796-a0be-47c6-af52-5d31fd96ec50" providerId="ADAL" clId="{05577134-947B-4D05-AE85-CBC7F5122757}" dt="2024-03-26T21:44:27.943" v="1928" actId="1076"/>
          <ac:spMkLst>
            <pc:docMk/>
            <pc:sldMk cId="2268208791" sldId="2146846032"/>
            <ac:spMk id="85" creationId="{CF5370B1-E3B5-61C8-0171-305FB33F8C13}"/>
          </ac:spMkLst>
        </pc:spChg>
        <pc:spChg chg="mod">
          <ac:chgData name="Karolina Guillen" userId="c1c08796-a0be-47c6-af52-5d31fd96ec50" providerId="ADAL" clId="{05577134-947B-4D05-AE85-CBC7F5122757}" dt="2024-03-26T21:37:08.669" v="1790" actId="1035"/>
          <ac:spMkLst>
            <pc:docMk/>
            <pc:sldMk cId="2268208791" sldId="2146846032"/>
            <ac:spMk id="86" creationId="{6D99560A-04FA-3382-8F7C-2E2C7E4B08F7}"/>
          </ac:spMkLst>
        </pc:spChg>
        <pc:spChg chg="mod">
          <ac:chgData name="Karolina Guillen" userId="c1c08796-a0be-47c6-af52-5d31fd96ec50" providerId="ADAL" clId="{05577134-947B-4D05-AE85-CBC7F5122757}" dt="2024-03-26T21:44:08.881" v="1922" actId="1037"/>
          <ac:spMkLst>
            <pc:docMk/>
            <pc:sldMk cId="2268208791" sldId="2146846032"/>
            <ac:spMk id="87" creationId="{E47A5008-F0CD-51C3-16A7-3AD177D496DA}"/>
          </ac:spMkLst>
        </pc:spChg>
        <pc:spChg chg="mod">
          <ac:chgData name="Karolina Guillen" userId="c1c08796-a0be-47c6-af52-5d31fd96ec50" providerId="ADAL" clId="{05577134-947B-4D05-AE85-CBC7F5122757}" dt="2024-03-26T21:36:20.264" v="1772" actId="164"/>
          <ac:spMkLst>
            <pc:docMk/>
            <pc:sldMk cId="2268208791" sldId="2146846032"/>
            <ac:spMk id="89" creationId="{F928AAFE-4502-EFC7-F066-595F5ED05124}"/>
          </ac:spMkLst>
        </pc:spChg>
        <pc:spChg chg="mod">
          <ac:chgData name="Karolina Guillen" userId="c1c08796-a0be-47c6-af52-5d31fd96ec50" providerId="ADAL" clId="{05577134-947B-4D05-AE85-CBC7F5122757}" dt="2024-03-26T21:41:46.841" v="1865" actId="14100"/>
          <ac:spMkLst>
            <pc:docMk/>
            <pc:sldMk cId="2268208791" sldId="2146846032"/>
            <ac:spMk id="95" creationId="{15119C1F-6EA9-62A3-05FF-23BB41C25714}"/>
          </ac:spMkLst>
        </pc:spChg>
        <pc:grpChg chg="mod">
          <ac:chgData name="Karolina Guillen" userId="c1c08796-a0be-47c6-af52-5d31fd96ec50" providerId="ADAL" clId="{05577134-947B-4D05-AE85-CBC7F5122757}" dt="2024-03-26T21:41:24.134" v="1857" actId="1076"/>
          <ac:grpSpMkLst>
            <pc:docMk/>
            <pc:sldMk cId="2268208791" sldId="2146846032"/>
            <ac:grpSpMk id="5" creationId="{76E5FCD0-F8AC-5159-999F-AE7BE4BE60DD}"/>
          </ac:grpSpMkLst>
        </pc:grpChg>
        <pc:grpChg chg="mod">
          <ac:chgData name="Karolina Guillen" userId="c1c08796-a0be-47c6-af52-5d31fd96ec50" providerId="ADAL" clId="{05577134-947B-4D05-AE85-CBC7F5122757}" dt="2024-03-26T21:44:15.332" v="1924" actId="1038"/>
          <ac:grpSpMkLst>
            <pc:docMk/>
            <pc:sldMk cId="2268208791" sldId="2146846032"/>
            <ac:grpSpMk id="9" creationId="{7B7B6A7C-0562-7B82-6EEF-564CE85FBBAE}"/>
          </ac:grpSpMkLst>
        </pc:grpChg>
        <pc:grpChg chg="mod">
          <ac:chgData name="Karolina Guillen" userId="c1c08796-a0be-47c6-af52-5d31fd96ec50" providerId="ADAL" clId="{05577134-947B-4D05-AE85-CBC7F5122757}" dt="2024-03-26T21:41:46.841" v="1865" actId="14100"/>
          <ac:grpSpMkLst>
            <pc:docMk/>
            <pc:sldMk cId="2268208791" sldId="2146846032"/>
            <ac:grpSpMk id="42" creationId="{4ABD8528-EB98-8D67-12D1-ABE9D5E71E26}"/>
          </ac:grpSpMkLst>
        </pc:grpChg>
        <pc:grpChg chg="mod">
          <ac:chgData name="Karolina Guillen" userId="c1c08796-a0be-47c6-af52-5d31fd96ec50" providerId="ADAL" clId="{05577134-947B-4D05-AE85-CBC7F5122757}" dt="2024-03-29T16:03:14.687" v="3897" actId="1076"/>
          <ac:grpSpMkLst>
            <pc:docMk/>
            <pc:sldMk cId="2268208791" sldId="2146846032"/>
            <ac:grpSpMk id="43" creationId="{E88E870D-3CBA-BDCC-F8EE-073E7F0C71B5}"/>
          </ac:grpSpMkLst>
        </pc:grpChg>
        <pc:grpChg chg="mod">
          <ac:chgData name="Karolina Guillen" userId="c1c08796-a0be-47c6-af52-5d31fd96ec50" providerId="ADAL" clId="{05577134-947B-4D05-AE85-CBC7F5122757}" dt="2024-03-26T21:38:43.706" v="1822" actId="1076"/>
          <ac:grpSpMkLst>
            <pc:docMk/>
            <pc:sldMk cId="2268208791" sldId="2146846032"/>
            <ac:grpSpMk id="48" creationId="{4D7E4015-2D0A-7A7A-10AA-050450A0ACBF}"/>
          </ac:grpSpMkLst>
        </pc:grpChg>
        <pc:grpChg chg="mod">
          <ac:chgData name="Karolina Guillen" userId="c1c08796-a0be-47c6-af52-5d31fd96ec50" providerId="ADAL" clId="{05577134-947B-4D05-AE85-CBC7F5122757}" dt="2024-03-26T21:43:53.375" v="1904" actId="1036"/>
          <ac:grpSpMkLst>
            <pc:docMk/>
            <pc:sldMk cId="2268208791" sldId="2146846032"/>
            <ac:grpSpMk id="53" creationId="{C33C37B9-171A-B8CA-2D2E-456714633CBD}"/>
          </ac:grpSpMkLst>
        </pc:grpChg>
        <pc:grpChg chg="mod">
          <ac:chgData name="Karolina Guillen" userId="c1c08796-a0be-47c6-af52-5d31fd96ec50" providerId="ADAL" clId="{05577134-947B-4D05-AE85-CBC7F5122757}" dt="2024-03-26T21:41:44.494" v="1864" actId="1076"/>
          <ac:grpSpMkLst>
            <pc:docMk/>
            <pc:sldMk cId="2268208791" sldId="2146846032"/>
            <ac:grpSpMk id="56" creationId="{DAAD0B63-F5F1-89D0-A4B1-4BF577B08B75}"/>
          </ac:grpSpMkLst>
        </pc:grpChg>
        <pc:grpChg chg="mod">
          <ac:chgData name="Karolina Guillen" userId="c1c08796-a0be-47c6-af52-5d31fd96ec50" providerId="ADAL" clId="{05577134-947B-4D05-AE85-CBC7F5122757}" dt="2024-03-26T21:44:01.089" v="1915" actId="1037"/>
          <ac:grpSpMkLst>
            <pc:docMk/>
            <pc:sldMk cId="2268208791" sldId="2146846032"/>
            <ac:grpSpMk id="58" creationId="{56D3D4D0-F478-916E-DFE1-54F59AD1823C}"/>
          </ac:grpSpMkLst>
        </pc:grpChg>
        <pc:grpChg chg="mod">
          <ac:chgData name="Karolina Guillen" userId="c1c08796-a0be-47c6-af52-5d31fd96ec50" providerId="ADAL" clId="{05577134-947B-4D05-AE85-CBC7F5122757}" dt="2024-03-26T21:41:41.998" v="1863" actId="1076"/>
          <ac:grpSpMkLst>
            <pc:docMk/>
            <pc:sldMk cId="2268208791" sldId="2146846032"/>
            <ac:grpSpMk id="63" creationId="{8AB8FD89-EFCD-8534-62C2-A94E030CB06E}"/>
          </ac:grpSpMkLst>
        </pc:grpChg>
        <pc:grpChg chg="mod">
          <ac:chgData name="Karolina Guillen" userId="c1c08796-a0be-47c6-af52-5d31fd96ec50" providerId="ADAL" clId="{05577134-947B-4D05-AE85-CBC7F5122757}" dt="2024-03-26T21:37:08.669" v="1790" actId="1035"/>
          <ac:grpSpMkLst>
            <pc:docMk/>
            <pc:sldMk cId="2268208791" sldId="2146846032"/>
            <ac:grpSpMk id="70" creationId="{4FB93699-FE14-BB49-C9B5-45C9B387AA5E}"/>
          </ac:grpSpMkLst>
        </pc:grpChg>
        <pc:grpChg chg="mod">
          <ac:chgData name="Karolina Guillen" userId="c1c08796-a0be-47c6-af52-5d31fd96ec50" providerId="ADAL" clId="{05577134-947B-4D05-AE85-CBC7F5122757}" dt="2024-03-26T21:44:08.881" v="1922" actId="1037"/>
          <ac:grpSpMkLst>
            <pc:docMk/>
            <pc:sldMk cId="2268208791" sldId="2146846032"/>
            <ac:grpSpMk id="78" creationId="{69853555-FADA-4F29-B92A-BAB0C062B542}"/>
          </ac:grpSpMkLst>
        </pc:grpChg>
        <pc:grpChg chg="mod">
          <ac:chgData name="Karolina Guillen" userId="c1c08796-a0be-47c6-af52-5d31fd96ec50" providerId="ADAL" clId="{05577134-947B-4D05-AE85-CBC7F5122757}" dt="2024-03-26T21:44:27.943" v="1928" actId="1076"/>
          <ac:grpSpMkLst>
            <pc:docMk/>
            <pc:sldMk cId="2268208791" sldId="2146846032"/>
            <ac:grpSpMk id="83" creationId="{51D391B8-921A-315D-BDE9-EA13742C0CD9}"/>
          </ac:grpSpMkLst>
        </pc:grpChg>
        <pc:grpChg chg="add mod">
          <ac:chgData name="Karolina Guillen" userId="c1c08796-a0be-47c6-af52-5d31fd96ec50" providerId="ADAL" clId="{05577134-947B-4D05-AE85-CBC7F5122757}" dt="2024-03-26T21:36:20.264" v="1772" actId="164"/>
          <ac:grpSpMkLst>
            <pc:docMk/>
            <pc:sldMk cId="2268208791" sldId="2146846032"/>
            <ac:grpSpMk id="90" creationId="{428D377C-78A7-8BD9-0342-56BD9DCD5527}"/>
          </ac:grpSpMkLst>
        </pc:grpChg>
        <pc:grpChg chg="add mod">
          <ac:chgData name="Karolina Guillen" userId="c1c08796-a0be-47c6-af52-5d31fd96ec50" providerId="ADAL" clId="{05577134-947B-4D05-AE85-CBC7F5122757}" dt="2024-03-26T21:44:08.881" v="1922" actId="1037"/>
          <ac:grpSpMkLst>
            <pc:docMk/>
            <pc:sldMk cId="2268208791" sldId="2146846032"/>
            <ac:grpSpMk id="91" creationId="{99979222-CDC9-896D-F9A3-1936EDC5C862}"/>
          </ac:grpSpMkLst>
        </pc:grpChg>
        <pc:grpChg chg="add mod">
          <ac:chgData name="Karolina Guillen" userId="c1c08796-a0be-47c6-af52-5d31fd96ec50" providerId="ADAL" clId="{05577134-947B-4D05-AE85-CBC7F5122757}" dt="2024-03-26T21:37:08.669" v="1790" actId="1035"/>
          <ac:grpSpMkLst>
            <pc:docMk/>
            <pc:sldMk cId="2268208791" sldId="2146846032"/>
            <ac:grpSpMk id="92" creationId="{675AEEA7-F43D-C5FA-8A30-0FC783CD9985}"/>
          </ac:grpSpMkLst>
        </pc:grpChg>
        <pc:grpChg chg="add mod">
          <ac:chgData name="Karolina Guillen" userId="c1c08796-a0be-47c6-af52-5d31fd96ec50" providerId="ADAL" clId="{05577134-947B-4D05-AE85-CBC7F5122757}" dt="2024-03-26T21:44:27.943" v="1928" actId="1076"/>
          <ac:grpSpMkLst>
            <pc:docMk/>
            <pc:sldMk cId="2268208791" sldId="2146846032"/>
            <ac:grpSpMk id="93" creationId="{6A478639-77FC-3EE9-72EA-2D22A3833493}"/>
          </ac:grpSpMkLst>
        </pc:grpChg>
        <pc:picChg chg="mod">
          <ac:chgData name="Karolina Guillen" userId="c1c08796-a0be-47c6-af52-5d31fd96ec50" providerId="ADAL" clId="{05577134-947B-4D05-AE85-CBC7F5122757}" dt="2024-03-26T21:41:46.841" v="1865" actId="14100"/>
          <ac:picMkLst>
            <pc:docMk/>
            <pc:sldMk cId="2268208791" sldId="2146846032"/>
            <ac:picMk id="33" creationId="{D5F01C70-D148-640C-6D19-58B822E0B992}"/>
          </ac:picMkLst>
        </pc:picChg>
        <pc:picChg chg="mod">
          <ac:chgData name="Karolina Guillen" userId="c1c08796-a0be-47c6-af52-5d31fd96ec50" providerId="ADAL" clId="{05577134-947B-4D05-AE85-CBC7F5122757}" dt="2024-03-26T21:41:46.841" v="1865" actId="14100"/>
          <ac:picMkLst>
            <pc:docMk/>
            <pc:sldMk cId="2268208791" sldId="2146846032"/>
            <ac:picMk id="35" creationId="{273D89A4-1C4E-067C-27CB-164FA88740AD}"/>
          </ac:picMkLst>
        </pc:picChg>
        <pc:picChg chg="mod">
          <ac:chgData name="Karolina Guillen" userId="c1c08796-a0be-47c6-af52-5d31fd96ec50" providerId="ADAL" clId="{05577134-947B-4D05-AE85-CBC7F5122757}" dt="2024-03-26T21:41:26.451" v="1858" actId="1076"/>
          <ac:picMkLst>
            <pc:docMk/>
            <pc:sldMk cId="2268208791" sldId="2146846032"/>
            <ac:picMk id="41" creationId="{8806887C-4D4D-88C4-8949-101EAD02C700}"/>
          </ac:picMkLst>
        </pc:picChg>
        <pc:picChg chg="mod">
          <ac:chgData name="Karolina Guillen" userId="c1c08796-a0be-47c6-af52-5d31fd96ec50" providerId="ADAL" clId="{05577134-947B-4D05-AE85-CBC7F5122757}" dt="2024-03-26T21:36:20.264" v="1772" actId="164"/>
          <ac:picMkLst>
            <pc:docMk/>
            <pc:sldMk cId="2268208791" sldId="2146846032"/>
            <ac:picMk id="72" creationId="{5457D809-77C5-C62D-3112-3D5B65B720E4}"/>
          </ac:picMkLst>
        </pc:picChg>
        <pc:picChg chg="mod">
          <ac:chgData name="Karolina Guillen" userId="c1c08796-a0be-47c6-af52-5d31fd96ec50" providerId="ADAL" clId="{05577134-947B-4D05-AE85-CBC7F5122757}" dt="2024-03-26T21:44:27.943" v="1928" actId="1076"/>
          <ac:picMkLst>
            <pc:docMk/>
            <pc:sldMk cId="2268208791" sldId="2146846032"/>
            <ac:picMk id="81" creationId="{C3EEED7C-1D79-D531-721D-D11A634AF3F0}"/>
          </ac:picMkLst>
        </pc:picChg>
        <pc:picChg chg="mod">
          <ac:chgData name="Karolina Guillen" userId="c1c08796-a0be-47c6-af52-5d31fd96ec50" providerId="ADAL" clId="{05577134-947B-4D05-AE85-CBC7F5122757}" dt="2024-03-26T21:41:16.610" v="1853" actId="1076"/>
          <ac:picMkLst>
            <pc:docMk/>
            <pc:sldMk cId="2268208791" sldId="2146846032"/>
            <ac:picMk id="88" creationId="{2FB83A9D-7CF9-2B90-3D35-7BEFACE3D460}"/>
          </ac:picMkLst>
        </pc:picChg>
        <pc:picChg chg="mod">
          <ac:chgData name="Karolina Guillen" userId="c1c08796-a0be-47c6-af52-5d31fd96ec50" providerId="ADAL" clId="{05577134-947B-4D05-AE85-CBC7F5122757}" dt="2024-03-26T21:37:08.669" v="1790" actId="1035"/>
          <ac:picMkLst>
            <pc:docMk/>
            <pc:sldMk cId="2268208791" sldId="2146846032"/>
            <ac:picMk id="1026" creationId="{178DC50B-F1B2-79DC-FC0D-45D8C082A7DF}"/>
          </ac:picMkLst>
        </pc:picChg>
        <pc:picChg chg="mod">
          <ac:chgData name="Karolina Guillen" userId="c1c08796-a0be-47c6-af52-5d31fd96ec50" providerId="ADAL" clId="{05577134-947B-4D05-AE85-CBC7F5122757}" dt="2024-03-26T21:44:08.881" v="1922" actId="1037"/>
          <ac:picMkLst>
            <pc:docMk/>
            <pc:sldMk cId="2268208791" sldId="2146846032"/>
            <ac:picMk id="1028" creationId="{E68F10FD-59D9-0DA6-CF86-7631476EBB39}"/>
          </ac:picMkLst>
        </pc:picChg>
        <pc:picChg chg="mod">
          <ac:chgData name="Karolina Guillen" userId="c1c08796-a0be-47c6-af52-5d31fd96ec50" providerId="ADAL" clId="{05577134-947B-4D05-AE85-CBC7F5122757}" dt="2024-03-29T16:03:14.687" v="3897" actId="1076"/>
          <ac:picMkLst>
            <pc:docMk/>
            <pc:sldMk cId="2268208791" sldId="2146846032"/>
            <ac:picMk id="1034" creationId="{3EE6DBED-0C31-4B9D-5996-4082C9882B21}"/>
          </ac:picMkLst>
        </pc:picChg>
        <pc:picChg chg="mod">
          <ac:chgData name="Karolina Guillen" userId="c1c08796-a0be-47c6-af52-5d31fd96ec50" providerId="ADAL" clId="{05577134-947B-4D05-AE85-CBC7F5122757}" dt="2024-03-26T21:44:15.332" v="1924" actId="1038"/>
          <ac:picMkLst>
            <pc:docMk/>
            <pc:sldMk cId="2268208791" sldId="2146846032"/>
            <ac:picMk id="1036" creationId="{1E9E5A2A-6D17-93CA-2CDA-0CB5CD4EF771}"/>
          </ac:picMkLst>
        </pc:picChg>
        <pc:picChg chg="mod">
          <ac:chgData name="Karolina Guillen" userId="c1c08796-a0be-47c6-af52-5d31fd96ec50" providerId="ADAL" clId="{05577134-947B-4D05-AE85-CBC7F5122757}" dt="2024-03-26T21:41:24.134" v="1857" actId="1076"/>
          <ac:picMkLst>
            <pc:docMk/>
            <pc:sldMk cId="2268208791" sldId="2146846032"/>
            <ac:picMk id="1038" creationId="{70BF617D-7EAA-A3C4-E056-AF19264A646D}"/>
          </ac:picMkLst>
        </pc:picChg>
        <pc:picChg chg="mod">
          <ac:chgData name="Karolina Guillen" userId="c1c08796-a0be-47c6-af52-5d31fd96ec50" providerId="ADAL" clId="{05577134-947B-4D05-AE85-CBC7F5122757}" dt="2024-03-26T21:43:53.375" v="1904" actId="1036"/>
          <ac:picMkLst>
            <pc:docMk/>
            <pc:sldMk cId="2268208791" sldId="2146846032"/>
            <ac:picMk id="1040" creationId="{F337D935-F1B5-9B34-9724-22B514E34647}"/>
          </ac:picMkLst>
        </pc:picChg>
        <pc:picChg chg="mod">
          <ac:chgData name="Karolina Guillen" userId="c1c08796-a0be-47c6-af52-5d31fd96ec50" providerId="ADAL" clId="{05577134-947B-4D05-AE85-CBC7F5122757}" dt="2024-03-26T21:41:44.494" v="1864" actId="1076"/>
          <ac:picMkLst>
            <pc:docMk/>
            <pc:sldMk cId="2268208791" sldId="2146846032"/>
            <ac:picMk id="1045" creationId="{953B66F6-23B3-2B50-1D5F-AEAB91A72987}"/>
          </ac:picMkLst>
        </pc:pic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9T20:23:31.730" v="7210"/>
              <pc2:cmMkLst xmlns:pc2="http://schemas.microsoft.com/office/powerpoint/2019/9/main/command">
                <pc:docMk/>
                <pc:sldMk cId="2268208791" sldId="2146846032"/>
                <pc2:cmMk id="{007E7CF5-6526-4EA6-BA21-F13E713F5EBB}"/>
              </pc2:cmMkLst>
              <pc226:cmRplyChg chg="add">
                <pc226:chgData name="Karolina Guillen" userId="c1c08796-a0be-47c6-af52-5d31fd96ec50" providerId="ADAL" clId="{05577134-947B-4D05-AE85-CBC7F5122757}" dt="2024-03-29T20:23:31.730" v="7210"/>
                <pc2:cmRplyMkLst xmlns:pc2="http://schemas.microsoft.com/office/powerpoint/2019/9/main/command">
                  <pc:docMk/>
                  <pc:sldMk cId="2268208791" sldId="2146846032"/>
                  <pc2:cmMk id="{007E7CF5-6526-4EA6-BA21-F13E713F5EBB}"/>
                  <pc2:cmRplyMk id="{8A9BEA83-9FEC-41CC-80BA-3843801C9516}"/>
                </pc2:cmRplyMkLst>
              </pc226:cmRplyChg>
            </pc226:cmChg>
          </p:ext>
        </pc:extLst>
      </pc:sldChg>
      <pc:sldChg chg="addSp delSp modSp mod ord addCm delCm modCm">
        <pc:chgData name="Karolina Guillen" userId="c1c08796-a0be-47c6-af52-5d31fd96ec50" providerId="ADAL" clId="{05577134-947B-4D05-AE85-CBC7F5122757}" dt="2024-04-01T21:20:26.013" v="7546"/>
        <pc:sldMkLst>
          <pc:docMk/>
          <pc:sldMk cId="451430938" sldId="2146846037"/>
        </pc:sldMkLst>
        <pc:spChg chg="del mod">
          <ac:chgData name="Karolina Guillen" userId="c1c08796-a0be-47c6-af52-5d31fd96ec50" providerId="ADAL" clId="{05577134-947B-4D05-AE85-CBC7F5122757}" dt="2024-03-25T18:40:40.785" v="405" actId="478"/>
          <ac:spMkLst>
            <pc:docMk/>
            <pc:sldMk cId="451430938" sldId="2146846037"/>
            <ac:spMk id="2" creationId="{22E38B9D-3540-C340-344A-F2F2008FB441}"/>
          </ac:spMkLst>
        </pc:spChg>
        <pc:spChg chg="del">
          <ac:chgData name="Karolina Guillen" userId="c1c08796-a0be-47c6-af52-5d31fd96ec50" providerId="ADAL" clId="{05577134-947B-4D05-AE85-CBC7F5122757}" dt="2024-03-25T21:56:21.477" v="713" actId="21"/>
          <ac:spMkLst>
            <pc:docMk/>
            <pc:sldMk cId="451430938" sldId="2146846037"/>
            <ac:spMk id="4" creationId="{1BF894CE-5EB9-4BB3-F6C7-477E37F6A6AA}"/>
          </ac:spMkLst>
        </pc:spChg>
        <pc:spChg chg="mod">
          <ac:chgData name="Karolina Guillen" userId="c1c08796-a0be-47c6-af52-5d31fd96ec50" providerId="ADAL" clId="{05577134-947B-4D05-AE85-CBC7F5122757}" dt="2024-03-25T20:01:31.809" v="458" actId="313"/>
          <ac:spMkLst>
            <pc:docMk/>
            <pc:sldMk cId="451430938" sldId="2146846037"/>
            <ac:spMk id="7" creationId="{2402E753-7545-FFA6-E8C9-2E221B36523F}"/>
          </ac:spMkLst>
        </pc:spChg>
        <pc:spChg chg="mod">
          <ac:chgData name="Karolina Guillen" userId="c1c08796-a0be-47c6-af52-5d31fd96ec50" providerId="ADAL" clId="{05577134-947B-4D05-AE85-CBC7F5122757}" dt="2024-03-29T16:15:26.247" v="4052" actId="20577"/>
          <ac:spMkLst>
            <pc:docMk/>
            <pc:sldMk cId="451430938" sldId="2146846037"/>
            <ac:spMk id="10" creationId="{13699318-64B1-001B-57C3-DC24B6633522}"/>
          </ac:spMkLst>
        </pc:spChg>
        <pc:spChg chg="mod">
          <ac:chgData name="Karolina Guillen" userId="c1c08796-a0be-47c6-af52-5d31fd96ec50" providerId="ADAL" clId="{05577134-947B-4D05-AE85-CBC7F5122757}" dt="2024-03-25T18:35:28.096" v="393"/>
          <ac:spMkLst>
            <pc:docMk/>
            <pc:sldMk cId="451430938" sldId="2146846037"/>
            <ac:spMk id="14" creationId="{68953EC0-B7A3-0B51-D37D-B152F04C7D66}"/>
          </ac:spMkLst>
        </pc:spChg>
        <pc:spChg chg="add mod">
          <ac:chgData name="Karolina Guillen" userId="c1c08796-a0be-47c6-af52-5d31fd96ec50" providerId="ADAL" clId="{05577134-947B-4D05-AE85-CBC7F5122757}" dt="2024-03-29T20:24:33.158" v="7214"/>
          <ac:spMkLst>
            <pc:docMk/>
            <pc:sldMk cId="451430938" sldId="2146846037"/>
            <ac:spMk id="19" creationId="{1BF894CE-5EB9-4BB3-F6C7-477E37F6A6AA}"/>
          </ac:spMkLst>
        </pc:spChg>
        <pc:spChg chg="mod">
          <ac:chgData name="Karolina Guillen" userId="c1c08796-a0be-47c6-af52-5d31fd96ec50" providerId="ADAL" clId="{05577134-947B-4D05-AE85-CBC7F5122757}" dt="2024-03-26T20:37:51.177" v="1263" actId="20577"/>
          <ac:spMkLst>
            <pc:docMk/>
            <pc:sldMk cId="451430938" sldId="2146846037"/>
            <ac:spMk id="20" creationId="{1EB5AB8A-2B8C-8D1B-BAB5-7864D5D92100}"/>
          </ac:spMkLst>
        </pc:spChg>
        <pc:graphicFrameChg chg="mod modGraphic">
          <ac:chgData name="Karolina Guillen" userId="c1c08796-a0be-47c6-af52-5d31fd96ec50" providerId="ADAL" clId="{05577134-947B-4D05-AE85-CBC7F5122757}" dt="2024-03-28T15:23:14.794" v="2996"/>
          <ac:graphicFrameMkLst>
            <pc:docMk/>
            <pc:sldMk cId="451430938" sldId="2146846037"/>
            <ac:graphicFrameMk id="6" creationId="{3F6A1D03-6F6D-33BF-1134-41E3E0FF1F14}"/>
          </ac:graphicFrameMkLst>
        </pc:graphicFrame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8T15:23:35.584" v="2997"/>
              <pc2:cmMkLst xmlns:pc2="http://schemas.microsoft.com/office/powerpoint/2019/9/main/command">
                <pc:docMk/>
                <pc:sldMk cId="451430938" sldId="2146846037"/>
                <pc2:cmMk id="{ACD76351-98E5-45BB-9377-E0A4FBD409B4}"/>
              </pc2:cmMkLst>
              <pc226:cmRplyChg chg="add">
                <pc226:chgData name="Karolina Guillen" userId="c1c08796-a0be-47c6-af52-5d31fd96ec50" providerId="ADAL" clId="{05577134-947B-4D05-AE85-CBC7F5122757}" dt="2024-03-28T15:23:35.584" v="2997"/>
                <pc2:cmRplyMkLst xmlns:pc2="http://schemas.microsoft.com/office/powerpoint/2019/9/main/command">
                  <pc:docMk/>
                  <pc:sldMk cId="451430938" sldId="2146846037"/>
                  <pc2:cmMk id="{ACD76351-98E5-45BB-9377-E0A4FBD409B4}"/>
                  <pc2:cmRplyMk id="{9DB1DDD5-8400-4147-B265-B10C6080B58B}"/>
                </pc2:cmRplyMkLst>
              </pc226:cmRplyChg>
            </pc226:cmChg>
            <pc226:cmChg xmlns:pc226="http://schemas.microsoft.com/office/powerpoint/2022/06/main/command" chg="add del">
              <pc226:chgData name="Karolina Guillen" userId="c1c08796-a0be-47c6-af52-5d31fd96ec50" providerId="ADAL" clId="{05577134-947B-4D05-AE85-CBC7F5122757}" dt="2024-03-26T20:47:35.156" v="1264"/>
              <pc2:cmMkLst xmlns:pc2="http://schemas.microsoft.com/office/powerpoint/2019/9/main/command">
                <pc:docMk/>
                <pc:sldMk cId="451430938" sldId="2146846037"/>
                <pc2:cmMk id="{652FEE67-8EA2-444B-ACFB-379ADDFADB0B}"/>
              </pc2:cmMkLst>
            </pc226:cmChg>
            <pc226:cmChg xmlns:pc226="http://schemas.microsoft.com/office/powerpoint/2022/06/main/command" chg="">
              <pc226:chgData name="Karolina Guillen" userId="c1c08796-a0be-47c6-af52-5d31fd96ec50" providerId="ADAL" clId="{05577134-947B-4D05-AE85-CBC7F5122757}" dt="2024-03-29T20:23:59.912" v="7213"/>
              <pc2:cmMkLst xmlns:pc2="http://schemas.microsoft.com/office/powerpoint/2019/9/main/command">
                <pc:docMk/>
                <pc:sldMk cId="451430938" sldId="2146846037"/>
                <pc2:cmMk id="{5F8C8F6A-401E-437A-A919-AED02BF03A80}"/>
              </pc2:cmMkLst>
              <pc226:cmRplyChg chg="add">
                <pc226:chgData name="Karolina Guillen" userId="c1c08796-a0be-47c6-af52-5d31fd96ec50" providerId="ADAL" clId="{05577134-947B-4D05-AE85-CBC7F5122757}" dt="2024-03-29T20:23:59.912" v="7213"/>
                <pc2:cmRplyMkLst xmlns:pc2="http://schemas.microsoft.com/office/powerpoint/2019/9/main/command">
                  <pc:docMk/>
                  <pc:sldMk cId="451430938" sldId="2146846037"/>
                  <pc2:cmMk id="{5F8C8F6A-401E-437A-A919-AED02BF03A80}"/>
                  <pc2:cmRplyMk id="{E265EC8A-4262-4E3F-9E03-67A68CEAB8C7}"/>
                </pc2:cmRplyMkLst>
              </pc226:cmRplyChg>
            </pc226:cmChg>
            <pc226:cmChg xmlns:pc226="http://schemas.microsoft.com/office/powerpoint/2022/06/main/command" chg="">
              <pc226:chgData name="Karolina Guillen" userId="c1c08796-a0be-47c6-af52-5d31fd96ec50" providerId="ADAL" clId="{05577134-947B-4D05-AE85-CBC7F5122757}" dt="2024-04-01T21:20:26.013" v="7546"/>
              <pc2:cmMkLst xmlns:pc2="http://schemas.microsoft.com/office/powerpoint/2019/9/main/command">
                <pc:docMk/>
                <pc:sldMk cId="451430938" sldId="2146846037"/>
                <pc2:cmMk id="{4093E681-1F14-4C0C-B2BD-D6D50C104AFC}"/>
              </pc2:cmMkLst>
              <pc226:cmRplyChg chg="add">
                <pc226:chgData name="Karolina Guillen" userId="c1c08796-a0be-47c6-af52-5d31fd96ec50" providerId="ADAL" clId="{05577134-947B-4D05-AE85-CBC7F5122757}" dt="2024-04-01T21:20:26.013" v="7546"/>
                <pc2:cmRplyMkLst xmlns:pc2="http://schemas.microsoft.com/office/powerpoint/2019/9/main/command">
                  <pc:docMk/>
                  <pc:sldMk cId="451430938" sldId="2146846037"/>
                  <pc2:cmMk id="{4093E681-1F14-4C0C-B2BD-D6D50C104AFC}"/>
                  <pc2:cmRplyMk id="{F8A53E7E-8539-4580-8AFB-CBA0C13997E1}"/>
                </pc2:cmRplyMkLst>
              </pc226:cmRplyChg>
            </pc226:cmChg>
            <pc226:cmChg xmlns:pc226="http://schemas.microsoft.com/office/powerpoint/2022/06/main/command" chg="">
              <pc226:chgData name="Karolina Guillen" userId="c1c08796-a0be-47c6-af52-5d31fd96ec50" providerId="ADAL" clId="{05577134-947B-4D05-AE85-CBC7F5122757}" dt="2024-03-29T20:24:40.107" v="7215"/>
              <pc2:cmMkLst xmlns:pc2="http://schemas.microsoft.com/office/powerpoint/2019/9/main/command">
                <pc:docMk/>
                <pc:sldMk cId="451430938" sldId="2146846037"/>
                <pc2:cmMk id="{A87E7EE6-B1C2-4811-BC56-445E8CB6DB3F}"/>
              </pc2:cmMkLst>
              <pc226:cmRplyChg chg="add">
                <pc226:chgData name="Karolina Guillen" userId="c1c08796-a0be-47c6-af52-5d31fd96ec50" providerId="ADAL" clId="{05577134-947B-4D05-AE85-CBC7F5122757}" dt="2024-03-29T20:24:40.107" v="7215"/>
                <pc2:cmRplyMkLst xmlns:pc2="http://schemas.microsoft.com/office/powerpoint/2019/9/main/command">
                  <pc:docMk/>
                  <pc:sldMk cId="451430938" sldId="2146846037"/>
                  <pc2:cmMk id="{A87E7EE6-B1C2-4811-BC56-445E8CB6DB3F}"/>
                  <pc2:cmRplyMk id="{95F633E5-4890-415A-BA86-61EE9FFBE149}"/>
                </pc2:cmRplyMkLst>
              </pc226:cmRplyChg>
            </pc226:cmChg>
          </p:ext>
        </pc:extLst>
      </pc:sldChg>
      <pc:sldChg chg="addSp delSp modSp mod modCm">
        <pc:chgData name="Karolina Guillen" userId="c1c08796-a0be-47c6-af52-5d31fd96ec50" providerId="ADAL" clId="{05577134-947B-4D05-AE85-CBC7F5122757}" dt="2024-04-01T13:12:51.686" v="7276" actId="2056"/>
        <pc:sldMkLst>
          <pc:docMk/>
          <pc:sldMk cId="2452001193" sldId="2146846038"/>
        </pc:sldMkLst>
        <pc:spChg chg="del">
          <ac:chgData name="Karolina Guillen" userId="c1c08796-a0be-47c6-af52-5d31fd96ec50" providerId="ADAL" clId="{05577134-947B-4D05-AE85-CBC7F5122757}" dt="2024-03-25T14:44:19.661" v="202" actId="478"/>
          <ac:spMkLst>
            <pc:docMk/>
            <pc:sldMk cId="2452001193" sldId="2146846038"/>
            <ac:spMk id="2" creationId="{C3068929-C845-4EF4-D13F-57C1FF768724}"/>
          </ac:spMkLst>
        </pc:spChg>
        <pc:spChg chg="mod">
          <ac:chgData name="Karolina Guillen" userId="c1c08796-a0be-47c6-af52-5d31fd96ec50" providerId="ADAL" clId="{05577134-947B-4D05-AE85-CBC7F5122757}" dt="2024-03-29T19:37:31.033" v="6153" actId="20577"/>
          <ac:spMkLst>
            <pc:docMk/>
            <pc:sldMk cId="2452001193" sldId="2146846038"/>
            <ac:spMk id="4" creationId="{1BF894CE-5EB9-4BB3-F6C7-477E37F6A6AA}"/>
          </ac:spMkLst>
        </pc:spChg>
        <pc:spChg chg="del">
          <ac:chgData name="Karolina Guillen" userId="c1c08796-a0be-47c6-af52-5d31fd96ec50" providerId="ADAL" clId="{05577134-947B-4D05-AE85-CBC7F5122757}" dt="2024-03-25T14:44:19.661" v="202" actId="478"/>
          <ac:spMkLst>
            <pc:docMk/>
            <pc:sldMk cId="2452001193" sldId="2146846038"/>
            <ac:spMk id="5" creationId="{9F7550E0-71C9-14E8-FA98-E225DDA11261}"/>
          </ac:spMkLst>
        </pc:spChg>
        <pc:spChg chg="mod">
          <ac:chgData name="Karolina Guillen" userId="c1c08796-a0be-47c6-af52-5d31fd96ec50" providerId="ADAL" clId="{05577134-947B-4D05-AE85-CBC7F5122757}" dt="2024-03-25T18:35:07.343" v="390"/>
          <ac:spMkLst>
            <pc:docMk/>
            <pc:sldMk cId="2452001193" sldId="2146846038"/>
            <ac:spMk id="8" creationId="{F70A59F8-0811-1D40-9031-12E6DDCFED69}"/>
          </ac:spMkLst>
        </pc:spChg>
        <pc:spChg chg="del">
          <ac:chgData name="Karolina Guillen" userId="c1c08796-a0be-47c6-af52-5d31fd96ec50" providerId="ADAL" clId="{05577134-947B-4D05-AE85-CBC7F5122757}" dt="2024-03-25T14:45:26.766" v="222" actId="478"/>
          <ac:spMkLst>
            <pc:docMk/>
            <pc:sldMk cId="2452001193" sldId="2146846038"/>
            <ac:spMk id="9" creationId="{6D31E204-DB3F-5BEA-6D4C-F5D8CD95A01E}"/>
          </ac:spMkLst>
        </pc:spChg>
        <pc:spChg chg="add del mod">
          <ac:chgData name="Karolina Guillen" userId="c1c08796-a0be-47c6-af52-5d31fd96ec50" providerId="ADAL" clId="{05577134-947B-4D05-AE85-CBC7F5122757}" dt="2024-03-25T21:55:25.172" v="702" actId="478"/>
          <ac:spMkLst>
            <pc:docMk/>
            <pc:sldMk cId="2452001193" sldId="2146846038"/>
            <ac:spMk id="15" creationId="{AE0FB592-AE25-84DA-698B-0AD8A61D47BD}"/>
          </ac:spMkLst>
        </pc:spChg>
        <pc:picChg chg="del">
          <ac:chgData name="Karolina Guillen" userId="c1c08796-a0be-47c6-af52-5d31fd96ec50" providerId="ADAL" clId="{05577134-947B-4D05-AE85-CBC7F5122757}" dt="2024-03-25T15:15:27.101" v="288" actId="478"/>
          <ac:picMkLst>
            <pc:docMk/>
            <pc:sldMk cId="2452001193" sldId="2146846038"/>
            <ac:picMk id="13" creationId="{2358A902-FD6D-7B45-57DB-D6D34D7E7713}"/>
          </ac:picMkLst>
        </pc:picChg>
        <pc:picChg chg="mod">
          <ac:chgData name="Karolina Guillen" userId="c1c08796-a0be-47c6-af52-5d31fd96ec50" providerId="ADAL" clId="{05577134-947B-4D05-AE85-CBC7F5122757}" dt="2024-03-25T15:17:14.738" v="310" actId="1076"/>
          <ac:picMkLst>
            <pc:docMk/>
            <pc:sldMk cId="2452001193" sldId="2146846038"/>
            <ac:picMk id="14" creationId="{4A50C194-5CD5-203D-B019-82ED5CB6CEB1}"/>
          </ac:picMkLst>
        </pc:picChg>
        <pc:picChg chg="add mod">
          <ac:chgData name="Karolina Guillen" userId="c1c08796-a0be-47c6-af52-5d31fd96ec50" providerId="ADAL" clId="{05577134-947B-4D05-AE85-CBC7F5122757}" dt="2024-03-25T15:16:38.698" v="296" actId="1076"/>
          <ac:picMkLst>
            <pc:docMk/>
            <pc:sldMk cId="2452001193" sldId="2146846038"/>
            <ac:picMk id="17" creationId="{CE6C2D38-ECAC-B30D-58F4-6564A31B7C66}"/>
          </ac:picMkLst>
        </pc:picChg>
        <pc:picChg chg="mod">
          <ac:chgData name="Karolina Guillen" userId="c1c08796-a0be-47c6-af52-5d31fd96ec50" providerId="ADAL" clId="{05577134-947B-4D05-AE85-CBC7F5122757}" dt="2024-03-25T15:18:35.590" v="321" actId="1076"/>
          <ac:picMkLst>
            <pc:docMk/>
            <pc:sldMk cId="2452001193" sldId="2146846038"/>
            <ac:picMk id="18" creationId="{D2EEC0B4-BD61-FCAA-1CC8-F4A74AD3C70E}"/>
          </ac:picMkLst>
        </pc:picChg>
        <pc:picChg chg="del">
          <ac:chgData name="Karolina Guillen" userId="c1c08796-a0be-47c6-af52-5d31fd96ec50" providerId="ADAL" clId="{05577134-947B-4D05-AE85-CBC7F5122757}" dt="2024-03-25T15:25:05.251" v="346" actId="478"/>
          <ac:picMkLst>
            <pc:docMk/>
            <pc:sldMk cId="2452001193" sldId="2146846038"/>
            <ac:picMk id="19" creationId="{C5401E17-01B8-DE24-FE24-72B3A36BE78A}"/>
          </ac:picMkLst>
        </pc:picChg>
        <pc:picChg chg="add mod">
          <ac:chgData name="Karolina Guillen" userId="c1c08796-a0be-47c6-af52-5d31fd96ec50" providerId="ADAL" clId="{05577134-947B-4D05-AE85-CBC7F5122757}" dt="2024-03-25T15:17:11.059" v="309" actId="1076"/>
          <ac:picMkLst>
            <pc:docMk/>
            <pc:sldMk cId="2452001193" sldId="2146846038"/>
            <ac:picMk id="20" creationId="{52CD2C6A-B630-B3C3-1BA1-AB031B9BDCBE}"/>
          </ac:picMkLst>
        </pc:picChg>
        <pc:picChg chg="add del">
          <ac:chgData name="Karolina Guillen" userId="c1c08796-a0be-47c6-af52-5d31fd96ec50" providerId="ADAL" clId="{05577134-947B-4D05-AE85-CBC7F5122757}" dt="2024-03-25T15:07:04.709" v="278" actId="478"/>
          <ac:picMkLst>
            <pc:docMk/>
            <pc:sldMk cId="2452001193" sldId="2146846038"/>
            <ac:picMk id="22" creationId="{3614AE5E-411E-6347-950D-FF5535063BCE}"/>
          </ac:picMkLst>
        </pc:picChg>
        <pc:picChg chg="mod">
          <ac:chgData name="Karolina Guillen" userId="c1c08796-a0be-47c6-af52-5d31fd96ec50" providerId="ADAL" clId="{05577134-947B-4D05-AE85-CBC7F5122757}" dt="2024-03-25T15:16:33.493" v="293" actId="1076"/>
          <ac:picMkLst>
            <pc:docMk/>
            <pc:sldMk cId="2452001193" sldId="2146846038"/>
            <ac:picMk id="1026" creationId="{BA2BED56-F031-10BF-86AC-A82309C5A523}"/>
          </ac:picMkLst>
        </pc:picChg>
        <pc:picChg chg="mod">
          <ac:chgData name="Karolina Guillen" userId="c1c08796-a0be-47c6-af52-5d31fd96ec50" providerId="ADAL" clId="{05577134-947B-4D05-AE85-CBC7F5122757}" dt="2024-03-25T15:30:35.219" v="379" actId="1076"/>
          <ac:picMkLst>
            <pc:docMk/>
            <pc:sldMk cId="2452001193" sldId="2146846038"/>
            <ac:picMk id="1028" creationId="{0A7FAEC8-EC8B-0430-7EE8-E0DD5D2904D5}"/>
          </ac:picMkLst>
        </pc:picChg>
        <pc:picChg chg="mod">
          <ac:chgData name="Karolina Guillen" userId="c1c08796-a0be-47c6-af52-5d31fd96ec50" providerId="ADAL" clId="{05577134-947B-4D05-AE85-CBC7F5122757}" dt="2024-03-25T15:23:07.743" v="342" actId="1076"/>
          <ac:picMkLst>
            <pc:docMk/>
            <pc:sldMk cId="2452001193" sldId="2146846038"/>
            <ac:picMk id="1030" creationId="{FB546962-BFF0-3D9D-DF21-2F1BB590E58E}"/>
          </ac:picMkLst>
        </pc:picChg>
        <pc:picChg chg="add mod">
          <ac:chgData name="Karolina Guillen" userId="c1c08796-a0be-47c6-af52-5d31fd96ec50" providerId="ADAL" clId="{05577134-947B-4D05-AE85-CBC7F5122757}" dt="2024-03-25T15:16:59.101" v="307" actId="1076"/>
          <ac:picMkLst>
            <pc:docMk/>
            <pc:sldMk cId="2452001193" sldId="2146846038"/>
            <ac:picMk id="1032" creationId="{8AEA6D27-D7F0-802B-3245-9B209B7FF483}"/>
          </ac:picMkLst>
        </pc:picChg>
        <pc:picChg chg="add mod">
          <ac:chgData name="Karolina Guillen" userId="c1c08796-a0be-47c6-af52-5d31fd96ec50" providerId="ADAL" clId="{05577134-947B-4D05-AE85-CBC7F5122757}" dt="2024-03-25T15:16:52.405" v="304" actId="1076"/>
          <ac:picMkLst>
            <pc:docMk/>
            <pc:sldMk cId="2452001193" sldId="2146846038"/>
            <ac:picMk id="1034" creationId="{DA4C86D0-FED5-1966-CA47-753B17AA5F81}"/>
          </ac:picMkLst>
        </pc:picChg>
        <pc:picChg chg="add mod">
          <ac:chgData name="Karolina Guillen" userId="c1c08796-a0be-47c6-af52-5d31fd96ec50" providerId="ADAL" clId="{05577134-947B-4D05-AE85-CBC7F5122757}" dt="2024-03-25T15:18:34.148" v="320" actId="1076"/>
          <ac:picMkLst>
            <pc:docMk/>
            <pc:sldMk cId="2452001193" sldId="2146846038"/>
            <ac:picMk id="1036" creationId="{E086032F-D95D-EC86-E62D-8B4F569AA12B}"/>
          </ac:picMkLst>
        </pc:picChg>
        <pc:picChg chg="add mod">
          <ac:chgData name="Karolina Guillen" userId="c1c08796-a0be-47c6-af52-5d31fd96ec50" providerId="ADAL" clId="{05577134-947B-4D05-AE85-CBC7F5122757}" dt="2024-03-25T15:19:54.406" v="331" actId="1076"/>
          <ac:picMkLst>
            <pc:docMk/>
            <pc:sldMk cId="2452001193" sldId="2146846038"/>
            <ac:picMk id="1038" creationId="{BAD819A8-4211-6542-B993-68B5CD536147}"/>
          </ac:picMkLst>
        </pc:picChg>
        <pc:picChg chg="add mod">
          <ac:chgData name="Karolina Guillen" userId="c1c08796-a0be-47c6-af52-5d31fd96ec50" providerId="ADAL" clId="{05577134-947B-4D05-AE85-CBC7F5122757}" dt="2024-03-25T15:23:05.800" v="341" actId="1076"/>
          <ac:picMkLst>
            <pc:docMk/>
            <pc:sldMk cId="2452001193" sldId="2146846038"/>
            <ac:picMk id="1040" creationId="{B70AC890-1995-CE91-0229-5812025B6D7C}"/>
          </ac:picMkLst>
        </pc:picChg>
        <pc:picChg chg="add mod">
          <ac:chgData name="Karolina Guillen" userId="c1c08796-a0be-47c6-af52-5d31fd96ec50" providerId="ADAL" clId="{05577134-947B-4D05-AE85-CBC7F5122757}" dt="2024-03-25T15:25:07.668" v="347" actId="1076"/>
          <ac:picMkLst>
            <pc:docMk/>
            <pc:sldMk cId="2452001193" sldId="2146846038"/>
            <ac:picMk id="1042" creationId="{4933FFF1-0993-1786-7969-54EB4ACB7FBA}"/>
          </ac:picMkLst>
        </pc:picChg>
        <pc:picChg chg="add mod">
          <ac:chgData name="Karolina Guillen" userId="c1c08796-a0be-47c6-af52-5d31fd96ec50" providerId="ADAL" clId="{05577134-947B-4D05-AE85-CBC7F5122757}" dt="2024-03-25T15:26:00.023" v="354" actId="1076"/>
          <ac:picMkLst>
            <pc:docMk/>
            <pc:sldMk cId="2452001193" sldId="2146846038"/>
            <ac:picMk id="1044" creationId="{BBBFE5ED-93B2-4CCF-06F5-7E1C3EAAE2CD}"/>
          </ac:picMkLst>
        </pc:picChg>
        <pc:picChg chg="add">
          <ac:chgData name="Karolina Guillen" userId="c1c08796-a0be-47c6-af52-5d31fd96ec50" providerId="ADAL" clId="{05577134-947B-4D05-AE85-CBC7F5122757}" dt="2024-03-25T15:27:23.013" v="355"/>
          <ac:picMkLst>
            <pc:docMk/>
            <pc:sldMk cId="2452001193" sldId="2146846038"/>
            <ac:picMk id="1046" creationId="{05BB4077-EC6E-C7EC-2BE9-E17FB7B5A2E9}"/>
          </ac:picMkLst>
        </pc:picChg>
        <pc:picChg chg="add mod">
          <ac:chgData name="Karolina Guillen" userId="c1c08796-a0be-47c6-af52-5d31fd96ec50" providerId="ADAL" clId="{05577134-947B-4D05-AE85-CBC7F5122757}" dt="2024-03-25T15:28:24.883" v="367" actId="1076"/>
          <ac:picMkLst>
            <pc:docMk/>
            <pc:sldMk cId="2452001193" sldId="2146846038"/>
            <ac:picMk id="1048" creationId="{60B84EE5-05C2-E5BF-A6C4-0F4A55AA15CB}"/>
          </ac:picMkLst>
        </pc:picChg>
        <pc:picChg chg="add mod">
          <ac:chgData name="Karolina Guillen" userId="c1c08796-a0be-47c6-af52-5d31fd96ec50" providerId="ADAL" clId="{05577134-947B-4D05-AE85-CBC7F5122757}" dt="2024-03-25T15:29:07.497" v="372" actId="1076"/>
          <ac:picMkLst>
            <pc:docMk/>
            <pc:sldMk cId="2452001193" sldId="2146846038"/>
            <ac:picMk id="1050" creationId="{78CC23DA-8645-AED5-784A-9125C2E88860}"/>
          </ac:picMkLst>
        </pc:picChg>
        <pc:picChg chg="add mod">
          <ac:chgData name="Karolina Guillen" userId="c1c08796-a0be-47c6-af52-5d31fd96ec50" providerId="ADAL" clId="{05577134-947B-4D05-AE85-CBC7F5122757}" dt="2024-03-25T15:30:30.766" v="377" actId="1076"/>
          <ac:picMkLst>
            <pc:docMk/>
            <pc:sldMk cId="2452001193" sldId="2146846038"/>
            <ac:picMk id="1052" creationId="{15B58BE4-7C38-4267-0367-25716564E82A}"/>
          </ac:picMkLst>
        </pc:picChg>
        <pc:picChg chg="mod">
          <ac:chgData name="Karolina Guillen" userId="c1c08796-a0be-47c6-af52-5d31fd96ec50" providerId="ADAL" clId="{05577134-947B-4D05-AE85-CBC7F5122757}" dt="2024-03-25T15:15:13.444" v="286" actId="1076"/>
          <ac:picMkLst>
            <pc:docMk/>
            <pc:sldMk cId="2452001193" sldId="2146846038"/>
            <ac:picMk id="2050" creationId="{7B137DDB-E88C-414B-0DFF-080B13DA8B26}"/>
          </ac:picMkLst>
        </pc:picChg>
        <pc:picChg chg="mod">
          <ac:chgData name="Karolina Guillen" userId="c1c08796-a0be-47c6-af52-5d31fd96ec50" providerId="ADAL" clId="{05577134-947B-4D05-AE85-CBC7F5122757}" dt="2024-03-25T15:16:34.868" v="294" actId="1076"/>
          <ac:picMkLst>
            <pc:docMk/>
            <pc:sldMk cId="2452001193" sldId="2146846038"/>
            <ac:picMk id="2052" creationId="{04A02BCE-D2DF-D473-E571-FE2DDB065B14}"/>
          </ac:picMkLst>
        </pc:picChg>
        <pc:picChg chg="del">
          <ac:chgData name="Karolina Guillen" userId="c1c08796-a0be-47c6-af52-5d31fd96ec50" providerId="ADAL" clId="{05577134-947B-4D05-AE85-CBC7F5122757}" dt="2024-03-25T15:05:13.862" v="263" actId="478"/>
          <ac:picMkLst>
            <pc:docMk/>
            <pc:sldMk cId="2452001193" sldId="2146846038"/>
            <ac:picMk id="2054" creationId="{CEF5264F-30D2-B14F-0F6D-95EAFDC76BEB}"/>
          </ac:picMkLst>
        </pc:picChg>
        <pc:picChg chg="del">
          <ac:chgData name="Karolina Guillen" userId="c1c08796-a0be-47c6-af52-5d31fd96ec50" providerId="ADAL" clId="{05577134-947B-4D05-AE85-CBC7F5122757}" dt="2024-03-25T15:15:30.479" v="289" actId="478"/>
          <ac:picMkLst>
            <pc:docMk/>
            <pc:sldMk cId="2452001193" sldId="2146846038"/>
            <ac:picMk id="2056" creationId="{D41AF4EC-CFC0-F584-B277-A5C9B1493BC3}"/>
          </ac:picMkLst>
        </pc:picChg>
        <pc:picChg chg="mod">
          <ac:chgData name="Karolina Guillen" userId="c1c08796-a0be-47c6-af52-5d31fd96ec50" providerId="ADAL" clId="{05577134-947B-4D05-AE85-CBC7F5122757}" dt="2024-03-25T15:19:53.065" v="330" actId="1076"/>
          <ac:picMkLst>
            <pc:docMk/>
            <pc:sldMk cId="2452001193" sldId="2146846038"/>
            <ac:picMk id="2060" creationId="{CCBE675C-5F81-F004-E256-0BD5A64CB108}"/>
          </ac:picMkLst>
        </pc:picChg>
        <pc:picChg chg="del">
          <ac:chgData name="Karolina Guillen" userId="c1c08796-a0be-47c6-af52-5d31fd96ec50" providerId="ADAL" clId="{05577134-947B-4D05-AE85-CBC7F5122757}" dt="2024-03-25T15:05:05.507" v="261" actId="478"/>
          <ac:picMkLst>
            <pc:docMk/>
            <pc:sldMk cId="2452001193" sldId="2146846038"/>
            <ac:picMk id="2062" creationId="{F4F48FC1-8DA8-38DC-5584-6E1DDF09CEAC}"/>
          </ac:picMkLst>
        </pc:picChg>
        <pc:picChg chg="del">
          <ac:chgData name="Karolina Guillen" userId="c1c08796-a0be-47c6-af52-5d31fd96ec50" providerId="ADAL" clId="{05577134-947B-4D05-AE85-CBC7F5122757}" dt="2024-03-25T15:22:50.959" v="336" actId="478"/>
          <ac:picMkLst>
            <pc:docMk/>
            <pc:sldMk cId="2452001193" sldId="2146846038"/>
            <ac:picMk id="2066" creationId="{6B1953D6-A865-88B9-8E6F-CBC4888F34AC}"/>
          </ac:picMkLst>
        </pc:picChg>
        <pc:picChg chg="del">
          <ac:chgData name="Karolina Guillen" userId="c1c08796-a0be-47c6-af52-5d31fd96ec50" providerId="ADAL" clId="{05577134-947B-4D05-AE85-CBC7F5122757}" dt="2024-03-25T15:05:10.810" v="262" actId="478"/>
          <ac:picMkLst>
            <pc:docMk/>
            <pc:sldMk cId="2452001193" sldId="2146846038"/>
            <ac:picMk id="2074" creationId="{B6E5A659-C750-7F04-6C5C-D5C62FD18941}"/>
          </ac:picMkLst>
        </pc:picChg>
        <pc:picChg chg="del">
          <ac:chgData name="Karolina Guillen" userId="c1c08796-a0be-47c6-af52-5d31fd96ec50" providerId="ADAL" clId="{05577134-947B-4D05-AE85-CBC7F5122757}" dt="2024-03-25T15:05:16.202" v="264" actId="478"/>
          <ac:picMkLst>
            <pc:docMk/>
            <pc:sldMk cId="2452001193" sldId="2146846038"/>
            <ac:picMk id="2078" creationId="{732BFDA9-8AF3-349E-6E19-FE57E749A89B}"/>
          </ac:picMkLst>
        </pc:picChg>
        <pc:picChg chg="del">
          <ac:chgData name="Karolina Guillen" userId="c1c08796-a0be-47c6-af52-5d31fd96ec50" providerId="ADAL" clId="{05577134-947B-4D05-AE85-CBC7F5122757}" dt="2024-03-25T15:15:32.916" v="290" actId="478"/>
          <ac:picMkLst>
            <pc:docMk/>
            <pc:sldMk cId="2452001193" sldId="2146846038"/>
            <ac:picMk id="2082" creationId="{CD425439-1225-7D38-9241-8D440E621430}"/>
          </ac:picMkLst>
        </pc:picChg>
        <pc:picChg chg="mod">
          <ac:chgData name="Karolina Guillen" userId="c1c08796-a0be-47c6-af52-5d31fd96ec50" providerId="ADAL" clId="{05577134-947B-4D05-AE85-CBC7F5122757}" dt="2024-03-25T15:16:28.203" v="292" actId="1076"/>
          <ac:picMkLst>
            <pc:docMk/>
            <pc:sldMk cId="2452001193" sldId="2146846038"/>
            <ac:picMk id="2084" creationId="{2988FC9F-152D-0E33-627F-A1EFD8F4330B}"/>
          </ac:picMkLst>
        </pc:picChg>
        <pc:picChg chg="del">
          <ac:chgData name="Karolina Guillen" userId="c1c08796-a0be-47c6-af52-5d31fd96ec50" providerId="ADAL" clId="{05577134-947B-4D05-AE85-CBC7F5122757}" dt="2024-03-25T15:15:35.001" v="291" actId="478"/>
          <ac:picMkLst>
            <pc:docMk/>
            <pc:sldMk cId="2452001193" sldId="2146846038"/>
            <ac:picMk id="2090" creationId="{2C83052F-034F-14E9-0ACE-B503C4CE2BC8}"/>
          </ac:picMkLst>
        </pc:picChg>
        <pc:picChg chg="del">
          <ac:chgData name="Karolina Guillen" userId="c1c08796-a0be-47c6-af52-5d31fd96ec50" providerId="ADAL" clId="{05577134-947B-4D05-AE85-CBC7F5122757}" dt="2024-03-25T15:25:05.251" v="346" actId="478"/>
          <ac:picMkLst>
            <pc:docMk/>
            <pc:sldMk cId="2452001193" sldId="2146846038"/>
            <ac:picMk id="2092" creationId="{20D88935-507B-0C54-D7CC-84F15C89E490}"/>
          </ac:picMkLst>
        </pc:picChg>
        <pc:picChg chg="del">
          <ac:chgData name="Karolina Guillen" userId="c1c08796-a0be-47c6-af52-5d31fd96ec50" providerId="ADAL" clId="{05577134-947B-4D05-AE85-CBC7F5122757}" dt="2024-03-25T15:22:48.859" v="335" actId="478"/>
          <ac:picMkLst>
            <pc:docMk/>
            <pc:sldMk cId="2452001193" sldId="2146846038"/>
            <ac:picMk id="2096" creationId="{0CE1DED4-1E7A-3ED0-9A91-593C1C347085}"/>
          </ac:picMkLst>
        </pc:picChg>
        <pc:picChg chg="mod">
          <ac:chgData name="Karolina Guillen" userId="c1c08796-a0be-47c6-af52-5d31fd96ec50" providerId="ADAL" clId="{05577134-947B-4D05-AE85-CBC7F5122757}" dt="2024-03-29T16:28:09.830" v="4222" actId="1076"/>
          <ac:picMkLst>
            <pc:docMk/>
            <pc:sldMk cId="2452001193" sldId="2146846038"/>
            <ac:picMk id="2098" creationId="{7C1309BC-52CF-77F8-04D2-63D19E72FF04}"/>
          </ac:picMkLst>
        </pc:picChg>
        <pc:picChg chg="mod">
          <ac:chgData name="Karolina Guillen" userId="c1c08796-a0be-47c6-af52-5d31fd96ec50" providerId="ADAL" clId="{05577134-947B-4D05-AE85-CBC7F5122757}" dt="2024-03-25T15:17:02.485" v="308" actId="1076"/>
          <ac:picMkLst>
            <pc:docMk/>
            <pc:sldMk cId="2452001193" sldId="2146846038"/>
            <ac:picMk id="2100" creationId="{3C5D8A4B-1F2C-7109-F549-E638B6FDF38E}"/>
          </ac:picMkLst>
        </pc:pic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05577134-947B-4D05-AE85-CBC7F5122757}" dt="2024-04-01T13:12:51.686" v="7276" actId="2056"/>
              <pc2:cmMkLst xmlns:pc2="http://schemas.microsoft.com/office/powerpoint/2019/9/main/command">
                <pc:docMk/>
                <pc:sldMk cId="2452001193" sldId="2146846038"/>
                <pc2:cmMk id="{6417AD02-4715-4483-A7EC-2830C3A756F4}"/>
              </pc2:cmMkLst>
            </pc226:cmChg>
          </p:ext>
        </pc:extLst>
      </pc:sldChg>
      <pc:sldChg chg="addSp delSp modSp del mod ord modCm">
        <pc:chgData name="Karolina Guillen" userId="c1c08796-a0be-47c6-af52-5d31fd96ec50" providerId="ADAL" clId="{05577134-947B-4D05-AE85-CBC7F5122757}" dt="2024-03-29T17:03:57.176" v="4455" actId="2696"/>
        <pc:sldMkLst>
          <pc:docMk/>
          <pc:sldMk cId="1607188376" sldId="2146846039"/>
        </pc:sldMkLst>
        <pc:spChg chg="mod">
          <ac:chgData name="Karolina Guillen" userId="c1c08796-a0be-47c6-af52-5d31fd96ec50" providerId="ADAL" clId="{05577134-947B-4D05-AE85-CBC7F5122757}" dt="2024-03-25T21:28:30.825" v="687" actId="20577"/>
          <ac:spMkLst>
            <pc:docMk/>
            <pc:sldMk cId="1607188376" sldId="2146846039"/>
            <ac:spMk id="3" creationId="{32292698-4F0C-354D-656B-28ACE73F357C}"/>
          </ac:spMkLst>
        </pc:spChg>
        <pc:spChg chg="add del mod">
          <ac:chgData name="Karolina Guillen" userId="c1c08796-a0be-47c6-af52-5d31fd96ec50" providerId="ADAL" clId="{05577134-947B-4D05-AE85-CBC7F5122757}" dt="2024-03-28T15:23:52.663" v="3020" actId="20577"/>
          <ac:spMkLst>
            <pc:docMk/>
            <pc:sldMk cId="1607188376" sldId="2146846039"/>
            <ac:spMk id="4" creationId="{1BF894CE-5EB9-4BB3-F6C7-477E37F6A6AA}"/>
          </ac:spMkLst>
        </pc:spChg>
        <pc:spChg chg="add del">
          <ac:chgData name="Karolina Guillen" userId="c1c08796-a0be-47c6-af52-5d31fd96ec50" providerId="ADAL" clId="{05577134-947B-4D05-AE85-CBC7F5122757}" dt="2024-03-25T21:28:56.548" v="697" actId="478"/>
          <ac:spMkLst>
            <pc:docMk/>
            <pc:sldMk cId="1607188376" sldId="2146846039"/>
            <ac:spMk id="6" creationId="{652C8A5E-EC15-2909-0330-15FD9215C7E3}"/>
          </ac:spMkLst>
        </pc:spChg>
        <pc:spChg chg="add del">
          <ac:chgData name="Karolina Guillen" userId="c1c08796-a0be-47c6-af52-5d31fd96ec50" providerId="ADAL" clId="{05577134-947B-4D05-AE85-CBC7F5122757}" dt="2024-03-25T21:25:50.011" v="537" actId="478"/>
          <ac:spMkLst>
            <pc:docMk/>
            <pc:sldMk cId="1607188376" sldId="2146846039"/>
            <ac:spMk id="12" creationId="{9A51CD39-C072-2D91-2484-E476E8FEAC9B}"/>
          </ac:spMkLst>
        </pc:spChg>
        <pc:spChg chg="add del mod">
          <ac:chgData name="Karolina Guillen" userId="c1c08796-a0be-47c6-af52-5d31fd96ec50" providerId="ADAL" clId="{05577134-947B-4D05-AE85-CBC7F5122757}" dt="2024-03-25T21:26:22.337" v="560" actId="478"/>
          <ac:spMkLst>
            <pc:docMk/>
            <pc:sldMk cId="1607188376" sldId="2146846039"/>
            <ac:spMk id="14" creationId="{BD42ECB3-CDA2-6DA3-7613-CE226F6A671A}"/>
          </ac:spMkLst>
        </pc:spChg>
        <pc:spChg chg="add del mod">
          <ac:chgData name="Karolina Guillen" userId="c1c08796-a0be-47c6-af52-5d31fd96ec50" providerId="ADAL" clId="{05577134-947B-4D05-AE85-CBC7F5122757}" dt="2024-03-25T21:27:29.288" v="678" actId="478"/>
          <ac:spMkLst>
            <pc:docMk/>
            <pc:sldMk cId="1607188376" sldId="2146846039"/>
            <ac:spMk id="15" creationId="{CB80CD3E-3D0F-D297-1A94-D69B914F9690}"/>
          </ac:spMkLst>
        </pc:spChg>
        <pc:spChg chg="mod">
          <ac:chgData name="Karolina Guillen" userId="c1c08796-a0be-47c6-af52-5d31fd96ec50" providerId="ADAL" clId="{05577134-947B-4D05-AE85-CBC7F5122757}" dt="2024-03-29T16:15:51.256" v="4058" actId="20577"/>
          <ac:spMkLst>
            <pc:docMk/>
            <pc:sldMk cId="1607188376" sldId="2146846039"/>
            <ac:spMk id="20" creationId="{DE4D8C88-8B85-F022-8EF1-91F71ABCB11F}"/>
          </ac:spMkLst>
        </pc:spChg>
        <pc:spChg chg="ord">
          <ac:chgData name="Karolina Guillen" userId="c1c08796-a0be-47c6-af52-5d31fd96ec50" providerId="ADAL" clId="{05577134-947B-4D05-AE85-CBC7F5122757}" dt="2024-03-25T21:26:07.666" v="549" actId="167"/>
          <ac:spMkLst>
            <pc:docMk/>
            <pc:sldMk cId="1607188376" sldId="2146846039"/>
            <ac:spMk id="21" creationId="{5C73A27F-CE9F-B051-ACB3-717208A59637}"/>
          </ac:spMkLst>
        </pc:spChg>
        <pc:spChg chg="add del mod">
          <ac:chgData name="Karolina Guillen" userId="c1c08796-a0be-47c6-af52-5d31fd96ec50" providerId="ADAL" clId="{05577134-947B-4D05-AE85-CBC7F5122757}" dt="2024-03-25T21:26:22.337" v="560" actId="478"/>
          <ac:spMkLst>
            <pc:docMk/>
            <pc:sldMk cId="1607188376" sldId="2146846039"/>
            <ac:spMk id="22" creationId="{351FFDFE-EA47-8559-98FE-3F7B46A31CE5}"/>
          </ac:spMkLst>
        </pc:spChg>
        <pc:spChg chg="add del mod">
          <ac:chgData name="Karolina Guillen" userId="c1c08796-a0be-47c6-af52-5d31fd96ec50" providerId="ADAL" clId="{05577134-947B-4D05-AE85-CBC7F5122757}" dt="2024-03-25T21:26:51.212" v="669" actId="478"/>
          <ac:spMkLst>
            <pc:docMk/>
            <pc:sldMk cId="1607188376" sldId="2146846039"/>
            <ac:spMk id="23" creationId="{D1458494-EB55-C685-6D43-6481B95F2348}"/>
          </ac:spMkLst>
        </pc:spChg>
        <pc:spChg chg="add del mod">
          <ac:chgData name="Karolina Guillen" userId="c1c08796-a0be-47c6-af52-5d31fd96ec50" providerId="ADAL" clId="{05577134-947B-4D05-AE85-CBC7F5122757}" dt="2024-03-25T21:26:18.392" v="559" actId="478"/>
          <ac:spMkLst>
            <pc:docMk/>
            <pc:sldMk cId="1607188376" sldId="2146846039"/>
            <ac:spMk id="28" creationId="{A9D7F6DD-388B-46FF-2706-C405C9C65673}"/>
          </ac:spMkLst>
        </pc:spChg>
        <pc:spChg chg="add del mod ord">
          <ac:chgData name="Karolina Guillen" userId="c1c08796-a0be-47c6-af52-5d31fd96ec50" providerId="ADAL" clId="{05577134-947B-4D05-AE85-CBC7F5122757}" dt="2024-03-25T21:26:46.381" v="668" actId="478"/>
          <ac:spMkLst>
            <pc:docMk/>
            <pc:sldMk cId="1607188376" sldId="2146846039"/>
            <ac:spMk id="29" creationId="{38DE3D94-89F5-91A9-54D5-4A5826E35C26}"/>
          </ac:spMkLst>
        </pc:spChg>
        <pc:spChg chg="add mod">
          <ac:chgData name="Karolina Guillen" userId="c1c08796-a0be-47c6-af52-5d31fd96ec50" providerId="ADAL" clId="{05577134-947B-4D05-AE85-CBC7F5122757}" dt="2024-03-26T13:22:11.632" v="1042" actId="20577"/>
          <ac:spMkLst>
            <pc:docMk/>
            <pc:sldMk cId="1607188376" sldId="2146846039"/>
            <ac:spMk id="30" creationId="{A1437647-E7CE-8596-D7D7-17590A038974}"/>
          </ac:spMkLst>
        </pc:spChg>
        <pc:spChg chg="add mod">
          <ac:chgData name="Karolina Guillen" userId="c1c08796-a0be-47c6-af52-5d31fd96ec50" providerId="ADAL" clId="{05577134-947B-4D05-AE85-CBC7F5122757}" dt="2024-03-25T21:28:50.061" v="693" actId="14100"/>
          <ac:spMkLst>
            <pc:docMk/>
            <pc:sldMk cId="1607188376" sldId="2146846039"/>
            <ac:spMk id="32" creationId="{1BF894CE-5EB9-4BB3-F6C7-477E37F6A6AA}"/>
          </ac:spMkLst>
        </pc:spChg>
        <pc:graphicFrameChg chg="add del mod">
          <ac:chgData name="Karolina Guillen" userId="c1c08796-a0be-47c6-af52-5d31fd96ec50" providerId="ADAL" clId="{05577134-947B-4D05-AE85-CBC7F5122757}" dt="2024-03-25T21:26:45.135" v="667" actId="478"/>
          <ac:graphicFrameMkLst>
            <pc:docMk/>
            <pc:sldMk cId="1607188376" sldId="2146846039"/>
            <ac:graphicFrameMk id="7" creationId="{5E5A225A-43B1-3D15-DD41-2876BEF87270}"/>
          </ac:graphicFrameMkLst>
        </pc:graphicFrameChg>
        <pc:graphicFrameChg chg="del mod">
          <ac:chgData name="Karolina Guillen" userId="c1c08796-a0be-47c6-af52-5d31fd96ec50" providerId="ADAL" clId="{05577134-947B-4D05-AE85-CBC7F5122757}" dt="2024-03-25T21:27:11.937" v="672" actId="478"/>
          <ac:graphicFrameMkLst>
            <pc:docMk/>
            <pc:sldMk cId="1607188376" sldId="2146846039"/>
            <ac:graphicFrameMk id="10" creationId="{7C334CF5-3AB7-E297-75A0-693299082591}"/>
          </ac:graphicFrameMkLst>
        </pc:graphicFrameChg>
        <pc:graphicFrameChg chg="add del">
          <ac:chgData name="Karolina Guillen" userId="c1c08796-a0be-47c6-af52-5d31fd96ec50" providerId="ADAL" clId="{05577134-947B-4D05-AE85-CBC7F5122757}" dt="2024-03-25T21:26:22.337" v="560" actId="478"/>
          <ac:graphicFrameMkLst>
            <pc:docMk/>
            <pc:sldMk cId="1607188376" sldId="2146846039"/>
            <ac:graphicFrameMk id="11" creationId="{8EF1E6A3-267D-2580-2D35-C51EA7B67C54}"/>
          </ac:graphicFrameMkLst>
        </pc:graphicFrameChg>
        <pc:graphicFrameChg chg="add del mod modGraphic">
          <ac:chgData name="Karolina Guillen" userId="c1c08796-a0be-47c6-af52-5d31fd96ec50" providerId="ADAL" clId="{05577134-947B-4D05-AE85-CBC7F5122757}" dt="2024-03-26T13:26:53.842" v="1094" actId="20577"/>
          <ac:graphicFrameMkLst>
            <pc:docMk/>
            <pc:sldMk cId="1607188376" sldId="2146846039"/>
            <ac:graphicFrameMk id="17" creationId="{82FFD21E-BAC6-0674-537B-D841DC061E12}"/>
          </ac:graphicFrameMkLst>
        </pc:graphicFrameChg>
        <pc:graphicFrameChg chg="add del mod">
          <ac:chgData name="Karolina Guillen" userId="c1c08796-a0be-47c6-af52-5d31fd96ec50" providerId="ADAL" clId="{05577134-947B-4D05-AE85-CBC7F5122757}" dt="2024-03-25T21:26:22.337" v="560" actId="478"/>
          <ac:graphicFrameMkLst>
            <pc:docMk/>
            <pc:sldMk cId="1607188376" sldId="2146846039"/>
            <ac:graphicFrameMk id="18" creationId="{BDEED4BE-74AD-9DE9-855F-A1B2880E1CB2}"/>
          </ac:graphicFrameMkLst>
        </pc:graphicFrameChg>
        <pc:graphicFrameChg chg="add mod">
          <ac:chgData name="Karolina Guillen" userId="c1c08796-a0be-47c6-af52-5d31fd96ec50" providerId="ADAL" clId="{05577134-947B-4D05-AE85-CBC7F5122757}" dt="2024-03-25T21:23:49.406" v="502" actId="571"/>
          <ac:graphicFrameMkLst>
            <pc:docMk/>
            <pc:sldMk cId="1607188376" sldId="2146846039"/>
            <ac:graphicFrameMk id="24" creationId="{ACA02533-7F5D-83D7-53F2-F4042F3F615A}"/>
          </ac:graphicFrameMkLst>
        </pc:graphicFrameChg>
        <pc:graphicFrameChg chg="add del mod">
          <ac:chgData name="Karolina Guillen" userId="c1c08796-a0be-47c6-af52-5d31fd96ec50" providerId="ADAL" clId="{05577134-947B-4D05-AE85-CBC7F5122757}" dt="2024-03-25T21:27:24.908" v="676" actId="478"/>
          <ac:graphicFrameMkLst>
            <pc:docMk/>
            <pc:sldMk cId="1607188376" sldId="2146846039"/>
            <ac:graphicFrameMk id="25" creationId="{4E094872-AC37-A01A-0292-6D304DCD7F1E}"/>
          </ac:graphicFrameMkLst>
        </pc:graphicFrameChg>
        <pc:graphicFrameChg chg="add del mod ord">
          <ac:chgData name="Karolina Guillen" userId="c1c08796-a0be-47c6-af52-5d31fd96ec50" providerId="ADAL" clId="{05577134-947B-4D05-AE85-CBC7F5122757}" dt="2024-03-25T21:26:22.337" v="560" actId="478"/>
          <ac:graphicFrameMkLst>
            <pc:docMk/>
            <pc:sldMk cId="1607188376" sldId="2146846039"/>
            <ac:graphicFrameMk id="26" creationId="{4E8B19DB-7B5F-D2A9-B302-F72464962565}"/>
          </ac:graphicFrameMkLst>
        </pc:graphicFrameChg>
        <pc:graphicFrameChg chg="add mod">
          <ac:chgData name="Karolina Guillen" userId="c1c08796-a0be-47c6-af52-5d31fd96ec50" providerId="ADAL" clId="{05577134-947B-4D05-AE85-CBC7F5122757}" dt="2024-03-26T13:25:08.365" v="1083" actId="20577"/>
          <ac:graphicFrameMkLst>
            <pc:docMk/>
            <pc:sldMk cId="1607188376" sldId="2146846039"/>
            <ac:graphicFrameMk id="31" creationId="{9C866432-A84E-ADB3-730E-43BB2215D234}"/>
          </ac:graphicFrameMkLst>
        </pc:graphicFrameChg>
        <pc:cxnChg chg="add del">
          <ac:chgData name="Karolina Guillen" userId="c1c08796-a0be-47c6-af52-5d31fd96ec50" providerId="ADAL" clId="{05577134-947B-4D05-AE85-CBC7F5122757}" dt="2024-03-25T21:27:24.908" v="676" actId="478"/>
          <ac:cxnSpMkLst>
            <pc:docMk/>
            <pc:sldMk cId="1607188376" sldId="2146846039"/>
            <ac:cxnSpMk id="13" creationId="{695F7BFA-6483-45F9-F62B-AED815067F03}"/>
          </ac:cxnSpMkLst>
        </pc:cxnChg>
        <pc:cxnChg chg="add del mod">
          <ac:chgData name="Karolina Guillen" userId="c1c08796-a0be-47c6-af52-5d31fd96ec50" providerId="ADAL" clId="{05577134-947B-4D05-AE85-CBC7F5122757}" dt="2024-03-25T21:27:24.908" v="676" actId="478"/>
          <ac:cxnSpMkLst>
            <pc:docMk/>
            <pc:sldMk cId="1607188376" sldId="2146846039"/>
            <ac:cxnSpMk id="19" creationId="{39B4B830-C52B-84EF-9D4C-4B3EFE17D9BC}"/>
          </ac:cxnSpMkLst>
        </pc:cxnChg>
        <pc:cxnChg chg="add del mod">
          <ac:chgData name="Karolina Guillen" userId="c1c08796-a0be-47c6-af52-5d31fd96ec50" providerId="ADAL" clId="{05577134-947B-4D05-AE85-CBC7F5122757}" dt="2024-03-25T21:27:24.908" v="676" actId="478"/>
          <ac:cxnSpMkLst>
            <pc:docMk/>
            <pc:sldMk cId="1607188376" sldId="2146846039"/>
            <ac:cxnSpMk id="27" creationId="{F8C4DDC7-497F-99A5-9444-76AC2D34E5A4}"/>
          </ac:cxnSpMkLst>
        </pc:cxn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8T15:24:03.744" v="3021"/>
              <pc2:cmMkLst xmlns:pc2="http://schemas.microsoft.com/office/powerpoint/2019/9/main/command">
                <pc:docMk/>
                <pc:sldMk cId="1607188376" sldId="2146846039"/>
                <pc2:cmMk id="{FCA60823-0EF8-46D1-A844-24FC26E4B627}"/>
              </pc2:cmMkLst>
              <pc226:cmRplyChg chg="add">
                <pc226:chgData name="Karolina Guillen" userId="c1c08796-a0be-47c6-af52-5d31fd96ec50" providerId="ADAL" clId="{05577134-947B-4D05-AE85-CBC7F5122757}" dt="2024-03-28T15:24:03.744" v="3021"/>
                <pc2:cmRplyMkLst xmlns:pc2="http://schemas.microsoft.com/office/powerpoint/2019/9/main/command">
                  <pc:docMk/>
                  <pc:sldMk cId="1607188376" sldId="2146846039"/>
                  <pc2:cmMk id="{FCA60823-0EF8-46D1-A844-24FC26E4B627}"/>
                  <pc2:cmRplyMk id="{B385C010-E3DA-4AA4-925F-0A13E0A645D7}"/>
                </pc2:cmRplyMkLst>
              </pc226:cmRplyChg>
            </pc226:cmChg>
          </p:ext>
        </pc:extLst>
      </pc:sldChg>
      <pc:sldChg chg="addSp delSp modSp mod ord">
        <pc:chgData name="Karolina Guillen" userId="c1c08796-a0be-47c6-af52-5d31fd96ec50" providerId="ADAL" clId="{05577134-947B-4D05-AE85-CBC7F5122757}" dt="2024-03-29T19:58:11.975" v="6867" actId="20577"/>
        <pc:sldMkLst>
          <pc:docMk/>
          <pc:sldMk cId="380113142" sldId="2146846040"/>
        </pc:sldMkLst>
        <pc:spChg chg="del">
          <ac:chgData name="Karolina Guillen" userId="c1c08796-a0be-47c6-af52-5d31fd96ec50" providerId="ADAL" clId="{05577134-947B-4D05-AE85-CBC7F5122757}" dt="2024-03-25T14:44:29.888" v="204" actId="478"/>
          <ac:spMkLst>
            <pc:docMk/>
            <pc:sldMk cId="380113142" sldId="2146846040"/>
            <ac:spMk id="2" creationId="{29A8EC34-53FF-5D7D-CA39-1488BE6524D5}"/>
          </ac:spMkLst>
        </pc:spChg>
        <pc:spChg chg="add del mod">
          <ac:chgData name="Karolina Guillen" userId="c1c08796-a0be-47c6-af52-5d31fd96ec50" providerId="ADAL" clId="{05577134-947B-4D05-AE85-CBC7F5122757}" dt="2024-03-29T16:15:43.030" v="4056" actId="478"/>
          <ac:spMkLst>
            <pc:docMk/>
            <pc:sldMk cId="380113142" sldId="2146846040"/>
            <ac:spMk id="2" creationId="{FD3A4716-EED1-6DA9-0C3A-230EF5A7703A}"/>
          </ac:spMkLst>
        </pc:spChg>
        <pc:spChg chg="mod">
          <ac:chgData name="Karolina Guillen" userId="c1c08796-a0be-47c6-af52-5d31fd96ec50" providerId="ADAL" clId="{05577134-947B-4D05-AE85-CBC7F5122757}" dt="2024-03-26T17:17:05.646" v="1151" actId="1036"/>
          <ac:spMkLst>
            <pc:docMk/>
            <pc:sldMk cId="380113142" sldId="2146846040"/>
            <ac:spMk id="3" creationId="{F17CD195-65FB-0848-121D-69AD864F71FC}"/>
          </ac:spMkLst>
        </pc:spChg>
        <pc:spChg chg="add del mod">
          <ac:chgData name="Karolina Guillen" userId="c1c08796-a0be-47c6-af52-5d31fd96ec50" providerId="ADAL" clId="{05577134-947B-4D05-AE85-CBC7F5122757}" dt="2024-03-29T19:58:11.975" v="6867" actId="20577"/>
          <ac:spMkLst>
            <pc:docMk/>
            <pc:sldMk cId="380113142" sldId="2146846040"/>
            <ac:spMk id="4" creationId="{1BF894CE-5EB9-4BB3-F6C7-477E37F6A6AA}"/>
          </ac:spMkLst>
        </pc:spChg>
        <pc:spChg chg="del">
          <ac:chgData name="Karolina Guillen" userId="c1c08796-a0be-47c6-af52-5d31fd96ec50" providerId="ADAL" clId="{05577134-947B-4D05-AE85-CBC7F5122757}" dt="2024-03-25T14:45:14.158" v="216" actId="478"/>
          <ac:spMkLst>
            <pc:docMk/>
            <pc:sldMk cId="380113142" sldId="2146846040"/>
            <ac:spMk id="5" creationId="{4E707C02-2AC5-184A-0F30-3B35598D6017}"/>
          </ac:spMkLst>
        </pc:spChg>
        <pc:spChg chg="mod">
          <ac:chgData name="Karolina Guillen" userId="c1c08796-a0be-47c6-af52-5d31fd96ec50" providerId="ADAL" clId="{05577134-947B-4D05-AE85-CBC7F5122757}" dt="2024-03-25T18:35:33.339" v="394"/>
          <ac:spMkLst>
            <pc:docMk/>
            <pc:sldMk cId="380113142" sldId="2146846040"/>
            <ac:spMk id="6" creationId="{5313F07A-6536-DBC3-F3F5-12622AB69E8A}"/>
          </ac:spMkLst>
        </pc:spChg>
        <pc:spChg chg="mod">
          <ac:chgData name="Karolina Guillen" userId="c1c08796-a0be-47c6-af52-5d31fd96ec50" providerId="ADAL" clId="{05577134-947B-4D05-AE85-CBC7F5122757}" dt="2024-03-26T17:17:05.646" v="1151" actId="1036"/>
          <ac:spMkLst>
            <pc:docMk/>
            <pc:sldMk cId="380113142" sldId="2146846040"/>
            <ac:spMk id="7" creationId="{7C0B0FC3-125A-B986-6AB6-43BDBFCF3143}"/>
          </ac:spMkLst>
        </pc:spChg>
        <pc:spChg chg="add del mod">
          <ac:chgData name="Karolina Guillen" userId="c1c08796-a0be-47c6-af52-5d31fd96ec50" providerId="ADAL" clId="{05577134-947B-4D05-AE85-CBC7F5122757}" dt="2024-03-25T20:34:30.705" v="481" actId="478"/>
          <ac:spMkLst>
            <pc:docMk/>
            <pc:sldMk cId="380113142" sldId="2146846040"/>
            <ac:spMk id="9" creationId="{6420A6FB-DCCA-6079-ACAD-CB51F0DEC02D}"/>
          </ac:spMkLst>
        </pc:spChg>
        <pc:graphicFrameChg chg="mod">
          <ac:chgData name="Karolina Guillen" userId="c1c08796-a0be-47c6-af52-5d31fd96ec50" providerId="ADAL" clId="{05577134-947B-4D05-AE85-CBC7F5122757}" dt="2024-03-26T17:17:05.646" v="1151" actId="1036"/>
          <ac:graphicFrameMkLst>
            <pc:docMk/>
            <pc:sldMk cId="380113142" sldId="2146846040"/>
            <ac:graphicFrameMk id="8" creationId="{41D9CEBC-0043-B0D7-F82F-1C15645F33D3}"/>
          </ac:graphicFrameMkLst>
        </pc:graphicFrameChg>
        <pc:picChg chg="add del mod">
          <ac:chgData name="Karolina Guillen" userId="c1c08796-a0be-47c6-af52-5d31fd96ec50" providerId="ADAL" clId="{05577134-947B-4D05-AE85-CBC7F5122757}" dt="2024-03-26T16:51:46.838" v="1126" actId="21"/>
          <ac:picMkLst>
            <pc:docMk/>
            <pc:sldMk cId="380113142" sldId="2146846040"/>
            <ac:picMk id="9" creationId="{D882A5A8-C4A3-3BA6-9350-9C439568B4FA}"/>
          </ac:picMkLst>
        </pc:picChg>
        <pc:picChg chg="del">
          <ac:chgData name="Karolina Guillen" userId="c1c08796-a0be-47c6-af52-5d31fd96ec50" providerId="ADAL" clId="{05577134-947B-4D05-AE85-CBC7F5122757}" dt="2024-03-26T14:56:26.041" v="1120" actId="478"/>
          <ac:picMkLst>
            <pc:docMk/>
            <pc:sldMk cId="380113142" sldId="2146846040"/>
            <ac:picMk id="11" creationId="{9284066A-6E59-EB31-D5C9-E48FC33D7AA5}"/>
          </ac:picMkLst>
        </pc:picChg>
        <pc:picChg chg="add mod">
          <ac:chgData name="Karolina Guillen" userId="c1c08796-a0be-47c6-af52-5d31fd96ec50" providerId="ADAL" clId="{05577134-947B-4D05-AE85-CBC7F5122757}" dt="2024-03-26T17:17:05.646" v="1151" actId="1036"/>
          <ac:picMkLst>
            <pc:docMk/>
            <pc:sldMk cId="380113142" sldId="2146846040"/>
            <ac:picMk id="15" creationId="{1D9E90E2-0710-734F-4C81-FE1661368CEA}"/>
          </ac:picMkLst>
        </pc:picChg>
      </pc:sldChg>
      <pc:sldChg chg="addSp delSp modSp mod modCm">
        <pc:chgData name="Karolina Guillen" userId="c1c08796-a0be-47c6-af52-5d31fd96ec50" providerId="ADAL" clId="{05577134-947B-4D05-AE85-CBC7F5122757}" dt="2024-03-29T20:25:05.965" v="7217"/>
        <pc:sldMkLst>
          <pc:docMk/>
          <pc:sldMk cId="973972818" sldId="2146846041"/>
        </pc:sldMkLst>
        <pc:spChg chg="del">
          <ac:chgData name="Karolina Guillen" userId="c1c08796-a0be-47c6-af52-5d31fd96ec50" providerId="ADAL" clId="{05577134-947B-4D05-AE85-CBC7F5122757}" dt="2024-03-25T14:44:53.568" v="208" actId="478"/>
          <ac:spMkLst>
            <pc:docMk/>
            <pc:sldMk cId="973972818" sldId="2146846041"/>
            <ac:spMk id="3" creationId="{52DC13C4-B55D-B688-27F8-DBC4D49555C8}"/>
          </ac:spMkLst>
        </pc:spChg>
        <pc:spChg chg="del">
          <ac:chgData name="Karolina Guillen" userId="c1c08796-a0be-47c6-af52-5d31fd96ec50" providerId="ADAL" clId="{05577134-947B-4D05-AE85-CBC7F5122757}" dt="2024-03-25T14:45:06.789" v="212" actId="478"/>
          <ac:spMkLst>
            <pc:docMk/>
            <pc:sldMk cId="973972818" sldId="2146846041"/>
            <ac:spMk id="9" creationId="{899A31F4-1354-F544-546A-87254B16BBE1}"/>
          </ac:spMkLst>
        </pc:spChg>
        <pc:spChg chg="add del mod">
          <ac:chgData name="Karolina Guillen" userId="c1c08796-a0be-47c6-af52-5d31fd96ec50" providerId="ADAL" clId="{05577134-947B-4D05-AE85-CBC7F5122757}" dt="2024-03-26T20:48:47.836" v="1271" actId="478"/>
          <ac:spMkLst>
            <pc:docMk/>
            <pc:sldMk cId="973972818" sldId="2146846041"/>
            <ac:spMk id="10" creationId="{13E0CD90-4D84-00E1-3F57-98577E49AFEC}"/>
          </ac:spMkLst>
        </pc:spChg>
        <pc:spChg chg="mod">
          <ac:chgData name="Karolina Guillen" userId="c1c08796-a0be-47c6-af52-5d31fd96ec50" providerId="ADAL" clId="{05577134-947B-4D05-AE85-CBC7F5122757}" dt="2024-03-29T20:20:01.721" v="7200" actId="20577"/>
          <ac:spMkLst>
            <pc:docMk/>
            <pc:sldMk cId="973972818" sldId="2146846041"/>
            <ac:spMk id="11" creationId="{8E750D6E-2681-2D9A-DC8B-A35A1E102D39}"/>
          </ac:spMkLst>
        </pc:sp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8T15:24:17.767" v="3022"/>
              <pc2:cmMkLst xmlns:pc2="http://schemas.microsoft.com/office/powerpoint/2019/9/main/command">
                <pc:docMk/>
                <pc:sldMk cId="973972818" sldId="2146846041"/>
                <pc2:cmMk id="{238EDA86-9BBD-410B-9858-1454A2AE6B60}"/>
              </pc2:cmMkLst>
              <pc226:cmRplyChg chg="add">
                <pc226:chgData name="Karolina Guillen" userId="c1c08796-a0be-47c6-af52-5d31fd96ec50" providerId="ADAL" clId="{05577134-947B-4D05-AE85-CBC7F5122757}" dt="2024-03-28T15:24:17.767" v="3022"/>
                <pc2:cmRplyMkLst xmlns:pc2="http://schemas.microsoft.com/office/powerpoint/2019/9/main/command">
                  <pc:docMk/>
                  <pc:sldMk cId="973972818" sldId="2146846041"/>
                  <pc2:cmMk id="{238EDA86-9BBD-410B-9858-1454A2AE6B60}"/>
                  <pc2:cmRplyMk id="{54B788C3-690A-4AE6-B5EE-09FACDE59BC1}"/>
                </pc2:cmRplyMkLst>
              </pc226:cmRplyChg>
            </pc226:cmChg>
            <pc226:cmChg xmlns:pc226="http://schemas.microsoft.com/office/powerpoint/2022/06/main/command" chg="">
              <pc226:chgData name="Karolina Guillen" userId="c1c08796-a0be-47c6-af52-5d31fd96ec50" providerId="ADAL" clId="{05577134-947B-4D05-AE85-CBC7F5122757}" dt="2024-03-29T20:25:05.965" v="7217"/>
              <pc2:cmMkLst xmlns:pc2="http://schemas.microsoft.com/office/powerpoint/2019/9/main/command">
                <pc:docMk/>
                <pc:sldMk cId="973972818" sldId="2146846041"/>
                <pc2:cmMk id="{406606DE-A4A1-465B-9D3E-D66A341F47A0}"/>
              </pc2:cmMkLst>
              <pc226:cmRplyChg chg="add">
                <pc226:chgData name="Karolina Guillen" userId="c1c08796-a0be-47c6-af52-5d31fd96ec50" providerId="ADAL" clId="{05577134-947B-4D05-AE85-CBC7F5122757}" dt="2024-03-29T20:25:05.965" v="7217"/>
                <pc2:cmRplyMkLst xmlns:pc2="http://schemas.microsoft.com/office/powerpoint/2019/9/main/command">
                  <pc:docMk/>
                  <pc:sldMk cId="973972818" sldId="2146846041"/>
                  <pc2:cmMk id="{406606DE-A4A1-465B-9D3E-D66A341F47A0}"/>
                  <pc2:cmRplyMk id="{221DC347-7C7D-4447-BA89-23A656D7D486}"/>
                </pc2:cmRplyMkLst>
              </pc226:cmRplyChg>
            </pc226:cmChg>
          </p:ext>
        </pc:extLst>
      </pc:sldChg>
      <pc:sldChg chg="addSp delSp modSp del mod">
        <pc:chgData name="Karolina Guillen" userId="c1c08796-a0be-47c6-af52-5d31fd96ec50" providerId="ADAL" clId="{05577134-947B-4D05-AE85-CBC7F5122757}" dt="2024-04-02T15:01:55.247" v="7679" actId="1036"/>
        <pc:sldMkLst>
          <pc:docMk/>
          <pc:sldMk cId="3004803759" sldId="2146846043"/>
        </pc:sldMkLst>
        <pc:spChg chg="mod">
          <ac:chgData name="Karolina Guillen" userId="c1c08796-a0be-47c6-af52-5d31fd96ec50" providerId="ADAL" clId="{05577134-947B-4D05-AE85-CBC7F5122757}" dt="2024-04-02T14:58:05.929" v="7621" actId="20577"/>
          <ac:spMkLst>
            <pc:docMk/>
            <pc:sldMk cId="3004803759" sldId="2146846043"/>
            <ac:spMk id="4" creationId="{CCBA6870-98B9-DCFE-926E-DA00EE317545}"/>
          </ac:spMkLst>
        </pc:spChg>
        <pc:spChg chg="add mod">
          <ac:chgData name="Karolina Guillen" userId="c1c08796-a0be-47c6-af52-5d31fd96ec50" providerId="ADAL" clId="{05577134-947B-4D05-AE85-CBC7F5122757}" dt="2024-04-02T15:01:55.247" v="7679" actId="1036"/>
          <ac:spMkLst>
            <pc:docMk/>
            <pc:sldMk cId="3004803759" sldId="2146846043"/>
            <ac:spMk id="5" creationId="{298BD845-ECEA-DCD2-2AE5-1E8FFE121446}"/>
          </ac:spMkLst>
        </pc:spChg>
        <pc:spChg chg="add mod">
          <ac:chgData name="Karolina Guillen" userId="c1c08796-a0be-47c6-af52-5d31fd96ec50" providerId="ADAL" clId="{05577134-947B-4D05-AE85-CBC7F5122757}" dt="2024-04-02T15:01:55.247" v="7679" actId="1036"/>
          <ac:spMkLst>
            <pc:docMk/>
            <pc:sldMk cId="3004803759" sldId="2146846043"/>
            <ac:spMk id="7" creationId="{B92AC994-07E8-63F1-FEAB-16E5F6C6F351}"/>
          </ac:spMkLst>
        </pc:spChg>
        <pc:spChg chg="mod">
          <ac:chgData name="Karolina Guillen" userId="c1c08796-a0be-47c6-af52-5d31fd96ec50" providerId="ADAL" clId="{05577134-947B-4D05-AE85-CBC7F5122757}" dt="2024-04-02T13:33:06.800" v="7609" actId="20577"/>
          <ac:spMkLst>
            <pc:docMk/>
            <pc:sldMk cId="3004803759" sldId="2146846043"/>
            <ac:spMk id="42" creationId="{D8F0AEF1-89D6-4008-A26D-954198072C0E}"/>
          </ac:spMkLst>
        </pc:spChg>
        <pc:spChg chg="del">
          <ac:chgData name="Karolina Guillen" userId="c1c08796-a0be-47c6-af52-5d31fd96ec50" providerId="ADAL" clId="{05577134-947B-4D05-AE85-CBC7F5122757}" dt="2024-04-02T14:56:25.541" v="7616" actId="478"/>
          <ac:spMkLst>
            <pc:docMk/>
            <pc:sldMk cId="3004803759" sldId="2146846043"/>
            <ac:spMk id="44" creationId="{CBF5CF3F-5006-499F-A465-F6611C56541B}"/>
          </ac:spMkLst>
        </pc:spChg>
        <pc:grpChg chg="add mod">
          <ac:chgData name="Karolina Guillen" userId="c1c08796-a0be-47c6-af52-5d31fd96ec50" providerId="ADAL" clId="{05577134-947B-4D05-AE85-CBC7F5122757}" dt="2024-04-02T15:01:55.247" v="7679" actId="1036"/>
          <ac:grpSpMkLst>
            <pc:docMk/>
            <pc:sldMk cId="3004803759" sldId="2146846043"/>
            <ac:grpSpMk id="10" creationId="{6B3C0F28-2305-7A8D-448D-D7E862A9F7AE}"/>
          </ac:grpSpMkLst>
        </pc:grpChg>
        <pc:grpChg chg="del">
          <ac:chgData name="Karolina Guillen" userId="c1c08796-a0be-47c6-af52-5d31fd96ec50" providerId="ADAL" clId="{05577134-947B-4D05-AE85-CBC7F5122757}" dt="2024-04-02T14:56:07.326" v="7612" actId="478"/>
          <ac:grpSpMkLst>
            <pc:docMk/>
            <pc:sldMk cId="3004803759" sldId="2146846043"/>
            <ac:grpSpMk id="40" creationId="{7B146417-3A42-4BC1-8172-E26106665BDB}"/>
          </ac:grpSpMkLst>
        </pc:grpChg>
        <pc:picChg chg="add del mod">
          <ac:chgData name="Karolina Guillen" userId="c1c08796-a0be-47c6-af52-5d31fd96ec50" providerId="ADAL" clId="{05577134-947B-4D05-AE85-CBC7F5122757}" dt="2024-04-02T14:59:07.137" v="7640" actId="478"/>
          <ac:picMkLst>
            <pc:docMk/>
            <pc:sldMk cId="3004803759" sldId="2146846043"/>
            <ac:picMk id="9" creationId="{073FBAFA-82BE-B936-67A4-0E50E04A0CA5}"/>
          </ac:picMkLst>
        </pc:picChg>
        <pc:picChg chg="add mod">
          <ac:chgData name="Karolina Guillen" userId="c1c08796-a0be-47c6-af52-5d31fd96ec50" providerId="ADAL" clId="{05577134-947B-4D05-AE85-CBC7F5122757}" dt="2024-04-02T15:01:55.247" v="7679" actId="1036"/>
          <ac:picMkLst>
            <pc:docMk/>
            <pc:sldMk cId="3004803759" sldId="2146846043"/>
            <ac:picMk id="1026" creationId="{DA47EBB7-69D3-C0B4-B2E1-C1623FCD44D1}"/>
          </ac:picMkLst>
        </pc:picChg>
      </pc:sldChg>
      <pc:sldChg chg="modSp mod">
        <pc:chgData name="Karolina Guillen" userId="c1c08796-a0be-47c6-af52-5d31fd96ec50" providerId="ADAL" clId="{05577134-947B-4D05-AE85-CBC7F5122757}" dt="2024-03-29T17:56:41.111" v="4957" actId="1036"/>
        <pc:sldMkLst>
          <pc:docMk/>
          <pc:sldMk cId="3810176395" sldId="2146846044"/>
        </pc:sldMkLst>
        <pc:spChg chg="mod">
          <ac:chgData name="Karolina Guillen" userId="c1c08796-a0be-47c6-af52-5d31fd96ec50" providerId="ADAL" clId="{05577134-947B-4D05-AE85-CBC7F5122757}" dt="2024-03-29T17:56:41.111" v="4957" actId="1036"/>
          <ac:spMkLst>
            <pc:docMk/>
            <pc:sldMk cId="3810176395" sldId="2146846044"/>
            <ac:spMk id="7" creationId="{6BD165E2-77C2-727D-F96F-ADACA591B75F}"/>
          </ac:spMkLst>
        </pc:spChg>
        <pc:spChg chg="mod">
          <ac:chgData name="Karolina Guillen" userId="c1c08796-a0be-47c6-af52-5d31fd96ec50" providerId="ADAL" clId="{05577134-947B-4D05-AE85-CBC7F5122757}" dt="2024-03-25T13:41:18.316" v="1" actId="208"/>
          <ac:spMkLst>
            <pc:docMk/>
            <pc:sldMk cId="3810176395" sldId="2146846044"/>
            <ac:spMk id="15" creationId="{474B98A2-F517-D165-C58A-E1EE092DB1FD}"/>
          </ac:spMkLst>
        </pc:spChg>
        <pc:spChg chg="mod">
          <ac:chgData name="Karolina Guillen" userId="c1c08796-a0be-47c6-af52-5d31fd96ec50" providerId="ADAL" clId="{05577134-947B-4D05-AE85-CBC7F5122757}" dt="2024-03-26T21:34:47.322" v="1755" actId="1036"/>
          <ac:spMkLst>
            <pc:docMk/>
            <pc:sldMk cId="3810176395" sldId="2146846044"/>
            <ac:spMk id="17" creationId="{34278E89-EA76-02A4-ECCF-942CB683A662}"/>
          </ac:spMkLst>
        </pc:spChg>
        <pc:spChg chg="mod">
          <ac:chgData name="Karolina Guillen" userId="c1c08796-a0be-47c6-af52-5d31fd96ec50" providerId="ADAL" clId="{05577134-947B-4D05-AE85-CBC7F5122757}" dt="2024-03-26T21:34:57.657" v="1757" actId="255"/>
          <ac:spMkLst>
            <pc:docMk/>
            <pc:sldMk cId="3810176395" sldId="2146846044"/>
            <ac:spMk id="19" creationId="{81CCC6BB-8ADC-9A52-8674-ECEC358A200E}"/>
          </ac:spMkLst>
        </pc:spChg>
        <pc:spChg chg="mod">
          <ac:chgData name="Karolina Guillen" userId="c1c08796-a0be-47c6-af52-5d31fd96ec50" providerId="ADAL" clId="{05577134-947B-4D05-AE85-CBC7F5122757}" dt="2024-03-26T21:35:06.710" v="1770" actId="1036"/>
          <ac:spMkLst>
            <pc:docMk/>
            <pc:sldMk cId="3810176395" sldId="2146846044"/>
            <ac:spMk id="20" creationId="{0418E79C-13B2-D835-2EF9-3F6FA6708E2D}"/>
          </ac:spMkLst>
        </pc:spChg>
        <pc:graphicFrameChg chg="mod">
          <ac:chgData name="Karolina Guillen" userId="c1c08796-a0be-47c6-af52-5d31fd96ec50" providerId="ADAL" clId="{05577134-947B-4D05-AE85-CBC7F5122757}" dt="2024-03-25T13:41:29.155" v="2" actId="403"/>
          <ac:graphicFrameMkLst>
            <pc:docMk/>
            <pc:sldMk cId="3810176395" sldId="2146846044"/>
            <ac:graphicFrameMk id="9" creationId="{E39A494D-0EBF-3E81-7405-54871B8DCB85}"/>
          </ac:graphicFrameMkLst>
        </pc:graphicFrameChg>
      </pc:sldChg>
      <pc:sldChg chg="modSp mod modCm">
        <pc:chgData name="Karolina Guillen" userId="c1c08796-a0be-47c6-af52-5d31fd96ec50" providerId="ADAL" clId="{05577134-947B-4D05-AE85-CBC7F5122757}" dt="2024-03-29T17:58:22.368" v="5230" actId="20577"/>
        <pc:sldMkLst>
          <pc:docMk/>
          <pc:sldMk cId="3523063857" sldId="2146846045"/>
        </pc:sldMkLst>
        <pc:spChg chg="mod">
          <ac:chgData name="Karolina Guillen" userId="c1c08796-a0be-47c6-af52-5d31fd96ec50" providerId="ADAL" clId="{05577134-947B-4D05-AE85-CBC7F5122757}" dt="2024-03-29T17:58:22.368" v="5230" actId="20577"/>
          <ac:spMkLst>
            <pc:docMk/>
            <pc:sldMk cId="3523063857" sldId="2146846045"/>
            <ac:spMk id="7" creationId="{6BD165E2-77C2-727D-F96F-ADACA591B75F}"/>
          </ac:spMkLst>
        </pc:spChg>
        <pc:spChg chg="mod">
          <ac:chgData name="Karolina Guillen" userId="c1c08796-a0be-47c6-af52-5d31fd96ec50" providerId="ADAL" clId="{05577134-947B-4D05-AE85-CBC7F5122757}" dt="2024-03-29T15:50:05.027" v="3763" actId="20577"/>
          <ac:spMkLst>
            <pc:docMk/>
            <pc:sldMk cId="3523063857" sldId="2146846045"/>
            <ac:spMk id="17" creationId="{C0714C1B-8ADE-CFAD-1C27-6E2F23C9C056}"/>
          </ac:spMkLst>
        </pc:spChg>
        <pc:spChg chg="mod">
          <ac:chgData name="Karolina Guillen" userId="c1c08796-a0be-47c6-af52-5d31fd96ec50" providerId="ADAL" clId="{05577134-947B-4D05-AE85-CBC7F5122757}" dt="2024-03-29T15:51:10.142" v="3774" actId="20577"/>
          <ac:spMkLst>
            <pc:docMk/>
            <pc:sldMk cId="3523063857" sldId="2146846045"/>
            <ac:spMk id="18" creationId="{F028F223-28A6-049E-4FCA-934297BBD62A}"/>
          </ac:spMkLst>
        </pc:sp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9T15:56:45.880" v="3776"/>
              <pc2:cmMkLst xmlns:pc2="http://schemas.microsoft.com/office/powerpoint/2019/9/main/command">
                <pc:docMk/>
                <pc:sldMk cId="3523063857" sldId="2146846045"/>
                <pc2:cmMk id="{05ED3C11-9B23-43AF-917F-41D782B22CC9}"/>
              </pc2:cmMkLst>
              <pc226:cmRplyChg chg="add mod">
                <pc226:chgData name="Karolina Guillen" userId="c1c08796-a0be-47c6-af52-5d31fd96ec50" providerId="ADAL" clId="{05577134-947B-4D05-AE85-CBC7F5122757}" dt="2024-03-29T15:56:45.880" v="3776"/>
                <pc2:cmRplyMkLst xmlns:pc2="http://schemas.microsoft.com/office/powerpoint/2019/9/main/command">
                  <pc:docMk/>
                  <pc:sldMk cId="3523063857" sldId="2146846045"/>
                  <pc2:cmMk id="{05ED3C11-9B23-43AF-917F-41D782B22CC9}"/>
                  <pc2:cmRplyMk id="{A2CBCAF5-11A3-492D-9E8F-E6FA6C7521CB}"/>
                </pc2:cmRplyMkLst>
              </pc226:cmRplyChg>
            </pc226:cmChg>
            <pc226:cmChg xmlns:pc226="http://schemas.microsoft.com/office/powerpoint/2022/06/main/command" chg="">
              <pc226:chgData name="Karolina Guillen" userId="c1c08796-a0be-47c6-af52-5d31fd96ec50" providerId="ADAL" clId="{05577134-947B-4D05-AE85-CBC7F5122757}" dt="2024-03-28T15:16:21.411" v="2972"/>
              <pc2:cmMkLst xmlns:pc2="http://schemas.microsoft.com/office/powerpoint/2019/9/main/command">
                <pc:docMk/>
                <pc:sldMk cId="3523063857" sldId="2146846045"/>
                <pc2:cmMk id="{5F77F61F-A267-4C62-80BF-16CDA87F3869}"/>
              </pc2:cmMkLst>
              <pc226:cmRplyChg chg="add">
                <pc226:chgData name="Karolina Guillen" userId="c1c08796-a0be-47c6-af52-5d31fd96ec50" providerId="ADAL" clId="{05577134-947B-4D05-AE85-CBC7F5122757}" dt="2024-03-28T15:16:21.411" v="2972"/>
                <pc2:cmRplyMkLst xmlns:pc2="http://schemas.microsoft.com/office/powerpoint/2019/9/main/command">
                  <pc:docMk/>
                  <pc:sldMk cId="3523063857" sldId="2146846045"/>
                  <pc2:cmMk id="{5F77F61F-A267-4C62-80BF-16CDA87F3869}"/>
                  <pc2:cmRplyMk id="{16EBEDA0-45F2-400D-AE4A-1A4FEAE1195C}"/>
                </pc2:cmRplyMkLst>
              </pc226:cmRplyChg>
            </pc226:cmChg>
            <pc226:cmChg xmlns:pc226="http://schemas.microsoft.com/office/powerpoint/2022/06/main/command" chg="">
              <pc226:chgData name="Karolina Guillen" userId="c1c08796-a0be-47c6-af52-5d31fd96ec50" providerId="ADAL" clId="{05577134-947B-4D05-AE85-CBC7F5122757}" dt="2024-03-29T15:51:55.602" v="3775"/>
              <pc2:cmMkLst xmlns:pc2="http://schemas.microsoft.com/office/powerpoint/2019/9/main/command">
                <pc:docMk/>
                <pc:sldMk cId="3523063857" sldId="2146846045"/>
                <pc2:cmMk id="{A1B3DE2C-088B-4D65-AB46-F3F30A920088}"/>
              </pc2:cmMkLst>
              <pc226:cmRplyChg chg="add">
                <pc226:chgData name="Karolina Guillen" userId="c1c08796-a0be-47c6-af52-5d31fd96ec50" providerId="ADAL" clId="{05577134-947B-4D05-AE85-CBC7F5122757}" dt="2024-03-29T15:51:55.602" v="3775"/>
                <pc2:cmRplyMkLst xmlns:pc2="http://schemas.microsoft.com/office/powerpoint/2019/9/main/command">
                  <pc:docMk/>
                  <pc:sldMk cId="3523063857" sldId="2146846045"/>
                  <pc2:cmMk id="{A1B3DE2C-088B-4D65-AB46-F3F30A920088}"/>
                  <pc2:cmRplyMk id="{F47BC20B-596E-436D-87E8-69E9917F82E9}"/>
                </pc2:cmRplyMkLst>
              </pc226:cmRplyChg>
              <pc226:cmRplyChg chg="add">
                <pc226:chgData name="Karolina Guillen" userId="c1c08796-a0be-47c6-af52-5d31fd96ec50" providerId="ADAL" clId="{05577134-947B-4D05-AE85-CBC7F5122757}" dt="2024-03-29T15:49:19.289" v="3747"/>
                <pc2:cmRplyMkLst xmlns:pc2="http://schemas.microsoft.com/office/powerpoint/2019/9/main/command">
                  <pc:docMk/>
                  <pc:sldMk cId="3523063857" sldId="2146846045"/>
                  <pc2:cmMk id="{A1B3DE2C-088B-4D65-AB46-F3F30A920088}"/>
                  <pc2:cmRplyMk id="{A0A47CDC-04CE-45CF-BF02-42A0C9C1AD8B}"/>
                </pc2:cmRplyMkLst>
              </pc226:cmRplyChg>
            </pc226:cmChg>
            <pc226:cmChg xmlns:pc226="http://schemas.microsoft.com/office/powerpoint/2022/06/main/command" chg="mod">
              <pc226:chgData name="Karolina Guillen" userId="c1c08796-a0be-47c6-af52-5d31fd96ec50" providerId="ADAL" clId="{05577134-947B-4D05-AE85-CBC7F5122757}" dt="2024-03-28T15:15:28.188" v="2967"/>
              <pc2:cmMkLst xmlns:pc2="http://schemas.microsoft.com/office/powerpoint/2019/9/main/command">
                <pc:docMk/>
                <pc:sldMk cId="3523063857" sldId="2146846045"/>
                <pc2:cmMk id="{E9C1E159-AD42-432F-9A1F-B8D7801A01B9}"/>
              </pc2:cmMkLst>
              <pc226:cmRplyChg chg="add">
                <pc226:chgData name="Karolina Guillen" userId="c1c08796-a0be-47c6-af52-5d31fd96ec50" providerId="ADAL" clId="{05577134-947B-4D05-AE85-CBC7F5122757}" dt="2024-03-28T15:15:28.188" v="2967"/>
                <pc2:cmRplyMkLst xmlns:pc2="http://schemas.microsoft.com/office/powerpoint/2019/9/main/command">
                  <pc:docMk/>
                  <pc:sldMk cId="3523063857" sldId="2146846045"/>
                  <pc2:cmMk id="{E9C1E159-AD42-432F-9A1F-B8D7801A01B9}"/>
                  <pc2:cmRplyMk id="{BBC76CF1-90D7-45A3-97E0-989A3D0FBC51}"/>
                </pc2:cmRplyMkLst>
              </pc226:cmRplyChg>
            </pc226:cmChg>
          </p:ext>
        </pc:extLst>
      </pc:sldChg>
      <pc:sldChg chg="modSp mod delCm modCm">
        <pc:chgData name="Karolina Guillen" userId="c1c08796-a0be-47c6-af52-5d31fd96ec50" providerId="ADAL" clId="{05577134-947B-4D05-AE85-CBC7F5122757}" dt="2024-03-29T20:23:08.178" v="7208"/>
        <pc:sldMkLst>
          <pc:docMk/>
          <pc:sldMk cId="3133499737" sldId="2146846048"/>
        </pc:sldMkLst>
        <pc:spChg chg="mod">
          <ac:chgData name="Karolina Guillen" userId="c1c08796-a0be-47c6-af52-5d31fd96ec50" providerId="ADAL" clId="{05577134-947B-4D05-AE85-CBC7F5122757}" dt="2024-03-29T19:25:19.282" v="5672" actId="6549"/>
          <ac:spMkLst>
            <pc:docMk/>
            <pc:sldMk cId="3133499737" sldId="2146846048"/>
            <ac:spMk id="4" creationId="{1BF894CE-5EB9-4BB3-F6C7-477E37F6A6AA}"/>
          </ac:spMkLst>
        </pc:spChg>
        <pc:spChg chg="mod">
          <ac:chgData name="Karolina Guillen" userId="c1c08796-a0be-47c6-af52-5d31fd96ec50" providerId="ADAL" clId="{05577134-947B-4D05-AE85-CBC7F5122757}" dt="2024-03-25T13:45:24.504" v="132" actId="14100"/>
          <ac:spMkLst>
            <pc:docMk/>
            <pc:sldMk cId="3133499737" sldId="2146846048"/>
            <ac:spMk id="7" creationId="{3AEA11D5-38E7-5234-E459-93A79645A473}"/>
          </ac:spMkLst>
        </pc:spChg>
        <pc:spChg chg="mod">
          <ac:chgData name="Karolina Guillen" userId="c1c08796-a0be-47c6-af52-5d31fd96ec50" providerId="ADAL" clId="{05577134-947B-4D05-AE85-CBC7F5122757}" dt="2024-03-25T13:45:58.170" v="152" actId="1037"/>
          <ac:spMkLst>
            <pc:docMk/>
            <pc:sldMk cId="3133499737" sldId="2146846048"/>
            <ac:spMk id="13" creationId="{EC88791C-E10B-62BA-3C77-E9F676D49E0B}"/>
          </ac:spMkLst>
        </pc:spChg>
        <pc:spChg chg="mod">
          <ac:chgData name="Karolina Guillen" userId="c1c08796-a0be-47c6-af52-5d31fd96ec50" providerId="ADAL" clId="{05577134-947B-4D05-AE85-CBC7F5122757}" dt="2024-03-26T22:04:46.474" v="1931"/>
          <ac:spMkLst>
            <pc:docMk/>
            <pc:sldMk cId="3133499737" sldId="2146846048"/>
            <ac:spMk id="31" creationId="{ECC6A240-FB5D-4343-3BBC-1C4CE43BB954}"/>
          </ac:spMkLst>
        </pc:spChg>
        <pc:graphicFrameChg chg="mod modGraphic">
          <ac:chgData name="Karolina Guillen" userId="c1c08796-a0be-47c6-af52-5d31fd96ec50" providerId="ADAL" clId="{05577134-947B-4D05-AE85-CBC7F5122757}" dt="2024-03-25T21:18:40.374" v="496" actId="20577"/>
          <ac:graphicFrameMkLst>
            <pc:docMk/>
            <pc:sldMk cId="3133499737" sldId="2146846048"/>
            <ac:graphicFrameMk id="10" creationId="{1AF5C13C-2004-DCE5-C58B-5F2FD78FE092}"/>
          </ac:graphicFrameMkLst>
        </pc:graphicFrameChg>
        <pc:picChg chg="mod">
          <ac:chgData name="Karolina Guillen" userId="c1c08796-a0be-47c6-af52-5d31fd96ec50" providerId="ADAL" clId="{05577134-947B-4D05-AE85-CBC7F5122757}" dt="2024-03-25T13:45:58.170" v="152" actId="1037"/>
          <ac:picMkLst>
            <pc:docMk/>
            <pc:sldMk cId="3133499737" sldId="2146846048"/>
            <ac:picMk id="14" creationId="{D2C35316-25FC-C89E-B6B9-2767970A9485}"/>
          </ac:picMkLst>
        </pc:picChg>
        <pc:picChg chg="mod">
          <ac:chgData name="Karolina Guillen" userId="c1c08796-a0be-47c6-af52-5d31fd96ec50" providerId="ADAL" clId="{05577134-947B-4D05-AE85-CBC7F5122757}" dt="2024-03-25T13:45:58.170" v="152" actId="1037"/>
          <ac:picMkLst>
            <pc:docMk/>
            <pc:sldMk cId="3133499737" sldId="2146846048"/>
            <ac:picMk id="16" creationId="{4AF245EF-4068-4E37-7D15-B2A585D3EC3D}"/>
          </ac:picMkLst>
        </pc:picChg>
        <pc:picChg chg="mod">
          <ac:chgData name="Karolina Guillen" userId="c1c08796-a0be-47c6-af52-5d31fd96ec50" providerId="ADAL" clId="{05577134-947B-4D05-AE85-CBC7F5122757}" dt="2024-03-25T13:45:58.170" v="152" actId="1037"/>
          <ac:picMkLst>
            <pc:docMk/>
            <pc:sldMk cId="3133499737" sldId="2146846048"/>
            <ac:picMk id="18" creationId="{06C5C722-259D-077A-0C0F-1B0D5DF4B851}"/>
          </ac:picMkLst>
        </pc:picChg>
        <pc:picChg chg="mod">
          <ac:chgData name="Karolina Guillen" userId="c1c08796-a0be-47c6-af52-5d31fd96ec50" providerId="ADAL" clId="{05577134-947B-4D05-AE85-CBC7F5122757}" dt="2024-03-25T13:45:58.170" v="152" actId="1037"/>
          <ac:picMkLst>
            <pc:docMk/>
            <pc:sldMk cId="3133499737" sldId="2146846048"/>
            <ac:picMk id="27" creationId="{4337532F-61D5-6087-11AC-B2BA3C9EE7E9}"/>
          </ac:picMkLst>
        </pc:pic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05577134-947B-4D05-AE85-CBC7F5122757}" dt="2024-03-29T20:23:08.178" v="7208"/>
              <pc2:cmMkLst xmlns:pc2="http://schemas.microsoft.com/office/powerpoint/2019/9/main/command">
                <pc:docMk/>
                <pc:sldMk cId="3133499737" sldId="2146846048"/>
                <pc2:cmMk id="{5DC93F48-850F-4442-84DA-E7A76F1A185F}"/>
              </pc2:cmMkLst>
              <pc226:cmRplyChg chg="add">
                <pc226:chgData name="Karolina Guillen" userId="c1c08796-a0be-47c6-af52-5d31fd96ec50" providerId="ADAL" clId="{05577134-947B-4D05-AE85-CBC7F5122757}" dt="2024-03-29T20:23:08.178" v="7208"/>
                <pc2:cmRplyMkLst xmlns:pc2="http://schemas.microsoft.com/office/powerpoint/2019/9/main/command">
                  <pc:docMk/>
                  <pc:sldMk cId="3133499737" sldId="2146846048"/>
                  <pc2:cmMk id="{5DC93F48-850F-4442-84DA-E7A76F1A185F}"/>
                  <pc2:cmRplyMk id="{F7D04F85-37FF-4302-9D29-D5462F584528}"/>
                </pc2:cmRplyMkLst>
              </pc226:cmRplyChg>
            </pc226:cmChg>
            <pc226:cmChg xmlns:pc226="http://schemas.microsoft.com/office/powerpoint/2022/06/main/command" chg="del">
              <pc226:chgData name="Karolina Guillen" userId="c1c08796-a0be-47c6-af52-5d31fd96ec50" providerId="ADAL" clId="{05577134-947B-4D05-AE85-CBC7F5122757}" dt="2024-03-26T21:34:25.411" v="1724"/>
              <pc2:cmMkLst xmlns:pc2="http://schemas.microsoft.com/office/powerpoint/2019/9/main/command">
                <pc:docMk/>
                <pc:sldMk cId="3133499737" sldId="2146846048"/>
                <pc2:cmMk id="{07AC22D4-29FA-464D-95F6-DCF753FD9297}"/>
              </pc2:cmMkLst>
            </pc226:cmChg>
          </p:ext>
        </pc:extLst>
      </pc:sldChg>
      <pc:sldChg chg="addSp delSp modSp del mod">
        <pc:chgData name="Karolina Guillen" userId="c1c08796-a0be-47c6-af52-5d31fd96ec50" providerId="ADAL" clId="{05577134-947B-4D05-AE85-CBC7F5122757}" dt="2024-03-29T20:20:24.365" v="7203" actId="47"/>
        <pc:sldMkLst>
          <pc:docMk/>
          <pc:sldMk cId="3446190731" sldId="2146846052"/>
        </pc:sldMkLst>
        <pc:spChg chg="mod">
          <ac:chgData name="Karolina Guillen" userId="c1c08796-a0be-47c6-af52-5d31fd96ec50" providerId="ADAL" clId="{05577134-947B-4D05-AE85-CBC7F5122757}" dt="2024-03-25T18:35:53.179" v="397"/>
          <ac:spMkLst>
            <pc:docMk/>
            <pc:sldMk cId="3446190731" sldId="2146846052"/>
            <ac:spMk id="5" creationId="{EF874FCD-15DA-44CD-A46D-78530F82C5EB}"/>
          </ac:spMkLst>
        </pc:spChg>
        <pc:spChg chg="add del mod">
          <ac:chgData name="Karolina Guillen" userId="c1c08796-a0be-47c6-af52-5d31fd96ec50" providerId="ADAL" clId="{05577134-947B-4D05-AE85-CBC7F5122757}" dt="2024-03-27T18:44:40.258" v="2101" actId="478"/>
          <ac:spMkLst>
            <pc:docMk/>
            <pc:sldMk cId="3446190731" sldId="2146846052"/>
            <ac:spMk id="7" creationId="{4F6E1472-B0BE-5B11-442E-41EF2AC21CB2}"/>
          </ac:spMkLst>
        </pc:spChg>
        <pc:spChg chg="mod">
          <ac:chgData name="Karolina Guillen" userId="c1c08796-a0be-47c6-af52-5d31fd96ec50" providerId="ADAL" clId="{05577134-947B-4D05-AE85-CBC7F5122757}" dt="2024-03-27T21:32:05.571" v="2885" actId="20577"/>
          <ac:spMkLst>
            <pc:docMk/>
            <pc:sldMk cId="3446190731" sldId="2146846052"/>
            <ac:spMk id="13" creationId="{0FE77CD0-D035-A609-7F7F-2AE0EDEFA99C}"/>
          </ac:spMkLst>
        </pc:spChg>
        <pc:spChg chg="mod">
          <ac:chgData name="Karolina Guillen" userId="c1c08796-a0be-47c6-af52-5d31fd96ec50" providerId="ADAL" clId="{05577134-947B-4D05-AE85-CBC7F5122757}" dt="2024-03-27T19:39:46.862" v="2214" actId="1036"/>
          <ac:spMkLst>
            <pc:docMk/>
            <pc:sldMk cId="3446190731" sldId="2146846052"/>
            <ac:spMk id="18" creationId="{68E5F687-6F94-4F0D-A2A0-9802CE98FD01}"/>
          </ac:spMkLst>
        </pc:spChg>
        <pc:spChg chg="mod">
          <ac:chgData name="Karolina Guillen" userId="c1c08796-a0be-47c6-af52-5d31fd96ec50" providerId="ADAL" clId="{05577134-947B-4D05-AE85-CBC7F5122757}" dt="2024-03-27T19:39:56.230" v="2231" actId="1035"/>
          <ac:spMkLst>
            <pc:docMk/>
            <pc:sldMk cId="3446190731" sldId="2146846052"/>
            <ac:spMk id="19" creationId="{5AF24630-D7C1-4472-9919-0C7504D938C4}"/>
          </ac:spMkLst>
        </pc:spChg>
        <pc:spChg chg="mod">
          <ac:chgData name="Karolina Guillen" userId="c1c08796-a0be-47c6-af52-5d31fd96ec50" providerId="ADAL" clId="{05577134-947B-4D05-AE85-CBC7F5122757}" dt="2024-03-27T19:39:46.862" v="2214" actId="1036"/>
          <ac:spMkLst>
            <pc:docMk/>
            <pc:sldMk cId="3446190731" sldId="2146846052"/>
            <ac:spMk id="29" creationId="{C36146A2-985A-4E38-B615-DEA61C946375}"/>
          </ac:spMkLst>
        </pc:spChg>
        <pc:spChg chg="mod">
          <ac:chgData name="Karolina Guillen" userId="c1c08796-a0be-47c6-af52-5d31fd96ec50" providerId="ADAL" clId="{05577134-947B-4D05-AE85-CBC7F5122757}" dt="2024-03-27T20:21:31.193" v="2339" actId="20577"/>
          <ac:spMkLst>
            <pc:docMk/>
            <pc:sldMk cId="3446190731" sldId="2146846052"/>
            <ac:spMk id="45" creationId="{D9EBAF30-273B-49B1-B952-0B3210421376}"/>
          </ac:spMkLst>
        </pc:spChg>
        <pc:spChg chg="mod">
          <ac:chgData name="Karolina Guillen" userId="c1c08796-a0be-47c6-af52-5d31fd96ec50" providerId="ADAL" clId="{05577134-947B-4D05-AE85-CBC7F5122757}" dt="2024-03-27T19:39:37.123" v="2208" actId="1036"/>
          <ac:spMkLst>
            <pc:docMk/>
            <pc:sldMk cId="3446190731" sldId="2146846052"/>
            <ac:spMk id="46" creationId="{9D5DBAFC-E4AB-45B4-B048-4B09B71D9893}"/>
          </ac:spMkLst>
        </pc:spChg>
        <pc:graphicFrameChg chg="add mod modGraphic">
          <ac:chgData name="Karolina Guillen" userId="c1c08796-a0be-47c6-af52-5d31fd96ec50" providerId="ADAL" clId="{05577134-947B-4D05-AE85-CBC7F5122757}" dt="2024-03-27T20:24:10.656" v="2347" actId="207"/>
          <ac:graphicFrameMkLst>
            <pc:docMk/>
            <pc:sldMk cId="3446190731" sldId="2146846052"/>
            <ac:graphicFrameMk id="17" creationId="{EC15B4B2-23BB-E6D3-C798-A69162811059}"/>
          </ac:graphicFrameMkLst>
        </pc:graphicFrameChg>
        <pc:graphicFrameChg chg="del mod">
          <ac:chgData name="Karolina Guillen" userId="c1c08796-a0be-47c6-af52-5d31fd96ec50" providerId="ADAL" clId="{05577134-947B-4D05-AE85-CBC7F5122757}" dt="2024-03-27T19:41:08.536" v="2234" actId="478"/>
          <ac:graphicFrameMkLst>
            <pc:docMk/>
            <pc:sldMk cId="3446190731" sldId="2146846052"/>
            <ac:graphicFrameMk id="20" creationId="{D21122F2-4413-41B6-BFE6-6F5E969E8E88}"/>
          </ac:graphicFrameMkLst>
        </pc:graphicFrameChg>
        <pc:graphicFrameChg chg="del mod">
          <ac:chgData name="Karolina Guillen" userId="c1c08796-a0be-47c6-af52-5d31fd96ec50" providerId="ADAL" clId="{05577134-947B-4D05-AE85-CBC7F5122757}" dt="2024-03-27T19:41:08.536" v="2234" actId="478"/>
          <ac:graphicFrameMkLst>
            <pc:docMk/>
            <pc:sldMk cId="3446190731" sldId="2146846052"/>
            <ac:graphicFrameMk id="26" creationId="{B5AFFEB2-EF4B-4E6C-9961-DC1F00D1872D}"/>
          </ac:graphicFrameMkLst>
        </pc:graphicFrameChg>
        <pc:graphicFrameChg chg="del mod">
          <ac:chgData name="Karolina Guillen" userId="c1c08796-a0be-47c6-af52-5d31fd96ec50" providerId="ADAL" clId="{05577134-947B-4D05-AE85-CBC7F5122757}" dt="2024-03-27T19:41:05.136" v="2233" actId="478"/>
          <ac:graphicFrameMkLst>
            <pc:docMk/>
            <pc:sldMk cId="3446190731" sldId="2146846052"/>
            <ac:graphicFrameMk id="27" creationId="{BA2F05F1-CB74-47C3-AF1B-73F9F1812D02}"/>
          </ac:graphicFrameMkLst>
        </pc:graphicFrameChg>
        <pc:picChg chg="mod">
          <ac:chgData name="Karolina Guillen" userId="c1c08796-a0be-47c6-af52-5d31fd96ec50" providerId="ADAL" clId="{05577134-947B-4D05-AE85-CBC7F5122757}" dt="2024-03-27T19:39:46.862" v="2214" actId="1036"/>
          <ac:picMkLst>
            <pc:docMk/>
            <pc:sldMk cId="3446190731" sldId="2146846052"/>
            <ac:picMk id="6" creationId="{623C7A21-84FA-7B42-98AA-EF577A339245}"/>
          </ac:picMkLst>
        </pc:picChg>
        <pc:picChg chg="mod">
          <ac:chgData name="Karolina Guillen" userId="c1c08796-a0be-47c6-af52-5d31fd96ec50" providerId="ADAL" clId="{05577134-947B-4D05-AE85-CBC7F5122757}" dt="2024-03-27T19:39:46.862" v="2214" actId="1036"/>
          <ac:picMkLst>
            <pc:docMk/>
            <pc:sldMk cId="3446190731" sldId="2146846052"/>
            <ac:picMk id="8" creationId="{DCA56F0C-2901-A5F0-0E74-1781E38B1601}"/>
          </ac:picMkLst>
        </pc:picChg>
        <pc:picChg chg="mod">
          <ac:chgData name="Karolina Guillen" userId="c1c08796-a0be-47c6-af52-5d31fd96ec50" providerId="ADAL" clId="{05577134-947B-4D05-AE85-CBC7F5122757}" dt="2024-03-27T20:17:04.268" v="2318" actId="1076"/>
          <ac:picMkLst>
            <pc:docMk/>
            <pc:sldMk cId="3446190731" sldId="2146846052"/>
            <ac:picMk id="9" creationId="{E7971C88-B9DA-DCD9-30DA-71EA86ADE949}"/>
          </ac:picMkLst>
        </pc:picChg>
        <pc:picChg chg="mod">
          <ac:chgData name="Karolina Guillen" userId="c1c08796-a0be-47c6-af52-5d31fd96ec50" providerId="ADAL" clId="{05577134-947B-4D05-AE85-CBC7F5122757}" dt="2024-03-27T19:39:46.862" v="2214" actId="1036"/>
          <ac:picMkLst>
            <pc:docMk/>
            <pc:sldMk cId="3446190731" sldId="2146846052"/>
            <ac:picMk id="10" creationId="{10F018F5-93EC-60FE-E795-053324DB4F91}"/>
          </ac:picMkLst>
        </pc:picChg>
        <pc:picChg chg="del mod">
          <ac:chgData name="Karolina Guillen" userId="c1c08796-a0be-47c6-af52-5d31fd96ec50" providerId="ADAL" clId="{05577134-947B-4D05-AE85-CBC7F5122757}" dt="2024-03-27T19:43:38.613" v="2239" actId="478"/>
          <ac:picMkLst>
            <pc:docMk/>
            <pc:sldMk cId="3446190731" sldId="2146846052"/>
            <ac:picMk id="11" creationId="{17D4965F-D760-1EAE-4D82-EE11AD11315E}"/>
          </ac:picMkLst>
        </pc:picChg>
        <pc:picChg chg="del mod">
          <ac:chgData name="Karolina Guillen" userId="c1c08796-a0be-47c6-af52-5d31fd96ec50" providerId="ADAL" clId="{05577134-947B-4D05-AE85-CBC7F5122757}" dt="2024-03-27T19:43:43.111" v="2241" actId="478"/>
          <ac:picMkLst>
            <pc:docMk/>
            <pc:sldMk cId="3446190731" sldId="2146846052"/>
            <ac:picMk id="12" creationId="{B7970C25-A5FC-E004-19EA-EADA00F09B6E}"/>
          </ac:picMkLst>
        </pc:picChg>
        <pc:picChg chg="mod">
          <ac:chgData name="Karolina Guillen" userId="c1c08796-a0be-47c6-af52-5d31fd96ec50" providerId="ADAL" clId="{05577134-947B-4D05-AE85-CBC7F5122757}" dt="2024-03-27T19:39:46.862" v="2214" actId="1036"/>
          <ac:picMkLst>
            <pc:docMk/>
            <pc:sldMk cId="3446190731" sldId="2146846052"/>
            <ac:picMk id="14" creationId="{E58457F9-CEC0-D0AE-614F-45B31D1E4C17}"/>
          </ac:picMkLst>
        </pc:picChg>
        <pc:picChg chg="del mod">
          <ac:chgData name="Karolina Guillen" userId="c1c08796-a0be-47c6-af52-5d31fd96ec50" providerId="ADAL" clId="{05577134-947B-4D05-AE85-CBC7F5122757}" dt="2024-03-27T19:43:46.820" v="2243" actId="478"/>
          <ac:picMkLst>
            <pc:docMk/>
            <pc:sldMk cId="3446190731" sldId="2146846052"/>
            <ac:picMk id="15" creationId="{253998CF-5BE5-9FB4-BDBD-DDC8B30B781A}"/>
          </ac:picMkLst>
        </pc:picChg>
        <pc:picChg chg="mod">
          <ac:chgData name="Karolina Guillen" userId="c1c08796-a0be-47c6-af52-5d31fd96ec50" providerId="ADAL" clId="{05577134-947B-4D05-AE85-CBC7F5122757}" dt="2024-03-27T20:16:58.701" v="2316" actId="1076"/>
          <ac:picMkLst>
            <pc:docMk/>
            <pc:sldMk cId="3446190731" sldId="2146846052"/>
            <ac:picMk id="16" creationId="{24C3FA1F-3A28-E8BB-84C3-30CA921BDE89}"/>
          </ac:picMkLst>
        </pc:picChg>
        <pc:picChg chg="mod">
          <ac:chgData name="Karolina Guillen" userId="c1c08796-a0be-47c6-af52-5d31fd96ec50" providerId="ADAL" clId="{05577134-947B-4D05-AE85-CBC7F5122757}" dt="2024-03-27T19:39:46.862" v="2214" actId="1036"/>
          <ac:picMkLst>
            <pc:docMk/>
            <pc:sldMk cId="3446190731" sldId="2146846052"/>
            <ac:picMk id="21" creationId="{EFD290B0-7B1C-A7E0-5750-6930140C7CEA}"/>
          </ac:picMkLst>
        </pc:picChg>
        <pc:picChg chg="mod">
          <ac:chgData name="Karolina Guillen" userId="c1c08796-a0be-47c6-af52-5d31fd96ec50" providerId="ADAL" clId="{05577134-947B-4D05-AE85-CBC7F5122757}" dt="2024-03-27T20:16:56.436" v="2315" actId="1076"/>
          <ac:picMkLst>
            <pc:docMk/>
            <pc:sldMk cId="3446190731" sldId="2146846052"/>
            <ac:picMk id="22" creationId="{3C0CD523-BEE8-302A-2AA4-C3E50AEE6EBF}"/>
          </ac:picMkLst>
        </pc:picChg>
        <pc:picChg chg="mod">
          <ac:chgData name="Karolina Guillen" userId="c1c08796-a0be-47c6-af52-5d31fd96ec50" providerId="ADAL" clId="{05577134-947B-4D05-AE85-CBC7F5122757}" dt="2024-03-27T20:13:16.111" v="2286" actId="1076"/>
          <ac:picMkLst>
            <pc:docMk/>
            <pc:sldMk cId="3446190731" sldId="2146846052"/>
            <ac:picMk id="23" creationId="{D92EA5D5-168D-B45E-58B0-03FA0D99F087}"/>
          </ac:picMkLst>
        </pc:picChg>
        <pc:picChg chg="mod">
          <ac:chgData name="Karolina Guillen" userId="c1c08796-a0be-47c6-af52-5d31fd96ec50" providerId="ADAL" clId="{05577134-947B-4D05-AE85-CBC7F5122757}" dt="2024-03-27T19:39:46.862" v="2214" actId="1036"/>
          <ac:picMkLst>
            <pc:docMk/>
            <pc:sldMk cId="3446190731" sldId="2146846052"/>
            <ac:picMk id="24" creationId="{5C180B95-C252-80A7-06BB-B9B5BA8B8279}"/>
          </ac:picMkLst>
        </pc:picChg>
        <pc:picChg chg="del mod">
          <ac:chgData name="Karolina Guillen" userId="c1c08796-a0be-47c6-af52-5d31fd96ec50" providerId="ADAL" clId="{05577134-947B-4D05-AE85-CBC7F5122757}" dt="2024-03-27T19:43:44.717" v="2242" actId="478"/>
          <ac:picMkLst>
            <pc:docMk/>
            <pc:sldMk cId="3446190731" sldId="2146846052"/>
            <ac:picMk id="25" creationId="{BE948C95-E60C-99F6-191F-9DB136A74BD8}"/>
          </ac:picMkLst>
        </pc:picChg>
        <pc:picChg chg="del mod">
          <ac:chgData name="Karolina Guillen" userId="c1c08796-a0be-47c6-af52-5d31fd96ec50" providerId="ADAL" clId="{05577134-947B-4D05-AE85-CBC7F5122757}" dt="2024-03-27T19:43:36.634" v="2238" actId="478"/>
          <ac:picMkLst>
            <pc:docMk/>
            <pc:sldMk cId="3446190731" sldId="2146846052"/>
            <ac:picMk id="28" creationId="{FF94AAA2-07EA-DB3E-FC8C-199536AF3A90}"/>
          </ac:picMkLst>
        </pc:picChg>
        <pc:picChg chg="del mod">
          <ac:chgData name="Karolina Guillen" userId="c1c08796-a0be-47c6-af52-5d31fd96ec50" providerId="ADAL" clId="{05577134-947B-4D05-AE85-CBC7F5122757}" dt="2024-03-27T20:15:39.179" v="2303" actId="478"/>
          <ac:picMkLst>
            <pc:docMk/>
            <pc:sldMk cId="3446190731" sldId="2146846052"/>
            <ac:picMk id="32" creationId="{1ACE66D1-0DAD-10E9-C32E-C890333BF2A2}"/>
          </ac:picMkLst>
        </pc:picChg>
        <pc:picChg chg="add mod">
          <ac:chgData name="Karolina Guillen" userId="c1c08796-a0be-47c6-af52-5d31fd96ec50" providerId="ADAL" clId="{05577134-947B-4D05-AE85-CBC7F5122757}" dt="2024-03-27T20:01:52.715" v="2253" actId="1076"/>
          <ac:picMkLst>
            <pc:docMk/>
            <pc:sldMk cId="3446190731" sldId="2146846052"/>
            <ac:picMk id="33" creationId="{47E03054-3C79-B486-27EE-3570B3F762A5}"/>
          </ac:picMkLst>
        </pc:picChg>
        <pc:picChg chg="add mod">
          <ac:chgData name="Karolina Guillen" userId="c1c08796-a0be-47c6-af52-5d31fd96ec50" providerId="ADAL" clId="{05577134-947B-4D05-AE85-CBC7F5122757}" dt="2024-03-27T20:12:45.021" v="2281" actId="1076"/>
          <ac:picMkLst>
            <pc:docMk/>
            <pc:sldMk cId="3446190731" sldId="2146846052"/>
            <ac:picMk id="34" creationId="{AC4CB260-48D6-BCE0-7FB4-1EC8B4C862E4}"/>
          </ac:picMkLst>
        </pc:picChg>
        <pc:picChg chg="mod">
          <ac:chgData name="Karolina Guillen" userId="c1c08796-a0be-47c6-af52-5d31fd96ec50" providerId="ADAL" clId="{05577134-947B-4D05-AE85-CBC7F5122757}" dt="2024-03-27T19:39:46.862" v="2214" actId="1036"/>
          <ac:picMkLst>
            <pc:docMk/>
            <pc:sldMk cId="3446190731" sldId="2146846052"/>
            <ac:picMk id="35" creationId="{8451EEE2-689E-07D7-EA82-2D42F6568E52}"/>
          </ac:picMkLst>
        </pc:picChg>
        <pc:picChg chg="del mod">
          <ac:chgData name="Karolina Guillen" userId="c1c08796-a0be-47c6-af52-5d31fd96ec50" providerId="ADAL" clId="{05577134-947B-4D05-AE85-CBC7F5122757}" dt="2024-03-27T19:43:31.363" v="2237" actId="478"/>
          <ac:picMkLst>
            <pc:docMk/>
            <pc:sldMk cId="3446190731" sldId="2146846052"/>
            <ac:picMk id="36" creationId="{B41963FB-9CDF-2CE6-7D07-66BE59351E42}"/>
          </ac:picMkLst>
        </pc:picChg>
        <pc:picChg chg="mod">
          <ac:chgData name="Karolina Guillen" userId="c1c08796-a0be-47c6-af52-5d31fd96ec50" providerId="ADAL" clId="{05577134-947B-4D05-AE85-CBC7F5122757}" dt="2024-03-27T19:39:46.862" v="2214" actId="1036"/>
          <ac:picMkLst>
            <pc:docMk/>
            <pc:sldMk cId="3446190731" sldId="2146846052"/>
            <ac:picMk id="37" creationId="{5081EC5E-AE12-DF35-C471-AFBDDE9E1AC9}"/>
          </ac:picMkLst>
        </pc:picChg>
        <pc:picChg chg="mod">
          <ac:chgData name="Karolina Guillen" userId="c1c08796-a0be-47c6-af52-5d31fd96ec50" providerId="ADAL" clId="{05577134-947B-4D05-AE85-CBC7F5122757}" dt="2024-03-27T19:39:46.862" v="2214" actId="1036"/>
          <ac:picMkLst>
            <pc:docMk/>
            <pc:sldMk cId="3446190731" sldId="2146846052"/>
            <ac:picMk id="38" creationId="{217CB2E7-65A9-D760-2B89-41D4F87E0602}"/>
          </ac:picMkLst>
        </pc:picChg>
        <pc:picChg chg="del mod">
          <ac:chgData name="Karolina Guillen" userId="c1c08796-a0be-47c6-af52-5d31fd96ec50" providerId="ADAL" clId="{05577134-947B-4D05-AE85-CBC7F5122757}" dt="2024-03-27T19:43:29.651" v="2236" actId="478"/>
          <ac:picMkLst>
            <pc:docMk/>
            <pc:sldMk cId="3446190731" sldId="2146846052"/>
            <ac:picMk id="39" creationId="{28492714-8C41-CBD9-163D-CF21D2351C19}"/>
          </ac:picMkLst>
        </pc:picChg>
        <pc:picChg chg="add mod">
          <ac:chgData name="Karolina Guillen" userId="c1c08796-a0be-47c6-af52-5d31fd96ec50" providerId="ADAL" clId="{05577134-947B-4D05-AE85-CBC7F5122757}" dt="2024-03-27T20:17:19.493" v="2330" actId="1038"/>
          <ac:picMkLst>
            <pc:docMk/>
            <pc:sldMk cId="3446190731" sldId="2146846052"/>
            <ac:picMk id="40" creationId="{FDF75B52-EB5F-7D2E-21D6-F32F5D9C742C}"/>
          </ac:picMkLst>
        </pc:picChg>
        <pc:picChg chg="add mod">
          <ac:chgData name="Karolina Guillen" userId="c1c08796-a0be-47c6-af52-5d31fd96ec50" providerId="ADAL" clId="{05577134-947B-4D05-AE85-CBC7F5122757}" dt="2024-03-27T20:16:43.198" v="2312" actId="14100"/>
          <ac:picMkLst>
            <pc:docMk/>
            <pc:sldMk cId="3446190731" sldId="2146846052"/>
            <ac:picMk id="41" creationId="{413979F8-4924-8A25-3149-98AC11BD9F8D}"/>
          </ac:picMkLst>
        </pc:picChg>
        <pc:picChg chg="add mod">
          <ac:chgData name="Karolina Guillen" userId="c1c08796-a0be-47c6-af52-5d31fd96ec50" providerId="ADAL" clId="{05577134-947B-4D05-AE85-CBC7F5122757}" dt="2024-03-27T20:15:47.334" v="2305" actId="1076"/>
          <ac:picMkLst>
            <pc:docMk/>
            <pc:sldMk cId="3446190731" sldId="2146846052"/>
            <ac:picMk id="42" creationId="{F2D05945-66AC-1346-95A3-D48136C82364}"/>
          </ac:picMkLst>
        </pc:picChg>
        <pc:picChg chg="add mod">
          <ac:chgData name="Karolina Guillen" userId="c1c08796-a0be-47c6-af52-5d31fd96ec50" providerId="ADAL" clId="{05577134-947B-4D05-AE85-CBC7F5122757}" dt="2024-03-27T20:17:01.147" v="2317" actId="1076"/>
          <ac:picMkLst>
            <pc:docMk/>
            <pc:sldMk cId="3446190731" sldId="2146846052"/>
            <ac:picMk id="1026" creationId="{E0E8A4C5-0D11-6193-8E2D-982A86A912E2}"/>
          </ac:picMkLst>
        </pc:picChg>
        <pc:picChg chg="add mod">
          <ac:chgData name="Karolina Guillen" userId="c1c08796-a0be-47c6-af52-5d31fd96ec50" providerId="ADAL" clId="{05577134-947B-4D05-AE85-CBC7F5122757}" dt="2024-03-27T20:03:59.066" v="2264"/>
          <ac:picMkLst>
            <pc:docMk/>
            <pc:sldMk cId="3446190731" sldId="2146846052"/>
            <ac:picMk id="1028" creationId="{D7BD9CFE-E9DF-54EB-1424-4C36F1A1EA47}"/>
          </ac:picMkLst>
        </pc:picChg>
        <pc:picChg chg="add mod">
          <ac:chgData name="Karolina Guillen" userId="c1c08796-a0be-47c6-af52-5d31fd96ec50" providerId="ADAL" clId="{05577134-947B-4D05-AE85-CBC7F5122757}" dt="2024-03-27T20:05:10.033" v="2271"/>
          <ac:picMkLst>
            <pc:docMk/>
            <pc:sldMk cId="3446190731" sldId="2146846052"/>
            <ac:picMk id="1030" creationId="{A5C034F5-1CF1-BD2C-0F74-E8011744DFF6}"/>
          </ac:picMkLst>
        </pc:picChg>
        <pc:picChg chg="add mod">
          <ac:chgData name="Karolina Guillen" userId="c1c08796-a0be-47c6-af52-5d31fd96ec50" providerId="ADAL" clId="{05577134-947B-4D05-AE85-CBC7F5122757}" dt="2024-03-27T20:19:12.626" v="2332"/>
          <ac:picMkLst>
            <pc:docMk/>
            <pc:sldMk cId="3446190731" sldId="2146846052"/>
            <ac:picMk id="1032" creationId="{EFA2779F-4BD1-742F-BE83-CB39389E7278}"/>
          </ac:picMkLst>
        </pc:picChg>
        <pc:picChg chg="add del mod">
          <ac:chgData name="Karolina Guillen" userId="c1c08796-a0be-47c6-af52-5d31fd96ec50" providerId="ADAL" clId="{05577134-947B-4D05-AE85-CBC7F5122757}" dt="2024-03-27T20:14:52.324" v="2298" actId="478"/>
          <ac:picMkLst>
            <pc:docMk/>
            <pc:sldMk cId="3446190731" sldId="2146846052"/>
            <ac:picMk id="1034" creationId="{B79059ED-4539-E6D5-E7DA-2D0DA483C562}"/>
          </ac:picMkLst>
        </pc:picChg>
        <pc:picChg chg="add mod">
          <ac:chgData name="Karolina Guillen" userId="c1c08796-a0be-47c6-af52-5d31fd96ec50" providerId="ADAL" clId="{05577134-947B-4D05-AE85-CBC7F5122757}" dt="2024-03-27T20:18:51.410" v="2331"/>
          <ac:picMkLst>
            <pc:docMk/>
            <pc:sldMk cId="3446190731" sldId="2146846052"/>
            <ac:picMk id="1036" creationId="{361E1A20-49A2-AD48-F386-4D693B1FFA22}"/>
          </ac:picMkLst>
        </pc:picChg>
        <pc:picChg chg="add mod">
          <ac:chgData name="Karolina Guillen" userId="c1c08796-a0be-47c6-af52-5d31fd96ec50" providerId="ADAL" clId="{05577134-947B-4D05-AE85-CBC7F5122757}" dt="2024-03-27T20:20:10.988" v="2337"/>
          <ac:picMkLst>
            <pc:docMk/>
            <pc:sldMk cId="3446190731" sldId="2146846052"/>
            <ac:picMk id="1038" creationId="{5FDED2FB-F20C-BF90-ECE3-AD81BAB4D2B4}"/>
          </ac:picMkLst>
        </pc:picChg>
        <pc:picChg chg="mod">
          <ac:chgData name="Karolina Guillen" userId="c1c08796-a0be-47c6-af52-5d31fd96ec50" providerId="ADAL" clId="{05577134-947B-4D05-AE85-CBC7F5122757}" dt="2024-03-27T19:39:46.862" v="2214" actId="1036"/>
          <ac:picMkLst>
            <pc:docMk/>
            <pc:sldMk cId="3446190731" sldId="2146846052"/>
            <ac:picMk id="2050" creationId="{B91B3C2E-9A6F-EE3D-C7D5-B5425D8391B2}"/>
          </ac:picMkLst>
        </pc:picChg>
        <pc:picChg chg="del mod">
          <ac:chgData name="Karolina Guillen" userId="c1c08796-a0be-47c6-af52-5d31fd96ec50" providerId="ADAL" clId="{05577134-947B-4D05-AE85-CBC7F5122757}" dt="2024-03-27T19:43:41.033" v="2240" actId="478"/>
          <ac:picMkLst>
            <pc:docMk/>
            <pc:sldMk cId="3446190731" sldId="2146846052"/>
            <ac:picMk id="2054" creationId="{D6D1A6AE-BAA5-169A-E2FF-5513B34CAD11}"/>
          </ac:picMkLst>
        </pc:picChg>
        <pc:picChg chg="del mod">
          <ac:chgData name="Karolina Guillen" userId="c1c08796-a0be-47c6-af52-5d31fd96ec50" providerId="ADAL" clId="{05577134-947B-4D05-AE85-CBC7F5122757}" dt="2024-03-27T19:43:27.819" v="2235" actId="478"/>
          <ac:picMkLst>
            <pc:docMk/>
            <pc:sldMk cId="3446190731" sldId="2146846052"/>
            <ac:picMk id="2056" creationId="{E3714B52-CD72-913F-F103-E5A1E1B0CE65}"/>
          </ac:picMkLst>
        </pc:picChg>
        <pc:cxnChg chg="del mod">
          <ac:chgData name="Karolina Guillen" userId="c1c08796-a0be-47c6-af52-5d31fd96ec50" providerId="ADAL" clId="{05577134-947B-4D05-AE85-CBC7F5122757}" dt="2024-03-27T19:41:08.536" v="2234" actId="478"/>
          <ac:cxnSpMkLst>
            <pc:docMk/>
            <pc:sldMk cId="3446190731" sldId="2146846052"/>
            <ac:cxnSpMk id="30" creationId="{3C94371A-3948-4813-9071-8E39D2A7BE36}"/>
          </ac:cxnSpMkLst>
        </pc:cxnChg>
        <pc:cxnChg chg="del mod">
          <ac:chgData name="Karolina Guillen" userId="c1c08796-a0be-47c6-af52-5d31fd96ec50" providerId="ADAL" clId="{05577134-947B-4D05-AE85-CBC7F5122757}" dt="2024-03-27T19:41:08.536" v="2234" actId="478"/>
          <ac:cxnSpMkLst>
            <pc:docMk/>
            <pc:sldMk cId="3446190731" sldId="2146846052"/>
            <ac:cxnSpMk id="31" creationId="{DDE7F25A-21F4-45BB-AD84-3E1A4A8ACE55}"/>
          </ac:cxnSpMkLst>
        </pc:cxnChg>
      </pc:sldChg>
      <pc:sldChg chg="modSp mod">
        <pc:chgData name="Karolina Guillen" userId="c1c08796-a0be-47c6-af52-5d31fd96ec50" providerId="ADAL" clId="{05577134-947B-4D05-AE85-CBC7F5122757}" dt="2024-03-29T17:46:28.717" v="4836" actId="20577"/>
        <pc:sldMkLst>
          <pc:docMk/>
          <pc:sldMk cId="2591576866" sldId="2146846053"/>
        </pc:sldMkLst>
        <pc:spChg chg="mod">
          <ac:chgData name="Karolina Guillen" userId="c1c08796-a0be-47c6-af52-5d31fd96ec50" providerId="ADAL" clId="{05577134-947B-4D05-AE85-CBC7F5122757}" dt="2024-03-29T17:46:28.717" v="4836" actId="20577"/>
          <ac:spMkLst>
            <pc:docMk/>
            <pc:sldMk cId="2591576866" sldId="2146846053"/>
            <ac:spMk id="7" creationId="{6BD165E2-77C2-727D-F96F-ADACA591B75F}"/>
          </ac:spMkLst>
        </pc:spChg>
      </pc:sldChg>
      <pc:sldChg chg="addSp delSp modSp mod">
        <pc:chgData name="Karolina Guillen" userId="c1c08796-a0be-47c6-af52-5d31fd96ec50" providerId="ADAL" clId="{05577134-947B-4D05-AE85-CBC7F5122757}" dt="2024-04-01T20:07:24.934" v="7285" actId="27918"/>
        <pc:sldMkLst>
          <pc:docMk/>
          <pc:sldMk cId="978334463" sldId="2146846054"/>
        </pc:sldMkLst>
        <pc:spChg chg="del">
          <ac:chgData name="Karolina Guillen" userId="c1c08796-a0be-47c6-af52-5d31fd96ec50" providerId="ADAL" clId="{05577134-947B-4D05-AE85-CBC7F5122757}" dt="2024-03-25T14:44:48.050" v="207" actId="478"/>
          <ac:spMkLst>
            <pc:docMk/>
            <pc:sldMk cId="978334463" sldId="2146846054"/>
            <ac:spMk id="2" creationId="{C82CCF2C-7BE2-0DCA-333B-AE44A6F659BD}"/>
          </ac:spMkLst>
        </pc:spChg>
        <pc:spChg chg="mod">
          <ac:chgData name="Karolina Guillen" userId="c1c08796-a0be-47c6-af52-5d31fd96ec50" providerId="ADAL" clId="{05577134-947B-4D05-AE85-CBC7F5122757}" dt="2024-03-29T20:19:15.968" v="7108" actId="20577"/>
          <ac:spMkLst>
            <pc:docMk/>
            <pc:sldMk cId="978334463" sldId="2146846054"/>
            <ac:spMk id="4" creationId="{1BF894CE-5EB9-4BB3-F6C7-477E37F6A6AA}"/>
          </ac:spMkLst>
        </pc:spChg>
        <pc:spChg chg="del">
          <ac:chgData name="Karolina Guillen" userId="c1c08796-a0be-47c6-af52-5d31fd96ec50" providerId="ADAL" clId="{05577134-947B-4D05-AE85-CBC7F5122757}" dt="2024-03-25T14:45:10.919" v="214" actId="478"/>
          <ac:spMkLst>
            <pc:docMk/>
            <pc:sldMk cId="978334463" sldId="2146846054"/>
            <ac:spMk id="5" creationId="{C7891BCF-4594-FC3E-339A-39614A83E543}"/>
          </ac:spMkLst>
        </pc:spChg>
        <pc:spChg chg="mod">
          <ac:chgData name="Karolina Guillen" userId="c1c08796-a0be-47c6-af52-5d31fd96ec50" providerId="ADAL" clId="{05577134-947B-4D05-AE85-CBC7F5122757}" dt="2024-03-29T16:15:54.692" v="4060" actId="20577"/>
          <ac:spMkLst>
            <pc:docMk/>
            <pc:sldMk cId="978334463" sldId="2146846054"/>
            <ac:spMk id="8" creationId="{569CC2EB-6331-8832-92EB-CE312C387E14}"/>
          </ac:spMkLst>
        </pc:spChg>
        <pc:spChg chg="mod">
          <ac:chgData name="Karolina Guillen" userId="c1c08796-a0be-47c6-af52-5d31fd96ec50" providerId="ADAL" clId="{05577134-947B-4D05-AE85-CBC7F5122757}" dt="2024-03-25T18:35:37.291" v="395"/>
          <ac:spMkLst>
            <pc:docMk/>
            <pc:sldMk cId="978334463" sldId="2146846054"/>
            <ac:spMk id="10" creationId="{96D72E0B-2CAA-59C8-C47A-4B251709B0B9}"/>
          </ac:spMkLst>
        </pc:spChg>
        <pc:spChg chg="mod">
          <ac:chgData name="Karolina Guillen" userId="c1c08796-a0be-47c6-af52-5d31fd96ec50" providerId="ADAL" clId="{05577134-947B-4D05-AE85-CBC7F5122757}" dt="2024-03-29T20:18:25.859" v="7075" actId="20577"/>
          <ac:spMkLst>
            <pc:docMk/>
            <pc:sldMk cId="978334463" sldId="2146846054"/>
            <ac:spMk id="11" creationId="{BEA36052-F2AD-CD8A-4ABB-55EF73D61DAC}"/>
          </ac:spMkLst>
        </pc:spChg>
        <pc:spChg chg="add del mod">
          <ac:chgData name="Karolina Guillen" userId="c1c08796-a0be-47c6-af52-5d31fd96ec50" providerId="ADAL" clId="{05577134-947B-4D05-AE85-CBC7F5122757}" dt="2024-03-26T14:31:20.106" v="1100" actId="478"/>
          <ac:spMkLst>
            <pc:docMk/>
            <pc:sldMk cId="978334463" sldId="2146846054"/>
            <ac:spMk id="15" creationId="{0B0BF057-E185-D2BA-80ED-DCD317143DA5}"/>
          </ac:spMkLst>
        </pc:spChg>
        <pc:spChg chg="mod">
          <ac:chgData name="Karolina Guillen" userId="c1c08796-a0be-47c6-af52-5d31fd96ec50" providerId="ADAL" clId="{05577134-947B-4D05-AE85-CBC7F5122757}" dt="2024-03-26T14:55:33.813" v="1109" actId="1076"/>
          <ac:spMkLst>
            <pc:docMk/>
            <pc:sldMk cId="978334463" sldId="2146846054"/>
            <ac:spMk id="25" creationId="{845FEED4-6A19-2253-C166-886C3BD75C9E}"/>
          </ac:spMkLst>
        </pc:spChg>
        <pc:picChg chg="add mod ord modCrop">
          <ac:chgData name="Karolina Guillen" userId="c1c08796-a0be-47c6-af52-5d31fd96ec50" providerId="ADAL" clId="{05577134-947B-4D05-AE85-CBC7F5122757}" dt="2024-03-26T16:52:46.124" v="1134" actId="732"/>
          <ac:picMkLst>
            <pc:docMk/>
            <pc:sldMk cId="978334463" sldId="2146846054"/>
            <ac:picMk id="2" creationId="{D882A5A8-C4A3-3BA6-9350-9C439568B4FA}"/>
          </ac:picMkLst>
        </pc:picChg>
        <pc:picChg chg="del">
          <ac:chgData name="Karolina Guillen" userId="c1c08796-a0be-47c6-af52-5d31fd96ec50" providerId="ADAL" clId="{05577134-947B-4D05-AE85-CBC7F5122757}" dt="2024-03-26T14:56:21.161" v="1119" actId="478"/>
          <ac:picMkLst>
            <pc:docMk/>
            <pc:sldMk cId="978334463" sldId="2146846054"/>
            <ac:picMk id="13" creationId="{63A4B31F-F603-0687-8236-CE7DA588EEBF}"/>
          </ac:picMkLst>
        </pc:picChg>
      </pc:sldChg>
      <pc:sldChg chg="addSp delSp modSp mod modCm">
        <pc:chgData name="Karolina Guillen" userId="c1c08796-a0be-47c6-af52-5d31fd96ec50" providerId="ADAL" clId="{05577134-947B-4D05-AE85-CBC7F5122757}" dt="2024-03-29T20:22:40.743" v="7206"/>
        <pc:sldMkLst>
          <pc:docMk/>
          <pc:sldMk cId="188383507" sldId="2146846055"/>
        </pc:sldMkLst>
        <pc:spChg chg="mod">
          <ac:chgData name="Karolina Guillen" userId="c1c08796-a0be-47c6-af52-5d31fd96ec50" providerId="ADAL" clId="{05577134-947B-4D05-AE85-CBC7F5122757}" dt="2024-03-25T14:49:07.570" v="234" actId="20577"/>
          <ac:spMkLst>
            <pc:docMk/>
            <pc:sldMk cId="188383507" sldId="2146846055"/>
            <ac:spMk id="3" creationId="{622A2013-09D5-22BE-0227-864F3B519CC3}"/>
          </ac:spMkLst>
        </pc:spChg>
        <pc:spChg chg="mod">
          <ac:chgData name="Karolina Guillen" userId="c1c08796-a0be-47c6-af52-5d31fd96ec50" providerId="ADAL" clId="{05577134-947B-4D05-AE85-CBC7F5122757}" dt="2024-03-29T15:22:24.965" v="3716" actId="1035"/>
          <ac:spMkLst>
            <pc:docMk/>
            <pc:sldMk cId="188383507" sldId="2146846055"/>
            <ac:spMk id="4" creationId="{266BE989-FC87-6742-2706-6F3C1333D0C1}"/>
          </ac:spMkLst>
        </pc:spChg>
        <pc:spChg chg="del">
          <ac:chgData name="Karolina Guillen" userId="c1c08796-a0be-47c6-af52-5d31fd96ec50" providerId="ADAL" clId="{05577134-947B-4D05-AE85-CBC7F5122757}" dt="2024-03-25T14:44:11.277" v="200" actId="478"/>
          <ac:spMkLst>
            <pc:docMk/>
            <pc:sldMk cId="188383507" sldId="2146846055"/>
            <ac:spMk id="5" creationId="{DE8763F4-B462-6BD1-34F6-FFB1173DDB0B}"/>
          </ac:spMkLst>
        </pc:spChg>
        <pc:spChg chg="del">
          <ac:chgData name="Karolina Guillen" userId="c1c08796-a0be-47c6-af52-5d31fd96ec50" providerId="ADAL" clId="{05577134-947B-4D05-AE85-CBC7F5122757}" dt="2024-03-25T14:44:13.065" v="201" actId="478"/>
          <ac:spMkLst>
            <pc:docMk/>
            <pc:sldMk cId="188383507" sldId="2146846055"/>
            <ac:spMk id="6" creationId="{CE1BAB1B-8120-9EE1-17F9-DC93C1D5FD95}"/>
          </ac:spMkLst>
        </pc:spChg>
        <pc:spChg chg="add del mod">
          <ac:chgData name="Karolina Guillen" userId="c1c08796-a0be-47c6-af52-5d31fd96ec50" providerId="ADAL" clId="{05577134-947B-4D05-AE85-CBC7F5122757}" dt="2024-03-25T14:51:26.699" v="237" actId="478"/>
          <ac:spMkLst>
            <pc:docMk/>
            <pc:sldMk cId="188383507" sldId="2146846055"/>
            <ac:spMk id="9" creationId="{739BCD03-E845-4F94-A33C-C6DBE57DF28B}"/>
          </ac:spMkLst>
        </pc:spChg>
        <pc:picChg chg="del">
          <ac:chgData name="Karolina Guillen" userId="c1c08796-a0be-47c6-af52-5d31fd96ec50" providerId="ADAL" clId="{05577134-947B-4D05-AE85-CBC7F5122757}" dt="2024-03-25T14:52:42.830" v="249" actId="478"/>
          <ac:picMkLst>
            <pc:docMk/>
            <pc:sldMk cId="188383507" sldId="2146846055"/>
            <ac:picMk id="11" creationId="{705662CF-33D8-DB28-EFBB-EFF5D91F0778}"/>
          </ac:picMkLst>
        </pc:picChg>
        <pc:picChg chg="add mod ord modCrop">
          <ac:chgData name="Karolina Guillen" userId="c1c08796-a0be-47c6-af52-5d31fd96ec50" providerId="ADAL" clId="{05577134-947B-4D05-AE85-CBC7F5122757}" dt="2024-03-25T14:52:41.525" v="248" actId="167"/>
          <ac:picMkLst>
            <pc:docMk/>
            <pc:sldMk cId="188383507" sldId="2146846055"/>
            <ac:picMk id="13" creationId="{A086D281-3467-C0CD-EB70-C0A84183A308}"/>
          </ac:picMkLst>
        </pc:pic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05577134-947B-4D05-AE85-CBC7F5122757}" dt="2024-03-29T20:22:40.743" v="7206"/>
              <pc2:cmMkLst xmlns:pc2="http://schemas.microsoft.com/office/powerpoint/2019/9/main/command">
                <pc:docMk/>
                <pc:sldMk cId="188383507" sldId="2146846055"/>
                <pc2:cmMk id="{A5FBA0AB-F37F-4778-ADD9-29882ECF336D}"/>
              </pc2:cmMkLst>
              <pc226:cmRplyChg chg="add">
                <pc226:chgData name="Karolina Guillen" userId="c1c08796-a0be-47c6-af52-5d31fd96ec50" providerId="ADAL" clId="{05577134-947B-4D05-AE85-CBC7F5122757}" dt="2024-03-29T20:22:40.743" v="7206"/>
                <pc2:cmRplyMkLst xmlns:pc2="http://schemas.microsoft.com/office/powerpoint/2019/9/main/command">
                  <pc:docMk/>
                  <pc:sldMk cId="188383507" sldId="2146846055"/>
                  <pc2:cmMk id="{A5FBA0AB-F37F-4778-ADD9-29882ECF336D}"/>
                  <pc2:cmRplyMk id="{3307638F-EF03-4E57-B359-CBEDA8FD80C8}"/>
                </pc2:cmRplyMkLst>
              </pc226:cmRplyChg>
            </pc226:cmChg>
          </p:ext>
        </pc:extLst>
      </pc:sldChg>
      <pc:sldChg chg="delSp del mod">
        <pc:chgData name="Karolina Guillen" userId="c1c08796-a0be-47c6-af52-5d31fd96ec50" providerId="ADAL" clId="{05577134-947B-4D05-AE85-CBC7F5122757}" dt="2024-03-25T14:44:43.230" v="206" actId="47"/>
        <pc:sldMkLst>
          <pc:docMk/>
          <pc:sldMk cId="983172386" sldId="2146846056"/>
        </pc:sldMkLst>
        <pc:spChg chg="del">
          <ac:chgData name="Karolina Guillen" userId="c1c08796-a0be-47c6-af52-5d31fd96ec50" providerId="ADAL" clId="{05577134-947B-4D05-AE85-CBC7F5122757}" dt="2024-03-25T14:44:32.739" v="205" actId="478"/>
          <ac:spMkLst>
            <pc:docMk/>
            <pc:sldMk cId="983172386" sldId="2146846056"/>
            <ac:spMk id="2" creationId="{29A8EC34-53FF-5D7D-CA39-1488BE6524D5}"/>
          </ac:spMkLst>
        </pc:spChg>
      </pc:sldChg>
      <pc:sldChg chg="addSp delSp modSp del mod">
        <pc:chgData name="Karolina Guillen" userId="c1c08796-a0be-47c6-af52-5d31fd96ec50" providerId="ADAL" clId="{05577134-947B-4D05-AE85-CBC7F5122757}" dt="2024-03-29T16:15:39.147" v="4055" actId="47"/>
        <pc:sldMkLst>
          <pc:docMk/>
          <pc:sldMk cId="4260221168" sldId="2146846056"/>
        </pc:sldMkLst>
        <pc:spChg chg="add del mod">
          <ac:chgData name="Karolina Guillen" userId="c1c08796-a0be-47c6-af52-5d31fd96ec50" providerId="ADAL" clId="{05577134-947B-4D05-AE85-CBC7F5122757}" dt="2024-03-27T20:46:36.430" v="2430" actId="478"/>
          <ac:spMkLst>
            <pc:docMk/>
            <pc:sldMk cId="4260221168" sldId="2146846056"/>
            <ac:spMk id="3" creationId="{E2A666AD-A58E-D3B5-13D9-FBA7611FF332}"/>
          </ac:spMkLst>
        </pc:spChg>
        <pc:spChg chg="del">
          <ac:chgData name="Karolina Guillen" userId="c1c08796-a0be-47c6-af52-5d31fd96ec50" providerId="ADAL" clId="{05577134-947B-4D05-AE85-CBC7F5122757}" dt="2024-03-26T13:12:05.221" v="715" actId="478"/>
          <ac:spMkLst>
            <pc:docMk/>
            <pc:sldMk cId="4260221168" sldId="2146846056"/>
            <ac:spMk id="4" creationId="{1BF894CE-5EB9-4BB3-F6C7-477E37F6A6AA}"/>
          </ac:spMkLst>
        </pc:spChg>
        <pc:spChg chg="add mod">
          <ac:chgData name="Karolina Guillen" userId="c1c08796-a0be-47c6-af52-5d31fd96ec50" providerId="ADAL" clId="{05577134-947B-4D05-AE85-CBC7F5122757}" dt="2024-03-27T20:51:52.089" v="2548" actId="1076"/>
          <ac:spMkLst>
            <pc:docMk/>
            <pc:sldMk cId="4260221168" sldId="2146846056"/>
            <ac:spMk id="4" creationId="{7F27376B-1A9B-FA86-4867-0FD8516BD327}"/>
          </ac:spMkLst>
        </pc:spChg>
        <pc:spChg chg="add mod">
          <ac:chgData name="Karolina Guillen" userId="c1c08796-a0be-47c6-af52-5d31fd96ec50" providerId="ADAL" clId="{05577134-947B-4D05-AE85-CBC7F5122757}" dt="2024-03-26T13:13:42.759" v="862" actId="20577"/>
          <ac:spMkLst>
            <pc:docMk/>
            <pc:sldMk cId="4260221168" sldId="2146846056"/>
            <ac:spMk id="8" creationId="{21CB8534-25DE-120A-3623-92D543423D22}"/>
          </ac:spMkLst>
        </pc:spChg>
        <pc:spChg chg="add mod">
          <ac:chgData name="Karolina Guillen" userId="c1c08796-a0be-47c6-af52-5d31fd96ec50" providerId="ADAL" clId="{05577134-947B-4D05-AE85-CBC7F5122757}" dt="2024-03-27T20:53:27.091" v="2726" actId="20577"/>
          <ac:spMkLst>
            <pc:docMk/>
            <pc:sldMk cId="4260221168" sldId="2146846056"/>
            <ac:spMk id="11" creationId="{CBBB4B33-CD3D-6BF0-23A6-23A4DCA04CCD}"/>
          </ac:spMkLst>
        </pc:spChg>
        <pc:spChg chg="del">
          <ac:chgData name="Karolina Guillen" userId="c1c08796-a0be-47c6-af52-5d31fd96ec50" providerId="ADAL" clId="{05577134-947B-4D05-AE85-CBC7F5122757}" dt="2024-03-26T13:12:24.763" v="728" actId="478"/>
          <ac:spMkLst>
            <pc:docMk/>
            <pc:sldMk cId="4260221168" sldId="2146846056"/>
            <ac:spMk id="12" creationId="{A8572D90-1428-AE54-4C77-4A4AD91A784E}"/>
          </ac:spMkLst>
        </pc:spChg>
        <pc:spChg chg="mod">
          <ac:chgData name="Karolina Guillen" userId="c1c08796-a0be-47c6-af52-5d31fd96ec50" providerId="ADAL" clId="{05577134-947B-4D05-AE85-CBC7F5122757}" dt="2024-03-26T13:20:51.946" v="1034" actId="20577"/>
          <ac:spMkLst>
            <pc:docMk/>
            <pc:sldMk cId="4260221168" sldId="2146846056"/>
            <ac:spMk id="13" creationId="{FF63BACE-5522-A7F8-D1E1-7E59B9D28DFB}"/>
          </ac:spMkLst>
        </pc:spChg>
        <pc:spChg chg="mod">
          <ac:chgData name="Karolina Guillen" userId="c1c08796-a0be-47c6-af52-5d31fd96ec50" providerId="ADAL" clId="{05577134-947B-4D05-AE85-CBC7F5122757}" dt="2024-03-26T13:13:31.998" v="859" actId="12788"/>
          <ac:spMkLst>
            <pc:docMk/>
            <pc:sldMk cId="4260221168" sldId="2146846056"/>
            <ac:spMk id="16" creationId="{B8EA6647-F4C2-5B85-3F4C-60C10E36745F}"/>
          </ac:spMkLst>
        </pc:spChg>
        <pc:spChg chg="add mod">
          <ac:chgData name="Karolina Guillen" userId="c1c08796-a0be-47c6-af52-5d31fd96ec50" providerId="ADAL" clId="{05577134-947B-4D05-AE85-CBC7F5122757}" dt="2024-03-26T13:20:17.183" v="1023" actId="20577"/>
          <ac:spMkLst>
            <pc:docMk/>
            <pc:sldMk cId="4260221168" sldId="2146846056"/>
            <ac:spMk id="19" creationId="{00465793-555B-C9AD-E011-4F6C9FFDEDE4}"/>
          </ac:spMkLst>
        </pc:spChg>
        <pc:spChg chg="mod">
          <ac:chgData name="Karolina Guillen" userId="c1c08796-a0be-47c6-af52-5d31fd96ec50" providerId="ADAL" clId="{05577134-947B-4D05-AE85-CBC7F5122757}" dt="2024-03-26T13:12:10.504" v="727" actId="20577"/>
          <ac:spMkLst>
            <pc:docMk/>
            <pc:sldMk cId="4260221168" sldId="2146846056"/>
            <ac:spMk id="34" creationId="{397F8115-3C43-5A2B-C88E-1953D955DE71}"/>
          </ac:spMkLst>
        </pc:spChg>
        <pc:grpChg chg="add del mod">
          <ac:chgData name="Karolina Guillen" userId="c1c08796-a0be-47c6-af52-5d31fd96ec50" providerId="ADAL" clId="{05577134-947B-4D05-AE85-CBC7F5122757}" dt="2024-03-26T13:13:26.117" v="858" actId="165"/>
          <ac:grpSpMkLst>
            <pc:docMk/>
            <pc:sldMk cId="4260221168" sldId="2146846056"/>
            <ac:grpSpMk id="17" creationId="{92616EDE-FF8D-3AC3-A9A8-BE290EDBD02E}"/>
          </ac:grpSpMkLst>
        </pc:grpChg>
        <pc:graphicFrameChg chg="add mod topLvl">
          <ac:chgData name="Karolina Guillen" userId="c1c08796-a0be-47c6-af52-5d31fd96ec50" providerId="ADAL" clId="{05577134-947B-4D05-AE85-CBC7F5122757}" dt="2024-03-26T13:19:48.886" v="1011" actId="207"/>
          <ac:graphicFrameMkLst>
            <pc:docMk/>
            <pc:sldMk cId="4260221168" sldId="2146846056"/>
            <ac:graphicFrameMk id="7" creationId="{B1090A76-DB5E-D034-1FA0-832FFDE06911}"/>
          </ac:graphicFrameMkLst>
        </pc:graphicFrameChg>
        <pc:graphicFrameChg chg="del">
          <ac:chgData name="Karolina Guillen" userId="c1c08796-a0be-47c6-af52-5d31fd96ec50" providerId="ADAL" clId="{05577134-947B-4D05-AE85-CBC7F5122757}" dt="2024-03-26T13:12:24.763" v="728" actId="478"/>
          <ac:graphicFrameMkLst>
            <pc:docMk/>
            <pc:sldMk cId="4260221168" sldId="2146846056"/>
            <ac:graphicFrameMk id="11" creationId="{2F9964A4-9419-697D-E25C-FF2859DEAF21}"/>
          </ac:graphicFrameMkLst>
        </pc:graphicFrameChg>
        <pc:graphicFrameChg chg="mod topLvl">
          <ac:chgData name="Karolina Guillen" userId="c1c08796-a0be-47c6-af52-5d31fd96ec50" providerId="ADAL" clId="{05577134-947B-4D05-AE85-CBC7F5122757}" dt="2024-03-27T14:04:40.005" v="2067" actId="20577"/>
          <ac:graphicFrameMkLst>
            <pc:docMk/>
            <pc:sldMk cId="4260221168" sldId="2146846056"/>
            <ac:graphicFrameMk id="15" creationId="{062E1565-C92A-9B0F-E4D6-185AB8437EEC}"/>
          </ac:graphicFrameMkLst>
        </pc:graphicFrameChg>
        <pc:graphicFrameChg chg="add del mod">
          <ac:chgData name="Karolina Guillen" userId="c1c08796-a0be-47c6-af52-5d31fd96ec50" providerId="ADAL" clId="{05577134-947B-4D05-AE85-CBC7F5122757}" dt="2024-03-26T13:19:32.295" v="1008" actId="478"/>
          <ac:graphicFrameMkLst>
            <pc:docMk/>
            <pc:sldMk cId="4260221168" sldId="2146846056"/>
            <ac:graphicFrameMk id="18" creationId="{EF177AF7-0D14-C5D4-78D2-ABA4D3AA7F0C}"/>
          </ac:graphicFrameMkLst>
        </pc:graphicFrameChg>
        <pc:cxnChg chg="mod topLvl">
          <ac:chgData name="Karolina Guillen" userId="c1c08796-a0be-47c6-af52-5d31fd96ec50" providerId="ADAL" clId="{05577134-947B-4D05-AE85-CBC7F5122757}" dt="2024-03-26T13:13:26.117" v="858" actId="165"/>
          <ac:cxnSpMkLst>
            <pc:docMk/>
            <pc:sldMk cId="4260221168" sldId="2146846056"/>
            <ac:cxnSpMk id="14" creationId="{E3D37670-6F5E-E6B4-AE9A-39455CE7869D}"/>
          </ac:cxnSpMkLst>
        </pc:cxnChg>
      </pc:sldChg>
      <pc:sldChg chg="addSp delSp modSp del mod">
        <pc:chgData name="Karolina Guillen" userId="c1c08796-a0be-47c6-af52-5d31fd96ec50" providerId="ADAL" clId="{05577134-947B-4D05-AE85-CBC7F5122757}" dt="2024-03-29T20:20:22.058" v="7201" actId="47"/>
        <pc:sldMkLst>
          <pc:docMk/>
          <pc:sldMk cId="984656097" sldId="2146846057"/>
        </pc:sldMkLst>
        <pc:spChg chg="mod ord">
          <ac:chgData name="Karolina Guillen" userId="c1c08796-a0be-47c6-af52-5d31fd96ec50" providerId="ADAL" clId="{05577134-947B-4D05-AE85-CBC7F5122757}" dt="2024-03-26T22:14:45.371" v="2054"/>
          <ac:spMkLst>
            <pc:docMk/>
            <pc:sldMk cId="984656097" sldId="2146846057"/>
            <ac:spMk id="3" creationId="{530BD57D-55A1-21FA-2B5F-FE073524377D}"/>
          </ac:spMkLst>
        </pc:spChg>
        <pc:spChg chg="mod">
          <ac:chgData name="Karolina Guillen" userId="c1c08796-a0be-47c6-af52-5d31fd96ec50" providerId="ADAL" clId="{05577134-947B-4D05-AE85-CBC7F5122757}" dt="2024-03-26T22:04:59.325" v="1935" actId="20577"/>
          <ac:spMkLst>
            <pc:docMk/>
            <pc:sldMk cId="984656097" sldId="2146846057"/>
            <ac:spMk id="16" creationId="{46BD1D7B-CFFD-AB40-AE04-379262D9E97A}"/>
          </ac:spMkLst>
        </pc:spChg>
        <pc:spChg chg="mod">
          <ac:chgData name="Karolina Guillen" userId="c1c08796-a0be-47c6-af52-5d31fd96ec50" providerId="ADAL" clId="{05577134-947B-4D05-AE85-CBC7F5122757}" dt="2024-03-26T22:05:05.152" v="1937" actId="20577"/>
          <ac:spMkLst>
            <pc:docMk/>
            <pc:sldMk cId="984656097" sldId="2146846057"/>
            <ac:spMk id="22" creationId="{B1BE4DC6-FCA9-4F86-99F1-233BF7C9C9DD}"/>
          </ac:spMkLst>
        </pc:spChg>
        <pc:spChg chg="mod ord">
          <ac:chgData name="Karolina Guillen" userId="c1c08796-a0be-47c6-af52-5d31fd96ec50" providerId="ADAL" clId="{05577134-947B-4D05-AE85-CBC7F5122757}" dt="2024-03-26T22:14:18.774" v="2052" actId="1076"/>
          <ac:spMkLst>
            <pc:docMk/>
            <pc:sldMk cId="984656097" sldId="2146846057"/>
            <ac:spMk id="27" creationId="{37ADB552-2F9D-4070-8B3C-F83245944B29}"/>
          </ac:spMkLst>
        </pc:spChg>
        <pc:graphicFrameChg chg="del modGraphic">
          <ac:chgData name="Karolina Guillen" userId="c1c08796-a0be-47c6-af52-5d31fd96ec50" providerId="ADAL" clId="{05577134-947B-4D05-AE85-CBC7F5122757}" dt="2024-03-26T22:06:55.671" v="1940" actId="478"/>
          <ac:graphicFrameMkLst>
            <pc:docMk/>
            <pc:sldMk cId="984656097" sldId="2146846057"/>
            <ac:graphicFrameMk id="2" creationId="{2FBBE636-B75A-488D-AAD2-A13F05F072E2}"/>
          </ac:graphicFrameMkLst>
        </pc:graphicFrameChg>
        <pc:graphicFrameChg chg="add mod modGraphic">
          <ac:chgData name="Karolina Guillen" userId="c1c08796-a0be-47c6-af52-5d31fd96ec50" providerId="ADAL" clId="{05577134-947B-4D05-AE85-CBC7F5122757}" dt="2024-03-26T22:15:24.954" v="2055" actId="242"/>
          <ac:graphicFrameMkLst>
            <pc:docMk/>
            <pc:sldMk cId="984656097" sldId="2146846057"/>
            <ac:graphicFrameMk id="4" creationId="{080173AD-AC7F-7316-F05F-7ADCFFE9335C}"/>
          </ac:graphicFrameMkLst>
        </pc:graphicFrameChg>
      </pc:sldChg>
      <pc:sldChg chg="add del">
        <pc:chgData name="Karolina Guillen" userId="c1c08796-a0be-47c6-af52-5d31fd96ec50" providerId="ADAL" clId="{05577134-947B-4D05-AE85-CBC7F5122757}" dt="2024-03-25T21:56:03.753" v="707"/>
        <pc:sldMkLst>
          <pc:docMk/>
          <pc:sldMk cId="2895909323" sldId="2146846057"/>
        </pc:sldMkLst>
      </pc:sldChg>
      <pc:sldChg chg="addSp delSp modSp add del mod">
        <pc:chgData name="Karolina Guillen" userId="c1c08796-a0be-47c6-af52-5d31fd96ec50" providerId="ADAL" clId="{05577134-947B-4D05-AE85-CBC7F5122757}" dt="2024-03-29T20:20:23.855" v="7202" actId="2696"/>
        <pc:sldMkLst>
          <pc:docMk/>
          <pc:sldMk cId="4034139555" sldId="2146846058"/>
        </pc:sldMkLst>
        <pc:spChg chg="add mod">
          <ac:chgData name="Karolina Guillen" userId="c1c08796-a0be-47c6-af52-5d31fd96ec50" providerId="ADAL" clId="{05577134-947B-4D05-AE85-CBC7F5122757}" dt="2024-03-28T21:13:44.305" v="3391" actId="1036"/>
          <ac:spMkLst>
            <pc:docMk/>
            <pc:sldMk cId="4034139555" sldId="2146846058"/>
            <ac:spMk id="6" creationId="{DB0361F3-55A4-C9A1-8ED6-384283E0E35C}"/>
          </ac:spMkLst>
        </pc:spChg>
        <pc:spChg chg="mod">
          <ac:chgData name="Karolina Guillen" userId="c1c08796-a0be-47c6-af52-5d31fd96ec50" providerId="ADAL" clId="{05577134-947B-4D05-AE85-CBC7F5122757}" dt="2024-03-28T21:13:47.179" v="3397" actId="20577"/>
          <ac:spMkLst>
            <pc:docMk/>
            <pc:sldMk cId="4034139555" sldId="2146846058"/>
            <ac:spMk id="16" creationId="{46BD1D7B-CFFD-AB40-AE04-379262D9E97A}"/>
          </ac:spMkLst>
        </pc:spChg>
        <pc:spChg chg="mod">
          <ac:chgData name="Karolina Guillen" userId="c1c08796-a0be-47c6-af52-5d31fd96ec50" providerId="ADAL" clId="{05577134-947B-4D05-AE85-CBC7F5122757}" dt="2024-03-28T21:14:05.144" v="3410" actId="1036"/>
          <ac:spMkLst>
            <pc:docMk/>
            <pc:sldMk cId="4034139555" sldId="2146846058"/>
            <ac:spMk id="22" creationId="{B1BE4DC6-FCA9-4F86-99F1-233BF7C9C9DD}"/>
          </ac:spMkLst>
        </pc:spChg>
        <pc:spChg chg="del">
          <ac:chgData name="Karolina Guillen" userId="c1c08796-a0be-47c6-af52-5d31fd96ec50" providerId="ADAL" clId="{05577134-947B-4D05-AE85-CBC7F5122757}" dt="2024-03-28T19:42:18.761" v="3281" actId="478"/>
          <ac:spMkLst>
            <pc:docMk/>
            <pc:sldMk cId="4034139555" sldId="2146846058"/>
            <ac:spMk id="27" creationId="{37ADB552-2F9D-4070-8B3C-F83245944B29}"/>
          </ac:spMkLst>
        </pc:spChg>
        <pc:graphicFrameChg chg="del">
          <ac:chgData name="Karolina Guillen" userId="c1c08796-a0be-47c6-af52-5d31fd96ec50" providerId="ADAL" clId="{05577134-947B-4D05-AE85-CBC7F5122757}" dt="2024-03-28T19:37:52.730" v="3099" actId="478"/>
          <ac:graphicFrameMkLst>
            <pc:docMk/>
            <pc:sldMk cId="4034139555" sldId="2146846058"/>
            <ac:graphicFrameMk id="4" creationId="{080173AD-AC7F-7316-F05F-7ADCFFE9335C}"/>
          </ac:graphicFrameMkLst>
        </pc:graphicFrameChg>
        <pc:picChg chg="add mod">
          <ac:chgData name="Karolina Guillen" userId="c1c08796-a0be-47c6-af52-5d31fd96ec50" providerId="ADAL" clId="{05577134-947B-4D05-AE85-CBC7F5122757}" dt="2024-03-28T21:13:58.496" v="3405" actId="1036"/>
          <ac:picMkLst>
            <pc:docMk/>
            <pc:sldMk cId="4034139555" sldId="2146846058"/>
            <ac:picMk id="2" creationId="{C8EDA311-FE34-5623-A97B-957F9A030644}"/>
          </ac:picMkLst>
        </pc:picChg>
      </pc:sldChg>
      <pc:sldChg chg="addSp delSp modSp add mod">
        <pc:chgData name="Karolina Guillen" userId="c1c08796-a0be-47c6-af52-5d31fd96ec50" providerId="ADAL" clId="{05577134-947B-4D05-AE85-CBC7F5122757}" dt="2024-03-28T21:24:29.296" v="3477" actId="1036"/>
        <pc:sldMkLst>
          <pc:docMk/>
          <pc:sldMk cId="3272005923" sldId="2146846059"/>
        </pc:sldMkLst>
        <pc:spChg chg="add mod">
          <ac:chgData name="Karolina Guillen" userId="c1c08796-a0be-47c6-af52-5d31fd96ec50" providerId="ADAL" clId="{05577134-947B-4D05-AE85-CBC7F5122757}" dt="2024-03-28T21:24:29.296" v="3477" actId="1036"/>
          <ac:spMkLst>
            <pc:docMk/>
            <pc:sldMk cId="3272005923" sldId="2146846059"/>
            <ac:spMk id="4" creationId="{599F37F8-23C8-4F00-744C-0F49243DF72B}"/>
          </ac:spMkLst>
        </pc:spChg>
        <pc:spChg chg="add del mod">
          <ac:chgData name="Karolina Guillen" userId="c1c08796-a0be-47c6-af52-5d31fd96ec50" providerId="ADAL" clId="{05577134-947B-4D05-AE85-CBC7F5122757}" dt="2024-03-28T21:19:52.269" v="3419" actId="478"/>
          <ac:spMkLst>
            <pc:docMk/>
            <pc:sldMk cId="3272005923" sldId="2146846059"/>
            <ac:spMk id="5" creationId="{38D75013-22D2-DB62-9134-2610B6435F2E}"/>
          </ac:spMkLst>
        </pc:spChg>
        <pc:spChg chg="del">
          <ac:chgData name="Karolina Guillen" userId="c1c08796-a0be-47c6-af52-5d31fd96ec50" providerId="ADAL" clId="{05577134-947B-4D05-AE85-CBC7F5122757}" dt="2024-03-28T21:19:37.276" v="3412" actId="478"/>
          <ac:spMkLst>
            <pc:docMk/>
            <pc:sldMk cId="3272005923" sldId="2146846059"/>
            <ac:spMk id="6" creationId="{DB0361F3-55A4-C9A1-8ED6-384283E0E35C}"/>
          </ac:spMkLst>
        </pc:spChg>
        <pc:spChg chg="add del mod">
          <ac:chgData name="Karolina Guillen" userId="c1c08796-a0be-47c6-af52-5d31fd96ec50" providerId="ADAL" clId="{05577134-947B-4D05-AE85-CBC7F5122757}" dt="2024-03-28T21:21:00.040" v="3425" actId="478"/>
          <ac:spMkLst>
            <pc:docMk/>
            <pc:sldMk cId="3272005923" sldId="2146846059"/>
            <ac:spMk id="7" creationId="{9AA0446B-BF16-7F25-AD35-76F3469C5DBB}"/>
          </ac:spMkLst>
        </pc:spChg>
        <pc:spChg chg="add mod">
          <ac:chgData name="Karolina Guillen" userId="c1c08796-a0be-47c6-af52-5d31fd96ec50" providerId="ADAL" clId="{05577134-947B-4D05-AE85-CBC7F5122757}" dt="2024-03-28T21:23:51.404" v="3466" actId="403"/>
          <ac:spMkLst>
            <pc:docMk/>
            <pc:sldMk cId="3272005923" sldId="2146846059"/>
            <ac:spMk id="8" creationId="{7B0169A6-8888-B71A-6959-C594603B36D2}"/>
          </ac:spMkLst>
        </pc:spChg>
        <pc:spChg chg="add mod ord">
          <ac:chgData name="Karolina Guillen" userId="c1c08796-a0be-47c6-af52-5d31fd96ec50" providerId="ADAL" clId="{05577134-947B-4D05-AE85-CBC7F5122757}" dt="2024-03-28T21:24:26.818" v="3470" actId="14100"/>
          <ac:spMkLst>
            <pc:docMk/>
            <pc:sldMk cId="3272005923" sldId="2146846059"/>
            <ac:spMk id="9" creationId="{F7D16E19-3497-309D-8C03-5EF75764CA3D}"/>
          </ac:spMkLst>
        </pc:spChg>
        <pc:spChg chg="del">
          <ac:chgData name="Karolina Guillen" userId="c1c08796-a0be-47c6-af52-5d31fd96ec50" providerId="ADAL" clId="{05577134-947B-4D05-AE85-CBC7F5122757}" dt="2024-03-28T21:19:37.276" v="3412" actId="478"/>
          <ac:spMkLst>
            <pc:docMk/>
            <pc:sldMk cId="3272005923" sldId="2146846059"/>
            <ac:spMk id="16" creationId="{46BD1D7B-CFFD-AB40-AE04-379262D9E97A}"/>
          </ac:spMkLst>
        </pc:spChg>
        <pc:spChg chg="del">
          <ac:chgData name="Karolina Guillen" userId="c1c08796-a0be-47c6-af52-5d31fd96ec50" providerId="ADAL" clId="{05577134-947B-4D05-AE85-CBC7F5122757}" dt="2024-03-28T21:19:37.276" v="3412" actId="478"/>
          <ac:spMkLst>
            <pc:docMk/>
            <pc:sldMk cId="3272005923" sldId="2146846059"/>
            <ac:spMk id="22" creationId="{B1BE4DC6-FCA9-4F86-99F1-233BF7C9C9DD}"/>
          </ac:spMkLst>
        </pc:spChg>
        <pc:picChg chg="del">
          <ac:chgData name="Karolina Guillen" userId="c1c08796-a0be-47c6-af52-5d31fd96ec50" providerId="ADAL" clId="{05577134-947B-4D05-AE85-CBC7F5122757}" dt="2024-03-28T21:19:39.471" v="3414" actId="478"/>
          <ac:picMkLst>
            <pc:docMk/>
            <pc:sldMk cId="3272005923" sldId="2146846059"/>
            <ac:picMk id="2" creationId="{C8EDA311-FE34-5623-A97B-957F9A030644}"/>
          </ac:picMkLst>
        </pc:picChg>
      </pc:sldChg>
      <pc:sldChg chg="addSp modSp mod">
        <pc:chgData name="Karolina Guillen" userId="c1c08796-a0be-47c6-af52-5d31fd96ec50" providerId="ADAL" clId="{05577134-947B-4D05-AE85-CBC7F5122757}" dt="2024-04-01T21:28:48.849" v="7595"/>
        <pc:sldMkLst>
          <pc:docMk/>
          <pc:sldMk cId="2329596111" sldId="2146846061"/>
        </pc:sldMkLst>
        <pc:spChg chg="add mod ord">
          <ac:chgData name="Karolina Guillen" userId="c1c08796-a0be-47c6-af52-5d31fd96ec50" providerId="ADAL" clId="{05577134-947B-4D05-AE85-CBC7F5122757}" dt="2024-04-01T20:33:34.684" v="7288" actId="167"/>
          <ac:spMkLst>
            <pc:docMk/>
            <pc:sldMk cId="2329596111" sldId="2146846061"/>
            <ac:spMk id="2" creationId="{FDDE656E-43AE-F07F-3D2A-7530CC2B9D65}"/>
          </ac:spMkLst>
        </pc:spChg>
        <pc:spChg chg="mod">
          <ac:chgData name="Karolina Guillen" userId="c1c08796-a0be-47c6-af52-5d31fd96ec50" providerId="ADAL" clId="{05577134-947B-4D05-AE85-CBC7F5122757}" dt="2024-04-01T20:32:57.422" v="7286" actId="1076"/>
          <ac:spMkLst>
            <pc:docMk/>
            <pc:sldMk cId="2329596111" sldId="2146846061"/>
            <ac:spMk id="5" creationId="{1F7E95BE-4CDC-6266-4040-D3015C074F0F}"/>
          </ac:spMkLst>
        </pc:spChg>
        <pc:spChg chg="add mod ord">
          <ac:chgData name="Karolina Guillen" userId="c1c08796-a0be-47c6-af52-5d31fd96ec50" providerId="ADAL" clId="{05577134-947B-4D05-AE85-CBC7F5122757}" dt="2024-04-01T21:28:48.849" v="7595"/>
          <ac:spMkLst>
            <pc:docMk/>
            <pc:sldMk cId="2329596111" sldId="2146846061"/>
            <ac:spMk id="9" creationId="{59FFCDBE-264F-BC7C-EE05-A4A792C60BDB}"/>
          </ac:spMkLst>
        </pc:spChg>
        <pc:spChg chg="add mod ord">
          <ac:chgData name="Karolina Guillen" userId="c1c08796-a0be-47c6-af52-5d31fd96ec50" providerId="ADAL" clId="{05577134-947B-4D05-AE85-CBC7F5122757}" dt="2024-04-01T20:33:34.684" v="7288" actId="167"/>
          <ac:spMkLst>
            <pc:docMk/>
            <pc:sldMk cId="2329596111" sldId="2146846061"/>
            <ac:spMk id="13" creationId="{C0667DBF-BCC7-DAD0-3735-BAC78E349102}"/>
          </ac:spMkLst>
        </pc:spChg>
        <pc:spChg chg="add mod ord">
          <ac:chgData name="Karolina Guillen" userId="c1c08796-a0be-47c6-af52-5d31fd96ec50" providerId="ADAL" clId="{05577134-947B-4D05-AE85-CBC7F5122757}" dt="2024-04-01T21:27:53.224" v="7586" actId="1076"/>
          <ac:spMkLst>
            <pc:docMk/>
            <pc:sldMk cId="2329596111" sldId="2146846061"/>
            <ac:spMk id="15" creationId="{CCE72783-4311-B7E2-F1F9-E437E80A6527}"/>
          </ac:spMkLst>
        </pc:spChg>
        <pc:spChg chg="add mod">
          <ac:chgData name="Karolina Guillen" userId="c1c08796-a0be-47c6-af52-5d31fd96ec50" providerId="ADAL" clId="{05577134-947B-4D05-AE85-CBC7F5122757}" dt="2024-04-01T20:33:39.697" v="7289"/>
          <ac:spMkLst>
            <pc:docMk/>
            <pc:sldMk cId="2329596111" sldId="2146846061"/>
            <ac:spMk id="16" creationId="{9E6B0AFE-996A-2316-1363-14080FA1C003}"/>
          </ac:spMkLst>
        </pc:spChg>
        <pc:graphicFrameChg chg="add mod ord">
          <ac:chgData name="Karolina Guillen" userId="c1c08796-a0be-47c6-af52-5d31fd96ec50" providerId="ADAL" clId="{05577134-947B-4D05-AE85-CBC7F5122757}" dt="2024-04-01T21:26:58.837" v="7566"/>
          <ac:graphicFrameMkLst>
            <pc:docMk/>
            <pc:sldMk cId="2329596111" sldId="2146846061"/>
            <ac:graphicFrameMk id="7" creationId="{C9F07C12-511D-46BD-12FF-9545AED1279E}"/>
          </ac:graphicFrameMkLst>
        </pc:graphicFrameChg>
        <pc:graphicFrameChg chg="add mod ord">
          <ac:chgData name="Karolina Guillen" userId="c1c08796-a0be-47c6-af52-5d31fd96ec50" providerId="ADAL" clId="{05577134-947B-4D05-AE85-CBC7F5122757}" dt="2024-04-01T21:28:18.283" v="7591"/>
          <ac:graphicFrameMkLst>
            <pc:docMk/>
            <pc:sldMk cId="2329596111" sldId="2146846061"/>
            <ac:graphicFrameMk id="10" creationId="{44B8090A-1C31-E753-081D-74DA76B4083A}"/>
          </ac:graphicFrameMkLst>
        </pc:graphicFrameChg>
        <pc:cxnChg chg="add mod ord">
          <ac:chgData name="Karolina Guillen" userId="c1c08796-a0be-47c6-af52-5d31fd96ec50" providerId="ADAL" clId="{05577134-947B-4D05-AE85-CBC7F5122757}" dt="2024-04-01T20:33:34.684" v="7288" actId="167"/>
          <ac:cxnSpMkLst>
            <pc:docMk/>
            <pc:sldMk cId="2329596111" sldId="2146846061"/>
            <ac:cxnSpMk id="11" creationId="{F0FCE186-994F-FAF0-26F6-4A34AC268A6E}"/>
          </ac:cxnSpMkLst>
        </pc:cxnChg>
        <pc:cxnChg chg="add mod">
          <ac:chgData name="Karolina Guillen" userId="c1c08796-a0be-47c6-af52-5d31fd96ec50" providerId="ADAL" clId="{05577134-947B-4D05-AE85-CBC7F5122757}" dt="2024-04-01T21:28:23.544" v="7592" actId="14100"/>
          <ac:cxnSpMkLst>
            <pc:docMk/>
            <pc:sldMk cId="2329596111" sldId="2146846061"/>
            <ac:cxnSpMk id="17" creationId="{0B77C39E-D952-B974-50ED-A79F22EA76E5}"/>
          </ac:cxnSpMkLst>
        </pc:cxnChg>
      </pc:sldChg>
      <pc:sldChg chg="addSp delSp modSp mod">
        <pc:chgData name="Karolina Guillen" userId="c1c08796-a0be-47c6-af52-5d31fd96ec50" providerId="ADAL" clId="{05577134-947B-4D05-AE85-CBC7F5122757}" dt="2024-04-02T13:30:20.576" v="7605" actId="478"/>
        <pc:sldMkLst>
          <pc:docMk/>
          <pc:sldMk cId="2377839933" sldId="2146846062"/>
        </pc:sldMkLst>
        <pc:spChg chg="del">
          <ac:chgData name="Karolina Guillen" userId="c1c08796-a0be-47c6-af52-5d31fd96ec50" providerId="ADAL" clId="{05577134-947B-4D05-AE85-CBC7F5122757}" dt="2024-04-02T13:29:34.424" v="7596" actId="478"/>
          <ac:spMkLst>
            <pc:docMk/>
            <pc:sldMk cId="2377839933" sldId="2146846062"/>
            <ac:spMk id="5" creationId="{A0CF7C4F-84EC-2868-DDAC-301B79BE4CBE}"/>
          </ac:spMkLst>
        </pc:spChg>
        <pc:picChg chg="add mod ord modCrop">
          <ac:chgData name="Karolina Guillen" userId="c1c08796-a0be-47c6-af52-5d31fd96ec50" providerId="ADAL" clId="{05577134-947B-4D05-AE85-CBC7F5122757}" dt="2024-04-02T13:30:18.837" v="7604" actId="167"/>
          <ac:picMkLst>
            <pc:docMk/>
            <pc:sldMk cId="2377839933" sldId="2146846062"/>
            <ac:picMk id="9" creationId="{9A56386C-C46D-8501-0945-49DA3ABB38ED}"/>
          </ac:picMkLst>
        </pc:picChg>
        <pc:picChg chg="del">
          <ac:chgData name="Karolina Guillen" userId="c1c08796-a0be-47c6-af52-5d31fd96ec50" providerId="ADAL" clId="{05577134-947B-4D05-AE85-CBC7F5122757}" dt="2024-04-02T13:30:20.576" v="7605" actId="478"/>
          <ac:picMkLst>
            <pc:docMk/>
            <pc:sldMk cId="2377839933" sldId="2146846062"/>
            <ac:picMk id="13" creationId="{A086D281-3467-C0CD-EB70-C0A84183A308}"/>
          </ac:picMkLst>
        </pc:picChg>
      </pc:sldChg>
    </pc:docChg>
  </pc:docChgLst>
  <pc:docChgLst>
    <pc:chgData name="Kaileen Cain" userId="21167d2d-fdf2-4320-ae3a-272888c89590" providerId="ADAL" clId="{8CD452F6-8F5C-4272-9052-25132657DBF4}"/>
    <pc:docChg chg="undo redo custSel addSld delSld modSld sldOrd">
      <pc:chgData name="Kaileen Cain" userId="21167d2d-fdf2-4320-ae3a-272888c89590" providerId="ADAL" clId="{8CD452F6-8F5C-4272-9052-25132657DBF4}" dt="2024-04-02T13:30:53.291" v="4223"/>
      <pc:docMkLst>
        <pc:docMk/>
      </pc:docMkLst>
      <pc:sldChg chg="addSp modSp mod">
        <pc:chgData name="Kaileen Cain" userId="21167d2d-fdf2-4320-ae3a-272888c89590" providerId="ADAL" clId="{8CD452F6-8F5C-4272-9052-25132657DBF4}" dt="2024-03-26T18:12:26.888" v="4151" actId="1076"/>
        <pc:sldMkLst>
          <pc:docMk/>
          <pc:sldMk cId="1334572820" sldId="2146846014"/>
        </pc:sldMkLst>
        <pc:spChg chg="mod">
          <ac:chgData name="Kaileen Cain" userId="21167d2d-fdf2-4320-ae3a-272888c89590" providerId="ADAL" clId="{8CD452F6-8F5C-4272-9052-25132657DBF4}" dt="2024-03-26T18:12:26.888" v="4151" actId="1076"/>
          <ac:spMkLst>
            <pc:docMk/>
            <pc:sldMk cId="1334572820" sldId="2146846014"/>
            <ac:spMk id="18" creationId="{71049602-C4C0-17F4-5ECC-DFB15619912C}"/>
          </ac:spMkLst>
        </pc:spChg>
        <pc:spChg chg="mod">
          <ac:chgData name="Kaileen Cain" userId="21167d2d-fdf2-4320-ae3a-272888c89590" providerId="ADAL" clId="{8CD452F6-8F5C-4272-9052-25132657DBF4}" dt="2024-03-26T18:09:12.206" v="4148" actId="207"/>
          <ac:spMkLst>
            <pc:docMk/>
            <pc:sldMk cId="1334572820" sldId="2146846014"/>
            <ac:spMk id="22" creationId="{0517A4FD-D7B1-F7AB-EBC4-8E6032963F63}"/>
          </ac:spMkLst>
        </pc:spChg>
        <pc:spChg chg="mod">
          <ac:chgData name="Kaileen Cain" userId="21167d2d-fdf2-4320-ae3a-272888c89590" providerId="ADAL" clId="{8CD452F6-8F5C-4272-9052-25132657DBF4}" dt="2024-03-26T18:09:18.115" v="4149" actId="207"/>
          <ac:spMkLst>
            <pc:docMk/>
            <pc:sldMk cId="1334572820" sldId="2146846014"/>
            <ac:spMk id="25" creationId="{85E94E68-980F-992F-84EB-B31250130DAF}"/>
          </ac:spMkLst>
        </pc:spChg>
        <pc:grpChg chg="add mod">
          <ac:chgData name="Kaileen Cain" userId="21167d2d-fdf2-4320-ae3a-272888c89590" providerId="ADAL" clId="{8CD452F6-8F5C-4272-9052-25132657DBF4}" dt="2024-03-26T18:09:06.297" v="4147" actId="12789"/>
          <ac:grpSpMkLst>
            <pc:docMk/>
            <pc:sldMk cId="1334572820" sldId="2146846014"/>
            <ac:grpSpMk id="15" creationId="{5E4E9D07-0016-18F0-824F-E4E62B4CDCEB}"/>
          </ac:grpSpMkLst>
        </pc:grpChg>
        <pc:grpChg chg="mod">
          <ac:chgData name="Kaileen Cain" userId="21167d2d-fdf2-4320-ae3a-272888c89590" providerId="ADAL" clId="{8CD452F6-8F5C-4272-9052-25132657DBF4}" dt="2024-03-26T18:09:06.297" v="4147" actId="12789"/>
          <ac:grpSpMkLst>
            <pc:docMk/>
            <pc:sldMk cId="1334572820" sldId="2146846014"/>
            <ac:grpSpMk id="21" creationId="{8CD34270-5672-A7D1-FAD6-CD863BE90D8C}"/>
          </ac:grpSpMkLst>
        </pc:grpChg>
        <pc:grpChg chg="mod">
          <ac:chgData name="Kaileen Cain" userId="21167d2d-fdf2-4320-ae3a-272888c89590" providerId="ADAL" clId="{8CD452F6-8F5C-4272-9052-25132657DBF4}" dt="2024-03-26T18:08:56.243" v="4146" actId="552"/>
          <ac:grpSpMkLst>
            <pc:docMk/>
            <pc:sldMk cId="1334572820" sldId="2146846014"/>
            <ac:grpSpMk id="39" creationId="{00014FFF-1817-4389-ADD8-A7BDC32FC9A3}"/>
          </ac:grpSpMkLst>
        </pc:grpChg>
      </pc:sldChg>
      <pc:sldChg chg="modSp mod">
        <pc:chgData name="Kaileen Cain" userId="21167d2d-fdf2-4320-ae3a-272888c89590" providerId="ADAL" clId="{8CD452F6-8F5C-4272-9052-25132657DBF4}" dt="2024-03-15T14:30:27.797" v="51" actId="20577"/>
        <pc:sldMkLst>
          <pc:docMk/>
          <pc:sldMk cId="2777948638" sldId="2146846015"/>
        </pc:sldMkLst>
        <pc:spChg chg="mod">
          <ac:chgData name="Kaileen Cain" userId="21167d2d-fdf2-4320-ae3a-272888c89590" providerId="ADAL" clId="{8CD452F6-8F5C-4272-9052-25132657DBF4}" dt="2024-03-15T14:30:27.797" v="51" actId="20577"/>
          <ac:spMkLst>
            <pc:docMk/>
            <pc:sldMk cId="2777948638" sldId="2146846015"/>
            <ac:spMk id="10" creationId="{0C38B446-4C07-42BF-B42F-5E8AEE13A36B}"/>
          </ac:spMkLst>
        </pc:spChg>
      </pc:sldChg>
      <pc:sldChg chg="addSp delSp modSp mod">
        <pc:chgData name="Kaileen Cain" userId="21167d2d-fdf2-4320-ae3a-272888c89590" providerId="ADAL" clId="{8CD452F6-8F5C-4272-9052-25132657DBF4}" dt="2024-03-28T14:33:04.715" v="4205" actId="27918"/>
        <pc:sldMkLst>
          <pc:docMk/>
          <pc:sldMk cId="696478062" sldId="2146846024"/>
        </pc:sldMkLst>
        <pc:spChg chg="del">
          <ac:chgData name="Kaileen Cain" userId="21167d2d-fdf2-4320-ae3a-272888c89590" providerId="ADAL" clId="{8CD452F6-8F5C-4272-9052-25132657DBF4}" dt="2024-03-22T14:52:21.974" v="1989" actId="478"/>
          <ac:spMkLst>
            <pc:docMk/>
            <pc:sldMk cId="696478062" sldId="2146846024"/>
            <ac:spMk id="2" creationId="{7A9D9C18-5ABB-7524-725B-9C479EB7E86B}"/>
          </ac:spMkLst>
        </pc:spChg>
        <pc:spChg chg="mod">
          <ac:chgData name="Kaileen Cain" userId="21167d2d-fdf2-4320-ae3a-272888c89590" providerId="ADAL" clId="{8CD452F6-8F5C-4272-9052-25132657DBF4}" dt="2024-03-15T14:32:25.280" v="66"/>
          <ac:spMkLst>
            <pc:docMk/>
            <pc:sldMk cId="696478062" sldId="2146846024"/>
            <ac:spMk id="4" creationId="{1BF894CE-5EB9-4BB3-F6C7-477E37F6A6AA}"/>
          </ac:spMkLst>
        </pc:spChg>
        <pc:spChg chg="del">
          <ac:chgData name="Kaileen Cain" userId="21167d2d-fdf2-4320-ae3a-272888c89590" providerId="ADAL" clId="{8CD452F6-8F5C-4272-9052-25132657DBF4}" dt="2024-03-22T14:52:21.974" v="1989" actId="478"/>
          <ac:spMkLst>
            <pc:docMk/>
            <pc:sldMk cId="696478062" sldId="2146846024"/>
            <ac:spMk id="5" creationId="{30B921DC-76B8-2A49-F899-CBED3DF714DB}"/>
          </ac:spMkLst>
        </pc:spChg>
        <pc:spChg chg="mod">
          <ac:chgData name="Kaileen Cain" userId="21167d2d-fdf2-4320-ae3a-272888c89590" providerId="ADAL" clId="{8CD452F6-8F5C-4272-9052-25132657DBF4}" dt="2024-03-28T14:32:27.646" v="4201" actId="20577"/>
          <ac:spMkLst>
            <pc:docMk/>
            <pc:sldMk cId="696478062" sldId="2146846024"/>
            <ac:spMk id="6" creationId="{31AC66B8-0DE7-D7F0-144E-0005D9B7A7A6}"/>
          </ac:spMkLst>
        </pc:spChg>
        <pc:spChg chg="add del mod">
          <ac:chgData name="Kaileen Cain" userId="21167d2d-fdf2-4320-ae3a-272888c89590" providerId="ADAL" clId="{8CD452F6-8F5C-4272-9052-25132657DBF4}" dt="2024-03-22T15:01:05.116" v="1993" actId="478"/>
          <ac:spMkLst>
            <pc:docMk/>
            <pc:sldMk cId="696478062" sldId="2146846024"/>
            <ac:spMk id="9" creationId="{7C43BC10-742A-C09B-A6B5-85F5FF94BEEA}"/>
          </ac:spMkLst>
        </pc:spChg>
        <pc:spChg chg="mod">
          <ac:chgData name="Kaileen Cain" userId="21167d2d-fdf2-4320-ae3a-272888c89590" providerId="ADAL" clId="{8CD452F6-8F5C-4272-9052-25132657DBF4}" dt="2024-03-15T14:32:09.559" v="63" actId="20577"/>
          <ac:spMkLst>
            <pc:docMk/>
            <pc:sldMk cId="696478062" sldId="2146846024"/>
            <ac:spMk id="34" creationId="{397F8115-3C43-5A2B-C88E-1953D955DE71}"/>
          </ac:spMkLst>
        </pc:spChg>
        <pc:graphicFrameChg chg="mod">
          <ac:chgData name="Kaileen Cain" userId="21167d2d-fdf2-4320-ae3a-272888c89590" providerId="ADAL" clId="{8CD452F6-8F5C-4272-9052-25132657DBF4}" dt="2024-03-22T15:07:35.568" v="2035" actId="14100"/>
          <ac:graphicFrameMkLst>
            <pc:docMk/>
            <pc:sldMk cId="696478062" sldId="2146846024"/>
            <ac:graphicFrameMk id="3" creationId="{01630254-4821-4042-171F-5AE36D59AE22}"/>
          </ac:graphicFrameMkLst>
        </pc:graphicFrameChg>
        <pc:picChg chg="del">
          <ac:chgData name="Kaileen Cain" userId="21167d2d-fdf2-4320-ae3a-272888c89590" providerId="ADAL" clId="{8CD452F6-8F5C-4272-9052-25132657DBF4}" dt="2024-03-22T15:09:19.612" v="2041" actId="478"/>
          <ac:picMkLst>
            <pc:docMk/>
            <pc:sldMk cId="696478062" sldId="2146846024"/>
            <ac:picMk id="11" creationId="{1833EE52-C5FC-7460-B296-B8966D51E5FA}"/>
          </ac:picMkLst>
        </pc:picChg>
        <pc:picChg chg="add mod modCrop">
          <ac:chgData name="Kaileen Cain" userId="21167d2d-fdf2-4320-ae3a-272888c89590" providerId="ADAL" clId="{8CD452F6-8F5C-4272-9052-25132657DBF4}" dt="2024-03-22T15:10:20.061" v="2055" actId="1036"/>
          <ac:picMkLst>
            <pc:docMk/>
            <pc:sldMk cId="696478062" sldId="2146846024"/>
            <ac:picMk id="14" creationId="{211CB402-598B-78CA-A8BB-9F8C54973ABA}"/>
          </ac:picMkLst>
        </pc:picChg>
      </pc:sldChg>
      <pc:sldChg chg="modSp mod">
        <pc:chgData name="Kaileen Cain" userId="21167d2d-fdf2-4320-ae3a-272888c89590" providerId="ADAL" clId="{8CD452F6-8F5C-4272-9052-25132657DBF4}" dt="2024-03-22T16:05:11.048" v="2557"/>
        <pc:sldMkLst>
          <pc:docMk/>
          <pc:sldMk cId="4062622124" sldId="2146846025"/>
        </pc:sldMkLst>
        <pc:spChg chg="mod">
          <ac:chgData name="Kaileen Cain" userId="21167d2d-fdf2-4320-ae3a-272888c89590" providerId="ADAL" clId="{8CD452F6-8F5C-4272-9052-25132657DBF4}" dt="2024-03-22T16:05:11.048" v="2557"/>
          <ac:spMkLst>
            <pc:docMk/>
            <pc:sldMk cId="4062622124" sldId="2146846025"/>
            <ac:spMk id="4" creationId="{1BF894CE-5EB9-4BB3-F6C7-477E37F6A6AA}"/>
          </ac:spMkLst>
        </pc:spChg>
      </pc:sldChg>
      <pc:sldChg chg="modSp mod">
        <pc:chgData name="Kaileen Cain" userId="21167d2d-fdf2-4320-ae3a-272888c89590" providerId="ADAL" clId="{8CD452F6-8F5C-4272-9052-25132657DBF4}" dt="2024-03-22T16:05:40.654" v="2558"/>
        <pc:sldMkLst>
          <pc:docMk/>
          <pc:sldMk cId="3568300962" sldId="2146846026"/>
        </pc:sldMkLst>
        <pc:spChg chg="mod">
          <ac:chgData name="Kaileen Cain" userId="21167d2d-fdf2-4320-ae3a-272888c89590" providerId="ADAL" clId="{8CD452F6-8F5C-4272-9052-25132657DBF4}" dt="2024-03-22T16:05:40.654" v="2558"/>
          <ac:spMkLst>
            <pc:docMk/>
            <pc:sldMk cId="3568300962" sldId="2146846026"/>
            <ac:spMk id="4" creationId="{1BF894CE-5EB9-4BB3-F6C7-477E37F6A6AA}"/>
          </ac:spMkLst>
        </pc:spChg>
      </pc:sldChg>
      <pc:sldChg chg="addSp delSp modSp mod addCm modCm">
        <pc:chgData name="Kaileen Cain" userId="21167d2d-fdf2-4320-ae3a-272888c89590" providerId="ADAL" clId="{8CD452F6-8F5C-4272-9052-25132657DBF4}" dt="2024-03-28T14:38:30.979" v="4213"/>
        <pc:sldMkLst>
          <pc:docMk/>
          <pc:sldMk cId="2360611124" sldId="2146846028"/>
        </pc:sldMkLst>
        <pc:spChg chg="del mod">
          <ac:chgData name="Kaileen Cain" userId="21167d2d-fdf2-4320-ae3a-272888c89590" providerId="ADAL" clId="{8CD452F6-8F5C-4272-9052-25132657DBF4}" dt="2024-03-22T16:44:59.304" v="2566" actId="478"/>
          <ac:spMkLst>
            <pc:docMk/>
            <pc:sldMk cId="2360611124" sldId="2146846028"/>
            <ac:spMk id="2" creationId="{F24EDD65-9A58-48E0-6CDD-B9A89AE648EF}"/>
          </ac:spMkLst>
        </pc:spChg>
        <pc:spChg chg="mod">
          <ac:chgData name="Kaileen Cain" userId="21167d2d-fdf2-4320-ae3a-272888c89590" providerId="ADAL" clId="{8CD452F6-8F5C-4272-9052-25132657DBF4}" dt="2024-03-22T16:03:55.822" v="2548"/>
          <ac:spMkLst>
            <pc:docMk/>
            <pc:sldMk cId="2360611124" sldId="2146846028"/>
            <ac:spMk id="4" creationId="{1BF894CE-5EB9-4BB3-F6C7-477E37F6A6AA}"/>
          </ac:spMkLst>
        </pc:spChg>
        <pc:spChg chg="mod">
          <ac:chgData name="Kaileen Cain" userId="21167d2d-fdf2-4320-ae3a-272888c89590" providerId="ADAL" clId="{8CD452F6-8F5C-4272-9052-25132657DBF4}" dt="2024-03-26T14:50:51.250" v="3847" actId="255"/>
          <ac:spMkLst>
            <pc:docMk/>
            <pc:sldMk cId="2360611124" sldId="2146846028"/>
            <ac:spMk id="6" creationId="{D5564B5B-CF1C-71F0-0395-0BFB64E081B1}"/>
          </ac:spMkLst>
        </pc:spChg>
        <pc:spChg chg="mod">
          <ac:chgData name="Kaileen Cain" userId="21167d2d-fdf2-4320-ae3a-272888c89590" providerId="ADAL" clId="{8CD452F6-8F5C-4272-9052-25132657DBF4}" dt="2024-03-28T14:35:40.473" v="4209" actId="207"/>
          <ac:spMkLst>
            <pc:docMk/>
            <pc:sldMk cId="2360611124" sldId="2146846028"/>
            <ac:spMk id="7" creationId="{03CAC775-4303-EC6C-8724-DFCFCBA9B47F}"/>
          </ac:spMkLst>
        </pc:spChg>
        <pc:spChg chg="mod">
          <ac:chgData name="Kaileen Cain" userId="21167d2d-fdf2-4320-ae3a-272888c89590" providerId="ADAL" clId="{8CD452F6-8F5C-4272-9052-25132657DBF4}" dt="2024-03-26T14:50:51.131" v="3846" actId="255"/>
          <ac:spMkLst>
            <pc:docMk/>
            <pc:sldMk cId="2360611124" sldId="2146846028"/>
            <ac:spMk id="10" creationId="{AAD60606-9A81-9B6D-8463-93F2EE33B5BB}"/>
          </ac:spMkLst>
        </pc:spChg>
        <pc:spChg chg="mod">
          <ac:chgData name="Kaileen Cain" userId="21167d2d-fdf2-4320-ae3a-272888c89590" providerId="ADAL" clId="{8CD452F6-8F5C-4272-9052-25132657DBF4}" dt="2024-03-26T14:50:51.732" v="3848" actId="255"/>
          <ac:spMkLst>
            <pc:docMk/>
            <pc:sldMk cId="2360611124" sldId="2146846028"/>
            <ac:spMk id="12" creationId="{1942E14B-E753-09FC-A6EF-716BD16AB4F7}"/>
          </ac:spMkLst>
        </pc:spChg>
        <pc:spChg chg="mod">
          <ac:chgData name="Kaileen Cain" userId="21167d2d-fdf2-4320-ae3a-272888c89590" providerId="ADAL" clId="{8CD452F6-8F5C-4272-9052-25132657DBF4}" dt="2024-03-26T14:52:53.093" v="3954" actId="20577"/>
          <ac:spMkLst>
            <pc:docMk/>
            <pc:sldMk cId="2360611124" sldId="2146846028"/>
            <ac:spMk id="13" creationId="{A9733182-9FE2-CF9C-FA59-4AFEE79A0CB6}"/>
          </ac:spMkLst>
        </pc:spChg>
        <pc:spChg chg="mod">
          <ac:chgData name="Kaileen Cain" userId="21167d2d-fdf2-4320-ae3a-272888c89590" providerId="ADAL" clId="{8CD452F6-8F5C-4272-9052-25132657DBF4}" dt="2024-03-26T14:50:51.001" v="3845" actId="255"/>
          <ac:spMkLst>
            <pc:docMk/>
            <pc:sldMk cId="2360611124" sldId="2146846028"/>
            <ac:spMk id="14" creationId="{11350745-10AC-ACB0-CD36-9AECD9EDCC3E}"/>
          </ac:spMkLst>
        </pc:spChg>
        <pc:spChg chg="mod">
          <ac:chgData name="Kaileen Cain" userId="21167d2d-fdf2-4320-ae3a-272888c89590" providerId="ADAL" clId="{8CD452F6-8F5C-4272-9052-25132657DBF4}" dt="2024-03-26T14:52:15.886" v="3914" actId="114"/>
          <ac:spMkLst>
            <pc:docMk/>
            <pc:sldMk cId="2360611124" sldId="2146846028"/>
            <ac:spMk id="15" creationId="{9936B84B-2DF1-8331-8D0C-681FA6F22928}"/>
          </ac:spMkLst>
        </pc:spChg>
        <pc:spChg chg="mod">
          <ac:chgData name="Kaileen Cain" userId="21167d2d-fdf2-4320-ae3a-272888c89590" providerId="ADAL" clId="{8CD452F6-8F5C-4272-9052-25132657DBF4}" dt="2024-03-28T14:38:08.227" v="4212" actId="20577"/>
          <ac:spMkLst>
            <pc:docMk/>
            <pc:sldMk cId="2360611124" sldId="2146846028"/>
            <ac:spMk id="19" creationId="{0EBE058D-A0A3-74CE-6B0C-38A7D4BDDCBF}"/>
          </ac:spMkLst>
        </pc:spChg>
        <pc:spChg chg="add mod">
          <ac:chgData name="Kaileen Cain" userId="21167d2d-fdf2-4320-ae3a-272888c89590" providerId="ADAL" clId="{8CD452F6-8F5C-4272-9052-25132657DBF4}" dt="2024-03-26T14:49:28.330" v="3760" actId="1035"/>
          <ac:spMkLst>
            <pc:docMk/>
            <pc:sldMk cId="2360611124" sldId="2146846028"/>
            <ac:spMk id="20" creationId="{ACF50B05-F411-67F1-AE7B-7F9CCAD5A0B2}"/>
          </ac:spMkLst>
        </pc:spChg>
        <pc:spChg chg="add mod">
          <ac:chgData name="Kaileen Cain" userId="21167d2d-fdf2-4320-ae3a-272888c89590" providerId="ADAL" clId="{8CD452F6-8F5C-4272-9052-25132657DBF4}" dt="2024-03-26T14:49:28.330" v="3760" actId="1035"/>
          <ac:spMkLst>
            <pc:docMk/>
            <pc:sldMk cId="2360611124" sldId="2146846028"/>
            <ac:spMk id="21" creationId="{D02FF4F6-B777-7BA0-7C66-826D8E9A997D}"/>
          </ac:spMkLst>
        </pc:spChg>
        <pc:spChg chg="mod">
          <ac:chgData name="Kaileen Cain" userId="21167d2d-fdf2-4320-ae3a-272888c89590" providerId="ADAL" clId="{8CD452F6-8F5C-4272-9052-25132657DBF4}" dt="2024-03-26T14:53:27.342" v="3969" actId="20577"/>
          <ac:spMkLst>
            <pc:docMk/>
            <pc:sldMk cId="2360611124" sldId="2146846028"/>
            <ac:spMk id="24" creationId="{E6054948-288E-36B8-06CE-DD125DEE3B6D}"/>
          </ac:spMkLst>
        </pc:spChg>
        <pc:spChg chg="mod">
          <ac:chgData name="Kaileen Cain" userId="21167d2d-fdf2-4320-ae3a-272888c89590" providerId="ADAL" clId="{8CD452F6-8F5C-4272-9052-25132657DBF4}" dt="2024-03-26T14:52:18.860" v="3915" actId="114"/>
          <ac:spMkLst>
            <pc:docMk/>
            <pc:sldMk cId="2360611124" sldId="2146846028"/>
            <ac:spMk id="28" creationId="{EC3FB3CE-81C3-D51C-93BF-2C285873DAE3}"/>
          </ac:spMkLst>
        </pc:spChg>
        <pc:picChg chg="add mod">
          <ac:chgData name="Kaileen Cain" userId="21167d2d-fdf2-4320-ae3a-272888c89590" providerId="ADAL" clId="{8CD452F6-8F5C-4272-9052-25132657DBF4}" dt="2024-03-26T14:50:50.874" v="3844" actId="14100"/>
          <ac:picMkLst>
            <pc:docMk/>
            <pc:sldMk cId="2360611124" sldId="2146846028"/>
            <ac:picMk id="5" creationId="{891819B2-DC00-7E36-D15A-EECB389E9552}"/>
          </ac:picMkLst>
        </pc:picChg>
        <pc:picChg chg="add mod">
          <ac:chgData name="Kaileen Cain" userId="21167d2d-fdf2-4320-ae3a-272888c89590" providerId="ADAL" clId="{8CD452F6-8F5C-4272-9052-25132657DBF4}" dt="2024-03-26T14:47:03.597" v="3687" actId="1076"/>
          <ac:picMkLst>
            <pc:docMk/>
            <pc:sldMk cId="2360611124" sldId="2146846028"/>
            <ac:picMk id="9" creationId="{547460D7-836A-967B-49B5-60358A914B9C}"/>
          </ac:picMkLst>
        </pc:picChg>
        <pc:picChg chg="del">
          <ac:chgData name="Kaileen Cain" userId="21167d2d-fdf2-4320-ae3a-272888c89590" providerId="ADAL" clId="{8CD452F6-8F5C-4272-9052-25132657DBF4}" dt="2024-03-22T16:50:48.205" v="2893" actId="478"/>
          <ac:picMkLst>
            <pc:docMk/>
            <pc:sldMk cId="2360611124" sldId="2146846028"/>
            <ac:picMk id="9" creationId="{DC92E80A-5C04-9BE2-50BA-FE925AC27197}"/>
          </ac:picMkLst>
        </pc:picChg>
        <pc:picChg chg="add mod">
          <ac:chgData name="Kaileen Cain" userId="21167d2d-fdf2-4320-ae3a-272888c89590" providerId="ADAL" clId="{8CD452F6-8F5C-4272-9052-25132657DBF4}" dt="2024-03-26T14:49:28.330" v="3760" actId="1035"/>
          <ac:picMkLst>
            <pc:docMk/>
            <pc:sldMk cId="2360611124" sldId="2146846028"/>
            <ac:picMk id="23" creationId="{F9CE5C18-9508-4E2A-E6F7-26FA2FB056F3}"/>
          </ac:picMkLst>
        </pc:picChg>
        <pc:picChg chg="add mod">
          <ac:chgData name="Kaileen Cain" userId="21167d2d-fdf2-4320-ae3a-272888c89590" providerId="ADAL" clId="{8CD452F6-8F5C-4272-9052-25132657DBF4}" dt="2024-03-26T14:53:58.104" v="3972" actId="1076"/>
          <ac:picMkLst>
            <pc:docMk/>
            <pc:sldMk cId="2360611124" sldId="2146846028"/>
            <ac:picMk id="26" creationId="{E912AF9F-D9C0-7436-6071-9D7877D17EBA}"/>
          </ac:picMkLst>
        </pc:picChg>
        <pc:picChg chg="del">
          <ac:chgData name="Kaileen Cain" userId="21167d2d-fdf2-4320-ae3a-272888c89590" providerId="ADAL" clId="{8CD452F6-8F5C-4272-9052-25132657DBF4}" dt="2024-03-26T14:52:57.533" v="3955" actId="478"/>
          <ac:picMkLst>
            <pc:docMk/>
            <pc:sldMk cId="2360611124" sldId="2146846028"/>
            <ac:picMk id="1036" creationId="{2E442E16-1009-9A41-4BD9-5667CE5DE652}"/>
          </ac:picMkLst>
        </pc:picChg>
        <pc:extLst>
          <p:ext xmlns:p="http://schemas.openxmlformats.org/presentationml/2006/main" uri="{D6D511B9-2390-475A-947B-AFAB55BFBCF1}">
            <pc226:cmChg xmlns:pc226="http://schemas.microsoft.com/office/powerpoint/2022/06/main/command" chg="add mod">
              <pc226:chgData name="Kaileen Cain" userId="21167d2d-fdf2-4320-ae3a-272888c89590" providerId="ADAL" clId="{8CD452F6-8F5C-4272-9052-25132657DBF4}" dt="2024-03-22T16:50:33.551" v="2892" actId="20577"/>
              <pc2:cmMkLst xmlns:pc2="http://schemas.microsoft.com/office/powerpoint/2019/9/main/command">
                <pc:docMk/>
                <pc:sldMk cId="2360611124" sldId="2146846028"/>
                <pc2:cmMk id="{3D8BBD1E-AEAC-4F5A-9071-A5412D59297A}"/>
              </pc2:cmMkLst>
            </pc226:cmChg>
            <pc226:cmChg xmlns:pc226="http://schemas.microsoft.com/office/powerpoint/2022/06/main/command" chg="">
              <pc226:chgData name="Kaileen Cain" userId="21167d2d-fdf2-4320-ae3a-272888c89590" providerId="ADAL" clId="{8CD452F6-8F5C-4272-9052-25132657DBF4}" dt="2024-03-28T14:35:59.860" v="4210"/>
              <pc2:cmMkLst xmlns:pc2="http://schemas.microsoft.com/office/powerpoint/2019/9/main/command">
                <pc:docMk/>
                <pc:sldMk cId="2360611124" sldId="2146846028"/>
                <pc2:cmMk id="{462DA020-081B-4FB1-855A-B84B194ADEB7}"/>
              </pc2:cmMkLst>
              <pc226:cmRplyChg chg="add">
                <pc226:chgData name="Kaileen Cain" userId="21167d2d-fdf2-4320-ae3a-272888c89590" providerId="ADAL" clId="{8CD452F6-8F5C-4272-9052-25132657DBF4}" dt="2024-03-28T14:35:59.860" v="4210"/>
                <pc2:cmRplyMkLst xmlns:pc2="http://schemas.microsoft.com/office/powerpoint/2019/9/main/command">
                  <pc:docMk/>
                  <pc:sldMk cId="2360611124" sldId="2146846028"/>
                  <pc2:cmMk id="{462DA020-081B-4FB1-855A-B84B194ADEB7}"/>
                  <pc2:cmRplyMk id="{E7E16167-1C9F-40CC-9949-5EC2B700E7ED}"/>
                </pc2:cmRplyMkLst>
              </pc226:cmRplyChg>
            </pc226:cmChg>
            <pc226:cmChg xmlns:pc226="http://schemas.microsoft.com/office/powerpoint/2022/06/main/command" chg="">
              <pc226:chgData name="Kaileen Cain" userId="21167d2d-fdf2-4320-ae3a-272888c89590" providerId="ADAL" clId="{8CD452F6-8F5C-4272-9052-25132657DBF4}" dt="2024-03-28T14:38:30.979" v="4213"/>
              <pc2:cmMkLst xmlns:pc2="http://schemas.microsoft.com/office/powerpoint/2019/9/main/command">
                <pc:docMk/>
                <pc:sldMk cId="2360611124" sldId="2146846028"/>
                <pc2:cmMk id="{AAB61A6B-39F2-4527-BB50-5FA60569BB45}"/>
              </pc2:cmMkLst>
              <pc226:cmRplyChg chg="add">
                <pc226:chgData name="Kaileen Cain" userId="21167d2d-fdf2-4320-ae3a-272888c89590" providerId="ADAL" clId="{8CD452F6-8F5C-4272-9052-25132657DBF4}" dt="2024-03-28T14:38:30.979" v="4213"/>
                <pc2:cmRplyMkLst xmlns:pc2="http://schemas.microsoft.com/office/powerpoint/2019/9/main/command">
                  <pc:docMk/>
                  <pc:sldMk cId="2360611124" sldId="2146846028"/>
                  <pc2:cmMk id="{AAB61A6B-39F2-4527-BB50-5FA60569BB45}"/>
                  <pc2:cmRplyMk id="{3B47AF9F-800A-4247-AC8B-8106B47A73D9}"/>
                </pc2:cmRplyMkLst>
              </pc226:cmRplyChg>
            </pc226:cmChg>
            <pc226:cmChg xmlns:pc226="http://schemas.microsoft.com/office/powerpoint/2022/06/main/command" chg="add">
              <pc226:chgData name="Kaileen Cain" userId="21167d2d-fdf2-4320-ae3a-272888c89590" providerId="ADAL" clId="{8CD452F6-8F5C-4272-9052-25132657DBF4}" dt="2024-03-26T13:49:53.069" v="3196"/>
              <pc2:cmMkLst xmlns:pc2="http://schemas.microsoft.com/office/powerpoint/2019/9/main/command">
                <pc:docMk/>
                <pc:sldMk cId="2360611124" sldId="2146846028"/>
                <pc2:cmMk id="{3C698291-C61A-4DEC-9B89-B62530C14CB2}"/>
              </pc2:cmMkLst>
              <pc226:cmRplyChg chg="add">
                <pc226:chgData name="Kaileen Cain" userId="21167d2d-fdf2-4320-ae3a-272888c89590" providerId="ADAL" clId="{8CD452F6-8F5C-4272-9052-25132657DBF4}" dt="2024-03-26T13:49:53.069" v="3196"/>
                <pc2:cmRplyMkLst xmlns:pc2="http://schemas.microsoft.com/office/powerpoint/2019/9/main/command">
                  <pc:docMk/>
                  <pc:sldMk cId="2360611124" sldId="2146846028"/>
                  <pc2:cmMk id="{3C698291-C61A-4DEC-9B89-B62530C14CB2}"/>
                  <pc2:cmRplyMk id="{E3987BE7-087E-4CC3-A153-4C383C60773B}"/>
                </pc2:cmRplyMkLst>
              </pc226:cmRplyChg>
            </pc226:cmChg>
            <pc226:cmChg xmlns:pc226="http://schemas.microsoft.com/office/powerpoint/2022/06/main/command" chg="add">
              <pc226:chgData name="Kaileen Cain" userId="21167d2d-fdf2-4320-ae3a-272888c89590" providerId="ADAL" clId="{8CD452F6-8F5C-4272-9052-25132657DBF4}" dt="2024-03-22T16:54:11.564" v="2897"/>
              <pc2:cmMkLst xmlns:pc2="http://schemas.microsoft.com/office/powerpoint/2019/9/main/command">
                <pc:docMk/>
                <pc:sldMk cId="2360611124" sldId="2146846028"/>
                <pc2:cmMk id="{2DADB793-7DC3-4443-8CFC-579D84710953}"/>
              </pc2:cmMkLst>
            </pc226:cmChg>
          </p:ext>
        </pc:extLst>
      </pc:sldChg>
      <pc:sldChg chg="addSp delSp modSp mod">
        <pc:chgData name="Kaileen Cain" userId="21167d2d-fdf2-4320-ae3a-272888c89590" providerId="ADAL" clId="{8CD452F6-8F5C-4272-9052-25132657DBF4}" dt="2024-03-29T21:10:53.714" v="4220" actId="478"/>
        <pc:sldMkLst>
          <pc:docMk/>
          <pc:sldMk cId="2268208791" sldId="2146846032"/>
        </pc:sldMkLst>
        <pc:spChg chg="mod">
          <ac:chgData name="Kaileen Cain" userId="21167d2d-fdf2-4320-ae3a-272888c89590" providerId="ADAL" clId="{8CD452F6-8F5C-4272-9052-25132657DBF4}" dt="2024-03-22T16:04:19.826" v="2551" actId="20577"/>
          <ac:spMkLst>
            <pc:docMk/>
            <pc:sldMk cId="2268208791" sldId="2146846032"/>
            <ac:spMk id="4" creationId="{1BF894CE-5EB9-4BB3-F6C7-477E37F6A6AA}"/>
          </ac:spMkLst>
        </pc:spChg>
        <pc:spChg chg="del">
          <ac:chgData name="Kaileen Cain" userId="21167d2d-fdf2-4320-ae3a-272888c89590" providerId="ADAL" clId="{8CD452F6-8F5C-4272-9052-25132657DBF4}" dt="2024-03-29T21:10:48.001" v="4218" actId="478"/>
          <ac:spMkLst>
            <pc:docMk/>
            <pc:sldMk cId="2268208791" sldId="2146846032"/>
            <ac:spMk id="7" creationId="{768E67AA-04E3-3A69-68A4-F27921C0A728}"/>
          </ac:spMkLst>
        </pc:spChg>
        <pc:spChg chg="mod">
          <ac:chgData name="Kaileen Cain" userId="21167d2d-fdf2-4320-ae3a-272888c89590" providerId="ADAL" clId="{8CD452F6-8F5C-4272-9052-25132657DBF4}" dt="2024-03-26T14:40:37.025" v="3678" actId="1076"/>
          <ac:spMkLst>
            <pc:docMk/>
            <pc:sldMk cId="2268208791" sldId="2146846032"/>
            <ac:spMk id="13" creationId="{6E10CD7F-9D09-0972-D1CD-ACB9ABC3AE72}"/>
          </ac:spMkLst>
        </pc:spChg>
        <pc:spChg chg="mod">
          <ac:chgData name="Kaileen Cain" userId="21167d2d-fdf2-4320-ae3a-272888c89590" providerId="ADAL" clId="{8CD452F6-8F5C-4272-9052-25132657DBF4}" dt="2024-03-26T14:33:28.782" v="3554" actId="1036"/>
          <ac:spMkLst>
            <pc:docMk/>
            <pc:sldMk cId="2268208791" sldId="2146846032"/>
            <ac:spMk id="14" creationId="{59DDB7D0-221C-963C-A2D3-1FB2F14093E1}"/>
          </ac:spMkLst>
        </pc:spChg>
        <pc:spChg chg="mod">
          <ac:chgData name="Kaileen Cain" userId="21167d2d-fdf2-4320-ae3a-272888c89590" providerId="ADAL" clId="{8CD452F6-8F5C-4272-9052-25132657DBF4}" dt="2024-03-26T14:29:34.951" v="3448" actId="1037"/>
          <ac:spMkLst>
            <pc:docMk/>
            <pc:sldMk cId="2268208791" sldId="2146846032"/>
            <ac:spMk id="15" creationId="{6D05BF8C-E676-C3A5-B690-76EB3A11AB89}"/>
          </ac:spMkLst>
        </pc:spChg>
        <pc:spChg chg="mod">
          <ac:chgData name="Kaileen Cain" userId="21167d2d-fdf2-4320-ae3a-272888c89590" providerId="ADAL" clId="{8CD452F6-8F5C-4272-9052-25132657DBF4}" dt="2024-03-26T14:40:37.025" v="3678" actId="1076"/>
          <ac:spMkLst>
            <pc:docMk/>
            <pc:sldMk cId="2268208791" sldId="2146846032"/>
            <ac:spMk id="16" creationId="{8E3E3922-34E3-0388-192A-7FC10D1820C1}"/>
          </ac:spMkLst>
        </pc:spChg>
        <pc:spChg chg="mod">
          <ac:chgData name="Kaileen Cain" userId="21167d2d-fdf2-4320-ae3a-272888c89590" providerId="ADAL" clId="{8CD452F6-8F5C-4272-9052-25132657DBF4}" dt="2024-03-26T14:40:37.025" v="3678" actId="1076"/>
          <ac:spMkLst>
            <pc:docMk/>
            <pc:sldMk cId="2268208791" sldId="2146846032"/>
            <ac:spMk id="19" creationId="{986986EB-B48C-55BE-9D95-4BE63B8FFDA2}"/>
          </ac:spMkLst>
        </pc:spChg>
        <pc:spChg chg="mod ord">
          <ac:chgData name="Kaileen Cain" userId="21167d2d-fdf2-4320-ae3a-272888c89590" providerId="ADAL" clId="{8CD452F6-8F5C-4272-9052-25132657DBF4}" dt="2024-03-26T14:39:21.259" v="3649" actId="167"/>
          <ac:spMkLst>
            <pc:docMk/>
            <pc:sldMk cId="2268208791" sldId="2146846032"/>
            <ac:spMk id="20" creationId="{CA352E8B-D428-0ACE-1510-6EA2D81FA3B2}"/>
          </ac:spMkLst>
        </pc:spChg>
        <pc:spChg chg="mod">
          <ac:chgData name="Kaileen Cain" userId="21167d2d-fdf2-4320-ae3a-272888c89590" providerId="ADAL" clId="{8CD452F6-8F5C-4272-9052-25132657DBF4}" dt="2024-03-26T14:33:33.486" v="3568" actId="1036"/>
          <ac:spMkLst>
            <pc:docMk/>
            <pc:sldMk cId="2268208791" sldId="2146846032"/>
            <ac:spMk id="23" creationId="{443D6C9E-4C6D-9EC5-9CA5-8562CC70D26F}"/>
          </ac:spMkLst>
        </pc:spChg>
        <pc:spChg chg="add del mod">
          <ac:chgData name="Kaileen Cain" userId="21167d2d-fdf2-4320-ae3a-272888c89590" providerId="ADAL" clId="{8CD452F6-8F5C-4272-9052-25132657DBF4}" dt="2024-03-26T14:39:01.283" v="3644" actId="21"/>
          <ac:spMkLst>
            <pc:docMk/>
            <pc:sldMk cId="2268208791" sldId="2146846032"/>
            <ac:spMk id="24" creationId="{23253F87-7F62-39CE-8FBC-25317B0F25A2}"/>
          </ac:spMkLst>
        </pc:spChg>
        <pc:spChg chg="mod">
          <ac:chgData name="Kaileen Cain" userId="21167d2d-fdf2-4320-ae3a-272888c89590" providerId="ADAL" clId="{8CD452F6-8F5C-4272-9052-25132657DBF4}" dt="2024-03-26T14:28:10.222" v="3379" actId="14100"/>
          <ac:spMkLst>
            <pc:docMk/>
            <pc:sldMk cId="2268208791" sldId="2146846032"/>
            <ac:spMk id="25" creationId="{18D7A8B3-D5F3-649F-5CAB-C35ED46A60A9}"/>
          </ac:spMkLst>
        </pc:spChg>
        <pc:spChg chg="mod">
          <ac:chgData name="Kaileen Cain" userId="21167d2d-fdf2-4320-ae3a-272888c89590" providerId="ADAL" clId="{8CD452F6-8F5C-4272-9052-25132657DBF4}" dt="2024-03-26T14:27:54.265" v="3359" actId="1036"/>
          <ac:spMkLst>
            <pc:docMk/>
            <pc:sldMk cId="2268208791" sldId="2146846032"/>
            <ac:spMk id="26" creationId="{048DBDA3-6A81-9979-DAED-9426BA990815}"/>
          </ac:spMkLst>
        </pc:spChg>
        <pc:spChg chg="mod">
          <ac:chgData name="Kaileen Cain" userId="21167d2d-fdf2-4320-ae3a-272888c89590" providerId="ADAL" clId="{8CD452F6-8F5C-4272-9052-25132657DBF4}" dt="2024-03-26T14:28:02.844" v="3369" actId="1036"/>
          <ac:spMkLst>
            <pc:docMk/>
            <pc:sldMk cId="2268208791" sldId="2146846032"/>
            <ac:spMk id="28" creationId="{FF57E382-64E2-C0A3-483D-C8D6C9B82463}"/>
          </ac:spMkLst>
        </pc:spChg>
        <pc:spChg chg="mod">
          <ac:chgData name="Kaileen Cain" userId="21167d2d-fdf2-4320-ae3a-272888c89590" providerId="ADAL" clId="{8CD452F6-8F5C-4272-9052-25132657DBF4}" dt="2024-03-26T14:28:07.270" v="3378" actId="1036"/>
          <ac:spMkLst>
            <pc:docMk/>
            <pc:sldMk cId="2268208791" sldId="2146846032"/>
            <ac:spMk id="31" creationId="{D551F4E4-0E5C-D585-1EFA-9B83A15C3607}"/>
          </ac:spMkLst>
        </pc:spChg>
        <pc:spChg chg="mod">
          <ac:chgData name="Kaileen Cain" userId="21167d2d-fdf2-4320-ae3a-272888c89590" providerId="ADAL" clId="{8CD452F6-8F5C-4272-9052-25132657DBF4}" dt="2024-03-26T14:40:17.454" v="3675" actId="1076"/>
          <ac:spMkLst>
            <pc:docMk/>
            <pc:sldMk cId="2268208791" sldId="2146846032"/>
            <ac:spMk id="36" creationId="{B44C9BCA-F75A-01DE-CF3C-A8E6FCDD201E}"/>
          </ac:spMkLst>
        </pc:spChg>
        <pc:spChg chg="mod">
          <ac:chgData name="Kaileen Cain" userId="21167d2d-fdf2-4320-ae3a-272888c89590" providerId="ADAL" clId="{8CD452F6-8F5C-4272-9052-25132657DBF4}" dt="2024-03-26T14:40:29.013" v="3677" actId="1076"/>
          <ac:spMkLst>
            <pc:docMk/>
            <pc:sldMk cId="2268208791" sldId="2146846032"/>
            <ac:spMk id="37" creationId="{FDA659E6-90C0-73AC-D518-0DFB0CABBA5A}"/>
          </ac:spMkLst>
        </pc:spChg>
        <pc:spChg chg="mod">
          <ac:chgData name="Kaileen Cain" userId="21167d2d-fdf2-4320-ae3a-272888c89590" providerId="ADAL" clId="{8CD452F6-8F5C-4272-9052-25132657DBF4}" dt="2024-03-26T14:40:29.013" v="3677" actId="1076"/>
          <ac:spMkLst>
            <pc:docMk/>
            <pc:sldMk cId="2268208791" sldId="2146846032"/>
            <ac:spMk id="38" creationId="{73BE5D1F-4570-C8E9-DCB7-559CE3743A79}"/>
          </ac:spMkLst>
        </pc:spChg>
        <pc:spChg chg="mod">
          <ac:chgData name="Kaileen Cain" userId="21167d2d-fdf2-4320-ae3a-272888c89590" providerId="ADAL" clId="{8CD452F6-8F5C-4272-9052-25132657DBF4}" dt="2024-03-26T14:40:29.013" v="3677" actId="1076"/>
          <ac:spMkLst>
            <pc:docMk/>
            <pc:sldMk cId="2268208791" sldId="2146846032"/>
            <ac:spMk id="39" creationId="{1FB2B7A2-7C96-99CE-D8D8-526B2CF5CC21}"/>
          </ac:spMkLst>
        </pc:spChg>
        <pc:spChg chg="mod">
          <ac:chgData name="Kaileen Cain" userId="21167d2d-fdf2-4320-ae3a-272888c89590" providerId="ADAL" clId="{8CD452F6-8F5C-4272-9052-25132657DBF4}" dt="2024-03-26T14:33:42.863" v="3581" actId="1035"/>
          <ac:spMkLst>
            <pc:docMk/>
            <pc:sldMk cId="2268208791" sldId="2146846032"/>
            <ac:spMk id="44" creationId="{A76B8C3E-C268-FE4D-2CF9-162E259337DD}"/>
          </ac:spMkLst>
        </pc:spChg>
        <pc:spChg chg="mod">
          <ac:chgData name="Kaileen Cain" userId="21167d2d-fdf2-4320-ae3a-272888c89590" providerId="ADAL" clId="{8CD452F6-8F5C-4272-9052-25132657DBF4}" dt="2024-03-26T14:33:42.863" v="3581" actId="1035"/>
          <ac:spMkLst>
            <pc:docMk/>
            <pc:sldMk cId="2268208791" sldId="2146846032"/>
            <ac:spMk id="45" creationId="{1B91EEEA-355E-097A-4186-938F8AA4915E}"/>
          </ac:spMkLst>
        </pc:spChg>
        <pc:spChg chg="mod">
          <ac:chgData name="Kaileen Cain" userId="21167d2d-fdf2-4320-ae3a-272888c89590" providerId="ADAL" clId="{8CD452F6-8F5C-4272-9052-25132657DBF4}" dt="2024-03-26T14:29:34.951" v="3448" actId="1037"/>
          <ac:spMkLst>
            <pc:docMk/>
            <pc:sldMk cId="2268208791" sldId="2146846032"/>
            <ac:spMk id="46" creationId="{2E0DCD6D-553D-252F-B857-823C4A053A87}"/>
          </ac:spMkLst>
        </pc:spChg>
        <pc:spChg chg="mod">
          <ac:chgData name="Kaileen Cain" userId="21167d2d-fdf2-4320-ae3a-272888c89590" providerId="ADAL" clId="{8CD452F6-8F5C-4272-9052-25132657DBF4}" dt="2024-03-26T14:39:57.365" v="3661" actId="1037"/>
          <ac:spMkLst>
            <pc:docMk/>
            <pc:sldMk cId="2268208791" sldId="2146846032"/>
            <ac:spMk id="49" creationId="{F2B375ED-8B7C-F750-F9AB-68F9A63A9B72}"/>
          </ac:spMkLst>
        </pc:spChg>
        <pc:spChg chg="mod">
          <ac:chgData name="Kaileen Cain" userId="21167d2d-fdf2-4320-ae3a-272888c89590" providerId="ADAL" clId="{8CD452F6-8F5C-4272-9052-25132657DBF4}" dt="2024-03-26T14:40:05.392" v="3674" actId="1038"/>
          <ac:spMkLst>
            <pc:docMk/>
            <pc:sldMk cId="2268208791" sldId="2146846032"/>
            <ac:spMk id="50" creationId="{277A98A1-4227-EA48-D71D-AB92DE51A5D8}"/>
          </ac:spMkLst>
        </pc:spChg>
        <pc:spChg chg="mod">
          <ac:chgData name="Kaileen Cain" userId="21167d2d-fdf2-4320-ae3a-272888c89590" providerId="ADAL" clId="{8CD452F6-8F5C-4272-9052-25132657DBF4}" dt="2024-03-26T14:38:05.318" v="3632" actId="1076"/>
          <ac:spMkLst>
            <pc:docMk/>
            <pc:sldMk cId="2268208791" sldId="2146846032"/>
            <ac:spMk id="51" creationId="{A22B8BD3-16BC-CA79-F73C-5DEC94698870}"/>
          </ac:spMkLst>
        </pc:spChg>
        <pc:spChg chg="mod">
          <ac:chgData name="Kaileen Cain" userId="21167d2d-fdf2-4320-ae3a-272888c89590" providerId="ADAL" clId="{8CD452F6-8F5C-4272-9052-25132657DBF4}" dt="2024-03-26T14:38:05.318" v="3632" actId="1076"/>
          <ac:spMkLst>
            <pc:docMk/>
            <pc:sldMk cId="2268208791" sldId="2146846032"/>
            <ac:spMk id="52" creationId="{33F7EDBD-9FCE-9DC2-DFF8-170B0B174331}"/>
          </ac:spMkLst>
        </pc:spChg>
        <pc:spChg chg="mod">
          <ac:chgData name="Kaileen Cain" userId="21167d2d-fdf2-4320-ae3a-272888c89590" providerId="ADAL" clId="{8CD452F6-8F5C-4272-9052-25132657DBF4}" dt="2024-03-26T14:38:05.318" v="3632" actId="1076"/>
          <ac:spMkLst>
            <pc:docMk/>
            <pc:sldMk cId="2268208791" sldId="2146846032"/>
            <ac:spMk id="54" creationId="{5287A4DF-E3D8-E6BE-1E69-6460BEB8789B}"/>
          </ac:spMkLst>
        </pc:spChg>
        <pc:spChg chg="mod">
          <ac:chgData name="Kaileen Cain" userId="21167d2d-fdf2-4320-ae3a-272888c89590" providerId="ADAL" clId="{8CD452F6-8F5C-4272-9052-25132657DBF4}" dt="2024-03-26T14:39:57.365" v="3661" actId="1037"/>
          <ac:spMkLst>
            <pc:docMk/>
            <pc:sldMk cId="2268208791" sldId="2146846032"/>
            <ac:spMk id="60" creationId="{AE75658C-C071-A5D0-6871-8E68C6B940E1}"/>
          </ac:spMkLst>
        </pc:spChg>
        <pc:spChg chg="add mod ord">
          <ac:chgData name="Kaileen Cain" userId="21167d2d-fdf2-4320-ae3a-272888c89590" providerId="ADAL" clId="{8CD452F6-8F5C-4272-9052-25132657DBF4}" dt="2024-03-26T17:33:31.336" v="4055"/>
          <ac:spMkLst>
            <pc:docMk/>
            <pc:sldMk cId="2268208791" sldId="2146846032"/>
            <ac:spMk id="61" creationId="{3624052F-ED0A-1B10-59CA-40D174035971}"/>
          </ac:spMkLst>
        </pc:spChg>
        <pc:spChg chg="del">
          <ac:chgData name="Kaileen Cain" userId="21167d2d-fdf2-4320-ae3a-272888c89590" providerId="ADAL" clId="{8CD452F6-8F5C-4272-9052-25132657DBF4}" dt="2024-03-26T14:21:14.007" v="3286" actId="478"/>
          <ac:spMkLst>
            <pc:docMk/>
            <pc:sldMk cId="2268208791" sldId="2146846032"/>
            <ac:spMk id="61" creationId="{46B324AA-3406-A695-A2FA-26FF57045077}"/>
          </ac:spMkLst>
        </pc:spChg>
        <pc:spChg chg="add mod">
          <ac:chgData name="Kaileen Cain" userId="21167d2d-fdf2-4320-ae3a-272888c89590" providerId="ADAL" clId="{8CD452F6-8F5C-4272-9052-25132657DBF4}" dt="2024-03-26T14:33:13.602" v="3541" actId="1076"/>
          <ac:spMkLst>
            <pc:docMk/>
            <pc:sldMk cId="2268208791" sldId="2146846032"/>
            <ac:spMk id="64" creationId="{6FAF6243-F043-E062-AFCC-21E8B25C3CED}"/>
          </ac:spMkLst>
        </pc:spChg>
        <pc:spChg chg="mod">
          <ac:chgData name="Kaileen Cain" userId="21167d2d-fdf2-4320-ae3a-272888c89590" providerId="ADAL" clId="{8CD452F6-8F5C-4272-9052-25132657DBF4}" dt="2024-03-26T14:23:19.090" v="3337" actId="1036"/>
          <ac:spMkLst>
            <pc:docMk/>
            <pc:sldMk cId="2268208791" sldId="2146846032"/>
            <ac:spMk id="65" creationId="{ED01F984-0573-7A53-25CC-B12CB15FB95A}"/>
          </ac:spMkLst>
        </pc:spChg>
        <pc:spChg chg="mod">
          <ac:chgData name="Kaileen Cain" userId="21167d2d-fdf2-4320-ae3a-272888c89590" providerId="ADAL" clId="{8CD452F6-8F5C-4272-9052-25132657DBF4}" dt="2024-03-26T14:29:21.747" v="3427" actId="1037"/>
          <ac:spMkLst>
            <pc:docMk/>
            <pc:sldMk cId="2268208791" sldId="2146846032"/>
            <ac:spMk id="66" creationId="{6C54CFDF-4397-F005-C89A-4227EFF6E4F3}"/>
          </ac:spMkLst>
        </pc:spChg>
        <pc:spChg chg="add mod">
          <ac:chgData name="Kaileen Cain" userId="21167d2d-fdf2-4320-ae3a-272888c89590" providerId="ADAL" clId="{8CD452F6-8F5C-4272-9052-25132657DBF4}" dt="2024-03-26T14:33:13.602" v="3541" actId="1076"/>
          <ac:spMkLst>
            <pc:docMk/>
            <pc:sldMk cId="2268208791" sldId="2146846032"/>
            <ac:spMk id="68" creationId="{3EA5DDEF-5741-6037-A8C7-16CB333E2FBA}"/>
          </ac:spMkLst>
        </pc:spChg>
        <pc:spChg chg="mod">
          <ac:chgData name="Kaileen Cain" userId="21167d2d-fdf2-4320-ae3a-272888c89590" providerId="ADAL" clId="{8CD452F6-8F5C-4272-9052-25132657DBF4}" dt="2024-03-26T14:39:47.497" v="3655" actId="113"/>
          <ac:spMkLst>
            <pc:docMk/>
            <pc:sldMk cId="2268208791" sldId="2146846032"/>
            <ac:spMk id="69" creationId="{30B1F588-7870-5AAA-AE4D-0F2DCD4FDD37}"/>
          </ac:spMkLst>
        </pc:spChg>
        <pc:spChg chg="mod">
          <ac:chgData name="Kaileen Cain" userId="21167d2d-fdf2-4320-ae3a-272888c89590" providerId="ADAL" clId="{8CD452F6-8F5C-4272-9052-25132657DBF4}" dt="2024-03-26T14:33:36.928" v="3569" actId="14100"/>
          <ac:spMkLst>
            <pc:docMk/>
            <pc:sldMk cId="2268208791" sldId="2146846032"/>
            <ac:spMk id="71" creationId="{C80B0AC0-3E8E-A5A1-EA97-FD8ABB51DA19}"/>
          </ac:spMkLst>
        </pc:spChg>
        <pc:spChg chg="mod">
          <ac:chgData name="Kaileen Cain" userId="21167d2d-fdf2-4320-ae3a-272888c89590" providerId="ADAL" clId="{8CD452F6-8F5C-4272-9052-25132657DBF4}" dt="2024-03-26T14:38:30.205" v="3637" actId="1076"/>
          <ac:spMkLst>
            <pc:docMk/>
            <pc:sldMk cId="2268208791" sldId="2146846032"/>
            <ac:spMk id="73" creationId="{CEAAD23E-8CA4-72CD-2DAE-B3E8868CF901}"/>
          </ac:spMkLst>
        </pc:spChg>
        <pc:spChg chg="add mod">
          <ac:chgData name="Kaileen Cain" userId="21167d2d-fdf2-4320-ae3a-272888c89590" providerId="ADAL" clId="{8CD452F6-8F5C-4272-9052-25132657DBF4}" dt="2024-03-26T17:31:12.475" v="3994" actId="1035"/>
          <ac:spMkLst>
            <pc:docMk/>
            <pc:sldMk cId="2268208791" sldId="2146846032"/>
            <ac:spMk id="74" creationId="{0AE5961C-8200-F8E3-4BB8-EBD8D01F6925}"/>
          </ac:spMkLst>
        </pc:spChg>
        <pc:spChg chg="add mod">
          <ac:chgData name="Kaileen Cain" userId="21167d2d-fdf2-4320-ae3a-272888c89590" providerId="ADAL" clId="{8CD452F6-8F5C-4272-9052-25132657DBF4}" dt="2024-03-26T14:37:20.153" v="3630" actId="14100"/>
          <ac:spMkLst>
            <pc:docMk/>
            <pc:sldMk cId="2268208791" sldId="2146846032"/>
            <ac:spMk id="75" creationId="{8A60984D-A5A4-11B7-8840-BC879A56331D}"/>
          </ac:spMkLst>
        </pc:spChg>
        <pc:spChg chg="add mod">
          <ac:chgData name="Kaileen Cain" userId="21167d2d-fdf2-4320-ae3a-272888c89590" providerId="ADAL" clId="{8CD452F6-8F5C-4272-9052-25132657DBF4}" dt="2024-03-26T14:37:11.591" v="3629" actId="1076"/>
          <ac:spMkLst>
            <pc:docMk/>
            <pc:sldMk cId="2268208791" sldId="2146846032"/>
            <ac:spMk id="76" creationId="{F657B01D-22D2-C27F-25DB-D4A4094E3118}"/>
          </ac:spMkLst>
        </pc:spChg>
        <pc:spChg chg="mod">
          <ac:chgData name="Kaileen Cain" userId="21167d2d-fdf2-4320-ae3a-272888c89590" providerId="ADAL" clId="{8CD452F6-8F5C-4272-9052-25132657DBF4}" dt="2024-03-26T14:33:42.863" v="3581" actId="1035"/>
          <ac:spMkLst>
            <pc:docMk/>
            <pc:sldMk cId="2268208791" sldId="2146846032"/>
            <ac:spMk id="77" creationId="{49EC9583-B0E3-85DE-8A30-ADED5194E6EC}"/>
          </ac:spMkLst>
        </pc:spChg>
        <pc:spChg chg="add mod">
          <ac:chgData name="Kaileen Cain" userId="21167d2d-fdf2-4320-ae3a-272888c89590" providerId="ADAL" clId="{8CD452F6-8F5C-4272-9052-25132657DBF4}" dt="2024-03-26T17:32:19.644" v="4054" actId="14100"/>
          <ac:spMkLst>
            <pc:docMk/>
            <pc:sldMk cId="2268208791" sldId="2146846032"/>
            <ac:spMk id="79" creationId="{D795CEFE-6C73-6FEF-6250-ACBBDC3FD634}"/>
          </ac:spMkLst>
        </pc:spChg>
        <pc:spChg chg="add mod">
          <ac:chgData name="Kaileen Cain" userId="21167d2d-fdf2-4320-ae3a-272888c89590" providerId="ADAL" clId="{8CD452F6-8F5C-4272-9052-25132657DBF4}" dt="2024-03-26T14:30:00.072" v="3461" actId="1076"/>
          <ac:spMkLst>
            <pc:docMk/>
            <pc:sldMk cId="2268208791" sldId="2146846032"/>
            <ac:spMk id="80" creationId="{90379C19-6149-7FC1-4530-D677DAF66591}"/>
          </ac:spMkLst>
        </pc:spChg>
        <pc:spChg chg="add mod">
          <ac:chgData name="Kaileen Cain" userId="21167d2d-fdf2-4320-ae3a-272888c89590" providerId="ADAL" clId="{8CD452F6-8F5C-4272-9052-25132657DBF4}" dt="2024-03-26T14:30:10.211" v="3472" actId="1035"/>
          <ac:spMkLst>
            <pc:docMk/>
            <pc:sldMk cId="2268208791" sldId="2146846032"/>
            <ac:spMk id="82" creationId="{DA263540-FEFC-A172-E419-B466567EAA3C}"/>
          </ac:spMkLst>
        </pc:spChg>
        <pc:spChg chg="add mod ord">
          <ac:chgData name="Kaileen Cain" userId="21167d2d-fdf2-4320-ae3a-272888c89590" providerId="ADAL" clId="{8CD452F6-8F5C-4272-9052-25132657DBF4}" dt="2024-03-26T14:29:25.832" v="3428" actId="14100"/>
          <ac:spMkLst>
            <pc:docMk/>
            <pc:sldMk cId="2268208791" sldId="2146846032"/>
            <ac:spMk id="84" creationId="{F26B9D41-C595-2710-976E-6088A4E617F8}"/>
          </ac:spMkLst>
        </pc:spChg>
        <pc:spChg chg="add mod ord">
          <ac:chgData name="Kaileen Cain" userId="21167d2d-fdf2-4320-ae3a-272888c89590" providerId="ADAL" clId="{8CD452F6-8F5C-4272-9052-25132657DBF4}" dt="2024-03-26T14:29:50.027" v="3459" actId="14100"/>
          <ac:spMkLst>
            <pc:docMk/>
            <pc:sldMk cId="2268208791" sldId="2146846032"/>
            <ac:spMk id="85" creationId="{CF5370B1-E3B5-61C8-0171-305FB33F8C13}"/>
          </ac:spMkLst>
        </pc:spChg>
        <pc:spChg chg="add mod ord">
          <ac:chgData name="Kaileen Cain" userId="21167d2d-fdf2-4320-ae3a-272888c89590" providerId="ADAL" clId="{8CD452F6-8F5C-4272-9052-25132657DBF4}" dt="2024-03-26T14:33:08.973" v="3540" actId="14100"/>
          <ac:spMkLst>
            <pc:docMk/>
            <pc:sldMk cId="2268208791" sldId="2146846032"/>
            <ac:spMk id="86" creationId="{6D99560A-04FA-3382-8F7C-2E2C7E4B08F7}"/>
          </ac:spMkLst>
        </pc:spChg>
        <pc:spChg chg="add mod ord">
          <ac:chgData name="Kaileen Cain" userId="21167d2d-fdf2-4320-ae3a-272888c89590" providerId="ADAL" clId="{8CD452F6-8F5C-4272-9052-25132657DBF4}" dt="2024-03-26T14:37:27.895" v="3631" actId="14100"/>
          <ac:spMkLst>
            <pc:docMk/>
            <pc:sldMk cId="2268208791" sldId="2146846032"/>
            <ac:spMk id="87" creationId="{E47A5008-F0CD-51C3-16A7-3AD177D496DA}"/>
          </ac:spMkLst>
        </pc:spChg>
        <pc:spChg chg="add mod">
          <ac:chgData name="Kaileen Cain" userId="21167d2d-fdf2-4320-ae3a-272888c89590" providerId="ADAL" clId="{8CD452F6-8F5C-4272-9052-25132657DBF4}" dt="2024-03-26T14:38:54.409" v="3642"/>
          <ac:spMkLst>
            <pc:docMk/>
            <pc:sldMk cId="2268208791" sldId="2146846032"/>
            <ac:spMk id="88" creationId="{88ADB014-B1B5-C775-8540-A94724926F6D}"/>
          </ac:spMkLst>
        </pc:spChg>
        <pc:spChg chg="add mod ord">
          <ac:chgData name="Kaileen Cain" userId="21167d2d-fdf2-4320-ae3a-272888c89590" providerId="ADAL" clId="{8CD452F6-8F5C-4272-9052-25132657DBF4}" dt="2024-03-26T14:39:28.457" v="3650" actId="14100"/>
          <ac:spMkLst>
            <pc:docMk/>
            <pc:sldMk cId="2268208791" sldId="2146846032"/>
            <ac:spMk id="89" creationId="{F928AAFE-4502-EFC7-F066-595F5ED05124}"/>
          </ac:spMkLst>
        </pc:spChg>
        <pc:spChg chg="mod">
          <ac:chgData name="Kaileen Cain" userId="21167d2d-fdf2-4320-ae3a-272888c89590" providerId="ADAL" clId="{8CD452F6-8F5C-4272-9052-25132657DBF4}" dt="2024-03-26T14:40:17.454" v="3675" actId="1076"/>
          <ac:spMkLst>
            <pc:docMk/>
            <pc:sldMk cId="2268208791" sldId="2146846032"/>
            <ac:spMk id="95" creationId="{15119C1F-6EA9-62A3-05FF-23BB41C25714}"/>
          </ac:spMkLst>
        </pc:spChg>
        <pc:grpChg chg="mod">
          <ac:chgData name="Kaileen Cain" userId="21167d2d-fdf2-4320-ae3a-272888c89590" providerId="ADAL" clId="{8CD452F6-8F5C-4272-9052-25132657DBF4}" dt="2024-03-26T14:27:54.265" v="3359" actId="1036"/>
          <ac:grpSpMkLst>
            <pc:docMk/>
            <pc:sldMk cId="2268208791" sldId="2146846032"/>
            <ac:grpSpMk id="5" creationId="{76E5FCD0-F8AC-5159-999F-AE7BE4BE60DD}"/>
          </ac:grpSpMkLst>
        </pc:grpChg>
        <pc:grpChg chg="mod">
          <ac:chgData name="Kaileen Cain" userId="21167d2d-fdf2-4320-ae3a-272888c89590" providerId="ADAL" clId="{8CD452F6-8F5C-4272-9052-25132657DBF4}" dt="2024-03-26T14:40:29.013" v="3677" actId="1076"/>
          <ac:grpSpMkLst>
            <pc:docMk/>
            <pc:sldMk cId="2268208791" sldId="2146846032"/>
            <ac:grpSpMk id="9" creationId="{7B7B6A7C-0562-7B82-6EEF-564CE85FBBAE}"/>
          </ac:grpSpMkLst>
        </pc:grpChg>
        <pc:grpChg chg="mod">
          <ac:chgData name="Kaileen Cain" userId="21167d2d-fdf2-4320-ae3a-272888c89590" providerId="ADAL" clId="{8CD452F6-8F5C-4272-9052-25132657DBF4}" dt="2024-03-26T14:29:34.951" v="3448" actId="1037"/>
          <ac:grpSpMkLst>
            <pc:docMk/>
            <pc:sldMk cId="2268208791" sldId="2146846032"/>
            <ac:grpSpMk id="40" creationId="{B955554C-5DAC-6141-8D4C-8CA8C54B39B6}"/>
          </ac:grpSpMkLst>
        </pc:grpChg>
        <pc:grpChg chg="mod">
          <ac:chgData name="Kaileen Cain" userId="21167d2d-fdf2-4320-ae3a-272888c89590" providerId="ADAL" clId="{8CD452F6-8F5C-4272-9052-25132657DBF4}" dt="2024-03-26T14:40:17.454" v="3675" actId="1076"/>
          <ac:grpSpMkLst>
            <pc:docMk/>
            <pc:sldMk cId="2268208791" sldId="2146846032"/>
            <ac:grpSpMk id="42" creationId="{4ABD8528-EB98-8D67-12D1-ABE9D5E71E26}"/>
          </ac:grpSpMkLst>
        </pc:grpChg>
        <pc:grpChg chg="mod">
          <ac:chgData name="Kaileen Cain" userId="21167d2d-fdf2-4320-ae3a-272888c89590" providerId="ADAL" clId="{8CD452F6-8F5C-4272-9052-25132657DBF4}" dt="2024-03-26T14:38:05.318" v="3632" actId="1076"/>
          <ac:grpSpMkLst>
            <pc:docMk/>
            <pc:sldMk cId="2268208791" sldId="2146846032"/>
            <ac:grpSpMk id="43" creationId="{E88E870D-3CBA-BDCC-F8EE-073E7F0C71B5}"/>
          </ac:grpSpMkLst>
        </pc:grpChg>
        <pc:grpChg chg="del mod">
          <ac:chgData name="Kaileen Cain" userId="21167d2d-fdf2-4320-ae3a-272888c89590" providerId="ADAL" clId="{8CD452F6-8F5C-4272-9052-25132657DBF4}" dt="2024-03-29T21:10:51.667" v="4219" actId="478"/>
          <ac:grpSpMkLst>
            <pc:docMk/>
            <pc:sldMk cId="2268208791" sldId="2146846032"/>
            <ac:grpSpMk id="48" creationId="{4D7E4015-2D0A-7A7A-10AA-050450A0ACBF}"/>
          </ac:grpSpMkLst>
        </pc:grpChg>
        <pc:grpChg chg="mod">
          <ac:chgData name="Kaileen Cain" userId="21167d2d-fdf2-4320-ae3a-272888c89590" providerId="ADAL" clId="{8CD452F6-8F5C-4272-9052-25132657DBF4}" dt="2024-03-26T14:33:42.863" v="3581" actId="1035"/>
          <ac:grpSpMkLst>
            <pc:docMk/>
            <pc:sldMk cId="2268208791" sldId="2146846032"/>
            <ac:grpSpMk id="53" creationId="{C33C37B9-171A-B8CA-2D2E-456714633CBD}"/>
          </ac:grpSpMkLst>
        </pc:grpChg>
        <pc:grpChg chg="mod">
          <ac:chgData name="Kaileen Cain" userId="21167d2d-fdf2-4320-ae3a-272888c89590" providerId="ADAL" clId="{8CD452F6-8F5C-4272-9052-25132657DBF4}" dt="2024-03-26T14:39:57.365" v="3661" actId="1037"/>
          <ac:grpSpMkLst>
            <pc:docMk/>
            <pc:sldMk cId="2268208791" sldId="2146846032"/>
            <ac:grpSpMk id="56" creationId="{DAAD0B63-F5F1-89D0-A4B1-4BF577B08B75}"/>
          </ac:grpSpMkLst>
        </pc:grpChg>
        <pc:grpChg chg="del mod">
          <ac:chgData name="Kaileen Cain" userId="21167d2d-fdf2-4320-ae3a-272888c89590" providerId="ADAL" clId="{8CD452F6-8F5C-4272-9052-25132657DBF4}" dt="2024-03-29T21:10:51.667" v="4219" actId="478"/>
          <ac:grpSpMkLst>
            <pc:docMk/>
            <pc:sldMk cId="2268208791" sldId="2146846032"/>
            <ac:grpSpMk id="57" creationId="{E3682B90-5A1B-B2A3-09B7-CDC7542C837A}"/>
          </ac:grpSpMkLst>
        </pc:grpChg>
        <pc:grpChg chg="mod">
          <ac:chgData name="Kaileen Cain" userId="21167d2d-fdf2-4320-ae3a-272888c89590" providerId="ADAL" clId="{8CD452F6-8F5C-4272-9052-25132657DBF4}" dt="2024-03-26T17:30:57.265" v="3982" actId="1076"/>
          <ac:grpSpMkLst>
            <pc:docMk/>
            <pc:sldMk cId="2268208791" sldId="2146846032"/>
            <ac:grpSpMk id="58" creationId="{56D3D4D0-F478-916E-DFE1-54F59AD1823C}"/>
          </ac:grpSpMkLst>
        </pc:grpChg>
        <pc:grpChg chg="mod">
          <ac:chgData name="Kaileen Cain" userId="21167d2d-fdf2-4320-ae3a-272888c89590" providerId="ADAL" clId="{8CD452F6-8F5C-4272-9052-25132657DBF4}" dt="2024-03-26T14:34:44.802" v="3592" actId="1076"/>
          <ac:grpSpMkLst>
            <pc:docMk/>
            <pc:sldMk cId="2268208791" sldId="2146846032"/>
            <ac:grpSpMk id="59" creationId="{A80A2E5C-9A97-F710-0FDF-C21A56F5AA4E}"/>
          </ac:grpSpMkLst>
        </pc:grpChg>
        <pc:grpChg chg="mod">
          <ac:chgData name="Kaileen Cain" userId="21167d2d-fdf2-4320-ae3a-272888c89590" providerId="ADAL" clId="{8CD452F6-8F5C-4272-9052-25132657DBF4}" dt="2024-03-26T14:28:16.507" v="3388" actId="1036"/>
          <ac:grpSpMkLst>
            <pc:docMk/>
            <pc:sldMk cId="2268208791" sldId="2146846032"/>
            <ac:grpSpMk id="63" creationId="{8AB8FD89-EFCD-8534-62C2-A94E030CB06E}"/>
          </ac:grpSpMkLst>
        </pc:grpChg>
        <pc:grpChg chg="mod">
          <ac:chgData name="Kaileen Cain" userId="21167d2d-fdf2-4320-ae3a-272888c89590" providerId="ADAL" clId="{8CD452F6-8F5C-4272-9052-25132657DBF4}" dt="2024-03-26T14:22:46.755" v="3322" actId="1076"/>
          <ac:grpSpMkLst>
            <pc:docMk/>
            <pc:sldMk cId="2268208791" sldId="2146846032"/>
            <ac:grpSpMk id="67" creationId="{DA3A13CD-29A2-CAB5-4231-CB9FCB639616}"/>
          </ac:grpSpMkLst>
        </pc:grpChg>
        <pc:grpChg chg="add mod">
          <ac:chgData name="Kaileen Cain" userId="21167d2d-fdf2-4320-ae3a-272888c89590" providerId="ADAL" clId="{8CD452F6-8F5C-4272-9052-25132657DBF4}" dt="2024-03-26T14:33:13.602" v="3541" actId="1076"/>
          <ac:grpSpMkLst>
            <pc:docMk/>
            <pc:sldMk cId="2268208791" sldId="2146846032"/>
            <ac:grpSpMk id="70" creationId="{4FB93699-FE14-BB49-C9B5-45C9B387AA5E}"/>
          </ac:grpSpMkLst>
        </pc:grpChg>
        <pc:grpChg chg="add mod">
          <ac:chgData name="Kaileen Cain" userId="21167d2d-fdf2-4320-ae3a-272888c89590" providerId="ADAL" clId="{8CD452F6-8F5C-4272-9052-25132657DBF4}" dt="2024-03-26T14:37:11.591" v="3629" actId="1076"/>
          <ac:grpSpMkLst>
            <pc:docMk/>
            <pc:sldMk cId="2268208791" sldId="2146846032"/>
            <ac:grpSpMk id="78" creationId="{69853555-FADA-4F29-B92A-BAB0C062B542}"/>
          </ac:grpSpMkLst>
        </pc:grpChg>
        <pc:grpChg chg="add mod">
          <ac:chgData name="Kaileen Cain" userId="21167d2d-fdf2-4320-ae3a-272888c89590" providerId="ADAL" clId="{8CD452F6-8F5C-4272-9052-25132657DBF4}" dt="2024-03-26T14:30:00.072" v="3461" actId="1076"/>
          <ac:grpSpMkLst>
            <pc:docMk/>
            <pc:sldMk cId="2268208791" sldId="2146846032"/>
            <ac:grpSpMk id="83" creationId="{51D391B8-921A-315D-BDE9-EA13742C0CD9}"/>
          </ac:grpSpMkLst>
        </pc:grpChg>
        <pc:grpChg chg="del">
          <ac:chgData name="Kaileen Cain" userId="21167d2d-fdf2-4320-ae3a-272888c89590" providerId="ADAL" clId="{8CD452F6-8F5C-4272-9052-25132657DBF4}" dt="2024-03-29T21:10:53.714" v="4220" actId="478"/>
          <ac:grpSpMkLst>
            <pc:docMk/>
            <pc:sldMk cId="2268208791" sldId="2146846032"/>
            <ac:grpSpMk id="90" creationId="{428D377C-78A7-8BD9-0342-56BD9DCD5527}"/>
          </ac:grpSpMkLst>
        </pc:grpChg>
        <pc:grpChg chg="del">
          <ac:chgData name="Kaileen Cain" userId="21167d2d-fdf2-4320-ae3a-272888c89590" providerId="ADAL" clId="{8CD452F6-8F5C-4272-9052-25132657DBF4}" dt="2024-03-29T21:10:48.001" v="4218" actId="478"/>
          <ac:grpSpMkLst>
            <pc:docMk/>
            <pc:sldMk cId="2268208791" sldId="2146846032"/>
            <ac:grpSpMk id="93" creationId="{6A478639-77FC-3EE9-72EA-2D22A3833493}"/>
          </ac:grpSpMkLst>
        </pc:grpChg>
        <pc:picChg chg="mod">
          <ac:chgData name="Kaileen Cain" userId="21167d2d-fdf2-4320-ae3a-272888c89590" providerId="ADAL" clId="{8CD452F6-8F5C-4272-9052-25132657DBF4}" dt="2024-03-26T14:40:37.025" v="3678" actId="1076"/>
          <ac:picMkLst>
            <pc:docMk/>
            <pc:sldMk cId="2268208791" sldId="2146846032"/>
            <ac:picMk id="17" creationId="{3CB0091D-B4E5-8D52-1FD6-F8772DB67605}"/>
          </ac:picMkLst>
        </pc:picChg>
        <pc:picChg chg="mod">
          <ac:chgData name="Kaileen Cain" userId="21167d2d-fdf2-4320-ae3a-272888c89590" providerId="ADAL" clId="{8CD452F6-8F5C-4272-9052-25132657DBF4}" dt="2024-03-26T14:29:34.951" v="3448" actId="1037"/>
          <ac:picMkLst>
            <pc:docMk/>
            <pc:sldMk cId="2268208791" sldId="2146846032"/>
            <ac:picMk id="18" creationId="{6170F017-58EF-46F0-3573-76EAC2150837}"/>
          </ac:picMkLst>
        </pc:picChg>
        <pc:picChg chg="mod">
          <ac:chgData name="Kaileen Cain" userId="21167d2d-fdf2-4320-ae3a-272888c89590" providerId="ADAL" clId="{8CD452F6-8F5C-4272-9052-25132657DBF4}" dt="2024-03-26T14:33:33.486" v="3568" actId="1036"/>
          <ac:picMkLst>
            <pc:docMk/>
            <pc:sldMk cId="2268208791" sldId="2146846032"/>
            <ac:picMk id="27" creationId="{DA481894-862B-F594-60B6-65307C81A45E}"/>
          </ac:picMkLst>
        </pc:picChg>
        <pc:picChg chg="mod">
          <ac:chgData name="Kaileen Cain" userId="21167d2d-fdf2-4320-ae3a-272888c89590" providerId="ADAL" clId="{8CD452F6-8F5C-4272-9052-25132657DBF4}" dt="2024-03-26T14:28:07.270" v="3378" actId="1036"/>
          <ac:picMkLst>
            <pc:docMk/>
            <pc:sldMk cId="2268208791" sldId="2146846032"/>
            <ac:picMk id="30" creationId="{B7DE9C30-8E2A-66A8-8BAC-6575725F8B72}"/>
          </ac:picMkLst>
        </pc:picChg>
        <pc:picChg chg="mod">
          <ac:chgData name="Kaileen Cain" userId="21167d2d-fdf2-4320-ae3a-272888c89590" providerId="ADAL" clId="{8CD452F6-8F5C-4272-9052-25132657DBF4}" dt="2024-03-26T14:40:17.454" v="3675" actId="1076"/>
          <ac:picMkLst>
            <pc:docMk/>
            <pc:sldMk cId="2268208791" sldId="2146846032"/>
            <ac:picMk id="33" creationId="{D5F01C70-D148-640C-6D19-58B822E0B992}"/>
          </ac:picMkLst>
        </pc:picChg>
        <pc:picChg chg="mod">
          <ac:chgData name="Kaileen Cain" userId="21167d2d-fdf2-4320-ae3a-272888c89590" providerId="ADAL" clId="{8CD452F6-8F5C-4272-9052-25132657DBF4}" dt="2024-03-26T14:40:17.454" v="3675" actId="1076"/>
          <ac:picMkLst>
            <pc:docMk/>
            <pc:sldMk cId="2268208791" sldId="2146846032"/>
            <ac:picMk id="35" creationId="{273D89A4-1C4E-067C-27CB-164FA88740AD}"/>
          </ac:picMkLst>
        </pc:picChg>
        <pc:picChg chg="mod">
          <ac:chgData name="Kaileen Cain" userId="21167d2d-fdf2-4320-ae3a-272888c89590" providerId="ADAL" clId="{8CD452F6-8F5C-4272-9052-25132657DBF4}" dt="2024-03-26T14:27:54.265" v="3359" actId="1036"/>
          <ac:picMkLst>
            <pc:docMk/>
            <pc:sldMk cId="2268208791" sldId="2146846032"/>
            <ac:picMk id="41" creationId="{8806887C-4D4D-88C4-8949-101EAD02C700}"/>
          </ac:picMkLst>
        </pc:picChg>
        <pc:picChg chg="mod">
          <ac:chgData name="Kaileen Cain" userId="21167d2d-fdf2-4320-ae3a-272888c89590" providerId="ADAL" clId="{8CD452F6-8F5C-4272-9052-25132657DBF4}" dt="2024-03-26T14:39:31.836" v="3651" actId="1076"/>
          <ac:picMkLst>
            <pc:docMk/>
            <pc:sldMk cId="2268208791" sldId="2146846032"/>
            <ac:picMk id="72" creationId="{5457D809-77C5-C62D-3112-3D5B65B720E4}"/>
          </ac:picMkLst>
        </pc:picChg>
        <pc:picChg chg="add mod">
          <ac:chgData name="Kaileen Cain" userId="21167d2d-fdf2-4320-ae3a-272888c89590" providerId="ADAL" clId="{8CD452F6-8F5C-4272-9052-25132657DBF4}" dt="2024-03-26T14:30:00.072" v="3461" actId="1076"/>
          <ac:picMkLst>
            <pc:docMk/>
            <pc:sldMk cId="2268208791" sldId="2146846032"/>
            <ac:picMk id="81" creationId="{C3EEED7C-1D79-D531-721D-D11A634AF3F0}"/>
          </ac:picMkLst>
        </pc:picChg>
        <pc:picChg chg="add mod">
          <ac:chgData name="Kaileen Cain" userId="21167d2d-fdf2-4320-ae3a-272888c89590" providerId="ADAL" clId="{8CD452F6-8F5C-4272-9052-25132657DBF4}" dt="2024-03-26T17:31:55.500" v="4008" actId="1076"/>
          <ac:picMkLst>
            <pc:docMk/>
            <pc:sldMk cId="2268208791" sldId="2146846032"/>
            <ac:picMk id="88" creationId="{2FB83A9D-7CF9-2B90-3D35-7BEFACE3D460}"/>
          </ac:picMkLst>
        </pc:picChg>
        <pc:picChg chg="add mod">
          <ac:chgData name="Kaileen Cain" userId="21167d2d-fdf2-4320-ae3a-272888c89590" providerId="ADAL" clId="{8CD452F6-8F5C-4272-9052-25132657DBF4}" dt="2024-03-26T14:33:13.602" v="3541" actId="1076"/>
          <ac:picMkLst>
            <pc:docMk/>
            <pc:sldMk cId="2268208791" sldId="2146846032"/>
            <ac:picMk id="1026" creationId="{178DC50B-F1B2-79DC-FC0D-45D8C082A7DF}"/>
          </ac:picMkLst>
        </pc:picChg>
        <pc:picChg chg="add mod">
          <ac:chgData name="Kaileen Cain" userId="21167d2d-fdf2-4320-ae3a-272888c89590" providerId="ADAL" clId="{8CD452F6-8F5C-4272-9052-25132657DBF4}" dt="2024-03-26T14:37:11.591" v="3629" actId="1076"/>
          <ac:picMkLst>
            <pc:docMk/>
            <pc:sldMk cId="2268208791" sldId="2146846032"/>
            <ac:picMk id="1028" creationId="{E68F10FD-59D9-0DA6-CF86-7631476EBB39}"/>
          </ac:picMkLst>
        </pc:picChg>
        <pc:picChg chg="mod">
          <ac:chgData name="Kaileen Cain" userId="21167d2d-fdf2-4320-ae3a-272888c89590" providerId="ADAL" clId="{8CD452F6-8F5C-4272-9052-25132657DBF4}" dt="2024-03-26T14:29:34.951" v="3448" actId="1037"/>
          <ac:picMkLst>
            <pc:docMk/>
            <pc:sldMk cId="2268208791" sldId="2146846032"/>
            <ac:picMk id="1030" creationId="{E024FD1A-D80F-1DB9-3BC5-F4764B3E80C7}"/>
          </ac:picMkLst>
        </pc:picChg>
        <pc:picChg chg="mod">
          <ac:chgData name="Kaileen Cain" userId="21167d2d-fdf2-4320-ae3a-272888c89590" providerId="ADAL" clId="{8CD452F6-8F5C-4272-9052-25132657DBF4}" dt="2024-03-26T14:38:05.318" v="3632" actId="1076"/>
          <ac:picMkLst>
            <pc:docMk/>
            <pc:sldMk cId="2268208791" sldId="2146846032"/>
            <ac:picMk id="1034" creationId="{3EE6DBED-0C31-4B9D-5996-4082C9882B21}"/>
          </ac:picMkLst>
        </pc:picChg>
        <pc:picChg chg="mod">
          <ac:chgData name="Kaileen Cain" userId="21167d2d-fdf2-4320-ae3a-272888c89590" providerId="ADAL" clId="{8CD452F6-8F5C-4272-9052-25132657DBF4}" dt="2024-03-26T14:40:29.013" v="3677" actId="1076"/>
          <ac:picMkLst>
            <pc:docMk/>
            <pc:sldMk cId="2268208791" sldId="2146846032"/>
            <ac:picMk id="1036" creationId="{1E9E5A2A-6D17-93CA-2CDA-0CB5CD4EF771}"/>
          </ac:picMkLst>
        </pc:picChg>
        <pc:picChg chg="mod">
          <ac:chgData name="Kaileen Cain" userId="21167d2d-fdf2-4320-ae3a-272888c89590" providerId="ADAL" clId="{8CD452F6-8F5C-4272-9052-25132657DBF4}" dt="2024-03-26T14:27:54.265" v="3359" actId="1036"/>
          <ac:picMkLst>
            <pc:docMk/>
            <pc:sldMk cId="2268208791" sldId="2146846032"/>
            <ac:picMk id="1038" creationId="{70BF617D-7EAA-A3C4-E056-AF19264A646D}"/>
          </ac:picMkLst>
        </pc:picChg>
        <pc:picChg chg="mod">
          <ac:chgData name="Kaileen Cain" userId="21167d2d-fdf2-4320-ae3a-272888c89590" providerId="ADAL" clId="{8CD452F6-8F5C-4272-9052-25132657DBF4}" dt="2024-03-26T14:33:42.863" v="3581" actId="1035"/>
          <ac:picMkLst>
            <pc:docMk/>
            <pc:sldMk cId="2268208791" sldId="2146846032"/>
            <ac:picMk id="1040" creationId="{F337D935-F1B5-9B34-9724-22B514E34647}"/>
          </ac:picMkLst>
        </pc:picChg>
        <pc:picChg chg="mod">
          <ac:chgData name="Kaileen Cain" userId="21167d2d-fdf2-4320-ae3a-272888c89590" providerId="ADAL" clId="{8CD452F6-8F5C-4272-9052-25132657DBF4}" dt="2024-03-26T14:39:57.365" v="3661" actId="1037"/>
          <ac:picMkLst>
            <pc:docMk/>
            <pc:sldMk cId="2268208791" sldId="2146846032"/>
            <ac:picMk id="1045" creationId="{953B66F6-23B3-2B50-1D5F-AEAB91A72987}"/>
          </ac:picMkLst>
        </pc:picChg>
        <pc:picChg chg="mod">
          <ac:chgData name="Kaileen Cain" userId="21167d2d-fdf2-4320-ae3a-272888c89590" providerId="ADAL" clId="{8CD452F6-8F5C-4272-9052-25132657DBF4}" dt="2024-03-26T14:22:46.755" v="3322" actId="1076"/>
          <ac:picMkLst>
            <pc:docMk/>
            <pc:sldMk cId="2268208791" sldId="2146846032"/>
            <ac:picMk id="2050" creationId="{005F695A-856A-7F2C-8203-6DAEC32E6DA6}"/>
          </ac:picMkLst>
        </pc:picChg>
      </pc:sldChg>
      <pc:sldChg chg="modSp mod">
        <pc:chgData name="Kaileen Cain" userId="21167d2d-fdf2-4320-ae3a-272888c89590" providerId="ADAL" clId="{8CD452F6-8F5C-4272-9052-25132657DBF4}" dt="2024-03-22T16:05:58.308" v="2559"/>
        <pc:sldMkLst>
          <pc:docMk/>
          <pc:sldMk cId="451430938" sldId="2146846037"/>
        </pc:sldMkLst>
        <pc:spChg chg="mod">
          <ac:chgData name="Kaileen Cain" userId="21167d2d-fdf2-4320-ae3a-272888c89590" providerId="ADAL" clId="{8CD452F6-8F5C-4272-9052-25132657DBF4}" dt="2024-03-22T16:05:58.308" v="2559"/>
          <ac:spMkLst>
            <pc:docMk/>
            <pc:sldMk cId="451430938" sldId="2146846037"/>
            <ac:spMk id="4" creationId="{1BF894CE-5EB9-4BB3-F6C7-477E37F6A6AA}"/>
          </ac:spMkLst>
        </pc:spChg>
      </pc:sldChg>
      <pc:sldChg chg="modSp mod">
        <pc:chgData name="Kaileen Cain" userId="21167d2d-fdf2-4320-ae3a-272888c89590" providerId="ADAL" clId="{8CD452F6-8F5C-4272-9052-25132657DBF4}" dt="2024-04-02T13:30:53.291" v="4223"/>
        <pc:sldMkLst>
          <pc:docMk/>
          <pc:sldMk cId="2452001193" sldId="2146846038"/>
        </pc:sldMkLst>
        <pc:spChg chg="mod">
          <ac:chgData name="Kaileen Cain" userId="21167d2d-fdf2-4320-ae3a-272888c89590" providerId="ADAL" clId="{8CD452F6-8F5C-4272-9052-25132657DBF4}" dt="2024-03-22T16:04:41.192" v="2554" actId="20577"/>
          <ac:spMkLst>
            <pc:docMk/>
            <pc:sldMk cId="2452001193" sldId="2146846038"/>
            <ac:spMk id="4" creationId="{1BF894CE-5EB9-4BB3-F6C7-477E37F6A6AA}"/>
          </ac:spMkLst>
        </pc:spChg>
        <pc:picChg chg="mod">
          <ac:chgData name="Kaileen Cain" userId="21167d2d-fdf2-4320-ae3a-272888c89590" providerId="ADAL" clId="{8CD452F6-8F5C-4272-9052-25132657DBF4}" dt="2024-04-02T13:30:27.350" v="4221"/>
          <ac:picMkLst>
            <pc:docMk/>
            <pc:sldMk cId="2452001193" sldId="2146846038"/>
            <ac:picMk id="5" creationId="{536AD006-CD32-1940-E1CF-28FB3DA27EAC}"/>
          </ac:picMkLst>
        </pc:picChg>
        <pc:picChg chg="mod">
          <ac:chgData name="Kaileen Cain" userId="21167d2d-fdf2-4320-ae3a-272888c89590" providerId="ADAL" clId="{8CD452F6-8F5C-4272-9052-25132657DBF4}" dt="2024-03-26T17:34:47.369" v="4057"/>
          <ac:picMkLst>
            <pc:docMk/>
            <pc:sldMk cId="2452001193" sldId="2146846038"/>
            <ac:picMk id="17" creationId="{CE6C2D38-ECAC-B30D-58F4-6564A31B7C66}"/>
          </ac:picMkLst>
        </pc:picChg>
        <pc:picChg chg="mod">
          <ac:chgData name="Kaileen Cain" userId="21167d2d-fdf2-4320-ae3a-272888c89590" providerId="ADAL" clId="{8CD452F6-8F5C-4272-9052-25132657DBF4}" dt="2024-03-26T17:33:43.001" v="4056"/>
          <ac:picMkLst>
            <pc:docMk/>
            <pc:sldMk cId="2452001193" sldId="2146846038"/>
            <ac:picMk id="20" creationId="{52CD2C6A-B630-B3C3-1BA1-AB031B9BDCBE}"/>
          </ac:picMkLst>
        </pc:picChg>
        <pc:picChg chg="mod">
          <ac:chgData name="Kaileen Cain" userId="21167d2d-fdf2-4320-ae3a-272888c89590" providerId="ADAL" clId="{8CD452F6-8F5C-4272-9052-25132657DBF4}" dt="2024-03-26T17:27:01.232" v="3978"/>
          <ac:picMkLst>
            <pc:docMk/>
            <pc:sldMk cId="2452001193" sldId="2146846038"/>
            <ac:picMk id="1032" creationId="{8AEA6D27-D7F0-802B-3245-9B209B7FF483}"/>
          </ac:picMkLst>
        </pc:picChg>
        <pc:picChg chg="mod">
          <ac:chgData name="Kaileen Cain" userId="21167d2d-fdf2-4320-ae3a-272888c89590" providerId="ADAL" clId="{8CD452F6-8F5C-4272-9052-25132657DBF4}" dt="2024-03-26T17:26:40.219" v="3977"/>
          <ac:picMkLst>
            <pc:docMk/>
            <pc:sldMk cId="2452001193" sldId="2146846038"/>
            <ac:picMk id="1034" creationId="{DA4C86D0-FED5-1966-CA47-753B17AA5F81}"/>
          </ac:picMkLst>
        </pc:picChg>
        <pc:picChg chg="mod">
          <ac:chgData name="Kaileen Cain" userId="21167d2d-fdf2-4320-ae3a-272888c89590" providerId="ADAL" clId="{8CD452F6-8F5C-4272-9052-25132657DBF4}" dt="2024-03-26T17:38:57.297" v="4061"/>
          <ac:picMkLst>
            <pc:docMk/>
            <pc:sldMk cId="2452001193" sldId="2146846038"/>
            <ac:picMk id="1036" creationId="{E086032F-D95D-EC86-E62D-8B4F569AA12B}"/>
          </ac:picMkLst>
        </pc:picChg>
        <pc:picChg chg="mod">
          <ac:chgData name="Kaileen Cain" userId="21167d2d-fdf2-4320-ae3a-272888c89590" providerId="ADAL" clId="{8CD452F6-8F5C-4272-9052-25132657DBF4}" dt="2024-03-26T17:35:25.670" v="4058"/>
          <ac:picMkLst>
            <pc:docMk/>
            <pc:sldMk cId="2452001193" sldId="2146846038"/>
            <ac:picMk id="1038" creationId="{BAD819A8-4211-6542-B993-68B5CD536147}"/>
          </ac:picMkLst>
        </pc:picChg>
        <pc:picChg chg="mod">
          <ac:chgData name="Kaileen Cain" userId="21167d2d-fdf2-4320-ae3a-272888c89590" providerId="ADAL" clId="{8CD452F6-8F5C-4272-9052-25132657DBF4}" dt="2024-03-26T17:39:51.467" v="4062"/>
          <ac:picMkLst>
            <pc:docMk/>
            <pc:sldMk cId="2452001193" sldId="2146846038"/>
            <ac:picMk id="1040" creationId="{B70AC890-1995-CE91-0229-5812025B6D7C}"/>
          </ac:picMkLst>
        </pc:picChg>
        <pc:picChg chg="mod">
          <ac:chgData name="Kaileen Cain" userId="21167d2d-fdf2-4320-ae3a-272888c89590" providerId="ADAL" clId="{8CD452F6-8F5C-4272-9052-25132657DBF4}" dt="2024-03-26T17:41:16.853" v="4065"/>
          <ac:picMkLst>
            <pc:docMk/>
            <pc:sldMk cId="2452001193" sldId="2146846038"/>
            <ac:picMk id="1042" creationId="{4933FFF1-0993-1786-7969-54EB4ACB7FBA}"/>
          </ac:picMkLst>
        </pc:picChg>
        <pc:picChg chg="mod">
          <ac:chgData name="Kaileen Cain" userId="21167d2d-fdf2-4320-ae3a-272888c89590" providerId="ADAL" clId="{8CD452F6-8F5C-4272-9052-25132657DBF4}" dt="2024-03-26T17:40:23.033" v="4063"/>
          <ac:picMkLst>
            <pc:docMk/>
            <pc:sldMk cId="2452001193" sldId="2146846038"/>
            <ac:picMk id="1044" creationId="{BBBFE5ED-93B2-4CCF-06F5-7E1C3EAAE2CD}"/>
          </ac:picMkLst>
        </pc:picChg>
        <pc:picChg chg="mod">
          <ac:chgData name="Kaileen Cain" userId="21167d2d-fdf2-4320-ae3a-272888c89590" providerId="ADAL" clId="{8CD452F6-8F5C-4272-9052-25132657DBF4}" dt="2024-03-26T17:38:05.895" v="4059"/>
          <ac:picMkLst>
            <pc:docMk/>
            <pc:sldMk cId="2452001193" sldId="2146846038"/>
            <ac:picMk id="1048" creationId="{60B84EE5-05C2-E5BF-A6C4-0F4A55AA15CB}"/>
          </ac:picMkLst>
        </pc:picChg>
        <pc:picChg chg="mod">
          <ac:chgData name="Kaileen Cain" userId="21167d2d-fdf2-4320-ae3a-272888c89590" providerId="ADAL" clId="{8CD452F6-8F5C-4272-9052-25132657DBF4}" dt="2024-03-26T17:41:01.066" v="4064"/>
          <ac:picMkLst>
            <pc:docMk/>
            <pc:sldMk cId="2452001193" sldId="2146846038"/>
            <ac:picMk id="1050" creationId="{78CC23DA-8645-AED5-784A-9125C2E88860}"/>
          </ac:picMkLst>
        </pc:picChg>
        <pc:picChg chg="mod">
          <ac:chgData name="Kaileen Cain" userId="21167d2d-fdf2-4320-ae3a-272888c89590" providerId="ADAL" clId="{8CD452F6-8F5C-4272-9052-25132657DBF4}" dt="2024-03-26T17:38:30.243" v="4060"/>
          <ac:picMkLst>
            <pc:docMk/>
            <pc:sldMk cId="2452001193" sldId="2146846038"/>
            <ac:picMk id="1052" creationId="{15B58BE4-7C38-4267-0367-25716564E82A}"/>
          </ac:picMkLst>
        </pc:picChg>
        <pc:picChg chg="mod">
          <ac:chgData name="Kaileen Cain" userId="21167d2d-fdf2-4320-ae3a-272888c89590" providerId="ADAL" clId="{8CD452F6-8F5C-4272-9052-25132657DBF4}" dt="2024-04-02T13:30:53.291" v="4223"/>
          <ac:picMkLst>
            <pc:docMk/>
            <pc:sldMk cId="2452001193" sldId="2146846038"/>
            <ac:picMk id="2070" creationId="{3C01F558-D558-17BC-5D11-8FE9E9012F29}"/>
          </ac:picMkLst>
        </pc:picChg>
      </pc:sldChg>
      <pc:sldChg chg="modSp mod">
        <pc:chgData name="Kaileen Cain" userId="21167d2d-fdf2-4320-ae3a-272888c89590" providerId="ADAL" clId="{8CD452F6-8F5C-4272-9052-25132657DBF4}" dt="2024-03-22T16:06:50.320" v="2560"/>
        <pc:sldMkLst>
          <pc:docMk/>
          <pc:sldMk cId="380113142" sldId="2146846040"/>
        </pc:sldMkLst>
        <pc:spChg chg="mod">
          <ac:chgData name="Kaileen Cain" userId="21167d2d-fdf2-4320-ae3a-272888c89590" providerId="ADAL" clId="{8CD452F6-8F5C-4272-9052-25132657DBF4}" dt="2024-03-22T16:06:50.320" v="2560"/>
          <ac:spMkLst>
            <pc:docMk/>
            <pc:sldMk cId="380113142" sldId="2146846040"/>
            <ac:spMk id="4" creationId="{1BF894CE-5EB9-4BB3-F6C7-477E37F6A6AA}"/>
          </ac:spMkLst>
        </pc:spChg>
      </pc:sldChg>
      <pc:sldChg chg="delSp modSp mod">
        <pc:chgData name="Kaileen Cain" userId="21167d2d-fdf2-4320-ae3a-272888c89590" providerId="ADAL" clId="{8CD452F6-8F5C-4272-9052-25132657DBF4}" dt="2024-03-15T14:33:14.151" v="71"/>
        <pc:sldMkLst>
          <pc:docMk/>
          <pc:sldMk cId="3004803759" sldId="2146846043"/>
        </pc:sldMkLst>
        <pc:spChg chg="mod">
          <ac:chgData name="Kaileen Cain" userId="21167d2d-fdf2-4320-ae3a-272888c89590" providerId="ADAL" clId="{8CD452F6-8F5C-4272-9052-25132657DBF4}" dt="2024-03-15T14:33:14.151" v="71"/>
          <ac:spMkLst>
            <pc:docMk/>
            <pc:sldMk cId="3004803759" sldId="2146846043"/>
            <ac:spMk id="4" creationId="{CCBA6870-98B9-DCFE-926E-DA00EE317545}"/>
          </ac:spMkLst>
        </pc:spChg>
        <pc:spChg chg="del">
          <ac:chgData name="Kaileen Cain" userId="21167d2d-fdf2-4320-ae3a-272888c89590" providerId="ADAL" clId="{8CD452F6-8F5C-4272-9052-25132657DBF4}" dt="2024-03-15T14:33:03.888" v="70" actId="478"/>
          <ac:spMkLst>
            <pc:docMk/>
            <pc:sldMk cId="3004803759" sldId="2146846043"/>
            <ac:spMk id="5" creationId="{AE6506BF-938A-4B47-9B7E-72E93D7AEC1F}"/>
          </ac:spMkLst>
        </pc:spChg>
      </pc:sldChg>
      <pc:sldChg chg="addSp delSp modSp mod modCm">
        <pc:chgData name="Kaileen Cain" userId="21167d2d-fdf2-4320-ae3a-272888c89590" providerId="ADAL" clId="{8CD452F6-8F5C-4272-9052-25132657DBF4}" dt="2024-03-28T14:31:38.364" v="4197"/>
        <pc:sldMkLst>
          <pc:docMk/>
          <pc:sldMk cId="3810176395" sldId="2146846044"/>
        </pc:sldMkLst>
        <pc:spChg chg="del">
          <ac:chgData name="Kaileen Cain" userId="21167d2d-fdf2-4320-ae3a-272888c89590" providerId="ADAL" clId="{8CD452F6-8F5C-4272-9052-25132657DBF4}" dt="2024-03-15T14:34:15.268" v="73" actId="478"/>
          <ac:spMkLst>
            <pc:docMk/>
            <pc:sldMk cId="3810176395" sldId="2146846044"/>
            <ac:spMk id="2" creationId="{4E1B90AF-EBEC-FF88-8C4B-8B5EE7748AD7}"/>
          </ac:spMkLst>
        </pc:spChg>
        <pc:spChg chg="mod">
          <ac:chgData name="Kaileen Cain" userId="21167d2d-fdf2-4320-ae3a-272888c89590" providerId="ADAL" clId="{8CD452F6-8F5C-4272-9052-25132657DBF4}" dt="2024-03-15T15:05:55.790" v="647" actId="20577"/>
          <ac:spMkLst>
            <pc:docMk/>
            <pc:sldMk cId="3810176395" sldId="2146846044"/>
            <ac:spMk id="4" creationId="{D894B73F-DB68-6CB8-491C-798F45F305DC}"/>
          </ac:spMkLst>
        </pc:spChg>
        <pc:spChg chg="del mod">
          <ac:chgData name="Kaileen Cain" userId="21167d2d-fdf2-4320-ae3a-272888c89590" providerId="ADAL" clId="{8CD452F6-8F5C-4272-9052-25132657DBF4}" dt="2024-03-15T14:35:08.931" v="153" actId="478"/>
          <ac:spMkLst>
            <pc:docMk/>
            <pc:sldMk cId="3810176395" sldId="2146846044"/>
            <ac:spMk id="5" creationId="{6C345DD7-2FC2-85D0-AD47-5F9B346285E5}"/>
          </ac:spMkLst>
        </pc:spChg>
        <pc:spChg chg="add mod">
          <ac:chgData name="Kaileen Cain" userId="21167d2d-fdf2-4320-ae3a-272888c89590" providerId="ADAL" clId="{8CD452F6-8F5C-4272-9052-25132657DBF4}" dt="2024-03-15T14:48:12.106" v="197" actId="207"/>
          <ac:spMkLst>
            <pc:docMk/>
            <pc:sldMk cId="3810176395" sldId="2146846044"/>
            <ac:spMk id="6" creationId="{0A3D4EAD-CDFF-BFC4-7C50-6A05DD8463A0}"/>
          </ac:spMkLst>
        </pc:spChg>
        <pc:spChg chg="mod">
          <ac:chgData name="Kaileen Cain" userId="21167d2d-fdf2-4320-ae3a-272888c89590" providerId="ADAL" clId="{8CD452F6-8F5C-4272-9052-25132657DBF4}" dt="2024-03-15T14:32:01.870" v="62"/>
          <ac:spMkLst>
            <pc:docMk/>
            <pc:sldMk cId="3810176395" sldId="2146846044"/>
            <ac:spMk id="7" creationId="{6BD165E2-77C2-727D-F96F-ADACA591B75F}"/>
          </ac:spMkLst>
        </pc:spChg>
        <pc:spChg chg="add del mod">
          <ac:chgData name="Kaileen Cain" userId="21167d2d-fdf2-4320-ae3a-272888c89590" providerId="ADAL" clId="{8CD452F6-8F5C-4272-9052-25132657DBF4}" dt="2024-03-15T14:59:07.289" v="474" actId="478"/>
          <ac:spMkLst>
            <pc:docMk/>
            <pc:sldMk cId="3810176395" sldId="2146846044"/>
            <ac:spMk id="8" creationId="{4553FF1D-8569-13FC-380A-29C7AE90B46B}"/>
          </ac:spMkLst>
        </pc:spChg>
        <pc:spChg chg="add mod">
          <ac:chgData name="Kaileen Cain" userId="21167d2d-fdf2-4320-ae3a-272888c89590" providerId="ADAL" clId="{8CD452F6-8F5C-4272-9052-25132657DBF4}" dt="2024-03-15T14:59:32.696" v="480" actId="465"/>
          <ac:spMkLst>
            <pc:docMk/>
            <pc:sldMk cId="3810176395" sldId="2146846044"/>
            <ac:spMk id="15" creationId="{474B98A2-F517-D165-C58A-E1EE092DB1FD}"/>
          </ac:spMkLst>
        </pc:spChg>
        <pc:spChg chg="add mod">
          <ac:chgData name="Kaileen Cain" userId="21167d2d-fdf2-4320-ae3a-272888c89590" providerId="ADAL" clId="{8CD452F6-8F5C-4272-9052-25132657DBF4}" dt="2024-03-28T14:30:59.559" v="4158" actId="20577"/>
          <ac:spMkLst>
            <pc:docMk/>
            <pc:sldMk cId="3810176395" sldId="2146846044"/>
            <ac:spMk id="17" creationId="{34278E89-EA76-02A4-ECCF-942CB683A662}"/>
          </ac:spMkLst>
        </pc:spChg>
        <pc:spChg chg="add mod">
          <ac:chgData name="Kaileen Cain" userId="21167d2d-fdf2-4320-ae3a-272888c89590" providerId="ADAL" clId="{8CD452F6-8F5C-4272-9052-25132657DBF4}" dt="2024-03-28T14:31:23.035" v="4196" actId="20577"/>
          <ac:spMkLst>
            <pc:docMk/>
            <pc:sldMk cId="3810176395" sldId="2146846044"/>
            <ac:spMk id="19" creationId="{81CCC6BB-8ADC-9A52-8674-ECEC358A200E}"/>
          </ac:spMkLst>
        </pc:spChg>
        <pc:spChg chg="add mod">
          <ac:chgData name="Kaileen Cain" userId="21167d2d-fdf2-4320-ae3a-272888c89590" providerId="ADAL" clId="{8CD452F6-8F5C-4272-9052-25132657DBF4}" dt="2024-03-15T15:03:24.448" v="628" actId="1036"/>
          <ac:spMkLst>
            <pc:docMk/>
            <pc:sldMk cId="3810176395" sldId="2146846044"/>
            <ac:spMk id="20" creationId="{0418E79C-13B2-D835-2EF9-3F6FA6708E2D}"/>
          </ac:spMkLst>
        </pc:spChg>
        <pc:spChg chg="mod">
          <ac:chgData name="Kaileen Cain" userId="21167d2d-fdf2-4320-ae3a-272888c89590" providerId="ADAL" clId="{8CD452F6-8F5C-4272-9052-25132657DBF4}" dt="2024-03-15T14:31:41.774" v="59" actId="20577"/>
          <ac:spMkLst>
            <pc:docMk/>
            <pc:sldMk cId="3810176395" sldId="2146846044"/>
            <ac:spMk id="34" creationId="{397F8115-3C43-5A2B-C88E-1953D955DE71}"/>
          </ac:spMkLst>
        </pc:spChg>
        <pc:graphicFrameChg chg="del mod">
          <ac:chgData name="Kaileen Cain" userId="21167d2d-fdf2-4320-ae3a-272888c89590" providerId="ADAL" clId="{8CD452F6-8F5C-4272-9052-25132657DBF4}" dt="2024-03-15T14:47:41.388" v="193" actId="478"/>
          <ac:graphicFrameMkLst>
            <pc:docMk/>
            <pc:sldMk cId="3810176395" sldId="2146846044"/>
            <ac:graphicFrameMk id="3" creationId="{01630254-4821-4042-171F-5AE36D59AE22}"/>
          </ac:graphicFrameMkLst>
        </pc:graphicFrameChg>
        <pc:graphicFrameChg chg="add mod">
          <ac:chgData name="Kaileen Cain" userId="21167d2d-fdf2-4320-ae3a-272888c89590" providerId="ADAL" clId="{8CD452F6-8F5C-4272-9052-25132657DBF4}" dt="2024-03-22T14:27:56.119" v="1988" actId="403"/>
          <ac:graphicFrameMkLst>
            <pc:docMk/>
            <pc:sldMk cId="3810176395" sldId="2146846044"/>
            <ac:graphicFrameMk id="9" creationId="{E39A494D-0EBF-3E81-7405-54871B8DCB85}"/>
          </ac:graphicFrameMkLst>
        </pc:graphicFrameChg>
        <pc:picChg chg="del">
          <ac:chgData name="Kaileen Cain" userId="21167d2d-fdf2-4320-ae3a-272888c89590" providerId="ADAL" clId="{8CD452F6-8F5C-4272-9052-25132657DBF4}" dt="2024-03-15T14:34:13.408" v="72" actId="478"/>
          <ac:picMkLst>
            <pc:docMk/>
            <pc:sldMk cId="3810176395" sldId="2146846044"/>
            <ac:picMk id="10" creationId="{53766992-D782-BCCD-8EA9-B4DE994209FE}"/>
          </ac:picMkLst>
        </pc:picChg>
        <pc:cxnChg chg="del mod">
          <ac:chgData name="Kaileen Cain" userId="21167d2d-fdf2-4320-ae3a-272888c89590" providerId="ADAL" clId="{8CD452F6-8F5C-4272-9052-25132657DBF4}" dt="2024-03-15T14:36:27.403" v="157" actId="478"/>
          <ac:cxnSpMkLst>
            <pc:docMk/>
            <pc:sldMk cId="3810176395" sldId="2146846044"/>
            <ac:cxnSpMk id="13" creationId="{B6A624EC-8C7A-A2FB-A355-2C1199E90E65}"/>
          </ac:cxnSpMkLst>
        </pc:cxnChg>
        <pc:extLst>
          <p:ext xmlns:p="http://schemas.openxmlformats.org/presentationml/2006/main" uri="{D6D511B9-2390-475A-947B-AFAB55BFBCF1}">
            <pc226:cmChg xmlns:pc226="http://schemas.microsoft.com/office/powerpoint/2022/06/main/command" chg="">
              <pc226:chgData name="Kaileen Cain" userId="21167d2d-fdf2-4320-ae3a-272888c89590" providerId="ADAL" clId="{8CD452F6-8F5C-4272-9052-25132657DBF4}" dt="2024-03-28T14:31:38.364" v="4197"/>
              <pc2:cmMkLst xmlns:pc2="http://schemas.microsoft.com/office/powerpoint/2019/9/main/command">
                <pc:docMk/>
                <pc:sldMk cId="3810176395" sldId="2146846044"/>
                <pc2:cmMk id="{0E2C97C4-9890-4D06-B89D-72F12D70F170}"/>
              </pc2:cmMkLst>
              <pc226:cmRplyChg chg="add">
                <pc226:chgData name="Kaileen Cain" userId="21167d2d-fdf2-4320-ae3a-272888c89590" providerId="ADAL" clId="{8CD452F6-8F5C-4272-9052-25132657DBF4}" dt="2024-03-28T14:31:38.364" v="4197"/>
                <pc2:cmRplyMkLst xmlns:pc2="http://schemas.microsoft.com/office/powerpoint/2019/9/main/command">
                  <pc:docMk/>
                  <pc:sldMk cId="3810176395" sldId="2146846044"/>
                  <pc2:cmMk id="{0E2C97C4-9890-4D06-B89D-72F12D70F170}"/>
                  <pc2:cmRplyMk id="{52CC3400-AE0D-41AC-AF72-1A3557D3787F}"/>
                </pc2:cmRplyMkLst>
              </pc226:cmRplyChg>
            </pc226:cmChg>
          </p:ext>
        </pc:extLst>
      </pc:sldChg>
      <pc:sldChg chg="addSp delSp modSp mod">
        <pc:chgData name="Kaileen Cain" userId="21167d2d-fdf2-4320-ae3a-272888c89590" providerId="ADAL" clId="{8CD452F6-8F5C-4272-9052-25132657DBF4}" dt="2024-03-28T14:42:14.528" v="4215" actId="20577"/>
        <pc:sldMkLst>
          <pc:docMk/>
          <pc:sldMk cId="3523063857" sldId="2146846045"/>
        </pc:sldMkLst>
        <pc:spChg chg="del">
          <ac:chgData name="Kaileen Cain" userId="21167d2d-fdf2-4320-ae3a-272888c89590" providerId="ADAL" clId="{8CD452F6-8F5C-4272-9052-25132657DBF4}" dt="2024-03-15T16:29:53.398" v="653" actId="478"/>
          <ac:spMkLst>
            <pc:docMk/>
            <pc:sldMk cId="3523063857" sldId="2146846045"/>
            <ac:spMk id="2" creationId="{5595537D-8449-DB2A-088F-DA5531A5FA83}"/>
          </ac:spMkLst>
        </pc:spChg>
        <pc:spChg chg="add del mod ord">
          <ac:chgData name="Kaileen Cain" userId="21167d2d-fdf2-4320-ae3a-272888c89590" providerId="ADAL" clId="{8CD452F6-8F5C-4272-9052-25132657DBF4}" dt="2024-03-22T15:14:38.831" v="2065" actId="478"/>
          <ac:spMkLst>
            <pc:docMk/>
            <pc:sldMk cId="3523063857" sldId="2146846045"/>
            <ac:spMk id="4" creationId="{0BD2126F-A1E3-31C2-4B8A-C432D747F5F9}"/>
          </ac:spMkLst>
        </pc:spChg>
        <pc:spChg chg="del">
          <ac:chgData name="Kaileen Cain" userId="21167d2d-fdf2-4320-ae3a-272888c89590" providerId="ADAL" clId="{8CD452F6-8F5C-4272-9052-25132657DBF4}" dt="2024-03-15T16:29:45.294" v="650" actId="478"/>
          <ac:spMkLst>
            <pc:docMk/>
            <pc:sldMk cId="3523063857" sldId="2146846045"/>
            <ac:spMk id="4" creationId="{5A003BA9-A805-9DD8-A018-2C6A5200E155}"/>
          </ac:spMkLst>
        </pc:spChg>
        <pc:spChg chg="add del mod">
          <ac:chgData name="Kaileen Cain" userId="21167d2d-fdf2-4320-ae3a-272888c89590" providerId="ADAL" clId="{8CD452F6-8F5C-4272-9052-25132657DBF4}" dt="2024-03-22T15:14:46.739" v="2068" actId="478"/>
          <ac:spMkLst>
            <pc:docMk/>
            <pc:sldMk cId="3523063857" sldId="2146846045"/>
            <ac:spMk id="5" creationId="{79147BFF-FC69-615D-7C85-955640E9C2DF}"/>
          </ac:spMkLst>
        </pc:spChg>
        <pc:spChg chg="del ord">
          <ac:chgData name="Kaileen Cain" userId="21167d2d-fdf2-4320-ae3a-272888c89590" providerId="ADAL" clId="{8CD452F6-8F5C-4272-9052-25132657DBF4}" dt="2024-03-15T16:32:19.711" v="662" actId="478"/>
          <ac:spMkLst>
            <pc:docMk/>
            <pc:sldMk cId="3523063857" sldId="2146846045"/>
            <ac:spMk id="5" creationId="{E84E5D16-1215-84A7-8DFC-98FDB83050E4}"/>
          </ac:spMkLst>
        </pc:spChg>
        <pc:spChg chg="mod">
          <ac:chgData name="Kaileen Cain" userId="21167d2d-fdf2-4320-ae3a-272888c89590" providerId="ADAL" clId="{8CD452F6-8F5C-4272-9052-25132657DBF4}" dt="2024-03-28T14:42:14.528" v="4215" actId="20577"/>
          <ac:spMkLst>
            <pc:docMk/>
            <pc:sldMk cId="3523063857" sldId="2146846045"/>
            <ac:spMk id="6" creationId="{31AC66B8-0DE7-D7F0-144E-0005D9B7A7A6}"/>
          </ac:spMkLst>
        </pc:spChg>
        <pc:spChg chg="mod">
          <ac:chgData name="Kaileen Cain" userId="21167d2d-fdf2-4320-ae3a-272888c89590" providerId="ADAL" clId="{8CD452F6-8F5C-4272-9052-25132657DBF4}" dt="2024-03-15T14:32:52.024" v="69"/>
          <ac:spMkLst>
            <pc:docMk/>
            <pc:sldMk cId="3523063857" sldId="2146846045"/>
            <ac:spMk id="7" creationId="{6BD165E2-77C2-727D-F96F-ADACA591B75F}"/>
          </ac:spMkLst>
        </pc:spChg>
        <pc:spChg chg="del">
          <ac:chgData name="Kaileen Cain" userId="21167d2d-fdf2-4320-ae3a-272888c89590" providerId="ADAL" clId="{8CD452F6-8F5C-4272-9052-25132657DBF4}" dt="2024-03-15T16:29:52.005" v="652" actId="478"/>
          <ac:spMkLst>
            <pc:docMk/>
            <pc:sldMk cId="3523063857" sldId="2146846045"/>
            <ac:spMk id="8" creationId="{01ED545E-56D2-96F9-EE5A-DF49B408BF93}"/>
          </ac:spMkLst>
        </pc:spChg>
        <pc:spChg chg="add mod">
          <ac:chgData name="Kaileen Cain" userId="21167d2d-fdf2-4320-ae3a-272888c89590" providerId="ADAL" clId="{8CD452F6-8F5C-4272-9052-25132657DBF4}" dt="2024-03-22T15:14:43.486" v="2066" actId="14100"/>
          <ac:spMkLst>
            <pc:docMk/>
            <pc:sldMk cId="3523063857" sldId="2146846045"/>
            <ac:spMk id="9" creationId="{48653A4E-AB28-04F3-B05F-AF9F05BCDEDD}"/>
          </ac:spMkLst>
        </pc:spChg>
        <pc:spChg chg="add mod">
          <ac:chgData name="Kaileen Cain" userId="21167d2d-fdf2-4320-ae3a-272888c89590" providerId="ADAL" clId="{8CD452F6-8F5C-4272-9052-25132657DBF4}" dt="2024-03-22T15:14:36.600" v="2064" actId="14100"/>
          <ac:spMkLst>
            <pc:docMk/>
            <pc:sldMk cId="3523063857" sldId="2146846045"/>
            <ac:spMk id="10" creationId="{2D09F478-AF98-A8ED-8E8F-FAB292DA339D}"/>
          </ac:spMkLst>
        </pc:spChg>
        <pc:spChg chg="add mod">
          <ac:chgData name="Kaileen Cain" userId="21167d2d-fdf2-4320-ae3a-272888c89590" providerId="ADAL" clId="{8CD452F6-8F5C-4272-9052-25132657DBF4}" dt="2024-03-22T15:15:52.553" v="2117" actId="1035"/>
          <ac:spMkLst>
            <pc:docMk/>
            <pc:sldMk cId="3523063857" sldId="2146846045"/>
            <ac:spMk id="17" creationId="{C0714C1B-8ADE-CFAD-1C27-6E2F23C9C056}"/>
          </ac:spMkLst>
        </pc:spChg>
        <pc:spChg chg="add mod">
          <ac:chgData name="Kaileen Cain" userId="21167d2d-fdf2-4320-ae3a-272888c89590" providerId="ADAL" clId="{8CD452F6-8F5C-4272-9052-25132657DBF4}" dt="2024-03-22T15:15:52.553" v="2117" actId="1035"/>
          <ac:spMkLst>
            <pc:docMk/>
            <pc:sldMk cId="3523063857" sldId="2146846045"/>
            <ac:spMk id="18" creationId="{F028F223-28A6-049E-4FCA-934297BBD62A}"/>
          </ac:spMkLst>
        </pc:spChg>
        <pc:spChg chg="del">
          <ac:chgData name="Kaileen Cain" userId="21167d2d-fdf2-4320-ae3a-272888c89590" providerId="ADAL" clId="{8CD452F6-8F5C-4272-9052-25132657DBF4}" dt="2024-03-15T16:29:52.005" v="652" actId="478"/>
          <ac:spMkLst>
            <pc:docMk/>
            <pc:sldMk cId="3523063857" sldId="2146846045"/>
            <ac:spMk id="23" creationId="{82B3F078-A936-75E5-86B6-20EA608581DC}"/>
          </ac:spMkLst>
        </pc:spChg>
        <pc:spChg chg="del">
          <ac:chgData name="Kaileen Cain" userId="21167d2d-fdf2-4320-ae3a-272888c89590" providerId="ADAL" clId="{8CD452F6-8F5C-4272-9052-25132657DBF4}" dt="2024-03-15T16:29:52.005" v="652" actId="478"/>
          <ac:spMkLst>
            <pc:docMk/>
            <pc:sldMk cId="3523063857" sldId="2146846045"/>
            <ac:spMk id="24" creationId="{7A485DA0-F1B0-B1E5-B042-20E6D38A81FB}"/>
          </ac:spMkLst>
        </pc:spChg>
        <pc:spChg chg="del">
          <ac:chgData name="Kaileen Cain" userId="21167d2d-fdf2-4320-ae3a-272888c89590" providerId="ADAL" clId="{8CD452F6-8F5C-4272-9052-25132657DBF4}" dt="2024-03-15T16:29:52.005" v="652" actId="478"/>
          <ac:spMkLst>
            <pc:docMk/>
            <pc:sldMk cId="3523063857" sldId="2146846045"/>
            <ac:spMk id="25" creationId="{758AEB6D-51C6-A78B-ACE5-B09846D92FCA}"/>
          </ac:spMkLst>
        </pc:spChg>
        <pc:spChg chg="del">
          <ac:chgData name="Kaileen Cain" userId="21167d2d-fdf2-4320-ae3a-272888c89590" providerId="ADAL" clId="{8CD452F6-8F5C-4272-9052-25132657DBF4}" dt="2024-03-15T16:29:52.005" v="652" actId="478"/>
          <ac:spMkLst>
            <pc:docMk/>
            <pc:sldMk cId="3523063857" sldId="2146846045"/>
            <ac:spMk id="26" creationId="{AA8CA2F1-77BC-D466-23E0-B2F02EC6AC21}"/>
          </ac:spMkLst>
        </pc:spChg>
        <pc:spChg chg="del">
          <ac:chgData name="Kaileen Cain" userId="21167d2d-fdf2-4320-ae3a-272888c89590" providerId="ADAL" clId="{8CD452F6-8F5C-4272-9052-25132657DBF4}" dt="2024-03-15T16:29:52.005" v="652" actId="478"/>
          <ac:spMkLst>
            <pc:docMk/>
            <pc:sldMk cId="3523063857" sldId="2146846045"/>
            <ac:spMk id="27" creationId="{8FF600A5-8348-477B-77B6-D3E114C41450}"/>
          </ac:spMkLst>
        </pc:spChg>
        <pc:spChg chg="del">
          <ac:chgData name="Kaileen Cain" userId="21167d2d-fdf2-4320-ae3a-272888c89590" providerId="ADAL" clId="{8CD452F6-8F5C-4272-9052-25132657DBF4}" dt="2024-03-15T16:29:52.005" v="652" actId="478"/>
          <ac:spMkLst>
            <pc:docMk/>
            <pc:sldMk cId="3523063857" sldId="2146846045"/>
            <ac:spMk id="28" creationId="{974456BB-8796-5D8A-23F0-4F0F42885D25}"/>
          </ac:spMkLst>
        </pc:spChg>
        <pc:spChg chg="del">
          <ac:chgData name="Kaileen Cain" userId="21167d2d-fdf2-4320-ae3a-272888c89590" providerId="ADAL" clId="{8CD452F6-8F5C-4272-9052-25132657DBF4}" dt="2024-03-15T16:29:52.005" v="652" actId="478"/>
          <ac:spMkLst>
            <pc:docMk/>
            <pc:sldMk cId="3523063857" sldId="2146846045"/>
            <ac:spMk id="29" creationId="{7B4BA9B2-3C3D-A001-CA8E-15D7B5F0E3AE}"/>
          </ac:spMkLst>
        </pc:spChg>
        <pc:spChg chg="del">
          <ac:chgData name="Kaileen Cain" userId="21167d2d-fdf2-4320-ae3a-272888c89590" providerId="ADAL" clId="{8CD452F6-8F5C-4272-9052-25132657DBF4}" dt="2024-03-15T16:29:52.005" v="652" actId="478"/>
          <ac:spMkLst>
            <pc:docMk/>
            <pc:sldMk cId="3523063857" sldId="2146846045"/>
            <ac:spMk id="30" creationId="{D338A2EA-0D66-D117-FB5C-72E0E0A1BB65}"/>
          </ac:spMkLst>
        </pc:spChg>
        <pc:spChg chg="del">
          <ac:chgData name="Kaileen Cain" userId="21167d2d-fdf2-4320-ae3a-272888c89590" providerId="ADAL" clId="{8CD452F6-8F5C-4272-9052-25132657DBF4}" dt="2024-03-15T16:29:52.005" v="652" actId="478"/>
          <ac:spMkLst>
            <pc:docMk/>
            <pc:sldMk cId="3523063857" sldId="2146846045"/>
            <ac:spMk id="31" creationId="{5434D639-384A-B8A1-E708-310E12816B2B}"/>
          </ac:spMkLst>
        </pc:spChg>
        <pc:spChg chg="del">
          <ac:chgData name="Kaileen Cain" userId="21167d2d-fdf2-4320-ae3a-272888c89590" providerId="ADAL" clId="{8CD452F6-8F5C-4272-9052-25132657DBF4}" dt="2024-03-15T16:29:52.005" v="652" actId="478"/>
          <ac:spMkLst>
            <pc:docMk/>
            <pc:sldMk cId="3523063857" sldId="2146846045"/>
            <ac:spMk id="32" creationId="{338802F1-FF74-B78C-AB24-79D5B8D79D50}"/>
          </ac:spMkLst>
        </pc:spChg>
        <pc:grpChg chg="del">
          <ac:chgData name="Kaileen Cain" userId="21167d2d-fdf2-4320-ae3a-272888c89590" providerId="ADAL" clId="{8CD452F6-8F5C-4272-9052-25132657DBF4}" dt="2024-03-15T16:29:40.155" v="648" actId="478"/>
          <ac:grpSpMkLst>
            <pc:docMk/>
            <pc:sldMk cId="3523063857" sldId="2146846045"/>
            <ac:grpSpMk id="13" creationId="{7F2D21D4-E749-08BB-AEFA-FEEE6723B2F8}"/>
          </ac:grpSpMkLst>
        </pc:grpChg>
        <pc:graphicFrameChg chg="del mod">
          <ac:chgData name="Kaileen Cain" userId="21167d2d-fdf2-4320-ae3a-272888c89590" providerId="ADAL" clId="{8CD452F6-8F5C-4272-9052-25132657DBF4}" dt="2024-03-15T16:29:47.475" v="651" actId="478"/>
          <ac:graphicFrameMkLst>
            <pc:docMk/>
            <pc:sldMk cId="3523063857" sldId="2146846045"/>
            <ac:graphicFrameMk id="3" creationId="{01630254-4821-4042-171F-5AE36D59AE22}"/>
          </ac:graphicFrameMkLst>
        </pc:graphicFrameChg>
        <pc:picChg chg="add mod">
          <ac:chgData name="Kaileen Cain" userId="21167d2d-fdf2-4320-ae3a-272888c89590" providerId="ADAL" clId="{8CD452F6-8F5C-4272-9052-25132657DBF4}" dt="2024-03-22T15:14:50.872" v="2069" actId="1076"/>
          <ac:picMkLst>
            <pc:docMk/>
            <pc:sldMk cId="3523063857" sldId="2146846045"/>
            <ac:picMk id="3" creationId="{E7145532-E173-B0D0-5D4A-543020AD35C6}"/>
          </ac:picMkLst>
        </pc:picChg>
        <pc:picChg chg="add mod">
          <ac:chgData name="Kaileen Cain" userId="21167d2d-fdf2-4320-ae3a-272888c89590" providerId="ADAL" clId="{8CD452F6-8F5C-4272-9052-25132657DBF4}" dt="2024-03-22T15:17:25.986" v="2122" actId="1076"/>
          <ac:picMkLst>
            <pc:docMk/>
            <pc:sldMk cId="3523063857" sldId="2146846045"/>
            <ac:picMk id="11" creationId="{1A9F1099-5AE3-7CCC-6CD0-405945F2B85B}"/>
          </ac:picMkLst>
        </pc:picChg>
        <pc:picChg chg="add del mod">
          <ac:chgData name="Kaileen Cain" userId="21167d2d-fdf2-4320-ae3a-272888c89590" providerId="ADAL" clId="{8CD452F6-8F5C-4272-9052-25132657DBF4}" dt="2024-03-22T15:11:07.268" v="2056" actId="478"/>
          <ac:picMkLst>
            <pc:docMk/>
            <pc:sldMk cId="3523063857" sldId="2146846045"/>
            <ac:picMk id="19" creationId="{E90BCC5B-2F17-F423-6122-625CE76106C2}"/>
          </ac:picMkLst>
        </pc:picChg>
        <pc:picChg chg="add del mod">
          <ac:chgData name="Kaileen Cain" userId="21167d2d-fdf2-4320-ae3a-272888c89590" providerId="ADAL" clId="{8CD452F6-8F5C-4272-9052-25132657DBF4}" dt="2024-03-22T15:11:07.268" v="2056" actId="478"/>
          <ac:picMkLst>
            <pc:docMk/>
            <pc:sldMk cId="3523063857" sldId="2146846045"/>
            <ac:picMk id="20" creationId="{AE303D56-3051-EDA7-06FA-E2F698D77A9C}"/>
          </ac:picMkLst>
        </pc:picChg>
      </pc:sldChg>
      <pc:sldChg chg="del">
        <pc:chgData name="Kaileen Cain" userId="21167d2d-fdf2-4320-ae3a-272888c89590" providerId="ADAL" clId="{8CD452F6-8F5C-4272-9052-25132657DBF4}" dt="2024-03-22T16:07:09.066" v="2561" actId="2696"/>
        <pc:sldMkLst>
          <pc:docMk/>
          <pc:sldMk cId="4090158831" sldId="2146846046"/>
        </pc:sldMkLst>
      </pc:sldChg>
      <pc:sldChg chg="addSp delSp modSp mod">
        <pc:chgData name="Kaileen Cain" userId="21167d2d-fdf2-4320-ae3a-272888c89590" providerId="ADAL" clId="{8CD452F6-8F5C-4272-9052-25132657DBF4}" dt="2024-03-22T16:03:18.162" v="2545" actId="1076"/>
        <pc:sldMkLst>
          <pc:docMk/>
          <pc:sldMk cId="3133499737" sldId="2146846048"/>
        </pc:sldMkLst>
        <pc:spChg chg="del">
          <ac:chgData name="Kaileen Cain" userId="21167d2d-fdf2-4320-ae3a-272888c89590" providerId="ADAL" clId="{8CD452F6-8F5C-4272-9052-25132657DBF4}" dt="2024-03-22T15:20:52.029" v="2159" actId="478"/>
          <ac:spMkLst>
            <pc:docMk/>
            <pc:sldMk cId="3133499737" sldId="2146846048"/>
            <ac:spMk id="2" creationId="{D7959058-8121-70C1-7506-D9F67BAFC902}"/>
          </ac:spMkLst>
        </pc:spChg>
        <pc:spChg chg="del">
          <ac:chgData name="Kaileen Cain" userId="21167d2d-fdf2-4320-ae3a-272888c89590" providerId="ADAL" clId="{8CD452F6-8F5C-4272-9052-25132657DBF4}" dt="2024-03-22T15:19:39.020" v="2139" actId="478"/>
          <ac:spMkLst>
            <pc:docMk/>
            <pc:sldMk cId="3133499737" sldId="2146846048"/>
            <ac:spMk id="3" creationId="{E19FA6C6-75F6-A5E7-87E4-79649A252B69}"/>
          </ac:spMkLst>
        </pc:spChg>
        <pc:spChg chg="mod">
          <ac:chgData name="Kaileen Cain" userId="21167d2d-fdf2-4320-ae3a-272888c89590" providerId="ADAL" clId="{8CD452F6-8F5C-4272-9052-25132657DBF4}" dt="2024-03-22T15:19:26.601" v="2138"/>
          <ac:spMkLst>
            <pc:docMk/>
            <pc:sldMk cId="3133499737" sldId="2146846048"/>
            <ac:spMk id="4" creationId="{1BF894CE-5EB9-4BB3-F6C7-477E37F6A6AA}"/>
          </ac:spMkLst>
        </pc:spChg>
        <pc:spChg chg="mod ord">
          <ac:chgData name="Kaileen Cain" userId="21167d2d-fdf2-4320-ae3a-272888c89590" providerId="ADAL" clId="{8CD452F6-8F5C-4272-9052-25132657DBF4}" dt="2024-03-22T15:38:24.253" v="2476" actId="167"/>
          <ac:spMkLst>
            <pc:docMk/>
            <pc:sldMk cId="3133499737" sldId="2146846048"/>
            <ac:spMk id="6" creationId="{638DDD69-4826-5E0F-90CC-F27FEA51467A}"/>
          </ac:spMkLst>
        </pc:spChg>
        <pc:spChg chg="mod">
          <ac:chgData name="Kaileen Cain" userId="21167d2d-fdf2-4320-ae3a-272888c89590" providerId="ADAL" clId="{8CD452F6-8F5C-4272-9052-25132657DBF4}" dt="2024-03-22T15:32:24.216" v="2365" actId="20577"/>
          <ac:spMkLst>
            <pc:docMk/>
            <pc:sldMk cId="3133499737" sldId="2146846048"/>
            <ac:spMk id="7" creationId="{3AEA11D5-38E7-5234-E459-93A79645A473}"/>
          </ac:spMkLst>
        </pc:spChg>
        <pc:spChg chg="del">
          <ac:chgData name="Kaileen Cain" userId="21167d2d-fdf2-4320-ae3a-272888c89590" providerId="ADAL" clId="{8CD452F6-8F5C-4272-9052-25132657DBF4}" dt="2024-03-22T15:19:39.020" v="2139" actId="478"/>
          <ac:spMkLst>
            <pc:docMk/>
            <pc:sldMk cId="3133499737" sldId="2146846048"/>
            <ac:spMk id="9" creationId="{2D6F81F6-454A-F4AE-5C48-F45C179BB8CD}"/>
          </ac:spMkLst>
        </pc:spChg>
        <pc:spChg chg="mod">
          <ac:chgData name="Kaileen Cain" userId="21167d2d-fdf2-4320-ae3a-272888c89590" providerId="ADAL" clId="{8CD452F6-8F5C-4272-9052-25132657DBF4}" dt="2024-03-22T15:38:35.840" v="2492" actId="1036"/>
          <ac:spMkLst>
            <pc:docMk/>
            <pc:sldMk cId="3133499737" sldId="2146846048"/>
            <ac:spMk id="11" creationId="{EB730851-8501-4625-FA58-CC633FEA0331}"/>
          </ac:spMkLst>
        </pc:spChg>
        <pc:spChg chg="mod">
          <ac:chgData name="Kaileen Cain" userId="21167d2d-fdf2-4320-ae3a-272888c89590" providerId="ADAL" clId="{8CD452F6-8F5C-4272-9052-25132657DBF4}" dt="2024-03-22T15:38:47.802" v="2496" actId="1035"/>
          <ac:spMkLst>
            <pc:docMk/>
            <pc:sldMk cId="3133499737" sldId="2146846048"/>
            <ac:spMk id="12" creationId="{C119A7D2-5F7D-9D65-99BA-E49D2C2A67C6}"/>
          </ac:spMkLst>
        </pc:spChg>
        <pc:spChg chg="add del mod">
          <ac:chgData name="Kaileen Cain" userId="21167d2d-fdf2-4320-ae3a-272888c89590" providerId="ADAL" clId="{8CD452F6-8F5C-4272-9052-25132657DBF4}" dt="2024-03-22T15:37:25.266" v="2383" actId="1076"/>
          <ac:spMkLst>
            <pc:docMk/>
            <pc:sldMk cId="3133499737" sldId="2146846048"/>
            <ac:spMk id="13" creationId="{EC88791C-E10B-62BA-3C77-E9F676D49E0B}"/>
          </ac:spMkLst>
        </pc:spChg>
        <pc:spChg chg="del">
          <ac:chgData name="Kaileen Cain" userId="21167d2d-fdf2-4320-ae3a-272888c89590" providerId="ADAL" clId="{8CD452F6-8F5C-4272-9052-25132657DBF4}" dt="2024-03-22T15:20:19.256" v="2140" actId="478"/>
          <ac:spMkLst>
            <pc:docMk/>
            <pc:sldMk cId="3133499737" sldId="2146846048"/>
            <ac:spMk id="20" creationId="{854DD581-BC53-EA7E-630A-85AB32AFAB5C}"/>
          </ac:spMkLst>
        </pc:spChg>
        <pc:spChg chg="add mod">
          <ac:chgData name="Kaileen Cain" userId="21167d2d-fdf2-4320-ae3a-272888c89590" providerId="ADAL" clId="{8CD452F6-8F5C-4272-9052-25132657DBF4}" dt="2024-03-22T16:03:03.416" v="2542" actId="1035"/>
          <ac:spMkLst>
            <pc:docMk/>
            <pc:sldMk cId="3133499737" sldId="2146846048"/>
            <ac:spMk id="23" creationId="{D572952F-FA61-DFB8-E2D6-B0EC471B706D}"/>
          </ac:spMkLst>
        </pc:spChg>
        <pc:spChg chg="add mod ord">
          <ac:chgData name="Kaileen Cain" userId="21167d2d-fdf2-4320-ae3a-272888c89590" providerId="ADAL" clId="{8CD452F6-8F5C-4272-9052-25132657DBF4}" dt="2024-03-22T15:38:19.890" v="2475" actId="167"/>
          <ac:spMkLst>
            <pc:docMk/>
            <pc:sldMk cId="3133499737" sldId="2146846048"/>
            <ac:spMk id="24" creationId="{7AECBA92-B60C-4F75-6135-A34E300723AB}"/>
          </ac:spMkLst>
        </pc:spChg>
        <pc:spChg chg="mod">
          <ac:chgData name="Kaileen Cain" userId="21167d2d-fdf2-4320-ae3a-272888c89590" providerId="ADAL" clId="{8CD452F6-8F5C-4272-9052-25132657DBF4}" dt="2024-03-22T15:37:33.871" v="2393" actId="20577"/>
          <ac:spMkLst>
            <pc:docMk/>
            <pc:sldMk cId="3133499737" sldId="2146846048"/>
            <ac:spMk id="31" creationId="{ECC6A240-FB5D-4343-3BBC-1C4CE43BB954}"/>
          </ac:spMkLst>
        </pc:spChg>
        <pc:graphicFrameChg chg="mod modGraphic">
          <ac:chgData name="Kaileen Cain" userId="21167d2d-fdf2-4320-ae3a-272888c89590" providerId="ADAL" clId="{8CD452F6-8F5C-4272-9052-25132657DBF4}" dt="2024-03-22T15:37:25.678" v="2384" actId="12788"/>
          <ac:graphicFrameMkLst>
            <pc:docMk/>
            <pc:sldMk cId="3133499737" sldId="2146846048"/>
            <ac:graphicFrameMk id="10" creationId="{1AF5C13C-2004-DCE5-C58B-5F2FD78FE092}"/>
          </ac:graphicFrameMkLst>
        </pc:graphicFrameChg>
        <pc:picChg chg="del">
          <ac:chgData name="Kaileen Cain" userId="21167d2d-fdf2-4320-ae3a-272888c89590" providerId="ADAL" clId="{8CD452F6-8F5C-4272-9052-25132657DBF4}" dt="2024-03-22T15:19:39.020" v="2139" actId="478"/>
          <ac:picMkLst>
            <pc:docMk/>
            <pc:sldMk cId="3133499737" sldId="2146846048"/>
            <ac:picMk id="5" creationId="{12359508-99CD-4898-2ADE-58C93659EA42}"/>
          </ac:picMkLst>
        </pc:picChg>
        <pc:picChg chg="del">
          <ac:chgData name="Kaileen Cain" userId="21167d2d-fdf2-4320-ae3a-272888c89590" providerId="ADAL" clId="{8CD452F6-8F5C-4272-9052-25132657DBF4}" dt="2024-03-22T15:20:20.966" v="2141" actId="478"/>
          <ac:picMkLst>
            <pc:docMk/>
            <pc:sldMk cId="3133499737" sldId="2146846048"/>
            <ac:picMk id="8" creationId="{0D5F4C51-3D65-67B5-DBF8-67F57EC95D23}"/>
          </ac:picMkLst>
        </pc:picChg>
        <pc:picChg chg="add del mod">
          <ac:chgData name="Kaileen Cain" userId="21167d2d-fdf2-4320-ae3a-272888c89590" providerId="ADAL" clId="{8CD452F6-8F5C-4272-9052-25132657DBF4}" dt="2024-03-22T16:01:55.452" v="2517" actId="478"/>
          <ac:picMkLst>
            <pc:docMk/>
            <pc:sldMk cId="3133499737" sldId="2146846048"/>
            <ac:picMk id="21" creationId="{132507E6-5015-7766-0290-E470BE21C09C}"/>
          </ac:picMkLst>
        </pc:picChg>
        <pc:picChg chg="add del mod">
          <ac:chgData name="Kaileen Cain" userId="21167d2d-fdf2-4320-ae3a-272888c89590" providerId="ADAL" clId="{8CD452F6-8F5C-4272-9052-25132657DBF4}" dt="2024-03-22T16:00:39.559" v="2515" actId="931"/>
          <ac:picMkLst>
            <pc:docMk/>
            <pc:sldMk cId="3133499737" sldId="2146846048"/>
            <ac:picMk id="26" creationId="{485C0624-DDBE-1C5E-9D6F-F47120D4BCA1}"/>
          </ac:picMkLst>
        </pc:picChg>
        <pc:picChg chg="add del mod">
          <ac:chgData name="Kaileen Cain" userId="21167d2d-fdf2-4320-ae3a-272888c89590" providerId="ADAL" clId="{8CD452F6-8F5C-4272-9052-25132657DBF4}" dt="2024-03-22T16:00:38.556" v="2512" actId="931"/>
          <ac:picMkLst>
            <pc:docMk/>
            <pc:sldMk cId="3133499737" sldId="2146846048"/>
            <ac:picMk id="29" creationId="{2CA5CDF9-D1C4-49F7-2248-8A9C32B7867A}"/>
          </ac:picMkLst>
        </pc:picChg>
        <pc:picChg chg="add del mod">
          <ac:chgData name="Kaileen Cain" userId="21167d2d-fdf2-4320-ae3a-272888c89590" providerId="ADAL" clId="{8CD452F6-8F5C-4272-9052-25132657DBF4}" dt="2024-03-22T16:02:19.578" v="2526" actId="478"/>
          <ac:picMkLst>
            <pc:docMk/>
            <pc:sldMk cId="3133499737" sldId="2146846048"/>
            <ac:picMk id="32" creationId="{E1B68163-B653-776A-BB44-BD780118BDD1}"/>
          </ac:picMkLst>
        </pc:picChg>
        <pc:picChg chg="add mod">
          <ac:chgData name="Kaileen Cain" userId="21167d2d-fdf2-4320-ae3a-272888c89590" providerId="ADAL" clId="{8CD452F6-8F5C-4272-9052-25132657DBF4}" dt="2024-03-22T16:03:18.162" v="2545" actId="1076"/>
          <ac:picMkLst>
            <pc:docMk/>
            <pc:sldMk cId="3133499737" sldId="2146846048"/>
            <ac:picMk id="35" creationId="{1C0022D9-71FE-0722-F354-52FB84F35043}"/>
          </ac:picMkLst>
        </pc:picChg>
      </pc:sldChg>
      <pc:sldChg chg="addSp delSp modSp mod ord addCm modCm">
        <pc:chgData name="Kaileen Cain" userId="21167d2d-fdf2-4320-ae3a-272888c89590" providerId="ADAL" clId="{8CD452F6-8F5C-4272-9052-25132657DBF4}" dt="2024-03-29T21:08:19.899" v="4217" actId="14100"/>
        <pc:sldMkLst>
          <pc:docMk/>
          <pc:sldMk cId="2591576866" sldId="2146846053"/>
        </pc:sldMkLst>
        <pc:spChg chg="del">
          <ac:chgData name="Kaileen Cain" userId="21167d2d-fdf2-4320-ae3a-272888c89590" providerId="ADAL" clId="{8CD452F6-8F5C-4272-9052-25132657DBF4}" dt="2024-03-22T13:30:28.906" v="905" actId="478"/>
          <ac:spMkLst>
            <pc:docMk/>
            <pc:sldMk cId="2591576866" sldId="2146846053"/>
            <ac:spMk id="2" creationId="{F65C78D7-6A08-22D2-03D5-38A18521C887}"/>
          </ac:spMkLst>
        </pc:spChg>
        <pc:spChg chg="mod">
          <ac:chgData name="Kaileen Cain" userId="21167d2d-fdf2-4320-ae3a-272888c89590" providerId="ADAL" clId="{8CD452F6-8F5C-4272-9052-25132657DBF4}" dt="2024-03-15T14:31:22.562" v="57"/>
          <ac:spMkLst>
            <pc:docMk/>
            <pc:sldMk cId="2591576866" sldId="2146846053"/>
            <ac:spMk id="7" creationId="{6BD165E2-77C2-727D-F96F-ADACA591B75F}"/>
          </ac:spMkLst>
        </pc:spChg>
        <pc:spChg chg="mod">
          <ac:chgData name="Kaileen Cain" userId="21167d2d-fdf2-4320-ae3a-272888c89590" providerId="ADAL" clId="{8CD452F6-8F5C-4272-9052-25132657DBF4}" dt="2024-03-22T14:13:44.786" v="1719" actId="1038"/>
          <ac:spMkLst>
            <pc:docMk/>
            <pc:sldMk cId="2591576866" sldId="2146846053"/>
            <ac:spMk id="9" creationId="{EF9FAEE8-0FD9-4ECB-A2D8-537137B56371}"/>
          </ac:spMkLst>
        </pc:spChg>
        <pc:spChg chg="mod ord">
          <ac:chgData name="Kaileen Cain" userId="21167d2d-fdf2-4320-ae3a-272888c89590" providerId="ADAL" clId="{8CD452F6-8F5C-4272-9052-25132657DBF4}" dt="2024-03-22T14:21:35.906" v="1857" actId="167"/>
          <ac:spMkLst>
            <pc:docMk/>
            <pc:sldMk cId="2591576866" sldId="2146846053"/>
            <ac:spMk id="10" creationId="{9E1CA8EF-9647-04C0-12EF-9C1BCD84169A}"/>
          </ac:spMkLst>
        </pc:spChg>
        <pc:spChg chg="mod">
          <ac:chgData name="Kaileen Cain" userId="21167d2d-fdf2-4320-ae3a-272888c89590" providerId="ADAL" clId="{8CD452F6-8F5C-4272-9052-25132657DBF4}" dt="2024-03-22T14:13:44.786" v="1719" actId="1038"/>
          <ac:spMkLst>
            <pc:docMk/>
            <pc:sldMk cId="2591576866" sldId="2146846053"/>
            <ac:spMk id="11" creationId="{DD5DE1D8-59F5-E618-1515-0DD92B3934E3}"/>
          </ac:spMkLst>
        </pc:spChg>
        <pc:spChg chg="mod">
          <ac:chgData name="Kaileen Cain" userId="21167d2d-fdf2-4320-ae3a-272888c89590" providerId="ADAL" clId="{8CD452F6-8F5C-4272-9052-25132657DBF4}" dt="2024-03-22T14:14:28.962" v="1725" actId="14100"/>
          <ac:spMkLst>
            <pc:docMk/>
            <pc:sldMk cId="2591576866" sldId="2146846053"/>
            <ac:spMk id="31" creationId="{BAC3145D-D7AA-8736-7CD9-14E896511777}"/>
          </ac:spMkLst>
        </pc:spChg>
        <pc:spChg chg="mod">
          <ac:chgData name="Kaileen Cain" userId="21167d2d-fdf2-4320-ae3a-272888c89590" providerId="ADAL" clId="{8CD452F6-8F5C-4272-9052-25132657DBF4}" dt="2024-03-15T14:31:07.974" v="54" actId="20577"/>
          <ac:spMkLst>
            <pc:docMk/>
            <pc:sldMk cId="2591576866" sldId="2146846053"/>
            <ac:spMk id="34" creationId="{397F8115-3C43-5A2B-C88E-1953D955DE71}"/>
          </ac:spMkLst>
        </pc:spChg>
        <pc:spChg chg="mod">
          <ac:chgData name="Kaileen Cain" userId="21167d2d-fdf2-4320-ae3a-272888c89590" providerId="ADAL" clId="{8CD452F6-8F5C-4272-9052-25132657DBF4}" dt="2024-03-22T14:13:44.786" v="1719" actId="1038"/>
          <ac:spMkLst>
            <pc:docMk/>
            <pc:sldMk cId="2591576866" sldId="2146846053"/>
            <ac:spMk id="41" creationId="{A9635659-F5EB-FC45-CDAE-18F56E9F306F}"/>
          </ac:spMkLst>
        </pc:spChg>
        <pc:spChg chg="mod">
          <ac:chgData name="Kaileen Cain" userId="21167d2d-fdf2-4320-ae3a-272888c89590" providerId="ADAL" clId="{8CD452F6-8F5C-4272-9052-25132657DBF4}" dt="2024-03-22T14:13:44.786" v="1719" actId="1038"/>
          <ac:spMkLst>
            <pc:docMk/>
            <pc:sldMk cId="2591576866" sldId="2146846053"/>
            <ac:spMk id="42" creationId="{85E86B3B-7836-078D-DAC2-F8F905E7A976}"/>
          </ac:spMkLst>
        </pc:spChg>
        <pc:spChg chg="mod">
          <ac:chgData name="Kaileen Cain" userId="21167d2d-fdf2-4320-ae3a-272888c89590" providerId="ADAL" clId="{8CD452F6-8F5C-4272-9052-25132657DBF4}" dt="2024-03-22T14:13:44.786" v="1719" actId="1038"/>
          <ac:spMkLst>
            <pc:docMk/>
            <pc:sldMk cId="2591576866" sldId="2146846053"/>
            <ac:spMk id="43" creationId="{523A77C3-07BC-6D00-0368-A84FD46944F2}"/>
          </ac:spMkLst>
        </pc:spChg>
        <pc:spChg chg="mod">
          <ac:chgData name="Kaileen Cain" userId="21167d2d-fdf2-4320-ae3a-272888c89590" providerId="ADAL" clId="{8CD452F6-8F5C-4272-9052-25132657DBF4}" dt="2024-03-22T14:13:44.786" v="1719" actId="1038"/>
          <ac:spMkLst>
            <pc:docMk/>
            <pc:sldMk cId="2591576866" sldId="2146846053"/>
            <ac:spMk id="44" creationId="{FB972AA9-1168-E705-A1B3-644222D238D7}"/>
          </ac:spMkLst>
        </pc:spChg>
        <pc:spChg chg="mod">
          <ac:chgData name="Kaileen Cain" userId="21167d2d-fdf2-4320-ae3a-272888c89590" providerId="ADAL" clId="{8CD452F6-8F5C-4272-9052-25132657DBF4}" dt="2024-03-22T14:13:44.786" v="1719" actId="1038"/>
          <ac:spMkLst>
            <pc:docMk/>
            <pc:sldMk cId="2591576866" sldId="2146846053"/>
            <ac:spMk id="45" creationId="{FCD7B3F5-D11E-4985-D8E4-634CF14A6DA5}"/>
          </ac:spMkLst>
        </pc:spChg>
        <pc:spChg chg="mod">
          <ac:chgData name="Kaileen Cain" userId="21167d2d-fdf2-4320-ae3a-272888c89590" providerId="ADAL" clId="{8CD452F6-8F5C-4272-9052-25132657DBF4}" dt="2024-03-22T14:13:44.786" v="1719" actId="1038"/>
          <ac:spMkLst>
            <pc:docMk/>
            <pc:sldMk cId="2591576866" sldId="2146846053"/>
            <ac:spMk id="55" creationId="{8C8C906D-3C6B-6041-5AD0-3215259A9A36}"/>
          </ac:spMkLst>
        </pc:spChg>
        <pc:spChg chg="add mod">
          <ac:chgData name="Kaileen Cain" userId="21167d2d-fdf2-4320-ae3a-272888c89590" providerId="ADAL" clId="{8CD452F6-8F5C-4272-9052-25132657DBF4}" dt="2024-03-22T14:20:03.477" v="1827" actId="20577"/>
          <ac:spMkLst>
            <pc:docMk/>
            <pc:sldMk cId="2591576866" sldId="2146846053"/>
            <ac:spMk id="63" creationId="{2522EFA5-3B33-AE4F-2C4F-8DCCCEBA2686}"/>
          </ac:spMkLst>
        </pc:spChg>
        <pc:spChg chg="add mod">
          <ac:chgData name="Kaileen Cain" userId="21167d2d-fdf2-4320-ae3a-272888c89590" providerId="ADAL" clId="{8CD452F6-8F5C-4272-9052-25132657DBF4}" dt="2024-03-22T14:20:06.281" v="1830" actId="20577"/>
          <ac:spMkLst>
            <pc:docMk/>
            <pc:sldMk cId="2591576866" sldId="2146846053"/>
            <ac:spMk id="1024" creationId="{08DF9AC0-E86F-94CB-9248-121EA911600A}"/>
          </ac:spMkLst>
        </pc:spChg>
        <pc:spChg chg="mod">
          <ac:chgData name="Kaileen Cain" userId="21167d2d-fdf2-4320-ae3a-272888c89590" providerId="ADAL" clId="{8CD452F6-8F5C-4272-9052-25132657DBF4}" dt="2024-03-22T13:39:52.646" v="1168" actId="14100"/>
          <ac:spMkLst>
            <pc:docMk/>
            <pc:sldMk cId="2591576866" sldId="2146846053"/>
            <ac:spMk id="1027" creationId="{561CB23C-1197-F094-A977-3A04F7712A38}"/>
          </ac:spMkLst>
        </pc:spChg>
        <pc:spChg chg="mod">
          <ac:chgData name="Kaileen Cain" userId="21167d2d-fdf2-4320-ae3a-272888c89590" providerId="ADAL" clId="{8CD452F6-8F5C-4272-9052-25132657DBF4}" dt="2024-03-22T13:32:22.868" v="926" actId="14100"/>
          <ac:spMkLst>
            <pc:docMk/>
            <pc:sldMk cId="2591576866" sldId="2146846053"/>
            <ac:spMk id="1030" creationId="{47533BDF-293D-3BAE-99B4-1BB498A684BE}"/>
          </ac:spMkLst>
        </pc:spChg>
        <pc:spChg chg="mod">
          <ac:chgData name="Kaileen Cain" userId="21167d2d-fdf2-4320-ae3a-272888c89590" providerId="ADAL" clId="{8CD452F6-8F5C-4272-9052-25132657DBF4}" dt="2024-03-22T13:39:58.259" v="1170" actId="1076"/>
          <ac:spMkLst>
            <pc:docMk/>
            <pc:sldMk cId="2591576866" sldId="2146846053"/>
            <ac:spMk id="1031" creationId="{09711ABD-0E08-A039-01B1-6599B25256DC}"/>
          </ac:spMkLst>
        </pc:spChg>
        <pc:spChg chg="mod">
          <ac:chgData name="Kaileen Cain" userId="21167d2d-fdf2-4320-ae3a-272888c89590" providerId="ADAL" clId="{8CD452F6-8F5C-4272-9052-25132657DBF4}" dt="2024-03-22T14:14:11.748" v="1723" actId="1076"/>
          <ac:spMkLst>
            <pc:docMk/>
            <pc:sldMk cId="2591576866" sldId="2146846053"/>
            <ac:spMk id="1033" creationId="{A71F7022-0B3F-A2FE-3C9C-E7538AD2461F}"/>
          </ac:spMkLst>
        </pc:spChg>
        <pc:spChg chg="add mod">
          <ac:chgData name="Kaileen Cain" userId="21167d2d-fdf2-4320-ae3a-272888c89590" providerId="ADAL" clId="{8CD452F6-8F5C-4272-9052-25132657DBF4}" dt="2024-03-22T14:21:54.010" v="1875" actId="1035"/>
          <ac:spMkLst>
            <pc:docMk/>
            <pc:sldMk cId="2591576866" sldId="2146846053"/>
            <ac:spMk id="1040" creationId="{212F06A9-A72E-51CE-A284-7FDA1F7EF374}"/>
          </ac:spMkLst>
        </pc:spChg>
        <pc:spChg chg="mod">
          <ac:chgData name="Kaileen Cain" userId="21167d2d-fdf2-4320-ae3a-272888c89590" providerId="ADAL" clId="{8CD452F6-8F5C-4272-9052-25132657DBF4}" dt="2024-03-22T14:14:07.090" v="1722" actId="1076"/>
          <ac:spMkLst>
            <pc:docMk/>
            <pc:sldMk cId="2591576866" sldId="2146846053"/>
            <ac:spMk id="1043" creationId="{8556AAB7-A5E6-FF87-BAE6-607D500A559F}"/>
          </ac:spMkLst>
        </pc:spChg>
        <pc:spChg chg="add mod ord">
          <ac:chgData name="Kaileen Cain" userId="21167d2d-fdf2-4320-ae3a-272888c89590" providerId="ADAL" clId="{8CD452F6-8F5C-4272-9052-25132657DBF4}" dt="2024-03-22T14:21:48.803" v="1861" actId="14100"/>
          <ac:spMkLst>
            <pc:docMk/>
            <pc:sldMk cId="2591576866" sldId="2146846053"/>
            <ac:spMk id="1045" creationId="{1BB104F2-CABD-4ADD-BB68-7ECEAE73EB16}"/>
          </ac:spMkLst>
        </pc:spChg>
        <pc:spChg chg="add mod">
          <ac:chgData name="Kaileen Cain" userId="21167d2d-fdf2-4320-ae3a-272888c89590" providerId="ADAL" clId="{8CD452F6-8F5C-4272-9052-25132657DBF4}" dt="2024-03-22T14:23:10.101" v="1925" actId="313"/>
          <ac:spMkLst>
            <pc:docMk/>
            <pc:sldMk cId="2591576866" sldId="2146846053"/>
            <ac:spMk id="1047" creationId="{070C14E5-3685-19EF-36BA-DC67DDC85362}"/>
          </ac:spMkLst>
        </pc:spChg>
        <pc:spChg chg="mod">
          <ac:chgData name="Kaileen Cain" userId="21167d2d-fdf2-4320-ae3a-272888c89590" providerId="ADAL" clId="{8CD452F6-8F5C-4272-9052-25132657DBF4}" dt="2024-03-22T13:47:03.438" v="1208" actId="14100"/>
          <ac:spMkLst>
            <pc:docMk/>
            <pc:sldMk cId="2591576866" sldId="2146846053"/>
            <ac:spMk id="1048" creationId="{E460A9D7-C22B-BA47-3A2F-22495C608BCC}"/>
          </ac:spMkLst>
        </pc:spChg>
        <pc:spChg chg="mod">
          <ac:chgData name="Kaileen Cain" userId="21167d2d-fdf2-4320-ae3a-272888c89590" providerId="ADAL" clId="{8CD452F6-8F5C-4272-9052-25132657DBF4}" dt="2024-03-22T13:46:53.642" v="1196" actId="1035"/>
          <ac:spMkLst>
            <pc:docMk/>
            <pc:sldMk cId="2591576866" sldId="2146846053"/>
            <ac:spMk id="1049" creationId="{BAA0273D-A270-D8DE-F3EB-2AAC079ACA90}"/>
          </ac:spMkLst>
        </pc:spChg>
        <pc:spChg chg="mod">
          <ac:chgData name="Kaileen Cain" userId="21167d2d-fdf2-4320-ae3a-272888c89590" providerId="ADAL" clId="{8CD452F6-8F5C-4272-9052-25132657DBF4}" dt="2024-03-22T13:46:57.579" v="1207" actId="1035"/>
          <ac:spMkLst>
            <pc:docMk/>
            <pc:sldMk cId="2591576866" sldId="2146846053"/>
            <ac:spMk id="1050" creationId="{800606E8-518D-B634-ED7B-AFA56A968452}"/>
          </ac:spMkLst>
        </pc:spChg>
        <pc:spChg chg="add mod">
          <ac:chgData name="Kaileen Cain" userId="21167d2d-fdf2-4320-ae3a-272888c89590" providerId="ADAL" clId="{8CD452F6-8F5C-4272-9052-25132657DBF4}" dt="2024-03-22T14:26:57.859" v="1985" actId="14100"/>
          <ac:spMkLst>
            <pc:docMk/>
            <pc:sldMk cId="2591576866" sldId="2146846053"/>
            <ac:spMk id="1056" creationId="{E282BD99-5ECB-1180-1E73-5E33C73C4C67}"/>
          </ac:spMkLst>
        </pc:spChg>
        <pc:spChg chg="mod">
          <ac:chgData name="Kaileen Cain" userId="21167d2d-fdf2-4320-ae3a-272888c89590" providerId="ADAL" clId="{8CD452F6-8F5C-4272-9052-25132657DBF4}" dt="2024-03-22T14:16:38.732" v="1760" actId="1035"/>
          <ac:spMkLst>
            <pc:docMk/>
            <pc:sldMk cId="2591576866" sldId="2146846053"/>
            <ac:spMk id="1058" creationId="{FFDCEE77-39D8-C529-4571-658D5A9E9DB1}"/>
          </ac:spMkLst>
        </pc:spChg>
        <pc:spChg chg="mod">
          <ac:chgData name="Kaileen Cain" userId="21167d2d-fdf2-4320-ae3a-272888c89590" providerId="ADAL" clId="{8CD452F6-8F5C-4272-9052-25132657DBF4}" dt="2024-03-22T14:16:38.732" v="1760" actId="1035"/>
          <ac:spMkLst>
            <pc:docMk/>
            <pc:sldMk cId="2591576866" sldId="2146846053"/>
            <ac:spMk id="1060" creationId="{C9296337-B019-BFEE-787D-A52A74A360F3}"/>
          </ac:spMkLst>
        </pc:spChg>
        <pc:spChg chg="mod">
          <ac:chgData name="Kaileen Cain" userId="21167d2d-fdf2-4320-ae3a-272888c89590" providerId="ADAL" clId="{8CD452F6-8F5C-4272-9052-25132657DBF4}" dt="2024-03-22T14:16:38.732" v="1760" actId="1035"/>
          <ac:spMkLst>
            <pc:docMk/>
            <pc:sldMk cId="2591576866" sldId="2146846053"/>
            <ac:spMk id="1061" creationId="{3119FA58-C38E-0CDA-E57A-35DB6DE24F16}"/>
          </ac:spMkLst>
        </pc:spChg>
        <pc:spChg chg="mod">
          <ac:chgData name="Kaileen Cain" userId="21167d2d-fdf2-4320-ae3a-272888c89590" providerId="ADAL" clId="{8CD452F6-8F5C-4272-9052-25132657DBF4}" dt="2024-03-22T13:31:04.213" v="913" actId="14100"/>
          <ac:spMkLst>
            <pc:docMk/>
            <pc:sldMk cId="2591576866" sldId="2146846053"/>
            <ac:spMk id="1063" creationId="{79AC26CE-982B-6270-3BB7-F9FAA37714D7}"/>
          </ac:spMkLst>
        </pc:spChg>
        <pc:spChg chg="mod">
          <ac:chgData name="Kaileen Cain" userId="21167d2d-fdf2-4320-ae3a-272888c89590" providerId="ADAL" clId="{8CD452F6-8F5C-4272-9052-25132657DBF4}" dt="2024-03-22T14:17:02.780" v="1768" actId="1035"/>
          <ac:spMkLst>
            <pc:docMk/>
            <pc:sldMk cId="2591576866" sldId="2146846053"/>
            <ac:spMk id="1064" creationId="{6B8F03DA-AB89-77FE-2E73-3A28CDD50264}"/>
          </ac:spMkLst>
        </pc:spChg>
        <pc:spChg chg="mod">
          <ac:chgData name="Kaileen Cain" userId="21167d2d-fdf2-4320-ae3a-272888c89590" providerId="ADAL" clId="{8CD452F6-8F5C-4272-9052-25132657DBF4}" dt="2024-03-22T14:17:06.434" v="1773" actId="1035"/>
          <ac:spMkLst>
            <pc:docMk/>
            <pc:sldMk cId="2591576866" sldId="2146846053"/>
            <ac:spMk id="1065" creationId="{C3913C6F-07FE-A0B3-571F-5F185261C892}"/>
          </ac:spMkLst>
        </pc:spChg>
        <pc:spChg chg="mod">
          <ac:chgData name="Kaileen Cain" userId="21167d2d-fdf2-4320-ae3a-272888c89590" providerId="ADAL" clId="{8CD452F6-8F5C-4272-9052-25132657DBF4}" dt="2024-03-22T14:17:31.617" v="1780" actId="1035"/>
          <ac:spMkLst>
            <pc:docMk/>
            <pc:sldMk cId="2591576866" sldId="2146846053"/>
            <ac:spMk id="1066" creationId="{1D620BD7-BB6D-9BE6-C9E9-50705AFD39E2}"/>
          </ac:spMkLst>
        </pc:spChg>
        <pc:spChg chg="add mod">
          <ac:chgData name="Kaileen Cain" userId="21167d2d-fdf2-4320-ae3a-272888c89590" providerId="ADAL" clId="{8CD452F6-8F5C-4272-9052-25132657DBF4}" dt="2024-03-22T14:25:20.406" v="1953" actId="1036"/>
          <ac:spMkLst>
            <pc:docMk/>
            <pc:sldMk cId="2591576866" sldId="2146846053"/>
            <ac:spMk id="1068" creationId="{1692776D-7ADE-FEE4-DD85-1D1F4E43C0A9}"/>
          </ac:spMkLst>
        </pc:spChg>
        <pc:spChg chg="add mod">
          <ac:chgData name="Kaileen Cain" userId="21167d2d-fdf2-4320-ae3a-272888c89590" providerId="ADAL" clId="{8CD452F6-8F5C-4272-9052-25132657DBF4}" dt="2024-03-22T14:26:53.883" v="1984" actId="1036"/>
          <ac:spMkLst>
            <pc:docMk/>
            <pc:sldMk cId="2591576866" sldId="2146846053"/>
            <ac:spMk id="1070" creationId="{4D5D4717-F15F-08AF-A6A4-4BDCC6EDC8E2}"/>
          </ac:spMkLst>
        </pc:spChg>
        <pc:spChg chg="mod">
          <ac:chgData name="Kaileen Cain" userId="21167d2d-fdf2-4320-ae3a-272888c89590" providerId="ADAL" clId="{8CD452F6-8F5C-4272-9052-25132657DBF4}" dt="2024-03-22T13:30:57.793" v="911" actId="1076"/>
          <ac:spMkLst>
            <pc:docMk/>
            <pc:sldMk cId="2591576866" sldId="2146846053"/>
            <ac:spMk id="1072" creationId="{D2A00185-FC14-12CE-3106-A3D6C538D600}"/>
          </ac:spMkLst>
        </pc:spChg>
        <pc:spChg chg="mod">
          <ac:chgData name="Kaileen Cain" userId="21167d2d-fdf2-4320-ae3a-272888c89590" providerId="ADAL" clId="{8CD452F6-8F5C-4272-9052-25132657DBF4}" dt="2024-03-22T14:08:45.614" v="1474" actId="14100"/>
          <ac:spMkLst>
            <pc:docMk/>
            <pc:sldMk cId="2591576866" sldId="2146846053"/>
            <ac:spMk id="1075" creationId="{44F74422-558A-6C7C-8809-623CD9D0967B}"/>
          </ac:spMkLst>
        </pc:spChg>
        <pc:spChg chg="mod">
          <ac:chgData name="Kaileen Cain" userId="21167d2d-fdf2-4320-ae3a-272888c89590" providerId="ADAL" clId="{8CD452F6-8F5C-4272-9052-25132657DBF4}" dt="2024-03-22T14:18:44.344" v="1788" actId="1036"/>
          <ac:spMkLst>
            <pc:docMk/>
            <pc:sldMk cId="2591576866" sldId="2146846053"/>
            <ac:spMk id="1077" creationId="{35F5AB9A-EC91-51E9-015F-9CC0F57A2F65}"/>
          </ac:spMkLst>
        </pc:spChg>
        <pc:spChg chg="mod">
          <ac:chgData name="Kaileen Cain" userId="21167d2d-fdf2-4320-ae3a-272888c89590" providerId="ADAL" clId="{8CD452F6-8F5C-4272-9052-25132657DBF4}" dt="2024-03-22T14:05:36.979" v="1471" actId="1036"/>
          <ac:spMkLst>
            <pc:docMk/>
            <pc:sldMk cId="2591576866" sldId="2146846053"/>
            <ac:spMk id="1078" creationId="{9446F2D3-0B93-0718-ED69-2B52A5EAC9B3}"/>
          </ac:spMkLst>
        </pc:spChg>
        <pc:spChg chg="mod">
          <ac:chgData name="Kaileen Cain" userId="21167d2d-fdf2-4320-ae3a-272888c89590" providerId="ADAL" clId="{8CD452F6-8F5C-4272-9052-25132657DBF4}" dt="2024-03-22T14:20:25.710" v="1845" actId="14100"/>
          <ac:spMkLst>
            <pc:docMk/>
            <pc:sldMk cId="2591576866" sldId="2146846053"/>
            <ac:spMk id="1082" creationId="{1DB8F43A-0C8A-0877-776E-84A3C4189325}"/>
          </ac:spMkLst>
        </pc:spChg>
        <pc:spChg chg="mod">
          <ac:chgData name="Kaileen Cain" userId="21167d2d-fdf2-4320-ae3a-272888c89590" providerId="ADAL" clId="{8CD452F6-8F5C-4272-9052-25132657DBF4}" dt="2024-03-22T14:20:15.823" v="1837" actId="1036"/>
          <ac:spMkLst>
            <pc:docMk/>
            <pc:sldMk cId="2591576866" sldId="2146846053"/>
            <ac:spMk id="1083" creationId="{F6B8B208-1F15-2CF2-9E4A-DADD4030BBB0}"/>
          </ac:spMkLst>
        </pc:spChg>
        <pc:spChg chg="mod">
          <ac:chgData name="Kaileen Cain" userId="21167d2d-fdf2-4320-ae3a-272888c89590" providerId="ADAL" clId="{8CD452F6-8F5C-4272-9052-25132657DBF4}" dt="2024-03-22T14:20:20.467" v="1844" actId="1036"/>
          <ac:spMkLst>
            <pc:docMk/>
            <pc:sldMk cId="2591576866" sldId="2146846053"/>
            <ac:spMk id="1085" creationId="{DD06AF37-C339-545D-F891-26EF6F4462BA}"/>
          </ac:spMkLst>
        </pc:spChg>
        <pc:grpChg chg="mod">
          <ac:chgData name="Kaileen Cain" userId="21167d2d-fdf2-4320-ae3a-272888c89590" providerId="ADAL" clId="{8CD452F6-8F5C-4272-9052-25132657DBF4}" dt="2024-03-22T14:19:45.900" v="1820" actId="1037"/>
          <ac:grpSpMkLst>
            <pc:docMk/>
            <pc:sldMk cId="2591576866" sldId="2146846053"/>
            <ac:grpSpMk id="8" creationId="{6ACB0A55-5BA8-603B-2A3E-F20043C05448}"/>
          </ac:grpSpMkLst>
        </pc:grpChg>
        <pc:grpChg chg="mod">
          <ac:chgData name="Kaileen Cain" userId="21167d2d-fdf2-4320-ae3a-272888c89590" providerId="ADAL" clId="{8CD452F6-8F5C-4272-9052-25132657DBF4}" dt="2024-03-22T14:18:11.251" v="1782" actId="1076"/>
          <ac:grpSpMkLst>
            <pc:docMk/>
            <pc:sldMk cId="2591576866" sldId="2146846053"/>
            <ac:grpSpMk id="32" creationId="{303E5269-AEAC-1714-0D3C-2435DD9BBEB6}"/>
          </ac:grpSpMkLst>
        </pc:grpChg>
        <pc:grpChg chg="mod">
          <ac:chgData name="Kaileen Cain" userId="21167d2d-fdf2-4320-ae3a-272888c89590" providerId="ADAL" clId="{8CD452F6-8F5C-4272-9052-25132657DBF4}" dt="2024-03-22T14:17:02.780" v="1768" actId="1035"/>
          <ac:grpSpMkLst>
            <pc:docMk/>
            <pc:sldMk cId="2591576866" sldId="2146846053"/>
            <ac:grpSpMk id="33" creationId="{FB60CE1F-8B62-6327-CCE9-5EE6023D8DF5}"/>
          </ac:grpSpMkLst>
        </pc:grpChg>
        <pc:grpChg chg="mod">
          <ac:chgData name="Kaileen Cain" userId="21167d2d-fdf2-4320-ae3a-272888c89590" providerId="ADAL" clId="{8CD452F6-8F5C-4272-9052-25132657DBF4}" dt="2024-03-22T14:19:51.115" v="1824" actId="1038"/>
          <ac:grpSpMkLst>
            <pc:docMk/>
            <pc:sldMk cId="2591576866" sldId="2146846053"/>
            <ac:grpSpMk id="35" creationId="{49F2124F-1163-1968-06A3-992A81014FD8}"/>
          </ac:grpSpMkLst>
        </pc:grpChg>
        <pc:grpChg chg="add mod">
          <ac:chgData name="Kaileen Cain" userId="21167d2d-fdf2-4320-ae3a-272888c89590" providerId="ADAL" clId="{8CD452F6-8F5C-4272-9052-25132657DBF4}" dt="2024-03-22T14:16:38.732" v="1760" actId="1035"/>
          <ac:grpSpMkLst>
            <pc:docMk/>
            <pc:sldMk cId="2591576866" sldId="2146846053"/>
            <ac:grpSpMk id="51" creationId="{7136B16B-4410-6554-D182-5D992F5C1935}"/>
          </ac:grpSpMkLst>
        </pc:grpChg>
        <pc:grpChg chg="add mod">
          <ac:chgData name="Kaileen Cain" userId="21167d2d-fdf2-4320-ae3a-272888c89590" providerId="ADAL" clId="{8CD452F6-8F5C-4272-9052-25132657DBF4}" dt="2024-03-22T14:19:22.988" v="1792" actId="1076"/>
          <ac:grpSpMkLst>
            <pc:docMk/>
            <pc:sldMk cId="2591576866" sldId="2146846053"/>
            <ac:grpSpMk id="1035" creationId="{BA97C762-E9E1-C736-2640-7F5E2065CDF3}"/>
          </ac:grpSpMkLst>
        </pc:grpChg>
        <pc:grpChg chg="mod">
          <ac:chgData name="Kaileen Cain" userId="21167d2d-fdf2-4320-ae3a-272888c89590" providerId="ADAL" clId="{8CD452F6-8F5C-4272-9052-25132657DBF4}" dt="2024-03-22T14:01:49.090" v="1416" actId="1036"/>
          <ac:grpSpMkLst>
            <pc:docMk/>
            <pc:sldMk cId="2591576866" sldId="2146846053"/>
            <ac:grpSpMk id="1044" creationId="{38CAEC77-B515-09D5-06BA-FA2D84E1E021}"/>
          </ac:grpSpMkLst>
        </pc:grpChg>
        <pc:grpChg chg="mod">
          <ac:chgData name="Kaileen Cain" userId="21167d2d-fdf2-4320-ae3a-272888c89590" providerId="ADAL" clId="{8CD452F6-8F5C-4272-9052-25132657DBF4}" dt="2024-03-22T14:16:15.789" v="1750" actId="1037"/>
          <ac:grpSpMkLst>
            <pc:docMk/>
            <pc:sldMk cId="2591576866" sldId="2146846053"/>
            <ac:grpSpMk id="1054" creationId="{EEDBE154-E8E4-7141-850E-D23EFADB84E6}"/>
          </ac:grpSpMkLst>
        </pc:grpChg>
        <pc:picChg chg="mod">
          <ac:chgData name="Kaileen Cain" userId="21167d2d-fdf2-4320-ae3a-272888c89590" providerId="ADAL" clId="{8CD452F6-8F5C-4272-9052-25132657DBF4}" dt="2024-03-22T13:30:51.980" v="910" actId="1076"/>
          <ac:picMkLst>
            <pc:docMk/>
            <pc:sldMk cId="2591576866" sldId="2146846053"/>
            <ac:picMk id="4" creationId="{F486F1F8-9600-0162-7F4C-4CC90307934B}"/>
          </ac:picMkLst>
        </pc:picChg>
        <pc:picChg chg="mod">
          <ac:chgData name="Kaileen Cain" userId="21167d2d-fdf2-4320-ae3a-272888c89590" providerId="ADAL" clId="{8CD452F6-8F5C-4272-9052-25132657DBF4}" dt="2024-03-22T13:30:39.295" v="906" actId="14100"/>
          <ac:picMkLst>
            <pc:docMk/>
            <pc:sldMk cId="2591576866" sldId="2146846053"/>
            <ac:picMk id="5" creationId="{82E4C2D9-F7B1-E106-BB34-7CAC9378C371}"/>
          </ac:picMkLst>
        </pc:picChg>
        <pc:picChg chg="mod">
          <ac:chgData name="Kaileen Cain" userId="21167d2d-fdf2-4320-ae3a-272888c89590" providerId="ADAL" clId="{8CD452F6-8F5C-4272-9052-25132657DBF4}" dt="2024-03-22T13:39:48.445" v="1167" actId="1036"/>
          <ac:picMkLst>
            <pc:docMk/>
            <pc:sldMk cId="2591576866" sldId="2146846053"/>
            <ac:picMk id="1034" creationId="{A3078A9C-833C-CA3B-6F2F-A6417AF8905D}"/>
          </ac:picMkLst>
        </pc:picChg>
        <pc:picChg chg="mod">
          <ac:chgData name="Kaileen Cain" userId="21167d2d-fdf2-4320-ae3a-272888c89590" providerId="ADAL" clId="{8CD452F6-8F5C-4272-9052-25132657DBF4}" dt="2024-03-22T14:14:01.971" v="1721" actId="1076"/>
          <ac:picMkLst>
            <pc:docMk/>
            <pc:sldMk cId="2591576866" sldId="2146846053"/>
            <ac:picMk id="1042" creationId="{F03F29E3-340C-EA19-F831-60A11A94A1C8}"/>
          </ac:picMkLst>
        </pc:picChg>
        <pc:picChg chg="add mod">
          <ac:chgData name="Kaileen Cain" userId="21167d2d-fdf2-4320-ae3a-272888c89590" providerId="ADAL" clId="{8CD452F6-8F5C-4272-9052-25132657DBF4}" dt="2024-03-22T14:22:41.355" v="1882" actId="1037"/>
          <ac:picMkLst>
            <pc:docMk/>
            <pc:sldMk cId="2591576866" sldId="2146846053"/>
            <ac:picMk id="1046" creationId="{C1EBAFA5-51FF-8235-650A-8BAFE66834B5}"/>
          </ac:picMkLst>
        </pc:picChg>
        <pc:picChg chg="mod">
          <ac:chgData name="Kaileen Cain" userId="21167d2d-fdf2-4320-ae3a-272888c89590" providerId="ADAL" clId="{8CD452F6-8F5C-4272-9052-25132657DBF4}" dt="2024-03-22T13:46:50.434" v="1192" actId="1076"/>
          <ac:picMkLst>
            <pc:docMk/>
            <pc:sldMk cId="2591576866" sldId="2146846053"/>
            <ac:picMk id="1053" creationId="{4B9E0872-5D68-91D9-BBA1-E814755AEA90}"/>
          </ac:picMkLst>
        </pc:picChg>
        <pc:picChg chg="mod">
          <ac:chgData name="Kaileen Cain" userId="21167d2d-fdf2-4320-ae3a-272888c89590" providerId="ADAL" clId="{8CD452F6-8F5C-4272-9052-25132657DBF4}" dt="2024-03-22T14:16:38.732" v="1760" actId="1035"/>
          <ac:picMkLst>
            <pc:docMk/>
            <pc:sldMk cId="2591576866" sldId="2146846053"/>
            <ac:picMk id="1062" creationId="{F26598DB-911D-9FD1-5528-96F1902109B9}"/>
          </ac:picMkLst>
        </pc:picChg>
        <pc:picChg chg="mod">
          <ac:chgData name="Kaileen Cain" userId="21167d2d-fdf2-4320-ae3a-272888c89590" providerId="ADAL" clId="{8CD452F6-8F5C-4272-9052-25132657DBF4}" dt="2024-03-22T14:17:02.780" v="1768" actId="1035"/>
          <ac:picMkLst>
            <pc:docMk/>
            <pc:sldMk cId="2591576866" sldId="2146846053"/>
            <ac:picMk id="1067" creationId="{FCE728AB-3C5A-856D-0E6F-569BE13F2125}"/>
          </ac:picMkLst>
        </pc:picChg>
        <pc:picChg chg="add mod">
          <ac:chgData name="Kaileen Cain" userId="21167d2d-fdf2-4320-ae3a-272888c89590" providerId="ADAL" clId="{8CD452F6-8F5C-4272-9052-25132657DBF4}" dt="2024-03-22T14:26:53.883" v="1984" actId="1036"/>
          <ac:picMkLst>
            <pc:docMk/>
            <pc:sldMk cId="2591576866" sldId="2146846053"/>
            <ac:picMk id="1069" creationId="{CF4B4168-BD2C-D1C5-AE79-9DABC246F8FE}"/>
          </ac:picMkLst>
        </pc:picChg>
        <pc:picChg chg="mod">
          <ac:chgData name="Kaileen Cain" userId="21167d2d-fdf2-4320-ae3a-272888c89590" providerId="ADAL" clId="{8CD452F6-8F5C-4272-9052-25132657DBF4}" dt="2024-03-22T14:05:36.979" v="1471" actId="1036"/>
          <ac:picMkLst>
            <pc:docMk/>
            <pc:sldMk cId="2591576866" sldId="2146846053"/>
            <ac:picMk id="1076" creationId="{0B743F23-F5C0-1108-28B3-3EA5FED27D0A}"/>
          </ac:picMkLst>
        </pc:picChg>
        <pc:picChg chg="mod">
          <ac:chgData name="Kaileen Cain" userId="21167d2d-fdf2-4320-ae3a-272888c89590" providerId="ADAL" clId="{8CD452F6-8F5C-4272-9052-25132657DBF4}" dt="2024-03-22T14:20:20.467" v="1844" actId="1036"/>
          <ac:picMkLst>
            <pc:docMk/>
            <pc:sldMk cId="2591576866" sldId="2146846053"/>
            <ac:picMk id="1084" creationId="{FDB1A374-DDEF-926E-D10A-CC7A492FBFB6}"/>
          </ac:picMkLst>
        </pc:picChg>
        <pc:cxnChg chg="mod">
          <ac:chgData name="Kaileen Cain" userId="21167d2d-fdf2-4320-ae3a-272888c89590" providerId="ADAL" clId="{8CD452F6-8F5C-4272-9052-25132657DBF4}" dt="2024-03-22T14:14:28.962" v="1725" actId="14100"/>
          <ac:cxnSpMkLst>
            <pc:docMk/>
            <pc:sldMk cId="2591576866" sldId="2146846053"/>
            <ac:cxnSpMk id="36" creationId="{32CFF9B6-5A04-1A0B-D91F-8792F48C9182}"/>
          </ac:cxnSpMkLst>
        </pc:cxnChg>
        <pc:cxnChg chg="mod">
          <ac:chgData name="Kaileen Cain" userId="21167d2d-fdf2-4320-ae3a-272888c89590" providerId="ADAL" clId="{8CD452F6-8F5C-4272-9052-25132657DBF4}" dt="2024-03-22T14:19:51.115" v="1824" actId="1038"/>
          <ac:cxnSpMkLst>
            <pc:docMk/>
            <pc:sldMk cId="2591576866" sldId="2146846053"/>
            <ac:cxnSpMk id="50" creationId="{F105F702-26C4-1812-D0B1-44B88EF95C2B}"/>
          </ac:cxnSpMkLst>
        </pc:cxnChg>
        <pc:cxnChg chg="mod">
          <ac:chgData name="Kaileen Cain" userId="21167d2d-fdf2-4320-ae3a-272888c89590" providerId="ADAL" clId="{8CD452F6-8F5C-4272-9052-25132657DBF4}" dt="2024-03-22T14:16:38.732" v="1760" actId="1035"/>
          <ac:cxnSpMkLst>
            <pc:docMk/>
            <pc:sldMk cId="2591576866" sldId="2146846053"/>
            <ac:cxnSpMk id="52" creationId="{CF1C4728-3C14-0764-2AD8-5C0BDC046E24}"/>
          </ac:cxnSpMkLst>
        </pc:cxnChg>
        <pc:cxnChg chg="mod">
          <ac:chgData name="Kaileen Cain" userId="21167d2d-fdf2-4320-ae3a-272888c89590" providerId="ADAL" clId="{8CD452F6-8F5C-4272-9052-25132657DBF4}" dt="2024-03-22T14:17:51.258" v="1781" actId="14100"/>
          <ac:cxnSpMkLst>
            <pc:docMk/>
            <pc:sldMk cId="2591576866" sldId="2146846053"/>
            <ac:cxnSpMk id="58" creationId="{6C107184-665F-F55D-120B-AD8B796750BB}"/>
          </ac:cxnSpMkLst>
        </pc:cxnChg>
        <pc:cxnChg chg="mod">
          <ac:chgData name="Kaileen Cain" userId="21167d2d-fdf2-4320-ae3a-272888c89590" providerId="ADAL" clId="{8CD452F6-8F5C-4272-9052-25132657DBF4}" dt="2024-03-22T14:18:11.251" v="1782" actId="1076"/>
          <ac:cxnSpMkLst>
            <pc:docMk/>
            <pc:sldMk cId="2591576866" sldId="2146846053"/>
            <ac:cxnSpMk id="60" creationId="{504198B7-1A56-0AC2-AF52-22AB71A8B14F}"/>
          </ac:cxnSpMkLst>
        </pc:cxnChg>
        <pc:cxnChg chg="mod">
          <ac:chgData name="Kaileen Cain" userId="21167d2d-fdf2-4320-ae3a-272888c89590" providerId="ADAL" clId="{8CD452F6-8F5C-4272-9052-25132657DBF4}" dt="2024-03-22T14:20:25.710" v="1845" actId="14100"/>
          <ac:cxnSpMkLst>
            <pc:docMk/>
            <pc:sldMk cId="2591576866" sldId="2146846053"/>
            <ac:cxnSpMk id="1036" creationId="{FD898AA6-F079-5709-7A6B-EB06992E9231}"/>
          </ac:cxnSpMkLst>
        </pc:cxnChg>
        <pc:cxnChg chg="mod">
          <ac:chgData name="Kaileen Cain" userId="21167d2d-fdf2-4320-ae3a-272888c89590" providerId="ADAL" clId="{8CD452F6-8F5C-4272-9052-25132657DBF4}" dt="2024-03-22T14:16:15.789" v="1750" actId="1037"/>
          <ac:cxnSpMkLst>
            <pc:docMk/>
            <pc:sldMk cId="2591576866" sldId="2146846053"/>
            <ac:cxnSpMk id="1041" creationId="{56EAD202-551B-7315-E49C-58CA13045C48}"/>
          </ac:cxnSpMkLst>
        </pc:cxnChg>
        <pc:cxnChg chg="add mod">
          <ac:chgData name="Kaileen Cain" userId="21167d2d-fdf2-4320-ae3a-272888c89590" providerId="ADAL" clId="{8CD452F6-8F5C-4272-9052-25132657DBF4}" dt="2024-03-29T21:08:19.899" v="4217" actId="14100"/>
          <ac:cxnSpMkLst>
            <pc:docMk/>
            <pc:sldMk cId="2591576866" sldId="2146846053"/>
            <ac:cxnSpMk id="1051" creationId="{57DCB470-659C-60E2-EEDB-879651B428B7}"/>
          </ac:cxnSpMkLst>
        </pc:cxnChg>
        <pc:cxnChg chg="mod">
          <ac:chgData name="Kaileen Cain" userId="21167d2d-fdf2-4320-ae3a-272888c89590" providerId="ADAL" clId="{8CD452F6-8F5C-4272-9052-25132657DBF4}" dt="2024-03-22T14:19:45.900" v="1820" actId="1037"/>
          <ac:cxnSpMkLst>
            <pc:docMk/>
            <pc:sldMk cId="2591576866" sldId="2146846053"/>
            <ac:cxnSpMk id="1057" creationId="{613A9CF7-D43D-3546-E5B7-3B4E460B77E4}"/>
          </ac:cxnSpMkLst>
        </pc:cxnChg>
        <pc:cxnChg chg="add mod">
          <ac:chgData name="Kaileen Cain" userId="21167d2d-fdf2-4320-ae3a-272888c89590" providerId="ADAL" clId="{8CD452F6-8F5C-4272-9052-25132657DBF4}" dt="2024-03-22T14:26:57.859" v="1985" actId="14100"/>
          <ac:cxnSpMkLst>
            <pc:docMk/>
            <pc:sldMk cId="2591576866" sldId="2146846053"/>
            <ac:cxnSpMk id="1071" creationId="{5F6129A7-BD1E-2AA8-9FAA-10578A9C8EFB}"/>
          </ac:cxnSpMkLst>
        </pc:cxn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8CD452F6-8F5C-4272-9052-25132657DBF4}" dt="2024-03-22T14:24:08.008" v="1932"/>
              <pc2:cmMkLst xmlns:pc2="http://schemas.microsoft.com/office/powerpoint/2019/9/main/command">
                <pc:docMk/>
                <pc:sldMk cId="2591576866" sldId="2146846053"/>
                <pc2:cmMk id="{90C70F0B-5C55-446D-B23B-15EA3DDA904F}"/>
              </pc2:cmMkLst>
              <pc226:cmRplyChg chg="add">
                <pc226:chgData name="Kaileen Cain" userId="21167d2d-fdf2-4320-ae3a-272888c89590" providerId="ADAL" clId="{8CD452F6-8F5C-4272-9052-25132657DBF4}" dt="2024-03-22T14:24:08.008" v="1932"/>
                <pc2:cmRplyMkLst xmlns:pc2="http://schemas.microsoft.com/office/powerpoint/2019/9/main/command">
                  <pc:docMk/>
                  <pc:sldMk cId="2591576866" sldId="2146846053"/>
                  <pc2:cmMk id="{90C70F0B-5C55-446D-B23B-15EA3DDA904F}"/>
                  <pc2:cmRplyMk id="{8D739006-D927-4721-A42F-1E5777AA5AA2}"/>
                </pc2:cmRplyMkLst>
              </pc226:cmRplyChg>
              <pc226:cmRplyChg chg="add">
                <pc226:chgData name="Kaileen Cain" userId="21167d2d-fdf2-4320-ae3a-272888c89590" providerId="ADAL" clId="{8CD452F6-8F5C-4272-9052-25132657DBF4}" dt="2024-03-22T14:23:58.480" v="1931"/>
                <pc2:cmRplyMkLst xmlns:pc2="http://schemas.microsoft.com/office/powerpoint/2019/9/main/command">
                  <pc:docMk/>
                  <pc:sldMk cId="2591576866" sldId="2146846053"/>
                  <pc2:cmMk id="{90C70F0B-5C55-446D-B23B-15EA3DDA904F}"/>
                  <pc2:cmRplyMk id="{B95EF8B8-1F4E-4DA0-9AD0-B0CFC8355A22}"/>
                </pc2:cmRplyMkLst>
              </pc226:cmRplyChg>
            </pc226:cmChg>
            <pc226:cmChg xmlns:pc226="http://schemas.microsoft.com/office/powerpoint/2022/06/main/command" chg="add">
              <pc226:chgData name="Kaileen Cain" userId="21167d2d-fdf2-4320-ae3a-272888c89590" providerId="ADAL" clId="{8CD452F6-8F5C-4272-9052-25132657DBF4}" dt="2024-03-22T14:27:40.823" v="1987"/>
              <pc2:cmMkLst xmlns:pc2="http://schemas.microsoft.com/office/powerpoint/2019/9/main/command">
                <pc:docMk/>
                <pc:sldMk cId="2591576866" sldId="2146846053"/>
                <pc2:cmMk id="{20C3CE6B-5209-43EB-9064-D07309EFAB96}"/>
              </pc2:cmMkLst>
              <pc226:cmRplyChg chg="add">
                <pc226:chgData name="Kaileen Cain" userId="21167d2d-fdf2-4320-ae3a-272888c89590" providerId="ADAL" clId="{8CD452F6-8F5C-4272-9052-25132657DBF4}" dt="2024-03-22T14:27:40.823" v="1987"/>
                <pc2:cmRplyMkLst xmlns:pc2="http://schemas.microsoft.com/office/powerpoint/2019/9/main/command">
                  <pc:docMk/>
                  <pc:sldMk cId="2591576866" sldId="2146846053"/>
                  <pc2:cmMk id="{20C3CE6B-5209-43EB-9064-D07309EFAB96}"/>
                  <pc2:cmRplyMk id="{313FADE5-205B-47BA-B529-902F0CCEC146}"/>
                </pc2:cmRplyMkLst>
              </pc226:cmRplyChg>
            </pc226:cmChg>
          </p:ext>
        </pc:extLst>
      </pc:sldChg>
      <pc:sldChg chg="delSp modSp add del mod ord">
        <pc:chgData name="Kaileen Cain" userId="21167d2d-fdf2-4320-ae3a-272888c89590" providerId="ADAL" clId="{8CD452F6-8F5C-4272-9052-25132657DBF4}" dt="2024-03-22T15:39:01.041" v="2498" actId="2696"/>
        <pc:sldMkLst>
          <pc:docMk/>
          <pc:sldMk cId="430947450" sldId="2146846056"/>
        </pc:sldMkLst>
        <pc:spChg chg="del">
          <ac:chgData name="Kaileen Cain" userId="21167d2d-fdf2-4320-ae3a-272888c89590" providerId="ADAL" clId="{8CD452F6-8F5C-4272-9052-25132657DBF4}" dt="2024-03-22T15:18:20.239" v="2124" actId="478"/>
          <ac:spMkLst>
            <pc:docMk/>
            <pc:sldMk cId="430947450" sldId="2146846056"/>
            <ac:spMk id="2" creationId="{D7959058-8121-70C1-7506-D9F67BAFC902}"/>
          </ac:spMkLst>
        </pc:spChg>
        <pc:spChg chg="mod">
          <ac:chgData name="Kaileen Cain" userId="21167d2d-fdf2-4320-ae3a-272888c89590" providerId="ADAL" clId="{8CD452F6-8F5C-4272-9052-25132657DBF4}" dt="2024-03-22T15:19:07.989" v="2133" actId="1076"/>
          <ac:spMkLst>
            <pc:docMk/>
            <pc:sldMk cId="430947450" sldId="2146846056"/>
            <ac:spMk id="3" creationId="{E19FA6C6-75F6-A5E7-87E4-79649A252B69}"/>
          </ac:spMkLst>
        </pc:spChg>
        <pc:spChg chg="mod">
          <ac:chgData name="Kaileen Cain" userId="21167d2d-fdf2-4320-ae3a-272888c89590" providerId="ADAL" clId="{8CD452F6-8F5C-4272-9052-25132657DBF4}" dt="2024-03-22T15:18:54.712" v="2130"/>
          <ac:spMkLst>
            <pc:docMk/>
            <pc:sldMk cId="430947450" sldId="2146846056"/>
            <ac:spMk id="4" creationId="{1BF894CE-5EB9-4BB3-F6C7-477E37F6A6AA}"/>
          </ac:spMkLst>
        </pc:spChg>
        <pc:spChg chg="del">
          <ac:chgData name="Kaileen Cain" userId="21167d2d-fdf2-4320-ae3a-272888c89590" providerId="ADAL" clId="{8CD452F6-8F5C-4272-9052-25132657DBF4}" dt="2024-03-22T15:18:41.897" v="2126" actId="478"/>
          <ac:spMkLst>
            <pc:docMk/>
            <pc:sldMk cId="430947450" sldId="2146846056"/>
            <ac:spMk id="6" creationId="{638DDD69-4826-5E0F-90CC-F27FEA51467A}"/>
          </ac:spMkLst>
        </pc:spChg>
        <pc:spChg chg="del">
          <ac:chgData name="Kaileen Cain" userId="21167d2d-fdf2-4320-ae3a-272888c89590" providerId="ADAL" clId="{8CD452F6-8F5C-4272-9052-25132657DBF4}" dt="2024-03-22T15:18:58.606" v="2131" actId="478"/>
          <ac:spMkLst>
            <pc:docMk/>
            <pc:sldMk cId="430947450" sldId="2146846056"/>
            <ac:spMk id="7" creationId="{3AEA11D5-38E7-5234-E459-93A79645A473}"/>
          </ac:spMkLst>
        </pc:spChg>
        <pc:spChg chg="del">
          <ac:chgData name="Kaileen Cain" userId="21167d2d-fdf2-4320-ae3a-272888c89590" providerId="ADAL" clId="{8CD452F6-8F5C-4272-9052-25132657DBF4}" dt="2024-03-22T15:18:44.033" v="2127" actId="478"/>
          <ac:spMkLst>
            <pc:docMk/>
            <pc:sldMk cId="430947450" sldId="2146846056"/>
            <ac:spMk id="9" creationId="{2D6F81F6-454A-F4AE-5C48-F45C179BB8CD}"/>
          </ac:spMkLst>
        </pc:spChg>
        <pc:spChg chg="del">
          <ac:chgData name="Kaileen Cain" userId="21167d2d-fdf2-4320-ae3a-272888c89590" providerId="ADAL" clId="{8CD452F6-8F5C-4272-9052-25132657DBF4}" dt="2024-03-22T15:18:20.239" v="2124" actId="478"/>
          <ac:spMkLst>
            <pc:docMk/>
            <pc:sldMk cId="430947450" sldId="2146846056"/>
            <ac:spMk id="11" creationId="{EB730851-8501-4625-FA58-CC633FEA0331}"/>
          </ac:spMkLst>
        </pc:spChg>
        <pc:spChg chg="del">
          <ac:chgData name="Kaileen Cain" userId="21167d2d-fdf2-4320-ae3a-272888c89590" providerId="ADAL" clId="{8CD452F6-8F5C-4272-9052-25132657DBF4}" dt="2024-03-22T15:18:20.239" v="2124" actId="478"/>
          <ac:spMkLst>
            <pc:docMk/>
            <pc:sldMk cId="430947450" sldId="2146846056"/>
            <ac:spMk id="12" creationId="{C119A7D2-5F7D-9D65-99BA-E49D2C2A67C6}"/>
          </ac:spMkLst>
        </pc:spChg>
        <pc:spChg chg="del">
          <ac:chgData name="Kaileen Cain" userId="21167d2d-fdf2-4320-ae3a-272888c89590" providerId="ADAL" clId="{8CD452F6-8F5C-4272-9052-25132657DBF4}" dt="2024-03-22T15:18:20.239" v="2124" actId="478"/>
          <ac:spMkLst>
            <pc:docMk/>
            <pc:sldMk cId="430947450" sldId="2146846056"/>
            <ac:spMk id="13" creationId="{EC88791C-E10B-62BA-3C77-E9F676D49E0B}"/>
          </ac:spMkLst>
        </pc:spChg>
        <pc:spChg chg="mod">
          <ac:chgData name="Kaileen Cain" userId="21167d2d-fdf2-4320-ae3a-272888c89590" providerId="ADAL" clId="{8CD452F6-8F5C-4272-9052-25132657DBF4}" dt="2024-03-22T15:18:37.981" v="2125" actId="14100"/>
          <ac:spMkLst>
            <pc:docMk/>
            <pc:sldMk cId="430947450" sldId="2146846056"/>
            <ac:spMk id="20" creationId="{854DD581-BC53-EA7E-630A-85AB32AFAB5C}"/>
          </ac:spMkLst>
        </pc:spChg>
        <pc:spChg chg="del">
          <ac:chgData name="Kaileen Cain" userId="21167d2d-fdf2-4320-ae3a-272888c89590" providerId="ADAL" clId="{8CD452F6-8F5C-4272-9052-25132657DBF4}" dt="2024-03-22T15:18:20.239" v="2124" actId="478"/>
          <ac:spMkLst>
            <pc:docMk/>
            <pc:sldMk cId="430947450" sldId="2146846056"/>
            <ac:spMk id="31" creationId="{ECC6A240-FB5D-4343-3BBC-1C4CE43BB954}"/>
          </ac:spMkLst>
        </pc:spChg>
        <pc:graphicFrameChg chg="del">
          <ac:chgData name="Kaileen Cain" userId="21167d2d-fdf2-4320-ae3a-272888c89590" providerId="ADAL" clId="{8CD452F6-8F5C-4272-9052-25132657DBF4}" dt="2024-03-22T15:18:20.239" v="2124" actId="478"/>
          <ac:graphicFrameMkLst>
            <pc:docMk/>
            <pc:sldMk cId="430947450" sldId="2146846056"/>
            <ac:graphicFrameMk id="10" creationId="{1AF5C13C-2004-DCE5-C58B-5F2FD78FE092}"/>
          </ac:graphicFrameMkLst>
        </pc:graphicFrameChg>
        <pc:picChg chg="mod">
          <ac:chgData name="Kaileen Cain" userId="21167d2d-fdf2-4320-ae3a-272888c89590" providerId="ADAL" clId="{8CD452F6-8F5C-4272-9052-25132657DBF4}" dt="2024-03-22T15:19:02.417" v="2132" actId="1076"/>
          <ac:picMkLst>
            <pc:docMk/>
            <pc:sldMk cId="430947450" sldId="2146846056"/>
            <ac:picMk id="5" creationId="{12359508-99CD-4898-2ADE-58C93659EA42}"/>
          </ac:picMkLst>
        </pc:picChg>
        <pc:picChg chg="del">
          <ac:chgData name="Kaileen Cain" userId="21167d2d-fdf2-4320-ae3a-272888c89590" providerId="ADAL" clId="{8CD452F6-8F5C-4272-9052-25132657DBF4}" dt="2024-03-22T15:18:20.239" v="2124" actId="478"/>
          <ac:picMkLst>
            <pc:docMk/>
            <pc:sldMk cId="430947450" sldId="2146846056"/>
            <ac:picMk id="14" creationId="{D2C35316-25FC-C89E-B6B9-2767970A9485}"/>
          </ac:picMkLst>
        </pc:picChg>
        <pc:picChg chg="del">
          <ac:chgData name="Kaileen Cain" userId="21167d2d-fdf2-4320-ae3a-272888c89590" providerId="ADAL" clId="{8CD452F6-8F5C-4272-9052-25132657DBF4}" dt="2024-03-22T15:18:20.239" v="2124" actId="478"/>
          <ac:picMkLst>
            <pc:docMk/>
            <pc:sldMk cId="430947450" sldId="2146846056"/>
            <ac:picMk id="16" creationId="{4AF245EF-4068-4E37-7D15-B2A585D3EC3D}"/>
          </ac:picMkLst>
        </pc:picChg>
        <pc:picChg chg="del">
          <ac:chgData name="Kaileen Cain" userId="21167d2d-fdf2-4320-ae3a-272888c89590" providerId="ADAL" clId="{8CD452F6-8F5C-4272-9052-25132657DBF4}" dt="2024-03-22T15:18:20.239" v="2124" actId="478"/>
          <ac:picMkLst>
            <pc:docMk/>
            <pc:sldMk cId="430947450" sldId="2146846056"/>
            <ac:picMk id="18" creationId="{06C5C722-259D-077A-0C0F-1B0D5DF4B851}"/>
          </ac:picMkLst>
        </pc:picChg>
        <pc:picChg chg="del">
          <ac:chgData name="Kaileen Cain" userId="21167d2d-fdf2-4320-ae3a-272888c89590" providerId="ADAL" clId="{8CD452F6-8F5C-4272-9052-25132657DBF4}" dt="2024-03-22T15:18:20.239" v="2124" actId="478"/>
          <ac:picMkLst>
            <pc:docMk/>
            <pc:sldMk cId="430947450" sldId="2146846056"/>
            <ac:picMk id="27" creationId="{4337532F-61D5-6087-11AC-B2BA3C9EE7E9}"/>
          </ac:picMkLst>
        </pc:picChg>
      </pc:sldChg>
      <pc:sldChg chg="modSp add mod">
        <pc:chgData name="Kaileen Cain" userId="21167d2d-fdf2-4320-ae3a-272888c89590" providerId="ADAL" clId="{8CD452F6-8F5C-4272-9052-25132657DBF4}" dt="2024-03-22T16:07:35.071" v="2564"/>
        <pc:sldMkLst>
          <pc:docMk/>
          <pc:sldMk cId="983172386" sldId="2146846056"/>
        </pc:sldMkLst>
        <pc:spChg chg="mod">
          <ac:chgData name="Kaileen Cain" userId="21167d2d-fdf2-4320-ae3a-272888c89590" providerId="ADAL" clId="{8CD452F6-8F5C-4272-9052-25132657DBF4}" dt="2024-03-22T16:07:35.071" v="2564"/>
          <ac:spMkLst>
            <pc:docMk/>
            <pc:sldMk cId="983172386" sldId="2146846056"/>
            <ac:spMk id="4" creationId="{1BF894CE-5EB9-4BB3-F6C7-477E37F6A6AA}"/>
          </ac:spMkLst>
        </pc:spChg>
      </pc:sldChg>
    </pc:docChg>
  </pc:docChgLst>
  <pc:docChgLst>
    <pc:chgData name="Karolina Guillen" userId="c1c08796-a0be-47c6-af52-5d31fd96ec50" providerId="ADAL" clId="{EDA621AF-0920-4F04-92F2-B4E04D3FCE30}"/>
    <pc:docChg chg="undo redo custSel addSld delSld modSld sldOrd">
      <pc:chgData name="Karolina Guillen" userId="c1c08796-a0be-47c6-af52-5d31fd96ec50" providerId="ADAL" clId="{EDA621AF-0920-4F04-92F2-B4E04D3FCE30}" dt="2023-10-13T21:48:49.996" v="5136"/>
      <pc:docMkLst>
        <pc:docMk/>
      </pc:docMkLst>
      <pc:sldChg chg="modSp del mod">
        <pc:chgData name="Karolina Guillen" userId="c1c08796-a0be-47c6-af52-5d31fd96ec50" providerId="ADAL" clId="{EDA621AF-0920-4F04-92F2-B4E04D3FCE30}" dt="2023-10-13T21:10:59.071" v="4707" actId="47"/>
        <pc:sldMkLst>
          <pc:docMk/>
          <pc:sldMk cId="2392196696" sldId="2144328298"/>
        </pc:sldMkLst>
        <pc:spChg chg="mod">
          <ac:chgData name="Karolina Guillen" userId="c1c08796-a0be-47c6-af52-5d31fd96ec50" providerId="ADAL" clId="{EDA621AF-0920-4F04-92F2-B4E04D3FCE30}" dt="2023-10-13T21:09:34.420" v="4706" actId="14100"/>
          <ac:spMkLst>
            <pc:docMk/>
            <pc:sldMk cId="2392196696" sldId="2144328298"/>
            <ac:spMk id="7" creationId="{4AE334FF-013B-4334-A22B-4AD816EFE3C8}"/>
          </ac:spMkLst>
        </pc:spChg>
        <pc:spChg chg="mod">
          <ac:chgData name="Karolina Guillen" userId="c1c08796-a0be-47c6-af52-5d31fd96ec50" providerId="ADAL" clId="{EDA621AF-0920-4F04-92F2-B4E04D3FCE30}" dt="2023-10-13T19:55:17.303" v="4642" actId="20577"/>
          <ac:spMkLst>
            <pc:docMk/>
            <pc:sldMk cId="2392196696" sldId="2144328298"/>
            <ac:spMk id="45" creationId="{D9EBAF30-273B-49B1-B952-0B3210421376}"/>
          </ac:spMkLst>
        </pc:spChg>
      </pc:sldChg>
      <pc:sldChg chg="delCm">
        <pc:chgData name="Karolina Guillen" userId="c1c08796-a0be-47c6-af52-5d31fd96ec50" providerId="ADAL" clId="{EDA621AF-0920-4F04-92F2-B4E04D3FCE30}" dt="2023-10-13T20:15:24.303" v="4650"/>
        <pc:sldMkLst>
          <pc:docMk/>
          <pc:sldMk cId="1730667572" sldId="2144328475"/>
        </pc:sldMkLst>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EDA621AF-0920-4F04-92F2-B4E04D3FCE30}" dt="2023-10-13T20:15:24.303" v="4650"/>
              <pc2:cmMkLst xmlns:pc2="http://schemas.microsoft.com/office/powerpoint/2019/9/main/command">
                <pc:docMk/>
                <pc:sldMk cId="1730667572" sldId="2144328475"/>
                <pc2:cmMk id="{F1AE05AA-0C99-488F-AF77-BCFB9D1CE1A8}"/>
              </pc2:cmMkLst>
            </pc226:cmChg>
          </p:ext>
        </pc:extLst>
      </pc:sldChg>
      <pc:sldChg chg="addSp delSp modSp mod">
        <pc:chgData name="Karolina Guillen" userId="c1c08796-a0be-47c6-af52-5d31fd96ec50" providerId="ADAL" clId="{EDA621AF-0920-4F04-92F2-B4E04D3FCE30}" dt="2023-10-13T21:09:00.384" v="4705" actId="554"/>
        <pc:sldMkLst>
          <pc:docMk/>
          <pc:sldMk cId="1334572820" sldId="2146846014"/>
        </pc:sldMkLst>
        <pc:spChg chg="del">
          <ac:chgData name="Karolina Guillen" userId="c1c08796-a0be-47c6-af52-5d31fd96ec50" providerId="ADAL" clId="{EDA621AF-0920-4F04-92F2-B4E04D3FCE30}" dt="2023-10-06T19:35:50.827" v="955" actId="478"/>
          <ac:spMkLst>
            <pc:docMk/>
            <pc:sldMk cId="1334572820" sldId="2146846014"/>
            <ac:spMk id="5" creationId="{B09C5561-92E4-5976-C00B-22B8140C75F3}"/>
          </ac:spMkLst>
        </pc:spChg>
        <pc:spChg chg="mod">
          <ac:chgData name="Karolina Guillen" userId="c1c08796-a0be-47c6-af52-5d31fd96ec50" providerId="ADAL" clId="{EDA621AF-0920-4F04-92F2-B4E04D3FCE30}" dt="2023-10-13T21:09:00.384" v="4705" actId="554"/>
          <ac:spMkLst>
            <pc:docMk/>
            <pc:sldMk cId="1334572820" sldId="2146846014"/>
            <ac:spMk id="8" creationId="{40D86B27-498A-E77B-ADA4-683684D24475}"/>
          </ac:spMkLst>
        </pc:spChg>
        <pc:spChg chg="mod">
          <ac:chgData name="Karolina Guillen" userId="c1c08796-a0be-47c6-af52-5d31fd96ec50" providerId="ADAL" clId="{EDA621AF-0920-4F04-92F2-B4E04D3FCE30}" dt="2023-10-13T21:09:00.384" v="4705" actId="554"/>
          <ac:spMkLst>
            <pc:docMk/>
            <pc:sldMk cId="1334572820" sldId="2146846014"/>
            <ac:spMk id="14" creationId="{2D91F737-B7EE-3561-F122-303B19EBBC38}"/>
          </ac:spMkLst>
        </pc:spChg>
        <pc:spChg chg="del">
          <ac:chgData name="Karolina Guillen" userId="c1c08796-a0be-47c6-af52-5d31fd96ec50" providerId="ADAL" clId="{EDA621AF-0920-4F04-92F2-B4E04D3FCE30}" dt="2023-10-06T18:08:27.215" v="798" actId="478"/>
          <ac:spMkLst>
            <pc:docMk/>
            <pc:sldMk cId="1334572820" sldId="2146846014"/>
            <ac:spMk id="19" creationId="{D6E4C9F5-4208-2406-498E-AF4517BC16B1}"/>
          </ac:spMkLst>
        </pc:spChg>
        <pc:spChg chg="mod">
          <ac:chgData name="Karolina Guillen" userId="c1c08796-a0be-47c6-af52-5d31fd96ec50" providerId="ADAL" clId="{EDA621AF-0920-4F04-92F2-B4E04D3FCE30}" dt="2023-10-06T18:46:51.736" v="946"/>
          <ac:spMkLst>
            <pc:docMk/>
            <pc:sldMk cId="1334572820" sldId="2146846014"/>
            <ac:spMk id="20" creationId="{D27548DD-F685-A0A0-23E7-7947CDF1259A}"/>
          </ac:spMkLst>
        </pc:spChg>
        <pc:picChg chg="add mod">
          <ac:chgData name="Karolina Guillen" userId="c1c08796-a0be-47c6-af52-5d31fd96ec50" providerId="ADAL" clId="{EDA621AF-0920-4F04-92F2-B4E04D3FCE30}" dt="2023-10-06T18:46:19.596" v="809" actId="1036"/>
          <ac:picMkLst>
            <pc:docMk/>
            <pc:sldMk cId="1334572820" sldId="2146846014"/>
            <ac:picMk id="19" creationId="{4DF15AE5-4C95-9CDC-2C7F-71F48F5B6FDC}"/>
          </ac:picMkLst>
        </pc:picChg>
        <pc:picChg chg="del">
          <ac:chgData name="Karolina Guillen" userId="c1c08796-a0be-47c6-af52-5d31fd96ec50" providerId="ADAL" clId="{EDA621AF-0920-4F04-92F2-B4E04D3FCE30}" dt="2023-10-06T18:46:02.924" v="799" actId="478"/>
          <ac:picMkLst>
            <pc:docMk/>
            <pc:sldMk cId="1334572820" sldId="2146846014"/>
            <ac:picMk id="25" creationId="{57560B80-7B94-C755-86EE-68E416737A4D}"/>
          </ac:picMkLst>
        </pc:picChg>
      </pc:sldChg>
      <pc:sldChg chg="modSp mod delCm">
        <pc:chgData name="Karolina Guillen" userId="c1c08796-a0be-47c6-af52-5d31fd96ec50" providerId="ADAL" clId="{EDA621AF-0920-4F04-92F2-B4E04D3FCE30}" dt="2023-10-13T20:32:38.054" v="4652" actId="20577"/>
        <pc:sldMkLst>
          <pc:docMk/>
          <pc:sldMk cId="2777948638" sldId="2146846015"/>
        </pc:sldMkLst>
        <pc:spChg chg="mod">
          <ac:chgData name="Karolina Guillen" userId="c1c08796-a0be-47c6-af52-5d31fd96ec50" providerId="ADAL" clId="{EDA621AF-0920-4F04-92F2-B4E04D3FCE30}" dt="2023-10-13T20:32:38.054" v="4652" actId="20577"/>
          <ac:spMkLst>
            <pc:docMk/>
            <pc:sldMk cId="2777948638" sldId="2146846015"/>
            <ac:spMk id="10" creationId="{0C38B446-4C07-42BF-B42F-5E8AEE13A36B}"/>
          </ac:spMkLst>
        </pc:spChg>
        <pc:picChg chg="mod modCrop">
          <ac:chgData name="Karolina Guillen" userId="c1c08796-a0be-47c6-af52-5d31fd96ec50" providerId="ADAL" clId="{EDA621AF-0920-4F04-92F2-B4E04D3FCE30}" dt="2023-10-06T14:12:20.992" v="24" actId="18131"/>
          <ac:picMkLst>
            <pc:docMk/>
            <pc:sldMk cId="2777948638" sldId="2146846015"/>
            <ac:picMk id="9" creationId="{9795CC9A-DB65-858F-0164-85A8B339DF65}"/>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EDA621AF-0920-4F04-92F2-B4E04D3FCE30}" dt="2023-10-06T15:18:59.796" v="371"/>
              <pc2:cmMkLst xmlns:pc2="http://schemas.microsoft.com/office/powerpoint/2019/9/main/command">
                <pc:docMk/>
                <pc:sldMk cId="2777948638" sldId="2146846015"/>
                <pc2:cmMk id="{515403E1-21EC-4AB5-A8D9-2644B4ECC99D}"/>
              </pc2:cmMkLst>
            </pc226:cmChg>
          </p:ext>
        </pc:extLst>
      </pc:sldChg>
      <pc:sldChg chg="modSp mod addCm delCm modCm">
        <pc:chgData name="Karolina Guillen" userId="c1c08796-a0be-47c6-af52-5d31fd96ec50" providerId="ADAL" clId="{EDA621AF-0920-4F04-92F2-B4E04D3FCE30}" dt="2023-10-13T21:39:23.714" v="5118"/>
        <pc:sldMkLst>
          <pc:docMk/>
          <pc:sldMk cId="696478062" sldId="2146846024"/>
        </pc:sldMkLst>
        <pc:graphicFrameChg chg="mod">
          <ac:chgData name="Karolina Guillen" userId="c1c08796-a0be-47c6-af52-5d31fd96ec50" providerId="ADAL" clId="{EDA621AF-0920-4F04-92F2-B4E04D3FCE30}" dt="2023-10-13T21:28:48.996" v="4960" actId="403"/>
          <ac:graphicFrameMkLst>
            <pc:docMk/>
            <pc:sldMk cId="696478062" sldId="2146846024"/>
            <ac:graphicFrameMk id="3" creationId="{01630254-4821-4042-171F-5AE36D59AE22}"/>
          </ac:graphicFrameMkLst>
        </pc:graphicFrameChg>
        <pc:picChg chg="mod modCrop">
          <ac:chgData name="Karolina Guillen" userId="c1c08796-a0be-47c6-af52-5d31fd96ec50" providerId="ADAL" clId="{EDA621AF-0920-4F04-92F2-B4E04D3FCE30}" dt="2023-10-06T15:00:56.631" v="341" actId="732"/>
          <ac:picMkLst>
            <pc:docMk/>
            <pc:sldMk cId="696478062" sldId="2146846024"/>
            <ac:picMk id="11" creationId="{1833EE52-C5FC-7460-B296-B8966D51E5FA}"/>
          </ac:picMkLst>
        </pc:pic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EDA621AF-0920-4F04-92F2-B4E04D3FCE30}" dt="2023-10-06T15:18:50.463" v="370"/>
              <pc2:cmMkLst xmlns:pc2="http://schemas.microsoft.com/office/powerpoint/2019/9/main/command">
                <pc:docMk/>
                <pc:sldMk cId="696478062" sldId="2146846024"/>
                <pc2:cmMk id="{322065E4-E6E7-4D2D-88C8-41727631545D}"/>
              </pc2:cmMkLst>
            </pc226:cmChg>
            <pc226:cmChg xmlns:pc226="http://schemas.microsoft.com/office/powerpoint/2022/06/main/command" chg="add mod">
              <pc226:chgData name="Karolina Guillen" userId="c1c08796-a0be-47c6-af52-5d31fd96ec50" providerId="ADAL" clId="{EDA621AF-0920-4F04-92F2-B4E04D3FCE30}" dt="2023-10-13T21:39:23.714" v="5118"/>
              <pc2:cmMkLst xmlns:pc2="http://schemas.microsoft.com/office/powerpoint/2019/9/main/command">
                <pc:docMk/>
                <pc:sldMk cId="696478062" sldId="2146846024"/>
                <pc2:cmMk id="{CD4120EB-D228-4B4A-9623-C874796D09E1}"/>
              </pc2:cmMkLst>
            </pc226:cmChg>
          </p:ext>
        </pc:extLst>
      </pc:sldChg>
      <pc:sldChg chg="modSp mod delCm">
        <pc:chgData name="Karolina Guillen" userId="c1c08796-a0be-47c6-af52-5d31fd96ec50" providerId="ADAL" clId="{EDA621AF-0920-4F04-92F2-B4E04D3FCE30}" dt="2023-10-13T20:54:22.353" v="4692" actId="20577"/>
        <pc:sldMkLst>
          <pc:docMk/>
          <pc:sldMk cId="4062622124" sldId="2146846025"/>
        </pc:sldMkLst>
        <pc:spChg chg="mod">
          <ac:chgData name="Karolina Guillen" userId="c1c08796-a0be-47c6-af52-5d31fd96ec50" providerId="ADAL" clId="{EDA621AF-0920-4F04-92F2-B4E04D3FCE30}" dt="2023-10-13T20:54:02.794" v="4687" actId="20577"/>
          <ac:spMkLst>
            <pc:docMk/>
            <pc:sldMk cId="4062622124" sldId="2146846025"/>
            <ac:spMk id="62" creationId="{C2B7F681-A849-25CB-432C-3E27A1C7744F}"/>
          </ac:spMkLst>
        </pc:spChg>
        <pc:spChg chg="mod">
          <ac:chgData name="Karolina Guillen" userId="c1c08796-a0be-47c6-af52-5d31fd96ec50" providerId="ADAL" clId="{EDA621AF-0920-4F04-92F2-B4E04D3FCE30}" dt="2023-10-13T20:54:22.353" v="4692" actId="20577"/>
          <ac:spMkLst>
            <pc:docMk/>
            <pc:sldMk cId="4062622124" sldId="2146846025"/>
            <ac:spMk id="78" creationId="{F739E658-19F5-3BD4-0D28-428BCE65E38F}"/>
          </ac:spMkLst>
        </pc:sp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EDA621AF-0920-4F04-92F2-B4E04D3FCE30}" dt="2023-10-13T20:15:13.463" v="4649"/>
              <pc2:cmMkLst xmlns:pc2="http://schemas.microsoft.com/office/powerpoint/2019/9/main/command">
                <pc:docMk/>
                <pc:sldMk cId="4062622124" sldId="2146846025"/>
                <pc2:cmMk id="{05972056-6B4F-4D77-A7A6-48E5F99E4539}"/>
              </pc2:cmMkLst>
            </pc226:cmChg>
          </p:ext>
        </pc:extLst>
      </pc:sldChg>
      <pc:sldChg chg="modSp mod delCm modCm">
        <pc:chgData name="Karolina Guillen" userId="c1c08796-a0be-47c6-af52-5d31fd96ec50" providerId="ADAL" clId="{EDA621AF-0920-4F04-92F2-B4E04D3FCE30}" dt="2023-10-13T21:48:49.996" v="5136"/>
        <pc:sldMkLst>
          <pc:docMk/>
          <pc:sldMk cId="2360611124" sldId="2146846028"/>
        </pc:sldMkLst>
        <pc:spChg chg="mod">
          <ac:chgData name="Karolina Guillen" userId="c1c08796-a0be-47c6-af52-5d31fd96ec50" providerId="ADAL" clId="{EDA621AF-0920-4F04-92F2-B4E04D3FCE30}" dt="2023-10-06T14:18:33.969" v="88" actId="1038"/>
          <ac:spMkLst>
            <pc:docMk/>
            <pc:sldMk cId="2360611124" sldId="2146846028"/>
            <ac:spMk id="4" creationId="{1BF894CE-5EB9-4BB3-F6C7-477E37F6A6AA}"/>
          </ac:spMkLst>
        </pc:spChg>
        <pc:spChg chg="mod">
          <ac:chgData name="Karolina Guillen" userId="c1c08796-a0be-47c6-af52-5d31fd96ec50" providerId="ADAL" clId="{EDA621AF-0920-4F04-92F2-B4E04D3FCE30}" dt="2023-10-13T20:45:35.688" v="4657" actId="20577"/>
          <ac:spMkLst>
            <pc:docMk/>
            <pc:sldMk cId="2360611124" sldId="2146846028"/>
            <ac:spMk id="6" creationId="{D5564B5B-CF1C-71F0-0395-0BFB64E081B1}"/>
          </ac:spMkLst>
        </pc:spChg>
        <pc:spChg chg="mod">
          <ac:chgData name="Karolina Guillen" userId="c1c08796-a0be-47c6-af52-5d31fd96ec50" providerId="ADAL" clId="{EDA621AF-0920-4F04-92F2-B4E04D3FCE30}" dt="2023-10-06T19:18:59.350" v="953" actId="20577"/>
          <ac:spMkLst>
            <pc:docMk/>
            <pc:sldMk cId="2360611124" sldId="2146846028"/>
            <ac:spMk id="14" creationId="{11350745-10AC-ACB0-CD36-9AECD9EDCC3E}"/>
          </ac:spMkLst>
        </pc:sp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EDA621AF-0920-4F04-92F2-B4E04D3FCE30}" dt="2023-10-06T15:18:38.473" v="369"/>
              <pc2:cmMkLst xmlns:pc2="http://schemas.microsoft.com/office/powerpoint/2019/9/main/command">
                <pc:docMk/>
                <pc:sldMk cId="2360611124" sldId="2146846028"/>
                <pc2:cmMk id="{38CE7F2D-4A17-42DA-B5CD-F70F23ACD309}"/>
              </pc2:cmMkLst>
            </pc226:cmChg>
            <pc226:cmChg xmlns:pc226="http://schemas.microsoft.com/office/powerpoint/2022/06/main/command" chg="del mod">
              <pc226:chgData name="Karolina Guillen" userId="c1c08796-a0be-47c6-af52-5d31fd96ec50" providerId="ADAL" clId="{EDA621AF-0920-4F04-92F2-B4E04D3FCE30}" dt="2023-10-13T21:48:49.996" v="5136"/>
              <pc2:cmMkLst xmlns:pc2="http://schemas.microsoft.com/office/powerpoint/2019/9/main/command">
                <pc:docMk/>
                <pc:sldMk cId="2360611124" sldId="2146846028"/>
                <pc2:cmMk id="{F566C1C2-2B70-4B67-8970-00A3C2629DDF}"/>
              </pc2:cmMkLst>
            </pc226:cmChg>
          </p:ext>
        </pc:extLst>
      </pc:sldChg>
      <pc:sldChg chg="addSp modSp mod addCm delCm modCm">
        <pc:chgData name="Karolina Guillen" userId="c1c08796-a0be-47c6-af52-5d31fd96ec50" providerId="ADAL" clId="{EDA621AF-0920-4F04-92F2-B4E04D3FCE30}" dt="2023-10-13T21:39:15.827" v="5117"/>
        <pc:sldMkLst>
          <pc:docMk/>
          <pc:sldMk cId="2268208791" sldId="2146846032"/>
        </pc:sldMkLst>
        <pc:spChg chg="mod">
          <ac:chgData name="Karolina Guillen" userId="c1c08796-a0be-47c6-af52-5d31fd96ec50" providerId="ADAL" clId="{EDA621AF-0920-4F04-92F2-B4E04D3FCE30}" dt="2023-10-13T21:38:41.758" v="5106" actId="1035"/>
          <ac:spMkLst>
            <pc:docMk/>
            <pc:sldMk cId="2268208791" sldId="2146846032"/>
            <ac:spMk id="2" creationId="{6D1F192A-19A4-44ED-5C18-1BFDEFBB33D0}"/>
          </ac:spMkLst>
        </pc:spChg>
        <pc:spChg chg="mod">
          <ac:chgData name="Karolina Guillen" userId="c1c08796-a0be-47c6-af52-5d31fd96ec50" providerId="ADAL" clId="{EDA621AF-0920-4F04-92F2-B4E04D3FCE30}" dt="2023-10-13T21:29:34.298" v="4968" actId="164"/>
          <ac:spMkLst>
            <pc:docMk/>
            <pc:sldMk cId="2268208791" sldId="2146846032"/>
            <ac:spMk id="3" creationId="{FBBF0F63-A073-DDB4-FD02-138C3151F923}"/>
          </ac:spMkLst>
        </pc:spChg>
        <pc:spChg chg="mod">
          <ac:chgData name="Karolina Guillen" userId="c1c08796-a0be-47c6-af52-5d31fd96ec50" providerId="ADAL" clId="{EDA621AF-0920-4F04-92F2-B4E04D3FCE30}" dt="2023-10-13T21:29:34.298" v="4968" actId="164"/>
          <ac:spMkLst>
            <pc:docMk/>
            <pc:sldMk cId="2268208791" sldId="2146846032"/>
            <ac:spMk id="6" creationId="{A5161594-C82D-87A6-A9DC-831BCC20D247}"/>
          </ac:spMkLst>
        </pc:spChg>
        <pc:spChg chg="mod">
          <ac:chgData name="Karolina Guillen" userId="c1c08796-a0be-47c6-af52-5d31fd96ec50" providerId="ADAL" clId="{EDA621AF-0920-4F04-92F2-B4E04D3FCE30}" dt="2023-10-13T21:38:51.153" v="5115" actId="1035"/>
          <ac:spMkLst>
            <pc:docMk/>
            <pc:sldMk cId="2268208791" sldId="2146846032"/>
            <ac:spMk id="8" creationId="{B660D32D-0D77-B9A3-31AE-1526B127EA80}"/>
          </ac:spMkLst>
        </pc:spChg>
        <pc:spChg chg="mod">
          <ac:chgData name="Karolina Guillen" userId="c1c08796-a0be-47c6-af52-5d31fd96ec50" providerId="ADAL" clId="{EDA621AF-0920-4F04-92F2-B4E04D3FCE30}" dt="2023-10-13T21:29:34.298" v="4968" actId="164"/>
          <ac:spMkLst>
            <pc:docMk/>
            <pc:sldMk cId="2268208791" sldId="2146846032"/>
            <ac:spMk id="11" creationId="{DC440DB3-4CC1-8E90-8EFC-310A4AE6E2E6}"/>
          </ac:spMkLst>
        </pc:spChg>
        <pc:spChg chg="mod">
          <ac:chgData name="Karolina Guillen" userId="c1c08796-a0be-47c6-af52-5d31fd96ec50" providerId="ADAL" clId="{EDA621AF-0920-4F04-92F2-B4E04D3FCE30}" dt="2023-10-13T21:38:51.153" v="5115" actId="1035"/>
          <ac:spMkLst>
            <pc:docMk/>
            <pc:sldMk cId="2268208791" sldId="2146846032"/>
            <ac:spMk id="12" creationId="{3ECADE79-1D7B-E50B-D5AA-2DB6ECB48A0E}"/>
          </ac:spMkLst>
        </pc:spChg>
        <pc:spChg chg="mod">
          <ac:chgData name="Karolina Guillen" userId="c1c08796-a0be-47c6-af52-5d31fd96ec50" providerId="ADAL" clId="{EDA621AF-0920-4F04-92F2-B4E04D3FCE30}" dt="2023-10-13T21:38:51.153" v="5115" actId="1035"/>
          <ac:spMkLst>
            <pc:docMk/>
            <pc:sldMk cId="2268208791" sldId="2146846032"/>
            <ac:spMk id="13" creationId="{6E10CD7F-9D09-0972-D1CD-ACB9ABC3AE72}"/>
          </ac:spMkLst>
        </pc:spChg>
        <pc:spChg chg="mod">
          <ac:chgData name="Karolina Guillen" userId="c1c08796-a0be-47c6-af52-5d31fd96ec50" providerId="ADAL" clId="{EDA621AF-0920-4F04-92F2-B4E04D3FCE30}" dt="2023-10-13T21:29:54.766" v="4972" actId="164"/>
          <ac:spMkLst>
            <pc:docMk/>
            <pc:sldMk cId="2268208791" sldId="2146846032"/>
            <ac:spMk id="14" creationId="{59DDB7D0-221C-963C-A2D3-1FB2F14093E1}"/>
          </ac:spMkLst>
        </pc:spChg>
        <pc:spChg chg="mod">
          <ac:chgData name="Karolina Guillen" userId="c1c08796-a0be-47c6-af52-5d31fd96ec50" providerId="ADAL" clId="{EDA621AF-0920-4F04-92F2-B4E04D3FCE30}" dt="2023-10-13T21:38:21.084" v="5100" actId="14100"/>
          <ac:spMkLst>
            <pc:docMk/>
            <pc:sldMk cId="2268208791" sldId="2146846032"/>
            <ac:spMk id="15" creationId="{6D05BF8C-E676-C3A5-B690-76EB3A11AB89}"/>
          </ac:spMkLst>
        </pc:spChg>
        <pc:spChg chg="mod">
          <ac:chgData name="Karolina Guillen" userId="c1c08796-a0be-47c6-af52-5d31fd96ec50" providerId="ADAL" clId="{EDA621AF-0920-4F04-92F2-B4E04D3FCE30}" dt="2023-10-13T21:38:51.153" v="5115" actId="1035"/>
          <ac:spMkLst>
            <pc:docMk/>
            <pc:sldMk cId="2268208791" sldId="2146846032"/>
            <ac:spMk id="16" creationId="{8E3E3922-34E3-0388-192A-7FC10D1820C1}"/>
          </ac:spMkLst>
        </pc:spChg>
        <pc:spChg chg="mod">
          <ac:chgData name="Karolina Guillen" userId="c1c08796-a0be-47c6-af52-5d31fd96ec50" providerId="ADAL" clId="{EDA621AF-0920-4F04-92F2-B4E04D3FCE30}" dt="2023-10-13T21:38:51.153" v="5115" actId="1035"/>
          <ac:spMkLst>
            <pc:docMk/>
            <pc:sldMk cId="2268208791" sldId="2146846032"/>
            <ac:spMk id="19" creationId="{986986EB-B48C-55BE-9D95-4BE63B8FFDA2}"/>
          </ac:spMkLst>
        </pc:spChg>
        <pc:spChg chg="mod">
          <ac:chgData name="Karolina Guillen" userId="c1c08796-a0be-47c6-af52-5d31fd96ec50" providerId="ADAL" clId="{EDA621AF-0920-4F04-92F2-B4E04D3FCE30}" dt="2023-10-13T21:29:54.766" v="4972" actId="164"/>
          <ac:spMkLst>
            <pc:docMk/>
            <pc:sldMk cId="2268208791" sldId="2146846032"/>
            <ac:spMk id="23" creationId="{443D6C9E-4C6D-9EC5-9CA5-8562CC70D26F}"/>
          </ac:spMkLst>
        </pc:spChg>
        <pc:spChg chg="mod">
          <ac:chgData name="Karolina Guillen" userId="c1c08796-a0be-47c6-af52-5d31fd96ec50" providerId="ADAL" clId="{EDA621AF-0920-4F04-92F2-B4E04D3FCE30}" dt="2023-10-13T21:37:34.485" v="5090" actId="1076"/>
          <ac:spMkLst>
            <pc:docMk/>
            <pc:sldMk cId="2268208791" sldId="2146846032"/>
            <ac:spMk id="24" creationId="{23253F87-7F62-39CE-8FBC-25317B0F25A2}"/>
          </ac:spMkLst>
        </pc:spChg>
        <pc:spChg chg="mod">
          <ac:chgData name="Karolina Guillen" userId="c1c08796-a0be-47c6-af52-5d31fd96ec50" providerId="ADAL" clId="{EDA621AF-0920-4F04-92F2-B4E04D3FCE30}" dt="2023-10-13T21:29:50.738" v="4971" actId="164"/>
          <ac:spMkLst>
            <pc:docMk/>
            <pc:sldMk cId="2268208791" sldId="2146846032"/>
            <ac:spMk id="25" creationId="{18D7A8B3-D5F3-649F-5CAB-C35ED46A60A9}"/>
          </ac:spMkLst>
        </pc:spChg>
        <pc:spChg chg="mod">
          <ac:chgData name="Karolina Guillen" userId="c1c08796-a0be-47c6-af52-5d31fd96ec50" providerId="ADAL" clId="{EDA621AF-0920-4F04-92F2-B4E04D3FCE30}" dt="2023-10-13T21:37:34.485" v="5090" actId="1076"/>
          <ac:spMkLst>
            <pc:docMk/>
            <pc:sldMk cId="2268208791" sldId="2146846032"/>
            <ac:spMk id="26" creationId="{048DBDA3-6A81-9979-DAED-9426BA990815}"/>
          </ac:spMkLst>
        </pc:spChg>
        <pc:spChg chg="mod">
          <ac:chgData name="Karolina Guillen" userId="c1c08796-a0be-47c6-af52-5d31fd96ec50" providerId="ADAL" clId="{EDA621AF-0920-4F04-92F2-B4E04D3FCE30}" dt="2023-10-13T21:38:02.017" v="5096" actId="403"/>
          <ac:spMkLst>
            <pc:docMk/>
            <pc:sldMk cId="2268208791" sldId="2146846032"/>
            <ac:spMk id="28" creationId="{FF57E382-64E2-C0A3-483D-C8D6C9B82463}"/>
          </ac:spMkLst>
        </pc:spChg>
        <pc:spChg chg="mod">
          <ac:chgData name="Karolina Guillen" userId="c1c08796-a0be-47c6-af52-5d31fd96ec50" providerId="ADAL" clId="{EDA621AF-0920-4F04-92F2-B4E04D3FCE30}" dt="2023-10-13T21:37:56.576" v="5095" actId="14100"/>
          <ac:spMkLst>
            <pc:docMk/>
            <pc:sldMk cId="2268208791" sldId="2146846032"/>
            <ac:spMk id="31" creationId="{D551F4E4-0E5C-D585-1EFA-9B83A15C3607}"/>
          </ac:spMkLst>
        </pc:spChg>
        <pc:spChg chg="mod">
          <ac:chgData name="Karolina Guillen" userId="c1c08796-a0be-47c6-af52-5d31fd96ec50" providerId="ADAL" clId="{EDA621AF-0920-4F04-92F2-B4E04D3FCE30}" dt="2023-10-13T21:38:15.429" v="5099" actId="14100"/>
          <ac:spMkLst>
            <pc:docMk/>
            <pc:sldMk cId="2268208791" sldId="2146846032"/>
            <ac:spMk id="36" creationId="{B44C9BCA-F75A-01DE-CF3C-A8E6FCDD201E}"/>
          </ac:spMkLst>
        </pc:spChg>
        <pc:spChg chg="mod">
          <ac:chgData name="Karolina Guillen" userId="c1c08796-a0be-47c6-af52-5d31fd96ec50" providerId="ADAL" clId="{EDA621AF-0920-4F04-92F2-B4E04D3FCE30}" dt="2023-10-13T21:36:07.526" v="5067" actId="1037"/>
          <ac:spMkLst>
            <pc:docMk/>
            <pc:sldMk cId="2268208791" sldId="2146846032"/>
            <ac:spMk id="37" creationId="{FDA659E6-90C0-73AC-D518-0DFB0CABBA5A}"/>
          </ac:spMkLst>
        </pc:spChg>
        <pc:spChg chg="mod">
          <ac:chgData name="Karolina Guillen" userId="c1c08796-a0be-47c6-af52-5d31fd96ec50" providerId="ADAL" clId="{EDA621AF-0920-4F04-92F2-B4E04D3FCE30}" dt="2023-10-13T21:36:07.526" v="5067" actId="1037"/>
          <ac:spMkLst>
            <pc:docMk/>
            <pc:sldMk cId="2268208791" sldId="2146846032"/>
            <ac:spMk id="38" creationId="{73BE5D1F-4570-C8E9-DCB7-559CE3743A79}"/>
          </ac:spMkLst>
        </pc:spChg>
        <pc:spChg chg="mod">
          <ac:chgData name="Karolina Guillen" userId="c1c08796-a0be-47c6-af52-5d31fd96ec50" providerId="ADAL" clId="{EDA621AF-0920-4F04-92F2-B4E04D3FCE30}" dt="2023-10-13T21:36:07.526" v="5067" actId="1037"/>
          <ac:spMkLst>
            <pc:docMk/>
            <pc:sldMk cId="2268208791" sldId="2146846032"/>
            <ac:spMk id="39" creationId="{1FB2B7A2-7C96-99CE-D8D8-526B2CF5CC21}"/>
          </ac:spMkLst>
        </pc:spChg>
        <pc:spChg chg="mod">
          <ac:chgData name="Karolina Guillen" userId="c1c08796-a0be-47c6-af52-5d31fd96ec50" providerId="ADAL" clId="{EDA621AF-0920-4F04-92F2-B4E04D3FCE30}" dt="2023-10-13T21:29:29.932" v="4967" actId="164"/>
          <ac:spMkLst>
            <pc:docMk/>
            <pc:sldMk cId="2268208791" sldId="2146846032"/>
            <ac:spMk id="44" creationId="{A76B8C3E-C268-FE4D-2CF9-162E259337DD}"/>
          </ac:spMkLst>
        </pc:spChg>
        <pc:spChg chg="mod">
          <ac:chgData name="Karolina Guillen" userId="c1c08796-a0be-47c6-af52-5d31fd96ec50" providerId="ADAL" clId="{EDA621AF-0920-4F04-92F2-B4E04D3FCE30}" dt="2023-10-13T21:29:29.932" v="4967" actId="164"/>
          <ac:spMkLst>
            <pc:docMk/>
            <pc:sldMk cId="2268208791" sldId="2146846032"/>
            <ac:spMk id="45" creationId="{1B91EEEA-355E-097A-4186-938F8AA4915E}"/>
          </ac:spMkLst>
        </pc:spChg>
        <pc:spChg chg="mod">
          <ac:chgData name="Karolina Guillen" userId="c1c08796-a0be-47c6-af52-5d31fd96ec50" providerId="ADAL" clId="{EDA621AF-0920-4F04-92F2-B4E04D3FCE30}" dt="2023-10-13T21:38:21.084" v="5100" actId="14100"/>
          <ac:spMkLst>
            <pc:docMk/>
            <pc:sldMk cId="2268208791" sldId="2146846032"/>
            <ac:spMk id="46" creationId="{2E0DCD6D-553D-252F-B857-823C4A053A87}"/>
          </ac:spMkLst>
        </pc:spChg>
        <pc:spChg chg="mod">
          <ac:chgData name="Karolina Guillen" userId="c1c08796-a0be-47c6-af52-5d31fd96ec50" providerId="ADAL" clId="{EDA621AF-0920-4F04-92F2-B4E04D3FCE30}" dt="2023-10-13T21:38:51.153" v="5115" actId="1035"/>
          <ac:spMkLst>
            <pc:docMk/>
            <pc:sldMk cId="2268208791" sldId="2146846032"/>
            <ac:spMk id="47" creationId="{612B5DA3-E126-BE95-1AC8-6051E9954900}"/>
          </ac:spMkLst>
        </pc:spChg>
        <pc:spChg chg="mod">
          <ac:chgData name="Karolina Guillen" userId="c1c08796-a0be-47c6-af52-5d31fd96ec50" providerId="ADAL" clId="{EDA621AF-0920-4F04-92F2-B4E04D3FCE30}" dt="2023-10-13T21:37:28.703" v="5089" actId="1076"/>
          <ac:spMkLst>
            <pc:docMk/>
            <pc:sldMk cId="2268208791" sldId="2146846032"/>
            <ac:spMk id="49" creationId="{F2B375ED-8B7C-F750-F9AB-68F9A63A9B72}"/>
          </ac:spMkLst>
        </pc:spChg>
        <pc:spChg chg="mod">
          <ac:chgData name="Karolina Guillen" userId="c1c08796-a0be-47c6-af52-5d31fd96ec50" providerId="ADAL" clId="{EDA621AF-0920-4F04-92F2-B4E04D3FCE30}" dt="2023-10-13T21:36:39.111" v="5076" actId="1076"/>
          <ac:spMkLst>
            <pc:docMk/>
            <pc:sldMk cId="2268208791" sldId="2146846032"/>
            <ac:spMk id="50" creationId="{277A98A1-4227-EA48-D71D-AB92DE51A5D8}"/>
          </ac:spMkLst>
        </pc:spChg>
        <pc:spChg chg="mod">
          <ac:chgData name="Karolina Guillen" userId="c1c08796-a0be-47c6-af52-5d31fd96ec50" providerId="ADAL" clId="{EDA621AF-0920-4F04-92F2-B4E04D3FCE30}" dt="2023-10-13T21:36:29.105" v="5075" actId="1076"/>
          <ac:spMkLst>
            <pc:docMk/>
            <pc:sldMk cId="2268208791" sldId="2146846032"/>
            <ac:spMk id="51" creationId="{A22B8BD3-16BC-CA79-F73C-5DEC94698870}"/>
          </ac:spMkLst>
        </pc:spChg>
        <pc:spChg chg="mod">
          <ac:chgData name="Karolina Guillen" userId="c1c08796-a0be-47c6-af52-5d31fd96ec50" providerId="ADAL" clId="{EDA621AF-0920-4F04-92F2-B4E04D3FCE30}" dt="2023-10-13T21:36:29.105" v="5075" actId="1076"/>
          <ac:spMkLst>
            <pc:docMk/>
            <pc:sldMk cId="2268208791" sldId="2146846032"/>
            <ac:spMk id="52" creationId="{33F7EDBD-9FCE-9DC2-DFF8-170B0B174331}"/>
          </ac:spMkLst>
        </pc:spChg>
        <pc:spChg chg="mod">
          <ac:chgData name="Karolina Guillen" userId="c1c08796-a0be-47c6-af52-5d31fd96ec50" providerId="ADAL" clId="{EDA621AF-0920-4F04-92F2-B4E04D3FCE30}" dt="2023-10-13T21:36:29.105" v="5075" actId="1076"/>
          <ac:spMkLst>
            <pc:docMk/>
            <pc:sldMk cId="2268208791" sldId="2146846032"/>
            <ac:spMk id="54" creationId="{5287A4DF-E3D8-E6BE-1E69-6460BEB8789B}"/>
          </ac:spMkLst>
        </pc:spChg>
        <pc:spChg chg="mod">
          <ac:chgData name="Karolina Guillen" userId="c1c08796-a0be-47c6-af52-5d31fd96ec50" providerId="ADAL" clId="{EDA621AF-0920-4F04-92F2-B4E04D3FCE30}" dt="2023-10-13T21:37:26.712" v="5088" actId="14100"/>
          <ac:spMkLst>
            <pc:docMk/>
            <pc:sldMk cId="2268208791" sldId="2146846032"/>
            <ac:spMk id="60" creationId="{AE75658C-C071-A5D0-6871-8E68C6B940E1}"/>
          </ac:spMkLst>
        </pc:spChg>
        <pc:spChg chg="mod">
          <ac:chgData name="Karolina Guillen" userId="c1c08796-a0be-47c6-af52-5d31fd96ec50" providerId="ADAL" clId="{EDA621AF-0920-4F04-92F2-B4E04D3FCE30}" dt="2023-10-13T21:29:54.766" v="4972" actId="164"/>
          <ac:spMkLst>
            <pc:docMk/>
            <pc:sldMk cId="2268208791" sldId="2146846032"/>
            <ac:spMk id="71" creationId="{C80B0AC0-3E8E-A5A1-EA97-FD8ABB51DA19}"/>
          </ac:spMkLst>
        </pc:spChg>
        <pc:spChg chg="mod">
          <ac:chgData name="Karolina Guillen" userId="c1c08796-a0be-47c6-af52-5d31fd96ec50" providerId="ADAL" clId="{EDA621AF-0920-4F04-92F2-B4E04D3FCE30}" dt="2023-10-13T21:29:29.932" v="4967" actId="164"/>
          <ac:spMkLst>
            <pc:docMk/>
            <pc:sldMk cId="2268208791" sldId="2146846032"/>
            <ac:spMk id="77" creationId="{49EC9583-B0E3-85DE-8A30-ADED5194E6EC}"/>
          </ac:spMkLst>
        </pc:spChg>
        <pc:spChg chg="mod">
          <ac:chgData name="Karolina Guillen" userId="c1c08796-a0be-47c6-af52-5d31fd96ec50" providerId="ADAL" clId="{EDA621AF-0920-4F04-92F2-B4E04D3FCE30}" dt="2023-10-13T21:38:15.429" v="5099" actId="14100"/>
          <ac:spMkLst>
            <pc:docMk/>
            <pc:sldMk cId="2268208791" sldId="2146846032"/>
            <ac:spMk id="95" creationId="{15119C1F-6EA9-62A3-05FF-23BB41C25714}"/>
          </ac:spMkLst>
        </pc:spChg>
        <pc:grpChg chg="add mod">
          <ac:chgData name="Karolina Guillen" userId="c1c08796-a0be-47c6-af52-5d31fd96ec50" providerId="ADAL" clId="{EDA621AF-0920-4F04-92F2-B4E04D3FCE30}" dt="2023-10-13T21:37:34.485" v="5090" actId="1076"/>
          <ac:grpSpMkLst>
            <pc:docMk/>
            <pc:sldMk cId="2268208791" sldId="2146846032"/>
            <ac:grpSpMk id="5" creationId="{76E5FCD0-F8AC-5159-999F-AE7BE4BE60DD}"/>
          </ac:grpSpMkLst>
        </pc:grpChg>
        <pc:grpChg chg="add mod">
          <ac:chgData name="Karolina Guillen" userId="c1c08796-a0be-47c6-af52-5d31fd96ec50" providerId="ADAL" clId="{EDA621AF-0920-4F04-92F2-B4E04D3FCE30}" dt="2023-10-13T21:36:07.526" v="5067" actId="1037"/>
          <ac:grpSpMkLst>
            <pc:docMk/>
            <pc:sldMk cId="2268208791" sldId="2146846032"/>
            <ac:grpSpMk id="9" creationId="{7B7B6A7C-0562-7B82-6EEF-564CE85FBBAE}"/>
          </ac:grpSpMkLst>
        </pc:grpChg>
        <pc:grpChg chg="add mod">
          <ac:chgData name="Karolina Guillen" userId="c1c08796-a0be-47c6-af52-5d31fd96ec50" providerId="ADAL" clId="{EDA621AF-0920-4F04-92F2-B4E04D3FCE30}" dt="2023-10-13T21:38:21.084" v="5100" actId="14100"/>
          <ac:grpSpMkLst>
            <pc:docMk/>
            <pc:sldMk cId="2268208791" sldId="2146846032"/>
            <ac:grpSpMk id="40" creationId="{B955554C-5DAC-6141-8D4C-8CA8C54B39B6}"/>
          </ac:grpSpMkLst>
        </pc:grpChg>
        <pc:grpChg chg="add mod">
          <ac:chgData name="Karolina Guillen" userId="c1c08796-a0be-47c6-af52-5d31fd96ec50" providerId="ADAL" clId="{EDA621AF-0920-4F04-92F2-B4E04D3FCE30}" dt="2023-10-13T21:38:15.429" v="5099" actId="14100"/>
          <ac:grpSpMkLst>
            <pc:docMk/>
            <pc:sldMk cId="2268208791" sldId="2146846032"/>
            <ac:grpSpMk id="42" creationId="{4ABD8528-EB98-8D67-12D1-ABE9D5E71E26}"/>
          </ac:grpSpMkLst>
        </pc:grpChg>
        <pc:grpChg chg="add mod">
          <ac:chgData name="Karolina Guillen" userId="c1c08796-a0be-47c6-af52-5d31fd96ec50" providerId="ADAL" clId="{EDA621AF-0920-4F04-92F2-B4E04D3FCE30}" dt="2023-10-13T21:36:29.105" v="5075" actId="1076"/>
          <ac:grpSpMkLst>
            <pc:docMk/>
            <pc:sldMk cId="2268208791" sldId="2146846032"/>
            <ac:grpSpMk id="43" creationId="{E88E870D-3CBA-BDCC-F8EE-073E7F0C71B5}"/>
          </ac:grpSpMkLst>
        </pc:grpChg>
        <pc:grpChg chg="add mod">
          <ac:chgData name="Karolina Guillen" userId="c1c08796-a0be-47c6-af52-5d31fd96ec50" providerId="ADAL" clId="{EDA621AF-0920-4F04-92F2-B4E04D3FCE30}" dt="2023-10-13T21:38:51.153" v="5115" actId="1035"/>
          <ac:grpSpMkLst>
            <pc:docMk/>
            <pc:sldMk cId="2268208791" sldId="2146846032"/>
            <ac:grpSpMk id="48" creationId="{4D7E4015-2D0A-7A7A-10AA-050450A0ACBF}"/>
          </ac:grpSpMkLst>
        </pc:grpChg>
        <pc:grpChg chg="add mod">
          <ac:chgData name="Karolina Guillen" userId="c1c08796-a0be-47c6-af52-5d31fd96ec50" providerId="ADAL" clId="{EDA621AF-0920-4F04-92F2-B4E04D3FCE30}" dt="2023-10-13T21:29:29.932" v="4967" actId="164"/>
          <ac:grpSpMkLst>
            <pc:docMk/>
            <pc:sldMk cId="2268208791" sldId="2146846032"/>
            <ac:grpSpMk id="53" creationId="{C33C37B9-171A-B8CA-2D2E-456714633CBD}"/>
          </ac:grpSpMkLst>
        </pc:grpChg>
        <pc:grpChg chg="add mod">
          <ac:chgData name="Karolina Guillen" userId="c1c08796-a0be-47c6-af52-5d31fd96ec50" providerId="ADAL" clId="{EDA621AF-0920-4F04-92F2-B4E04D3FCE30}" dt="2023-10-13T21:29:34.298" v="4968" actId="164"/>
          <ac:grpSpMkLst>
            <pc:docMk/>
            <pc:sldMk cId="2268208791" sldId="2146846032"/>
            <ac:grpSpMk id="55" creationId="{79DAA68A-4849-5349-6647-458DB211678F}"/>
          </ac:grpSpMkLst>
        </pc:grpChg>
        <pc:grpChg chg="add mod">
          <ac:chgData name="Karolina Guillen" userId="c1c08796-a0be-47c6-af52-5d31fd96ec50" providerId="ADAL" clId="{EDA621AF-0920-4F04-92F2-B4E04D3FCE30}" dt="2023-10-13T21:36:39.111" v="5076" actId="1076"/>
          <ac:grpSpMkLst>
            <pc:docMk/>
            <pc:sldMk cId="2268208791" sldId="2146846032"/>
            <ac:grpSpMk id="56" creationId="{DAAD0B63-F5F1-89D0-A4B1-4BF577B08B75}"/>
          </ac:grpSpMkLst>
        </pc:grpChg>
        <pc:grpChg chg="add mod">
          <ac:chgData name="Karolina Guillen" userId="c1c08796-a0be-47c6-af52-5d31fd96ec50" providerId="ADAL" clId="{EDA621AF-0920-4F04-92F2-B4E04D3FCE30}" dt="2023-10-13T21:38:51.153" v="5115" actId="1035"/>
          <ac:grpSpMkLst>
            <pc:docMk/>
            <pc:sldMk cId="2268208791" sldId="2146846032"/>
            <ac:grpSpMk id="57" creationId="{E3682B90-5A1B-B2A3-09B7-CDC7542C837A}"/>
          </ac:grpSpMkLst>
        </pc:grpChg>
        <pc:grpChg chg="add mod">
          <ac:chgData name="Karolina Guillen" userId="c1c08796-a0be-47c6-af52-5d31fd96ec50" providerId="ADAL" clId="{EDA621AF-0920-4F04-92F2-B4E04D3FCE30}" dt="2023-10-13T21:38:37.999" v="5103" actId="14100"/>
          <ac:grpSpMkLst>
            <pc:docMk/>
            <pc:sldMk cId="2268208791" sldId="2146846032"/>
            <ac:grpSpMk id="58" creationId="{56D3D4D0-F478-916E-DFE1-54F59AD1823C}"/>
          </ac:grpSpMkLst>
        </pc:grpChg>
        <pc:grpChg chg="add mod">
          <ac:chgData name="Karolina Guillen" userId="c1c08796-a0be-47c6-af52-5d31fd96ec50" providerId="ADAL" clId="{EDA621AF-0920-4F04-92F2-B4E04D3FCE30}" dt="2023-10-13T21:38:11.932" v="5098" actId="1076"/>
          <ac:grpSpMkLst>
            <pc:docMk/>
            <pc:sldMk cId="2268208791" sldId="2146846032"/>
            <ac:grpSpMk id="59" creationId="{A80A2E5C-9A97-F710-0FDF-C21A56F5AA4E}"/>
          </ac:grpSpMkLst>
        </pc:grpChg>
        <pc:picChg chg="mod">
          <ac:chgData name="Karolina Guillen" userId="c1c08796-a0be-47c6-af52-5d31fd96ec50" providerId="ADAL" clId="{EDA621AF-0920-4F04-92F2-B4E04D3FCE30}" dt="2023-10-13T21:29:34.298" v="4968" actId="164"/>
          <ac:picMkLst>
            <pc:docMk/>
            <pc:sldMk cId="2268208791" sldId="2146846032"/>
            <ac:picMk id="7" creationId="{5D1F8DD7-A12B-02AC-C17F-2C269270DC5F}"/>
          </ac:picMkLst>
        </pc:picChg>
        <pc:picChg chg="mod">
          <ac:chgData name="Karolina Guillen" userId="c1c08796-a0be-47c6-af52-5d31fd96ec50" providerId="ADAL" clId="{EDA621AF-0920-4F04-92F2-B4E04D3FCE30}" dt="2023-10-13T21:38:51.153" v="5115" actId="1035"/>
          <ac:picMkLst>
            <pc:docMk/>
            <pc:sldMk cId="2268208791" sldId="2146846032"/>
            <ac:picMk id="10" creationId="{1E73C538-F338-B61D-5958-A2BC63225951}"/>
          </ac:picMkLst>
        </pc:picChg>
        <pc:picChg chg="mod">
          <ac:chgData name="Karolina Guillen" userId="c1c08796-a0be-47c6-af52-5d31fd96ec50" providerId="ADAL" clId="{EDA621AF-0920-4F04-92F2-B4E04D3FCE30}" dt="2023-10-13T21:38:51.153" v="5115" actId="1035"/>
          <ac:picMkLst>
            <pc:docMk/>
            <pc:sldMk cId="2268208791" sldId="2146846032"/>
            <ac:picMk id="17" creationId="{3CB0091D-B4E5-8D52-1FD6-F8772DB67605}"/>
          </ac:picMkLst>
        </pc:picChg>
        <pc:picChg chg="mod">
          <ac:chgData name="Karolina Guillen" userId="c1c08796-a0be-47c6-af52-5d31fd96ec50" providerId="ADAL" clId="{EDA621AF-0920-4F04-92F2-B4E04D3FCE30}" dt="2023-10-13T21:38:21.084" v="5100" actId="14100"/>
          <ac:picMkLst>
            <pc:docMk/>
            <pc:sldMk cId="2268208791" sldId="2146846032"/>
            <ac:picMk id="18" creationId="{6170F017-58EF-46F0-3573-76EAC2150837}"/>
          </ac:picMkLst>
        </pc:picChg>
        <pc:picChg chg="mod">
          <ac:chgData name="Karolina Guillen" userId="c1c08796-a0be-47c6-af52-5d31fd96ec50" providerId="ADAL" clId="{EDA621AF-0920-4F04-92F2-B4E04D3FCE30}" dt="2023-10-13T21:29:54.766" v="4972" actId="164"/>
          <ac:picMkLst>
            <pc:docMk/>
            <pc:sldMk cId="2268208791" sldId="2146846032"/>
            <ac:picMk id="27" creationId="{DA481894-862B-F594-60B6-65307C81A45E}"/>
          </ac:picMkLst>
        </pc:picChg>
        <pc:picChg chg="mod">
          <ac:chgData name="Karolina Guillen" userId="c1c08796-a0be-47c6-af52-5d31fd96ec50" providerId="ADAL" clId="{EDA621AF-0920-4F04-92F2-B4E04D3FCE30}" dt="2023-10-13T21:37:53.090" v="5094" actId="14100"/>
          <ac:picMkLst>
            <pc:docMk/>
            <pc:sldMk cId="2268208791" sldId="2146846032"/>
            <ac:picMk id="30" creationId="{B7DE9C30-8E2A-66A8-8BAC-6575725F8B72}"/>
          </ac:picMkLst>
        </pc:picChg>
        <pc:picChg chg="mod">
          <ac:chgData name="Karolina Guillen" userId="c1c08796-a0be-47c6-af52-5d31fd96ec50" providerId="ADAL" clId="{EDA621AF-0920-4F04-92F2-B4E04D3FCE30}" dt="2023-10-13T21:38:15.429" v="5099" actId="14100"/>
          <ac:picMkLst>
            <pc:docMk/>
            <pc:sldMk cId="2268208791" sldId="2146846032"/>
            <ac:picMk id="33" creationId="{D5F01C70-D148-640C-6D19-58B822E0B992}"/>
          </ac:picMkLst>
        </pc:picChg>
        <pc:picChg chg="mod">
          <ac:chgData name="Karolina Guillen" userId="c1c08796-a0be-47c6-af52-5d31fd96ec50" providerId="ADAL" clId="{EDA621AF-0920-4F04-92F2-B4E04D3FCE30}" dt="2023-10-13T21:38:15.429" v="5099" actId="14100"/>
          <ac:picMkLst>
            <pc:docMk/>
            <pc:sldMk cId="2268208791" sldId="2146846032"/>
            <ac:picMk id="35" creationId="{273D89A4-1C4E-067C-27CB-164FA88740AD}"/>
          </ac:picMkLst>
        </pc:picChg>
        <pc:picChg chg="mod">
          <ac:chgData name="Karolina Guillen" userId="c1c08796-a0be-47c6-af52-5d31fd96ec50" providerId="ADAL" clId="{EDA621AF-0920-4F04-92F2-B4E04D3FCE30}" dt="2023-10-13T21:37:34.485" v="5090" actId="1076"/>
          <ac:picMkLst>
            <pc:docMk/>
            <pc:sldMk cId="2268208791" sldId="2146846032"/>
            <ac:picMk id="41" creationId="{8806887C-4D4D-88C4-8949-101EAD02C700}"/>
          </ac:picMkLst>
        </pc:picChg>
        <pc:picChg chg="mod">
          <ac:chgData name="Karolina Guillen" userId="c1c08796-a0be-47c6-af52-5d31fd96ec50" providerId="ADAL" clId="{EDA621AF-0920-4F04-92F2-B4E04D3FCE30}" dt="2023-10-13T21:38:21.084" v="5100" actId="14100"/>
          <ac:picMkLst>
            <pc:docMk/>
            <pc:sldMk cId="2268208791" sldId="2146846032"/>
            <ac:picMk id="1030" creationId="{E024FD1A-D80F-1DB9-3BC5-F4764B3E80C7}"/>
          </ac:picMkLst>
        </pc:picChg>
        <pc:picChg chg="mod">
          <ac:chgData name="Karolina Guillen" userId="c1c08796-a0be-47c6-af52-5d31fd96ec50" providerId="ADAL" clId="{EDA621AF-0920-4F04-92F2-B4E04D3FCE30}" dt="2023-10-13T21:36:29.105" v="5075" actId="1076"/>
          <ac:picMkLst>
            <pc:docMk/>
            <pc:sldMk cId="2268208791" sldId="2146846032"/>
            <ac:picMk id="1034" creationId="{3EE6DBED-0C31-4B9D-5996-4082C9882B21}"/>
          </ac:picMkLst>
        </pc:picChg>
        <pc:picChg chg="mod">
          <ac:chgData name="Karolina Guillen" userId="c1c08796-a0be-47c6-af52-5d31fd96ec50" providerId="ADAL" clId="{EDA621AF-0920-4F04-92F2-B4E04D3FCE30}" dt="2023-10-13T21:36:07.526" v="5067" actId="1037"/>
          <ac:picMkLst>
            <pc:docMk/>
            <pc:sldMk cId="2268208791" sldId="2146846032"/>
            <ac:picMk id="1036" creationId="{1E9E5A2A-6D17-93CA-2CDA-0CB5CD4EF771}"/>
          </ac:picMkLst>
        </pc:picChg>
        <pc:picChg chg="mod">
          <ac:chgData name="Karolina Guillen" userId="c1c08796-a0be-47c6-af52-5d31fd96ec50" providerId="ADAL" clId="{EDA621AF-0920-4F04-92F2-B4E04D3FCE30}" dt="2023-10-13T21:37:34.485" v="5090" actId="1076"/>
          <ac:picMkLst>
            <pc:docMk/>
            <pc:sldMk cId="2268208791" sldId="2146846032"/>
            <ac:picMk id="1038" creationId="{70BF617D-7EAA-A3C4-E056-AF19264A646D}"/>
          </ac:picMkLst>
        </pc:picChg>
        <pc:picChg chg="mod">
          <ac:chgData name="Karolina Guillen" userId="c1c08796-a0be-47c6-af52-5d31fd96ec50" providerId="ADAL" clId="{EDA621AF-0920-4F04-92F2-B4E04D3FCE30}" dt="2023-10-13T21:29:29.932" v="4967" actId="164"/>
          <ac:picMkLst>
            <pc:docMk/>
            <pc:sldMk cId="2268208791" sldId="2146846032"/>
            <ac:picMk id="1040" creationId="{F337D935-F1B5-9B34-9724-22B514E34647}"/>
          </ac:picMkLst>
        </pc:picChg>
        <pc:picChg chg="mod">
          <ac:chgData name="Karolina Guillen" userId="c1c08796-a0be-47c6-af52-5d31fd96ec50" providerId="ADAL" clId="{EDA621AF-0920-4F04-92F2-B4E04D3FCE30}" dt="2023-10-13T21:36:39.111" v="5076" actId="1076"/>
          <ac:picMkLst>
            <pc:docMk/>
            <pc:sldMk cId="2268208791" sldId="2146846032"/>
            <ac:picMk id="1045" creationId="{953B66F6-23B3-2B50-1D5F-AEAB91A72987}"/>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EDA621AF-0920-4F04-92F2-B4E04D3FCE30}" dt="2023-10-13T21:39:15.827" v="5117"/>
              <pc2:cmMkLst xmlns:pc2="http://schemas.microsoft.com/office/powerpoint/2019/9/main/command">
                <pc:docMk/>
                <pc:sldMk cId="2268208791" sldId="2146846032"/>
                <pc2:cmMk id="{7B731782-018E-4CEA-A7E1-0DE09F955DC9}"/>
              </pc2:cmMkLst>
            </pc226:cmChg>
            <pc226:cmChg xmlns:pc226="http://schemas.microsoft.com/office/powerpoint/2022/06/main/command" chg="add del">
              <pc226:chgData name="Karolina Guillen" userId="c1c08796-a0be-47c6-af52-5d31fd96ec50" providerId="ADAL" clId="{EDA621AF-0920-4F04-92F2-B4E04D3FCE30}" dt="2023-10-13T21:38:58.055" v="5116"/>
              <pc2:cmMkLst xmlns:pc2="http://schemas.microsoft.com/office/powerpoint/2019/9/main/command">
                <pc:docMk/>
                <pc:sldMk cId="2268208791" sldId="2146846032"/>
                <pc2:cmMk id="{BDB56B97-57B2-48BD-BDE3-D6DA212192F5}"/>
              </pc2:cmMkLst>
            </pc226:cmChg>
            <pc226:cmChg xmlns:pc226="http://schemas.microsoft.com/office/powerpoint/2022/06/main/command" chg="add del">
              <pc226:chgData name="Karolina Guillen" userId="c1c08796-a0be-47c6-af52-5d31fd96ec50" providerId="ADAL" clId="{EDA621AF-0920-4F04-92F2-B4E04D3FCE30}" dt="2023-10-13T20:15:06.883" v="4648"/>
              <pc2:cmMkLst xmlns:pc2="http://schemas.microsoft.com/office/powerpoint/2019/9/main/command">
                <pc:docMk/>
                <pc:sldMk cId="2268208791" sldId="2146846032"/>
                <pc2:cmMk id="{60CF58C5-7ED1-45DE-BDF1-2D57773A251F}"/>
              </pc2:cmMkLst>
              <pc226:cmRplyChg chg="add">
                <pc226:chgData name="Karolina Guillen" userId="c1c08796-a0be-47c6-af52-5d31fd96ec50" providerId="ADAL" clId="{EDA621AF-0920-4F04-92F2-B4E04D3FCE30}" dt="2023-10-13T14:09:22.316" v="2725"/>
                <pc2:cmRplyMkLst xmlns:pc2="http://schemas.microsoft.com/office/powerpoint/2019/9/main/command">
                  <pc:docMk/>
                  <pc:sldMk cId="2268208791" sldId="2146846032"/>
                  <pc2:cmMk id="{60CF58C5-7ED1-45DE-BDF1-2D57773A251F}"/>
                  <pc2:cmRplyMk id="{5C3A1D8A-DD7B-4842-906E-FCBA136ED93B}"/>
                </pc2:cmRplyMkLst>
              </pc226:cmRplyChg>
            </pc226:cmChg>
          </p:ext>
        </pc:extLst>
      </pc:sldChg>
      <pc:sldChg chg="addSp delSp modSp mod">
        <pc:chgData name="Karolina Guillen" userId="c1c08796-a0be-47c6-af52-5d31fd96ec50" providerId="ADAL" clId="{EDA621AF-0920-4F04-92F2-B4E04D3FCE30}" dt="2023-10-06T15:14:46.925" v="360" actId="18131"/>
        <pc:sldMkLst>
          <pc:docMk/>
          <pc:sldMk cId="1007594126" sldId="2146846034"/>
        </pc:sldMkLst>
        <pc:picChg chg="del">
          <ac:chgData name="Karolina Guillen" userId="c1c08796-a0be-47c6-af52-5d31fd96ec50" providerId="ADAL" clId="{EDA621AF-0920-4F04-92F2-B4E04D3FCE30}" dt="2023-10-06T14:23:49.340" v="277" actId="478"/>
          <ac:picMkLst>
            <pc:docMk/>
            <pc:sldMk cId="1007594126" sldId="2146846034"/>
            <ac:picMk id="12" creationId="{134FA3A6-BCFA-AA3F-647E-52420990C79F}"/>
          </ac:picMkLst>
        </pc:picChg>
        <pc:picChg chg="add mod ord modCrop">
          <ac:chgData name="Karolina Guillen" userId="c1c08796-a0be-47c6-af52-5d31fd96ec50" providerId="ADAL" clId="{EDA621AF-0920-4F04-92F2-B4E04D3FCE30}" dt="2023-10-06T15:14:46.925" v="360" actId="18131"/>
          <ac:picMkLst>
            <pc:docMk/>
            <pc:sldMk cId="1007594126" sldId="2146846034"/>
            <ac:picMk id="13" creationId="{63A4B31F-F603-0687-8236-CE7DA588EEBF}"/>
          </ac:picMkLst>
        </pc:picChg>
        <pc:picChg chg="add del mod">
          <ac:chgData name="Karolina Guillen" userId="c1c08796-a0be-47c6-af52-5d31fd96ec50" providerId="ADAL" clId="{EDA621AF-0920-4F04-92F2-B4E04D3FCE30}" dt="2023-10-06T14:27:08.557" v="286" actId="478"/>
          <ac:picMkLst>
            <pc:docMk/>
            <pc:sldMk cId="1007594126" sldId="2146846034"/>
            <ac:picMk id="1026" creationId="{7401F4C7-9E02-9674-2843-F178ACD91E4C}"/>
          </ac:picMkLst>
        </pc:picChg>
        <pc:picChg chg="add del">
          <ac:chgData name="Karolina Guillen" userId="c1c08796-a0be-47c6-af52-5d31fd96ec50" providerId="ADAL" clId="{EDA621AF-0920-4F04-92F2-B4E04D3FCE30}" dt="2023-10-06T14:37:10.018" v="288" actId="478"/>
          <ac:picMkLst>
            <pc:docMk/>
            <pc:sldMk cId="1007594126" sldId="2146846034"/>
            <ac:picMk id="1028" creationId="{01CFE944-8F9F-95CC-5BED-17BD6133DCA7}"/>
          </ac:picMkLst>
        </pc:picChg>
      </pc:sldChg>
      <pc:sldChg chg="addSp delSp modSp mod ord modCm">
        <pc:chgData name="Karolina Guillen" userId="c1c08796-a0be-47c6-af52-5d31fd96ec50" providerId="ADAL" clId="{EDA621AF-0920-4F04-92F2-B4E04D3FCE30}" dt="2023-10-13T14:06:21.426" v="2724"/>
        <pc:sldMkLst>
          <pc:docMk/>
          <pc:sldMk cId="1914582021" sldId="2146846035"/>
        </pc:sldMkLst>
        <pc:spChg chg="mod">
          <ac:chgData name="Karolina Guillen" userId="c1c08796-a0be-47c6-af52-5d31fd96ec50" providerId="ADAL" clId="{EDA621AF-0920-4F04-92F2-B4E04D3FCE30}" dt="2023-10-13T14:05:43.558" v="2720" actId="20577"/>
          <ac:spMkLst>
            <pc:docMk/>
            <pc:sldMk cId="1914582021" sldId="2146846035"/>
            <ac:spMk id="7" creationId="{6BD165E2-77C2-727D-F96F-ADACA591B75F}"/>
          </ac:spMkLst>
        </pc:spChg>
        <pc:spChg chg="mod">
          <ac:chgData name="Karolina Guillen" userId="c1c08796-a0be-47c6-af52-5d31fd96ec50" providerId="ADAL" clId="{EDA621AF-0920-4F04-92F2-B4E04D3FCE30}" dt="2023-10-06T14:15:48.226" v="39" actId="1076"/>
          <ac:spMkLst>
            <pc:docMk/>
            <pc:sldMk cId="1914582021" sldId="2146846035"/>
            <ac:spMk id="28" creationId="{38585A96-4E2D-53E0-BD0D-8F7887DC3C31}"/>
          </ac:spMkLst>
        </pc:spChg>
        <pc:spChg chg="mod">
          <ac:chgData name="Karolina Guillen" userId="c1c08796-a0be-47c6-af52-5d31fd96ec50" providerId="ADAL" clId="{EDA621AF-0920-4F04-92F2-B4E04D3FCE30}" dt="2023-10-06T14:15:58.052" v="41" actId="1076"/>
          <ac:spMkLst>
            <pc:docMk/>
            <pc:sldMk cId="1914582021" sldId="2146846035"/>
            <ac:spMk id="30" creationId="{6B06924F-0064-02EB-63A1-AB54CD8AFCBF}"/>
          </ac:spMkLst>
        </pc:spChg>
        <pc:spChg chg="mod">
          <ac:chgData name="Karolina Guillen" userId="c1c08796-a0be-47c6-af52-5d31fd96ec50" providerId="ADAL" clId="{EDA621AF-0920-4F04-92F2-B4E04D3FCE30}" dt="2023-10-06T14:15:31.915" v="36" actId="14100"/>
          <ac:spMkLst>
            <pc:docMk/>
            <pc:sldMk cId="1914582021" sldId="2146846035"/>
            <ac:spMk id="32" creationId="{F964AB0C-E187-5DDA-68B9-202716850263}"/>
          </ac:spMkLst>
        </pc:spChg>
        <pc:picChg chg="add del">
          <ac:chgData name="Karolina Guillen" userId="c1c08796-a0be-47c6-af52-5d31fd96ec50" providerId="ADAL" clId="{EDA621AF-0920-4F04-92F2-B4E04D3FCE30}" dt="2023-10-06T14:13:32.777" v="28" actId="478"/>
          <ac:picMkLst>
            <pc:docMk/>
            <pc:sldMk cId="1914582021" sldId="2146846035"/>
            <ac:picMk id="6" creationId="{753A0B41-E870-22BA-1BBD-8C4D3D5E09E3}"/>
          </ac:picMkLst>
        </pc:picChg>
        <pc:picChg chg="add mod modCrop">
          <ac:chgData name="Karolina Guillen" userId="c1c08796-a0be-47c6-af52-5d31fd96ec50" providerId="ADAL" clId="{EDA621AF-0920-4F04-92F2-B4E04D3FCE30}" dt="2023-10-06T14:14:08.149" v="34" actId="14100"/>
          <ac:picMkLst>
            <pc:docMk/>
            <pc:sldMk cId="1914582021" sldId="2146846035"/>
            <ac:picMk id="25" creationId="{FF1703E5-D779-6F56-48ED-C94C4BF40BFC}"/>
          </ac:picMkLst>
        </pc:picChg>
        <pc:picChg chg="del mod">
          <ac:chgData name="Karolina Guillen" userId="c1c08796-a0be-47c6-af52-5d31fd96ec50" providerId="ADAL" clId="{EDA621AF-0920-4F04-92F2-B4E04D3FCE30}" dt="2023-10-06T14:13:25.787" v="26" actId="478"/>
          <ac:picMkLst>
            <pc:docMk/>
            <pc:sldMk cId="1914582021" sldId="2146846035"/>
            <ac:picMk id="1034" creationId="{D6808FB0-EA9E-17EB-31F1-B5929507B936}"/>
          </ac:picMkLst>
        </pc:pic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EDA621AF-0920-4F04-92F2-B4E04D3FCE30}" dt="2023-10-13T14:05:51.048" v="2721"/>
              <pc2:cmMkLst xmlns:pc2="http://schemas.microsoft.com/office/powerpoint/2019/9/main/command">
                <pc:docMk/>
                <pc:sldMk cId="1914582021" sldId="2146846035"/>
                <pc2:cmMk id="{4B87DD61-634B-4E70-8312-ECCAAEB1F347}"/>
              </pc2:cmMkLst>
              <pc226:cmRplyChg chg="add">
                <pc226:chgData name="Karolina Guillen" userId="c1c08796-a0be-47c6-af52-5d31fd96ec50" providerId="ADAL" clId="{EDA621AF-0920-4F04-92F2-B4E04D3FCE30}" dt="2023-10-13T14:05:51.048" v="2721"/>
                <pc2:cmRplyMkLst xmlns:pc2="http://schemas.microsoft.com/office/powerpoint/2019/9/main/command">
                  <pc:docMk/>
                  <pc:sldMk cId="1914582021" sldId="2146846035"/>
                  <pc2:cmMk id="{4B87DD61-634B-4E70-8312-ECCAAEB1F347}"/>
                  <pc2:cmRplyMk id="{35A573A6-D5C6-49C9-B0D3-30B282DA2B72}"/>
                </pc2:cmRplyMkLst>
              </pc226:cmRplyChg>
            </pc226:cmChg>
            <pc226:cmChg xmlns:pc226="http://schemas.microsoft.com/office/powerpoint/2022/06/main/command" chg="">
              <pc226:chgData name="Karolina Guillen" userId="c1c08796-a0be-47c6-af52-5d31fd96ec50" providerId="ADAL" clId="{EDA621AF-0920-4F04-92F2-B4E04D3FCE30}" dt="2023-10-13T14:06:21.426" v="2724"/>
              <pc2:cmMkLst xmlns:pc2="http://schemas.microsoft.com/office/powerpoint/2019/9/main/command">
                <pc:docMk/>
                <pc:sldMk cId="1914582021" sldId="2146846035"/>
                <pc2:cmMk id="{C6ECFBB4-C149-40E3-B4A2-D9CFA8A7F6E1}"/>
              </pc2:cmMkLst>
              <pc226:cmRplyChg chg="add">
                <pc226:chgData name="Karolina Guillen" userId="c1c08796-a0be-47c6-af52-5d31fd96ec50" providerId="ADAL" clId="{EDA621AF-0920-4F04-92F2-B4E04D3FCE30}" dt="2023-10-13T14:06:21.426" v="2724"/>
                <pc2:cmRplyMkLst xmlns:pc2="http://schemas.microsoft.com/office/powerpoint/2019/9/main/command">
                  <pc:docMk/>
                  <pc:sldMk cId="1914582021" sldId="2146846035"/>
                  <pc2:cmMk id="{C6ECFBB4-C149-40E3-B4A2-D9CFA8A7F6E1}"/>
                  <pc2:cmRplyMk id="{5B8C765B-E76A-4AAE-A8C3-A2D882686A1D}"/>
                </pc2:cmRplyMkLst>
              </pc226:cmRplyChg>
            </pc226:cmChg>
          </p:ext>
        </pc:extLst>
      </pc:sldChg>
      <pc:sldChg chg="addSp delSp modSp mod addCm">
        <pc:chgData name="Karolina Guillen" userId="c1c08796-a0be-47c6-af52-5d31fd96ec50" providerId="ADAL" clId="{EDA621AF-0920-4F04-92F2-B4E04D3FCE30}" dt="2023-10-06T19:17:57.178" v="951"/>
        <pc:sldMkLst>
          <pc:docMk/>
          <pc:sldMk cId="603356815" sldId="2146846036"/>
        </pc:sldMkLst>
        <pc:spChg chg="mod">
          <ac:chgData name="Karolina Guillen" userId="c1c08796-a0be-47c6-af52-5d31fd96ec50" providerId="ADAL" clId="{EDA621AF-0920-4F04-92F2-B4E04D3FCE30}" dt="2023-10-06T14:17:36.232" v="69" actId="1035"/>
          <ac:spMkLst>
            <pc:docMk/>
            <pc:sldMk cId="603356815" sldId="2146846036"/>
            <ac:spMk id="4" creationId="{1BF894CE-5EB9-4BB3-F6C7-477E37F6A6AA}"/>
          </ac:spMkLst>
        </pc:spChg>
        <pc:spChg chg="mod">
          <ac:chgData name="Karolina Guillen" userId="c1c08796-a0be-47c6-af52-5d31fd96ec50" providerId="ADAL" clId="{EDA621AF-0920-4F04-92F2-B4E04D3FCE30}" dt="2023-10-06T14:18:10.372" v="81" actId="1035"/>
          <ac:spMkLst>
            <pc:docMk/>
            <pc:sldMk cId="603356815" sldId="2146846036"/>
            <ac:spMk id="7" creationId="{3AEA11D5-38E7-5234-E459-93A79645A473}"/>
          </ac:spMkLst>
        </pc:spChg>
        <pc:spChg chg="mod">
          <ac:chgData name="Karolina Guillen" userId="c1c08796-a0be-47c6-af52-5d31fd96ec50" providerId="ADAL" clId="{EDA621AF-0920-4F04-92F2-B4E04D3FCE30}" dt="2023-10-03T14:26:02.943" v="22" actId="20577"/>
          <ac:spMkLst>
            <pc:docMk/>
            <pc:sldMk cId="603356815" sldId="2146846036"/>
            <ac:spMk id="31" creationId="{ECC6A240-FB5D-4343-3BBC-1C4CE43BB954}"/>
          </ac:spMkLst>
        </pc:spChg>
        <pc:graphicFrameChg chg="modGraphic">
          <ac:chgData name="Karolina Guillen" userId="c1c08796-a0be-47c6-af52-5d31fd96ec50" providerId="ADAL" clId="{EDA621AF-0920-4F04-92F2-B4E04D3FCE30}" dt="2023-10-03T14:25:53.084" v="16" actId="20577"/>
          <ac:graphicFrameMkLst>
            <pc:docMk/>
            <pc:sldMk cId="603356815" sldId="2146846036"/>
            <ac:graphicFrameMk id="10" creationId="{1AF5C13C-2004-DCE5-C58B-5F2FD78FE092}"/>
          </ac:graphicFrameMkLst>
        </pc:graphicFrameChg>
        <pc:picChg chg="mod">
          <ac:chgData name="Karolina Guillen" userId="c1c08796-a0be-47c6-af52-5d31fd96ec50" providerId="ADAL" clId="{EDA621AF-0920-4F04-92F2-B4E04D3FCE30}" dt="2023-10-06T14:58:17.465" v="321" actId="1076"/>
          <ac:picMkLst>
            <pc:docMk/>
            <pc:sldMk cId="603356815" sldId="2146846036"/>
            <ac:picMk id="14" creationId="{D2C35316-25FC-C89E-B6B9-2767970A9485}"/>
          </ac:picMkLst>
        </pc:picChg>
        <pc:picChg chg="mod">
          <ac:chgData name="Karolina Guillen" userId="c1c08796-a0be-47c6-af52-5d31fd96ec50" providerId="ADAL" clId="{EDA621AF-0920-4F04-92F2-B4E04D3FCE30}" dt="2023-10-06T14:58:24.070" v="323" actId="1076"/>
          <ac:picMkLst>
            <pc:docMk/>
            <pc:sldMk cId="603356815" sldId="2146846036"/>
            <ac:picMk id="16" creationId="{4AF245EF-4068-4E37-7D15-B2A585D3EC3D}"/>
          </ac:picMkLst>
        </pc:picChg>
        <pc:picChg chg="mod">
          <ac:chgData name="Karolina Guillen" userId="c1c08796-a0be-47c6-af52-5d31fd96ec50" providerId="ADAL" clId="{EDA621AF-0920-4F04-92F2-B4E04D3FCE30}" dt="2023-10-06T14:58:27.173" v="324" actId="1076"/>
          <ac:picMkLst>
            <pc:docMk/>
            <pc:sldMk cId="603356815" sldId="2146846036"/>
            <ac:picMk id="18" creationId="{06C5C722-259D-077A-0C0F-1B0D5DF4B851}"/>
          </ac:picMkLst>
        </pc:picChg>
        <pc:picChg chg="add del">
          <ac:chgData name="Karolina Guillen" userId="c1c08796-a0be-47c6-af52-5d31fd96ec50" providerId="ADAL" clId="{EDA621AF-0920-4F04-92F2-B4E04D3FCE30}" dt="2023-10-06T14:57:11.667" v="309" actId="22"/>
          <ac:picMkLst>
            <pc:docMk/>
            <pc:sldMk cId="603356815" sldId="2146846036"/>
            <ac:picMk id="21" creationId="{4F175FE7-C840-2F78-92AB-8F4F8F407070}"/>
          </ac:picMkLst>
        </pc:picChg>
        <pc:picChg chg="add del">
          <ac:chgData name="Karolina Guillen" userId="c1c08796-a0be-47c6-af52-5d31fd96ec50" providerId="ADAL" clId="{EDA621AF-0920-4F04-92F2-B4E04D3FCE30}" dt="2023-10-06T14:57:24.190" v="311" actId="478"/>
          <ac:picMkLst>
            <pc:docMk/>
            <pc:sldMk cId="603356815" sldId="2146846036"/>
            <ac:picMk id="25" creationId="{FABBF0D0-A4F4-6064-BE56-CCFEA802BE2B}"/>
          </ac:picMkLst>
        </pc:picChg>
        <pc:picChg chg="add mod modCrop">
          <ac:chgData name="Karolina Guillen" userId="c1c08796-a0be-47c6-af52-5d31fd96ec50" providerId="ADAL" clId="{EDA621AF-0920-4F04-92F2-B4E04D3FCE30}" dt="2023-10-06T14:58:13.225" v="320" actId="1076"/>
          <ac:picMkLst>
            <pc:docMk/>
            <pc:sldMk cId="603356815" sldId="2146846036"/>
            <ac:picMk id="27" creationId="{4337532F-61D5-6087-11AC-B2BA3C9EE7E9}"/>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EDA621AF-0920-4F04-92F2-B4E04D3FCE30}" dt="2023-10-06T19:17:57.178" v="951"/>
              <pc2:cmMkLst xmlns:pc2="http://schemas.microsoft.com/office/powerpoint/2019/9/main/command">
                <pc:docMk/>
                <pc:sldMk cId="603356815" sldId="2146846036"/>
                <pc2:cmMk id="{5B052D8B-597A-4672-9BDC-B56269F535FC}"/>
              </pc2:cmMkLst>
            </pc226:cmChg>
          </p:ext>
        </pc:extLst>
      </pc:sldChg>
      <pc:sldChg chg="addCm delCm modCm">
        <pc:chgData name="Karolina Guillen" userId="c1c08796-a0be-47c6-af52-5d31fd96ec50" providerId="ADAL" clId="{EDA621AF-0920-4F04-92F2-B4E04D3FCE30}" dt="2023-10-13T21:40:00.201" v="5121"/>
        <pc:sldMkLst>
          <pc:docMk/>
          <pc:sldMk cId="451430938" sldId="2146846037"/>
        </pc:sldMkLst>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EDA621AF-0920-4F04-92F2-B4E04D3FCE30}" dt="2023-10-13T21:39:46.284" v="5120"/>
              <pc2:cmMkLst xmlns:pc2="http://schemas.microsoft.com/office/powerpoint/2019/9/main/command">
                <pc:docMk/>
                <pc:sldMk cId="451430938" sldId="2146846037"/>
                <pc2:cmMk id="{DDEA06B8-DCA2-442C-9DB1-24B2E8D3D318}"/>
              </pc2:cmMkLst>
              <pc226:cmRplyChg chg="add">
                <pc226:chgData name="Karolina Guillen" userId="c1c08796-a0be-47c6-af52-5d31fd96ec50" providerId="ADAL" clId="{EDA621AF-0920-4F04-92F2-B4E04D3FCE30}" dt="2023-10-13T14:13:50.868" v="2726"/>
                <pc2:cmRplyMkLst xmlns:pc2="http://schemas.microsoft.com/office/powerpoint/2019/9/main/command">
                  <pc:docMk/>
                  <pc:sldMk cId="451430938" sldId="2146846037"/>
                  <pc2:cmMk id="{DDEA06B8-DCA2-442C-9DB1-24B2E8D3D318}"/>
                  <pc2:cmRplyMk id="{75350986-1BA0-47FF-9617-D58856AB9D4C}"/>
                </pc2:cmRplyMkLst>
              </pc226:cmRplyChg>
            </pc226:cmChg>
            <pc226:cmChg xmlns:pc226="http://schemas.microsoft.com/office/powerpoint/2022/06/main/command" chg="add">
              <pc226:chgData name="Karolina Guillen" userId="c1c08796-a0be-47c6-af52-5d31fd96ec50" providerId="ADAL" clId="{EDA621AF-0920-4F04-92F2-B4E04D3FCE30}" dt="2023-10-13T21:40:00.201" v="5121"/>
              <pc2:cmMkLst xmlns:pc2="http://schemas.microsoft.com/office/powerpoint/2019/9/main/command">
                <pc:docMk/>
                <pc:sldMk cId="451430938" sldId="2146846037"/>
                <pc2:cmMk id="{07C1D6D8-B2DC-4A3E-8906-49A51ACBE364}"/>
              </pc2:cmMkLst>
            </pc226:cmChg>
          </p:ext>
        </pc:extLst>
      </pc:sldChg>
      <pc:sldChg chg="modSp mod">
        <pc:chgData name="Karolina Guillen" userId="c1c08796-a0be-47c6-af52-5d31fd96ec50" providerId="ADAL" clId="{EDA621AF-0920-4F04-92F2-B4E04D3FCE30}" dt="2023-10-06T14:23:40.749" v="276" actId="1036"/>
        <pc:sldMkLst>
          <pc:docMk/>
          <pc:sldMk cId="1607188376" sldId="2146846039"/>
        </pc:sldMkLst>
        <pc:spChg chg="mod">
          <ac:chgData name="Karolina Guillen" userId="c1c08796-a0be-47c6-af52-5d31fd96ec50" providerId="ADAL" clId="{EDA621AF-0920-4F04-92F2-B4E04D3FCE30}" dt="2023-10-06T14:23:40.749" v="276" actId="1036"/>
          <ac:spMkLst>
            <pc:docMk/>
            <pc:sldMk cId="1607188376" sldId="2146846039"/>
            <ac:spMk id="4" creationId="{1BF894CE-5EB9-4BB3-F6C7-477E37F6A6AA}"/>
          </ac:spMkLst>
        </pc:spChg>
      </pc:sldChg>
      <pc:sldChg chg="delSp modSp mod addCm delCm modCm">
        <pc:chgData name="Karolina Guillen" userId="c1c08796-a0be-47c6-af52-5d31fd96ec50" providerId="ADAL" clId="{EDA621AF-0920-4F04-92F2-B4E04D3FCE30}" dt="2023-10-13T21:43:21.909" v="5135" actId="478"/>
        <pc:sldMkLst>
          <pc:docMk/>
          <pc:sldMk cId="380113142" sldId="2146846040"/>
        </pc:sldMkLst>
        <pc:spChg chg="mod">
          <ac:chgData name="Karolina Guillen" userId="c1c08796-a0be-47c6-af52-5d31fd96ec50" providerId="ADAL" clId="{EDA621AF-0920-4F04-92F2-B4E04D3FCE30}" dt="2023-10-06T14:23:19.386" v="267" actId="20577"/>
          <ac:spMkLst>
            <pc:docMk/>
            <pc:sldMk cId="380113142" sldId="2146846040"/>
            <ac:spMk id="4" creationId="{1BF894CE-5EB9-4BB3-F6C7-477E37F6A6AA}"/>
          </ac:spMkLst>
        </pc:spChg>
        <pc:graphicFrameChg chg="mod">
          <ac:chgData name="Karolina Guillen" userId="c1c08796-a0be-47c6-af52-5d31fd96ec50" providerId="ADAL" clId="{EDA621AF-0920-4F04-92F2-B4E04D3FCE30}" dt="2023-10-13T21:43:09.922" v="5133"/>
          <ac:graphicFrameMkLst>
            <pc:docMk/>
            <pc:sldMk cId="380113142" sldId="2146846040"/>
            <ac:graphicFrameMk id="8" creationId="{41D9CEBC-0043-B0D7-F82F-1C15645F33D3}"/>
          </ac:graphicFrameMkLst>
        </pc:graphicFrameChg>
        <pc:picChg chg="mod">
          <ac:chgData name="Karolina Guillen" userId="c1c08796-a0be-47c6-af52-5d31fd96ec50" providerId="ADAL" clId="{EDA621AF-0920-4F04-92F2-B4E04D3FCE30}" dt="2023-10-06T15:02:53.026" v="342" actId="14826"/>
          <ac:picMkLst>
            <pc:docMk/>
            <pc:sldMk cId="380113142" sldId="2146846040"/>
            <ac:picMk id="11" creationId="{9284066A-6E59-EB31-D5C9-E48FC33D7AA5}"/>
          </ac:picMkLst>
        </pc:picChg>
        <pc:cxnChg chg="del">
          <ac:chgData name="Karolina Guillen" userId="c1c08796-a0be-47c6-af52-5d31fd96ec50" providerId="ADAL" clId="{EDA621AF-0920-4F04-92F2-B4E04D3FCE30}" dt="2023-10-13T21:43:21.909" v="5135" actId="478"/>
          <ac:cxnSpMkLst>
            <pc:docMk/>
            <pc:sldMk cId="380113142" sldId="2146846040"/>
            <ac:cxnSpMk id="12" creationId="{2AF6B191-CBB7-BE40-BF55-AE70190FDA07}"/>
          </ac:cxnSpMkLst>
        </pc:cxnChg>
        <pc:extLst>
          <p:ext xmlns:p="http://schemas.openxmlformats.org/presentationml/2006/main" uri="{D6D511B9-2390-475A-947B-AFAB55BFBCF1}">
            <pc226:cmChg xmlns:pc226="http://schemas.microsoft.com/office/powerpoint/2022/06/main/command" chg="del mod">
              <pc226:chgData name="Karolina Guillen" userId="c1c08796-a0be-47c6-af52-5d31fd96ec50" providerId="ADAL" clId="{EDA621AF-0920-4F04-92F2-B4E04D3FCE30}" dt="2023-10-06T14:23:34.965" v="268"/>
              <pc2:cmMkLst xmlns:pc2="http://schemas.microsoft.com/office/powerpoint/2019/9/main/command">
                <pc:docMk/>
                <pc:sldMk cId="380113142" sldId="2146846040"/>
                <pc2:cmMk id="{5BD3A044-DA01-45B8-A644-83F6A6C881E7}"/>
              </pc2:cmMkLst>
            </pc226:cmChg>
            <pc226:cmChg xmlns:pc226="http://schemas.microsoft.com/office/powerpoint/2022/06/main/command" chg="add mod">
              <pc226:chgData name="Karolina Guillen" userId="c1c08796-a0be-47c6-af52-5d31fd96ec50" providerId="ADAL" clId="{EDA621AF-0920-4F04-92F2-B4E04D3FCE30}" dt="2023-10-13T21:43:15.393" v="5134"/>
              <pc2:cmMkLst xmlns:pc2="http://schemas.microsoft.com/office/powerpoint/2019/9/main/command">
                <pc:docMk/>
                <pc:sldMk cId="380113142" sldId="2146846040"/>
                <pc2:cmMk id="{1C801B75-EC35-4E43-8E13-9AD44C8F4FB6}"/>
              </pc2:cmMkLst>
            </pc226:cmChg>
          </p:ext>
        </pc:extLst>
      </pc:sldChg>
      <pc:sldChg chg="modSp mod">
        <pc:chgData name="Karolina Guillen" userId="c1c08796-a0be-47c6-af52-5d31fd96ec50" providerId="ADAL" clId="{EDA621AF-0920-4F04-92F2-B4E04D3FCE30}" dt="2023-10-13T21:07:57.549" v="4702" actId="20577"/>
        <pc:sldMkLst>
          <pc:docMk/>
          <pc:sldMk cId="973972818" sldId="2146846041"/>
        </pc:sldMkLst>
        <pc:spChg chg="mod">
          <ac:chgData name="Karolina Guillen" userId="c1c08796-a0be-47c6-af52-5d31fd96ec50" providerId="ADAL" clId="{EDA621AF-0920-4F04-92F2-B4E04D3FCE30}" dt="2023-10-13T21:07:57.549" v="4702" actId="20577"/>
          <ac:spMkLst>
            <pc:docMk/>
            <pc:sldMk cId="973972818" sldId="2146846041"/>
            <ac:spMk id="11" creationId="{8E750D6E-2681-2D9A-DC8B-A35A1E102D39}"/>
          </ac:spMkLst>
        </pc:spChg>
      </pc:sldChg>
      <pc:sldChg chg="addSp delSp modSp del mod addCm">
        <pc:chgData name="Karolina Guillen" userId="c1c08796-a0be-47c6-af52-5d31fd96ec50" providerId="ADAL" clId="{EDA621AF-0920-4F04-92F2-B4E04D3FCE30}" dt="2023-10-13T14:16:26.253" v="2731" actId="2696"/>
        <pc:sldMkLst>
          <pc:docMk/>
          <pc:sldMk cId="1096232654" sldId="2146846042"/>
        </pc:sldMkLst>
        <pc:spChg chg="del">
          <ac:chgData name="Karolina Guillen" userId="c1c08796-a0be-47c6-af52-5d31fd96ec50" providerId="ADAL" clId="{EDA621AF-0920-4F04-92F2-B4E04D3FCE30}" dt="2023-10-06T15:03:26.476" v="343" actId="478"/>
          <ac:spMkLst>
            <pc:docMk/>
            <pc:sldMk cId="1096232654" sldId="2146846042"/>
            <ac:spMk id="2" creationId="{FCBDC27E-CBEC-9893-300D-A6D1E52B137B}"/>
          </ac:spMkLst>
        </pc:spChg>
        <pc:spChg chg="mod">
          <ac:chgData name="Karolina Guillen" userId="c1c08796-a0be-47c6-af52-5d31fd96ec50" providerId="ADAL" clId="{EDA621AF-0920-4F04-92F2-B4E04D3FCE30}" dt="2023-10-06T15:44:21.277" v="797" actId="20577"/>
          <ac:spMkLst>
            <pc:docMk/>
            <pc:sldMk cId="1096232654" sldId="2146846042"/>
            <ac:spMk id="4" creationId="{266BE989-FC87-6742-2706-6F3C1333D0C1}"/>
          </ac:spMkLst>
        </pc:spChg>
        <pc:picChg chg="del">
          <ac:chgData name="Karolina Guillen" userId="c1c08796-a0be-47c6-af52-5d31fd96ec50" providerId="ADAL" clId="{EDA621AF-0920-4F04-92F2-B4E04D3FCE30}" dt="2023-10-06T15:15:42.798" v="362" actId="478"/>
          <ac:picMkLst>
            <pc:docMk/>
            <pc:sldMk cId="1096232654" sldId="2146846042"/>
            <ac:picMk id="10" creationId="{47DA177C-09C7-53CB-E6BC-7927C7B73E84}"/>
          </ac:picMkLst>
        </pc:picChg>
        <pc:picChg chg="add mod ord modCrop">
          <ac:chgData name="Karolina Guillen" userId="c1c08796-a0be-47c6-af52-5d31fd96ec50" providerId="ADAL" clId="{EDA621AF-0920-4F04-92F2-B4E04D3FCE30}" dt="2023-10-06T15:16:49.662" v="368" actId="167"/>
          <ac:picMkLst>
            <pc:docMk/>
            <pc:sldMk cId="1096232654" sldId="2146846042"/>
            <ac:picMk id="11" creationId="{705662CF-33D8-DB28-EFBB-EFF5D91F0778}"/>
          </ac:picMkLst>
        </pc:picChg>
        <pc:picChg chg="del mod">
          <ac:chgData name="Karolina Guillen" userId="c1c08796-a0be-47c6-af52-5d31fd96ec50" providerId="ADAL" clId="{EDA621AF-0920-4F04-92F2-B4E04D3FCE30}" dt="2023-10-06T15:15:48.325" v="363" actId="478"/>
          <ac:picMkLst>
            <pc:docMk/>
            <pc:sldMk cId="1096232654" sldId="2146846042"/>
            <ac:picMk id="12" creationId="{B8D7F48C-60F8-21FC-E4D3-BE5167BC67AE}"/>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EDA621AF-0920-4F04-92F2-B4E04D3FCE30}" dt="2023-10-06T19:14:07.382" v="947"/>
              <pc2:cmMkLst xmlns:pc2="http://schemas.microsoft.com/office/powerpoint/2019/9/main/command">
                <pc:docMk/>
                <pc:sldMk cId="1096232654" sldId="2146846042"/>
                <pc2:cmMk id="{53F65F4B-048C-4BA2-A01D-DBB98919D933}"/>
              </pc2:cmMkLst>
            </pc226:cmChg>
          </p:ext>
        </pc:extLst>
      </pc:sldChg>
      <pc:sldChg chg="modSp mod">
        <pc:chgData name="Karolina Guillen" userId="c1c08796-a0be-47c6-af52-5d31fd96ec50" providerId="ADAL" clId="{EDA621AF-0920-4F04-92F2-B4E04D3FCE30}" dt="2023-10-13T20:43:51.272" v="4655" actId="20577"/>
        <pc:sldMkLst>
          <pc:docMk/>
          <pc:sldMk cId="3004803759" sldId="2146846043"/>
        </pc:sldMkLst>
        <pc:spChg chg="mod">
          <ac:chgData name="Karolina Guillen" userId="c1c08796-a0be-47c6-af52-5d31fd96ec50" providerId="ADAL" clId="{EDA621AF-0920-4F04-92F2-B4E04D3FCE30}" dt="2023-10-06T19:15:58.313" v="950" actId="14100"/>
          <ac:spMkLst>
            <pc:docMk/>
            <pc:sldMk cId="3004803759" sldId="2146846043"/>
            <ac:spMk id="4" creationId="{CCBA6870-98B9-DCFE-926E-DA00EE317545}"/>
          </ac:spMkLst>
        </pc:spChg>
        <pc:spChg chg="mod">
          <ac:chgData name="Karolina Guillen" userId="c1c08796-a0be-47c6-af52-5d31fd96ec50" providerId="ADAL" clId="{EDA621AF-0920-4F04-92F2-B4E04D3FCE30}" dt="2023-10-13T20:43:51.272" v="4655" actId="20577"/>
          <ac:spMkLst>
            <pc:docMk/>
            <pc:sldMk cId="3004803759" sldId="2146846043"/>
            <ac:spMk id="42" creationId="{D8F0AEF1-89D6-4008-A26D-954198072C0E}"/>
          </ac:spMkLst>
        </pc:spChg>
        <pc:grpChg chg="mod">
          <ac:chgData name="Karolina Guillen" userId="c1c08796-a0be-47c6-af52-5d31fd96ec50" providerId="ADAL" clId="{EDA621AF-0920-4F04-92F2-B4E04D3FCE30}" dt="2023-10-03T14:24:57.159" v="13" actId="14100"/>
          <ac:grpSpMkLst>
            <pc:docMk/>
            <pc:sldMk cId="3004803759" sldId="2146846043"/>
            <ac:grpSpMk id="40" creationId="{7B146417-3A42-4BC1-8172-E26106665BDB}"/>
          </ac:grpSpMkLst>
        </pc:grpChg>
      </pc:sldChg>
      <pc:sldChg chg="addSp modSp mod">
        <pc:chgData name="Karolina Guillen" userId="c1c08796-a0be-47c6-af52-5d31fd96ec50" providerId="ADAL" clId="{EDA621AF-0920-4F04-92F2-B4E04D3FCE30}" dt="2023-10-06T14:53:48.350" v="301" actId="552"/>
        <pc:sldMkLst>
          <pc:docMk/>
          <pc:sldMk cId="3810176395" sldId="2146846044"/>
        </pc:sldMkLst>
        <pc:spChg chg="mod">
          <ac:chgData name="Karolina Guillen" userId="c1c08796-a0be-47c6-af52-5d31fd96ec50" providerId="ADAL" clId="{EDA621AF-0920-4F04-92F2-B4E04D3FCE30}" dt="2023-10-06T14:53:24.677" v="297" actId="164"/>
          <ac:spMkLst>
            <pc:docMk/>
            <pc:sldMk cId="3810176395" sldId="2146846044"/>
            <ac:spMk id="8" creationId="{4553FF1D-8569-13FC-380A-29C7AE90B46B}"/>
          </ac:spMkLst>
        </pc:spChg>
        <pc:grpChg chg="add mod">
          <ac:chgData name="Karolina Guillen" userId="c1c08796-a0be-47c6-af52-5d31fd96ec50" providerId="ADAL" clId="{EDA621AF-0920-4F04-92F2-B4E04D3FCE30}" dt="2023-10-06T14:53:48.350" v="301" actId="552"/>
          <ac:grpSpMkLst>
            <pc:docMk/>
            <pc:sldMk cId="3810176395" sldId="2146846044"/>
            <ac:grpSpMk id="6" creationId="{E4966DC2-525A-C246-ABB9-8238EB620650}"/>
          </ac:grpSpMkLst>
        </pc:grpChg>
        <pc:graphicFrameChg chg="mod">
          <ac:chgData name="Karolina Guillen" userId="c1c08796-a0be-47c6-af52-5d31fd96ec50" providerId="ADAL" clId="{EDA621AF-0920-4F04-92F2-B4E04D3FCE30}" dt="2023-10-06T14:53:24.677" v="297" actId="164"/>
          <ac:graphicFrameMkLst>
            <pc:docMk/>
            <pc:sldMk cId="3810176395" sldId="2146846044"/>
            <ac:graphicFrameMk id="3" creationId="{01630254-4821-4042-171F-5AE36D59AE22}"/>
          </ac:graphicFrameMkLst>
        </pc:graphicFrameChg>
        <pc:picChg chg="mod modCrop">
          <ac:chgData name="Karolina Guillen" userId="c1c08796-a0be-47c6-af52-5d31fd96ec50" providerId="ADAL" clId="{EDA621AF-0920-4F04-92F2-B4E04D3FCE30}" dt="2023-10-06T14:53:47.741" v="300" actId="553"/>
          <ac:picMkLst>
            <pc:docMk/>
            <pc:sldMk cId="3810176395" sldId="2146846044"/>
            <ac:picMk id="10" creationId="{53766992-D782-BCCD-8EA9-B4DE994209FE}"/>
          </ac:picMkLst>
        </pc:picChg>
        <pc:cxnChg chg="mod">
          <ac:chgData name="Karolina Guillen" userId="c1c08796-a0be-47c6-af52-5d31fd96ec50" providerId="ADAL" clId="{EDA621AF-0920-4F04-92F2-B4E04D3FCE30}" dt="2023-10-06T14:53:24.677" v="297" actId="164"/>
          <ac:cxnSpMkLst>
            <pc:docMk/>
            <pc:sldMk cId="3810176395" sldId="2146846044"/>
            <ac:cxnSpMk id="13" creationId="{B6A624EC-8C7A-A2FB-A355-2C1199E90E65}"/>
          </ac:cxnSpMkLst>
        </pc:cxnChg>
      </pc:sldChg>
      <pc:sldChg chg="addSp modSp mod">
        <pc:chgData name="Karolina Guillen" userId="c1c08796-a0be-47c6-af52-5d31fd96ec50" providerId="ADAL" clId="{EDA621AF-0920-4F04-92F2-B4E04D3FCE30}" dt="2023-10-06T19:15:29.325" v="949" actId="552"/>
        <pc:sldMkLst>
          <pc:docMk/>
          <pc:sldMk cId="3523063857" sldId="2146846045"/>
        </pc:sldMkLst>
        <pc:spChg chg="mod">
          <ac:chgData name="Karolina Guillen" userId="c1c08796-a0be-47c6-af52-5d31fd96ec50" providerId="ADAL" clId="{EDA621AF-0920-4F04-92F2-B4E04D3FCE30}" dt="2023-10-06T14:53:56.411" v="302" actId="164"/>
          <ac:spMkLst>
            <pc:docMk/>
            <pc:sldMk cId="3523063857" sldId="2146846045"/>
            <ac:spMk id="4" creationId="{5A003BA9-A805-9DD8-A018-2C6A5200E155}"/>
          </ac:spMkLst>
        </pc:spChg>
        <pc:spChg chg="mod">
          <ac:chgData name="Karolina Guillen" userId="c1c08796-a0be-47c6-af52-5d31fd96ec50" providerId="ADAL" clId="{EDA621AF-0920-4F04-92F2-B4E04D3FCE30}" dt="2023-10-06T14:53:56.411" v="302" actId="164"/>
          <ac:spMkLst>
            <pc:docMk/>
            <pc:sldMk cId="3523063857" sldId="2146846045"/>
            <ac:spMk id="8" creationId="{01ED545E-56D2-96F9-EE5A-DF49B408BF93}"/>
          </ac:spMkLst>
        </pc:spChg>
        <pc:spChg chg="mod">
          <ac:chgData name="Karolina Guillen" userId="c1c08796-a0be-47c6-af52-5d31fd96ec50" providerId="ADAL" clId="{EDA621AF-0920-4F04-92F2-B4E04D3FCE30}" dt="2023-10-06T14:54:00.528" v="303" actId="164"/>
          <ac:spMkLst>
            <pc:docMk/>
            <pc:sldMk cId="3523063857" sldId="2146846045"/>
            <ac:spMk id="11" creationId="{18928238-6910-8544-BFAE-291BA39257B7}"/>
          </ac:spMkLst>
        </pc:spChg>
        <pc:spChg chg="mod">
          <ac:chgData name="Karolina Guillen" userId="c1c08796-a0be-47c6-af52-5d31fd96ec50" providerId="ADAL" clId="{EDA621AF-0920-4F04-92F2-B4E04D3FCE30}" dt="2023-10-06T14:54:00.528" v="303" actId="164"/>
          <ac:spMkLst>
            <pc:docMk/>
            <pc:sldMk cId="3523063857" sldId="2146846045"/>
            <ac:spMk id="12" creationId="{887653E6-C091-F345-7E37-D5062D52F3B3}"/>
          </ac:spMkLst>
        </pc:spChg>
        <pc:spChg chg="mod">
          <ac:chgData name="Karolina Guillen" userId="c1c08796-a0be-47c6-af52-5d31fd96ec50" providerId="ADAL" clId="{EDA621AF-0920-4F04-92F2-B4E04D3FCE30}" dt="2023-10-06T14:53:56.411" v="302" actId="164"/>
          <ac:spMkLst>
            <pc:docMk/>
            <pc:sldMk cId="3523063857" sldId="2146846045"/>
            <ac:spMk id="23" creationId="{82B3F078-A936-75E5-86B6-20EA608581DC}"/>
          </ac:spMkLst>
        </pc:spChg>
        <pc:spChg chg="mod">
          <ac:chgData name="Karolina Guillen" userId="c1c08796-a0be-47c6-af52-5d31fd96ec50" providerId="ADAL" clId="{EDA621AF-0920-4F04-92F2-B4E04D3FCE30}" dt="2023-10-06T14:53:56.411" v="302" actId="164"/>
          <ac:spMkLst>
            <pc:docMk/>
            <pc:sldMk cId="3523063857" sldId="2146846045"/>
            <ac:spMk id="24" creationId="{7A485DA0-F1B0-B1E5-B042-20E6D38A81FB}"/>
          </ac:spMkLst>
        </pc:spChg>
        <pc:spChg chg="mod">
          <ac:chgData name="Karolina Guillen" userId="c1c08796-a0be-47c6-af52-5d31fd96ec50" providerId="ADAL" clId="{EDA621AF-0920-4F04-92F2-B4E04D3FCE30}" dt="2023-10-06T14:53:56.411" v="302" actId="164"/>
          <ac:spMkLst>
            <pc:docMk/>
            <pc:sldMk cId="3523063857" sldId="2146846045"/>
            <ac:spMk id="25" creationId="{758AEB6D-51C6-A78B-ACE5-B09846D92FCA}"/>
          </ac:spMkLst>
        </pc:spChg>
        <pc:spChg chg="mod">
          <ac:chgData name="Karolina Guillen" userId="c1c08796-a0be-47c6-af52-5d31fd96ec50" providerId="ADAL" clId="{EDA621AF-0920-4F04-92F2-B4E04D3FCE30}" dt="2023-10-06T14:53:56.411" v="302" actId="164"/>
          <ac:spMkLst>
            <pc:docMk/>
            <pc:sldMk cId="3523063857" sldId="2146846045"/>
            <ac:spMk id="26" creationId="{AA8CA2F1-77BC-D466-23E0-B2F02EC6AC21}"/>
          </ac:spMkLst>
        </pc:spChg>
        <pc:spChg chg="mod">
          <ac:chgData name="Karolina Guillen" userId="c1c08796-a0be-47c6-af52-5d31fd96ec50" providerId="ADAL" clId="{EDA621AF-0920-4F04-92F2-B4E04D3FCE30}" dt="2023-10-06T14:53:56.411" v="302" actId="164"/>
          <ac:spMkLst>
            <pc:docMk/>
            <pc:sldMk cId="3523063857" sldId="2146846045"/>
            <ac:spMk id="27" creationId="{8FF600A5-8348-477B-77B6-D3E114C41450}"/>
          </ac:spMkLst>
        </pc:spChg>
        <pc:spChg chg="mod">
          <ac:chgData name="Karolina Guillen" userId="c1c08796-a0be-47c6-af52-5d31fd96ec50" providerId="ADAL" clId="{EDA621AF-0920-4F04-92F2-B4E04D3FCE30}" dt="2023-10-06T14:53:56.411" v="302" actId="164"/>
          <ac:spMkLst>
            <pc:docMk/>
            <pc:sldMk cId="3523063857" sldId="2146846045"/>
            <ac:spMk id="28" creationId="{974456BB-8796-5D8A-23F0-4F0F42885D25}"/>
          </ac:spMkLst>
        </pc:spChg>
        <pc:spChg chg="mod">
          <ac:chgData name="Karolina Guillen" userId="c1c08796-a0be-47c6-af52-5d31fd96ec50" providerId="ADAL" clId="{EDA621AF-0920-4F04-92F2-B4E04D3FCE30}" dt="2023-10-06T14:53:56.411" v="302" actId="164"/>
          <ac:spMkLst>
            <pc:docMk/>
            <pc:sldMk cId="3523063857" sldId="2146846045"/>
            <ac:spMk id="29" creationId="{7B4BA9B2-3C3D-A001-CA8E-15D7B5F0E3AE}"/>
          </ac:spMkLst>
        </pc:spChg>
        <pc:spChg chg="mod">
          <ac:chgData name="Karolina Guillen" userId="c1c08796-a0be-47c6-af52-5d31fd96ec50" providerId="ADAL" clId="{EDA621AF-0920-4F04-92F2-B4E04D3FCE30}" dt="2023-10-06T14:53:56.411" v="302" actId="164"/>
          <ac:spMkLst>
            <pc:docMk/>
            <pc:sldMk cId="3523063857" sldId="2146846045"/>
            <ac:spMk id="30" creationId="{D338A2EA-0D66-D117-FB5C-72E0E0A1BB65}"/>
          </ac:spMkLst>
        </pc:spChg>
        <pc:spChg chg="mod">
          <ac:chgData name="Karolina Guillen" userId="c1c08796-a0be-47c6-af52-5d31fd96ec50" providerId="ADAL" clId="{EDA621AF-0920-4F04-92F2-B4E04D3FCE30}" dt="2023-10-06T14:53:56.411" v="302" actId="164"/>
          <ac:spMkLst>
            <pc:docMk/>
            <pc:sldMk cId="3523063857" sldId="2146846045"/>
            <ac:spMk id="31" creationId="{5434D639-384A-B8A1-E708-310E12816B2B}"/>
          </ac:spMkLst>
        </pc:spChg>
        <pc:spChg chg="mod">
          <ac:chgData name="Karolina Guillen" userId="c1c08796-a0be-47c6-af52-5d31fd96ec50" providerId="ADAL" clId="{EDA621AF-0920-4F04-92F2-B4E04D3FCE30}" dt="2023-10-06T14:53:56.411" v="302" actId="164"/>
          <ac:spMkLst>
            <pc:docMk/>
            <pc:sldMk cId="3523063857" sldId="2146846045"/>
            <ac:spMk id="32" creationId="{338802F1-FF74-B78C-AB24-79D5B8D79D50}"/>
          </ac:spMkLst>
        </pc:spChg>
        <pc:grpChg chg="add mod">
          <ac:chgData name="Karolina Guillen" userId="c1c08796-a0be-47c6-af52-5d31fd96ec50" providerId="ADAL" clId="{EDA621AF-0920-4F04-92F2-B4E04D3FCE30}" dt="2023-10-06T19:15:29.325" v="949" actId="552"/>
          <ac:grpSpMkLst>
            <pc:docMk/>
            <pc:sldMk cId="3523063857" sldId="2146846045"/>
            <ac:grpSpMk id="10" creationId="{A8A625C8-AB26-D351-C296-452B2EB6DB66}"/>
          </ac:grpSpMkLst>
        </pc:grpChg>
        <pc:grpChg chg="add mod">
          <ac:chgData name="Karolina Guillen" userId="c1c08796-a0be-47c6-af52-5d31fd96ec50" providerId="ADAL" clId="{EDA621AF-0920-4F04-92F2-B4E04D3FCE30}" dt="2023-10-06T19:15:26.185" v="948" actId="553"/>
          <ac:grpSpMkLst>
            <pc:docMk/>
            <pc:sldMk cId="3523063857" sldId="2146846045"/>
            <ac:grpSpMk id="13" creationId="{7F2D21D4-E749-08BB-AEFA-FEEE6723B2F8}"/>
          </ac:grpSpMkLst>
        </pc:grpChg>
        <pc:graphicFrameChg chg="mod">
          <ac:chgData name="Karolina Guillen" userId="c1c08796-a0be-47c6-af52-5d31fd96ec50" providerId="ADAL" clId="{EDA621AF-0920-4F04-92F2-B4E04D3FCE30}" dt="2023-10-06T14:53:56.411" v="302" actId="164"/>
          <ac:graphicFrameMkLst>
            <pc:docMk/>
            <pc:sldMk cId="3523063857" sldId="2146846045"/>
            <ac:graphicFrameMk id="3" creationId="{01630254-4821-4042-171F-5AE36D59AE22}"/>
          </ac:graphicFrameMkLst>
        </pc:graphicFrameChg>
      </pc:sldChg>
      <pc:sldChg chg="addSp delSp modSp mod">
        <pc:chgData name="Karolina Guillen" userId="c1c08796-a0be-47c6-af52-5d31fd96ec50" providerId="ADAL" clId="{EDA621AF-0920-4F04-92F2-B4E04D3FCE30}" dt="2023-10-13T19:23:03.603" v="4634" actId="1036"/>
        <pc:sldMkLst>
          <pc:docMk/>
          <pc:sldMk cId="4090158831" sldId="2146846046"/>
        </pc:sldMkLst>
        <pc:spChg chg="mod ord">
          <ac:chgData name="Karolina Guillen" userId="c1c08796-a0be-47c6-af52-5d31fd96ec50" providerId="ADAL" clId="{EDA621AF-0920-4F04-92F2-B4E04D3FCE30}" dt="2023-10-13T18:36:36.753" v="3827" actId="167"/>
          <ac:spMkLst>
            <pc:docMk/>
            <pc:sldMk cId="4090158831" sldId="2146846046"/>
            <ac:spMk id="3" creationId="{44D98E70-2DBF-3F2C-C92A-913A7C6A2CCE}"/>
          </ac:spMkLst>
        </pc:spChg>
        <pc:spChg chg="mod">
          <ac:chgData name="Karolina Guillen" userId="c1c08796-a0be-47c6-af52-5d31fd96ec50" providerId="ADAL" clId="{EDA621AF-0920-4F04-92F2-B4E04D3FCE30}" dt="2023-10-13T19:20:35.528" v="4596" actId="20577"/>
          <ac:spMkLst>
            <pc:docMk/>
            <pc:sldMk cId="4090158831" sldId="2146846046"/>
            <ac:spMk id="4" creationId="{1BF894CE-5EB9-4BB3-F6C7-477E37F6A6AA}"/>
          </ac:spMkLst>
        </pc:spChg>
        <pc:spChg chg="add mod">
          <ac:chgData name="Karolina Guillen" userId="c1c08796-a0be-47c6-af52-5d31fd96ec50" providerId="ADAL" clId="{EDA621AF-0920-4F04-92F2-B4E04D3FCE30}" dt="2023-10-13T19:19:27.982" v="4546" actId="20577"/>
          <ac:spMkLst>
            <pc:docMk/>
            <pc:sldMk cId="4090158831" sldId="2146846046"/>
            <ac:spMk id="5" creationId="{8EAA1A83-DD2D-A477-6CFF-F99156A2C8D5}"/>
          </ac:spMkLst>
        </pc:spChg>
        <pc:spChg chg="add del mod">
          <ac:chgData name="Karolina Guillen" userId="c1c08796-a0be-47c6-af52-5d31fd96ec50" providerId="ADAL" clId="{EDA621AF-0920-4F04-92F2-B4E04D3FCE30}" dt="2023-10-13T17:26:55.797" v="2958" actId="478"/>
          <ac:spMkLst>
            <pc:docMk/>
            <pc:sldMk cId="4090158831" sldId="2146846046"/>
            <ac:spMk id="7" creationId="{01EF568B-2EA8-34A2-58E1-04EEAC66CBB5}"/>
          </ac:spMkLst>
        </pc:spChg>
        <pc:spChg chg="mod">
          <ac:chgData name="Karolina Guillen" userId="c1c08796-a0be-47c6-af52-5d31fd96ec50" providerId="ADAL" clId="{EDA621AF-0920-4F04-92F2-B4E04D3FCE30}" dt="2023-10-13T17:37:25.975" v="3591" actId="1037"/>
          <ac:spMkLst>
            <pc:docMk/>
            <pc:sldMk cId="4090158831" sldId="2146846046"/>
            <ac:spMk id="8" creationId="{569CC2EB-6331-8832-92EB-CE312C387E14}"/>
          </ac:spMkLst>
        </pc:spChg>
        <pc:spChg chg="add mod">
          <ac:chgData name="Karolina Guillen" userId="c1c08796-a0be-47c6-af52-5d31fd96ec50" providerId="ADAL" clId="{EDA621AF-0920-4F04-92F2-B4E04D3FCE30}" dt="2023-10-13T17:48:24.138" v="3719" actId="12788"/>
          <ac:spMkLst>
            <pc:docMk/>
            <pc:sldMk cId="4090158831" sldId="2146846046"/>
            <ac:spMk id="9" creationId="{CBA09294-795B-01BF-E162-0ECFD459021A}"/>
          </ac:spMkLst>
        </pc:spChg>
        <pc:spChg chg="add mod topLvl">
          <ac:chgData name="Karolina Guillen" userId="c1c08796-a0be-47c6-af52-5d31fd96ec50" providerId="ADAL" clId="{EDA621AF-0920-4F04-92F2-B4E04D3FCE30}" dt="2023-10-13T19:21:15.256" v="4599" actId="20577"/>
          <ac:spMkLst>
            <pc:docMk/>
            <pc:sldMk cId="4090158831" sldId="2146846046"/>
            <ac:spMk id="10" creationId="{39A245FD-E3E7-9805-D18B-8419FFB7D4E5}"/>
          </ac:spMkLst>
        </pc:spChg>
        <pc:spChg chg="add del mod">
          <ac:chgData name="Karolina Guillen" userId="c1c08796-a0be-47c6-af52-5d31fd96ec50" providerId="ADAL" clId="{EDA621AF-0920-4F04-92F2-B4E04D3FCE30}" dt="2023-10-13T18:47:00.491" v="3933" actId="478"/>
          <ac:spMkLst>
            <pc:docMk/>
            <pc:sldMk cId="4090158831" sldId="2146846046"/>
            <ac:spMk id="11" creationId="{78C9D593-3ABA-A6DD-9701-1C42C8700BB6}"/>
          </ac:spMkLst>
        </pc:spChg>
        <pc:spChg chg="add del mod">
          <ac:chgData name="Karolina Guillen" userId="c1c08796-a0be-47c6-af52-5d31fd96ec50" providerId="ADAL" clId="{EDA621AF-0920-4F04-92F2-B4E04D3FCE30}" dt="2023-10-13T18:49:19.342" v="3980" actId="478"/>
          <ac:spMkLst>
            <pc:docMk/>
            <pc:sldMk cId="4090158831" sldId="2146846046"/>
            <ac:spMk id="12" creationId="{F67C259D-8469-785B-8C16-E276F998A46D}"/>
          </ac:spMkLst>
        </pc:spChg>
        <pc:spChg chg="mod">
          <ac:chgData name="Karolina Guillen" userId="c1c08796-a0be-47c6-af52-5d31fd96ec50" providerId="ADAL" clId="{EDA621AF-0920-4F04-92F2-B4E04D3FCE30}" dt="2023-10-13T19:19:00.314" v="4511"/>
          <ac:spMkLst>
            <pc:docMk/>
            <pc:sldMk cId="4090158831" sldId="2146846046"/>
            <ac:spMk id="13" creationId="{C5DCA3D2-8819-E209-9585-1D0E121DB780}"/>
          </ac:spMkLst>
        </pc:spChg>
        <pc:spChg chg="add del mod">
          <ac:chgData name="Karolina Guillen" userId="c1c08796-a0be-47c6-af52-5d31fd96ec50" providerId="ADAL" clId="{EDA621AF-0920-4F04-92F2-B4E04D3FCE30}" dt="2023-10-13T18:52:05.447" v="4041" actId="478"/>
          <ac:spMkLst>
            <pc:docMk/>
            <pc:sldMk cId="4090158831" sldId="2146846046"/>
            <ac:spMk id="14" creationId="{2B67305B-DB9E-33A2-0619-6DA0EF8306AF}"/>
          </ac:spMkLst>
        </pc:spChg>
        <pc:spChg chg="add del mod">
          <ac:chgData name="Karolina Guillen" userId="c1c08796-a0be-47c6-af52-5d31fd96ec50" providerId="ADAL" clId="{EDA621AF-0920-4F04-92F2-B4E04D3FCE30}" dt="2023-10-13T17:32:41.316" v="3280" actId="478"/>
          <ac:spMkLst>
            <pc:docMk/>
            <pc:sldMk cId="4090158831" sldId="2146846046"/>
            <ac:spMk id="15" creationId="{F842D85F-3BD6-513D-A439-F8C5798C5707}"/>
          </ac:spMkLst>
        </pc:spChg>
        <pc:spChg chg="add del">
          <ac:chgData name="Karolina Guillen" userId="c1c08796-a0be-47c6-af52-5d31fd96ec50" providerId="ADAL" clId="{EDA621AF-0920-4F04-92F2-B4E04D3FCE30}" dt="2023-10-13T17:45:34.435" v="3654"/>
          <ac:spMkLst>
            <pc:docMk/>
            <pc:sldMk cId="4090158831" sldId="2146846046"/>
            <ac:spMk id="30" creationId="{118E060D-0259-1095-B2B6-C699D30A76E9}"/>
          </ac:spMkLst>
        </pc:spChg>
        <pc:spChg chg="add mod topLvl">
          <ac:chgData name="Karolina Guillen" userId="c1c08796-a0be-47c6-af52-5d31fd96ec50" providerId="ADAL" clId="{EDA621AF-0920-4F04-92F2-B4E04D3FCE30}" dt="2023-10-13T19:16:55.235" v="4332" actId="1036"/>
          <ac:spMkLst>
            <pc:docMk/>
            <pc:sldMk cId="4090158831" sldId="2146846046"/>
            <ac:spMk id="33" creationId="{A024B1B6-6F83-6DB4-F837-9AC770B2B06A}"/>
          </ac:spMkLst>
        </pc:spChg>
        <pc:spChg chg="add del mod">
          <ac:chgData name="Karolina Guillen" userId="c1c08796-a0be-47c6-af52-5d31fd96ec50" providerId="ADAL" clId="{EDA621AF-0920-4F04-92F2-B4E04D3FCE30}" dt="2023-10-13T18:46:37.197" v="3910" actId="478"/>
          <ac:spMkLst>
            <pc:docMk/>
            <pc:sldMk cId="4090158831" sldId="2146846046"/>
            <ac:spMk id="34" creationId="{9CFD3E20-FA67-2493-7226-C8944CE41AB6}"/>
          </ac:spMkLst>
        </pc:spChg>
        <pc:spChg chg="add mod ord topLvl">
          <ac:chgData name="Karolina Guillen" userId="c1c08796-a0be-47c6-af52-5d31fd96ec50" providerId="ADAL" clId="{EDA621AF-0920-4F04-92F2-B4E04D3FCE30}" dt="2023-10-13T19:16:55.235" v="4332" actId="1036"/>
          <ac:spMkLst>
            <pc:docMk/>
            <pc:sldMk cId="4090158831" sldId="2146846046"/>
            <ac:spMk id="35" creationId="{2CD346DE-6001-7673-319C-B70A09979625}"/>
          </ac:spMkLst>
        </pc:spChg>
        <pc:spChg chg="add mod topLvl">
          <ac:chgData name="Karolina Guillen" userId="c1c08796-a0be-47c6-af52-5d31fd96ec50" providerId="ADAL" clId="{EDA621AF-0920-4F04-92F2-B4E04D3FCE30}" dt="2023-10-13T19:22:23.920" v="4611" actId="1038"/>
          <ac:spMkLst>
            <pc:docMk/>
            <pc:sldMk cId="4090158831" sldId="2146846046"/>
            <ac:spMk id="36" creationId="{B2CF2C88-268F-EF84-7145-17369FE96250}"/>
          </ac:spMkLst>
        </pc:spChg>
        <pc:spChg chg="add mod topLvl">
          <ac:chgData name="Karolina Guillen" userId="c1c08796-a0be-47c6-af52-5d31fd96ec50" providerId="ADAL" clId="{EDA621AF-0920-4F04-92F2-B4E04D3FCE30}" dt="2023-10-13T19:22:23.920" v="4611" actId="1038"/>
          <ac:spMkLst>
            <pc:docMk/>
            <pc:sldMk cId="4090158831" sldId="2146846046"/>
            <ac:spMk id="37" creationId="{852B8DB2-78B9-C4C0-89DE-BC3B715C5045}"/>
          </ac:spMkLst>
        </pc:spChg>
        <pc:spChg chg="add mod topLvl">
          <ac:chgData name="Karolina Guillen" userId="c1c08796-a0be-47c6-af52-5d31fd96ec50" providerId="ADAL" clId="{EDA621AF-0920-4F04-92F2-B4E04D3FCE30}" dt="2023-10-13T19:22:23.920" v="4611" actId="1038"/>
          <ac:spMkLst>
            <pc:docMk/>
            <pc:sldMk cId="4090158831" sldId="2146846046"/>
            <ac:spMk id="38" creationId="{E1310A53-6D38-E27E-0F07-C86D7930EE1C}"/>
          </ac:spMkLst>
        </pc:spChg>
        <pc:spChg chg="add del mod">
          <ac:chgData name="Karolina Guillen" userId="c1c08796-a0be-47c6-af52-5d31fd96ec50" providerId="ADAL" clId="{EDA621AF-0920-4F04-92F2-B4E04D3FCE30}" dt="2023-10-13T18:48:40.542" v="3942" actId="478"/>
          <ac:spMkLst>
            <pc:docMk/>
            <pc:sldMk cId="4090158831" sldId="2146846046"/>
            <ac:spMk id="41" creationId="{4D4B51F8-B5D2-5DD2-B730-3C6441A4DB8B}"/>
          </ac:spMkLst>
        </pc:spChg>
        <pc:spChg chg="add mod">
          <ac:chgData name="Karolina Guillen" userId="c1c08796-a0be-47c6-af52-5d31fd96ec50" providerId="ADAL" clId="{EDA621AF-0920-4F04-92F2-B4E04D3FCE30}" dt="2023-10-13T19:16:55.235" v="4332" actId="1036"/>
          <ac:spMkLst>
            <pc:docMk/>
            <pc:sldMk cId="4090158831" sldId="2146846046"/>
            <ac:spMk id="42" creationId="{A01A1D65-10E0-3096-09E8-CC4CA11752A4}"/>
          </ac:spMkLst>
        </pc:spChg>
        <pc:spChg chg="add mod">
          <ac:chgData name="Karolina Guillen" userId="c1c08796-a0be-47c6-af52-5d31fd96ec50" providerId="ADAL" clId="{EDA621AF-0920-4F04-92F2-B4E04D3FCE30}" dt="2023-10-13T19:21:30.455" v="4605" actId="20577"/>
          <ac:spMkLst>
            <pc:docMk/>
            <pc:sldMk cId="4090158831" sldId="2146846046"/>
            <ac:spMk id="43" creationId="{22A56C41-842A-1658-2942-14ED944B02E6}"/>
          </ac:spMkLst>
        </pc:spChg>
        <pc:spChg chg="add mod">
          <ac:chgData name="Karolina Guillen" userId="c1c08796-a0be-47c6-af52-5d31fd96ec50" providerId="ADAL" clId="{EDA621AF-0920-4F04-92F2-B4E04D3FCE30}" dt="2023-10-13T19:16:55.235" v="4332" actId="1036"/>
          <ac:spMkLst>
            <pc:docMk/>
            <pc:sldMk cId="4090158831" sldId="2146846046"/>
            <ac:spMk id="44" creationId="{101CEE08-70B3-3472-6292-C766B2C2839A}"/>
          </ac:spMkLst>
        </pc:spChg>
        <pc:spChg chg="add mod">
          <ac:chgData name="Karolina Guillen" userId="c1c08796-a0be-47c6-af52-5d31fd96ec50" providerId="ADAL" clId="{EDA621AF-0920-4F04-92F2-B4E04D3FCE30}" dt="2023-10-13T19:22:23.920" v="4611" actId="1038"/>
          <ac:spMkLst>
            <pc:docMk/>
            <pc:sldMk cId="4090158831" sldId="2146846046"/>
            <ac:spMk id="45" creationId="{A48A8486-A875-BC53-2197-96C25E6EE655}"/>
          </ac:spMkLst>
        </pc:spChg>
        <pc:spChg chg="add mod">
          <ac:chgData name="Karolina Guillen" userId="c1c08796-a0be-47c6-af52-5d31fd96ec50" providerId="ADAL" clId="{EDA621AF-0920-4F04-92F2-B4E04D3FCE30}" dt="2023-10-13T19:22:23.920" v="4611" actId="1038"/>
          <ac:spMkLst>
            <pc:docMk/>
            <pc:sldMk cId="4090158831" sldId="2146846046"/>
            <ac:spMk id="46" creationId="{19DF9412-EB4F-0593-0542-85E7D76EEA4B}"/>
          </ac:spMkLst>
        </pc:spChg>
        <pc:spChg chg="add mod">
          <ac:chgData name="Karolina Guillen" userId="c1c08796-a0be-47c6-af52-5d31fd96ec50" providerId="ADAL" clId="{EDA621AF-0920-4F04-92F2-B4E04D3FCE30}" dt="2023-10-13T19:22:23.920" v="4611" actId="1038"/>
          <ac:spMkLst>
            <pc:docMk/>
            <pc:sldMk cId="4090158831" sldId="2146846046"/>
            <ac:spMk id="47" creationId="{DBA0283A-0843-A02E-46AC-E31ECEDFE44D}"/>
          </ac:spMkLst>
        </pc:spChg>
        <pc:grpChg chg="add del mod">
          <ac:chgData name="Karolina Guillen" userId="c1c08796-a0be-47c6-af52-5d31fd96ec50" providerId="ADAL" clId="{EDA621AF-0920-4F04-92F2-B4E04D3FCE30}" dt="2023-10-13T18:48:45.584" v="3943" actId="165"/>
          <ac:grpSpMkLst>
            <pc:docMk/>
            <pc:sldMk cId="4090158831" sldId="2146846046"/>
            <ac:grpSpMk id="39" creationId="{79AC7C8D-CC2E-9C5B-7C8A-2DFC1B7397C8}"/>
          </ac:grpSpMkLst>
        </pc:grpChg>
        <pc:grpChg chg="add del mod">
          <ac:chgData name="Karolina Guillen" userId="c1c08796-a0be-47c6-af52-5d31fd96ec50" providerId="ADAL" clId="{EDA621AF-0920-4F04-92F2-B4E04D3FCE30}" dt="2023-10-13T19:09:16.166" v="4134" actId="165"/>
          <ac:grpSpMkLst>
            <pc:docMk/>
            <pc:sldMk cId="4090158831" sldId="2146846046"/>
            <ac:grpSpMk id="40" creationId="{D5DFFEC5-C9C2-1A7F-D01A-01B07019079F}"/>
          </ac:grpSpMkLst>
        </pc:grpChg>
        <pc:grpChg chg="add mod">
          <ac:chgData name="Karolina Guillen" userId="c1c08796-a0be-47c6-af52-5d31fd96ec50" providerId="ADAL" clId="{EDA621AF-0920-4F04-92F2-B4E04D3FCE30}" dt="2023-10-13T19:22:23.920" v="4611" actId="1038"/>
          <ac:grpSpMkLst>
            <pc:docMk/>
            <pc:sldMk cId="4090158831" sldId="2146846046"/>
            <ac:grpSpMk id="50" creationId="{654FCC93-7889-BDFD-7BA4-4875BBFEABC9}"/>
          </ac:grpSpMkLst>
        </pc:grpChg>
        <pc:grpChg chg="add mod">
          <ac:chgData name="Karolina Guillen" userId="c1c08796-a0be-47c6-af52-5d31fd96ec50" providerId="ADAL" clId="{EDA621AF-0920-4F04-92F2-B4E04D3FCE30}" dt="2023-10-13T19:22:23.920" v="4611" actId="1038"/>
          <ac:grpSpMkLst>
            <pc:docMk/>
            <pc:sldMk cId="4090158831" sldId="2146846046"/>
            <ac:grpSpMk id="51" creationId="{85CADD11-69BB-6999-2951-FF3A8D30DB29}"/>
          </ac:grpSpMkLst>
        </pc:grpChg>
        <pc:picChg chg="add del mod">
          <ac:chgData name="Karolina Guillen" userId="c1c08796-a0be-47c6-af52-5d31fd96ec50" providerId="ADAL" clId="{EDA621AF-0920-4F04-92F2-B4E04D3FCE30}" dt="2023-10-13T17:32:41.316" v="3280" actId="478"/>
          <ac:picMkLst>
            <pc:docMk/>
            <pc:sldMk cId="4090158831" sldId="2146846046"/>
            <ac:picMk id="17" creationId="{AC60E95E-5212-9EF5-4460-FB9F3950D368}"/>
          </ac:picMkLst>
        </pc:picChg>
        <pc:picChg chg="add mod ord">
          <ac:chgData name="Karolina Guillen" userId="c1c08796-a0be-47c6-af52-5d31fd96ec50" providerId="ADAL" clId="{EDA621AF-0920-4F04-92F2-B4E04D3FCE30}" dt="2023-10-13T19:22:23.920" v="4611" actId="1038"/>
          <ac:picMkLst>
            <pc:docMk/>
            <pc:sldMk cId="4090158831" sldId="2146846046"/>
            <ac:picMk id="19" creationId="{7AB58DE5-9FC8-A671-AC1C-73B6D261FC2D}"/>
          </ac:picMkLst>
        </pc:picChg>
        <pc:picChg chg="add mod ord topLvl">
          <ac:chgData name="Karolina Guillen" userId="c1c08796-a0be-47c6-af52-5d31fd96ec50" providerId="ADAL" clId="{EDA621AF-0920-4F04-92F2-B4E04D3FCE30}" dt="2023-10-13T19:22:23.920" v="4611" actId="1038"/>
          <ac:picMkLst>
            <pc:docMk/>
            <pc:sldMk cId="4090158831" sldId="2146846046"/>
            <ac:picMk id="21" creationId="{60481205-B21C-65D9-7F00-E1C27F592B04}"/>
          </ac:picMkLst>
        </pc:picChg>
        <pc:picChg chg="add mod">
          <ac:chgData name="Karolina Guillen" userId="c1c08796-a0be-47c6-af52-5d31fd96ec50" providerId="ADAL" clId="{EDA621AF-0920-4F04-92F2-B4E04D3FCE30}" dt="2023-10-13T19:16:55.235" v="4332" actId="1036"/>
          <ac:picMkLst>
            <pc:docMk/>
            <pc:sldMk cId="4090158831" sldId="2146846046"/>
            <ac:picMk id="23" creationId="{D4EB2780-ADE4-FAE4-12BF-CED92EB4C66E}"/>
          </ac:picMkLst>
        </pc:picChg>
        <pc:picChg chg="add mod topLvl">
          <ac:chgData name="Karolina Guillen" userId="c1c08796-a0be-47c6-af52-5d31fd96ec50" providerId="ADAL" clId="{EDA621AF-0920-4F04-92F2-B4E04D3FCE30}" dt="2023-10-13T19:16:55.235" v="4332" actId="1036"/>
          <ac:picMkLst>
            <pc:docMk/>
            <pc:sldMk cId="4090158831" sldId="2146846046"/>
            <ac:picMk id="25" creationId="{9F15F369-C2BE-B36D-C300-758E7B45E3D7}"/>
          </ac:picMkLst>
        </pc:picChg>
        <pc:picChg chg="add del mod">
          <ac:chgData name="Karolina Guillen" userId="c1c08796-a0be-47c6-af52-5d31fd96ec50" providerId="ADAL" clId="{EDA621AF-0920-4F04-92F2-B4E04D3FCE30}" dt="2023-10-13T19:11:55.627" v="4234" actId="478"/>
          <ac:picMkLst>
            <pc:docMk/>
            <pc:sldMk cId="4090158831" sldId="2146846046"/>
            <ac:picMk id="32" creationId="{BB02E019-E445-1EE9-84FF-6A4BF9165BC8}"/>
          </ac:picMkLst>
        </pc:picChg>
        <pc:picChg chg="add mod modCrop">
          <ac:chgData name="Karolina Guillen" userId="c1c08796-a0be-47c6-af52-5d31fd96ec50" providerId="ADAL" clId="{EDA621AF-0920-4F04-92F2-B4E04D3FCE30}" dt="2023-10-13T19:22:23.920" v="4611" actId="1038"/>
          <ac:picMkLst>
            <pc:docMk/>
            <pc:sldMk cId="4090158831" sldId="2146846046"/>
            <ac:picMk id="49" creationId="{D2D1AADB-6ABF-1B34-B388-04D67014D834}"/>
          </ac:picMkLst>
        </pc:picChg>
        <pc:picChg chg="add mod topLvl">
          <ac:chgData name="Karolina Guillen" userId="c1c08796-a0be-47c6-af52-5d31fd96ec50" providerId="ADAL" clId="{EDA621AF-0920-4F04-92F2-B4E04D3FCE30}" dt="2023-10-13T19:16:55.235" v="4332" actId="1036"/>
          <ac:picMkLst>
            <pc:docMk/>
            <pc:sldMk cId="4090158831" sldId="2146846046"/>
            <ac:picMk id="1026" creationId="{448850E7-B0F6-0F67-7718-6FB6B48C6257}"/>
          </ac:picMkLst>
        </pc:picChg>
        <pc:picChg chg="add mod topLvl">
          <ac:chgData name="Karolina Guillen" userId="c1c08796-a0be-47c6-af52-5d31fd96ec50" providerId="ADAL" clId="{EDA621AF-0920-4F04-92F2-B4E04D3FCE30}" dt="2023-10-13T19:22:23.920" v="4611" actId="1038"/>
          <ac:picMkLst>
            <pc:docMk/>
            <pc:sldMk cId="4090158831" sldId="2146846046"/>
            <ac:picMk id="1028" creationId="{52A8999C-68C1-F549-8076-547A53F75E6D}"/>
          </ac:picMkLst>
        </pc:picChg>
        <pc:picChg chg="add mod">
          <ac:chgData name="Karolina Guillen" userId="c1c08796-a0be-47c6-af52-5d31fd96ec50" providerId="ADAL" clId="{EDA621AF-0920-4F04-92F2-B4E04D3FCE30}" dt="2023-10-13T19:16:55.235" v="4332" actId="1036"/>
          <ac:picMkLst>
            <pc:docMk/>
            <pc:sldMk cId="4090158831" sldId="2146846046"/>
            <ac:picMk id="1030" creationId="{4D9A24A2-B885-4022-60B8-D53D32842F1E}"/>
          </ac:picMkLst>
        </pc:picChg>
        <pc:cxnChg chg="mod">
          <ac:chgData name="Karolina Guillen" userId="c1c08796-a0be-47c6-af52-5d31fd96ec50" providerId="ADAL" clId="{EDA621AF-0920-4F04-92F2-B4E04D3FCE30}" dt="2023-10-13T17:37:25.975" v="3591" actId="1037"/>
          <ac:cxnSpMkLst>
            <pc:docMk/>
            <pc:sldMk cId="4090158831" sldId="2146846046"/>
            <ac:cxnSpMk id="6" creationId="{137D18BA-9ED2-A8E5-F0BB-1469CE3011CF}"/>
          </ac:cxnSpMkLst>
        </pc:cxnChg>
        <pc:cxnChg chg="add del mod">
          <ac:chgData name="Karolina Guillen" userId="c1c08796-a0be-47c6-af52-5d31fd96ec50" providerId="ADAL" clId="{EDA621AF-0920-4F04-92F2-B4E04D3FCE30}" dt="2023-10-13T18:45:39.487" v="3898" actId="478"/>
          <ac:cxnSpMkLst>
            <pc:docMk/>
            <pc:sldMk cId="4090158831" sldId="2146846046"/>
            <ac:cxnSpMk id="24" creationId="{5049F4E8-F421-24D0-40D5-F816788D56B0}"/>
          </ac:cxnSpMkLst>
        </pc:cxnChg>
        <pc:cxnChg chg="add del mod">
          <ac:chgData name="Karolina Guillen" userId="c1c08796-a0be-47c6-af52-5d31fd96ec50" providerId="ADAL" clId="{EDA621AF-0920-4F04-92F2-B4E04D3FCE30}" dt="2023-10-13T18:45:36.151" v="3897" actId="478"/>
          <ac:cxnSpMkLst>
            <pc:docMk/>
            <pc:sldMk cId="4090158831" sldId="2146846046"/>
            <ac:cxnSpMk id="27" creationId="{872722AA-C82D-15A7-6507-643451D36884}"/>
          </ac:cxnSpMkLst>
        </pc:cxnChg>
        <pc:cxnChg chg="add mod">
          <ac:chgData name="Karolina Guillen" userId="c1c08796-a0be-47c6-af52-5d31fd96ec50" providerId="ADAL" clId="{EDA621AF-0920-4F04-92F2-B4E04D3FCE30}" dt="2023-10-13T19:22:47.043" v="4618" actId="1036"/>
          <ac:cxnSpMkLst>
            <pc:docMk/>
            <pc:sldMk cId="4090158831" sldId="2146846046"/>
            <ac:cxnSpMk id="53" creationId="{ED067373-C31E-52BB-D1FC-550EA46E44DB}"/>
          </ac:cxnSpMkLst>
        </pc:cxnChg>
        <pc:cxnChg chg="add mod">
          <ac:chgData name="Karolina Guillen" userId="c1c08796-a0be-47c6-af52-5d31fd96ec50" providerId="ADAL" clId="{EDA621AF-0920-4F04-92F2-B4E04D3FCE30}" dt="2023-10-13T19:23:03.603" v="4634" actId="1036"/>
          <ac:cxnSpMkLst>
            <pc:docMk/>
            <pc:sldMk cId="4090158831" sldId="2146846046"/>
            <ac:cxnSpMk id="54" creationId="{FD3BAC48-A0B6-9789-5AC7-876D5DEAD4BE}"/>
          </ac:cxnSpMkLst>
        </pc:cxnChg>
      </pc:sldChg>
      <pc:sldChg chg="modSp mod delCm">
        <pc:chgData name="Karolina Guillen" userId="c1c08796-a0be-47c6-af52-5d31fd96ec50" providerId="ADAL" clId="{EDA621AF-0920-4F04-92F2-B4E04D3FCE30}" dt="2023-10-13T20:14:54.631" v="4647"/>
        <pc:sldMkLst>
          <pc:docMk/>
          <pc:sldMk cId="1633556837" sldId="2146846047"/>
        </pc:sldMkLst>
        <pc:spChg chg="mod">
          <ac:chgData name="Karolina Guillen" userId="c1c08796-a0be-47c6-af52-5d31fd96ec50" providerId="ADAL" clId="{EDA621AF-0920-4F04-92F2-B4E04D3FCE30}" dt="2023-10-13T14:17:05.452" v="2733" actId="20577"/>
          <ac:spMkLst>
            <pc:docMk/>
            <pc:sldMk cId="1633556837" sldId="2146846047"/>
            <ac:spMk id="4" creationId="{266BE989-FC87-6742-2706-6F3C1333D0C1}"/>
          </ac:spMkLst>
        </pc:spChg>
        <pc:extLst>
          <p:ext xmlns:p="http://schemas.openxmlformats.org/presentationml/2006/main" uri="{D6D511B9-2390-475A-947B-AFAB55BFBCF1}">
            <pc226:cmChg xmlns:pc226="http://schemas.microsoft.com/office/powerpoint/2022/06/main/command" chg="del">
              <pc226:chgData name="Karolina Guillen" userId="c1c08796-a0be-47c6-af52-5d31fd96ec50" providerId="ADAL" clId="{EDA621AF-0920-4F04-92F2-B4E04D3FCE30}" dt="2023-10-13T20:14:54.631" v="4647"/>
              <pc2:cmMkLst xmlns:pc2="http://schemas.microsoft.com/office/powerpoint/2019/9/main/command">
                <pc:docMk/>
                <pc:sldMk cId="1633556837" sldId="2146846047"/>
                <pc2:cmMk id="{3F4BADDA-67FD-447E-B912-5B6661B921A8}"/>
              </pc2:cmMkLst>
            </pc226:cmChg>
          </p:ext>
        </pc:extLst>
      </pc:sldChg>
      <pc:sldChg chg="modSp del mod addCm">
        <pc:chgData name="Karolina Guillen" userId="c1c08796-a0be-47c6-af52-5d31fd96ec50" providerId="ADAL" clId="{EDA621AF-0920-4F04-92F2-B4E04D3FCE30}" dt="2023-10-13T21:26:03.766" v="4923" actId="2696"/>
        <pc:sldMkLst>
          <pc:docMk/>
          <pc:sldMk cId="2332345040" sldId="2146846049"/>
        </pc:sldMkLst>
        <pc:spChg chg="mod">
          <ac:chgData name="Karolina Guillen" userId="c1c08796-a0be-47c6-af52-5d31fd96ec50" providerId="ADAL" clId="{EDA621AF-0920-4F04-92F2-B4E04D3FCE30}" dt="2023-10-13T14:19:57.356" v="2735"/>
          <ac:spMkLst>
            <pc:docMk/>
            <pc:sldMk cId="2332345040" sldId="2146846049"/>
            <ac:spMk id="7" creationId="{6BD165E2-77C2-727D-F96F-ADACA591B75F}"/>
          </ac:spMkLst>
        </pc:sp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EDA621AF-0920-4F04-92F2-B4E04D3FCE30}" dt="2023-10-13T14:21:36.780" v="2736"/>
              <pc2:cmMkLst xmlns:pc2="http://schemas.microsoft.com/office/powerpoint/2019/9/main/command">
                <pc:docMk/>
                <pc:sldMk cId="2332345040" sldId="2146846049"/>
                <pc2:cmMk id="{04CB0B9F-4013-41D8-8B80-69688CDA6B96}"/>
              </pc2:cmMkLst>
            </pc226:cmChg>
          </p:ext>
        </pc:extLst>
      </pc:sldChg>
      <pc:sldChg chg="del addCm">
        <pc:chgData name="Karolina Guillen" userId="c1c08796-a0be-47c6-af52-5d31fd96ec50" providerId="ADAL" clId="{EDA621AF-0920-4F04-92F2-B4E04D3FCE30}" dt="2023-10-13T21:26:03.766" v="4923" actId="2696"/>
        <pc:sldMkLst>
          <pc:docMk/>
          <pc:sldMk cId="667519544" sldId="2146846051"/>
        </pc:sldMkLst>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EDA621AF-0920-4F04-92F2-B4E04D3FCE30}" dt="2023-10-13T20:39:01.094" v="4653"/>
              <pc2:cmMkLst xmlns:pc2="http://schemas.microsoft.com/office/powerpoint/2019/9/main/command">
                <pc:docMk/>
                <pc:sldMk cId="667519544" sldId="2146846051"/>
                <pc2:cmMk id="{E2C77CB5-A8CB-4247-9A0E-C4128B7068BD}"/>
              </pc2:cmMkLst>
            </pc226:cmChg>
          </p:ext>
        </pc:extLst>
      </pc:sldChg>
      <pc:sldChg chg="addSp delSp modSp add mod addCm">
        <pc:chgData name="Karolina Guillen" userId="c1c08796-a0be-47c6-af52-5d31fd96ec50" providerId="ADAL" clId="{EDA621AF-0920-4F04-92F2-B4E04D3FCE30}" dt="2023-10-13T21:39:35.559" v="5119"/>
        <pc:sldMkLst>
          <pc:docMk/>
          <pc:sldMk cId="2591576866" sldId="2146846053"/>
        </pc:sldMkLst>
        <pc:spChg chg="del">
          <ac:chgData name="Karolina Guillen" userId="c1c08796-a0be-47c6-af52-5d31fd96ec50" providerId="ADAL" clId="{EDA621AF-0920-4F04-92F2-B4E04D3FCE30}" dt="2023-10-13T21:17:51.706" v="4788" actId="478"/>
          <ac:spMkLst>
            <pc:docMk/>
            <pc:sldMk cId="2591576866" sldId="2146846053"/>
            <ac:spMk id="2" creationId="{846A6ECA-B871-154B-E43B-A7F8E1E0886E}"/>
          </ac:spMkLst>
        </pc:spChg>
        <pc:spChg chg="del">
          <ac:chgData name="Karolina Guillen" userId="c1c08796-a0be-47c6-af52-5d31fd96ec50" providerId="ADAL" clId="{EDA621AF-0920-4F04-92F2-B4E04D3FCE30}" dt="2023-10-13T21:17:51.706" v="4788" actId="478"/>
          <ac:spMkLst>
            <pc:docMk/>
            <pc:sldMk cId="2591576866" sldId="2146846053"/>
            <ac:spMk id="4" creationId="{0CD01B77-2933-32CE-FACA-09A9064FE703}"/>
          </ac:spMkLst>
        </pc:spChg>
        <pc:spChg chg="del">
          <ac:chgData name="Karolina Guillen" userId="c1c08796-a0be-47c6-af52-5d31fd96ec50" providerId="ADAL" clId="{EDA621AF-0920-4F04-92F2-B4E04D3FCE30}" dt="2023-10-13T21:16:52.939" v="4774" actId="478"/>
          <ac:spMkLst>
            <pc:docMk/>
            <pc:sldMk cId="2591576866" sldId="2146846053"/>
            <ac:spMk id="5" creationId="{B436983F-EE41-7331-8782-336F55445B2A}"/>
          </ac:spMkLst>
        </pc:spChg>
        <pc:spChg chg="mod">
          <ac:chgData name="Karolina Guillen" userId="c1c08796-a0be-47c6-af52-5d31fd96ec50" providerId="ADAL" clId="{EDA621AF-0920-4F04-92F2-B4E04D3FCE30}" dt="2023-10-13T21:27:42.121" v="4952" actId="14100"/>
          <ac:spMkLst>
            <pc:docMk/>
            <pc:sldMk cId="2591576866" sldId="2146846053"/>
            <ac:spMk id="7" creationId="{6BD165E2-77C2-727D-F96F-ADACA591B75F}"/>
          </ac:spMkLst>
        </pc:spChg>
        <pc:spChg chg="del">
          <ac:chgData name="Karolina Guillen" userId="c1c08796-a0be-47c6-af52-5d31fd96ec50" providerId="ADAL" clId="{EDA621AF-0920-4F04-92F2-B4E04D3FCE30}" dt="2023-10-13T21:17:51.706" v="4788" actId="478"/>
          <ac:spMkLst>
            <pc:docMk/>
            <pc:sldMk cId="2591576866" sldId="2146846053"/>
            <ac:spMk id="8" creationId="{A2295D15-AC8D-2EA6-896B-D5010D35175A}"/>
          </ac:spMkLst>
        </pc:spChg>
        <pc:spChg chg="mod">
          <ac:chgData name="Karolina Guillen" userId="c1c08796-a0be-47c6-af52-5d31fd96ec50" providerId="ADAL" clId="{EDA621AF-0920-4F04-92F2-B4E04D3FCE30}" dt="2023-10-13T21:16:09.526" v="4765" actId="1076"/>
          <ac:spMkLst>
            <pc:docMk/>
            <pc:sldMk cId="2591576866" sldId="2146846053"/>
            <ac:spMk id="10" creationId="{9E1CA8EF-9647-04C0-12EF-9C1BCD84169A}"/>
          </ac:spMkLst>
        </pc:spChg>
        <pc:spChg chg="del">
          <ac:chgData name="Karolina Guillen" userId="c1c08796-a0be-47c6-af52-5d31fd96ec50" providerId="ADAL" clId="{EDA621AF-0920-4F04-92F2-B4E04D3FCE30}" dt="2023-10-13T21:17:48.746" v="4787" actId="478"/>
          <ac:spMkLst>
            <pc:docMk/>
            <pc:sldMk cId="2591576866" sldId="2146846053"/>
            <ac:spMk id="11" creationId="{0E226BFA-A97B-8A4C-ED9B-D6943ACDB596}"/>
          </ac:spMkLst>
        </pc:spChg>
        <pc:spChg chg="del">
          <ac:chgData name="Karolina Guillen" userId="c1c08796-a0be-47c6-af52-5d31fd96ec50" providerId="ADAL" clId="{EDA621AF-0920-4F04-92F2-B4E04D3FCE30}" dt="2023-10-13T21:17:48.746" v="4787" actId="478"/>
          <ac:spMkLst>
            <pc:docMk/>
            <pc:sldMk cId="2591576866" sldId="2146846053"/>
            <ac:spMk id="13" creationId="{B2373B9E-4D7C-67C9-5FDA-97BF6CD8EFDA}"/>
          </ac:spMkLst>
        </pc:spChg>
        <pc:spChg chg="del">
          <ac:chgData name="Karolina Guillen" userId="c1c08796-a0be-47c6-af52-5d31fd96ec50" providerId="ADAL" clId="{EDA621AF-0920-4F04-92F2-B4E04D3FCE30}" dt="2023-10-13T21:17:48.746" v="4787" actId="478"/>
          <ac:spMkLst>
            <pc:docMk/>
            <pc:sldMk cId="2591576866" sldId="2146846053"/>
            <ac:spMk id="14" creationId="{F53A586B-2A94-7FFA-99B6-E9BD42C370CC}"/>
          </ac:spMkLst>
        </pc:spChg>
        <pc:spChg chg="del">
          <ac:chgData name="Karolina Guillen" userId="c1c08796-a0be-47c6-af52-5d31fd96ec50" providerId="ADAL" clId="{EDA621AF-0920-4F04-92F2-B4E04D3FCE30}" dt="2023-10-13T21:17:48.746" v="4787" actId="478"/>
          <ac:spMkLst>
            <pc:docMk/>
            <pc:sldMk cId="2591576866" sldId="2146846053"/>
            <ac:spMk id="16" creationId="{48E3454F-8AC5-AC16-08FE-9DAEFFB9DE02}"/>
          </ac:spMkLst>
        </pc:spChg>
        <pc:spChg chg="del">
          <ac:chgData name="Karolina Guillen" userId="c1c08796-a0be-47c6-af52-5d31fd96ec50" providerId="ADAL" clId="{EDA621AF-0920-4F04-92F2-B4E04D3FCE30}" dt="2023-10-13T21:17:51.706" v="4788" actId="478"/>
          <ac:spMkLst>
            <pc:docMk/>
            <pc:sldMk cId="2591576866" sldId="2146846053"/>
            <ac:spMk id="17" creationId="{4247818C-5CA5-BD90-AFFF-83D723E52033}"/>
          </ac:spMkLst>
        </pc:spChg>
        <pc:spChg chg="del">
          <ac:chgData name="Karolina Guillen" userId="c1c08796-a0be-47c6-af52-5d31fd96ec50" providerId="ADAL" clId="{EDA621AF-0920-4F04-92F2-B4E04D3FCE30}" dt="2023-10-13T21:16:52.939" v="4774" actId="478"/>
          <ac:spMkLst>
            <pc:docMk/>
            <pc:sldMk cId="2591576866" sldId="2146846053"/>
            <ac:spMk id="18" creationId="{3A9C688A-EB20-1DEC-528E-A069194CF514}"/>
          </ac:spMkLst>
        </pc:spChg>
        <pc:spChg chg="del">
          <ac:chgData name="Karolina Guillen" userId="c1c08796-a0be-47c6-af52-5d31fd96ec50" providerId="ADAL" clId="{EDA621AF-0920-4F04-92F2-B4E04D3FCE30}" dt="2023-10-13T21:16:52.939" v="4774" actId="478"/>
          <ac:spMkLst>
            <pc:docMk/>
            <pc:sldMk cId="2591576866" sldId="2146846053"/>
            <ac:spMk id="19" creationId="{5BAEC00F-D05E-73E2-02A3-EDC32275CA8C}"/>
          </ac:spMkLst>
        </pc:spChg>
        <pc:spChg chg="del">
          <ac:chgData name="Karolina Guillen" userId="c1c08796-a0be-47c6-af52-5d31fd96ec50" providerId="ADAL" clId="{EDA621AF-0920-4F04-92F2-B4E04D3FCE30}" dt="2023-10-13T21:17:51.706" v="4788" actId="478"/>
          <ac:spMkLst>
            <pc:docMk/>
            <pc:sldMk cId="2591576866" sldId="2146846053"/>
            <ac:spMk id="20" creationId="{6CABD40E-FC7A-A173-9C9C-49EC6E56CD77}"/>
          </ac:spMkLst>
        </pc:spChg>
        <pc:spChg chg="del">
          <ac:chgData name="Karolina Guillen" userId="c1c08796-a0be-47c6-af52-5d31fd96ec50" providerId="ADAL" clId="{EDA621AF-0920-4F04-92F2-B4E04D3FCE30}" dt="2023-10-13T21:17:48.746" v="4787" actId="478"/>
          <ac:spMkLst>
            <pc:docMk/>
            <pc:sldMk cId="2591576866" sldId="2146846053"/>
            <ac:spMk id="21" creationId="{D192E941-6CD5-8916-7F46-A78520589F8A}"/>
          </ac:spMkLst>
        </pc:spChg>
        <pc:spChg chg="del">
          <ac:chgData name="Karolina Guillen" userId="c1c08796-a0be-47c6-af52-5d31fd96ec50" providerId="ADAL" clId="{EDA621AF-0920-4F04-92F2-B4E04D3FCE30}" dt="2023-10-13T21:17:51.706" v="4788" actId="478"/>
          <ac:spMkLst>
            <pc:docMk/>
            <pc:sldMk cId="2591576866" sldId="2146846053"/>
            <ac:spMk id="26" creationId="{0A4E7ADB-A59D-259C-14B5-D78E22B42CE3}"/>
          </ac:spMkLst>
        </pc:spChg>
        <pc:spChg chg="del">
          <ac:chgData name="Karolina Guillen" userId="c1c08796-a0be-47c6-af52-5d31fd96ec50" providerId="ADAL" clId="{EDA621AF-0920-4F04-92F2-B4E04D3FCE30}" dt="2023-10-13T21:17:48.746" v="4787" actId="478"/>
          <ac:spMkLst>
            <pc:docMk/>
            <pc:sldMk cId="2591576866" sldId="2146846053"/>
            <ac:spMk id="30" creationId="{6B06924F-0064-02EB-63A1-AB54CD8AFCBF}"/>
          </ac:spMkLst>
        </pc:spChg>
        <pc:spChg chg="del">
          <ac:chgData name="Karolina Guillen" userId="c1c08796-a0be-47c6-af52-5d31fd96ec50" providerId="ADAL" clId="{EDA621AF-0920-4F04-92F2-B4E04D3FCE30}" dt="2023-10-13T21:17:48.746" v="4787" actId="478"/>
          <ac:spMkLst>
            <pc:docMk/>
            <pc:sldMk cId="2591576866" sldId="2146846053"/>
            <ac:spMk id="32" creationId="{F964AB0C-E187-5DDA-68B9-202716850263}"/>
          </ac:spMkLst>
        </pc:spChg>
        <pc:spChg chg="del">
          <ac:chgData name="Karolina Guillen" userId="c1c08796-a0be-47c6-af52-5d31fd96ec50" providerId="ADAL" clId="{EDA621AF-0920-4F04-92F2-B4E04D3FCE30}" dt="2023-10-13T21:17:48.746" v="4787" actId="478"/>
          <ac:spMkLst>
            <pc:docMk/>
            <pc:sldMk cId="2591576866" sldId="2146846053"/>
            <ac:spMk id="33" creationId="{3A5DD87D-86B6-F7FC-A52F-0A7FF226151A}"/>
          </ac:spMkLst>
        </pc:spChg>
        <pc:spChg chg="del">
          <ac:chgData name="Karolina Guillen" userId="c1c08796-a0be-47c6-af52-5d31fd96ec50" providerId="ADAL" clId="{EDA621AF-0920-4F04-92F2-B4E04D3FCE30}" dt="2023-10-13T21:17:48.746" v="4787" actId="478"/>
          <ac:spMkLst>
            <pc:docMk/>
            <pc:sldMk cId="2591576866" sldId="2146846053"/>
            <ac:spMk id="35" creationId="{F377E8FF-65F9-2138-9792-92B681B30620}"/>
          </ac:spMkLst>
        </pc:spChg>
        <pc:spChg chg="del">
          <ac:chgData name="Karolina Guillen" userId="c1c08796-a0be-47c6-af52-5d31fd96ec50" providerId="ADAL" clId="{EDA621AF-0920-4F04-92F2-B4E04D3FCE30}" dt="2023-10-13T21:17:51.706" v="4788" actId="478"/>
          <ac:spMkLst>
            <pc:docMk/>
            <pc:sldMk cId="2591576866" sldId="2146846053"/>
            <ac:spMk id="36" creationId="{A537CC98-CDEC-49B2-EBBB-F6B254BA7474}"/>
          </ac:spMkLst>
        </pc:spChg>
        <pc:spChg chg="del">
          <ac:chgData name="Karolina Guillen" userId="c1c08796-a0be-47c6-af52-5d31fd96ec50" providerId="ADAL" clId="{EDA621AF-0920-4F04-92F2-B4E04D3FCE30}" dt="2023-10-13T21:17:51.706" v="4788" actId="478"/>
          <ac:spMkLst>
            <pc:docMk/>
            <pc:sldMk cId="2591576866" sldId="2146846053"/>
            <ac:spMk id="37" creationId="{E1021F11-1024-31AC-8A42-CFE54E9238CC}"/>
          </ac:spMkLst>
        </pc:spChg>
        <pc:spChg chg="mod">
          <ac:chgData name="Karolina Guillen" userId="c1c08796-a0be-47c6-af52-5d31fd96ec50" providerId="ADAL" clId="{EDA621AF-0920-4F04-92F2-B4E04D3FCE30}" dt="2023-10-13T21:16:32.470" v="4770" actId="408"/>
          <ac:spMkLst>
            <pc:docMk/>
            <pc:sldMk cId="2591576866" sldId="2146846053"/>
            <ac:spMk id="41" creationId="{A9635659-F5EB-FC45-CDAE-18F56E9F306F}"/>
          </ac:spMkLst>
        </pc:spChg>
        <pc:spChg chg="mod">
          <ac:chgData name="Karolina Guillen" userId="c1c08796-a0be-47c6-af52-5d31fd96ec50" providerId="ADAL" clId="{EDA621AF-0920-4F04-92F2-B4E04D3FCE30}" dt="2023-10-13T21:16:32.470" v="4770" actId="408"/>
          <ac:spMkLst>
            <pc:docMk/>
            <pc:sldMk cId="2591576866" sldId="2146846053"/>
            <ac:spMk id="42" creationId="{85E86B3B-7836-078D-DAC2-F8F905E7A976}"/>
          </ac:spMkLst>
        </pc:spChg>
        <pc:spChg chg="mod">
          <ac:chgData name="Karolina Guillen" userId="c1c08796-a0be-47c6-af52-5d31fd96ec50" providerId="ADAL" clId="{EDA621AF-0920-4F04-92F2-B4E04D3FCE30}" dt="2023-10-13T21:16:32.470" v="4770" actId="408"/>
          <ac:spMkLst>
            <pc:docMk/>
            <pc:sldMk cId="2591576866" sldId="2146846053"/>
            <ac:spMk id="43" creationId="{523A77C3-07BC-6D00-0368-A84FD46944F2}"/>
          </ac:spMkLst>
        </pc:spChg>
        <pc:spChg chg="mod">
          <ac:chgData name="Karolina Guillen" userId="c1c08796-a0be-47c6-af52-5d31fd96ec50" providerId="ADAL" clId="{EDA621AF-0920-4F04-92F2-B4E04D3FCE30}" dt="2023-10-13T21:14:52.701" v="4717" actId="14100"/>
          <ac:spMkLst>
            <pc:docMk/>
            <pc:sldMk cId="2591576866" sldId="2146846053"/>
            <ac:spMk id="44" creationId="{FB972AA9-1168-E705-A1B3-644222D238D7}"/>
          </ac:spMkLst>
        </pc:spChg>
        <pc:spChg chg="mod">
          <ac:chgData name="Karolina Guillen" userId="c1c08796-a0be-47c6-af52-5d31fd96ec50" providerId="ADAL" clId="{EDA621AF-0920-4F04-92F2-B4E04D3FCE30}" dt="2023-10-13T21:16:32.470" v="4770" actId="408"/>
          <ac:spMkLst>
            <pc:docMk/>
            <pc:sldMk cId="2591576866" sldId="2146846053"/>
            <ac:spMk id="45" creationId="{FCD7B3F5-D11E-4985-D8E4-634CF14A6DA5}"/>
          </ac:spMkLst>
        </pc:spChg>
        <pc:spChg chg="del">
          <ac:chgData name="Karolina Guillen" userId="c1c08796-a0be-47c6-af52-5d31fd96ec50" providerId="ADAL" clId="{EDA621AF-0920-4F04-92F2-B4E04D3FCE30}" dt="2023-10-13T21:17:51.706" v="4788" actId="478"/>
          <ac:spMkLst>
            <pc:docMk/>
            <pc:sldMk cId="2591576866" sldId="2146846053"/>
            <ac:spMk id="48" creationId="{854F52F3-C33A-994D-8F82-2FFEDD67A29C}"/>
          </ac:spMkLst>
        </pc:spChg>
        <pc:spChg chg="add mod">
          <ac:chgData name="Karolina Guillen" userId="c1c08796-a0be-47c6-af52-5d31fd96ec50" providerId="ADAL" clId="{EDA621AF-0920-4F04-92F2-B4E04D3FCE30}" dt="2023-10-13T21:16:36.690" v="4773" actId="20577"/>
          <ac:spMkLst>
            <pc:docMk/>
            <pc:sldMk cId="2591576866" sldId="2146846053"/>
            <ac:spMk id="55" creationId="{8C8C906D-3C6B-6041-5AD0-3215259A9A36}"/>
          </ac:spMkLst>
        </pc:spChg>
        <pc:spChg chg="add mod">
          <ac:chgData name="Karolina Guillen" userId="c1c08796-a0be-47c6-af52-5d31fd96ec50" providerId="ADAL" clId="{EDA621AF-0920-4F04-92F2-B4E04D3FCE30}" dt="2023-10-13T21:21:30.522" v="4864" actId="1038"/>
          <ac:spMkLst>
            <pc:docMk/>
            <pc:sldMk cId="2591576866" sldId="2146846053"/>
            <ac:spMk id="1027" creationId="{561CB23C-1197-F094-A977-3A04F7712A38}"/>
          </ac:spMkLst>
        </pc:spChg>
        <pc:spChg chg="add mod">
          <ac:chgData name="Karolina Guillen" userId="c1c08796-a0be-47c6-af52-5d31fd96ec50" providerId="ADAL" clId="{EDA621AF-0920-4F04-92F2-B4E04D3FCE30}" dt="2023-10-13T21:21:30.522" v="4864" actId="1038"/>
          <ac:spMkLst>
            <pc:docMk/>
            <pc:sldMk cId="2591576866" sldId="2146846053"/>
            <ac:spMk id="1030" creationId="{47533BDF-293D-3BAE-99B4-1BB498A684BE}"/>
          </ac:spMkLst>
        </pc:spChg>
        <pc:spChg chg="add mod">
          <ac:chgData name="Karolina Guillen" userId="c1c08796-a0be-47c6-af52-5d31fd96ec50" providerId="ADAL" clId="{EDA621AF-0920-4F04-92F2-B4E04D3FCE30}" dt="2023-10-13T21:21:30.522" v="4864" actId="1038"/>
          <ac:spMkLst>
            <pc:docMk/>
            <pc:sldMk cId="2591576866" sldId="2146846053"/>
            <ac:spMk id="1031" creationId="{09711ABD-0E08-A039-01B1-6599B25256DC}"/>
          </ac:spMkLst>
        </pc:spChg>
        <pc:spChg chg="add del mod">
          <ac:chgData name="Karolina Guillen" userId="c1c08796-a0be-47c6-af52-5d31fd96ec50" providerId="ADAL" clId="{EDA621AF-0920-4F04-92F2-B4E04D3FCE30}" dt="2023-10-13T21:17:41.191" v="4786" actId="478"/>
          <ac:spMkLst>
            <pc:docMk/>
            <pc:sldMk cId="2591576866" sldId="2146846053"/>
            <ac:spMk id="1033" creationId="{62E9DE41-BC92-4DAA-0DB3-80FA47E95C92}"/>
          </ac:spMkLst>
        </pc:spChg>
        <pc:spChg chg="add mod">
          <ac:chgData name="Karolina Guillen" userId="c1c08796-a0be-47c6-af52-5d31fd96ec50" providerId="ADAL" clId="{EDA621AF-0920-4F04-92F2-B4E04D3FCE30}" dt="2023-10-13T21:25:50.582" v="4921" actId="1037"/>
          <ac:spMkLst>
            <pc:docMk/>
            <pc:sldMk cId="2591576866" sldId="2146846053"/>
            <ac:spMk id="1035" creationId="{763AAFE4-60F5-0BAA-25F4-086E791F6405}"/>
          </ac:spMkLst>
        </pc:spChg>
        <pc:spChg chg="add mod">
          <ac:chgData name="Karolina Guillen" userId="c1c08796-a0be-47c6-af52-5d31fd96ec50" providerId="ADAL" clId="{EDA621AF-0920-4F04-92F2-B4E04D3FCE30}" dt="2023-10-13T21:25:50.582" v="4921" actId="1037"/>
          <ac:spMkLst>
            <pc:docMk/>
            <pc:sldMk cId="2591576866" sldId="2146846053"/>
            <ac:spMk id="1037" creationId="{6394B66C-6F7E-0B92-250E-548221781612}"/>
          </ac:spMkLst>
        </pc:spChg>
        <pc:spChg chg="add mod">
          <ac:chgData name="Karolina Guillen" userId="c1c08796-a0be-47c6-af52-5d31fd96ec50" providerId="ADAL" clId="{EDA621AF-0920-4F04-92F2-B4E04D3FCE30}" dt="2023-10-13T21:25:50.582" v="4921" actId="1037"/>
          <ac:spMkLst>
            <pc:docMk/>
            <pc:sldMk cId="2591576866" sldId="2146846053"/>
            <ac:spMk id="1038" creationId="{EADFA554-0AE2-0FC3-3C4D-297394509935}"/>
          </ac:spMkLst>
        </pc:spChg>
        <pc:spChg chg="add mod">
          <ac:chgData name="Karolina Guillen" userId="c1c08796-a0be-47c6-af52-5d31fd96ec50" providerId="ADAL" clId="{EDA621AF-0920-4F04-92F2-B4E04D3FCE30}" dt="2023-10-13T21:19:42.755" v="4824" actId="164"/>
          <ac:spMkLst>
            <pc:docMk/>
            <pc:sldMk cId="2591576866" sldId="2146846053"/>
            <ac:spMk id="1048" creationId="{E460A9D7-C22B-BA47-3A2F-22495C608BCC}"/>
          </ac:spMkLst>
        </pc:spChg>
        <pc:spChg chg="add mod">
          <ac:chgData name="Karolina Guillen" userId="c1c08796-a0be-47c6-af52-5d31fd96ec50" providerId="ADAL" clId="{EDA621AF-0920-4F04-92F2-B4E04D3FCE30}" dt="2023-10-13T21:19:42.755" v="4824" actId="164"/>
          <ac:spMkLst>
            <pc:docMk/>
            <pc:sldMk cId="2591576866" sldId="2146846053"/>
            <ac:spMk id="1049" creationId="{BAA0273D-A270-D8DE-F3EB-2AAC079ACA90}"/>
          </ac:spMkLst>
        </pc:spChg>
        <pc:spChg chg="add mod">
          <ac:chgData name="Karolina Guillen" userId="c1c08796-a0be-47c6-af52-5d31fd96ec50" providerId="ADAL" clId="{EDA621AF-0920-4F04-92F2-B4E04D3FCE30}" dt="2023-10-13T21:19:42.755" v="4824" actId="164"/>
          <ac:spMkLst>
            <pc:docMk/>
            <pc:sldMk cId="2591576866" sldId="2146846053"/>
            <ac:spMk id="1050" creationId="{800606E8-518D-B634-ED7B-AFA56A968452}"/>
          </ac:spMkLst>
        </pc:spChg>
        <pc:spChg chg="del">
          <ac:chgData name="Karolina Guillen" userId="c1c08796-a0be-47c6-af52-5d31fd96ec50" providerId="ADAL" clId="{EDA621AF-0920-4F04-92F2-B4E04D3FCE30}" dt="2023-10-13T21:17:51.706" v="4788" actId="478"/>
          <ac:spMkLst>
            <pc:docMk/>
            <pc:sldMk cId="2591576866" sldId="2146846053"/>
            <ac:spMk id="1051" creationId="{7579DDB5-3D8D-60FB-3BE9-05DA9AF3F70F}"/>
          </ac:spMkLst>
        </pc:spChg>
        <pc:spChg chg="del">
          <ac:chgData name="Karolina Guillen" userId="c1c08796-a0be-47c6-af52-5d31fd96ec50" providerId="ADAL" clId="{EDA621AF-0920-4F04-92F2-B4E04D3FCE30}" dt="2023-10-13T21:17:51.706" v="4788" actId="478"/>
          <ac:spMkLst>
            <pc:docMk/>
            <pc:sldMk cId="2591576866" sldId="2146846053"/>
            <ac:spMk id="1052" creationId="{1E789A58-6DD6-4F8C-A295-547716C2556E}"/>
          </ac:spMkLst>
        </pc:spChg>
        <pc:spChg chg="del">
          <ac:chgData name="Karolina Guillen" userId="c1c08796-a0be-47c6-af52-5d31fd96ec50" providerId="ADAL" clId="{EDA621AF-0920-4F04-92F2-B4E04D3FCE30}" dt="2023-10-13T21:17:51.706" v="4788" actId="478"/>
          <ac:spMkLst>
            <pc:docMk/>
            <pc:sldMk cId="2591576866" sldId="2146846053"/>
            <ac:spMk id="1055" creationId="{8EDECB6D-3325-B0F8-AE36-27EEFCAF99B8}"/>
          </ac:spMkLst>
        </pc:spChg>
        <pc:spChg chg="add mod">
          <ac:chgData name="Karolina Guillen" userId="c1c08796-a0be-47c6-af52-5d31fd96ec50" providerId="ADAL" clId="{EDA621AF-0920-4F04-92F2-B4E04D3FCE30}" dt="2023-10-13T21:25:50.582" v="4921" actId="1037"/>
          <ac:spMkLst>
            <pc:docMk/>
            <pc:sldMk cId="2591576866" sldId="2146846053"/>
            <ac:spMk id="1058" creationId="{FFDCEE77-39D8-C529-4571-658D5A9E9DB1}"/>
          </ac:spMkLst>
        </pc:spChg>
        <pc:spChg chg="add mod">
          <ac:chgData name="Karolina Guillen" userId="c1c08796-a0be-47c6-af52-5d31fd96ec50" providerId="ADAL" clId="{EDA621AF-0920-4F04-92F2-B4E04D3FCE30}" dt="2023-10-13T21:25:50.582" v="4921" actId="1037"/>
          <ac:spMkLst>
            <pc:docMk/>
            <pc:sldMk cId="2591576866" sldId="2146846053"/>
            <ac:spMk id="1060" creationId="{C9296337-B019-BFEE-787D-A52A74A360F3}"/>
          </ac:spMkLst>
        </pc:spChg>
        <pc:spChg chg="add mod">
          <ac:chgData name="Karolina Guillen" userId="c1c08796-a0be-47c6-af52-5d31fd96ec50" providerId="ADAL" clId="{EDA621AF-0920-4F04-92F2-B4E04D3FCE30}" dt="2023-10-13T21:25:50.582" v="4921" actId="1037"/>
          <ac:spMkLst>
            <pc:docMk/>
            <pc:sldMk cId="2591576866" sldId="2146846053"/>
            <ac:spMk id="1061" creationId="{3119FA58-C38E-0CDA-E57A-35DB6DE24F16}"/>
          </ac:spMkLst>
        </pc:spChg>
        <pc:spChg chg="add mod">
          <ac:chgData name="Karolina Guillen" userId="c1c08796-a0be-47c6-af52-5d31fd96ec50" providerId="ADAL" clId="{EDA621AF-0920-4F04-92F2-B4E04D3FCE30}" dt="2023-10-13T21:21:23.779" v="4860" actId="14100"/>
          <ac:spMkLst>
            <pc:docMk/>
            <pc:sldMk cId="2591576866" sldId="2146846053"/>
            <ac:spMk id="1064" creationId="{6B8F03DA-AB89-77FE-2E73-3A28CDD50264}"/>
          </ac:spMkLst>
        </pc:spChg>
        <pc:spChg chg="add mod">
          <ac:chgData name="Karolina Guillen" userId="c1c08796-a0be-47c6-af52-5d31fd96ec50" providerId="ADAL" clId="{EDA621AF-0920-4F04-92F2-B4E04D3FCE30}" dt="2023-10-13T21:21:20.378" v="4859" actId="1076"/>
          <ac:spMkLst>
            <pc:docMk/>
            <pc:sldMk cId="2591576866" sldId="2146846053"/>
            <ac:spMk id="1065" creationId="{C3913C6F-07FE-A0B3-571F-5F185261C892}"/>
          </ac:spMkLst>
        </pc:spChg>
        <pc:spChg chg="add mod">
          <ac:chgData name="Karolina Guillen" userId="c1c08796-a0be-47c6-af52-5d31fd96ec50" providerId="ADAL" clId="{EDA621AF-0920-4F04-92F2-B4E04D3FCE30}" dt="2023-10-13T21:21:17.171" v="4858" actId="1076"/>
          <ac:spMkLst>
            <pc:docMk/>
            <pc:sldMk cId="2591576866" sldId="2146846053"/>
            <ac:spMk id="1066" creationId="{1D620BD7-BB6D-9BE6-C9E9-50705AFD39E2}"/>
          </ac:spMkLst>
        </pc:spChg>
        <pc:spChg chg="add mod">
          <ac:chgData name="Karolina Guillen" userId="c1c08796-a0be-47c6-af52-5d31fd96ec50" providerId="ADAL" clId="{EDA621AF-0920-4F04-92F2-B4E04D3FCE30}" dt="2023-10-13T21:25:50.582" v="4921" actId="1037"/>
          <ac:spMkLst>
            <pc:docMk/>
            <pc:sldMk cId="2591576866" sldId="2146846053"/>
            <ac:spMk id="1069" creationId="{564E3FC2-D369-6EA2-259A-9157AB2B1993}"/>
          </ac:spMkLst>
        </pc:spChg>
        <pc:spChg chg="add mod">
          <ac:chgData name="Karolina Guillen" userId="c1c08796-a0be-47c6-af52-5d31fd96ec50" providerId="ADAL" clId="{EDA621AF-0920-4F04-92F2-B4E04D3FCE30}" dt="2023-10-13T21:25:50.582" v="4921" actId="1037"/>
          <ac:spMkLst>
            <pc:docMk/>
            <pc:sldMk cId="2591576866" sldId="2146846053"/>
            <ac:spMk id="1071" creationId="{7A1CC5EC-5560-C868-F953-C2B557063E35}"/>
          </ac:spMkLst>
        </pc:spChg>
        <pc:spChg chg="add mod">
          <ac:chgData name="Karolina Guillen" userId="c1c08796-a0be-47c6-af52-5d31fd96ec50" providerId="ADAL" clId="{EDA621AF-0920-4F04-92F2-B4E04D3FCE30}" dt="2023-10-13T21:25:50.582" v="4921" actId="1037"/>
          <ac:spMkLst>
            <pc:docMk/>
            <pc:sldMk cId="2591576866" sldId="2146846053"/>
            <ac:spMk id="1072" creationId="{D2A00185-FC14-12CE-3106-A3D6C538D600}"/>
          </ac:spMkLst>
        </pc:spChg>
        <pc:spChg chg="add mod">
          <ac:chgData name="Karolina Guillen" userId="c1c08796-a0be-47c6-af52-5d31fd96ec50" providerId="ADAL" clId="{EDA621AF-0920-4F04-92F2-B4E04D3FCE30}" dt="2023-10-13T21:24:10.013" v="4888" actId="14100"/>
          <ac:spMkLst>
            <pc:docMk/>
            <pc:sldMk cId="2591576866" sldId="2146846053"/>
            <ac:spMk id="1075" creationId="{44F74422-558A-6C7C-8809-623CD9D0967B}"/>
          </ac:spMkLst>
        </pc:spChg>
        <pc:spChg chg="add mod">
          <ac:chgData name="Karolina Guillen" userId="c1c08796-a0be-47c6-af52-5d31fd96ec50" providerId="ADAL" clId="{EDA621AF-0920-4F04-92F2-B4E04D3FCE30}" dt="2023-10-13T21:24:22.824" v="4892" actId="1076"/>
          <ac:spMkLst>
            <pc:docMk/>
            <pc:sldMk cId="2591576866" sldId="2146846053"/>
            <ac:spMk id="1077" creationId="{35F5AB9A-EC91-51E9-015F-9CC0F57A2F65}"/>
          </ac:spMkLst>
        </pc:spChg>
        <pc:spChg chg="add mod">
          <ac:chgData name="Karolina Guillen" userId="c1c08796-a0be-47c6-af52-5d31fd96ec50" providerId="ADAL" clId="{EDA621AF-0920-4F04-92F2-B4E04D3FCE30}" dt="2023-10-13T21:24:12.583" v="4889" actId="1076"/>
          <ac:spMkLst>
            <pc:docMk/>
            <pc:sldMk cId="2591576866" sldId="2146846053"/>
            <ac:spMk id="1078" creationId="{9446F2D3-0B93-0718-ED69-2B52A5EAC9B3}"/>
          </ac:spMkLst>
        </pc:spChg>
        <pc:spChg chg="add mod">
          <ac:chgData name="Karolina Guillen" userId="c1c08796-a0be-47c6-af52-5d31fd96ec50" providerId="ADAL" clId="{EDA621AF-0920-4F04-92F2-B4E04D3FCE30}" dt="2023-10-13T21:25:50.582" v="4921" actId="1037"/>
          <ac:spMkLst>
            <pc:docMk/>
            <pc:sldMk cId="2591576866" sldId="2146846053"/>
            <ac:spMk id="1082" creationId="{1DB8F43A-0C8A-0877-776E-84A3C4189325}"/>
          </ac:spMkLst>
        </pc:spChg>
        <pc:spChg chg="add mod">
          <ac:chgData name="Karolina Guillen" userId="c1c08796-a0be-47c6-af52-5d31fd96ec50" providerId="ADAL" clId="{EDA621AF-0920-4F04-92F2-B4E04D3FCE30}" dt="2023-10-13T21:25:50.582" v="4921" actId="1037"/>
          <ac:spMkLst>
            <pc:docMk/>
            <pc:sldMk cId="2591576866" sldId="2146846053"/>
            <ac:spMk id="1083" creationId="{F6B8B208-1F15-2CF2-9E4A-DADD4030BBB0}"/>
          </ac:spMkLst>
        </pc:spChg>
        <pc:spChg chg="add mod">
          <ac:chgData name="Karolina Guillen" userId="c1c08796-a0be-47c6-af52-5d31fd96ec50" providerId="ADAL" clId="{EDA621AF-0920-4F04-92F2-B4E04D3FCE30}" dt="2023-10-13T21:25:50.582" v="4921" actId="1037"/>
          <ac:spMkLst>
            <pc:docMk/>
            <pc:sldMk cId="2591576866" sldId="2146846053"/>
            <ac:spMk id="1085" creationId="{DD06AF37-C339-545D-F891-26EF6F4462BA}"/>
          </ac:spMkLst>
        </pc:spChg>
        <pc:grpChg chg="add mod">
          <ac:chgData name="Karolina Guillen" userId="c1c08796-a0be-47c6-af52-5d31fd96ec50" providerId="ADAL" clId="{EDA621AF-0920-4F04-92F2-B4E04D3FCE30}" dt="2023-10-13T21:19:47.477" v="4825" actId="1076"/>
          <ac:grpSpMkLst>
            <pc:docMk/>
            <pc:sldMk cId="2591576866" sldId="2146846053"/>
            <ac:grpSpMk id="1054" creationId="{EEDBE154-E8E4-7141-850E-D23EFADB84E6}"/>
          </ac:grpSpMkLst>
        </pc:grpChg>
        <pc:picChg chg="del">
          <ac:chgData name="Karolina Guillen" userId="c1c08796-a0be-47c6-af52-5d31fd96ec50" providerId="ADAL" clId="{EDA621AF-0920-4F04-92F2-B4E04D3FCE30}" dt="2023-10-13T21:17:48.746" v="4787" actId="478"/>
          <ac:picMkLst>
            <pc:docMk/>
            <pc:sldMk cId="2591576866" sldId="2146846053"/>
            <ac:picMk id="24" creationId="{7F6C90CC-42B2-F1C9-D38B-FD60536453C5}"/>
          </ac:picMkLst>
        </pc:picChg>
        <pc:picChg chg="del">
          <ac:chgData name="Karolina Guillen" userId="c1c08796-a0be-47c6-af52-5d31fd96ec50" providerId="ADAL" clId="{EDA621AF-0920-4F04-92F2-B4E04D3FCE30}" dt="2023-10-13T21:17:51.706" v="4788" actId="478"/>
          <ac:picMkLst>
            <pc:docMk/>
            <pc:sldMk cId="2591576866" sldId="2146846053"/>
            <ac:picMk id="25" creationId="{FF1703E5-D779-6F56-48ED-C94C4BF40BFC}"/>
          </ac:picMkLst>
        </pc:picChg>
        <pc:picChg chg="del">
          <ac:chgData name="Karolina Guillen" userId="c1c08796-a0be-47c6-af52-5d31fd96ec50" providerId="ADAL" clId="{EDA621AF-0920-4F04-92F2-B4E04D3FCE30}" dt="2023-10-13T21:17:51.706" v="4788" actId="478"/>
          <ac:picMkLst>
            <pc:docMk/>
            <pc:sldMk cId="2591576866" sldId="2146846053"/>
            <ac:picMk id="27" creationId="{2375A1A6-8A5B-BF08-C35D-246D4A7CC7CD}"/>
          </ac:picMkLst>
        </pc:picChg>
        <pc:picChg chg="del">
          <ac:chgData name="Karolina Guillen" userId="c1c08796-a0be-47c6-af52-5d31fd96ec50" providerId="ADAL" clId="{EDA621AF-0920-4F04-92F2-B4E04D3FCE30}" dt="2023-10-13T21:16:52.939" v="4774" actId="478"/>
          <ac:picMkLst>
            <pc:docMk/>
            <pc:sldMk cId="2591576866" sldId="2146846053"/>
            <ac:picMk id="39" creationId="{C42EB0A8-39F3-3A01-7AF6-38A2DD9CCD22}"/>
          </ac:picMkLst>
        </pc:picChg>
        <pc:picChg chg="del">
          <ac:chgData name="Karolina Guillen" userId="c1c08796-a0be-47c6-af52-5d31fd96ec50" providerId="ADAL" clId="{EDA621AF-0920-4F04-92F2-B4E04D3FCE30}" dt="2023-10-13T21:17:51.706" v="4788" actId="478"/>
          <ac:picMkLst>
            <pc:docMk/>
            <pc:sldMk cId="2591576866" sldId="2146846053"/>
            <ac:picMk id="1026" creationId="{45A82A21-5D75-BB7C-C0FB-6E45A4DCC6B9}"/>
          </ac:picMkLst>
        </pc:picChg>
        <pc:picChg chg="del">
          <ac:chgData name="Karolina Guillen" userId="c1c08796-a0be-47c6-af52-5d31fd96ec50" providerId="ADAL" clId="{EDA621AF-0920-4F04-92F2-B4E04D3FCE30}" dt="2023-10-13T21:17:48.746" v="4787" actId="478"/>
          <ac:picMkLst>
            <pc:docMk/>
            <pc:sldMk cId="2591576866" sldId="2146846053"/>
            <ac:picMk id="1028" creationId="{38D820F3-5B13-9BB5-FFFA-495459859DCB}"/>
          </ac:picMkLst>
        </pc:picChg>
        <pc:picChg chg="del">
          <ac:chgData name="Karolina Guillen" userId="c1c08796-a0be-47c6-af52-5d31fd96ec50" providerId="ADAL" clId="{EDA621AF-0920-4F04-92F2-B4E04D3FCE30}" dt="2023-10-13T21:17:48.746" v="4787" actId="478"/>
          <ac:picMkLst>
            <pc:docMk/>
            <pc:sldMk cId="2591576866" sldId="2146846053"/>
            <ac:picMk id="1032" creationId="{5D302D1A-0017-57A2-885B-3C566FF9FF8E}"/>
          </ac:picMkLst>
        </pc:picChg>
        <pc:picChg chg="add mod">
          <ac:chgData name="Karolina Guillen" userId="c1c08796-a0be-47c6-af52-5d31fd96ec50" providerId="ADAL" clId="{EDA621AF-0920-4F04-92F2-B4E04D3FCE30}" dt="2023-10-13T21:21:30.522" v="4864" actId="1038"/>
          <ac:picMkLst>
            <pc:docMk/>
            <pc:sldMk cId="2591576866" sldId="2146846053"/>
            <ac:picMk id="1034" creationId="{A3078A9C-833C-CA3B-6F2F-A6417AF8905D}"/>
          </ac:picMkLst>
        </pc:picChg>
        <pc:picChg chg="add mod">
          <ac:chgData name="Karolina Guillen" userId="c1c08796-a0be-47c6-af52-5d31fd96ec50" providerId="ADAL" clId="{EDA621AF-0920-4F04-92F2-B4E04D3FCE30}" dt="2023-10-13T21:25:50.582" v="4921" actId="1037"/>
          <ac:picMkLst>
            <pc:docMk/>
            <pc:sldMk cId="2591576866" sldId="2146846053"/>
            <ac:picMk id="1039" creationId="{D9B3A17D-5870-3AA5-A0EB-E6231D94F750}"/>
          </ac:picMkLst>
        </pc:picChg>
        <pc:picChg chg="add mod">
          <ac:chgData name="Karolina Guillen" userId="c1c08796-a0be-47c6-af52-5d31fd96ec50" providerId="ADAL" clId="{EDA621AF-0920-4F04-92F2-B4E04D3FCE30}" dt="2023-10-13T21:19:42.755" v="4824" actId="164"/>
          <ac:picMkLst>
            <pc:docMk/>
            <pc:sldMk cId="2591576866" sldId="2146846053"/>
            <ac:picMk id="1053" creationId="{4B9E0872-5D68-91D9-BBA1-E814755AEA90}"/>
          </ac:picMkLst>
        </pc:picChg>
        <pc:picChg chg="del">
          <ac:chgData name="Karolina Guillen" userId="c1c08796-a0be-47c6-af52-5d31fd96ec50" providerId="ADAL" clId="{EDA621AF-0920-4F04-92F2-B4E04D3FCE30}" dt="2023-10-13T21:17:51.706" v="4788" actId="478"/>
          <ac:picMkLst>
            <pc:docMk/>
            <pc:sldMk cId="2591576866" sldId="2146846053"/>
            <ac:picMk id="1059" creationId="{1C4AD8A6-FD39-B519-2AA4-8D2DDA0DD559}"/>
          </ac:picMkLst>
        </pc:picChg>
        <pc:picChg chg="add mod">
          <ac:chgData name="Karolina Guillen" userId="c1c08796-a0be-47c6-af52-5d31fd96ec50" providerId="ADAL" clId="{EDA621AF-0920-4F04-92F2-B4E04D3FCE30}" dt="2023-10-13T21:25:50.582" v="4921" actId="1037"/>
          <ac:picMkLst>
            <pc:docMk/>
            <pc:sldMk cId="2591576866" sldId="2146846053"/>
            <ac:picMk id="1062" creationId="{F26598DB-911D-9FD1-5528-96F1902109B9}"/>
          </ac:picMkLst>
        </pc:picChg>
        <pc:picChg chg="add mod">
          <ac:chgData name="Karolina Guillen" userId="c1c08796-a0be-47c6-af52-5d31fd96ec50" providerId="ADAL" clId="{EDA621AF-0920-4F04-92F2-B4E04D3FCE30}" dt="2023-10-13T21:25:54.975" v="4922" actId="14100"/>
          <ac:picMkLst>
            <pc:docMk/>
            <pc:sldMk cId="2591576866" sldId="2146846053"/>
            <ac:picMk id="1067" creationId="{FCE728AB-3C5A-856D-0E6F-569BE13F2125}"/>
          </ac:picMkLst>
        </pc:picChg>
        <pc:picChg chg="add mod">
          <ac:chgData name="Karolina Guillen" userId="c1c08796-a0be-47c6-af52-5d31fd96ec50" providerId="ADAL" clId="{EDA621AF-0920-4F04-92F2-B4E04D3FCE30}" dt="2023-10-13T21:25:50.582" v="4921" actId="1037"/>
          <ac:picMkLst>
            <pc:docMk/>
            <pc:sldMk cId="2591576866" sldId="2146846053"/>
            <ac:picMk id="1070" creationId="{BB4E60A7-2CE0-1299-3F7B-36F1D8356836}"/>
          </ac:picMkLst>
        </pc:picChg>
        <pc:picChg chg="add mod">
          <ac:chgData name="Karolina Guillen" userId="c1c08796-a0be-47c6-af52-5d31fd96ec50" providerId="ADAL" clId="{EDA621AF-0920-4F04-92F2-B4E04D3FCE30}" dt="2023-10-13T21:24:26.180" v="4893" actId="1076"/>
          <ac:picMkLst>
            <pc:docMk/>
            <pc:sldMk cId="2591576866" sldId="2146846053"/>
            <ac:picMk id="1076" creationId="{0B743F23-F5C0-1108-28B3-3EA5FED27D0A}"/>
          </ac:picMkLst>
        </pc:picChg>
        <pc:picChg chg="add mod">
          <ac:chgData name="Karolina Guillen" userId="c1c08796-a0be-47c6-af52-5d31fd96ec50" providerId="ADAL" clId="{EDA621AF-0920-4F04-92F2-B4E04D3FCE30}" dt="2023-10-13T21:25:50.582" v="4921" actId="1037"/>
          <ac:picMkLst>
            <pc:docMk/>
            <pc:sldMk cId="2591576866" sldId="2146846053"/>
            <ac:picMk id="1084" creationId="{FDB1A374-DDEF-926E-D10A-CC7A492FBFB6}"/>
          </ac:picMkLst>
        </pc:picChg>
        <pc:cxnChg chg="mod">
          <ac:chgData name="Karolina Guillen" userId="c1c08796-a0be-47c6-af52-5d31fd96ec50" providerId="ADAL" clId="{EDA621AF-0920-4F04-92F2-B4E04D3FCE30}" dt="2023-10-13T21:18:59.691" v="4813" actId="14100"/>
          <ac:cxnSpMkLst>
            <pc:docMk/>
            <pc:sldMk cId="2591576866" sldId="2146846053"/>
            <ac:cxnSpMk id="50" creationId="{F105F702-26C4-1812-D0B1-44B88EF95C2B}"/>
          </ac:cxnSpMkLst>
        </pc:cxnChg>
        <pc:cxnChg chg="mod">
          <ac:chgData name="Karolina Guillen" userId="c1c08796-a0be-47c6-af52-5d31fd96ec50" providerId="ADAL" clId="{EDA621AF-0920-4F04-92F2-B4E04D3FCE30}" dt="2023-10-13T21:20:34.287" v="4834" actId="14100"/>
          <ac:cxnSpMkLst>
            <pc:docMk/>
            <pc:sldMk cId="2591576866" sldId="2146846053"/>
            <ac:cxnSpMk id="52" creationId="{CF1C4728-3C14-0764-2AD8-5C0BDC046E24}"/>
          </ac:cxnSpMkLst>
        </pc:cxnChg>
        <pc:cxnChg chg="mod">
          <ac:chgData name="Karolina Guillen" userId="c1c08796-a0be-47c6-af52-5d31fd96ec50" providerId="ADAL" clId="{EDA621AF-0920-4F04-92F2-B4E04D3FCE30}" dt="2023-10-13T21:22:35.413" v="4865" actId="14100"/>
          <ac:cxnSpMkLst>
            <pc:docMk/>
            <pc:sldMk cId="2591576866" sldId="2146846053"/>
            <ac:cxnSpMk id="56" creationId="{23D97C35-4750-E9DF-E5CE-AD9E467D3E64}"/>
          </ac:cxnSpMkLst>
        </pc:cxnChg>
        <pc:cxnChg chg="mod">
          <ac:chgData name="Karolina Guillen" userId="c1c08796-a0be-47c6-af52-5d31fd96ec50" providerId="ADAL" clId="{EDA621AF-0920-4F04-92F2-B4E04D3FCE30}" dt="2023-10-13T21:25:50.582" v="4921" actId="1037"/>
          <ac:cxnSpMkLst>
            <pc:docMk/>
            <pc:sldMk cId="2591576866" sldId="2146846053"/>
            <ac:cxnSpMk id="58" creationId="{6C107184-665F-F55D-120B-AD8B796750BB}"/>
          </ac:cxnSpMkLst>
        </pc:cxnChg>
        <pc:cxnChg chg="mod">
          <ac:chgData name="Karolina Guillen" userId="c1c08796-a0be-47c6-af52-5d31fd96ec50" providerId="ADAL" clId="{EDA621AF-0920-4F04-92F2-B4E04D3FCE30}" dt="2023-10-13T21:24:33.628" v="4894" actId="14100"/>
          <ac:cxnSpMkLst>
            <pc:docMk/>
            <pc:sldMk cId="2591576866" sldId="2146846053"/>
            <ac:cxnSpMk id="60" creationId="{504198B7-1A56-0AC2-AF52-22AB71A8B14F}"/>
          </ac:cxnSpMkLst>
        </pc:cxnChg>
        <pc:cxnChg chg="del mod">
          <ac:chgData name="Karolina Guillen" userId="c1c08796-a0be-47c6-af52-5d31fd96ec50" providerId="ADAL" clId="{EDA621AF-0920-4F04-92F2-B4E04D3FCE30}" dt="2023-10-13T21:24:35.784" v="4895" actId="478"/>
          <ac:cxnSpMkLst>
            <pc:docMk/>
            <pc:sldMk cId="2591576866" sldId="2146846053"/>
            <ac:cxnSpMk id="1029" creationId="{EDE1F0EC-31F0-C036-0BE6-77E2FCF16E99}"/>
          </ac:cxnSpMkLst>
        </pc:cxnChg>
        <pc:cxnChg chg="mod">
          <ac:chgData name="Karolina Guillen" userId="c1c08796-a0be-47c6-af52-5d31fd96ec50" providerId="ADAL" clId="{EDA621AF-0920-4F04-92F2-B4E04D3FCE30}" dt="2023-10-13T21:24:50.319" v="4900" actId="1076"/>
          <ac:cxnSpMkLst>
            <pc:docMk/>
            <pc:sldMk cId="2591576866" sldId="2146846053"/>
            <ac:cxnSpMk id="1036" creationId="{FD898AA6-F079-5709-7A6B-EB06992E9231}"/>
          </ac:cxnSpMkLst>
        </pc:cxnChg>
        <pc:cxnChg chg="add mod">
          <ac:chgData name="Karolina Guillen" userId="c1c08796-a0be-47c6-af52-5d31fd96ec50" providerId="ADAL" clId="{EDA621AF-0920-4F04-92F2-B4E04D3FCE30}" dt="2023-10-13T21:19:53.008" v="4826" actId="14100"/>
          <ac:cxnSpMkLst>
            <pc:docMk/>
            <pc:sldMk cId="2591576866" sldId="2146846053"/>
            <ac:cxnSpMk id="1041" creationId="{56EAD202-551B-7315-E49C-58CA13045C48}"/>
          </ac:cxnSpMkLst>
        </pc:cxnChg>
        <pc:cxnChg chg="mod">
          <ac:chgData name="Karolina Guillen" userId="c1c08796-a0be-47c6-af52-5d31fd96ec50" providerId="ADAL" clId="{EDA621AF-0920-4F04-92F2-B4E04D3FCE30}" dt="2023-10-13T21:18:30.504" v="4803" actId="14100"/>
          <ac:cxnSpMkLst>
            <pc:docMk/>
            <pc:sldMk cId="2591576866" sldId="2146846053"/>
            <ac:cxnSpMk id="1057" creationId="{613A9CF7-D43D-3546-E5B7-3B4E460B77E4}"/>
          </ac:cxnSpMkLst>
        </pc:cxn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EDA621AF-0920-4F04-92F2-B4E04D3FCE30}" dt="2023-10-13T21:39:35.559" v="5119"/>
              <pc2:cmMkLst xmlns:pc2="http://schemas.microsoft.com/office/powerpoint/2019/9/main/command">
                <pc:docMk/>
                <pc:sldMk cId="2591576866" sldId="2146846053"/>
                <pc2:cmMk id="{EED1C112-31B4-4A2C-948C-8E6BF09C2560}"/>
              </pc2:cmMkLst>
            </pc226:cmChg>
          </p:ext>
        </pc:extLst>
      </pc:sldChg>
    </pc:docChg>
  </pc:docChgLst>
  <pc:docChgLst>
    <pc:chgData name="Leah Montner Dixon" userId="d5b2ae9e-9213-4442-b7df-4db8cbe51e5d" providerId="ADAL" clId="{38D98FC1-4257-403E-B0D9-7E6335CBB0E1}"/>
    <pc:docChg chg="undo custSel modSld">
      <pc:chgData name="Leah Montner Dixon" userId="d5b2ae9e-9213-4442-b7df-4db8cbe51e5d" providerId="ADAL" clId="{38D98FC1-4257-403E-B0D9-7E6335CBB0E1}" dt="2023-10-23T20:23:58.434" v="32" actId="313"/>
      <pc:docMkLst>
        <pc:docMk/>
      </pc:docMkLst>
      <pc:sldChg chg="modSp mod">
        <pc:chgData name="Leah Montner Dixon" userId="d5b2ae9e-9213-4442-b7df-4db8cbe51e5d" providerId="ADAL" clId="{38D98FC1-4257-403E-B0D9-7E6335CBB0E1}" dt="2023-10-23T20:23:58.434" v="32" actId="313"/>
        <pc:sldMkLst>
          <pc:docMk/>
          <pc:sldMk cId="4090158831" sldId="2146846046"/>
        </pc:sldMkLst>
        <pc:spChg chg="mod">
          <ac:chgData name="Leah Montner Dixon" userId="d5b2ae9e-9213-4442-b7df-4db8cbe51e5d" providerId="ADAL" clId="{38D98FC1-4257-403E-B0D9-7E6335CBB0E1}" dt="2023-10-23T20:23:38.660" v="27" actId="313"/>
          <ac:spMkLst>
            <pc:docMk/>
            <pc:sldMk cId="4090158831" sldId="2146846046"/>
            <ac:spMk id="33" creationId="{A024B1B6-6F83-6DB4-F837-9AC770B2B06A}"/>
          </ac:spMkLst>
        </pc:spChg>
        <pc:spChg chg="mod">
          <ac:chgData name="Leah Montner Dixon" userId="d5b2ae9e-9213-4442-b7df-4db8cbe51e5d" providerId="ADAL" clId="{38D98FC1-4257-403E-B0D9-7E6335CBB0E1}" dt="2023-10-23T20:23:46.789" v="29" actId="20577"/>
          <ac:spMkLst>
            <pc:docMk/>
            <pc:sldMk cId="4090158831" sldId="2146846046"/>
            <ac:spMk id="38" creationId="{E1310A53-6D38-E27E-0F07-C86D7930EE1C}"/>
          </ac:spMkLst>
        </pc:spChg>
        <pc:spChg chg="mod">
          <ac:chgData name="Leah Montner Dixon" userId="d5b2ae9e-9213-4442-b7df-4db8cbe51e5d" providerId="ADAL" clId="{38D98FC1-4257-403E-B0D9-7E6335CBB0E1}" dt="2023-10-23T20:23:30.192" v="24" actId="313"/>
          <ac:spMkLst>
            <pc:docMk/>
            <pc:sldMk cId="4090158831" sldId="2146846046"/>
            <ac:spMk id="44" creationId="{101CEE08-70B3-3472-6292-C766B2C2839A}"/>
          </ac:spMkLst>
        </pc:spChg>
        <pc:spChg chg="mod">
          <ac:chgData name="Leah Montner Dixon" userId="d5b2ae9e-9213-4442-b7df-4db8cbe51e5d" providerId="ADAL" clId="{38D98FC1-4257-403E-B0D9-7E6335CBB0E1}" dt="2023-10-23T20:23:58.434" v="32" actId="313"/>
          <ac:spMkLst>
            <pc:docMk/>
            <pc:sldMk cId="4090158831" sldId="2146846046"/>
            <ac:spMk id="47" creationId="{DBA0283A-0843-A02E-46AC-E31ECEDFE44D}"/>
          </ac:spMkLst>
        </pc:spChg>
      </pc:sldChg>
      <pc:sldChg chg="modSp mod">
        <pc:chgData name="Leah Montner Dixon" userId="d5b2ae9e-9213-4442-b7df-4db8cbe51e5d" providerId="ADAL" clId="{38D98FC1-4257-403E-B0D9-7E6335CBB0E1}" dt="2023-10-23T17:58:38.212" v="6" actId="20577"/>
        <pc:sldMkLst>
          <pc:docMk/>
          <pc:sldMk cId="1633556837" sldId="2146846047"/>
        </pc:sldMkLst>
        <pc:spChg chg="mod">
          <ac:chgData name="Leah Montner Dixon" userId="d5b2ae9e-9213-4442-b7df-4db8cbe51e5d" providerId="ADAL" clId="{38D98FC1-4257-403E-B0D9-7E6335CBB0E1}" dt="2023-10-23T17:58:38.212" v="6" actId="20577"/>
          <ac:spMkLst>
            <pc:docMk/>
            <pc:sldMk cId="1633556837" sldId="2146846047"/>
            <ac:spMk id="4" creationId="{266BE989-FC87-6742-2706-6F3C1333D0C1}"/>
          </ac:spMkLst>
        </pc:spChg>
      </pc:sldChg>
    </pc:docChg>
  </pc:docChgLst>
  <pc:docChgLst>
    <pc:chgData name="Karolina Guillen" userId="c1c08796-a0be-47c6-af52-5d31fd96ec50" providerId="ADAL" clId="{D3F12A9B-87D2-4B2A-8F4D-BB1FD37AAB53}"/>
    <pc:docChg chg="modSld">
      <pc:chgData name="Karolina Guillen" userId="c1c08796-a0be-47c6-af52-5d31fd96ec50" providerId="ADAL" clId="{D3F12A9B-87D2-4B2A-8F4D-BB1FD37AAB53}" dt="2024-04-17T21:38:26.530" v="0"/>
      <pc:docMkLst>
        <pc:docMk/>
      </pc:docMkLst>
      <pc:sldChg chg="modSp">
        <pc:chgData name="Karolina Guillen" userId="c1c08796-a0be-47c6-af52-5d31fd96ec50" providerId="ADAL" clId="{D3F12A9B-87D2-4B2A-8F4D-BB1FD37AAB53}" dt="2024-04-17T21:38:26.530" v="0"/>
        <pc:sldMkLst>
          <pc:docMk/>
          <pc:sldMk cId="3087690890" sldId="2146846063"/>
        </pc:sldMkLst>
        <pc:spChg chg="mod">
          <ac:chgData name="Karolina Guillen" userId="c1c08796-a0be-47c6-af52-5d31fd96ec50" providerId="ADAL" clId="{D3F12A9B-87D2-4B2A-8F4D-BB1FD37AAB53}" dt="2024-04-17T21:38:26.530" v="0"/>
          <ac:spMkLst>
            <pc:docMk/>
            <pc:sldMk cId="3087690890" sldId="2146846063"/>
            <ac:spMk id="8" creationId="{C4F15DCD-0FD6-B336-7FD1-6379EF9770D7}"/>
          </ac:spMkLst>
        </pc:spChg>
      </pc:sldChg>
    </pc:docChg>
  </pc:docChgLst>
  <pc:docChgLst>
    <pc:chgData name="Kaileen Cain" userId="21167d2d-fdf2-4320-ae3a-272888c89590" providerId="ADAL" clId="{076F25EB-4DC2-4FB8-B2A5-6066D7EED37C}"/>
    <pc:docChg chg="undo redo custSel addSld delSld modSld sldOrd">
      <pc:chgData name="Kaileen Cain" userId="21167d2d-fdf2-4320-ae3a-272888c89590" providerId="ADAL" clId="{076F25EB-4DC2-4FB8-B2A5-6066D7EED37C}" dt="2023-10-13T21:12:59.920" v="5309" actId="2696"/>
      <pc:docMkLst>
        <pc:docMk/>
      </pc:docMkLst>
      <pc:sldChg chg="addSp delSp modSp mod">
        <pc:chgData name="Kaileen Cain" userId="21167d2d-fdf2-4320-ae3a-272888c89590" providerId="ADAL" clId="{076F25EB-4DC2-4FB8-B2A5-6066D7EED37C}" dt="2023-10-06T16:46:52.338" v="2400" actId="1076"/>
        <pc:sldMkLst>
          <pc:docMk/>
          <pc:sldMk cId="2392196696" sldId="2144328298"/>
        </pc:sldMkLst>
        <pc:spChg chg="add del">
          <ac:chgData name="Kaileen Cain" userId="21167d2d-fdf2-4320-ae3a-272888c89590" providerId="ADAL" clId="{076F25EB-4DC2-4FB8-B2A5-6066D7EED37C}" dt="2023-10-06T16:13:15.270" v="2150"/>
          <ac:spMkLst>
            <pc:docMk/>
            <pc:sldMk cId="2392196696" sldId="2144328298"/>
            <ac:spMk id="13" creationId="{9BAE4887-7D63-08DB-342E-CC143582BBE2}"/>
          </ac:spMkLst>
        </pc:spChg>
        <pc:spChg chg="add del">
          <ac:chgData name="Kaileen Cain" userId="21167d2d-fdf2-4320-ae3a-272888c89590" providerId="ADAL" clId="{076F25EB-4DC2-4FB8-B2A5-6066D7EED37C}" dt="2023-10-06T16:32:23.020" v="2259"/>
          <ac:spMkLst>
            <pc:docMk/>
            <pc:sldMk cId="2392196696" sldId="2144328298"/>
            <ac:spMk id="34" creationId="{B9AE9AFA-A3EB-8AE8-0328-A6B066B50764}"/>
          </ac:spMkLst>
        </pc:spChg>
        <pc:picChg chg="add mod">
          <ac:chgData name="Kaileen Cain" userId="21167d2d-fdf2-4320-ae3a-272888c89590" providerId="ADAL" clId="{076F25EB-4DC2-4FB8-B2A5-6066D7EED37C}" dt="2023-10-06T16:33:18.709" v="2270" actId="1076"/>
          <ac:picMkLst>
            <pc:docMk/>
            <pc:sldMk cId="2392196696" sldId="2144328298"/>
            <ac:picMk id="6" creationId="{623C7A21-84FA-7B42-98AA-EF577A339245}"/>
          </ac:picMkLst>
        </pc:picChg>
        <pc:picChg chg="add mod modCrop">
          <ac:chgData name="Kaileen Cain" userId="21167d2d-fdf2-4320-ae3a-272888c89590" providerId="ADAL" clId="{076F25EB-4DC2-4FB8-B2A5-6066D7EED37C}" dt="2023-10-06T16:41:17.790" v="2340" actId="1076"/>
          <ac:picMkLst>
            <pc:docMk/>
            <pc:sldMk cId="2392196696" sldId="2144328298"/>
            <ac:picMk id="8" creationId="{DCA56F0C-2901-A5F0-0E74-1781E38B1601}"/>
          </ac:picMkLst>
        </pc:picChg>
        <pc:picChg chg="add mod">
          <ac:chgData name="Kaileen Cain" userId="21167d2d-fdf2-4320-ae3a-272888c89590" providerId="ADAL" clId="{076F25EB-4DC2-4FB8-B2A5-6066D7EED37C}" dt="2023-10-06T16:41:24.246" v="2343" actId="1076"/>
          <ac:picMkLst>
            <pc:docMk/>
            <pc:sldMk cId="2392196696" sldId="2144328298"/>
            <ac:picMk id="9" creationId="{E7971C88-B9DA-DCD9-30DA-71EA86ADE949}"/>
          </ac:picMkLst>
        </pc:picChg>
        <pc:picChg chg="add mod">
          <ac:chgData name="Kaileen Cain" userId="21167d2d-fdf2-4320-ae3a-272888c89590" providerId="ADAL" clId="{076F25EB-4DC2-4FB8-B2A5-6066D7EED37C}" dt="2023-10-06T16:42:07.417" v="2357" actId="1076"/>
          <ac:picMkLst>
            <pc:docMk/>
            <pc:sldMk cId="2392196696" sldId="2144328298"/>
            <ac:picMk id="10" creationId="{10F018F5-93EC-60FE-E795-053324DB4F91}"/>
          </ac:picMkLst>
        </pc:picChg>
        <pc:picChg chg="add mod">
          <ac:chgData name="Kaileen Cain" userId="21167d2d-fdf2-4320-ae3a-272888c89590" providerId="ADAL" clId="{076F25EB-4DC2-4FB8-B2A5-6066D7EED37C}" dt="2023-10-06T16:42:16.656" v="2360" actId="1076"/>
          <ac:picMkLst>
            <pc:docMk/>
            <pc:sldMk cId="2392196696" sldId="2144328298"/>
            <ac:picMk id="11" creationId="{17D4965F-D760-1EAE-4D82-EE11AD11315E}"/>
          </ac:picMkLst>
        </pc:picChg>
        <pc:picChg chg="add mod modCrop">
          <ac:chgData name="Kaileen Cain" userId="21167d2d-fdf2-4320-ae3a-272888c89590" providerId="ADAL" clId="{076F25EB-4DC2-4FB8-B2A5-6066D7EED37C}" dt="2023-10-06T16:42:26.833" v="2362" actId="1076"/>
          <ac:picMkLst>
            <pc:docMk/>
            <pc:sldMk cId="2392196696" sldId="2144328298"/>
            <ac:picMk id="12" creationId="{B7970C25-A5FC-E004-19EA-EADA00F09B6E}"/>
          </ac:picMkLst>
        </pc:picChg>
        <pc:picChg chg="add mod">
          <ac:chgData name="Kaileen Cain" userId="21167d2d-fdf2-4320-ae3a-272888c89590" providerId="ADAL" clId="{076F25EB-4DC2-4FB8-B2A5-6066D7EED37C}" dt="2023-10-06T16:45:42.961" v="2394" actId="1076"/>
          <ac:picMkLst>
            <pc:docMk/>
            <pc:sldMk cId="2392196696" sldId="2144328298"/>
            <ac:picMk id="14" creationId="{E58457F9-CEC0-D0AE-614F-45B31D1E4C17}"/>
          </ac:picMkLst>
        </pc:picChg>
        <pc:picChg chg="add mod modCrop">
          <ac:chgData name="Kaileen Cain" userId="21167d2d-fdf2-4320-ae3a-272888c89590" providerId="ADAL" clId="{076F25EB-4DC2-4FB8-B2A5-6066D7EED37C}" dt="2023-10-06T16:44:47.634" v="2388" actId="1076"/>
          <ac:picMkLst>
            <pc:docMk/>
            <pc:sldMk cId="2392196696" sldId="2144328298"/>
            <ac:picMk id="15" creationId="{253998CF-5BE5-9FB4-BDBD-DDC8B30B781A}"/>
          </ac:picMkLst>
        </pc:picChg>
        <pc:picChg chg="add mod">
          <ac:chgData name="Kaileen Cain" userId="21167d2d-fdf2-4320-ae3a-272888c89590" providerId="ADAL" clId="{076F25EB-4DC2-4FB8-B2A5-6066D7EED37C}" dt="2023-10-06T16:46:48.358" v="2399" actId="1076"/>
          <ac:picMkLst>
            <pc:docMk/>
            <pc:sldMk cId="2392196696" sldId="2144328298"/>
            <ac:picMk id="16" creationId="{24C3FA1F-3A28-E8BB-84C3-30CA921BDE89}"/>
          </ac:picMkLst>
        </pc:picChg>
        <pc:picChg chg="add del">
          <ac:chgData name="Kaileen Cain" userId="21167d2d-fdf2-4320-ae3a-272888c89590" providerId="ADAL" clId="{076F25EB-4DC2-4FB8-B2A5-6066D7EED37C}" dt="2023-10-06T16:16:25.327" v="2177" actId="478"/>
          <ac:picMkLst>
            <pc:docMk/>
            <pc:sldMk cId="2392196696" sldId="2144328298"/>
            <ac:picMk id="17" creationId="{821640CF-D487-EBC9-388C-F576B5723762}"/>
          </ac:picMkLst>
        </pc:picChg>
        <pc:picChg chg="add mod modCrop">
          <ac:chgData name="Kaileen Cain" userId="21167d2d-fdf2-4320-ae3a-272888c89590" providerId="ADAL" clId="{076F25EB-4DC2-4FB8-B2A5-6066D7EED37C}" dt="2023-10-06T16:45:46.436" v="2395" actId="1076"/>
          <ac:picMkLst>
            <pc:docMk/>
            <pc:sldMk cId="2392196696" sldId="2144328298"/>
            <ac:picMk id="21" creationId="{EFD290B0-7B1C-A7E0-5750-6930140C7CEA}"/>
          </ac:picMkLst>
        </pc:picChg>
        <pc:picChg chg="add mod">
          <ac:chgData name="Kaileen Cain" userId="21167d2d-fdf2-4320-ae3a-272888c89590" providerId="ADAL" clId="{076F25EB-4DC2-4FB8-B2A5-6066D7EED37C}" dt="2023-10-06T16:46:52.338" v="2400" actId="1076"/>
          <ac:picMkLst>
            <pc:docMk/>
            <pc:sldMk cId="2392196696" sldId="2144328298"/>
            <ac:picMk id="22" creationId="{3C0CD523-BEE8-302A-2AA4-C3E50AEE6EBF}"/>
          </ac:picMkLst>
        </pc:picChg>
        <pc:picChg chg="add mod">
          <ac:chgData name="Kaileen Cain" userId="21167d2d-fdf2-4320-ae3a-272888c89590" providerId="ADAL" clId="{076F25EB-4DC2-4FB8-B2A5-6066D7EED37C}" dt="2023-10-06T16:43:21.035" v="2375" actId="1076"/>
          <ac:picMkLst>
            <pc:docMk/>
            <pc:sldMk cId="2392196696" sldId="2144328298"/>
            <ac:picMk id="23" creationId="{D92EA5D5-168D-B45E-58B0-03FA0D99F087}"/>
          </ac:picMkLst>
        </pc:picChg>
        <pc:picChg chg="add mod">
          <ac:chgData name="Kaileen Cain" userId="21167d2d-fdf2-4320-ae3a-272888c89590" providerId="ADAL" clId="{076F25EB-4DC2-4FB8-B2A5-6066D7EED37C}" dt="2023-10-06T16:46:40.707" v="2397" actId="1076"/>
          <ac:picMkLst>
            <pc:docMk/>
            <pc:sldMk cId="2392196696" sldId="2144328298"/>
            <ac:picMk id="24" creationId="{5C180B95-C252-80A7-06BB-B9B5BA8B8279}"/>
          </ac:picMkLst>
        </pc:picChg>
        <pc:picChg chg="add mod">
          <ac:chgData name="Kaileen Cain" userId="21167d2d-fdf2-4320-ae3a-272888c89590" providerId="ADAL" clId="{076F25EB-4DC2-4FB8-B2A5-6066D7EED37C}" dt="2023-10-06T16:38:28.531" v="2330" actId="1076"/>
          <ac:picMkLst>
            <pc:docMk/>
            <pc:sldMk cId="2392196696" sldId="2144328298"/>
            <ac:picMk id="25" creationId="{BE948C95-E60C-99F6-191F-9DB136A74BD8}"/>
          </ac:picMkLst>
        </pc:picChg>
        <pc:picChg chg="add mod modCrop">
          <ac:chgData name="Kaileen Cain" userId="21167d2d-fdf2-4320-ae3a-272888c89590" providerId="ADAL" clId="{076F25EB-4DC2-4FB8-B2A5-6066D7EED37C}" dt="2023-10-06T16:45:39.083" v="2393" actId="1076"/>
          <ac:picMkLst>
            <pc:docMk/>
            <pc:sldMk cId="2392196696" sldId="2144328298"/>
            <ac:picMk id="28" creationId="{FF94AAA2-07EA-DB3E-FC8C-199536AF3A90}"/>
          </ac:picMkLst>
        </pc:picChg>
        <pc:picChg chg="add mod">
          <ac:chgData name="Kaileen Cain" userId="21167d2d-fdf2-4320-ae3a-272888c89590" providerId="ADAL" clId="{076F25EB-4DC2-4FB8-B2A5-6066D7EED37C}" dt="2023-10-06T16:38:33.601" v="2331" actId="1076"/>
          <ac:picMkLst>
            <pc:docMk/>
            <pc:sldMk cId="2392196696" sldId="2144328298"/>
            <ac:picMk id="32" creationId="{1ACE66D1-0DAD-10E9-C32E-C890333BF2A2}"/>
          </ac:picMkLst>
        </pc:picChg>
        <pc:picChg chg="add del">
          <ac:chgData name="Kaileen Cain" userId="21167d2d-fdf2-4320-ae3a-272888c89590" providerId="ADAL" clId="{076F25EB-4DC2-4FB8-B2A5-6066D7EED37C}" dt="2023-10-06T16:30:55.204" v="2249" actId="478"/>
          <ac:picMkLst>
            <pc:docMk/>
            <pc:sldMk cId="2392196696" sldId="2144328298"/>
            <ac:picMk id="33" creationId="{2459FE58-9B29-B9F5-49C2-03D7CEC1CCE7}"/>
          </ac:picMkLst>
        </pc:picChg>
        <pc:picChg chg="add mod">
          <ac:chgData name="Kaileen Cain" userId="21167d2d-fdf2-4320-ae3a-272888c89590" providerId="ADAL" clId="{076F25EB-4DC2-4FB8-B2A5-6066D7EED37C}" dt="2023-10-06T16:45:29.269" v="2390" actId="1076"/>
          <ac:picMkLst>
            <pc:docMk/>
            <pc:sldMk cId="2392196696" sldId="2144328298"/>
            <ac:picMk id="35" creationId="{8451EEE2-689E-07D7-EA82-2D42F6568E52}"/>
          </ac:picMkLst>
        </pc:picChg>
        <pc:picChg chg="add mod">
          <ac:chgData name="Kaileen Cain" userId="21167d2d-fdf2-4320-ae3a-272888c89590" providerId="ADAL" clId="{076F25EB-4DC2-4FB8-B2A5-6066D7EED37C}" dt="2023-10-06T16:46:41.803" v="2398" actId="1076"/>
          <ac:picMkLst>
            <pc:docMk/>
            <pc:sldMk cId="2392196696" sldId="2144328298"/>
            <ac:picMk id="36" creationId="{B41963FB-9CDF-2CE6-7D07-66BE59351E42}"/>
          </ac:picMkLst>
        </pc:picChg>
        <pc:picChg chg="add mod">
          <ac:chgData name="Kaileen Cain" userId="21167d2d-fdf2-4320-ae3a-272888c89590" providerId="ADAL" clId="{076F25EB-4DC2-4FB8-B2A5-6066D7EED37C}" dt="2023-10-06T16:43:23.226" v="2376" actId="1076"/>
          <ac:picMkLst>
            <pc:docMk/>
            <pc:sldMk cId="2392196696" sldId="2144328298"/>
            <ac:picMk id="37" creationId="{5081EC5E-AE12-DF35-C471-AFBDDE9E1AC9}"/>
          </ac:picMkLst>
        </pc:picChg>
        <pc:picChg chg="add mod">
          <ac:chgData name="Kaileen Cain" userId="21167d2d-fdf2-4320-ae3a-272888c89590" providerId="ADAL" clId="{076F25EB-4DC2-4FB8-B2A5-6066D7EED37C}" dt="2023-10-06T16:44:22.221" v="2384" actId="1076"/>
          <ac:picMkLst>
            <pc:docMk/>
            <pc:sldMk cId="2392196696" sldId="2144328298"/>
            <ac:picMk id="38" creationId="{217CB2E7-65A9-D760-2B89-41D4F87E0602}"/>
          </ac:picMkLst>
        </pc:picChg>
        <pc:picChg chg="add mod modCrop">
          <ac:chgData name="Kaileen Cain" userId="21167d2d-fdf2-4320-ae3a-272888c89590" providerId="ADAL" clId="{076F25EB-4DC2-4FB8-B2A5-6066D7EED37C}" dt="2023-10-06T16:44:25.404" v="2385" actId="1076"/>
          <ac:picMkLst>
            <pc:docMk/>
            <pc:sldMk cId="2392196696" sldId="2144328298"/>
            <ac:picMk id="39" creationId="{28492714-8C41-CBD9-163D-CF21D2351C19}"/>
          </ac:picMkLst>
        </pc:picChg>
        <pc:picChg chg="add mod">
          <ac:chgData name="Kaileen Cain" userId="21167d2d-fdf2-4320-ae3a-272888c89590" providerId="ADAL" clId="{076F25EB-4DC2-4FB8-B2A5-6066D7EED37C}" dt="2023-10-06T16:42:12.756" v="2359" actId="1076"/>
          <ac:picMkLst>
            <pc:docMk/>
            <pc:sldMk cId="2392196696" sldId="2144328298"/>
            <ac:picMk id="2050" creationId="{B91B3C2E-9A6F-EE3D-C7D5-B5425D8391B2}"/>
          </ac:picMkLst>
        </pc:picChg>
        <pc:picChg chg="add mod">
          <ac:chgData name="Kaileen Cain" userId="21167d2d-fdf2-4320-ae3a-272888c89590" providerId="ADAL" clId="{076F25EB-4DC2-4FB8-B2A5-6066D7EED37C}" dt="2023-10-06T16:42:24.742" v="2361" actId="1076"/>
          <ac:picMkLst>
            <pc:docMk/>
            <pc:sldMk cId="2392196696" sldId="2144328298"/>
            <ac:picMk id="2054" creationId="{D6D1A6AE-BAA5-169A-E2FF-5513B34CAD11}"/>
          </ac:picMkLst>
        </pc:picChg>
        <pc:picChg chg="add mod">
          <ac:chgData name="Kaileen Cain" userId="21167d2d-fdf2-4320-ae3a-272888c89590" providerId="ADAL" clId="{076F25EB-4DC2-4FB8-B2A5-6066D7EED37C}" dt="2023-10-06T16:42:41.549" v="2365" actId="1076"/>
          <ac:picMkLst>
            <pc:docMk/>
            <pc:sldMk cId="2392196696" sldId="2144328298"/>
            <ac:picMk id="2056" creationId="{E3714B52-CD72-913F-F103-E5A1E1B0CE65}"/>
          </ac:picMkLst>
        </pc:picChg>
      </pc:sldChg>
      <pc:sldChg chg="addSp delSp modSp mod">
        <pc:chgData name="Kaileen Cain" userId="21167d2d-fdf2-4320-ae3a-272888c89590" providerId="ADAL" clId="{076F25EB-4DC2-4FB8-B2A5-6066D7EED37C}" dt="2023-10-06T18:27:06.658" v="3276" actId="1076"/>
        <pc:sldMkLst>
          <pc:docMk/>
          <pc:sldMk cId="1334572820" sldId="2146846014"/>
        </pc:sldMkLst>
        <pc:spChg chg="mod">
          <ac:chgData name="Kaileen Cain" userId="21167d2d-fdf2-4320-ae3a-272888c89590" providerId="ADAL" clId="{076F25EB-4DC2-4FB8-B2A5-6066D7EED37C}" dt="2023-10-06T18:25:25.315" v="3260" actId="1076"/>
          <ac:spMkLst>
            <pc:docMk/>
            <pc:sldMk cId="1334572820" sldId="2146846014"/>
            <ac:spMk id="8" creationId="{40D86B27-498A-E77B-ADA4-683684D24475}"/>
          </ac:spMkLst>
        </pc:spChg>
        <pc:spChg chg="mod">
          <ac:chgData name="Kaileen Cain" userId="21167d2d-fdf2-4320-ae3a-272888c89590" providerId="ADAL" clId="{076F25EB-4DC2-4FB8-B2A5-6066D7EED37C}" dt="2023-10-06T18:21:59.258" v="3243"/>
          <ac:spMkLst>
            <pc:docMk/>
            <pc:sldMk cId="1334572820" sldId="2146846014"/>
            <ac:spMk id="11" creationId="{E0A57AF5-9C38-F8C0-1285-C001EF566AAB}"/>
          </ac:spMkLst>
        </pc:spChg>
        <pc:spChg chg="mod">
          <ac:chgData name="Kaileen Cain" userId="21167d2d-fdf2-4320-ae3a-272888c89590" providerId="ADAL" clId="{076F25EB-4DC2-4FB8-B2A5-6066D7EED37C}" dt="2023-10-06T18:27:06.658" v="3276" actId="1076"/>
          <ac:spMkLst>
            <pc:docMk/>
            <pc:sldMk cId="1334572820" sldId="2146846014"/>
            <ac:spMk id="14" creationId="{2D91F737-B7EE-3561-F122-303B19EBBC38}"/>
          </ac:spMkLst>
        </pc:spChg>
        <pc:spChg chg="mod">
          <ac:chgData name="Kaileen Cain" userId="21167d2d-fdf2-4320-ae3a-272888c89590" providerId="ADAL" clId="{076F25EB-4DC2-4FB8-B2A5-6066D7EED37C}" dt="2023-10-06T18:21:48.014" v="3242"/>
          <ac:spMkLst>
            <pc:docMk/>
            <pc:sldMk cId="1334572820" sldId="2146846014"/>
            <ac:spMk id="16" creationId="{FDFF2111-A0E1-B2F5-53BA-0B9A5BF7E518}"/>
          </ac:spMkLst>
        </pc:spChg>
        <pc:spChg chg="mod">
          <ac:chgData name="Kaileen Cain" userId="21167d2d-fdf2-4320-ae3a-272888c89590" providerId="ADAL" clId="{076F25EB-4DC2-4FB8-B2A5-6066D7EED37C}" dt="2023-10-06T18:01:09.200" v="2697" actId="1076"/>
          <ac:spMkLst>
            <pc:docMk/>
            <pc:sldMk cId="1334572820" sldId="2146846014"/>
            <ac:spMk id="19" creationId="{D6E4C9F5-4208-2406-498E-AF4517BC16B1}"/>
          </ac:spMkLst>
        </pc:spChg>
        <pc:spChg chg="mod">
          <ac:chgData name="Kaileen Cain" userId="21167d2d-fdf2-4320-ae3a-272888c89590" providerId="ADAL" clId="{076F25EB-4DC2-4FB8-B2A5-6066D7EED37C}" dt="2023-10-06T18:24:38.400" v="3257"/>
          <ac:spMkLst>
            <pc:docMk/>
            <pc:sldMk cId="1334572820" sldId="2146846014"/>
            <ac:spMk id="20" creationId="{D27548DD-F685-A0A0-23E7-7947CDF1259A}"/>
          </ac:spMkLst>
        </pc:spChg>
        <pc:picChg chg="add del mod">
          <ac:chgData name="Kaileen Cain" userId="21167d2d-fdf2-4320-ae3a-272888c89590" providerId="ADAL" clId="{076F25EB-4DC2-4FB8-B2A5-6066D7EED37C}" dt="2023-10-06T18:19:59.080" v="3208" actId="478"/>
          <ac:picMkLst>
            <pc:docMk/>
            <pc:sldMk cId="1334572820" sldId="2146846014"/>
            <ac:picMk id="15" creationId="{402755A5-86D1-CC0F-FB6A-B1202CA62DBD}"/>
          </ac:picMkLst>
        </pc:picChg>
        <pc:picChg chg="mod">
          <ac:chgData name="Kaileen Cain" userId="21167d2d-fdf2-4320-ae3a-272888c89590" providerId="ADAL" clId="{076F25EB-4DC2-4FB8-B2A5-6066D7EED37C}" dt="2023-10-06T18:22:26.068" v="3247" actId="14826"/>
          <ac:picMkLst>
            <pc:docMk/>
            <pc:sldMk cId="1334572820" sldId="2146846014"/>
            <ac:picMk id="18" creationId="{5B5C81A5-6B6A-A9DB-6C71-3047974BE4CA}"/>
          </ac:picMkLst>
        </pc:picChg>
        <pc:picChg chg="add del mod">
          <ac:chgData name="Kaileen Cain" userId="21167d2d-fdf2-4320-ae3a-272888c89590" providerId="ADAL" clId="{076F25EB-4DC2-4FB8-B2A5-6066D7EED37C}" dt="2023-10-06T18:07:43.387" v="2760"/>
          <ac:picMkLst>
            <pc:docMk/>
            <pc:sldMk cId="1334572820" sldId="2146846014"/>
            <ac:picMk id="22" creationId="{1C025718-9556-F604-68D2-7E3ECDE204DE}"/>
          </ac:picMkLst>
        </pc:picChg>
        <pc:picChg chg="add del mod">
          <ac:chgData name="Kaileen Cain" userId="21167d2d-fdf2-4320-ae3a-272888c89590" providerId="ADAL" clId="{076F25EB-4DC2-4FB8-B2A5-6066D7EED37C}" dt="2023-10-06T18:10:55.517" v="2785"/>
          <ac:picMkLst>
            <pc:docMk/>
            <pc:sldMk cId="1334572820" sldId="2146846014"/>
            <ac:picMk id="23" creationId="{273B9AD2-4760-7760-C359-CE17E43313C4}"/>
          </ac:picMkLst>
        </pc:picChg>
        <pc:picChg chg="mod">
          <ac:chgData name="Kaileen Cain" userId="21167d2d-fdf2-4320-ae3a-272888c89590" providerId="ADAL" clId="{076F25EB-4DC2-4FB8-B2A5-6066D7EED37C}" dt="2023-10-06T18:11:25.885" v="2841" actId="1076"/>
          <ac:picMkLst>
            <pc:docMk/>
            <pc:sldMk cId="1334572820" sldId="2146846014"/>
            <ac:picMk id="24" creationId="{5BA6BB10-2C85-01A4-0205-C5B1AC21C2D0}"/>
          </ac:picMkLst>
        </pc:picChg>
        <pc:picChg chg="mod">
          <ac:chgData name="Kaileen Cain" userId="21167d2d-fdf2-4320-ae3a-272888c89590" providerId="ADAL" clId="{076F25EB-4DC2-4FB8-B2A5-6066D7EED37C}" dt="2023-10-06T18:24:31.534" v="3256"/>
          <ac:picMkLst>
            <pc:docMk/>
            <pc:sldMk cId="1334572820" sldId="2146846014"/>
            <ac:picMk id="25" creationId="{57560B80-7B94-C755-86EE-68E416737A4D}"/>
          </ac:picMkLst>
        </pc:picChg>
        <pc:picChg chg="add del mod">
          <ac:chgData name="Kaileen Cain" userId="21167d2d-fdf2-4320-ae3a-272888c89590" providerId="ADAL" clId="{076F25EB-4DC2-4FB8-B2A5-6066D7EED37C}" dt="2023-10-06T18:22:22.384" v="3246" actId="478"/>
          <ac:picMkLst>
            <pc:docMk/>
            <pc:sldMk cId="1334572820" sldId="2146846014"/>
            <ac:picMk id="26" creationId="{16D29700-364B-41F4-E27D-3A5D963ED347}"/>
          </ac:picMkLst>
        </pc:picChg>
        <pc:picChg chg="mod">
          <ac:chgData name="Kaileen Cain" userId="21167d2d-fdf2-4320-ae3a-272888c89590" providerId="ADAL" clId="{076F25EB-4DC2-4FB8-B2A5-6066D7EED37C}" dt="2023-10-06T18:09:33.003" v="2767"/>
          <ac:picMkLst>
            <pc:docMk/>
            <pc:sldMk cId="1334572820" sldId="2146846014"/>
            <ac:picMk id="27" creationId="{2174A884-9B9A-C216-CEA3-3C8E51F509CA}"/>
          </ac:picMkLst>
        </pc:picChg>
        <pc:picChg chg="add mod">
          <ac:chgData name="Kaileen Cain" userId="21167d2d-fdf2-4320-ae3a-272888c89590" providerId="ADAL" clId="{076F25EB-4DC2-4FB8-B2A5-6066D7EED37C}" dt="2023-10-06T18:20:18.334" v="3211"/>
          <ac:picMkLst>
            <pc:docMk/>
            <pc:sldMk cId="1334572820" sldId="2146846014"/>
            <ac:picMk id="1026" creationId="{C9BC7CA4-0D7D-3F58-F8CE-85305D6A8FDF}"/>
          </ac:picMkLst>
        </pc:picChg>
      </pc:sldChg>
      <pc:sldChg chg="delSp modSp mod addCm modCm">
        <pc:chgData name="Kaileen Cain" userId="21167d2d-fdf2-4320-ae3a-272888c89590" providerId="ADAL" clId="{076F25EB-4DC2-4FB8-B2A5-6066D7EED37C}" dt="2023-10-13T14:16:15.906" v="4134" actId="20577"/>
        <pc:sldMkLst>
          <pc:docMk/>
          <pc:sldMk cId="696478062" sldId="2146846024"/>
        </pc:sldMkLst>
        <pc:spChg chg="del">
          <ac:chgData name="Kaileen Cain" userId="21167d2d-fdf2-4320-ae3a-272888c89590" providerId="ADAL" clId="{076F25EB-4DC2-4FB8-B2A5-6066D7EED37C}" dt="2023-09-28T16:26:54.347" v="42" actId="478"/>
          <ac:spMkLst>
            <pc:docMk/>
            <pc:sldMk cId="696478062" sldId="2146846024"/>
            <ac:spMk id="8" creationId="{FCFEA3FA-58D9-D4E4-16CF-070A4F99C15F}"/>
          </ac:spMkLst>
        </pc:spChg>
        <pc:spChg chg="mod">
          <ac:chgData name="Kaileen Cain" userId="21167d2d-fdf2-4320-ae3a-272888c89590" providerId="ADAL" clId="{076F25EB-4DC2-4FB8-B2A5-6066D7EED37C}" dt="2023-09-28T16:27:05.557" v="45" actId="14100"/>
          <ac:spMkLst>
            <pc:docMk/>
            <pc:sldMk cId="696478062" sldId="2146846024"/>
            <ac:spMk id="10" creationId="{FF2F8E5A-2903-36B3-803D-9E3E3CE88C6A}"/>
          </ac:spMkLst>
        </pc:spChg>
        <pc:spChg chg="mod">
          <ac:chgData name="Kaileen Cain" userId="21167d2d-fdf2-4320-ae3a-272888c89590" providerId="ADAL" clId="{076F25EB-4DC2-4FB8-B2A5-6066D7EED37C}" dt="2023-10-13T14:16:15.906" v="4134" actId="20577"/>
          <ac:spMkLst>
            <pc:docMk/>
            <pc:sldMk cId="696478062" sldId="2146846024"/>
            <ac:spMk id="34" creationId="{397F8115-3C43-5A2B-C88E-1953D955DE71}"/>
          </ac:spMkLst>
        </pc:spChg>
        <pc:graphicFrameChg chg="mod">
          <ac:chgData name="Kaileen Cain" userId="21167d2d-fdf2-4320-ae3a-272888c89590" providerId="ADAL" clId="{076F25EB-4DC2-4FB8-B2A5-6066D7EED37C}" dt="2023-09-28T16:27:24.652" v="48" actId="12788"/>
          <ac:graphicFrameMkLst>
            <pc:docMk/>
            <pc:sldMk cId="696478062" sldId="2146846024"/>
            <ac:graphicFrameMk id="3" creationId="{01630254-4821-4042-171F-5AE36D59AE22}"/>
          </ac:graphicFrameMkLst>
        </pc:graphicFrameChg>
        <pc:extLst>
          <p:ext xmlns:p="http://schemas.openxmlformats.org/presentationml/2006/main" uri="{D6D511B9-2390-475A-947B-AFAB55BFBCF1}">
            <pc226:cmChg xmlns:pc226="http://schemas.microsoft.com/office/powerpoint/2022/06/main/command" chg="add mod">
              <pc226:chgData name="Kaileen Cain" userId="21167d2d-fdf2-4320-ae3a-272888c89590" providerId="ADAL" clId="{076F25EB-4DC2-4FB8-B2A5-6066D7EED37C}" dt="2023-09-28T19:40:47.959" v="49" actId="2056"/>
              <pc2:cmMkLst xmlns:pc2="http://schemas.microsoft.com/office/powerpoint/2019/9/main/command">
                <pc:docMk/>
                <pc:sldMk cId="696478062" sldId="2146846024"/>
                <pc2:cmMk id="{322065E4-E6E7-4D2D-88C8-41727631545D}"/>
              </pc2:cmMkLst>
            </pc226:cmChg>
          </p:ext>
        </pc:extLst>
      </pc:sldChg>
      <pc:sldChg chg="addSp delSp modSp mod">
        <pc:chgData name="Kaileen Cain" userId="21167d2d-fdf2-4320-ae3a-272888c89590" providerId="ADAL" clId="{076F25EB-4DC2-4FB8-B2A5-6066D7EED37C}" dt="2023-10-06T16:03:42.215" v="2104"/>
        <pc:sldMkLst>
          <pc:docMk/>
          <pc:sldMk cId="4062622124" sldId="2146846025"/>
        </pc:sldMkLst>
        <pc:spChg chg="add">
          <ac:chgData name="Kaileen Cain" userId="21167d2d-fdf2-4320-ae3a-272888c89590" providerId="ADAL" clId="{076F25EB-4DC2-4FB8-B2A5-6066D7EED37C}" dt="2023-10-06T15:04:37.864" v="1946"/>
          <ac:spMkLst>
            <pc:docMk/>
            <pc:sldMk cId="4062622124" sldId="2146846025"/>
            <ac:spMk id="21" creationId="{66ADFE12-BCFE-9D20-8006-6B259E9639CA}"/>
          </ac:spMkLst>
        </pc:spChg>
        <pc:spChg chg="add del mod">
          <ac:chgData name="Kaileen Cain" userId="21167d2d-fdf2-4320-ae3a-272888c89590" providerId="ADAL" clId="{076F25EB-4DC2-4FB8-B2A5-6066D7EED37C}" dt="2023-10-06T15:04:43.428" v="1948"/>
          <ac:spMkLst>
            <pc:docMk/>
            <pc:sldMk cId="4062622124" sldId="2146846025"/>
            <ac:spMk id="25" creationId="{F2FADD96-5DA8-25ED-351B-527754AED2AC}"/>
          </ac:spMkLst>
        </pc:spChg>
        <pc:spChg chg="add del mod">
          <ac:chgData name="Kaileen Cain" userId="21167d2d-fdf2-4320-ae3a-272888c89590" providerId="ADAL" clId="{076F25EB-4DC2-4FB8-B2A5-6066D7EED37C}" dt="2023-10-06T15:07:43.676" v="1968"/>
          <ac:spMkLst>
            <pc:docMk/>
            <pc:sldMk cId="4062622124" sldId="2146846025"/>
            <ac:spMk id="27" creationId="{B6A556A6-E46D-8C23-B2BC-C1E028BBBDFD}"/>
          </ac:spMkLst>
        </pc:spChg>
        <pc:spChg chg="mod">
          <ac:chgData name="Kaileen Cain" userId="21167d2d-fdf2-4320-ae3a-272888c89590" providerId="ADAL" clId="{076F25EB-4DC2-4FB8-B2A5-6066D7EED37C}" dt="2023-10-06T15:06:21.274" v="1959" actId="1076"/>
          <ac:spMkLst>
            <pc:docMk/>
            <pc:sldMk cId="4062622124" sldId="2146846025"/>
            <ac:spMk id="31" creationId="{784A6E7F-B47E-7B3F-3660-665C8D3C88A7}"/>
          </ac:spMkLst>
        </pc:spChg>
        <pc:picChg chg="add del mod">
          <ac:chgData name="Kaileen Cain" userId="21167d2d-fdf2-4320-ae3a-272888c89590" providerId="ADAL" clId="{076F25EB-4DC2-4FB8-B2A5-6066D7EED37C}" dt="2023-10-06T15:00:44.987" v="1915" actId="478"/>
          <ac:picMkLst>
            <pc:docMk/>
            <pc:sldMk cId="4062622124" sldId="2146846025"/>
            <ac:picMk id="8" creationId="{9A0EC8BC-D675-A25C-0740-C971690414CC}"/>
          </ac:picMkLst>
        </pc:picChg>
        <pc:picChg chg="add mod">
          <ac:chgData name="Kaileen Cain" userId="21167d2d-fdf2-4320-ae3a-272888c89590" providerId="ADAL" clId="{076F25EB-4DC2-4FB8-B2A5-6066D7EED37C}" dt="2023-10-06T15:08:38.880" v="1982" actId="1076"/>
          <ac:picMkLst>
            <pc:docMk/>
            <pc:sldMk cId="4062622124" sldId="2146846025"/>
            <ac:picMk id="10" creationId="{9DB47138-C1BF-C488-C451-716E0DBA6F28}"/>
          </ac:picMkLst>
        </pc:picChg>
        <pc:picChg chg="add mod">
          <ac:chgData name="Kaileen Cain" userId="21167d2d-fdf2-4320-ae3a-272888c89590" providerId="ADAL" clId="{076F25EB-4DC2-4FB8-B2A5-6066D7EED37C}" dt="2023-10-06T15:08:21.550" v="1978" actId="1038"/>
          <ac:picMkLst>
            <pc:docMk/>
            <pc:sldMk cId="4062622124" sldId="2146846025"/>
            <ac:picMk id="13" creationId="{C99FE88E-2C35-70E2-57AC-56B41F27B272}"/>
          </ac:picMkLst>
        </pc:picChg>
        <pc:picChg chg="add mod">
          <ac:chgData name="Kaileen Cain" userId="21167d2d-fdf2-4320-ae3a-272888c89590" providerId="ADAL" clId="{076F25EB-4DC2-4FB8-B2A5-6066D7EED37C}" dt="2023-10-06T15:08:21.550" v="1978" actId="1038"/>
          <ac:picMkLst>
            <pc:docMk/>
            <pc:sldMk cId="4062622124" sldId="2146846025"/>
            <ac:picMk id="15" creationId="{65C9843D-64FB-3BDA-65FD-7C64CB345105}"/>
          </ac:picMkLst>
        </pc:picChg>
        <pc:picChg chg="add mod">
          <ac:chgData name="Kaileen Cain" userId="21167d2d-fdf2-4320-ae3a-272888c89590" providerId="ADAL" clId="{076F25EB-4DC2-4FB8-B2A5-6066D7EED37C}" dt="2023-10-06T15:08:21.550" v="1978" actId="1038"/>
          <ac:picMkLst>
            <pc:docMk/>
            <pc:sldMk cId="4062622124" sldId="2146846025"/>
            <ac:picMk id="19" creationId="{06656D5D-C49F-0E94-8D61-0661464E9344}"/>
          </ac:picMkLst>
        </pc:picChg>
        <pc:picChg chg="add mod">
          <ac:chgData name="Kaileen Cain" userId="21167d2d-fdf2-4320-ae3a-272888c89590" providerId="ADAL" clId="{076F25EB-4DC2-4FB8-B2A5-6066D7EED37C}" dt="2023-10-06T15:08:36.503" v="1981" actId="1076"/>
          <ac:picMkLst>
            <pc:docMk/>
            <pc:sldMk cId="4062622124" sldId="2146846025"/>
            <ac:picMk id="26" creationId="{CD10C49D-CB33-0901-0A59-C3F6B9B43D04}"/>
          </ac:picMkLst>
        </pc:picChg>
        <pc:picChg chg="add mod">
          <ac:chgData name="Kaileen Cain" userId="21167d2d-fdf2-4320-ae3a-272888c89590" providerId="ADAL" clId="{076F25EB-4DC2-4FB8-B2A5-6066D7EED37C}" dt="2023-10-06T15:08:21.550" v="1978" actId="1038"/>
          <ac:picMkLst>
            <pc:docMk/>
            <pc:sldMk cId="4062622124" sldId="2146846025"/>
            <ac:picMk id="28" creationId="{726FA270-D60B-3793-3E82-81943924C704}"/>
          </ac:picMkLst>
        </pc:picChg>
        <pc:picChg chg="add mod">
          <ac:chgData name="Kaileen Cain" userId="21167d2d-fdf2-4320-ae3a-272888c89590" providerId="ADAL" clId="{076F25EB-4DC2-4FB8-B2A5-6066D7EED37C}" dt="2023-10-06T15:36:06.839" v="2032" actId="1076"/>
          <ac:picMkLst>
            <pc:docMk/>
            <pc:sldMk cId="4062622124" sldId="2146846025"/>
            <ac:picMk id="29" creationId="{216F0EF2-23AD-89F5-E3CF-BFF30FA630E4}"/>
          </ac:picMkLst>
        </pc:picChg>
        <pc:picChg chg="add mod">
          <ac:chgData name="Kaileen Cain" userId="21167d2d-fdf2-4320-ae3a-272888c89590" providerId="ADAL" clId="{076F25EB-4DC2-4FB8-B2A5-6066D7EED37C}" dt="2023-10-06T15:36:04.996" v="2031" actId="1076"/>
          <ac:picMkLst>
            <pc:docMk/>
            <pc:sldMk cId="4062622124" sldId="2146846025"/>
            <ac:picMk id="30" creationId="{F3A6C4E1-76FD-8174-DB53-8626F0153457}"/>
          </ac:picMkLst>
        </pc:picChg>
        <pc:picChg chg="add mod">
          <ac:chgData name="Kaileen Cain" userId="21167d2d-fdf2-4320-ae3a-272888c89590" providerId="ADAL" clId="{076F25EB-4DC2-4FB8-B2A5-6066D7EED37C}" dt="2023-10-06T15:12:00.996" v="2000" actId="1036"/>
          <ac:picMkLst>
            <pc:docMk/>
            <pc:sldMk cId="4062622124" sldId="2146846025"/>
            <ac:picMk id="32" creationId="{1BB24667-4FA2-4723-6B6D-85D2EA29ECA4}"/>
          </ac:picMkLst>
        </pc:picChg>
        <pc:picChg chg="add mod">
          <ac:chgData name="Kaileen Cain" userId="21167d2d-fdf2-4320-ae3a-272888c89590" providerId="ADAL" clId="{076F25EB-4DC2-4FB8-B2A5-6066D7EED37C}" dt="2023-10-06T15:36:22.141" v="2037" actId="1076"/>
          <ac:picMkLst>
            <pc:docMk/>
            <pc:sldMk cId="4062622124" sldId="2146846025"/>
            <ac:picMk id="33" creationId="{DA320201-47FF-3EAD-034F-14F2A8D509E6}"/>
          </ac:picMkLst>
        </pc:picChg>
        <pc:picChg chg="add mod">
          <ac:chgData name="Kaileen Cain" userId="21167d2d-fdf2-4320-ae3a-272888c89590" providerId="ADAL" clId="{076F25EB-4DC2-4FB8-B2A5-6066D7EED37C}" dt="2023-10-06T15:36:25.341" v="2038" actId="1076"/>
          <ac:picMkLst>
            <pc:docMk/>
            <pc:sldMk cId="4062622124" sldId="2146846025"/>
            <ac:picMk id="35" creationId="{3619E664-874A-3E2F-BF27-6ABC7FA3CB63}"/>
          </ac:picMkLst>
        </pc:picChg>
        <pc:picChg chg="add mod">
          <ac:chgData name="Kaileen Cain" userId="21167d2d-fdf2-4320-ae3a-272888c89590" providerId="ADAL" clId="{076F25EB-4DC2-4FB8-B2A5-6066D7EED37C}" dt="2023-10-06T15:36:14.544" v="2035" actId="14100"/>
          <ac:picMkLst>
            <pc:docMk/>
            <pc:sldMk cId="4062622124" sldId="2146846025"/>
            <ac:picMk id="36" creationId="{D6014AEC-1C32-9CE5-A726-F4ED0F18DC73}"/>
          </ac:picMkLst>
        </pc:picChg>
        <pc:picChg chg="add mod">
          <ac:chgData name="Kaileen Cain" userId="21167d2d-fdf2-4320-ae3a-272888c89590" providerId="ADAL" clId="{076F25EB-4DC2-4FB8-B2A5-6066D7EED37C}" dt="2023-10-06T16:00:14.598" v="2096" actId="14100"/>
          <ac:picMkLst>
            <pc:docMk/>
            <pc:sldMk cId="4062622124" sldId="2146846025"/>
            <ac:picMk id="37" creationId="{6DF08AAD-6110-81F3-9BA2-130E78C8ED52}"/>
          </ac:picMkLst>
        </pc:picChg>
        <pc:picChg chg="add mod">
          <ac:chgData name="Kaileen Cain" userId="21167d2d-fdf2-4320-ae3a-272888c89590" providerId="ADAL" clId="{076F25EB-4DC2-4FB8-B2A5-6066D7EED37C}" dt="2023-10-06T16:02:04.632" v="2102" actId="1076"/>
          <ac:picMkLst>
            <pc:docMk/>
            <pc:sldMk cId="4062622124" sldId="2146846025"/>
            <ac:picMk id="38" creationId="{96B8D4CF-A0D5-1D87-5A51-67BEC2123642}"/>
          </ac:picMkLst>
        </pc:picChg>
        <pc:picChg chg="add mod">
          <ac:chgData name="Kaileen Cain" userId="21167d2d-fdf2-4320-ae3a-272888c89590" providerId="ADAL" clId="{076F25EB-4DC2-4FB8-B2A5-6066D7EED37C}" dt="2023-10-06T16:00:18.130" v="2097" actId="1076"/>
          <ac:picMkLst>
            <pc:docMk/>
            <pc:sldMk cId="4062622124" sldId="2146846025"/>
            <ac:picMk id="40" creationId="{1138E187-C9C6-CE7C-15AC-41A611EAB6F5}"/>
          </ac:picMkLst>
        </pc:picChg>
        <pc:picChg chg="add mod">
          <ac:chgData name="Kaileen Cain" userId="21167d2d-fdf2-4320-ae3a-272888c89590" providerId="ADAL" clId="{076F25EB-4DC2-4FB8-B2A5-6066D7EED37C}" dt="2023-10-06T16:02:01.024" v="2101" actId="1076"/>
          <ac:picMkLst>
            <pc:docMk/>
            <pc:sldMk cId="4062622124" sldId="2146846025"/>
            <ac:picMk id="41" creationId="{584CCFC8-7E23-8D58-3391-6D432CF71E08}"/>
          </ac:picMkLst>
        </pc:picChg>
        <pc:picChg chg="add mod modCrop">
          <ac:chgData name="Kaileen Cain" userId="21167d2d-fdf2-4320-ae3a-272888c89590" providerId="ADAL" clId="{076F25EB-4DC2-4FB8-B2A5-6066D7EED37C}" dt="2023-10-06T16:03:42.215" v="2104"/>
          <ac:picMkLst>
            <pc:docMk/>
            <pc:sldMk cId="4062622124" sldId="2146846025"/>
            <ac:picMk id="42" creationId="{8F3B9B19-38CB-9B1F-5B32-1AD9CB2DC2A2}"/>
          </ac:picMkLst>
        </pc:picChg>
        <pc:picChg chg="add mod">
          <ac:chgData name="Kaileen Cain" userId="21167d2d-fdf2-4320-ae3a-272888c89590" providerId="ADAL" clId="{076F25EB-4DC2-4FB8-B2A5-6066D7EED37C}" dt="2023-10-06T15:08:30.959" v="1980" actId="1076"/>
          <ac:picMkLst>
            <pc:docMk/>
            <pc:sldMk cId="4062622124" sldId="2146846025"/>
            <ac:picMk id="1038" creationId="{ABB0B63E-D31D-010B-D18F-0ECFA090F85B}"/>
          </ac:picMkLst>
        </pc:picChg>
        <pc:picChg chg="add mod">
          <ac:chgData name="Kaileen Cain" userId="21167d2d-fdf2-4320-ae3a-272888c89590" providerId="ADAL" clId="{076F25EB-4DC2-4FB8-B2A5-6066D7EED37C}" dt="2023-10-06T16:02:07.430" v="2103" actId="1076"/>
          <ac:picMkLst>
            <pc:docMk/>
            <pc:sldMk cId="4062622124" sldId="2146846025"/>
            <ac:picMk id="1046" creationId="{62576088-3022-60B8-23CF-0FD02432E7BA}"/>
          </ac:picMkLst>
        </pc:picChg>
        <pc:picChg chg="add mod">
          <ac:chgData name="Kaileen Cain" userId="21167d2d-fdf2-4320-ae3a-272888c89590" providerId="ADAL" clId="{076F25EB-4DC2-4FB8-B2A5-6066D7EED37C}" dt="2023-10-06T16:00:21.759" v="2098" actId="1076"/>
          <ac:picMkLst>
            <pc:docMk/>
            <pc:sldMk cId="4062622124" sldId="2146846025"/>
            <ac:picMk id="1054" creationId="{91DE608D-6834-1FA6-7E5E-C58B310532AC}"/>
          </ac:picMkLst>
        </pc:picChg>
      </pc:sldChg>
      <pc:sldChg chg="addSp delSp modSp mod addCm delCm modCm">
        <pc:chgData name="Kaileen Cain" userId="21167d2d-fdf2-4320-ae3a-272888c89590" providerId="ADAL" clId="{076F25EB-4DC2-4FB8-B2A5-6066D7EED37C}" dt="2023-10-13T14:18:05.260" v="4148" actId="1036"/>
        <pc:sldMkLst>
          <pc:docMk/>
          <pc:sldMk cId="2360611124" sldId="2146846028"/>
        </pc:sldMkLst>
        <pc:spChg chg="mod topLvl">
          <ac:chgData name="Kaileen Cain" userId="21167d2d-fdf2-4320-ae3a-272888c89590" providerId="ADAL" clId="{076F25EB-4DC2-4FB8-B2A5-6066D7EED37C}" dt="2023-10-12T20:43:47.388" v="3465" actId="20577"/>
          <ac:spMkLst>
            <pc:docMk/>
            <pc:sldMk cId="2360611124" sldId="2146846028"/>
            <ac:spMk id="3" creationId="{FC807220-BE6F-E2A7-AE1E-E305636B57FA}"/>
          </ac:spMkLst>
        </pc:spChg>
        <pc:spChg chg="add mod">
          <ac:chgData name="Kaileen Cain" userId="21167d2d-fdf2-4320-ae3a-272888c89590" providerId="ADAL" clId="{076F25EB-4DC2-4FB8-B2A5-6066D7EED37C}" dt="2023-10-12T20:38:59.356" v="3419" actId="113"/>
          <ac:spMkLst>
            <pc:docMk/>
            <pc:sldMk cId="2360611124" sldId="2146846028"/>
            <ac:spMk id="6" creationId="{D5564B5B-CF1C-71F0-0395-0BFB64E081B1}"/>
          </ac:spMkLst>
        </pc:spChg>
        <pc:spChg chg="mod">
          <ac:chgData name="Kaileen Cain" userId="21167d2d-fdf2-4320-ae3a-272888c89590" providerId="ADAL" clId="{076F25EB-4DC2-4FB8-B2A5-6066D7EED37C}" dt="2023-10-12T20:43:33.148" v="3464" actId="113"/>
          <ac:spMkLst>
            <pc:docMk/>
            <pc:sldMk cId="2360611124" sldId="2146846028"/>
            <ac:spMk id="7" creationId="{03CAC775-4303-EC6C-8724-DFCFCBA9B47F}"/>
          </ac:spMkLst>
        </pc:spChg>
        <pc:spChg chg="mod">
          <ac:chgData name="Kaileen Cain" userId="21167d2d-fdf2-4320-ae3a-272888c89590" providerId="ADAL" clId="{076F25EB-4DC2-4FB8-B2A5-6066D7EED37C}" dt="2023-10-12T20:38:28.007" v="3393" actId="20577"/>
          <ac:spMkLst>
            <pc:docMk/>
            <pc:sldMk cId="2360611124" sldId="2146846028"/>
            <ac:spMk id="10" creationId="{AAD60606-9A81-9B6D-8463-93F2EE33B5BB}"/>
          </ac:spMkLst>
        </pc:spChg>
        <pc:spChg chg="mod topLvl">
          <ac:chgData name="Kaileen Cain" userId="21167d2d-fdf2-4320-ae3a-272888c89590" providerId="ADAL" clId="{076F25EB-4DC2-4FB8-B2A5-6066D7EED37C}" dt="2023-10-03T17:58:50.828" v="491" actId="21"/>
          <ac:spMkLst>
            <pc:docMk/>
            <pc:sldMk cId="2360611124" sldId="2146846028"/>
            <ac:spMk id="11" creationId="{F4DA7F8B-4F40-BB0B-823B-5C0B34DDEA0E}"/>
          </ac:spMkLst>
        </pc:spChg>
        <pc:spChg chg="mod">
          <ac:chgData name="Kaileen Cain" userId="21167d2d-fdf2-4320-ae3a-272888c89590" providerId="ADAL" clId="{076F25EB-4DC2-4FB8-B2A5-6066D7EED37C}" dt="2023-10-12T20:39:33.416" v="3422" actId="20577"/>
          <ac:spMkLst>
            <pc:docMk/>
            <pc:sldMk cId="2360611124" sldId="2146846028"/>
            <ac:spMk id="12" creationId="{1942E14B-E753-09FC-A6EF-716BD16AB4F7}"/>
          </ac:spMkLst>
        </pc:spChg>
        <pc:spChg chg="mod">
          <ac:chgData name="Kaileen Cain" userId="21167d2d-fdf2-4320-ae3a-272888c89590" providerId="ADAL" clId="{076F25EB-4DC2-4FB8-B2A5-6066D7EED37C}" dt="2023-10-12T20:35:19.652" v="3305" actId="1035"/>
          <ac:spMkLst>
            <pc:docMk/>
            <pc:sldMk cId="2360611124" sldId="2146846028"/>
            <ac:spMk id="13" creationId="{A9733182-9FE2-CF9C-FA59-4AFEE79A0CB6}"/>
          </ac:spMkLst>
        </pc:spChg>
        <pc:spChg chg="mod topLvl">
          <ac:chgData name="Kaileen Cain" userId="21167d2d-fdf2-4320-ae3a-272888c89590" providerId="ADAL" clId="{076F25EB-4DC2-4FB8-B2A5-6066D7EED37C}" dt="2023-10-12T20:41:49.632" v="3440" actId="14100"/>
          <ac:spMkLst>
            <pc:docMk/>
            <pc:sldMk cId="2360611124" sldId="2146846028"/>
            <ac:spMk id="14" creationId="{11350745-10AC-ACB0-CD36-9AECD9EDCC3E}"/>
          </ac:spMkLst>
        </pc:spChg>
        <pc:spChg chg="mod topLvl">
          <ac:chgData name="Kaileen Cain" userId="21167d2d-fdf2-4320-ae3a-272888c89590" providerId="ADAL" clId="{076F25EB-4DC2-4FB8-B2A5-6066D7EED37C}" dt="2023-10-12T20:43:04.145" v="3459" actId="1036"/>
          <ac:spMkLst>
            <pc:docMk/>
            <pc:sldMk cId="2360611124" sldId="2146846028"/>
            <ac:spMk id="15" creationId="{9936B84B-2DF1-8331-8D0C-681FA6F22928}"/>
          </ac:spMkLst>
        </pc:spChg>
        <pc:spChg chg="mod">
          <ac:chgData name="Kaileen Cain" userId="21167d2d-fdf2-4320-ae3a-272888c89590" providerId="ADAL" clId="{076F25EB-4DC2-4FB8-B2A5-6066D7EED37C}" dt="2023-10-12T20:35:19.652" v="3305" actId="1035"/>
          <ac:spMkLst>
            <pc:docMk/>
            <pc:sldMk cId="2360611124" sldId="2146846028"/>
            <ac:spMk id="19" creationId="{0EBE058D-A0A3-74CE-6B0C-38A7D4BDDCBF}"/>
          </ac:spMkLst>
        </pc:spChg>
        <pc:spChg chg="mod">
          <ac:chgData name="Kaileen Cain" userId="21167d2d-fdf2-4320-ae3a-272888c89590" providerId="ADAL" clId="{076F25EB-4DC2-4FB8-B2A5-6066D7EED37C}" dt="2023-10-12T20:43:04.145" v="3459" actId="1036"/>
          <ac:spMkLst>
            <pc:docMk/>
            <pc:sldMk cId="2360611124" sldId="2146846028"/>
            <ac:spMk id="24" creationId="{E6054948-288E-36B8-06CE-DD125DEE3B6D}"/>
          </ac:spMkLst>
        </pc:spChg>
        <pc:spChg chg="mod topLvl">
          <ac:chgData name="Kaileen Cain" userId="21167d2d-fdf2-4320-ae3a-272888c89590" providerId="ADAL" clId="{076F25EB-4DC2-4FB8-B2A5-6066D7EED37C}" dt="2023-10-12T20:35:19.652" v="3305" actId="1035"/>
          <ac:spMkLst>
            <pc:docMk/>
            <pc:sldMk cId="2360611124" sldId="2146846028"/>
            <ac:spMk id="25" creationId="{2EBF6D5C-592E-460B-2472-7A8488703B74}"/>
          </ac:spMkLst>
        </pc:spChg>
        <pc:spChg chg="mod topLvl">
          <ac:chgData name="Kaileen Cain" userId="21167d2d-fdf2-4320-ae3a-272888c89590" providerId="ADAL" clId="{076F25EB-4DC2-4FB8-B2A5-6066D7EED37C}" dt="2023-10-12T20:43:04.145" v="3459" actId="1036"/>
          <ac:spMkLst>
            <pc:docMk/>
            <pc:sldMk cId="2360611124" sldId="2146846028"/>
            <ac:spMk id="28" creationId="{EC3FB3CE-81C3-D51C-93BF-2C285873DAE3}"/>
          </ac:spMkLst>
        </pc:spChg>
        <pc:grpChg chg="del mod">
          <ac:chgData name="Kaileen Cain" userId="21167d2d-fdf2-4320-ae3a-272888c89590" providerId="ADAL" clId="{076F25EB-4DC2-4FB8-B2A5-6066D7EED37C}" dt="2023-10-12T20:37:29.092" v="3383" actId="165"/>
          <ac:grpSpMkLst>
            <pc:docMk/>
            <pc:sldMk cId="2360611124" sldId="2146846028"/>
            <ac:grpSpMk id="21" creationId="{29852DF4-AD08-DA2B-C4F7-1FF1CD5FB53F}"/>
          </ac:grpSpMkLst>
        </pc:grpChg>
        <pc:grpChg chg="del mod">
          <ac:chgData name="Kaileen Cain" userId="21167d2d-fdf2-4320-ae3a-272888c89590" providerId="ADAL" clId="{076F25EB-4DC2-4FB8-B2A5-6066D7EED37C}" dt="2023-10-03T17:58:43.547" v="490" actId="165"/>
          <ac:grpSpMkLst>
            <pc:docMk/>
            <pc:sldMk cId="2360611124" sldId="2146846028"/>
            <ac:grpSpMk id="27" creationId="{C6E02C47-65E4-9DD8-BD95-616FD9B597E4}"/>
          </ac:grpSpMkLst>
        </pc:grpChg>
        <pc:grpChg chg="del">
          <ac:chgData name="Kaileen Cain" userId="21167d2d-fdf2-4320-ae3a-272888c89590" providerId="ADAL" clId="{076F25EB-4DC2-4FB8-B2A5-6066D7EED37C}" dt="2023-10-12T20:40:27.192" v="3428" actId="165"/>
          <ac:grpSpMkLst>
            <pc:docMk/>
            <pc:sldMk cId="2360611124" sldId="2146846028"/>
            <ac:grpSpMk id="30" creationId="{3ED9AE64-53CD-D9ED-4167-39F8A139FF23}"/>
          </ac:grpSpMkLst>
        </pc:grpChg>
        <pc:picChg chg="mod">
          <ac:chgData name="Kaileen Cain" userId="21167d2d-fdf2-4320-ae3a-272888c89590" providerId="ADAL" clId="{076F25EB-4DC2-4FB8-B2A5-6066D7EED37C}" dt="2023-10-13T14:17:43.035" v="4139" actId="1076"/>
          <ac:picMkLst>
            <pc:docMk/>
            <pc:sldMk cId="2360611124" sldId="2146846028"/>
            <ac:picMk id="1026" creationId="{CCA595C4-D48D-1EE3-BE92-F57BF45B7376}"/>
          </ac:picMkLst>
        </pc:picChg>
        <pc:picChg chg="mod">
          <ac:chgData name="Kaileen Cain" userId="21167d2d-fdf2-4320-ae3a-272888c89590" providerId="ADAL" clId="{076F25EB-4DC2-4FB8-B2A5-6066D7EED37C}" dt="2023-10-13T14:17:33.679" v="4137" actId="1076"/>
          <ac:picMkLst>
            <pc:docMk/>
            <pc:sldMk cId="2360611124" sldId="2146846028"/>
            <ac:picMk id="1028" creationId="{A82F13E9-6C1C-633F-0745-9A62520A929A}"/>
          </ac:picMkLst>
        </pc:picChg>
        <pc:picChg chg="mod">
          <ac:chgData name="Kaileen Cain" userId="21167d2d-fdf2-4320-ae3a-272888c89590" providerId="ADAL" clId="{076F25EB-4DC2-4FB8-B2A5-6066D7EED37C}" dt="2023-10-13T14:17:51.508" v="4141" actId="1076"/>
          <ac:picMkLst>
            <pc:docMk/>
            <pc:sldMk cId="2360611124" sldId="2146846028"/>
            <ac:picMk id="1030" creationId="{346F974D-CA86-0199-C103-CA68EBF3629C}"/>
          </ac:picMkLst>
        </pc:picChg>
        <pc:picChg chg="mod">
          <ac:chgData name="Kaileen Cain" userId="21167d2d-fdf2-4320-ae3a-272888c89590" providerId="ADAL" clId="{076F25EB-4DC2-4FB8-B2A5-6066D7EED37C}" dt="2023-10-13T14:18:01.469" v="4143" actId="1076"/>
          <ac:picMkLst>
            <pc:docMk/>
            <pc:sldMk cId="2360611124" sldId="2146846028"/>
            <ac:picMk id="1032" creationId="{0C142020-E6FD-F563-33EF-AACA45A14874}"/>
          </ac:picMkLst>
        </pc:picChg>
        <pc:picChg chg="mod">
          <ac:chgData name="Kaileen Cain" userId="21167d2d-fdf2-4320-ae3a-272888c89590" providerId="ADAL" clId="{076F25EB-4DC2-4FB8-B2A5-6066D7EED37C}" dt="2023-10-13T14:18:05.260" v="4148" actId="1036"/>
          <ac:picMkLst>
            <pc:docMk/>
            <pc:sldMk cId="2360611124" sldId="2146846028"/>
            <ac:picMk id="1034" creationId="{D8BC21B4-819A-042C-0DD8-308C9932E3F6}"/>
          </ac:picMkLst>
        </pc:picChg>
        <pc:picChg chg="mod">
          <ac:chgData name="Kaileen Cain" userId="21167d2d-fdf2-4320-ae3a-272888c89590" providerId="ADAL" clId="{076F25EB-4DC2-4FB8-B2A5-6066D7EED37C}" dt="2023-10-12T20:37:14.485" v="3380" actId="1036"/>
          <ac:picMkLst>
            <pc:docMk/>
            <pc:sldMk cId="2360611124" sldId="2146846028"/>
            <ac:picMk id="1036" creationId="{2E442E16-1009-9A41-4BD9-5667CE5DE652}"/>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076F25EB-4DC2-4FB8-B2A5-6066D7EED37C}" dt="2023-10-03T19:53:28.159" v="1685"/>
              <pc2:cmMkLst xmlns:pc2="http://schemas.microsoft.com/office/powerpoint/2019/9/main/command">
                <pc:docMk/>
                <pc:sldMk cId="2360611124" sldId="2146846028"/>
                <pc2:cmMk id="{38CE7F2D-4A17-42DA-B5CD-F70F23ACD309}"/>
              </pc2:cmMkLst>
            </pc226:cmChg>
            <pc226:cmChg xmlns:pc226="http://schemas.microsoft.com/office/powerpoint/2022/06/main/command" chg="del">
              <pc226:chgData name="Kaileen Cain" userId="21167d2d-fdf2-4320-ae3a-272888c89590" providerId="ADAL" clId="{076F25EB-4DC2-4FB8-B2A5-6066D7EED37C}" dt="2023-10-03T19:53:21.200" v="1684"/>
              <pc2:cmMkLst xmlns:pc2="http://schemas.microsoft.com/office/powerpoint/2019/9/main/command">
                <pc:docMk/>
                <pc:sldMk cId="2360611124" sldId="2146846028"/>
                <pc2:cmMk id="{74429F9F-D474-4A59-A2E9-9DF17D09617C}"/>
              </pc2:cmMkLst>
            </pc226:cmChg>
            <pc226:cmChg xmlns:pc226="http://schemas.microsoft.com/office/powerpoint/2022/06/main/command" chg="mod">
              <pc226:chgData name="Kaileen Cain" userId="21167d2d-fdf2-4320-ae3a-272888c89590" providerId="ADAL" clId="{076F25EB-4DC2-4FB8-B2A5-6066D7EED37C}" dt="2023-10-12T20:37:29.141" v="3384" actId="2056"/>
              <pc2:cmMkLst xmlns:pc2="http://schemas.microsoft.com/office/powerpoint/2019/9/main/command">
                <pc:docMk/>
                <pc:sldMk cId="2360611124" sldId="2146846028"/>
                <pc2:cmMk id="{F566C1C2-2B70-4B67-8970-00A3C2629DDF}"/>
              </pc2:cmMkLst>
            </pc226:cmChg>
          </p:ext>
        </pc:extLst>
      </pc:sldChg>
      <pc:sldChg chg="addSp delSp modSp mod addCm delCm modCm">
        <pc:chgData name="Kaileen Cain" userId="21167d2d-fdf2-4320-ae3a-272888c89590" providerId="ADAL" clId="{076F25EB-4DC2-4FB8-B2A5-6066D7EED37C}" dt="2023-10-13T18:07:10.853" v="5305" actId="1037"/>
        <pc:sldMkLst>
          <pc:docMk/>
          <pc:sldMk cId="2268208791" sldId="2146846032"/>
        </pc:sldMkLst>
        <pc:spChg chg="add mod">
          <ac:chgData name="Kaileen Cain" userId="21167d2d-fdf2-4320-ae3a-272888c89590" providerId="ADAL" clId="{076F25EB-4DC2-4FB8-B2A5-6066D7EED37C}" dt="2023-10-13T15:41:25.671" v="4848" actId="1036"/>
          <ac:spMkLst>
            <pc:docMk/>
            <pc:sldMk cId="2268208791" sldId="2146846032"/>
            <ac:spMk id="2" creationId="{6D1F192A-19A4-44ED-5C18-1BFDEFBB33D0}"/>
          </ac:spMkLst>
        </pc:spChg>
        <pc:spChg chg="add mod">
          <ac:chgData name="Kaileen Cain" userId="21167d2d-fdf2-4320-ae3a-272888c89590" providerId="ADAL" clId="{076F25EB-4DC2-4FB8-B2A5-6066D7EED37C}" dt="2023-10-13T15:45:08.809" v="5138" actId="1035"/>
          <ac:spMkLst>
            <pc:docMk/>
            <pc:sldMk cId="2268208791" sldId="2146846032"/>
            <ac:spMk id="3" creationId="{FBBF0F63-A073-DDB4-FD02-138C3151F923}"/>
          </ac:spMkLst>
        </pc:spChg>
        <pc:spChg chg="add mod">
          <ac:chgData name="Kaileen Cain" userId="21167d2d-fdf2-4320-ae3a-272888c89590" providerId="ADAL" clId="{076F25EB-4DC2-4FB8-B2A5-6066D7EED37C}" dt="2023-10-13T15:45:14.385" v="5147" actId="1036"/>
          <ac:spMkLst>
            <pc:docMk/>
            <pc:sldMk cId="2268208791" sldId="2146846032"/>
            <ac:spMk id="6" creationId="{A5161594-C82D-87A6-A9DC-831BCC20D247}"/>
          </ac:spMkLst>
        </pc:spChg>
        <pc:spChg chg="add del">
          <ac:chgData name="Kaileen Cain" userId="21167d2d-fdf2-4320-ae3a-272888c89590" providerId="ADAL" clId="{076F25EB-4DC2-4FB8-B2A5-6066D7EED37C}" dt="2023-10-03T16:53:10.103" v="60"/>
          <ac:spMkLst>
            <pc:docMk/>
            <pc:sldMk cId="2268208791" sldId="2146846032"/>
            <ac:spMk id="7" creationId="{6F7F1D40-E397-C7A3-7476-9070C58E5611}"/>
          </ac:spMkLst>
        </pc:spChg>
        <pc:spChg chg="mod">
          <ac:chgData name="Kaileen Cain" userId="21167d2d-fdf2-4320-ae3a-272888c89590" providerId="ADAL" clId="{076F25EB-4DC2-4FB8-B2A5-6066D7EED37C}" dt="2023-10-13T18:07:06.760" v="5294" actId="14100"/>
          <ac:spMkLst>
            <pc:docMk/>
            <pc:sldMk cId="2268208791" sldId="2146846032"/>
            <ac:spMk id="8" creationId="{B660D32D-0D77-B9A3-31AE-1526B127EA80}"/>
          </ac:spMkLst>
        </pc:spChg>
        <pc:spChg chg="del mod">
          <ac:chgData name="Kaileen Cain" userId="21167d2d-fdf2-4320-ae3a-272888c89590" providerId="ADAL" clId="{076F25EB-4DC2-4FB8-B2A5-6066D7EED37C}" dt="2023-10-03T17:07:43.165" v="240" actId="478"/>
          <ac:spMkLst>
            <pc:docMk/>
            <pc:sldMk cId="2268208791" sldId="2146846032"/>
            <ac:spMk id="11" creationId="{4BD5038E-48F4-B883-3C63-190B8A0AEC07}"/>
          </ac:spMkLst>
        </pc:spChg>
        <pc:spChg chg="add mod">
          <ac:chgData name="Kaileen Cain" userId="21167d2d-fdf2-4320-ae3a-272888c89590" providerId="ADAL" clId="{076F25EB-4DC2-4FB8-B2A5-6066D7EED37C}" dt="2023-10-13T15:45:26.102" v="5171" actId="1037"/>
          <ac:spMkLst>
            <pc:docMk/>
            <pc:sldMk cId="2268208791" sldId="2146846032"/>
            <ac:spMk id="11" creationId="{DC440DB3-4CC1-8E90-8EFC-310A4AE6E2E6}"/>
          </ac:spMkLst>
        </pc:spChg>
        <pc:spChg chg="add mod">
          <ac:chgData name="Kaileen Cain" userId="21167d2d-fdf2-4320-ae3a-272888c89590" providerId="ADAL" clId="{076F25EB-4DC2-4FB8-B2A5-6066D7EED37C}" dt="2023-10-13T15:46:39.783" v="5221" actId="1037"/>
          <ac:spMkLst>
            <pc:docMk/>
            <pc:sldMk cId="2268208791" sldId="2146846032"/>
            <ac:spMk id="12" creationId="{3ECADE79-1D7B-E50B-D5AA-2DB6ECB48A0E}"/>
          </ac:spMkLst>
        </pc:spChg>
        <pc:spChg chg="add mod">
          <ac:chgData name="Kaileen Cain" userId="21167d2d-fdf2-4320-ae3a-272888c89590" providerId="ADAL" clId="{076F25EB-4DC2-4FB8-B2A5-6066D7EED37C}" dt="2023-10-13T15:44:13.675" v="5082" actId="1036"/>
          <ac:spMkLst>
            <pc:docMk/>
            <pc:sldMk cId="2268208791" sldId="2146846032"/>
            <ac:spMk id="13" creationId="{6E10CD7F-9D09-0972-D1CD-ACB9ABC3AE72}"/>
          </ac:spMkLst>
        </pc:spChg>
        <pc:spChg chg="add mod">
          <ac:chgData name="Kaileen Cain" userId="21167d2d-fdf2-4320-ae3a-272888c89590" providerId="ADAL" clId="{076F25EB-4DC2-4FB8-B2A5-6066D7EED37C}" dt="2023-10-13T15:41:39.501" v="4865" actId="1036"/>
          <ac:spMkLst>
            <pc:docMk/>
            <pc:sldMk cId="2268208791" sldId="2146846032"/>
            <ac:spMk id="14" creationId="{59DDB7D0-221C-963C-A2D3-1FB2F14093E1}"/>
          </ac:spMkLst>
        </pc:spChg>
        <pc:spChg chg="add mod">
          <ac:chgData name="Kaileen Cain" userId="21167d2d-fdf2-4320-ae3a-272888c89590" providerId="ADAL" clId="{076F25EB-4DC2-4FB8-B2A5-6066D7EED37C}" dt="2023-10-13T15:47:17.971" v="5268" actId="1035"/>
          <ac:spMkLst>
            <pc:docMk/>
            <pc:sldMk cId="2268208791" sldId="2146846032"/>
            <ac:spMk id="15" creationId="{6D05BF8C-E676-C3A5-B690-76EB3A11AB89}"/>
          </ac:spMkLst>
        </pc:spChg>
        <pc:spChg chg="add mod">
          <ac:chgData name="Kaileen Cain" userId="21167d2d-fdf2-4320-ae3a-272888c89590" providerId="ADAL" clId="{076F25EB-4DC2-4FB8-B2A5-6066D7EED37C}" dt="2023-10-13T15:44:21.261" v="5090" actId="1037"/>
          <ac:spMkLst>
            <pc:docMk/>
            <pc:sldMk cId="2268208791" sldId="2146846032"/>
            <ac:spMk id="16" creationId="{8E3E3922-34E3-0388-192A-7FC10D1820C1}"/>
          </ac:spMkLst>
        </pc:spChg>
        <pc:spChg chg="del mod">
          <ac:chgData name="Kaileen Cain" userId="21167d2d-fdf2-4320-ae3a-272888c89590" providerId="ADAL" clId="{076F25EB-4DC2-4FB8-B2A5-6066D7EED37C}" dt="2023-10-03T18:14:30.303" v="603" actId="478"/>
          <ac:spMkLst>
            <pc:docMk/>
            <pc:sldMk cId="2268208791" sldId="2146846032"/>
            <ac:spMk id="17" creationId="{3A5C76DA-8C5C-8DD4-6A4C-9EEA023759B6}"/>
          </ac:spMkLst>
        </pc:spChg>
        <pc:spChg chg="add mod">
          <ac:chgData name="Kaileen Cain" userId="21167d2d-fdf2-4320-ae3a-272888c89590" providerId="ADAL" clId="{076F25EB-4DC2-4FB8-B2A5-6066D7EED37C}" dt="2023-10-13T15:44:31.982" v="5102" actId="1035"/>
          <ac:spMkLst>
            <pc:docMk/>
            <pc:sldMk cId="2268208791" sldId="2146846032"/>
            <ac:spMk id="19" creationId="{986986EB-B48C-55BE-9D95-4BE63B8FFDA2}"/>
          </ac:spMkLst>
        </pc:spChg>
        <pc:spChg chg="mod">
          <ac:chgData name="Kaileen Cain" userId="21167d2d-fdf2-4320-ae3a-272888c89590" providerId="ADAL" clId="{076F25EB-4DC2-4FB8-B2A5-6066D7EED37C}" dt="2023-10-03T19:06:14.914" v="1247" actId="1076"/>
          <ac:spMkLst>
            <pc:docMk/>
            <pc:sldMk cId="2268208791" sldId="2146846032"/>
            <ac:spMk id="20" creationId="{CA352E8B-D428-0ACE-1510-6EA2D81FA3B2}"/>
          </ac:spMkLst>
        </pc:spChg>
        <pc:spChg chg="add mod">
          <ac:chgData name="Kaileen Cain" userId="21167d2d-fdf2-4320-ae3a-272888c89590" providerId="ADAL" clId="{076F25EB-4DC2-4FB8-B2A5-6066D7EED37C}" dt="2023-10-13T15:41:51.533" v="4889" actId="1036"/>
          <ac:spMkLst>
            <pc:docMk/>
            <pc:sldMk cId="2268208791" sldId="2146846032"/>
            <ac:spMk id="23" creationId="{443D6C9E-4C6D-9EC5-9CA5-8562CC70D26F}"/>
          </ac:spMkLst>
        </pc:spChg>
        <pc:spChg chg="mod">
          <ac:chgData name="Kaileen Cain" userId="21167d2d-fdf2-4320-ae3a-272888c89590" providerId="ADAL" clId="{076F25EB-4DC2-4FB8-B2A5-6066D7EED37C}" dt="2023-10-03T19:22:33.105" v="1332" actId="14100"/>
          <ac:spMkLst>
            <pc:docMk/>
            <pc:sldMk cId="2268208791" sldId="2146846032"/>
            <ac:spMk id="24" creationId="{23253F87-7F62-39CE-8FBC-25317B0F25A2}"/>
          </ac:spMkLst>
        </pc:spChg>
        <pc:spChg chg="add mod">
          <ac:chgData name="Kaileen Cain" userId="21167d2d-fdf2-4320-ae3a-272888c89590" providerId="ADAL" clId="{076F25EB-4DC2-4FB8-B2A5-6066D7EED37C}" dt="2023-10-13T15:42:34.508" v="4939" actId="14100"/>
          <ac:spMkLst>
            <pc:docMk/>
            <pc:sldMk cId="2268208791" sldId="2146846032"/>
            <ac:spMk id="25" creationId="{18D7A8B3-D5F3-649F-5CAB-C35ED46A60A9}"/>
          </ac:spMkLst>
        </pc:spChg>
        <pc:spChg chg="add del">
          <ac:chgData name="Kaileen Cain" userId="21167d2d-fdf2-4320-ae3a-272888c89590" providerId="ADAL" clId="{076F25EB-4DC2-4FB8-B2A5-6066D7EED37C}" dt="2023-10-03T17:30:34.076" v="332"/>
          <ac:spMkLst>
            <pc:docMk/>
            <pc:sldMk cId="2268208791" sldId="2146846032"/>
            <ac:spMk id="25" creationId="{ECBCF93B-CDF4-18CC-DF44-160184FFB231}"/>
          </ac:spMkLst>
        </pc:spChg>
        <pc:spChg chg="mod">
          <ac:chgData name="Kaileen Cain" userId="21167d2d-fdf2-4320-ae3a-272888c89590" providerId="ADAL" clId="{076F25EB-4DC2-4FB8-B2A5-6066D7EED37C}" dt="2023-10-13T15:47:31.523" v="5289" actId="1037"/>
          <ac:spMkLst>
            <pc:docMk/>
            <pc:sldMk cId="2268208791" sldId="2146846032"/>
            <ac:spMk id="26" creationId="{048DBDA3-6A81-9979-DAED-9426BA990815}"/>
          </ac:spMkLst>
        </pc:spChg>
        <pc:spChg chg="add mod">
          <ac:chgData name="Kaileen Cain" userId="21167d2d-fdf2-4320-ae3a-272888c89590" providerId="ADAL" clId="{076F25EB-4DC2-4FB8-B2A5-6066D7EED37C}" dt="2023-10-13T15:42:09.922" v="4909" actId="1036"/>
          <ac:spMkLst>
            <pc:docMk/>
            <pc:sldMk cId="2268208791" sldId="2146846032"/>
            <ac:spMk id="28" creationId="{FF57E382-64E2-C0A3-483D-C8D6C9B82463}"/>
          </ac:spMkLst>
        </pc:spChg>
        <pc:spChg chg="add del">
          <ac:chgData name="Kaileen Cain" userId="21167d2d-fdf2-4320-ae3a-272888c89590" providerId="ADAL" clId="{076F25EB-4DC2-4FB8-B2A5-6066D7EED37C}" dt="2023-10-06T17:11:14.274" v="2661"/>
          <ac:spMkLst>
            <pc:docMk/>
            <pc:sldMk cId="2268208791" sldId="2146846032"/>
            <ac:spMk id="29" creationId="{AB8C4AD1-0A6D-F4CD-0466-572101E0A1C5}"/>
          </ac:spMkLst>
        </pc:spChg>
        <pc:spChg chg="del">
          <ac:chgData name="Kaileen Cain" userId="21167d2d-fdf2-4320-ae3a-272888c89590" providerId="ADAL" clId="{076F25EB-4DC2-4FB8-B2A5-6066D7EED37C}" dt="2023-10-03T18:38:28.408" v="770" actId="478"/>
          <ac:spMkLst>
            <pc:docMk/>
            <pc:sldMk cId="2268208791" sldId="2146846032"/>
            <ac:spMk id="31" creationId="{10C56E14-F9EB-BBB9-F54C-8ABDA866757C}"/>
          </ac:spMkLst>
        </pc:spChg>
        <pc:spChg chg="add mod">
          <ac:chgData name="Kaileen Cain" userId="21167d2d-fdf2-4320-ae3a-272888c89590" providerId="ADAL" clId="{076F25EB-4DC2-4FB8-B2A5-6066D7EED37C}" dt="2023-10-13T15:42:28.954" v="4938" actId="1035"/>
          <ac:spMkLst>
            <pc:docMk/>
            <pc:sldMk cId="2268208791" sldId="2146846032"/>
            <ac:spMk id="31" creationId="{D551F4E4-0E5C-D585-1EFA-9B83A15C3607}"/>
          </ac:spMkLst>
        </pc:spChg>
        <pc:spChg chg="del">
          <ac:chgData name="Kaileen Cain" userId="21167d2d-fdf2-4320-ae3a-272888c89590" providerId="ADAL" clId="{076F25EB-4DC2-4FB8-B2A5-6066D7EED37C}" dt="2023-10-03T18:38:29.662" v="771" actId="478"/>
          <ac:spMkLst>
            <pc:docMk/>
            <pc:sldMk cId="2268208791" sldId="2146846032"/>
            <ac:spMk id="32" creationId="{98696C9A-1E7D-3A7C-BB02-91202F45D252}"/>
          </ac:spMkLst>
        </pc:spChg>
        <pc:spChg chg="add mod">
          <ac:chgData name="Kaileen Cain" userId="21167d2d-fdf2-4320-ae3a-272888c89590" providerId="ADAL" clId="{076F25EB-4DC2-4FB8-B2A5-6066D7EED37C}" dt="2023-10-13T15:46:06.965" v="5206" actId="1037"/>
          <ac:spMkLst>
            <pc:docMk/>
            <pc:sldMk cId="2268208791" sldId="2146846032"/>
            <ac:spMk id="36" creationId="{B44C9BCA-F75A-01DE-CF3C-A8E6FCDD201E}"/>
          </ac:spMkLst>
        </pc:spChg>
        <pc:spChg chg="add mod">
          <ac:chgData name="Kaileen Cain" userId="21167d2d-fdf2-4320-ae3a-272888c89590" providerId="ADAL" clId="{076F25EB-4DC2-4FB8-B2A5-6066D7EED37C}" dt="2023-10-03T19:33:04.487" v="1521" actId="1035"/>
          <ac:spMkLst>
            <pc:docMk/>
            <pc:sldMk cId="2268208791" sldId="2146846032"/>
            <ac:spMk id="37" creationId="{FDA659E6-90C0-73AC-D518-0DFB0CABBA5A}"/>
          </ac:spMkLst>
        </pc:spChg>
        <pc:spChg chg="mod">
          <ac:chgData name="Kaileen Cain" userId="21167d2d-fdf2-4320-ae3a-272888c89590" providerId="ADAL" clId="{076F25EB-4DC2-4FB8-B2A5-6066D7EED37C}" dt="2023-10-12T20:44:17.441" v="3466" actId="208"/>
          <ac:spMkLst>
            <pc:docMk/>
            <pc:sldMk cId="2268208791" sldId="2146846032"/>
            <ac:spMk id="38" creationId="{73BE5D1F-4570-C8E9-DCB7-559CE3743A79}"/>
          </ac:spMkLst>
        </pc:spChg>
        <pc:spChg chg="add mod">
          <ac:chgData name="Kaileen Cain" userId="21167d2d-fdf2-4320-ae3a-272888c89590" providerId="ADAL" clId="{076F25EB-4DC2-4FB8-B2A5-6066D7EED37C}" dt="2023-10-13T15:47:23.556" v="5274" actId="1035"/>
          <ac:spMkLst>
            <pc:docMk/>
            <pc:sldMk cId="2268208791" sldId="2146846032"/>
            <ac:spMk id="39" creationId="{1FB2B7A2-7C96-99CE-D8D8-526B2CF5CC21}"/>
          </ac:spMkLst>
        </pc:spChg>
        <pc:spChg chg="add mod">
          <ac:chgData name="Kaileen Cain" userId="21167d2d-fdf2-4320-ae3a-272888c89590" providerId="ADAL" clId="{076F25EB-4DC2-4FB8-B2A5-6066D7EED37C}" dt="2023-10-13T15:43:42.081" v="5046" actId="1036"/>
          <ac:spMkLst>
            <pc:docMk/>
            <pc:sldMk cId="2268208791" sldId="2146846032"/>
            <ac:spMk id="44" creationId="{A76B8C3E-C268-FE4D-2CF9-162E259337DD}"/>
          </ac:spMkLst>
        </pc:spChg>
        <pc:spChg chg="add mod">
          <ac:chgData name="Kaileen Cain" userId="21167d2d-fdf2-4320-ae3a-272888c89590" providerId="ADAL" clId="{076F25EB-4DC2-4FB8-B2A5-6066D7EED37C}" dt="2023-10-13T15:43:55.018" v="5073" actId="1035"/>
          <ac:spMkLst>
            <pc:docMk/>
            <pc:sldMk cId="2268208791" sldId="2146846032"/>
            <ac:spMk id="45" creationId="{1B91EEEA-355E-097A-4186-938F8AA4915E}"/>
          </ac:spMkLst>
        </pc:spChg>
        <pc:spChg chg="mod">
          <ac:chgData name="Kaileen Cain" userId="21167d2d-fdf2-4320-ae3a-272888c89590" providerId="ADAL" clId="{076F25EB-4DC2-4FB8-B2A5-6066D7EED37C}" dt="2023-10-12T20:44:21.517" v="3467" actId="208"/>
          <ac:spMkLst>
            <pc:docMk/>
            <pc:sldMk cId="2268208791" sldId="2146846032"/>
            <ac:spMk id="46" creationId="{2E0DCD6D-553D-252F-B857-823C4A053A87}"/>
          </ac:spMkLst>
        </pc:spChg>
        <pc:spChg chg="add mod">
          <ac:chgData name="Kaileen Cain" userId="21167d2d-fdf2-4320-ae3a-272888c89590" providerId="ADAL" clId="{076F25EB-4DC2-4FB8-B2A5-6066D7EED37C}" dt="2023-10-13T15:46:31.138" v="5215" actId="1036"/>
          <ac:spMkLst>
            <pc:docMk/>
            <pc:sldMk cId="2268208791" sldId="2146846032"/>
            <ac:spMk id="47" creationId="{612B5DA3-E126-BE95-1AC8-6051E9954900}"/>
          </ac:spMkLst>
        </pc:spChg>
        <pc:spChg chg="add del mod">
          <ac:chgData name="Kaileen Cain" userId="21167d2d-fdf2-4320-ae3a-272888c89590" providerId="ADAL" clId="{076F25EB-4DC2-4FB8-B2A5-6066D7EED37C}" dt="2023-10-03T19:25:09.029" v="1412" actId="478"/>
          <ac:spMkLst>
            <pc:docMk/>
            <pc:sldMk cId="2268208791" sldId="2146846032"/>
            <ac:spMk id="48" creationId="{6F74B7FB-B8B2-17BE-F8ED-16B0A615FA1E}"/>
          </ac:spMkLst>
        </pc:spChg>
        <pc:spChg chg="add mod">
          <ac:chgData name="Kaileen Cain" userId="21167d2d-fdf2-4320-ae3a-272888c89590" providerId="ADAL" clId="{076F25EB-4DC2-4FB8-B2A5-6066D7EED37C}" dt="2023-10-13T15:44:46.353" v="5113" actId="1036"/>
          <ac:spMkLst>
            <pc:docMk/>
            <pc:sldMk cId="2268208791" sldId="2146846032"/>
            <ac:spMk id="49" creationId="{F2B375ED-8B7C-F750-F9AB-68F9A63A9B72}"/>
          </ac:spMkLst>
        </pc:spChg>
        <pc:spChg chg="add mod">
          <ac:chgData name="Kaileen Cain" userId="21167d2d-fdf2-4320-ae3a-272888c89590" providerId="ADAL" clId="{076F25EB-4DC2-4FB8-B2A5-6066D7EED37C}" dt="2023-10-13T15:44:59.648" v="5131" actId="1035"/>
          <ac:spMkLst>
            <pc:docMk/>
            <pc:sldMk cId="2268208791" sldId="2146846032"/>
            <ac:spMk id="50" creationId="{277A98A1-4227-EA48-D71D-AB92DE51A5D8}"/>
          </ac:spMkLst>
        </pc:spChg>
        <pc:spChg chg="add mod">
          <ac:chgData name="Kaileen Cain" userId="21167d2d-fdf2-4320-ae3a-272888c89590" providerId="ADAL" clId="{076F25EB-4DC2-4FB8-B2A5-6066D7EED37C}" dt="2023-10-13T15:46:53.510" v="5231" actId="1036"/>
          <ac:spMkLst>
            <pc:docMk/>
            <pc:sldMk cId="2268208791" sldId="2146846032"/>
            <ac:spMk id="51" creationId="{A22B8BD3-16BC-CA79-F73C-5DEC94698870}"/>
          </ac:spMkLst>
        </pc:spChg>
        <pc:spChg chg="mod">
          <ac:chgData name="Kaileen Cain" userId="21167d2d-fdf2-4320-ae3a-272888c89590" providerId="ADAL" clId="{076F25EB-4DC2-4FB8-B2A5-6066D7EED37C}" dt="2023-10-13T15:46:47.621" v="5228" actId="1035"/>
          <ac:spMkLst>
            <pc:docMk/>
            <pc:sldMk cId="2268208791" sldId="2146846032"/>
            <ac:spMk id="52" creationId="{33F7EDBD-9FCE-9DC2-DFF8-170B0B174331}"/>
          </ac:spMkLst>
        </pc:spChg>
        <pc:spChg chg="mod">
          <ac:chgData name="Kaileen Cain" userId="21167d2d-fdf2-4320-ae3a-272888c89590" providerId="ADAL" clId="{076F25EB-4DC2-4FB8-B2A5-6066D7EED37C}" dt="2023-10-13T15:47:07.796" v="5254" actId="1038"/>
          <ac:spMkLst>
            <pc:docMk/>
            <pc:sldMk cId="2268208791" sldId="2146846032"/>
            <ac:spMk id="54" creationId="{5287A4DF-E3D8-E6BE-1E69-6460BEB8789B}"/>
          </ac:spMkLst>
        </pc:spChg>
        <pc:spChg chg="mod">
          <ac:chgData name="Kaileen Cain" userId="21167d2d-fdf2-4320-ae3a-272888c89590" providerId="ADAL" clId="{076F25EB-4DC2-4FB8-B2A5-6066D7EED37C}" dt="2023-10-13T15:44:41.527" v="5108" actId="1036"/>
          <ac:spMkLst>
            <pc:docMk/>
            <pc:sldMk cId="2268208791" sldId="2146846032"/>
            <ac:spMk id="60" creationId="{AE75658C-C071-A5D0-6871-8E68C6B940E1}"/>
          </ac:spMkLst>
        </pc:spChg>
        <pc:spChg chg="mod">
          <ac:chgData name="Kaileen Cain" userId="21167d2d-fdf2-4320-ae3a-272888c89590" providerId="ADAL" clId="{076F25EB-4DC2-4FB8-B2A5-6066D7EED37C}" dt="2023-10-13T15:41:56.362" v="4890" actId="14100"/>
          <ac:spMkLst>
            <pc:docMk/>
            <pc:sldMk cId="2268208791" sldId="2146846032"/>
            <ac:spMk id="71" creationId="{C80B0AC0-3E8E-A5A1-EA97-FD8ABB51DA19}"/>
          </ac:spMkLst>
        </pc:spChg>
        <pc:spChg chg="mod">
          <ac:chgData name="Kaileen Cain" userId="21167d2d-fdf2-4320-ae3a-272888c89590" providerId="ADAL" clId="{076F25EB-4DC2-4FB8-B2A5-6066D7EED37C}" dt="2023-10-13T18:06:44.674" v="5291" actId="1038"/>
          <ac:spMkLst>
            <pc:docMk/>
            <pc:sldMk cId="2268208791" sldId="2146846032"/>
            <ac:spMk id="77" creationId="{49EC9583-B0E3-85DE-8A30-ADED5194E6EC}"/>
          </ac:spMkLst>
        </pc:spChg>
        <pc:spChg chg="del mod">
          <ac:chgData name="Kaileen Cain" userId="21167d2d-fdf2-4320-ae3a-272888c89590" providerId="ADAL" clId="{076F25EB-4DC2-4FB8-B2A5-6066D7EED37C}" dt="2023-10-03T17:27:59.688" v="295" actId="478"/>
          <ac:spMkLst>
            <pc:docMk/>
            <pc:sldMk cId="2268208791" sldId="2146846032"/>
            <ac:spMk id="83" creationId="{5BB60C4C-5E54-63DF-4035-9ED07FAAC642}"/>
          </ac:spMkLst>
        </pc:spChg>
        <pc:spChg chg="del mod">
          <ac:chgData name="Kaileen Cain" userId="21167d2d-fdf2-4320-ae3a-272888c89590" providerId="ADAL" clId="{076F25EB-4DC2-4FB8-B2A5-6066D7EED37C}" dt="2023-10-03T18:57:20.188" v="1017" actId="478"/>
          <ac:spMkLst>
            <pc:docMk/>
            <pc:sldMk cId="2268208791" sldId="2146846032"/>
            <ac:spMk id="89" creationId="{004EB181-3297-6293-C246-118F97F59092}"/>
          </ac:spMkLst>
        </pc:spChg>
        <pc:spChg chg="del mod">
          <ac:chgData name="Kaileen Cain" userId="21167d2d-fdf2-4320-ae3a-272888c89590" providerId="ADAL" clId="{076F25EB-4DC2-4FB8-B2A5-6066D7EED37C}" dt="2023-10-03T18:58:55.795" v="1054" actId="478"/>
          <ac:spMkLst>
            <pc:docMk/>
            <pc:sldMk cId="2268208791" sldId="2146846032"/>
            <ac:spMk id="91" creationId="{39B842AD-4999-A98A-9376-068ABC3B4630}"/>
          </ac:spMkLst>
        </pc:spChg>
        <pc:spChg chg="mod">
          <ac:chgData name="Kaileen Cain" userId="21167d2d-fdf2-4320-ae3a-272888c89590" providerId="ADAL" clId="{076F25EB-4DC2-4FB8-B2A5-6066D7EED37C}" dt="2023-10-13T18:07:01.622" v="5293" actId="14100"/>
          <ac:spMkLst>
            <pc:docMk/>
            <pc:sldMk cId="2268208791" sldId="2146846032"/>
            <ac:spMk id="95" creationId="{15119C1F-6EA9-62A3-05FF-23BB41C25714}"/>
          </ac:spMkLst>
        </pc:spChg>
        <pc:spChg chg="del mod">
          <ac:chgData name="Kaileen Cain" userId="21167d2d-fdf2-4320-ae3a-272888c89590" providerId="ADAL" clId="{076F25EB-4DC2-4FB8-B2A5-6066D7EED37C}" dt="2023-10-03T18:38:41.859" v="773" actId="478"/>
          <ac:spMkLst>
            <pc:docMk/>
            <pc:sldMk cId="2268208791" sldId="2146846032"/>
            <ac:spMk id="101" creationId="{A6BC2D19-2F29-9D8D-138E-EEBCFB968C0D}"/>
          </ac:spMkLst>
        </pc:spChg>
        <pc:spChg chg="del mod">
          <ac:chgData name="Kaileen Cain" userId="21167d2d-fdf2-4320-ae3a-272888c89590" providerId="ADAL" clId="{076F25EB-4DC2-4FB8-B2A5-6066D7EED37C}" dt="2023-10-03T17:53:30.292" v="398" actId="478"/>
          <ac:spMkLst>
            <pc:docMk/>
            <pc:sldMk cId="2268208791" sldId="2146846032"/>
            <ac:spMk id="103" creationId="{61B21B97-BC94-9B9F-E4B0-0DD5519D3A02}"/>
          </ac:spMkLst>
        </pc:spChg>
        <pc:picChg chg="add del mod">
          <ac:chgData name="Kaileen Cain" userId="21167d2d-fdf2-4320-ae3a-272888c89590" providerId="ADAL" clId="{076F25EB-4DC2-4FB8-B2A5-6066D7EED37C}" dt="2023-10-03T19:05:59.093" v="1243" actId="478"/>
          <ac:picMkLst>
            <pc:docMk/>
            <pc:sldMk cId="2268208791" sldId="2146846032"/>
            <ac:picMk id="6" creationId="{1C630BA1-E9A8-26A7-43A7-C46E1638C448}"/>
          </ac:picMkLst>
        </pc:picChg>
        <pc:picChg chg="add mod">
          <ac:chgData name="Kaileen Cain" userId="21167d2d-fdf2-4320-ae3a-272888c89590" providerId="ADAL" clId="{076F25EB-4DC2-4FB8-B2A5-6066D7EED37C}" dt="2023-10-13T15:45:40.956" v="5172" actId="1036"/>
          <ac:picMkLst>
            <pc:docMk/>
            <pc:sldMk cId="2268208791" sldId="2146846032"/>
            <ac:picMk id="7" creationId="{5D1F8DD7-A12B-02AC-C17F-2C269270DC5F}"/>
          </ac:picMkLst>
        </pc:picChg>
        <pc:picChg chg="add mod modCrop">
          <ac:chgData name="Kaileen Cain" userId="21167d2d-fdf2-4320-ae3a-272888c89590" providerId="ADAL" clId="{076F25EB-4DC2-4FB8-B2A5-6066D7EED37C}" dt="2023-10-13T18:07:10.853" v="5305" actId="1037"/>
          <ac:picMkLst>
            <pc:docMk/>
            <pc:sldMk cId="2268208791" sldId="2146846032"/>
            <ac:picMk id="10" creationId="{1E73C538-F338-B61D-5958-A2BC63225951}"/>
          </ac:picMkLst>
        </pc:picChg>
        <pc:picChg chg="add del mod">
          <ac:chgData name="Kaileen Cain" userId="21167d2d-fdf2-4320-ae3a-272888c89590" providerId="ADAL" clId="{076F25EB-4DC2-4FB8-B2A5-6066D7EED37C}" dt="2023-10-03T17:02:05.445" v="233" actId="478"/>
          <ac:picMkLst>
            <pc:docMk/>
            <pc:sldMk cId="2268208791" sldId="2146846032"/>
            <ac:picMk id="14" creationId="{48C49230-544B-8B59-3FE5-E13747E8253D}"/>
          </ac:picMkLst>
        </pc:picChg>
        <pc:picChg chg="add mod">
          <ac:chgData name="Kaileen Cain" userId="21167d2d-fdf2-4320-ae3a-272888c89590" providerId="ADAL" clId="{076F25EB-4DC2-4FB8-B2A5-6066D7EED37C}" dt="2023-10-13T15:44:24.937" v="5095" actId="1036"/>
          <ac:picMkLst>
            <pc:docMk/>
            <pc:sldMk cId="2268208791" sldId="2146846032"/>
            <ac:picMk id="17" creationId="{3CB0091D-B4E5-8D52-1FD6-F8772DB67605}"/>
          </ac:picMkLst>
        </pc:picChg>
        <pc:picChg chg="add mod modCrop">
          <ac:chgData name="Kaileen Cain" userId="21167d2d-fdf2-4320-ae3a-272888c89590" providerId="ADAL" clId="{076F25EB-4DC2-4FB8-B2A5-6066D7EED37C}" dt="2023-10-06T17:12:43.691" v="2695" actId="732"/>
          <ac:picMkLst>
            <pc:docMk/>
            <pc:sldMk cId="2268208791" sldId="2146846032"/>
            <ac:picMk id="18" creationId="{6170F017-58EF-46F0-3573-76EAC2150837}"/>
          </ac:picMkLst>
        </pc:picChg>
        <pc:picChg chg="add del mod">
          <ac:chgData name="Kaileen Cain" userId="21167d2d-fdf2-4320-ae3a-272888c89590" providerId="ADAL" clId="{076F25EB-4DC2-4FB8-B2A5-6066D7EED37C}" dt="2023-10-06T17:03:24.911" v="2582" actId="478"/>
          <ac:picMkLst>
            <pc:docMk/>
            <pc:sldMk cId="2268208791" sldId="2146846032"/>
            <ac:picMk id="21" creationId="{F6604DB8-37C6-1978-4424-B917B8A1C52A}"/>
          </ac:picMkLst>
        </pc:picChg>
        <pc:picChg chg="add mod">
          <ac:chgData name="Kaileen Cain" userId="21167d2d-fdf2-4320-ae3a-272888c89590" providerId="ADAL" clId="{076F25EB-4DC2-4FB8-B2A5-6066D7EED37C}" dt="2023-10-13T15:41:44.149" v="4874" actId="1036"/>
          <ac:picMkLst>
            <pc:docMk/>
            <pc:sldMk cId="2268208791" sldId="2146846032"/>
            <ac:picMk id="27" creationId="{DA481894-862B-F594-60B6-65307C81A45E}"/>
          </ac:picMkLst>
        </pc:picChg>
        <pc:picChg chg="add del mod">
          <ac:chgData name="Kaileen Cain" userId="21167d2d-fdf2-4320-ae3a-272888c89590" providerId="ADAL" clId="{076F25EB-4DC2-4FB8-B2A5-6066D7EED37C}" dt="2023-10-03T19:36:56.665" v="1610" actId="478"/>
          <ac:picMkLst>
            <pc:docMk/>
            <pc:sldMk cId="2268208791" sldId="2146846032"/>
            <ac:picMk id="29" creationId="{BE7E45FF-ACBB-9E05-A0CB-826B59FA72C3}"/>
          </ac:picMkLst>
        </pc:picChg>
        <pc:picChg chg="add mod">
          <ac:chgData name="Kaileen Cain" userId="21167d2d-fdf2-4320-ae3a-272888c89590" providerId="ADAL" clId="{076F25EB-4DC2-4FB8-B2A5-6066D7EED37C}" dt="2023-10-13T15:42:20.397" v="4920" actId="1036"/>
          <ac:picMkLst>
            <pc:docMk/>
            <pc:sldMk cId="2268208791" sldId="2146846032"/>
            <ac:picMk id="30" creationId="{B7DE9C30-8E2A-66A8-8BAC-6575725F8B72}"/>
          </ac:picMkLst>
        </pc:picChg>
        <pc:picChg chg="add mod">
          <ac:chgData name="Kaileen Cain" userId="21167d2d-fdf2-4320-ae3a-272888c89590" providerId="ADAL" clId="{076F25EB-4DC2-4FB8-B2A5-6066D7EED37C}" dt="2023-10-13T15:46:15.565" v="5210" actId="1038"/>
          <ac:picMkLst>
            <pc:docMk/>
            <pc:sldMk cId="2268208791" sldId="2146846032"/>
            <ac:picMk id="33" creationId="{D5F01C70-D148-640C-6D19-58B822E0B992}"/>
          </ac:picMkLst>
        </pc:picChg>
        <pc:picChg chg="add mod">
          <ac:chgData name="Kaileen Cain" userId="21167d2d-fdf2-4320-ae3a-272888c89590" providerId="ADAL" clId="{076F25EB-4DC2-4FB8-B2A5-6066D7EED37C}" dt="2023-10-13T15:45:59.347" v="5192" actId="1038"/>
          <ac:picMkLst>
            <pc:docMk/>
            <pc:sldMk cId="2268208791" sldId="2146846032"/>
            <ac:picMk id="35" creationId="{273D89A4-1C4E-067C-27CB-164FA88740AD}"/>
          </ac:picMkLst>
        </pc:picChg>
        <pc:picChg chg="add mod">
          <ac:chgData name="Kaileen Cain" userId="21167d2d-fdf2-4320-ae3a-272888c89590" providerId="ADAL" clId="{076F25EB-4DC2-4FB8-B2A5-6066D7EED37C}" dt="2023-10-03T19:22:25.048" v="1316" actId="14100"/>
          <ac:picMkLst>
            <pc:docMk/>
            <pc:sldMk cId="2268208791" sldId="2146846032"/>
            <ac:picMk id="41" creationId="{8806887C-4D4D-88C4-8949-101EAD02C700}"/>
          </ac:picMkLst>
        </pc:picChg>
        <pc:picChg chg="add del">
          <ac:chgData name="Kaileen Cain" userId="21167d2d-fdf2-4320-ae3a-272888c89590" providerId="ADAL" clId="{076F25EB-4DC2-4FB8-B2A5-6066D7EED37C}" dt="2023-10-03T19:02:29.815" v="1131" actId="478"/>
          <ac:picMkLst>
            <pc:docMk/>
            <pc:sldMk cId="2268208791" sldId="2146846032"/>
            <ac:picMk id="43" creationId="{69258059-6D8D-55F0-5B98-588318600EB2}"/>
          </ac:picMkLst>
        </pc:picChg>
        <pc:picChg chg="add del mod">
          <ac:chgData name="Kaileen Cain" userId="21167d2d-fdf2-4320-ae3a-272888c89590" providerId="ADAL" clId="{076F25EB-4DC2-4FB8-B2A5-6066D7EED37C}" dt="2023-10-03T17:02:06.926" v="234" actId="478"/>
          <ac:picMkLst>
            <pc:docMk/>
            <pc:sldMk cId="2268208791" sldId="2146846032"/>
            <ac:picMk id="1028" creationId="{42376BAD-112B-B0E5-4C90-96143A8696C3}"/>
          </ac:picMkLst>
        </pc:picChg>
        <pc:picChg chg="add mod">
          <ac:chgData name="Kaileen Cain" userId="21167d2d-fdf2-4320-ae3a-272888c89590" providerId="ADAL" clId="{076F25EB-4DC2-4FB8-B2A5-6066D7EED37C}" dt="2023-10-03T19:23:15.537" v="1354" actId="1076"/>
          <ac:picMkLst>
            <pc:docMk/>
            <pc:sldMk cId="2268208791" sldId="2146846032"/>
            <ac:picMk id="1030" creationId="{E024FD1A-D80F-1DB9-3BC5-F4764B3E80C7}"/>
          </ac:picMkLst>
        </pc:picChg>
        <pc:picChg chg="add mod">
          <ac:chgData name="Kaileen Cain" userId="21167d2d-fdf2-4320-ae3a-272888c89590" providerId="ADAL" clId="{076F25EB-4DC2-4FB8-B2A5-6066D7EED37C}" dt="2023-10-13T15:46:59.423" v="5240" actId="1037"/>
          <ac:picMkLst>
            <pc:docMk/>
            <pc:sldMk cId="2268208791" sldId="2146846032"/>
            <ac:picMk id="1034" creationId="{3EE6DBED-0C31-4B9D-5996-4082C9882B21}"/>
          </ac:picMkLst>
        </pc:picChg>
        <pc:picChg chg="add mod">
          <ac:chgData name="Kaileen Cain" userId="21167d2d-fdf2-4320-ae3a-272888c89590" providerId="ADAL" clId="{076F25EB-4DC2-4FB8-B2A5-6066D7EED37C}" dt="2023-10-03T19:22:44.449" v="1352" actId="1037"/>
          <ac:picMkLst>
            <pc:docMk/>
            <pc:sldMk cId="2268208791" sldId="2146846032"/>
            <ac:picMk id="1036" creationId="{1E9E5A2A-6D17-93CA-2CDA-0CB5CD4EF771}"/>
          </ac:picMkLst>
        </pc:picChg>
        <pc:picChg chg="add mod">
          <ac:chgData name="Kaileen Cain" userId="21167d2d-fdf2-4320-ae3a-272888c89590" providerId="ADAL" clId="{076F25EB-4DC2-4FB8-B2A5-6066D7EED37C}" dt="2023-10-03T18:59:17.134" v="1063" actId="1076"/>
          <ac:picMkLst>
            <pc:docMk/>
            <pc:sldMk cId="2268208791" sldId="2146846032"/>
            <ac:picMk id="1038" creationId="{70BF617D-7EAA-A3C4-E056-AF19264A646D}"/>
          </ac:picMkLst>
        </pc:picChg>
        <pc:picChg chg="add mod">
          <ac:chgData name="Kaileen Cain" userId="21167d2d-fdf2-4320-ae3a-272888c89590" providerId="ADAL" clId="{076F25EB-4DC2-4FB8-B2A5-6066D7EED37C}" dt="2023-10-13T15:43:47.795" v="5060" actId="1038"/>
          <ac:picMkLst>
            <pc:docMk/>
            <pc:sldMk cId="2268208791" sldId="2146846032"/>
            <ac:picMk id="1040" creationId="{F337D935-F1B5-9B34-9724-22B514E34647}"/>
          </ac:picMkLst>
        </pc:picChg>
        <pc:picChg chg="add del">
          <ac:chgData name="Kaileen Cain" userId="21167d2d-fdf2-4320-ae3a-272888c89590" providerId="ADAL" clId="{076F25EB-4DC2-4FB8-B2A5-6066D7EED37C}" dt="2023-10-03T19:28:18.180" v="1421" actId="478"/>
          <ac:picMkLst>
            <pc:docMk/>
            <pc:sldMk cId="2268208791" sldId="2146846032"/>
            <ac:picMk id="1043" creationId="{B2CEFECA-8D30-ED61-258D-3026FFBF9093}"/>
          </ac:picMkLst>
        </pc:picChg>
        <pc:picChg chg="add mod">
          <ac:chgData name="Kaileen Cain" userId="21167d2d-fdf2-4320-ae3a-272888c89590" providerId="ADAL" clId="{076F25EB-4DC2-4FB8-B2A5-6066D7EED37C}" dt="2023-10-13T15:44:52.487" v="5120" actId="1036"/>
          <ac:picMkLst>
            <pc:docMk/>
            <pc:sldMk cId="2268208791" sldId="2146846032"/>
            <ac:picMk id="1045" creationId="{953B66F6-23B3-2B50-1D5F-AEAB91A72987}"/>
          </ac:picMkLst>
        </pc:picChg>
        <pc:extLst>
          <p:ext xmlns:p="http://schemas.openxmlformats.org/presentationml/2006/main" uri="{D6D511B9-2390-475A-947B-AFAB55BFBCF1}">
            <pc226:cmChg xmlns:pc226="http://schemas.microsoft.com/office/powerpoint/2022/06/main/command" chg="add del">
              <pc226:chgData name="Kaileen Cain" userId="21167d2d-fdf2-4320-ae3a-272888c89590" providerId="ADAL" clId="{076F25EB-4DC2-4FB8-B2A5-6066D7EED37C}" dt="2023-10-06T17:10:44.647" v="2659"/>
              <pc2:cmMkLst xmlns:pc2="http://schemas.microsoft.com/office/powerpoint/2019/9/main/command">
                <pc:docMk/>
                <pc:sldMk cId="2268208791" sldId="2146846032"/>
                <pc2:cmMk id="{E0762491-C228-4B7B-AE60-B85DE3330F88}"/>
              </pc2:cmMkLst>
            </pc226:cmChg>
            <pc226:cmChg xmlns:pc226="http://schemas.microsoft.com/office/powerpoint/2022/06/main/command" chg="">
              <pc226:chgData name="Kaileen Cain" userId="21167d2d-fdf2-4320-ae3a-272888c89590" providerId="ADAL" clId="{076F25EB-4DC2-4FB8-B2A5-6066D7EED37C}" dt="2023-10-13T14:24:01.393" v="4628"/>
              <pc2:cmMkLst xmlns:pc2="http://schemas.microsoft.com/office/powerpoint/2019/9/main/command">
                <pc:docMk/>
                <pc:sldMk cId="2268208791" sldId="2146846032"/>
                <pc2:cmMk id="{60CF58C5-7ED1-45DE-BDF1-2D57773A251F}"/>
              </pc2:cmMkLst>
              <pc226:cmRplyChg chg="add">
                <pc226:chgData name="Kaileen Cain" userId="21167d2d-fdf2-4320-ae3a-272888c89590" providerId="ADAL" clId="{076F25EB-4DC2-4FB8-B2A5-6066D7EED37C}" dt="2023-10-12T20:45:22.875" v="3471"/>
                <pc2:cmRplyMkLst xmlns:pc2="http://schemas.microsoft.com/office/powerpoint/2019/9/main/command">
                  <pc:docMk/>
                  <pc:sldMk cId="2268208791" sldId="2146846032"/>
                  <pc2:cmMk id="{60CF58C5-7ED1-45DE-BDF1-2D57773A251F}"/>
                  <pc2:cmRplyMk id="{EF9E413B-9FA7-41AB-B629-17561F2BADE4}"/>
                </pc2:cmRplyMkLst>
              </pc226:cmRplyChg>
              <pc226:cmRplyChg chg="add">
                <pc226:chgData name="Kaileen Cain" userId="21167d2d-fdf2-4320-ae3a-272888c89590" providerId="ADAL" clId="{076F25EB-4DC2-4FB8-B2A5-6066D7EED37C}" dt="2023-10-13T14:24:01.393" v="4628"/>
                <pc2:cmRplyMkLst xmlns:pc2="http://schemas.microsoft.com/office/powerpoint/2019/9/main/command">
                  <pc:docMk/>
                  <pc:sldMk cId="2268208791" sldId="2146846032"/>
                  <pc2:cmMk id="{60CF58C5-7ED1-45DE-BDF1-2D57773A251F}"/>
                  <pc2:cmRplyMk id="{85E84547-8AE6-4209-928D-3CA477AA5FE5}"/>
                </pc2:cmRplyMkLst>
              </pc226:cmRplyChg>
            </pc226:cmChg>
          </p:ext>
        </pc:extLst>
      </pc:sldChg>
      <pc:sldChg chg="addSp delSp modSp del mod">
        <pc:chgData name="Kaileen Cain" userId="21167d2d-fdf2-4320-ae3a-272888c89590" providerId="ADAL" clId="{076F25EB-4DC2-4FB8-B2A5-6066D7EED37C}" dt="2023-10-13T14:15:43.693" v="4129" actId="2696"/>
        <pc:sldMkLst>
          <pc:docMk/>
          <pc:sldMk cId="1914582021" sldId="2146846035"/>
        </pc:sldMkLst>
        <pc:spChg chg="add mod">
          <ac:chgData name="Kaileen Cain" userId="21167d2d-fdf2-4320-ae3a-272888c89590" providerId="ADAL" clId="{076F25EB-4DC2-4FB8-B2A5-6066D7EED37C}" dt="2023-10-13T14:13:30.832" v="4124"/>
          <ac:spMkLst>
            <pc:docMk/>
            <pc:sldMk cId="1914582021" sldId="2146846035"/>
            <ac:spMk id="2" creationId="{5D0DF9FF-D73E-C528-42F7-DAD9FD0F4B7B}"/>
          </ac:spMkLst>
        </pc:spChg>
        <pc:spChg chg="del">
          <ac:chgData name="Kaileen Cain" userId="21167d2d-fdf2-4320-ae3a-272888c89590" providerId="ADAL" clId="{076F25EB-4DC2-4FB8-B2A5-6066D7EED37C}" dt="2023-10-13T14:13:17.929" v="4123" actId="478"/>
          <ac:spMkLst>
            <pc:docMk/>
            <pc:sldMk cId="1914582021" sldId="2146846035"/>
            <ac:spMk id="4" creationId="{0CD01B77-2933-32CE-FACA-09A9064FE703}"/>
          </ac:spMkLst>
        </pc:spChg>
        <pc:spChg chg="add mod">
          <ac:chgData name="Kaileen Cain" userId="21167d2d-fdf2-4320-ae3a-272888c89590" providerId="ADAL" clId="{076F25EB-4DC2-4FB8-B2A5-6066D7EED37C}" dt="2023-10-13T14:13:30.832" v="4124"/>
          <ac:spMkLst>
            <pc:docMk/>
            <pc:sldMk cId="1914582021" sldId="2146846035"/>
            <ac:spMk id="5" creationId="{C1DEC513-39F7-7B13-7BF5-371433A9CEC1}"/>
          </ac:spMkLst>
        </pc:spChg>
        <pc:spChg chg="del">
          <ac:chgData name="Kaileen Cain" userId="21167d2d-fdf2-4320-ae3a-272888c89590" providerId="ADAL" clId="{076F25EB-4DC2-4FB8-B2A5-6066D7EED37C}" dt="2023-10-13T14:13:17.929" v="4123" actId="478"/>
          <ac:spMkLst>
            <pc:docMk/>
            <pc:sldMk cId="1914582021" sldId="2146846035"/>
            <ac:spMk id="8" creationId="{A2295D15-AC8D-2EA6-896B-D5010D35175A}"/>
          </ac:spMkLst>
        </pc:spChg>
        <pc:spChg chg="add mod">
          <ac:chgData name="Kaileen Cain" userId="21167d2d-fdf2-4320-ae3a-272888c89590" providerId="ADAL" clId="{076F25EB-4DC2-4FB8-B2A5-6066D7EED37C}" dt="2023-10-13T14:13:30.832" v="4124"/>
          <ac:spMkLst>
            <pc:docMk/>
            <pc:sldMk cId="1914582021" sldId="2146846035"/>
            <ac:spMk id="9" creationId="{15CC833B-197E-C12D-052E-1C9B4394B42A}"/>
          </ac:spMkLst>
        </pc:spChg>
        <pc:spChg chg="del">
          <ac:chgData name="Kaileen Cain" userId="21167d2d-fdf2-4320-ae3a-272888c89590" providerId="ADAL" clId="{076F25EB-4DC2-4FB8-B2A5-6066D7EED37C}" dt="2023-10-13T14:13:17.929" v="4123" actId="478"/>
          <ac:spMkLst>
            <pc:docMk/>
            <pc:sldMk cId="1914582021" sldId="2146846035"/>
            <ac:spMk id="11" creationId="{0E226BFA-A97B-8A4C-ED9B-D6943ACDB596}"/>
          </ac:spMkLst>
        </pc:spChg>
        <pc:spChg chg="del">
          <ac:chgData name="Kaileen Cain" userId="21167d2d-fdf2-4320-ae3a-272888c89590" providerId="ADAL" clId="{076F25EB-4DC2-4FB8-B2A5-6066D7EED37C}" dt="2023-10-13T14:13:17.929" v="4123" actId="478"/>
          <ac:spMkLst>
            <pc:docMk/>
            <pc:sldMk cId="1914582021" sldId="2146846035"/>
            <ac:spMk id="12" creationId="{9310920B-ADE7-0771-239C-F58A3B80E1E2}"/>
          </ac:spMkLst>
        </pc:spChg>
        <pc:spChg chg="del">
          <ac:chgData name="Kaileen Cain" userId="21167d2d-fdf2-4320-ae3a-272888c89590" providerId="ADAL" clId="{076F25EB-4DC2-4FB8-B2A5-6066D7EED37C}" dt="2023-10-13T14:13:17.929" v="4123" actId="478"/>
          <ac:spMkLst>
            <pc:docMk/>
            <pc:sldMk cId="1914582021" sldId="2146846035"/>
            <ac:spMk id="13" creationId="{B2373B9E-4D7C-67C9-5FDA-97BF6CD8EFDA}"/>
          </ac:spMkLst>
        </pc:spChg>
        <pc:spChg chg="del">
          <ac:chgData name="Kaileen Cain" userId="21167d2d-fdf2-4320-ae3a-272888c89590" providerId="ADAL" clId="{076F25EB-4DC2-4FB8-B2A5-6066D7EED37C}" dt="2023-10-13T14:13:17.929" v="4123" actId="478"/>
          <ac:spMkLst>
            <pc:docMk/>
            <pc:sldMk cId="1914582021" sldId="2146846035"/>
            <ac:spMk id="14" creationId="{F53A586B-2A94-7FFA-99B6-E9BD42C370CC}"/>
          </ac:spMkLst>
        </pc:spChg>
        <pc:spChg chg="del">
          <ac:chgData name="Kaileen Cain" userId="21167d2d-fdf2-4320-ae3a-272888c89590" providerId="ADAL" clId="{076F25EB-4DC2-4FB8-B2A5-6066D7EED37C}" dt="2023-10-13T14:13:17.929" v="4123" actId="478"/>
          <ac:spMkLst>
            <pc:docMk/>
            <pc:sldMk cId="1914582021" sldId="2146846035"/>
            <ac:spMk id="15" creationId="{B1FC1A4B-C8AD-FBB3-9E9E-81D7B71A4FC2}"/>
          </ac:spMkLst>
        </pc:spChg>
        <pc:spChg chg="del">
          <ac:chgData name="Kaileen Cain" userId="21167d2d-fdf2-4320-ae3a-272888c89590" providerId="ADAL" clId="{076F25EB-4DC2-4FB8-B2A5-6066D7EED37C}" dt="2023-10-13T14:13:17.929" v="4123" actId="478"/>
          <ac:spMkLst>
            <pc:docMk/>
            <pc:sldMk cId="1914582021" sldId="2146846035"/>
            <ac:spMk id="16" creationId="{48E3454F-8AC5-AC16-08FE-9DAEFFB9DE02}"/>
          </ac:spMkLst>
        </pc:spChg>
        <pc:spChg chg="del">
          <ac:chgData name="Kaileen Cain" userId="21167d2d-fdf2-4320-ae3a-272888c89590" providerId="ADAL" clId="{076F25EB-4DC2-4FB8-B2A5-6066D7EED37C}" dt="2023-10-13T14:13:17.929" v="4123" actId="478"/>
          <ac:spMkLst>
            <pc:docMk/>
            <pc:sldMk cId="1914582021" sldId="2146846035"/>
            <ac:spMk id="17" creationId="{4247818C-5CA5-BD90-AFFF-83D723E52033}"/>
          </ac:spMkLst>
        </pc:spChg>
        <pc:spChg chg="del">
          <ac:chgData name="Kaileen Cain" userId="21167d2d-fdf2-4320-ae3a-272888c89590" providerId="ADAL" clId="{076F25EB-4DC2-4FB8-B2A5-6066D7EED37C}" dt="2023-10-13T14:13:17.929" v="4123" actId="478"/>
          <ac:spMkLst>
            <pc:docMk/>
            <pc:sldMk cId="1914582021" sldId="2146846035"/>
            <ac:spMk id="18" creationId="{3A9C688A-EB20-1DEC-528E-A069194CF514}"/>
          </ac:spMkLst>
        </pc:spChg>
        <pc:spChg chg="del">
          <ac:chgData name="Kaileen Cain" userId="21167d2d-fdf2-4320-ae3a-272888c89590" providerId="ADAL" clId="{076F25EB-4DC2-4FB8-B2A5-6066D7EED37C}" dt="2023-10-13T14:13:17.929" v="4123" actId="478"/>
          <ac:spMkLst>
            <pc:docMk/>
            <pc:sldMk cId="1914582021" sldId="2146846035"/>
            <ac:spMk id="19" creationId="{5BAEC00F-D05E-73E2-02A3-EDC32275CA8C}"/>
          </ac:spMkLst>
        </pc:spChg>
        <pc:spChg chg="del">
          <ac:chgData name="Kaileen Cain" userId="21167d2d-fdf2-4320-ae3a-272888c89590" providerId="ADAL" clId="{076F25EB-4DC2-4FB8-B2A5-6066D7EED37C}" dt="2023-10-13T14:13:17.929" v="4123" actId="478"/>
          <ac:spMkLst>
            <pc:docMk/>
            <pc:sldMk cId="1914582021" sldId="2146846035"/>
            <ac:spMk id="20" creationId="{6CABD40E-FC7A-A173-9C9C-49EC6E56CD77}"/>
          </ac:spMkLst>
        </pc:spChg>
        <pc:spChg chg="del">
          <ac:chgData name="Kaileen Cain" userId="21167d2d-fdf2-4320-ae3a-272888c89590" providerId="ADAL" clId="{076F25EB-4DC2-4FB8-B2A5-6066D7EED37C}" dt="2023-10-13T14:13:17.929" v="4123" actId="478"/>
          <ac:spMkLst>
            <pc:docMk/>
            <pc:sldMk cId="1914582021" sldId="2146846035"/>
            <ac:spMk id="21" creationId="{D192E941-6CD5-8916-7F46-A78520589F8A}"/>
          </ac:spMkLst>
        </pc:spChg>
        <pc:spChg chg="del">
          <ac:chgData name="Kaileen Cain" userId="21167d2d-fdf2-4320-ae3a-272888c89590" providerId="ADAL" clId="{076F25EB-4DC2-4FB8-B2A5-6066D7EED37C}" dt="2023-10-13T14:13:17.929" v="4123" actId="478"/>
          <ac:spMkLst>
            <pc:docMk/>
            <pc:sldMk cId="1914582021" sldId="2146846035"/>
            <ac:spMk id="26" creationId="{0A4E7ADB-A59D-259C-14B5-D78E22B42CE3}"/>
          </ac:spMkLst>
        </pc:spChg>
        <pc:spChg chg="del">
          <ac:chgData name="Kaileen Cain" userId="21167d2d-fdf2-4320-ae3a-272888c89590" providerId="ADAL" clId="{076F25EB-4DC2-4FB8-B2A5-6066D7EED37C}" dt="2023-10-13T14:13:17.929" v="4123" actId="478"/>
          <ac:spMkLst>
            <pc:docMk/>
            <pc:sldMk cId="1914582021" sldId="2146846035"/>
            <ac:spMk id="28" creationId="{38585A96-4E2D-53E0-BD0D-8F7887DC3C31}"/>
          </ac:spMkLst>
        </pc:spChg>
        <pc:spChg chg="del">
          <ac:chgData name="Kaileen Cain" userId="21167d2d-fdf2-4320-ae3a-272888c89590" providerId="ADAL" clId="{076F25EB-4DC2-4FB8-B2A5-6066D7EED37C}" dt="2023-10-13T14:13:17.929" v="4123" actId="478"/>
          <ac:spMkLst>
            <pc:docMk/>
            <pc:sldMk cId="1914582021" sldId="2146846035"/>
            <ac:spMk id="30" creationId="{6B06924F-0064-02EB-63A1-AB54CD8AFCBF}"/>
          </ac:spMkLst>
        </pc:spChg>
        <pc:spChg chg="del">
          <ac:chgData name="Kaileen Cain" userId="21167d2d-fdf2-4320-ae3a-272888c89590" providerId="ADAL" clId="{076F25EB-4DC2-4FB8-B2A5-6066D7EED37C}" dt="2023-10-13T14:13:17.929" v="4123" actId="478"/>
          <ac:spMkLst>
            <pc:docMk/>
            <pc:sldMk cId="1914582021" sldId="2146846035"/>
            <ac:spMk id="31" creationId="{56B2EB02-08ED-D82C-67D7-22DC6DAAFBF2}"/>
          </ac:spMkLst>
        </pc:spChg>
        <pc:spChg chg="del">
          <ac:chgData name="Kaileen Cain" userId="21167d2d-fdf2-4320-ae3a-272888c89590" providerId="ADAL" clId="{076F25EB-4DC2-4FB8-B2A5-6066D7EED37C}" dt="2023-10-13T14:13:17.929" v="4123" actId="478"/>
          <ac:spMkLst>
            <pc:docMk/>
            <pc:sldMk cId="1914582021" sldId="2146846035"/>
            <ac:spMk id="32" creationId="{F964AB0C-E187-5DDA-68B9-202716850263}"/>
          </ac:spMkLst>
        </pc:spChg>
        <pc:spChg chg="del">
          <ac:chgData name="Kaileen Cain" userId="21167d2d-fdf2-4320-ae3a-272888c89590" providerId="ADAL" clId="{076F25EB-4DC2-4FB8-B2A5-6066D7EED37C}" dt="2023-10-13T14:13:17.929" v="4123" actId="478"/>
          <ac:spMkLst>
            <pc:docMk/>
            <pc:sldMk cId="1914582021" sldId="2146846035"/>
            <ac:spMk id="33" creationId="{3A5DD87D-86B6-F7FC-A52F-0A7FF226151A}"/>
          </ac:spMkLst>
        </pc:spChg>
        <pc:spChg chg="del">
          <ac:chgData name="Kaileen Cain" userId="21167d2d-fdf2-4320-ae3a-272888c89590" providerId="ADAL" clId="{076F25EB-4DC2-4FB8-B2A5-6066D7EED37C}" dt="2023-10-13T14:13:17.929" v="4123" actId="478"/>
          <ac:spMkLst>
            <pc:docMk/>
            <pc:sldMk cId="1914582021" sldId="2146846035"/>
            <ac:spMk id="35" creationId="{F377E8FF-65F9-2138-9792-92B681B30620}"/>
          </ac:spMkLst>
        </pc:spChg>
        <pc:spChg chg="del">
          <ac:chgData name="Kaileen Cain" userId="21167d2d-fdf2-4320-ae3a-272888c89590" providerId="ADAL" clId="{076F25EB-4DC2-4FB8-B2A5-6066D7EED37C}" dt="2023-10-13T14:13:17.929" v="4123" actId="478"/>
          <ac:spMkLst>
            <pc:docMk/>
            <pc:sldMk cId="1914582021" sldId="2146846035"/>
            <ac:spMk id="36" creationId="{A537CC98-CDEC-49B2-EBBB-F6B254BA7474}"/>
          </ac:spMkLst>
        </pc:spChg>
        <pc:spChg chg="del">
          <ac:chgData name="Kaileen Cain" userId="21167d2d-fdf2-4320-ae3a-272888c89590" providerId="ADAL" clId="{076F25EB-4DC2-4FB8-B2A5-6066D7EED37C}" dt="2023-10-13T14:13:17.929" v="4123" actId="478"/>
          <ac:spMkLst>
            <pc:docMk/>
            <pc:sldMk cId="1914582021" sldId="2146846035"/>
            <ac:spMk id="37" creationId="{E1021F11-1024-31AC-8A42-CFE54E9238CC}"/>
          </ac:spMkLst>
        </pc:spChg>
        <pc:spChg chg="add del">
          <ac:chgData name="Kaileen Cain" userId="21167d2d-fdf2-4320-ae3a-272888c89590" providerId="ADAL" clId="{076F25EB-4DC2-4FB8-B2A5-6066D7EED37C}" dt="2023-10-13T14:13:07.282" v="4122" actId="478"/>
          <ac:spMkLst>
            <pc:docMk/>
            <pc:sldMk cId="1914582021" sldId="2146846035"/>
            <ac:spMk id="38" creationId="{CBF70AD1-67E8-FB17-C598-948AB2B320F4}"/>
          </ac:spMkLst>
        </pc:spChg>
        <pc:spChg chg="add mod">
          <ac:chgData name="Kaileen Cain" userId="21167d2d-fdf2-4320-ae3a-272888c89590" providerId="ADAL" clId="{076F25EB-4DC2-4FB8-B2A5-6066D7EED37C}" dt="2023-10-13T14:13:30.832" v="4124"/>
          <ac:spMkLst>
            <pc:docMk/>
            <pc:sldMk cId="1914582021" sldId="2146846035"/>
            <ac:spMk id="39" creationId="{C5C2C4B9-803B-6490-0D90-A5A8A5BB1AA6}"/>
          </ac:spMkLst>
        </pc:spChg>
        <pc:spChg chg="add mod">
          <ac:chgData name="Kaileen Cain" userId="21167d2d-fdf2-4320-ae3a-272888c89590" providerId="ADAL" clId="{076F25EB-4DC2-4FB8-B2A5-6066D7EED37C}" dt="2023-10-13T14:13:30.832" v="4124"/>
          <ac:spMkLst>
            <pc:docMk/>
            <pc:sldMk cId="1914582021" sldId="2146846035"/>
            <ac:spMk id="40" creationId="{829B43D5-38E7-279C-DE7B-23E7E98AF73B}"/>
          </ac:spMkLst>
        </pc:spChg>
        <pc:spChg chg="add mod">
          <ac:chgData name="Kaileen Cain" userId="21167d2d-fdf2-4320-ae3a-272888c89590" providerId="ADAL" clId="{076F25EB-4DC2-4FB8-B2A5-6066D7EED37C}" dt="2023-10-13T14:13:30.832" v="4124"/>
          <ac:spMkLst>
            <pc:docMk/>
            <pc:sldMk cId="1914582021" sldId="2146846035"/>
            <ac:spMk id="41" creationId="{9F023D76-8B35-89E9-E31C-0B31B5A87C84}"/>
          </ac:spMkLst>
        </pc:spChg>
        <pc:spChg chg="add mod">
          <ac:chgData name="Kaileen Cain" userId="21167d2d-fdf2-4320-ae3a-272888c89590" providerId="ADAL" clId="{076F25EB-4DC2-4FB8-B2A5-6066D7EED37C}" dt="2023-10-13T14:13:30.832" v="4124"/>
          <ac:spMkLst>
            <pc:docMk/>
            <pc:sldMk cId="1914582021" sldId="2146846035"/>
            <ac:spMk id="42" creationId="{37EB4795-740D-4939-4362-38769BC0B566}"/>
          </ac:spMkLst>
        </pc:spChg>
        <pc:spChg chg="add mod">
          <ac:chgData name="Kaileen Cain" userId="21167d2d-fdf2-4320-ae3a-272888c89590" providerId="ADAL" clId="{076F25EB-4DC2-4FB8-B2A5-6066D7EED37C}" dt="2023-10-13T14:13:30.832" v="4124"/>
          <ac:spMkLst>
            <pc:docMk/>
            <pc:sldMk cId="1914582021" sldId="2146846035"/>
            <ac:spMk id="43" creationId="{40AF3392-5963-34BA-8C11-038CC29DF20A}"/>
          </ac:spMkLst>
        </pc:spChg>
        <pc:spChg chg="add mod">
          <ac:chgData name="Kaileen Cain" userId="21167d2d-fdf2-4320-ae3a-272888c89590" providerId="ADAL" clId="{076F25EB-4DC2-4FB8-B2A5-6066D7EED37C}" dt="2023-10-13T14:13:30.832" v="4124"/>
          <ac:spMkLst>
            <pc:docMk/>
            <pc:sldMk cId="1914582021" sldId="2146846035"/>
            <ac:spMk id="44" creationId="{E928F3C3-FB68-F7E4-D6C5-778F93608AC2}"/>
          </ac:spMkLst>
        </pc:spChg>
        <pc:spChg chg="add mod">
          <ac:chgData name="Kaileen Cain" userId="21167d2d-fdf2-4320-ae3a-272888c89590" providerId="ADAL" clId="{076F25EB-4DC2-4FB8-B2A5-6066D7EED37C}" dt="2023-10-13T14:13:30.832" v="4124"/>
          <ac:spMkLst>
            <pc:docMk/>
            <pc:sldMk cId="1914582021" sldId="2146846035"/>
            <ac:spMk id="45" creationId="{65A3CBC4-B4E7-DA8C-D064-928344478EF5}"/>
          </ac:spMkLst>
        </pc:spChg>
        <pc:spChg chg="del">
          <ac:chgData name="Kaileen Cain" userId="21167d2d-fdf2-4320-ae3a-272888c89590" providerId="ADAL" clId="{076F25EB-4DC2-4FB8-B2A5-6066D7EED37C}" dt="2023-10-13T14:13:17.929" v="4123" actId="478"/>
          <ac:spMkLst>
            <pc:docMk/>
            <pc:sldMk cId="1914582021" sldId="2146846035"/>
            <ac:spMk id="47" creationId="{772A1539-C876-1069-8B4F-3D716CECC2AD}"/>
          </ac:spMkLst>
        </pc:spChg>
        <pc:spChg chg="del">
          <ac:chgData name="Kaileen Cain" userId="21167d2d-fdf2-4320-ae3a-272888c89590" providerId="ADAL" clId="{076F25EB-4DC2-4FB8-B2A5-6066D7EED37C}" dt="2023-10-13T14:13:17.929" v="4123" actId="478"/>
          <ac:spMkLst>
            <pc:docMk/>
            <pc:sldMk cId="1914582021" sldId="2146846035"/>
            <ac:spMk id="48" creationId="{854F52F3-C33A-994D-8F82-2FFEDD67A29C}"/>
          </ac:spMkLst>
        </pc:spChg>
        <pc:spChg chg="add mod">
          <ac:chgData name="Kaileen Cain" userId="21167d2d-fdf2-4320-ae3a-272888c89590" providerId="ADAL" clId="{076F25EB-4DC2-4FB8-B2A5-6066D7EED37C}" dt="2023-10-13T14:13:30.832" v="4124"/>
          <ac:spMkLst>
            <pc:docMk/>
            <pc:sldMk cId="1914582021" sldId="2146846035"/>
            <ac:spMk id="49" creationId="{EDA1B29B-A7A8-CD6B-D775-A88E5E78FA38}"/>
          </ac:spMkLst>
        </pc:spChg>
        <pc:spChg chg="add mod">
          <ac:chgData name="Kaileen Cain" userId="21167d2d-fdf2-4320-ae3a-272888c89590" providerId="ADAL" clId="{076F25EB-4DC2-4FB8-B2A5-6066D7EED37C}" dt="2023-10-13T14:13:30.832" v="4124"/>
          <ac:spMkLst>
            <pc:docMk/>
            <pc:sldMk cId="1914582021" sldId="2146846035"/>
            <ac:spMk id="50" creationId="{5CC6CB82-5191-CC48-DCD0-F5173EE81C37}"/>
          </ac:spMkLst>
        </pc:spChg>
        <pc:spChg chg="add mod">
          <ac:chgData name="Kaileen Cain" userId="21167d2d-fdf2-4320-ae3a-272888c89590" providerId="ADAL" clId="{076F25EB-4DC2-4FB8-B2A5-6066D7EED37C}" dt="2023-10-13T14:13:30.832" v="4124"/>
          <ac:spMkLst>
            <pc:docMk/>
            <pc:sldMk cId="1914582021" sldId="2146846035"/>
            <ac:spMk id="51" creationId="{14B93BEA-4458-C935-17FF-243C66C3A877}"/>
          </ac:spMkLst>
        </pc:spChg>
        <pc:spChg chg="add mod">
          <ac:chgData name="Kaileen Cain" userId="21167d2d-fdf2-4320-ae3a-272888c89590" providerId="ADAL" clId="{076F25EB-4DC2-4FB8-B2A5-6066D7EED37C}" dt="2023-10-13T14:13:30.832" v="4124"/>
          <ac:spMkLst>
            <pc:docMk/>
            <pc:sldMk cId="1914582021" sldId="2146846035"/>
            <ac:spMk id="53" creationId="{9D34EB6A-8749-95B4-CCA5-91C21697F3E9}"/>
          </ac:spMkLst>
        </pc:spChg>
        <pc:spChg chg="add mod">
          <ac:chgData name="Kaileen Cain" userId="21167d2d-fdf2-4320-ae3a-272888c89590" providerId="ADAL" clId="{076F25EB-4DC2-4FB8-B2A5-6066D7EED37C}" dt="2023-10-13T14:13:30.832" v="4124"/>
          <ac:spMkLst>
            <pc:docMk/>
            <pc:sldMk cId="1914582021" sldId="2146846035"/>
            <ac:spMk id="55" creationId="{91B8DE07-CC6F-F125-0BEA-A52A4DE8B3CF}"/>
          </ac:spMkLst>
        </pc:spChg>
        <pc:spChg chg="add mod">
          <ac:chgData name="Kaileen Cain" userId="21167d2d-fdf2-4320-ae3a-272888c89590" providerId="ADAL" clId="{076F25EB-4DC2-4FB8-B2A5-6066D7EED37C}" dt="2023-10-13T14:13:30.832" v="4124"/>
          <ac:spMkLst>
            <pc:docMk/>
            <pc:sldMk cId="1914582021" sldId="2146846035"/>
            <ac:spMk id="57" creationId="{7B211B36-A3C2-E7BB-C63A-6619714A1414}"/>
          </ac:spMkLst>
        </pc:spChg>
        <pc:spChg chg="add mod">
          <ac:chgData name="Kaileen Cain" userId="21167d2d-fdf2-4320-ae3a-272888c89590" providerId="ADAL" clId="{076F25EB-4DC2-4FB8-B2A5-6066D7EED37C}" dt="2023-10-13T14:13:30.832" v="4124"/>
          <ac:spMkLst>
            <pc:docMk/>
            <pc:sldMk cId="1914582021" sldId="2146846035"/>
            <ac:spMk id="60" creationId="{89467FFA-645F-A964-2F92-1557344E36A3}"/>
          </ac:spMkLst>
        </pc:spChg>
        <pc:spChg chg="add mod">
          <ac:chgData name="Kaileen Cain" userId="21167d2d-fdf2-4320-ae3a-272888c89590" providerId="ADAL" clId="{076F25EB-4DC2-4FB8-B2A5-6066D7EED37C}" dt="2023-10-13T14:13:30.832" v="4124"/>
          <ac:spMkLst>
            <pc:docMk/>
            <pc:sldMk cId="1914582021" sldId="2146846035"/>
            <ac:spMk id="61" creationId="{873D1E38-DE08-B3AA-78A7-605BF7DAECF5}"/>
          </ac:spMkLst>
        </pc:spChg>
        <pc:spChg chg="add mod">
          <ac:chgData name="Kaileen Cain" userId="21167d2d-fdf2-4320-ae3a-272888c89590" providerId="ADAL" clId="{076F25EB-4DC2-4FB8-B2A5-6066D7EED37C}" dt="2023-10-13T14:13:30.832" v="4124"/>
          <ac:spMkLst>
            <pc:docMk/>
            <pc:sldMk cId="1914582021" sldId="2146846035"/>
            <ac:spMk id="63" creationId="{A0E7F0CE-4BAD-4C3F-5D4A-2B48892CF019}"/>
          </ac:spMkLst>
        </pc:spChg>
        <pc:spChg chg="add mod">
          <ac:chgData name="Kaileen Cain" userId="21167d2d-fdf2-4320-ae3a-272888c89590" providerId="ADAL" clId="{076F25EB-4DC2-4FB8-B2A5-6066D7EED37C}" dt="2023-10-13T14:13:30.832" v="4124"/>
          <ac:spMkLst>
            <pc:docMk/>
            <pc:sldMk cId="1914582021" sldId="2146846035"/>
            <ac:spMk id="1024" creationId="{73E96884-1594-5880-4205-111E3B90ED03}"/>
          </ac:spMkLst>
        </pc:spChg>
        <pc:spChg chg="add mod">
          <ac:chgData name="Kaileen Cain" userId="21167d2d-fdf2-4320-ae3a-272888c89590" providerId="ADAL" clId="{076F25EB-4DC2-4FB8-B2A5-6066D7EED37C}" dt="2023-10-13T14:13:30.832" v="4124"/>
          <ac:spMkLst>
            <pc:docMk/>
            <pc:sldMk cId="1914582021" sldId="2146846035"/>
            <ac:spMk id="1025" creationId="{B9C320DF-52BA-862A-BF38-6A8ECE36D023}"/>
          </ac:spMkLst>
        </pc:spChg>
        <pc:spChg chg="add mod">
          <ac:chgData name="Kaileen Cain" userId="21167d2d-fdf2-4320-ae3a-272888c89590" providerId="ADAL" clId="{076F25EB-4DC2-4FB8-B2A5-6066D7EED37C}" dt="2023-10-13T14:13:30.832" v="4124"/>
          <ac:spMkLst>
            <pc:docMk/>
            <pc:sldMk cId="1914582021" sldId="2146846035"/>
            <ac:spMk id="1026" creationId="{EB10EECD-CC61-A490-9423-023155620120}"/>
          </ac:spMkLst>
        </pc:spChg>
        <pc:spChg chg="add mod">
          <ac:chgData name="Kaileen Cain" userId="21167d2d-fdf2-4320-ae3a-272888c89590" providerId="ADAL" clId="{076F25EB-4DC2-4FB8-B2A5-6066D7EED37C}" dt="2023-10-13T14:13:30.832" v="4124"/>
          <ac:spMkLst>
            <pc:docMk/>
            <pc:sldMk cId="1914582021" sldId="2146846035"/>
            <ac:spMk id="1029" creationId="{2316042D-9FA1-36FC-0770-F1037C0781E5}"/>
          </ac:spMkLst>
        </pc:spChg>
        <pc:spChg chg="add mod">
          <ac:chgData name="Kaileen Cain" userId="21167d2d-fdf2-4320-ae3a-272888c89590" providerId="ADAL" clId="{076F25EB-4DC2-4FB8-B2A5-6066D7EED37C}" dt="2023-10-13T14:13:30.832" v="4124"/>
          <ac:spMkLst>
            <pc:docMk/>
            <pc:sldMk cId="1914582021" sldId="2146846035"/>
            <ac:spMk id="1033" creationId="{D9EDA906-EC9D-7B99-81F2-2515AD6EA981}"/>
          </ac:spMkLst>
        </pc:spChg>
        <pc:picChg chg="del">
          <ac:chgData name="Kaileen Cain" userId="21167d2d-fdf2-4320-ae3a-272888c89590" providerId="ADAL" clId="{076F25EB-4DC2-4FB8-B2A5-6066D7EED37C}" dt="2023-10-13T14:13:17.929" v="4123" actId="478"/>
          <ac:picMkLst>
            <pc:docMk/>
            <pc:sldMk cId="1914582021" sldId="2146846035"/>
            <ac:picMk id="24" creationId="{7F6C90CC-42B2-F1C9-D38B-FD60536453C5}"/>
          </ac:picMkLst>
        </pc:picChg>
        <pc:picChg chg="del">
          <ac:chgData name="Kaileen Cain" userId="21167d2d-fdf2-4320-ae3a-272888c89590" providerId="ADAL" clId="{076F25EB-4DC2-4FB8-B2A5-6066D7EED37C}" dt="2023-10-13T14:13:17.929" v="4123" actId="478"/>
          <ac:picMkLst>
            <pc:docMk/>
            <pc:sldMk cId="1914582021" sldId="2146846035"/>
            <ac:picMk id="25" creationId="{FF1703E5-D779-6F56-48ED-C94C4BF40BFC}"/>
          </ac:picMkLst>
        </pc:picChg>
        <pc:picChg chg="del">
          <ac:chgData name="Kaileen Cain" userId="21167d2d-fdf2-4320-ae3a-272888c89590" providerId="ADAL" clId="{076F25EB-4DC2-4FB8-B2A5-6066D7EED37C}" dt="2023-10-13T14:13:17.929" v="4123" actId="478"/>
          <ac:picMkLst>
            <pc:docMk/>
            <pc:sldMk cId="1914582021" sldId="2146846035"/>
            <ac:picMk id="27" creationId="{2375A1A6-8A5B-BF08-C35D-246D4A7CC7CD}"/>
          </ac:picMkLst>
        </pc:picChg>
        <pc:picChg chg="del">
          <ac:chgData name="Kaileen Cain" userId="21167d2d-fdf2-4320-ae3a-272888c89590" providerId="ADAL" clId="{076F25EB-4DC2-4FB8-B2A5-6066D7EED37C}" dt="2023-10-13T14:13:17.929" v="4123" actId="478"/>
          <ac:picMkLst>
            <pc:docMk/>
            <pc:sldMk cId="1914582021" sldId="2146846035"/>
            <ac:picMk id="29" creationId="{D80915A8-C42B-C128-32A8-72E172B3764D}"/>
          </ac:picMkLst>
        </pc:picChg>
        <pc:picChg chg="del">
          <ac:chgData name="Kaileen Cain" userId="21167d2d-fdf2-4320-ae3a-272888c89590" providerId="ADAL" clId="{076F25EB-4DC2-4FB8-B2A5-6066D7EED37C}" dt="2023-10-13T14:13:17.929" v="4123" actId="478"/>
          <ac:picMkLst>
            <pc:docMk/>
            <pc:sldMk cId="1914582021" sldId="2146846035"/>
            <ac:picMk id="46" creationId="{6D503D5F-D833-28C5-749B-4BA1C8660588}"/>
          </ac:picMkLst>
        </pc:picChg>
        <pc:picChg chg="add mod">
          <ac:chgData name="Kaileen Cain" userId="21167d2d-fdf2-4320-ae3a-272888c89590" providerId="ADAL" clId="{076F25EB-4DC2-4FB8-B2A5-6066D7EED37C}" dt="2023-10-13T14:13:30.832" v="4124"/>
          <ac:picMkLst>
            <pc:docMk/>
            <pc:sldMk cId="1914582021" sldId="2146846035"/>
            <ac:picMk id="52" creationId="{0BBCA7B6-8D4C-A00D-3CB1-156401B2E00D}"/>
          </ac:picMkLst>
        </pc:picChg>
        <pc:picChg chg="add mod">
          <ac:chgData name="Kaileen Cain" userId="21167d2d-fdf2-4320-ae3a-272888c89590" providerId="ADAL" clId="{076F25EB-4DC2-4FB8-B2A5-6066D7EED37C}" dt="2023-10-13T14:13:30.832" v="4124"/>
          <ac:picMkLst>
            <pc:docMk/>
            <pc:sldMk cId="1914582021" sldId="2146846035"/>
            <ac:picMk id="54" creationId="{0CC5B25D-4371-3C3A-D3C2-18DDB6D445D7}"/>
          </ac:picMkLst>
        </pc:picChg>
        <pc:picChg chg="add mod">
          <ac:chgData name="Kaileen Cain" userId="21167d2d-fdf2-4320-ae3a-272888c89590" providerId="ADAL" clId="{076F25EB-4DC2-4FB8-B2A5-6066D7EED37C}" dt="2023-10-13T14:13:30.832" v="4124"/>
          <ac:picMkLst>
            <pc:docMk/>
            <pc:sldMk cId="1914582021" sldId="2146846035"/>
            <ac:picMk id="56" creationId="{D5970511-FB84-AD49-F0BA-065CA6A2F7F7}"/>
          </ac:picMkLst>
        </pc:picChg>
        <pc:picChg chg="add mod">
          <ac:chgData name="Kaileen Cain" userId="21167d2d-fdf2-4320-ae3a-272888c89590" providerId="ADAL" clId="{076F25EB-4DC2-4FB8-B2A5-6066D7EED37C}" dt="2023-10-13T14:13:30.832" v="4124"/>
          <ac:picMkLst>
            <pc:docMk/>
            <pc:sldMk cId="1914582021" sldId="2146846035"/>
            <ac:picMk id="58" creationId="{E305A52E-ED7D-8343-DF63-69165DFE03EA}"/>
          </ac:picMkLst>
        </pc:picChg>
        <pc:picChg chg="add mod">
          <ac:chgData name="Kaileen Cain" userId="21167d2d-fdf2-4320-ae3a-272888c89590" providerId="ADAL" clId="{076F25EB-4DC2-4FB8-B2A5-6066D7EED37C}" dt="2023-10-13T14:13:30.832" v="4124"/>
          <ac:picMkLst>
            <pc:docMk/>
            <pc:sldMk cId="1914582021" sldId="2146846035"/>
            <ac:picMk id="59" creationId="{941E2C7B-D20A-6F67-A558-B0969DAE4C3E}"/>
          </ac:picMkLst>
        </pc:picChg>
        <pc:picChg chg="add mod">
          <ac:chgData name="Kaileen Cain" userId="21167d2d-fdf2-4320-ae3a-272888c89590" providerId="ADAL" clId="{076F25EB-4DC2-4FB8-B2A5-6066D7EED37C}" dt="2023-10-13T14:13:30.832" v="4124"/>
          <ac:picMkLst>
            <pc:docMk/>
            <pc:sldMk cId="1914582021" sldId="2146846035"/>
            <ac:picMk id="62" creationId="{982D2EB2-6B64-D1BA-83E2-833C5DABAC04}"/>
          </ac:picMkLst>
        </pc:picChg>
        <pc:picChg chg="add mod">
          <ac:chgData name="Kaileen Cain" userId="21167d2d-fdf2-4320-ae3a-272888c89590" providerId="ADAL" clId="{076F25EB-4DC2-4FB8-B2A5-6066D7EED37C}" dt="2023-10-13T14:13:30.832" v="4124"/>
          <ac:picMkLst>
            <pc:docMk/>
            <pc:sldMk cId="1914582021" sldId="2146846035"/>
            <ac:picMk id="1027" creationId="{112BB645-187D-8EB8-D523-E01E0D7FB38D}"/>
          </ac:picMkLst>
        </pc:picChg>
        <pc:picChg chg="del">
          <ac:chgData name="Kaileen Cain" userId="21167d2d-fdf2-4320-ae3a-272888c89590" providerId="ADAL" clId="{076F25EB-4DC2-4FB8-B2A5-6066D7EED37C}" dt="2023-10-13T14:13:17.929" v="4123" actId="478"/>
          <ac:picMkLst>
            <pc:docMk/>
            <pc:sldMk cId="1914582021" sldId="2146846035"/>
            <ac:picMk id="1028" creationId="{38D820F3-5B13-9BB5-FFFA-495459859DCB}"/>
          </ac:picMkLst>
        </pc:picChg>
        <pc:picChg chg="del">
          <ac:chgData name="Kaileen Cain" userId="21167d2d-fdf2-4320-ae3a-272888c89590" providerId="ADAL" clId="{076F25EB-4DC2-4FB8-B2A5-6066D7EED37C}" dt="2023-10-13T14:13:17.929" v="4123" actId="478"/>
          <ac:picMkLst>
            <pc:docMk/>
            <pc:sldMk cId="1914582021" sldId="2146846035"/>
            <ac:picMk id="1030" creationId="{AE7EC4D4-6D94-C8FC-C389-28F355704040}"/>
          </ac:picMkLst>
        </pc:picChg>
        <pc:picChg chg="add mod">
          <ac:chgData name="Kaileen Cain" userId="21167d2d-fdf2-4320-ae3a-272888c89590" providerId="ADAL" clId="{076F25EB-4DC2-4FB8-B2A5-6066D7EED37C}" dt="2023-10-13T14:13:30.832" v="4124"/>
          <ac:picMkLst>
            <pc:docMk/>
            <pc:sldMk cId="1914582021" sldId="2146846035"/>
            <ac:picMk id="1031" creationId="{72DC0683-8385-B2CF-F870-63D74C3D3520}"/>
          </ac:picMkLst>
        </pc:picChg>
        <pc:picChg chg="del">
          <ac:chgData name="Kaileen Cain" userId="21167d2d-fdf2-4320-ae3a-272888c89590" providerId="ADAL" clId="{076F25EB-4DC2-4FB8-B2A5-6066D7EED37C}" dt="2023-10-13T14:13:17.929" v="4123" actId="478"/>
          <ac:picMkLst>
            <pc:docMk/>
            <pc:sldMk cId="1914582021" sldId="2146846035"/>
            <ac:picMk id="1032" creationId="{5D302D1A-0017-57A2-885B-3C566FF9FF8E}"/>
          </ac:picMkLst>
        </pc:picChg>
      </pc:sldChg>
      <pc:sldChg chg="addSp delSp del mod modCm">
        <pc:chgData name="Kaileen Cain" userId="21167d2d-fdf2-4320-ae3a-272888c89590" providerId="ADAL" clId="{076F25EB-4DC2-4FB8-B2A5-6066D7EED37C}" dt="2023-10-13T14:16:56.069" v="4135" actId="2696"/>
        <pc:sldMkLst>
          <pc:docMk/>
          <pc:sldMk cId="603356815" sldId="2146846036"/>
        </pc:sldMkLst>
        <pc:picChg chg="add del">
          <ac:chgData name="Kaileen Cain" userId="21167d2d-fdf2-4320-ae3a-272888c89590" providerId="ADAL" clId="{076F25EB-4DC2-4FB8-B2A5-6066D7EED37C}" dt="2023-10-12T20:53:24.806" v="3474" actId="478"/>
          <ac:picMkLst>
            <pc:docMk/>
            <pc:sldMk cId="603356815" sldId="2146846036"/>
            <ac:picMk id="23" creationId="{68368332-D06B-31AA-5AB0-9C05183DF2DC}"/>
          </ac:picMkLst>
        </pc:picChg>
        <pc:picChg chg="add del">
          <ac:chgData name="Kaileen Cain" userId="21167d2d-fdf2-4320-ae3a-272888c89590" providerId="ADAL" clId="{076F25EB-4DC2-4FB8-B2A5-6066D7EED37C}" dt="2023-10-12T20:55:22.812" v="3476" actId="478"/>
          <ac:picMkLst>
            <pc:docMk/>
            <pc:sldMk cId="603356815" sldId="2146846036"/>
            <ac:picMk id="26" creationId="{1005F0E8-4AC2-6B8D-4DD5-F77B43CECC0C}"/>
          </ac:picMkLst>
        </pc:picChg>
        <pc:extLst>
          <p:ext xmlns:p="http://schemas.openxmlformats.org/presentationml/2006/main" uri="{D6D511B9-2390-475A-947B-AFAB55BFBCF1}">
            <pc226:cmChg xmlns:pc226="http://schemas.microsoft.com/office/powerpoint/2022/06/main/command" chg="">
              <pc226:chgData name="Kaileen Cain" userId="21167d2d-fdf2-4320-ae3a-272888c89590" providerId="ADAL" clId="{076F25EB-4DC2-4FB8-B2A5-6066D7EED37C}" dt="2023-10-12T20:34:09.547" v="3277"/>
              <pc2:cmMkLst xmlns:pc2="http://schemas.microsoft.com/office/powerpoint/2019/9/main/command">
                <pc:docMk/>
                <pc:sldMk cId="603356815" sldId="2146846036"/>
                <pc2:cmMk id="{8A255F0E-5A13-4777-9889-5A8F84E7CE1A}"/>
              </pc2:cmMkLst>
              <pc226:cmRplyChg chg="add">
                <pc226:chgData name="Kaileen Cain" userId="21167d2d-fdf2-4320-ae3a-272888c89590" providerId="ADAL" clId="{076F25EB-4DC2-4FB8-B2A5-6066D7EED37C}" dt="2023-10-12T20:34:09.547" v="3277"/>
                <pc2:cmRplyMkLst xmlns:pc2="http://schemas.microsoft.com/office/powerpoint/2019/9/main/command">
                  <pc:docMk/>
                  <pc:sldMk cId="603356815" sldId="2146846036"/>
                  <pc2:cmMk id="{8A255F0E-5A13-4777-9889-5A8F84E7CE1A}"/>
                  <pc2:cmRplyMk id="{3CCB5400-AEC8-4244-9BA6-4D88C7B99675}"/>
                </pc2:cmRplyMkLst>
              </pc226:cmRplyChg>
            </pc226:cmChg>
            <pc226:cmChg xmlns:pc226="http://schemas.microsoft.com/office/powerpoint/2022/06/main/command" chg="">
              <pc226:chgData name="Kaileen Cain" userId="21167d2d-fdf2-4320-ae3a-272888c89590" providerId="ADAL" clId="{076F25EB-4DC2-4FB8-B2A5-6066D7EED37C}" dt="2023-10-12T20:59:00.110" v="3488"/>
              <pc2:cmMkLst xmlns:pc2="http://schemas.microsoft.com/office/powerpoint/2019/9/main/command">
                <pc:docMk/>
                <pc:sldMk cId="603356815" sldId="2146846036"/>
                <pc2:cmMk id="{5B052D8B-597A-4672-9BDC-B56269F535FC}"/>
              </pc2:cmMkLst>
              <pc226:cmRplyChg chg="add">
                <pc226:chgData name="Kaileen Cain" userId="21167d2d-fdf2-4320-ae3a-272888c89590" providerId="ADAL" clId="{076F25EB-4DC2-4FB8-B2A5-6066D7EED37C}" dt="2023-10-12T20:59:00.110" v="3488"/>
                <pc2:cmRplyMkLst xmlns:pc2="http://schemas.microsoft.com/office/powerpoint/2019/9/main/command">
                  <pc:docMk/>
                  <pc:sldMk cId="603356815" sldId="2146846036"/>
                  <pc2:cmMk id="{5B052D8B-597A-4672-9BDC-B56269F535FC}"/>
                  <pc2:cmRplyMk id="{FE10164F-092A-4A64-8A9A-8EADE5A727D0}"/>
                </pc2:cmRplyMkLst>
              </pc226:cmRplyChg>
            </pc226:cmChg>
          </p:ext>
        </pc:extLst>
      </pc:sldChg>
      <pc:sldChg chg="modCm">
        <pc:chgData name="Kaileen Cain" userId="21167d2d-fdf2-4320-ae3a-272888c89590" providerId="ADAL" clId="{076F25EB-4DC2-4FB8-B2A5-6066D7EED37C}" dt="2023-10-12T20:46:43.172" v="3472"/>
        <pc:sldMkLst>
          <pc:docMk/>
          <pc:sldMk cId="451430938" sldId="2146846037"/>
        </pc:sldMkLst>
        <pc:extLst>
          <p:ext xmlns:p="http://schemas.openxmlformats.org/presentationml/2006/main" uri="{D6D511B9-2390-475A-947B-AFAB55BFBCF1}">
            <pc226:cmChg xmlns:pc226="http://schemas.microsoft.com/office/powerpoint/2022/06/main/command" chg="">
              <pc226:chgData name="Kaileen Cain" userId="21167d2d-fdf2-4320-ae3a-272888c89590" providerId="ADAL" clId="{076F25EB-4DC2-4FB8-B2A5-6066D7EED37C}" dt="2023-10-12T20:46:43.172" v="3472"/>
              <pc2:cmMkLst xmlns:pc2="http://schemas.microsoft.com/office/powerpoint/2019/9/main/command">
                <pc:docMk/>
                <pc:sldMk cId="451430938" sldId="2146846037"/>
                <pc2:cmMk id="{DDEA06B8-DCA2-442C-9DB1-24B2E8D3D318}"/>
              </pc2:cmMkLst>
              <pc226:cmRplyChg chg="add">
                <pc226:chgData name="Kaileen Cain" userId="21167d2d-fdf2-4320-ae3a-272888c89590" providerId="ADAL" clId="{076F25EB-4DC2-4FB8-B2A5-6066D7EED37C}" dt="2023-10-12T20:46:43.172" v="3472"/>
                <pc2:cmRplyMkLst xmlns:pc2="http://schemas.microsoft.com/office/powerpoint/2019/9/main/command">
                  <pc:docMk/>
                  <pc:sldMk cId="451430938" sldId="2146846037"/>
                  <pc2:cmMk id="{DDEA06B8-DCA2-442C-9DB1-24B2E8D3D318}"/>
                  <pc2:cmRplyMk id="{9AD9734C-7F05-476B-83C8-0B23459980ED}"/>
                </pc2:cmRplyMkLst>
              </pc226:cmRplyChg>
            </pc226:cmChg>
          </p:ext>
        </pc:extLst>
      </pc:sldChg>
      <pc:sldChg chg="addSp delSp modSp mod">
        <pc:chgData name="Kaileen Cain" userId="21167d2d-fdf2-4320-ae3a-272888c89590" providerId="ADAL" clId="{076F25EB-4DC2-4FB8-B2A5-6066D7EED37C}" dt="2023-10-03T21:02:41.677" v="1910" actId="1036"/>
        <pc:sldMkLst>
          <pc:docMk/>
          <pc:sldMk cId="2452001193" sldId="2146846038"/>
        </pc:sldMkLst>
        <pc:spChg chg="add del">
          <ac:chgData name="Kaileen Cain" userId="21167d2d-fdf2-4320-ae3a-272888c89590" providerId="ADAL" clId="{076F25EB-4DC2-4FB8-B2A5-6066D7EED37C}" dt="2023-10-03T19:58:47.012" v="1699"/>
          <ac:spMkLst>
            <pc:docMk/>
            <pc:sldMk cId="2452001193" sldId="2146846038"/>
            <ac:spMk id="3" creationId="{9F48CEFE-6CFC-43A6-D08D-39B407875BC5}"/>
          </ac:spMkLst>
        </pc:spChg>
        <pc:spChg chg="add del">
          <ac:chgData name="Kaileen Cain" userId="21167d2d-fdf2-4320-ae3a-272888c89590" providerId="ADAL" clId="{076F25EB-4DC2-4FB8-B2A5-6066D7EED37C}" dt="2023-10-03T20:20:17.841" v="1754"/>
          <ac:spMkLst>
            <pc:docMk/>
            <pc:sldMk cId="2452001193" sldId="2146846038"/>
            <ac:spMk id="11" creationId="{C76A7C2E-CEC0-FD3B-4483-7B2CAB33927E}"/>
          </ac:spMkLst>
        </pc:spChg>
        <pc:spChg chg="mod">
          <ac:chgData name="Kaileen Cain" userId="21167d2d-fdf2-4320-ae3a-272888c89590" providerId="ADAL" clId="{076F25EB-4DC2-4FB8-B2A5-6066D7EED37C}" dt="2023-10-03T20:45:21.072" v="1834" actId="1076"/>
          <ac:spMkLst>
            <pc:docMk/>
            <pc:sldMk cId="2452001193" sldId="2146846038"/>
            <ac:spMk id="12" creationId="{F7CC2385-BE67-E450-9E8D-E3701AD628E3}"/>
          </ac:spMkLst>
        </pc:spChg>
        <pc:spChg chg="add del">
          <ac:chgData name="Kaileen Cain" userId="21167d2d-fdf2-4320-ae3a-272888c89590" providerId="ADAL" clId="{076F25EB-4DC2-4FB8-B2A5-6066D7EED37C}" dt="2023-10-03T20:21:45.035" v="1763"/>
          <ac:spMkLst>
            <pc:docMk/>
            <pc:sldMk cId="2452001193" sldId="2146846038"/>
            <ac:spMk id="14" creationId="{1B985933-3217-69AB-7096-5A3E43F07B6C}"/>
          </ac:spMkLst>
        </pc:spChg>
        <pc:spChg chg="add del">
          <ac:chgData name="Kaileen Cain" userId="21167d2d-fdf2-4320-ae3a-272888c89590" providerId="ADAL" clId="{076F25EB-4DC2-4FB8-B2A5-6066D7EED37C}" dt="2023-10-03T20:25:26.389" v="1776"/>
          <ac:spMkLst>
            <pc:docMk/>
            <pc:sldMk cId="2452001193" sldId="2146846038"/>
            <ac:spMk id="16" creationId="{04FCAFC6-FB9D-2457-E663-617AB229D765}"/>
          </ac:spMkLst>
        </pc:spChg>
        <pc:spChg chg="add del">
          <ac:chgData name="Kaileen Cain" userId="21167d2d-fdf2-4320-ae3a-272888c89590" providerId="ADAL" clId="{076F25EB-4DC2-4FB8-B2A5-6066D7EED37C}" dt="2023-10-03T20:54:19.047" v="1854"/>
          <ac:spMkLst>
            <pc:docMk/>
            <pc:sldMk cId="2452001193" sldId="2146846038"/>
            <ac:spMk id="20" creationId="{F9056048-8459-644A-85DE-3C190F3D8A8E}"/>
          </ac:spMkLst>
        </pc:spChg>
        <pc:picChg chg="add mod">
          <ac:chgData name="Kaileen Cain" userId="21167d2d-fdf2-4320-ae3a-272888c89590" providerId="ADAL" clId="{076F25EB-4DC2-4FB8-B2A5-6066D7EED37C}" dt="2023-10-03T20:45:18.141" v="1832" actId="1076"/>
          <ac:picMkLst>
            <pc:docMk/>
            <pc:sldMk cId="2452001193" sldId="2146846038"/>
            <ac:picMk id="7" creationId="{A0571192-44DB-9DE9-F9BA-8C7A0ACDA942}"/>
          </ac:picMkLst>
        </pc:picChg>
        <pc:picChg chg="add mod">
          <ac:chgData name="Kaileen Cain" userId="21167d2d-fdf2-4320-ae3a-272888c89590" providerId="ADAL" clId="{076F25EB-4DC2-4FB8-B2A5-6066D7EED37C}" dt="2023-10-03T20:45:23.379" v="1835" actId="1076"/>
          <ac:picMkLst>
            <pc:docMk/>
            <pc:sldMk cId="2452001193" sldId="2146846038"/>
            <ac:picMk id="13" creationId="{2358A902-FD6D-7B45-57DB-D6D34D7E7713}"/>
          </ac:picMkLst>
        </pc:picChg>
        <pc:picChg chg="add mod">
          <ac:chgData name="Kaileen Cain" userId="21167d2d-fdf2-4320-ae3a-272888c89590" providerId="ADAL" clId="{076F25EB-4DC2-4FB8-B2A5-6066D7EED37C}" dt="2023-10-03T21:02:41.677" v="1910" actId="1036"/>
          <ac:picMkLst>
            <pc:docMk/>
            <pc:sldMk cId="2452001193" sldId="2146846038"/>
            <ac:picMk id="15" creationId="{914B0B1A-602E-C952-733F-DC202B010601}"/>
          </ac:picMkLst>
        </pc:picChg>
        <pc:picChg chg="add mod">
          <ac:chgData name="Kaileen Cain" userId="21167d2d-fdf2-4320-ae3a-272888c89590" providerId="ADAL" clId="{076F25EB-4DC2-4FB8-B2A5-6066D7EED37C}" dt="2023-10-03T21:01:55.403" v="1876" actId="1076"/>
          <ac:picMkLst>
            <pc:docMk/>
            <pc:sldMk cId="2452001193" sldId="2146846038"/>
            <ac:picMk id="17" creationId="{A3373116-7E10-58AB-C59C-258B431EF29C}"/>
          </ac:picMkLst>
        </pc:picChg>
        <pc:picChg chg="add mod">
          <ac:chgData name="Kaileen Cain" userId="21167d2d-fdf2-4320-ae3a-272888c89590" providerId="ADAL" clId="{076F25EB-4DC2-4FB8-B2A5-6066D7EED37C}" dt="2023-10-03T21:02:39.794" v="1906" actId="1036"/>
          <ac:picMkLst>
            <pc:docMk/>
            <pc:sldMk cId="2452001193" sldId="2146846038"/>
            <ac:picMk id="18" creationId="{D2EEC0B4-BD61-FCAA-1CC8-F4A74AD3C70E}"/>
          </ac:picMkLst>
        </pc:picChg>
        <pc:picChg chg="add mod">
          <ac:chgData name="Kaileen Cain" userId="21167d2d-fdf2-4320-ae3a-272888c89590" providerId="ADAL" clId="{076F25EB-4DC2-4FB8-B2A5-6066D7EED37C}" dt="2023-10-03T21:02:01.151" v="1878" actId="1076"/>
          <ac:picMkLst>
            <pc:docMk/>
            <pc:sldMk cId="2452001193" sldId="2146846038"/>
            <ac:picMk id="19" creationId="{C5401E17-01B8-DE24-FE24-72B3A36BE78A}"/>
          </ac:picMkLst>
        </pc:picChg>
        <pc:picChg chg="add mod">
          <ac:chgData name="Kaileen Cain" userId="21167d2d-fdf2-4320-ae3a-272888c89590" providerId="ADAL" clId="{076F25EB-4DC2-4FB8-B2A5-6066D7EED37C}" dt="2023-10-03T21:02:33.047" v="1899" actId="1076"/>
          <ac:picMkLst>
            <pc:docMk/>
            <pc:sldMk cId="2452001193" sldId="2146846038"/>
            <ac:picMk id="21" creationId="{F66F603A-081F-4996-4FB6-A3A886B987B3}"/>
          </ac:picMkLst>
        </pc:picChg>
        <pc:picChg chg="add mod">
          <ac:chgData name="Kaileen Cain" userId="21167d2d-fdf2-4320-ae3a-272888c89590" providerId="ADAL" clId="{076F25EB-4DC2-4FB8-B2A5-6066D7EED37C}" dt="2023-10-03T19:56:29.669" v="1689"/>
          <ac:picMkLst>
            <pc:docMk/>
            <pc:sldMk cId="2452001193" sldId="2146846038"/>
            <ac:picMk id="2050" creationId="{7B137DDB-E88C-414B-0DFF-080B13DA8B26}"/>
          </ac:picMkLst>
        </pc:picChg>
        <pc:picChg chg="add mod">
          <ac:chgData name="Kaileen Cain" userId="21167d2d-fdf2-4320-ae3a-272888c89590" providerId="ADAL" clId="{076F25EB-4DC2-4FB8-B2A5-6066D7EED37C}" dt="2023-10-03T19:58:23.094" v="1697"/>
          <ac:picMkLst>
            <pc:docMk/>
            <pc:sldMk cId="2452001193" sldId="2146846038"/>
            <ac:picMk id="2052" creationId="{04A02BCE-D2DF-D473-E571-FE2DDB065B14}"/>
          </ac:picMkLst>
        </pc:picChg>
        <pc:picChg chg="add mod">
          <ac:chgData name="Kaileen Cain" userId="21167d2d-fdf2-4320-ae3a-272888c89590" providerId="ADAL" clId="{076F25EB-4DC2-4FB8-B2A5-6066D7EED37C}" dt="2023-10-03T20:02:58.523" v="1712" actId="1076"/>
          <ac:picMkLst>
            <pc:docMk/>
            <pc:sldMk cId="2452001193" sldId="2146846038"/>
            <ac:picMk id="2056" creationId="{D41AF4EC-CFC0-F584-B277-A5C9B1493BC3}"/>
          </ac:picMkLst>
        </pc:picChg>
        <pc:picChg chg="add mod">
          <ac:chgData name="Kaileen Cain" userId="21167d2d-fdf2-4320-ae3a-272888c89590" providerId="ADAL" clId="{076F25EB-4DC2-4FB8-B2A5-6066D7EED37C}" dt="2023-10-03T20:05:52.749" v="1718"/>
          <ac:picMkLst>
            <pc:docMk/>
            <pc:sldMk cId="2452001193" sldId="2146846038"/>
            <ac:picMk id="2058" creationId="{1DBBF41B-29D2-CFD8-7276-6FF0618D72C4}"/>
          </ac:picMkLst>
        </pc:picChg>
        <pc:picChg chg="add mod">
          <ac:chgData name="Kaileen Cain" userId="21167d2d-fdf2-4320-ae3a-272888c89590" providerId="ADAL" clId="{076F25EB-4DC2-4FB8-B2A5-6066D7EED37C}" dt="2023-10-03T20:43:09.398" v="1821" actId="1035"/>
          <ac:picMkLst>
            <pc:docMk/>
            <pc:sldMk cId="2452001193" sldId="2146846038"/>
            <ac:picMk id="2060" creationId="{CCBE675C-5F81-F004-E256-0BD5A64CB108}"/>
          </ac:picMkLst>
        </pc:picChg>
        <pc:picChg chg="add mod">
          <ac:chgData name="Kaileen Cain" userId="21167d2d-fdf2-4320-ae3a-272888c89590" providerId="ADAL" clId="{076F25EB-4DC2-4FB8-B2A5-6066D7EED37C}" dt="2023-10-03T20:09:36.147" v="1731" actId="1076"/>
          <ac:picMkLst>
            <pc:docMk/>
            <pc:sldMk cId="2452001193" sldId="2146846038"/>
            <ac:picMk id="2062" creationId="{F4F48FC1-8DA8-38DC-5584-6E1DDF09CEAC}"/>
          </ac:picMkLst>
        </pc:picChg>
        <pc:picChg chg="add del">
          <ac:chgData name="Kaileen Cain" userId="21167d2d-fdf2-4320-ae3a-272888c89590" providerId="ADAL" clId="{076F25EB-4DC2-4FB8-B2A5-6066D7EED37C}" dt="2023-10-03T20:10:52.163" v="1733" actId="478"/>
          <ac:picMkLst>
            <pc:docMk/>
            <pc:sldMk cId="2452001193" sldId="2146846038"/>
            <ac:picMk id="2064" creationId="{C76DB2F8-617B-2708-0B7C-6A976E614761}"/>
          </ac:picMkLst>
        </pc:picChg>
        <pc:picChg chg="add mod">
          <ac:chgData name="Kaileen Cain" userId="21167d2d-fdf2-4320-ae3a-272888c89590" providerId="ADAL" clId="{076F25EB-4DC2-4FB8-B2A5-6066D7EED37C}" dt="2023-10-03T20:11:23.072" v="1738"/>
          <ac:picMkLst>
            <pc:docMk/>
            <pc:sldMk cId="2452001193" sldId="2146846038"/>
            <ac:picMk id="2066" creationId="{6B1953D6-A865-88B9-8E6F-CBC4888F34AC}"/>
          </ac:picMkLst>
        </pc:picChg>
        <pc:picChg chg="add mod">
          <ac:chgData name="Kaileen Cain" userId="21167d2d-fdf2-4320-ae3a-272888c89590" providerId="ADAL" clId="{076F25EB-4DC2-4FB8-B2A5-6066D7EED37C}" dt="2023-10-03T21:02:03.385" v="1879" actId="1076"/>
          <ac:picMkLst>
            <pc:docMk/>
            <pc:sldMk cId="2452001193" sldId="2146846038"/>
            <ac:picMk id="2068" creationId="{A6EA3B2E-F596-38FB-B22F-BFCEAEEA6FC3}"/>
          </ac:picMkLst>
        </pc:picChg>
        <pc:picChg chg="add mod">
          <ac:chgData name="Kaileen Cain" userId="21167d2d-fdf2-4320-ae3a-272888c89590" providerId="ADAL" clId="{076F25EB-4DC2-4FB8-B2A5-6066D7EED37C}" dt="2023-10-03T20:43:12.018" v="1825" actId="1035"/>
          <ac:picMkLst>
            <pc:docMk/>
            <pc:sldMk cId="2452001193" sldId="2146846038"/>
            <ac:picMk id="2070" creationId="{3C01F558-D558-17BC-5D11-8FE9E9012F29}"/>
          </ac:picMkLst>
        </pc:picChg>
        <pc:picChg chg="add mod">
          <ac:chgData name="Kaileen Cain" userId="21167d2d-fdf2-4320-ae3a-272888c89590" providerId="ADAL" clId="{076F25EB-4DC2-4FB8-B2A5-6066D7EED37C}" dt="2023-10-03T20:21:26.921" v="1761"/>
          <ac:picMkLst>
            <pc:docMk/>
            <pc:sldMk cId="2452001193" sldId="2146846038"/>
            <ac:picMk id="2074" creationId="{B6E5A659-C750-7F04-6C5C-D5C62FD18941}"/>
          </ac:picMkLst>
        </pc:picChg>
        <pc:picChg chg="add mod">
          <ac:chgData name="Kaileen Cain" userId="21167d2d-fdf2-4320-ae3a-272888c89590" providerId="ADAL" clId="{076F25EB-4DC2-4FB8-B2A5-6066D7EED37C}" dt="2023-10-03T20:23:43.210" v="1774"/>
          <ac:picMkLst>
            <pc:docMk/>
            <pc:sldMk cId="2452001193" sldId="2146846038"/>
            <ac:picMk id="2078" creationId="{732BFDA9-8AF3-349E-6E19-FE57E749A89B}"/>
          </ac:picMkLst>
        </pc:picChg>
        <pc:picChg chg="add mod">
          <ac:chgData name="Kaileen Cain" userId="21167d2d-fdf2-4320-ae3a-272888c89590" providerId="ADAL" clId="{076F25EB-4DC2-4FB8-B2A5-6066D7EED37C}" dt="2023-10-03T21:02:35.048" v="1900" actId="1076"/>
          <ac:picMkLst>
            <pc:docMk/>
            <pc:sldMk cId="2452001193" sldId="2146846038"/>
            <ac:picMk id="2082" creationId="{CD425439-1225-7D38-9241-8D440E621430}"/>
          </ac:picMkLst>
        </pc:picChg>
        <pc:picChg chg="add mod">
          <ac:chgData name="Kaileen Cain" userId="21167d2d-fdf2-4320-ae3a-272888c89590" providerId="ADAL" clId="{076F25EB-4DC2-4FB8-B2A5-6066D7EED37C}" dt="2023-10-03T20:33:06.725" v="1790"/>
          <ac:picMkLst>
            <pc:docMk/>
            <pc:sldMk cId="2452001193" sldId="2146846038"/>
            <ac:picMk id="2084" creationId="{2988FC9F-152D-0E33-627F-A1EFD8F4330B}"/>
          </ac:picMkLst>
        </pc:picChg>
        <pc:picChg chg="add mod">
          <ac:chgData name="Kaileen Cain" userId="21167d2d-fdf2-4320-ae3a-272888c89590" providerId="ADAL" clId="{076F25EB-4DC2-4FB8-B2A5-6066D7EED37C}" dt="2023-10-03T21:02:37.627" v="1901" actId="1076"/>
          <ac:picMkLst>
            <pc:docMk/>
            <pc:sldMk cId="2452001193" sldId="2146846038"/>
            <ac:picMk id="2086" creationId="{7C915D0B-AEFC-999B-1CF1-A251F0513C3D}"/>
          </ac:picMkLst>
        </pc:picChg>
        <pc:picChg chg="add mod">
          <ac:chgData name="Kaileen Cain" userId="21167d2d-fdf2-4320-ae3a-272888c89590" providerId="ADAL" clId="{076F25EB-4DC2-4FB8-B2A5-6066D7EED37C}" dt="2023-10-03T21:02:16.597" v="1885" actId="14100"/>
          <ac:picMkLst>
            <pc:docMk/>
            <pc:sldMk cId="2452001193" sldId="2146846038"/>
            <ac:picMk id="2088" creationId="{E900A586-BDCF-13F7-C9DD-11A29F5196AE}"/>
          </ac:picMkLst>
        </pc:picChg>
        <pc:picChg chg="add mod">
          <ac:chgData name="Kaileen Cain" userId="21167d2d-fdf2-4320-ae3a-272888c89590" providerId="ADAL" clId="{076F25EB-4DC2-4FB8-B2A5-6066D7EED37C}" dt="2023-10-03T21:02:30.612" v="1898" actId="1036"/>
          <ac:picMkLst>
            <pc:docMk/>
            <pc:sldMk cId="2452001193" sldId="2146846038"/>
            <ac:picMk id="2090" creationId="{2C83052F-034F-14E9-0ACE-B503C4CE2BC8}"/>
          </ac:picMkLst>
        </pc:picChg>
        <pc:picChg chg="add mod">
          <ac:chgData name="Kaileen Cain" userId="21167d2d-fdf2-4320-ae3a-272888c89590" providerId="ADAL" clId="{076F25EB-4DC2-4FB8-B2A5-6066D7EED37C}" dt="2023-10-03T21:02:10.253" v="1882" actId="1076"/>
          <ac:picMkLst>
            <pc:docMk/>
            <pc:sldMk cId="2452001193" sldId="2146846038"/>
            <ac:picMk id="2092" creationId="{20D88935-507B-0C54-D7CC-84F15C89E490}"/>
          </ac:picMkLst>
        </pc:picChg>
        <pc:picChg chg="add mod">
          <ac:chgData name="Kaileen Cain" userId="21167d2d-fdf2-4320-ae3a-272888c89590" providerId="ADAL" clId="{076F25EB-4DC2-4FB8-B2A5-6066D7EED37C}" dt="2023-10-03T21:02:25.735" v="1888" actId="1076"/>
          <ac:picMkLst>
            <pc:docMk/>
            <pc:sldMk cId="2452001193" sldId="2146846038"/>
            <ac:picMk id="2096" creationId="{0CE1DED4-1E7A-3ED0-9A91-593C1C347085}"/>
          </ac:picMkLst>
        </pc:picChg>
        <pc:picChg chg="add mod">
          <ac:chgData name="Kaileen Cain" userId="21167d2d-fdf2-4320-ae3a-272888c89590" providerId="ADAL" clId="{076F25EB-4DC2-4FB8-B2A5-6066D7EED37C}" dt="2023-10-03T21:02:23.215" v="1887" actId="1076"/>
          <ac:picMkLst>
            <pc:docMk/>
            <pc:sldMk cId="2452001193" sldId="2146846038"/>
            <ac:picMk id="2098" creationId="{7C1309BC-52CF-77F8-04D2-63D19E72FF04}"/>
          </ac:picMkLst>
        </pc:picChg>
        <pc:picChg chg="add mod">
          <ac:chgData name="Kaileen Cain" userId="21167d2d-fdf2-4320-ae3a-272888c89590" providerId="ADAL" clId="{076F25EB-4DC2-4FB8-B2A5-6066D7EED37C}" dt="2023-10-03T20:59:19.769" v="1874"/>
          <ac:picMkLst>
            <pc:docMk/>
            <pc:sldMk cId="2452001193" sldId="2146846038"/>
            <ac:picMk id="2100" creationId="{3C5D8A4B-1F2C-7109-F549-E638B6FDF38E}"/>
          </ac:picMkLst>
        </pc:picChg>
      </pc:sldChg>
      <pc:sldChg chg="addSp delSp modSp add mod">
        <pc:chgData name="Kaileen Cain" userId="21167d2d-fdf2-4320-ae3a-272888c89590" providerId="ADAL" clId="{076F25EB-4DC2-4FB8-B2A5-6066D7EED37C}" dt="2023-10-12T20:57:47.150" v="3487" actId="166"/>
        <pc:sldMkLst>
          <pc:docMk/>
          <pc:sldMk cId="3133499737" sldId="2146846048"/>
        </pc:sldMkLst>
        <pc:spChg chg="ord">
          <ac:chgData name="Kaileen Cain" userId="21167d2d-fdf2-4320-ae3a-272888c89590" providerId="ADAL" clId="{076F25EB-4DC2-4FB8-B2A5-6066D7EED37C}" dt="2023-10-12T20:57:47.150" v="3487" actId="166"/>
          <ac:spMkLst>
            <pc:docMk/>
            <pc:sldMk cId="3133499737" sldId="2146846048"/>
            <ac:spMk id="3" creationId="{E19FA6C6-75F6-A5E7-87E4-79649A252B69}"/>
          </ac:spMkLst>
        </pc:spChg>
        <pc:spChg chg="mod">
          <ac:chgData name="Kaileen Cain" userId="21167d2d-fdf2-4320-ae3a-272888c89590" providerId="ADAL" clId="{076F25EB-4DC2-4FB8-B2A5-6066D7EED37C}" dt="2023-10-12T20:57:42.413" v="3486" actId="207"/>
          <ac:spMkLst>
            <pc:docMk/>
            <pc:sldMk cId="3133499737" sldId="2146846048"/>
            <ac:spMk id="20" creationId="{854DD581-BC53-EA7E-630A-85AB32AFAB5C}"/>
          </ac:spMkLst>
        </pc:spChg>
        <pc:picChg chg="add mod">
          <ac:chgData name="Kaileen Cain" userId="21167d2d-fdf2-4320-ae3a-272888c89590" providerId="ADAL" clId="{076F25EB-4DC2-4FB8-B2A5-6066D7EED37C}" dt="2023-10-12T20:57:34.205" v="3485" actId="1037"/>
          <ac:picMkLst>
            <pc:docMk/>
            <pc:sldMk cId="3133499737" sldId="2146846048"/>
            <ac:picMk id="5" creationId="{12359508-99CD-4898-2ADE-58C93659EA42}"/>
          </ac:picMkLst>
        </pc:picChg>
        <pc:picChg chg="del">
          <ac:chgData name="Kaileen Cain" userId="21167d2d-fdf2-4320-ae3a-272888c89590" providerId="ADAL" clId="{076F25EB-4DC2-4FB8-B2A5-6066D7EED37C}" dt="2023-10-12T20:56:59.746" v="3478" actId="478"/>
          <ac:picMkLst>
            <pc:docMk/>
            <pc:sldMk cId="3133499737" sldId="2146846048"/>
            <ac:picMk id="24" creationId="{3ACE3F22-8EFD-AB51-5B4D-F4B47EC1440E}"/>
          </ac:picMkLst>
        </pc:picChg>
      </pc:sldChg>
      <pc:sldChg chg="addSp delSp modSp add mod ord addCm delCm">
        <pc:chgData name="Kaileen Cain" userId="21167d2d-fdf2-4320-ae3a-272888c89590" providerId="ADAL" clId="{076F25EB-4DC2-4FB8-B2A5-6066D7EED37C}" dt="2023-10-13T15:40:55.134" v="4842" actId="1582"/>
        <pc:sldMkLst>
          <pc:docMk/>
          <pc:sldMk cId="2332345040" sldId="2146846049"/>
        </pc:sldMkLst>
        <pc:spChg chg="add mod">
          <ac:chgData name="Kaileen Cain" userId="21167d2d-fdf2-4320-ae3a-272888c89590" providerId="ADAL" clId="{076F25EB-4DC2-4FB8-B2A5-6066D7EED37C}" dt="2023-10-13T14:40:36.185" v="4840"/>
          <ac:spMkLst>
            <pc:docMk/>
            <pc:sldMk cId="2332345040" sldId="2146846049"/>
            <ac:spMk id="2" creationId="{846A6ECA-B871-154B-E43B-A7F8E1E0886E}"/>
          </ac:spMkLst>
        </pc:spChg>
        <pc:spChg chg="mod">
          <ac:chgData name="Kaileen Cain" userId="21167d2d-fdf2-4320-ae3a-272888c89590" providerId="ADAL" clId="{076F25EB-4DC2-4FB8-B2A5-6066D7EED37C}" dt="2023-10-13T14:31:28.514" v="4638" actId="14100"/>
          <ac:spMkLst>
            <pc:docMk/>
            <pc:sldMk cId="2332345040" sldId="2146846049"/>
            <ac:spMk id="4" creationId="{0CD01B77-2933-32CE-FACA-09A9064FE703}"/>
          </ac:spMkLst>
        </pc:spChg>
        <pc:spChg chg="add mod">
          <ac:chgData name="Kaileen Cain" userId="21167d2d-fdf2-4320-ae3a-272888c89590" providerId="ADAL" clId="{076F25EB-4DC2-4FB8-B2A5-6066D7EED37C}" dt="2023-10-13T13:56:46.972" v="3776" actId="14100"/>
          <ac:spMkLst>
            <pc:docMk/>
            <pc:sldMk cId="2332345040" sldId="2146846049"/>
            <ac:spMk id="5" creationId="{B436983F-EE41-7331-8782-336F55445B2A}"/>
          </ac:spMkLst>
        </pc:spChg>
        <pc:spChg chg="mod">
          <ac:chgData name="Kaileen Cain" userId="21167d2d-fdf2-4320-ae3a-272888c89590" providerId="ADAL" clId="{076F25EB-4DC2-4FB8-B2A5-6066D7EED37C}" dt="2023-10-13T14:12:05.696" v="4115"/>
          <ac:spMkLst>
            <pc:docMk/>
            <pc:sldMk cId="2332345040" sldId="2146846049"/>
            <ac:spMk id="7" creationId="{6BD165E2-77C2-727D-F96F-ADACA591B75F}"/>
          </ac:spMkLst>
        </pc:spChg>
        <pc:spChg chg="mod">
          <ac:chgData name="Kaileen Cain" userId="21167d2d-fdf2-4320-ae3a-272888c89590" providerId="ADAL" clId="{076F25EB-4DC2-4FB8-B2A5-6066D7EED37C}" dt="2023-10-13T14:31:36.208" v="4640" actId="1076"/>
          <ac:spMkLst>
            <pc:docMk/>
            <pc:sldMk cId="2332345040" sldId="2146846049"/>
            <ac:spMk id="8" creationId="{A2295D15-AC8D-2EA6-896B-D5010D35175A}"/>
          </ac:spMkLst>
        </pc:spChg>
        <pc:spChg chg="mod">
          <ac:chgData name="Kaileen Cain" userId="21167d2d-fdf2-4320-ae3a-272888c89590" providerId="ADAL" clId="{076F25EB-4DC2-4FB8-B2A5-6066D7EED37C}" dt="2023-10-13T13:59:08.889" v="3803" actId="14100"/>
          <ac:spMkLst>
            <pc:docMk/>
            <pc:sldMk cId="2332345040" sldId="2146846049"/>
            <ac:spMk id="11" creationId="{0E226BFA-A97B-8A4C-ED9B-D6943ACDB596}"/>
          </ac:spMkLst>
        </pc:spChg>
        <pc:spChg chg="del mod">
          <ac:chgData name="Kaileen Cain" userId="21167d2d-fdf2-4320-ae3a-272888c89590" providerId="ADAL" clId="{076F25EB-4DC2-4FB8-B2A5-6066D7EED37C}" dt="2023-10-13T13:57:53.496" v="3786" actId="478"/>
          <ac:spMkLst>
            <pc:docMk/>
            <pc:sldMk cId="2332345040" sldId="2146846049"/>
            <ac:spMk id="12" creationId="{9310920B-ADE7-0771-239C-F58A3B80E1E2}"/>
          </ac:spMkLst>
        </pc:spChg>
        <pc:spChg chg="mod">
          <ac:chgData name="Kaileen Cain" userId="21167d2d-fdf2-4320-ae3a-272888c89590" providerId="ADAL" clId="{076F25EB-4DC2-4FB8-B2A5-6066D7EED37C}" dt="2023-10-13T13:58:44.731" v="3793" actId="14100"/>
          <ac:spMkLst>
            <pc:docMk/>
            <pc:sldMk cId="2332345040" sldId="2146846049"/>
            <ac:spMk id="13" creationId="{B2373B9E-4D7C-67C9-5FDA-97BF6CD8EFDA}"/>
          </ac:spMkLst>
        </pc:spChg>
        <pc:spChg chg="mod">
          <ac:chgData name="Kaileen Cain" userId="21167d2d-fdf2-4320-ae3a-272888c89590" providerId="ADAL" clId="{076F25EB-4DC2-4FB8-B2A5-6066D7EED37C}" dt="2023-10-13T13:59:27.860" v="3807" actId="1076"/>
          <ac:spMkLst>
            <pc:docMk/>
            <pc:sldMk cId="2332345040" sldId="2146846049"/>
            <ac:spMk id="14" creationId="{F53A586B-2A94-7FFA-99B6-E9BD42C370CC}"/>
          </ac:spMkLst>
        </pc:spChg>
        <pc:spChg chg="del">
          <ac:chgData name="Kaileen Cain" userId="21167d2d-fdf2-4320-ae3a-272888c89590" providerId="ADAL" clId="{076F25EB-4DC2-4FB8-B2A5-6066D7EED37C}" dt="2023-10-13T13:25:51.352" v="3643" actId="478"/>
          <ac:spMkLst>
            <pc:docMk/>
            <pc:sldMk cId="2332345040" sldId="2146846049"/>
            <ac:spMk id="15" creationId="{B1FC1A4B-C8AD-FBB3-9E9E-81D7B71A4FC2}"/>
          </ac:spMkLst>
        </pc:spChg>
        <pc:spChg chg="mod">
          <ac:chgData name="Kaileen Cain" userId="21167d2d-fdf2-4320-ae3a-272888c89590" providerId="ADAL" clId="{076F25EB-4DC2-4FB8-B2A5-6066D7EED37C}" dt="2023-10-13T13:57:27.127" v="3781" actId="1076"/>
          <ac:spMkLst>
            <pc:docMk/>
            <pc:sldMk cId="2332345040" sldId="2146846049"/>
            <ac:spMk id="16" creationId="{48E3454F-8AC5-AC16-08FE-9DAEFFB9DE02}"/>
          </ac:spMkLst>
        </pc:spChg>
        <pc:spChg chg="mod">
          <ac:chgData name="Kaileen Cain" userId="21167d2d-fdf2-4320-ae3a-272888c89590" providerId="ADAL" clId="{076F25EB-4DC2-4FB8-B2A5-6066D7EED37C}" dt="2023-10-13T14:32:16.894" v="4682" actId="1038"/>
          <ac:spMkLst>
            <pc:docMk/>
            <pc:sldMk cId="2332345040" sldId="2146846049"/>
            <ac:spMk id="17" creationId="{4247818C-5CA5-BD90-AFFF-83D723E52033}"/>
          </ac:spMkLst>
        </pc:spChg>
        <pc:spChg chg="mod">
          <ac:chgData name="Kaileen Cain" userId="21167d2d-fdf2-4320-ae3a-272888c89590" providerId="ADAL" clId="{076F25EB-4DC2-4FB8-B2A5-6066D7EED37C}" dt="2023-10-13T13:56:39.476" v="3774" actId="1076"/>
          <ac:spMkLst>
            <pc:docMk/>
            <pc:sldMk cId="2332345040" sldId="2146846049"/>
            <ac:spMk id="18" creationId="{3A9C688A-EB20-1DEC-528E-A069194CF514}"/>
          </ac:spMkLst>
        </pc:spChg>
        <pc:spChg chg="mod">
          <ac:chgData name="Kaileen Cain" userId="21167d2d-fdf2-4320-ae3a-272888c89590" providerId="ADAL" clId="{076F25EB-4DC2-4FB8-B2A5-6066D7EED37C}" dt="2023-10-13T13:56:56.465" v="3777" actId="14100"/>
          <ac:spMkLst>
            <pc:docMk/>
            <pc:sldMk cId="2332345040" sldId="2146846049"/>
            <ac:spMk id="19" creationId="{5BAEC00F-D05E-73E2-02A3-EDC32275CA8C}"/>
          </ac:spMkLst>
        </pc:spChg>
        <pc:spChg chg="mod">
          <ac:chgData name="Kaileen Cain" userId="21167d2d-fdf2-4320-ae3a-272888c89590" providerId="ADAL" clId="{076F25EB-4DC2-4FB8-B2A5-6066D7EED37C}" dt="2023-10-13T14:32:29.541" v="4717" actId="1037"/>
          <ac:spMkLst>
            <pc:docMk/>
            <pc:sldMk cId="2332345040" sldId="2146846049"/>
            <ac:spMk id="20" creationId="{6CABD40E-FC7A-A173-9C9C-49EC6E56CD77}"/>
          </ac:spMkLst>
        </pc:spChg>
        <pc:spChg chg="mod">
          <ac:chgData name="Kaileen Cain" userId="21167d2d-fdf2-4320-ae3a-272888c89590" providerId="ADAL" clId="{076F25EB-4DC2-4FB8-B2A5-6066D7EED37C}" dt="2023-10-13T13:57:27.127" v="3781" actId="1076"/>
          <ac:spMkLst>
            <pc:docMk/>
            <pc:sldMk cId="2332345040" sldId="2146846049"/>
            <ac:spMk id="21" creationId="{D192E941-6CD5-8916-7F46-A78520589F8A}"/>
          </ac:spMkLst>
        </pc:spChg>
        <pc:spChg chg="mod">
          <ac:chgData name="Kaileen Cain" userId="21167d2d-fdf2-4320-ae3a-272888c89590" providerId="ADAL" clId="{076F25EB-4DC2-4FB8-B2A5-6066D7EED37C}" dt="2023-10-13T14:32:36.509" v="4718" actId="14100"/>
          <ac:spMkLst>
            <pc:docMk/>
            <pc:sldMk cId="2332345040" sldId="2146846049"/>
            <ac:spMk id="26" creationId="{0A4E7ADB-A59D-259C-14B5-D78E22B42CE3}"/>
          </ac:spMkLst>
        </pc:spChg>
        <pc:spChg chg="del">
          <ac:chgData name="Kaileen Cain" userId="21167d2d-fdf2-4320-ae3a-272888c89590" providerId="ADAL" clId="{076F25EB-4DC2-4FB8-B2A5-6066D7EED37C}" dt="2023-10-13T13:11:04.021" v="3502" actId="478"/>
          <ac:spMkLst>
            <pc:docMk/>
            <pc:sldMk cId="2332345040" sldId="2146846049"/>
            <ac:spMk id="28" creationId="{38585A96-4E2D-53E0-BD0D-8F7887DC3C31}"/>
          </ac:spMkLst>
        </pc:spChg>
        <pc:spChg chg="mod">
          <ac:chgData name="Kaileen Cain" userId="21167d2d-fdf2-4320-ae3a-272888c89590" providerId="ADAL" clId="{076F25EB-4DC2-4FB8-B2A5-6066D7EED37C}" dt="2023-10-13T13:58:44.731" v="3793" actId="14100"/>
          <ac:spMkLst>
            <pc:docMk/>
            <pc:sldMk cId="2332345040" sldId="2146846049"/>
            <ac:spMk id="30" creationId="{6B06924F-0064-02EB-63A1-AB54CD8AFCBF}"/>
          </ac:spMkLst>
        </pc:spChg>
        <pc:spChg chg="del">
          <ac:chgData name="Kaileen Cain" userId="21167d2d-fdf2-4320-ae3a-272888c89590" providerId="ADAL" clId="{076F25EB-4DC2-4FB8-B2A5-6066D7EED37C}" dt="2023-10-13T13:10:47.310" v="3497" actId="478"/>
          <ac:spMkLst>
            <pc:docMk/>
            <pc:sldMk cId="2332345040" sldId="2146846049"/>
            <ac:spMk id="31" creationId="{56B2EB02-08ED-D82C-67D7-22DC6DAAFBF2}"/>
          </ac:spMkLst>
        </pc:spChg>
        <pc:spChg chg="mod">
          <ac:chgData name="Kaileen Cain" userId="21167d2d-fdf2-4320-ae3a-272888c89590" providerId="ADAL" clId="{076F25EB-4DC2-4FB8-B2A5-6066D7EED37C}" dt="2023-10-13T13:59:04.694" v="3802" actId="14100"/>
          <ac:spMkLst>
            <pc:docMk/>
            <pc:sldMk cId="2332345040" sldId="2146846049"/>
            <ac:spMk id="32" creationId="{F964AB0C-E187-5DDA-68B9-202716850263}"/>
          </ac:spMkLst>
        </pc:spChg>
        <pc:spChg chg="mod">
          <ac:chgData name="Kaileen Cain" userId="21167d2d-fdf2-4320-ae3a-272888c89590" providerId="ADAL" clId="{076F25EB-4DC2-4FB8-B2A5-6066D7EED37C}" dt="2023-10-13T13:57:27.127" v="3781" actId="1076"/>
          <ac:spMkLst>
            <pc:docMk/>
            <pc:sldMk cId="2332345040" sldId="2146846049"/>
            <ac:spMk id="33" creationId="{3A5DD87D-86B6-F7FC-A52F-0A7FF226151A}"/>
          </ac:spMkLst>
        </pc:spChg>
        <pc:spChg chg="mod">
          <ac:chgData name="Kaileen Cain" userId="21167d2d-fdf2-4320-ae3a-272888c89590" providerId="ADAL" clId="{076F25EB-4DC2-4FB8-B2A5-6066D7EED37C}" dt="2023-10-13T14:16:12.439" v="4132" actId="20577"/>
          <ac:spMkLst>
            <pc:docMk/>
            <pc:sldMk cId="2332345040" sldId="2146846049"/>
            <ac:spMk id="34" creationId="{397F8115-3C43-5A2B-C88E-1953D955DE71}"/>
          </ac:spMkLst>
        </pc:spChg>
        <pc:spChg chg="mod">
          <ac:chgData name="Kaileen Cain" userId="21167d2d-fdf2-4320-ae3a-272888c89590" providerId="ADAL" clId="{076F25EB-4DC2-4FB8-B2A5-6066D7EED37C}" dt="2023-10-13T13:58:44.731" v="3793" actId="14100"/>
          <ac:spMkLst>
            <pc:docMk/>
            <pc:sldMk cId="2332345040" sldId="2146846049"/>
            <ac:spMk id="35" creationId="{F377E8FF-65F9-2138-9792-92B681B30620}"/>
          </ac:spMkLst>
        </pc:spChg>
        <pc:spChg chg="mod">
          <ac:chgData name="Kaileen Cain" userId="21167d2d-fdf2-4320-ae3a-272888c89590" providerId="ADAL" clId="{076F25EB-4DC2-4FB8-B2A5-6066D7EED37C}" dt="2023-10-13T14:33:19.004" v="4758" actId="14100"/>
          <ac:spMkLst>
            <pc:docMk/>
            <pc:sldMk cId="2332345040" sldId="2146846049"/>
            <ac:spMk id="36" creationId="{A537CC98-CDEC-49B2-EBBB-F6B254BA7474}"/>
          </ac:spMkLst>
        </pc:spChg>
        <pc:spChg chg="mod">
          <ac:chgData name="Kaileen Cain" userId="21167d2d-fdf2-4320-ae3a-272888c89590" providerId="ADAL" clId="{076F25EB-4DC2-4FB8-B2A5-6066D7EED37C}" dt="2023-10-13T14:33:08.864" v="4755" actId="1076"/>
          <ac:spMkLst>
            <pc:docMk/>
            <pc:sldMk cId="2332345040" sldId="2146846049"/>
            <ac:spMk id="37" creationId="{E1021F11-1024-31AC-8A42-CFE54E9238CC}"/>
          </ac:spMkLst>
        </pc:spChg>
        <pc:spChg chg="del mod">
          <ac:chgData name="Kaileen Cain" userId="21167d2d-fdf2-4320-ae3a-272888c89590" providerId="ADAL" clId="{076F25EB-4DC2-4FB8-B2A5-6066D7EED37C}" dt="2023-10-13T13:10:23.079" v="3491" actId="478"/>
          <ac:spMkLst>
            <pc:docMk/>
            <pc:sldMk cId="2332345040" sldId="2146846049"/>
            <ac:spMk id="38" creationId="{CBF70AD1-67E8-FB17-C598-948AB2B320F4}"/>
          </ac:spMkLst>
        </pc:spChg>
        <pc:spChg chg="add mod">
          <ac:chgData name="Kaileen Cain" userId="21167d2d-fdf2-4320-ae3a-272888c89590" providerId="ADAL" clId="{076F25EB-4DC2-4FB8-B2A5-6066D7EED37C}" dt="2023-10-13T13:27:46.966" v="3648" actId="1076"/>
          <ac:spMkLst>
            <pc:docMk/>
            <pc:sldMk cId="2332345040" sldId="2146846049"/>
            <ac:spMk id="41" creationId="{A9635659-F5EB-FC45-CDAE-18F56E9F306F}"/>
          </ac:spMkLst>
        </pc:spChg>
        <pc:spChg chg="add mod">
          <ac:chgData name="Kaileen Cain" userId="21167d2d-fdf2-4320-ae3a-272888c89590" providerId="ADAL" clId="{076F25EB-4DC2-4FB8-B2A5-6066D7EED37C}" dt="2023-10-13T13:55:28.906" v="3762" actId="207"/>
          <ac:spMkLst>
            <pc:docMk/>
            <pc:sldMk cId="2332345040" sldId="2146846049"/>
            <ac:spMk id="42" creationId="{85E86B3B-7836-078D-DAC2-F8F905E7A976}"/>
          </ac:spMkLst>
        </pc:spChg>
        <pc:spChg chg="add mod">
          <ac:chgData name="Kaileen Cain" userId="21167d2d-fdf2-4320-ae3a-272888c89590" providerId="ADAL" clId="{076F25EB-4DC2-4FB8-B2A5-6066D7EED37C}" dt="2023-10-13T13:27:36.580" v="3646" actId="1076"/>
          <ac:spMkLst>
            <pc:docMk/>
            <pc:sldMk cId="2332345040" sldId="2146846049"/>
            <ac:spMk id="43" creationId="{523A77C3-07BC-6D00-0368-A84FD46944F2}"/>
          </ac:spMkLst>
        </pc:spChg>
        <pc:spChg chg="add mod">
          <ac:chgData name="Kaileen Cain" userId="21167d2d-fdf2-4320-ae3a-272888c89590" providerId="ADAL" clId="{076F25EB-4DC2-4FB8-B2A5-6066D7EED37C}" dt="2023-10-13T13:27:30.231" v="3645" actId="1076"/>
          <ac:spMkLst>
            <pc:docMk/>
            <pc:sldMk cId="2332345040" sldId="2146846049"/>
            <ac:spMk id="44" creationId="{FB972AA9-1168-E705-A1B3-644222D238D7}"/>
          </ac:spMkLst>
        </pc:spChg>
        <pc:spChg chg="add mod">
          <ac:chgData name="Kaileen Cain" userId="21167d2d-fdf2-4320-ae3a-272888c89590" providerId="ADAL" clId="{076F25EB-4DC2-4FB8-B2A5-6066D7EED37C}" dt="2023-10-13T13:27:42.588" v="3647" actId="1076"/>
          <ac:spMkLst>
            <pc:docMk/>
            <pc:sldMk cId="2332345040" sldId="2146846049"/>
            <ac:spMk id="45" creationId="{FCD7B3F5-D11E-4985-D8E4-634CF14A6DA5}"/>
          </ac:spMkLst>
        </pc:spChg>
        <pc:spChg chg="del">
          <ac:chgData name="Kaileen Cain" userId="21167d2d-fdf2-4320-ae3a-272888c89590" providerId="ADAL" clId="{076F25EB-4DC2-4FB8-B2A5-6066D7EED37C}" dt="2023-10-13T13:10:38.022" v="3492" actId="478"/>
          <ac:spMkLst>
            <pc:docMk/>
            <pc:sldMk cId="2332345040" sldId="2146846049"/>
            <ac:spMk id="47" creationId="{772A1539-C876-1069-8B4F-3D716CECC2AD}"/>
          </ac:spMkLst>
        </pc:spChg>
        <pc:spChg chg="mod">
          <ac:chgData name="Kaileen Cain" userId="21167d2d-fdf2-4320-ae3a-272888c89590" providerId="ADAL" clId="{076F25EB-4DC2-4FB8-B2A5-6066D7EED37C}" dt="2023-10-13T14:31:31.567" v="4639" actId="14100"/>
          <ac:spMkLst>
            <pc:docMk/>
            <pc:sldMk cId="2332345040" sldId="2146846049"/>
            <ac:spMk id="48" creationId="{854F52F3-C33A-994D-8F82-2FFEDD67A29C}"/>
          </ac:spMkLst>
        </pc:spChg>
        <pc:spChg chg="add mod">
          <ac:chgData name="Kaileen Cain" userId="21167d2d-fdf2-4320-ae3a-272888c89590" providerId="ADAL" clId="{076F25EB-4DC2-4FB8-B2A5-6066D7EED37C}" dt="2023-10-13T14:35:10.524" v="4799" actId="14100"/>
          <ac:spMkLst>
            <pc:docMk/>
            <pc:sldMk cId="2332345040" sldId="2146846049"/>
            <ac:spMk id="1051" creationId="{7579DDB5-3D8D-60FB-3BE9-05DA9AF3F70F}"/>
          </ac:spMkLst>
        </pc:spChg>
        <pc:spChg chg="add mod">
          <ac:chgData name="Kaileen Cain" userId="21167d2d-fdf2-4320-ae3a-272888c89590" providerId="ADAL" clId="{076F25EB-4DC2-4FB8-B2A5-6066D7EED37C}" dt="2023-10-13T14:37:58.275" v="4837" actId="1076"/>
          <ac:spMkLst>
            <pc:docMk/>
            <pc:sldMk cId="2332345040" sldId="2146846049"/>
            <ac:spMk id="1052" creationId="{1E789A58-6DD6-4F8C-A295-547716C2556E}"/>
          </ac:spMkLst>
        </pc:spChg>
        <pc:spChg chg="add del mod">
          <ac:chgData name="Kaileen Cain" userId="21167d2d-fdf2-4320-ae3a-272888c89590" providerId="ADAL" clId="{076F25EB-4DC2-4FB8-B2A5-6066D7EED37C}" dt="2023-10-13T14:34:37.228" v="4772"/>
          <ac:spMkLst>
            <pc:docMk/>
            <pc:sldMk cId="2332345040" sldId="2146846049"/>
            <ac:spMk id="1053" creationId="{D3FFE605-50D0-D7BE-6965-5FBC61C1F2A9}"/>
          </ac:spMkLst>
        </pc:spChg>
        <pc:spChg chg="add mod">
          <ac:chgData name="Kaileen Cain" userId="21167d2d-fdf2-4320-ae3a-272888c89590" providerId="ADAL" clId="{076F25EB-4DC2-4FB8-B2A5-6066D7EED37C}" dt="2023-10-13T14:38:02.716" v="4838" actId="14100"/>
          <ac:spMkLst>
            <pc:docMk/>
            <pc:sldMk cId="2332345040" sldId="2146846049"/>
            <ac:spMk id="1055" creationId="{8EDECB6D-3325-B0F8-AE36-27EEFCAF99B8}"/>
          </ac:spMkLst>
        </pc:spChg>
        <pc:picChg chg="add del">
          <ac:chgData name="Kaileen Cain" userId="21167d2d-fdf2-4320-ae3a-272888c89590" providerId="ADAL" clId="{076F25EB-4DC2-4FB8-B2A5-6066D7EED37C}" dt="2023-10-13T13:18:45.436" v="3548" actId="478"/>
          <ac:picMkLst>
            <pc:docMk/>
            <pc:sldMk cId="2332345040" sldId="2146846049"/>
            <ac:picMk id="9" creationId="{3F9D02D2-198E-4714-E802-BF3DC0712CBF}"/>
          </ac:picMkLst>
        </pc:picChg>
        <pc:picChg chg="mod">
          <ac:chgData name="Kaileen Cain" userId="21167d2d-fdf2-4320-ae3a-272888c89590" providerId="ADAL" clId="{076F25EB-4DC2-4FB8-B2A5-6066D7EED37C}" dt="2023-10-13T13:57:27.127" v="3781" actId="1076"/>
          <ac:picMkLst>
            <pc:docMk/>
            <pc:sldMk cId="2332345040" sldId="2146846049"/>
            <ac:picMk id="24" creationId="{7F6C90CC-42B2-F1C9-D38B-FD60536453C5}"/>
          </ac:picMkLst>
        </pc:picChg>
        <pc:picChg chg="mod">
          <ac:chgData name="Kaileen Cain" userId="21167d2d-fdf2-4320-ae3a-272888c89590" providerId="ADAL" clId="{076F25EB-4DC2-4FB8-B2A5-6066D7EED37C}" dt="2023-10-13T14:31:09.201" v="4633" actId="1076"/>
          <ac:picMkLst>
            <pc:docMk/>
            <pc:sldMk cId="2332345040" sldId="2146846049"/>
            <ac:picMk id="25" creationId="{FF1703E5-D779-6F56-48ED-C94C4BF40BFC}"/>
          </ac:picMkLst>
        </pc:picChg>
        <pc:picChg chg="mod">
          <ac:chgData name="Kaileen Cain" userId="21167d2d-fdf2-4320-ae3a-272888c89590" providerId="ADAL" clId="{076F25EB-4DC2-4FB8-B2A5-6066D7EED37C}" dt="2023-10-13T14:32:16.894" v="4682" actId="1038"/>
          <ac:picMkLst>
            <pc:docMk/>
            <pc:sldMk cId="2332345040" sldId="2146846049"/>
            <ac:picMk id="27" creationId="{2375A1A6-8A5B-BF08-C35D-246D4A7CC7CD}"/>
          </ac:picMkLst>
        </pc:picChg>
        <pc:picChg chg="del">
          <ac:chgData name="Kaileen Cain" userId="21167d2d-fdf2-4320-ae3a-272888c89590" providerId="ADAL" clId="{076F25EB-4DC2-4FB8-B2A5-6066D7EED37C}" dt="2023-10-13T13:11:06.239" v="3503" actId="478"/>
          <ac:picMkLst>
            <pc:docMk/>
            <pc:sldMk cId="2332345040" sldId="2146846049"/>
            <ac:picMk id="29" creationId="{D80915A8-C42B-C128-32A8-72E172B3764D}"/>
          </ac:picMkLst>
        </pc:picChg>
        <pc:picChg chg="add mod">
          <ac:chgData name="Kaileen Cain" userId="21167d2d-fdf2-4320-ae3a-272888c89590" providerId="ADAL" clId="{076F25EB-4DC2-4FB8-B2A5-6066D7EED37C}" dt="2023-10-13T13:28:17.189" v="3652" actId="1076"/>
          <ac:picMkLst>
            <pc:docMk/>
            <pc:sldMk cId="2332345040" sldId="2146846049"/>
            <ac:picMk id="39" creationId="{C42EB0A8-39F3-3A01-7AF6-38A2DD9CCD22}"/>
          </ac:picMkLst>
        </pc:picChg>
        <pc:picChg chg="del">
          <ac:chgData name="Kaileen Cain" userId="21167d2d-fdf2-4320-ae3a-272888c89590" providerId="ADAL" clId="{076F25EB-4DC2-4FB8-B2A5-6066D7EED37C}" dt="2023-10-13T13:10:39.755" v="3493" actId="478"/>
          <ac:picMkLst>
            <pc:docMk/>
            <pc:sldMk cId="2332345040" sldId="2146846049"/>
            <ac:picMk id="46" creationId="{6D503D5F-D833-28C5-749B-4BA1C8660588}"/>
          </ac:picMkLst>
        </pc:picChg>
        <pc:picChg chg="add mod">
          <ac:chgData name="Kaileen Cain" userId="21167d2d-fdf2-4320-ae3a-272888c89590" providerId="ADAL" clId="{076F25EB-4DC2-4FB8-B2A5-6066D7EED37C}" dt="2023-10-13T14:33:21.742" v="4759" actId="1076"/>
          <ac:picMkLst>
            <pc:docMk/>
            <pc:sldMk cId="2332345040" sldId="2146846049"/>
            <ac:picMk id="1026" creationId="{45A82A21-5D75-BB7C-C0FB-6E45A4DCC6B9}"/>
          </ac:picMkLst>
        </pc:picChg>
        <pc:picChg chg="mod">
          <ac:chgData name="Kaileen Cain" userId="21167d2d-fdf2-4320-ae3a-272888c89590" providerId="ADAL" clId="{076F25EB-4DC2-4FB8-B2A5-6066D7EED37C}" dt="2023-10-13T13:58:44.731" v="3793" actId="14100"/>
          <ac:picMkLst>
            <pc:docMk/>
            <pc:sldMk cId="2332345040" sldId="2146846049"/>
            <ac:picMk id="1028" creationId="{38D820F3-5B13-9BB5-FFFA-495459859DCB}"/>
          </ac:picMkLst>
        </pc:picChg>
        <pc:picChg chg="del">
          <ac:chgData name="Kaileen Cain" userId="21167d2d-fdf2-4320-ae3a-272888c89590" providerId="ADAL" clId="{076F25EB-4DC2-4FB8-B2A5-6066D7EED37C}" dt="2023-10-13T13:10:49.002" v="3498" actId="478"/>
          <ac:picMkLst>
            <pc:docMk/>
            <pc:sldMk cId="2332345040" sldId="2146846049"/>
            <ac:picMk id="1030" creationId="{AE7EC4D4-6D94-C8FC-C389-28F355704040}"/>
          </ac:picMkLst>
        </pc:picChg>
        <pc:picChg chg="mod">
          <ac:chgData name="Kaileen Cain" userId="21167d2d-fdf2-4320-ae3a-272888c89590" providerId="ADAL" clId="{076F25EB-4DC2-4FB8-B2A5-6066D7EED37C}" dt="2023-10-13T13:59:19.922" v="3806" actId="1076"/>
          <ac:picMkLst>
            <pc:docMk/>
            <pc:sldMk cId="2332345040" sldId="2146846049"/>
            <ac:picMk id="1032" creationId="{5D302D1A-0017-57A2-885B-3C566FF9FF8E}"/>
          </ac:picMkLst>
        </pc:picChg>
        <pc:picChg chg="add mod modCrop">
          <ac:chgData name="Kaileen Cain" userId="21167d2d-fdf2-4320-ae3a-272888c89590" providerId="ADAL" clId="{076F25EB-4DC2-4FB8-B2A5-6066D7EED37C}" dt="2023-10-13T14:38:06.308" v="4839" actId="1076"/>
          <ac:picMkLst>
            <pc:docMk/>
            <pc:sldMk cId="2332345040" sldId="2146846049"/>
            <ac:picMk id="1059" creationId="{1C4AD8A6-FD39-B519-2AA4-8D2DDA0DD559}"/>
          </ac:picMkLst>
        </pc:picChg>
        <pc:cxnChg chg="add mod">
          <ac:chgData name="Kaileen Cain" userId="21167d2d-fdf2-4320-ae3a-272888c89590" providerId="ADAL" clId="{076F25EB-4DC2-4FB8-B2A5-6066D7EED37C}" dt="2023-10-13T13:27:15.406" v="3644"/>
          <ac:cxnSpMkLst>
            <pc:docMk/>
            <pc:sldMk cId="2332345040" sldId="2146846049"/>
            <ac:cxnSpMk id="40" creationId="{0C30D414-3488-74B3-0C71-4FB0C721036D}"/>
          </ac:cxnSpMkLst>
        </pc:cxnChg>
        <pc:cxnChg chg="add mod">
          <ac:chgData name="Kaileen Cain" userId="21167d2d-fdf2-4320-ae3a-272888c89590" providerId="ADAL" clId="{076F25EB-4DC2-4FB8-B2A5-6066D7EED37C}" dt="2023-10-13T13:56:59.496" v="3778" actId="14100"/>
          <ac:cxnSpMkLst>
            <pc:docMk/>
            <pc:sldMk cId="2332345040" sldId="2146846049"/>
            <ac:cxnSpMk id="50" creationId="{F105F702-26C4-1812-D0B1-44B88EF95C2B}"/>
          </ac:cxnSpMkLst>
        </pc:cxnChg>
        <pc:cxnChg chg="add mod">
          <ac:chgData name="Kaileen Cain" userId="21167d2d-fdf2-4320-ae3a-272888c89590" providerId="ADAL" clId="{076F25EB-4DC2-4FB8-B2A5-6066D7EED37C}" dt="2023-10-13T14:33:19.004" v="4758" actId="14100"/>
          <ac:cxnSpMkLst>
            <pc:docMk/>
            <pc:sldMk cId="2332345040" sldId="2146846049"/>
            <ac:cxnSpMk id="52" creationId="{CF1C4728-3C14-0764-2AD8-5C0BDC046E24}"/>
          </ac:cxnSpMkLst>
        </pc:cxnChg>
        <pc:cxnChg chg="add del">
          <ac:chgData name="Kaileen Cain" userId="21167d2d-fdf2-4320-ae3a-272888c89590" providerId="ADAL" clId="{076F25EB-4DC2-4FB8-B2A5-6066D7EED37C}" dt="2023-10-13T13:51:26.842" v="3699" actId="478"/>
          <ac:cxnSpMkLst>
            <pc:docMk/>
            <pc:sldMk cId="2332345040" sldId="2146846049"/>
            <ac:cxnSpMk id="54" creationId="{B56A5C35-506F-EF79-D3E4-5367E04EF1FF}"/>
          </ac:cxnSpMkLst>
        </pc:cxnChg>
        <pc:cxnChg chg="add mod">
          <ac:chgData name="Kaileen Cain" userId="21167d2d-fdf2-4320-ae3a-272888c89590" providerId="ADAL" clId="{076F25EB-4DC2-4FB8-B2A5-6066D7EED37C}" dt="2023-10-13T13:57:31.205" v="3782" actId="14100"/>
          <ac:cxnSpMkLst>
            <pc:docMk/>
            <pc:sldMk cId="2332345040" sldId="2146846049"/>
            <ac:cxnSpMk id="56" creationId="{23D97C35-4750-E9DF-E5CE-AD9E467D3E64}"/>
          </ac:cxnSpMkLst>
        </pc:cxnChg>
        <pc:cxnChg chg="add mod">
          <ac:chgData name="Kaileen Cain" userId="21167d2d-fdf2-4320-ae3a-272888c89590" providerId="ADAL" clId="{076F25EB-4DC2-4FB8-B2A5-6066D7EED37C}" dt="2023-10-13T14:32:16.894" v="4682" actId="1038"/>
          <ac:cxnSpMkLst>
            <pc:docMk/>
            <pc:sldMk cId="2332345040" sldId="2146846049"/>
            <ac:cxnSpMk id="58" creationId="{6C107184-665F-F55D-120B-AD8B796750BB}"/>
          </ac:cxnSpMkLst>
        </pc:cxnChg>
        <pc:cxnChg chg="add mod">
          <ac:chgData name="Kaileen Cain" userId="21167d2d-fdf2-4320-ae3a-272888c89590" providerId="ADAL" clId="{076F25EB-4DC2-4FB8-B2A5-6066D7EED37C}" dt="2023-10-13T13:58:44.731" v="3793" actId="14100"/>
          <ac:cxnSpMkLst>
            <pc:docMk/>
            <pc:sldMk cId="2332345040" sldId="2146846049"/>
            <ac:cxnSpMk id="60" creationId="{504198B7-1A56-0AC2-AF52-22AB71A8B14F}"/>
          </ac:cxnSpMkLst>
        </pc:cxnChg>
        <pc:cxnChg chg="add mod">
          <ac:chgData name="Kaileen Cain" userId="21167d2d-fdf2-4320-ae3a-272888c89590" providerId="ADAL" clId="{076F25EB-4DC2-4FB8-B2A5-6066D7EED37C}" dt="2023-10-13T13:59:45.689" v="3810" actId="1582"/>
          <ac:cxnSpMkLst>
            <pc:docMk/>
            <pc:sldMk cId="2332345040" sldId="2146846049"/>
            <ac:cxnSpMk id="1029" creationId="{EDE1F0EC-31F0-C036-0BE6-77E2FCF16E99}"/>
          </ac:cxnSpMkLst>
        </pc:cxnChg>
        <pc:cxnChg chg="add mod">
          <ac:chgData name="Kaileen Cain" userId="21167d2d-fdf2-4320-ae3a-272888c89590" providerId="ADAL" clId="{076F25EB-4DC2-4FB8-B2A5-6066D7EED37C}" dt="2023-10-13T14:31:57.778" v="4644" actId="14100"/>
          <ac:cxnSpMkLst>
            <pc:docMk/>
            <pc:sldMk cId="2332345040" sldId="2146846049"/>
            <ac:cxnSpMk id="1036" creationId="{FD898AA6-F079-5709-7A6B-EB06992E9231}"/>
          </ac:cxnSpMkLst>
        </pc:cxnChg>
        <pc:cxnChg chg="add mod">
          <ac:chgData name="Kaileen Cain" userId="21167d2d-fdf2-4320-ae3a-272888c89590" providerId="ADAL" clId="{076F25EB-4DC2-4FB8-B2A5-6066D7EED37C}" dt="2023-10-13T15:40:55.134" v="4842" actId="1582"/>
          <ac:cxnSpMkLst>
            <pc:docMk/>
            <pc:sldMk cId="2332345040" sldId="2146846049"/>
            <ac:cxnSpMk id="1057" creationId="{613A9CF7-D43D-3546-E5B7-3B4E460B77E4}"/>
          </ac:cxnSpMkLst>
        </pc:cxnChg>
        <pc:extLst>
          <p:ext xmlns:p="http://schemas.openxmlformats.org/presentationml/2006/main" uri="{D6D511B9-2390-475A-947B-AFAB55BFBCF1}">
            <pc226:cmChg xmlns:pc226="http://schemas.microsoft.com/office/powerpoint/2022/06/main/command" chg="add del">
              <pc226:chgData name="Kaileen Cain" userId="21167d2d-fdf2-4320-ae3a-272888c89590" providerId="ADAL" clId="{076F25EB-4DC2-4FB8-B2A5-6066D7EED37C}" dt="2023-10-13T14:16:02.492" v="4130"/>
              <pc2:cmMkLst xmlns:pc2="http://schemas.microsoft.com/office/powerpoint/2019/9/main/command">
                <pc:docMk/>
                <pc:sldMk cId="2332345040" sldId="2146846049"/>
                <pc2:cmMk id="{03BC8687-C17A-4CF2-8087-2640F413704B}"/>
              </pc2:cmMkLst>
            </pc226:cmChg>
          </p:ext>
        </pc:extLst>
      </pc:sldChg>
      <pc:sldChg chg="add del">
        <pc:chgData name="Kaileen Cain" userId="21167d2d-fdf2-4320-ae3a-272888c89590" providerId="ADAL" clId="{076F25EB-4DC2-4FB8-B2A5-6066D7EED37C}" dt="2023-10-13T14:15:28.265" v="4128" actId="47"/>
        <pc:sldMkLst>
          <pc:docMk/>
          <pc:sldMk cId="36892227" sldId="2146846050"/>
        </pc:sldMkLst>
      </pc:sldChg>
      <pc:sldChg chg="addSp delSp modSp add del mod ord addCm modCm">
        <pc:chgData name="Kaileen Cain" userId="21167d2d-fdf2-4320-ae3a-272888c89590" providerId="ADAL" clId="{076F25EB-4DC2-4FB8-B2A5-6066D7EED37C}" dt="2023-10-13T14:13:42.735" v="4125" actId="2696"/>
        <pc:sldMkLst>
          <pc:docMk/>
          <pc:sldMk cId="1151072929" sldId="2146846050"/>
        </pc:sldMkLst>
        <pc:spChg chg="add mod">
          <ac:chgData name="Kaileen Cain" userId="21167d2d-fdf2-4320-ae3a-272888c89590" providerId="ADAL" clId="{076F25EB-4DC2-4FB8-B2A5-6066D7EED37C}" dt="2023-10-13T14:06:45.707" v="4073" actId="1076"/>
          <ac:spMkLst>
            <pc:docMk/>
            <pc:sldMk cId="1151072929" sldId="2146846050"/>
            <ac:spMk id="2" creationId="{E6CA0A62-8491-6420-5744-AD986EE16FC2}"/>
          </ac:spMkLst>
        </pc:spChg>
        <pc:spChg chg="add mod">
          <ac:chgData name="Kaileen Cain" userId="21167d2d-fdf2-4320-ae3a-272888c89590" providerId="ADAL" clId="{076F25EB-4DC2-4FB8-B2A5-6066D7EED37C}" dt="2023-10-13T14:07:23.256" v="4091" actId="1035"/>
          <ac:spMkLst>
            <pc:docMk/>
            <pc:sldMk cId="1151072929" sldId="2146846050"/>
            <ac:spMk id="5" creationId="{C565EA2E-BAAC-9718-9F81-5EE894B2839D}"/>
          </ac:spMkLst>
        </pc:spChg>
        <pc:spChg chg="mod">
          <ac:chgData name="Kaileen Cain" userId="21167d2d-fdf2-4320-ae3a-272888c89590" providerId="ADAL" clId="{076F25EB-4DC2-4FB8-B2A5-6066D7EED37C}" dt="2023-10-13T14:12:00.351" v="4114"/>
          <ac:spMkLst>
            <pc:docMk/>
            <pc:sldMk cId="1151072929" sldId="2146846050"/>
            <ac:spMk id="7" creationId="{6BD165E2-77C2-727D-F96F-ADACA591B75F}"/>
          </ac:spMkLst>
        </pc:spChg>
        <pc:spChg chg="del mod">
          <ac:chgData name="Kaileen Cain" userId="21167d2d-fdf2-4320-ae3a-272888c89590" providerId="ADAL" clId="{076F25EB-4DC2-4FB8-B2A5-6066D7EED37C}" dt="2023-10-13T14:03:51.193" v="3840" actId="478"/>
          <ac:spMkLst>
            <pc:docMk/>
            <pc:sldMk cId="1151072929" sldId="2146846050"/>
            <ac:spMk id="12" creationId="{9310920B-ADE7-0771-239C-F58A3B80E1E2}"/>
          </ac:spMkLst>
        </pc:spChg>
        <pc:spChg chg="mod">
          <ac:chgData name="Kaileen Cain" userId="21167d2d-fdf2-4320-ae3a-272888c89590" providerId="ADAL" clId="{076F25EB-4DC2-4FB8-B2A5-6066D7EED37C}" dt="2023-10-13T14:04:09.242" v="3843" actId="1076"/>
          <ac:spMkLst>
            <pc:docMk/>
            <pc:sldMk cId="1151072929" sldId="2146846050"/>
            <ac:spMk id="14" creationId="{F53A586B-2A94-7FFA-99B6-E9BD42C370CC}"/>
          </ac:spMkLst>
        </pc:spChg>
        <pc:spChg chg="mod">
          <ac:chgData name="Kaileen Cain" userId="21167d2d-fdf2-4320-ae3a-272888c89590" providerId="ADAL" clId="{076F25EB-4DC2-4FB8-B2A5-6066D7EED37C}" dt="2023-10-13T14:06:08.157" v="4064" actId="1036"/>
          <ac:spMkLst>
            <pc:docMk/>
            <pc:sldMk cId="1151072929" sldId="2146846050"/>
            <ac:spMk id="16" creationId="{48E3454F-8AC5-AC16-08FE-9DAEFFB9DE02}"/>
          </ac:spMkLst>
        </pc:spChg>
        <pc:spChg chg="del">
          <ac:chgData name="Kaileen Cain" userId="21167d2d-fdf2-4320-ae3a-272888c89590" providerId="ADAL" clId="{076F25EB-4DC2-4FB8-B2A5-6066D7EED37C}" dt="2023-10-13T14:04:34.187" v="3846" actId="478"/>
          <ac:spMkLst>
            <pc:docMk/>
            <pc:sldMk cId="1151072929" sldId="2146846050"/>
            <ac:spMk id="18" creationId="{3A9C688A-EB20-1DEC-528E-A069194CF514}"/>
          </ac:spMkLst>
        </pc:spChg>
        <pc:spChg chg="mod">
          <ac:chgData name="Kaileen Cain" userId="21167d2d-fdf2-4320-ae3a-272888c89590" providerId="ADAL" clId="{076F25EB-4DC2-4FB8-B2A5-6066D7EED37C}" dt="2023-10-13T14:05:54.410" v="4024" actId="1036"/>
          <ac:spMkLst>
            <pc:docMk/>
            <pc:sldMk cId="1151072929" sldId="2146846050"/>
            <ac:spMk id="20" creationId="{6CABD40E-FC7A-A173-9C9C-49EC6E56CD77}"/>
          </ac:spMkLst>
        </pc:spChg>
        <pc:spChg chg="mod">
          <ac:chgData name="Kaileen Cain" userId="21167d2d-fdf2-4320-ae3a-272888c89590" providerId="ADAL" clId="{076F25EB-4DC2-4FB8-B2A5-6066D7EED37C}" dt="2023-10-13T14:06:08.157" v="4064" actId="1036"/>
          <ac:spMkLst>
            <pc:docMk/>
            <pc:sldMk cId="1151072929" sldId="2146846050"/>
            <ac:spMk id="21" creationId="{D192E941-6CD5-8916-7F46-A78520589F8A}"/>
          </ac:spMkLst>
        </pc:spChg>
        <pc:spChg chg="mod">
          <ac:chgData name="Kaileen Cain" userId="21167d2d-fdf2-4320-ae3a-272888c89590" providerId="ADAL" clId="{076F25EB-4DC2-4FB8-B2A5-6066D7EED37C}" dt="2023-10-13T14:05:45.246" v="3992" actId="1035"/>
          <ac:spMkLst>
            <pc:docMk/>
            <pc:sldMk cId="1151072929" sldId="2146846050"/>
            <ac:spMk id="26" creationId="{0A4E7ADB-A59D-259C-14B5-D78E22B42CE3}"/>
          </ac:spMkLst>
        </pc:spChg>
        <pc:spChg chg="mod">
          <ac:chgData name="Kaileen Cain" userId="21167d2d-fdf2-4320-ae3a-272888c89590" providerId="ADAL" clId="{076F25EB-4DC2-4FB8-B2A5-6066D7EED37C}" dt="2023-10-13T14:06:15.089" v="4070" actId="1036"/>
          <ac:spMkLst>
            <pc:docMk/>
            <pc:sldMk cId="1151072929" sldId="2146846050"/>
            <ac:spMk id="28" creationId="{38585A96-4E2D-53E0-BD0D-8F7887DC3C31}"/>
          </ac:spMkLst>
        </pc:spChg>
        <pc:spChg chg="mod">
          <ac:chgData name="Kaileen Cain" userId="21167d2d-fdf2-4320-ae3a-272888c89590" providerId="ADAL" clId="{076F25EB-4DC2-4FB8-B2A5-6066D7EED37C}" dt="2023-10-13T14:04:54.652" v="3887" actId="1035"/>
          <ac:spMkLst>
            <pc:docMk/>
            <pc:sldMk cId="1151072929" sldId="2146846050"/>
            <ac:spMk id="30" creationId="{6B06924F-0064-02EB-63A1-AB54CD8AFCBF}"/>
          </ac:spMkLst>
        </pc:spChg>
        <pc:spChg chg="del">
          <ac:chgData name="Kaileen Cain" userId="21167d2d-fdf2-4320-ae3a-272888c89590" providerId="ADAL" clId="{076F25EB-4DC2-4FB8-B2A5-6066D7EED37C}" dt="2023-10-13T14:04:30.009" v="3844" actId="478"/>
          <ac:spMkLst>
            <pc:docMk/>
            <pc:sldMk cId="1151072929" sldId="2146846050"/>
            <ac:spMk id="31" creationId="{56B2EB02-08ED-D82C-67D7-22DC6DAAFBF2}"/>
          </ac:spMkLst>
        </pc:spChg>
        <pc:spChg chg="mod">
          <ac:chgData name="Kaileen Cain" userId="21167d2d-fdf2-4320-ae3a-272888c89590" providerId="ADAL" clId="{076F25EB-4DC2-4FB8-B2A5-6066D7EED37C}" dt="2023-10-13T14:04:02.961" v="3842" actId="1076"/>
          <ac:spMkLst>
            <pc:docMk/>
            <pc:sldMk cId="1151072929" sldId="2146846050"/>
            <ac:spMk id="32" creationId="{F964AB0C-E187-5DDA-68B9-202716850263}"/>
          </ac:spMkLst>
        </pc:spChg>
        <pc:spChg chg="mod">
          <ac:chgData name="Kaileen Cain" userId="21167d2d-fdf2-4320-ae3a-272888c89590" providerId="ADAL" clId="{076F25EB-4DC2-4FB8-B2A5-6066D7EED37C}" dt="2023-10-13T14:05:03.897" v="3934" actId="1035"/>
          <ac:spMkLst>
            <pc:docMk/>
            <pc:sldMk cId="1151072929" sldId="2146846050"/>
            <ac:spMk id="35" creationId="{F377E8FF-65F9-2138-9792-92B681B30620}"/>
          </ac:spMkLst>
        </pc:spChg>
        <pc:spChg chg="mod">
          <ac:chgData name="Kaileen Cain" userId="21167d2d-fdf2-4320-ae3a-272888c89590" providerId="ADAL" clId="{076F25EB-4DC2-4FB8-B2A5-6066D7EED37C}" dt="2023-10-13T14:05:26.446" v="3965" actId="1035"/>
          <ac:spMkLst>
            <pc:docMk/>
            <pc:sldMk cId="1151072929" sldId="2146846050"/>
            <ac:spMk id="37" creationId="{E1021F11-1024-31AC-8A42-CFE54E9238CC}"/>
          </ac:spMkLst>
        </pc:spChg>
        <pc:spChg chg="del">
          <ac:chgData name="Kaileen Cain" userId="21167d2d-fdf2-4320-ae3a-272888c89590" providerId="ADAL" clId="{076F25EB-4DC2-4FB8-B2A5-6066D7EED37C}" dt="2023-10-13T14:03:35.227" v="3836" actId="478"/>
          <ac:spMkLst>
            <pc:docMk/>
            <pc:sldMk cId="1151072929" sldId="2146846050"/>
            <ac:spMk id="38" creationId="{CBF70AD1-67E8-FB17-C598-948AB2B320F4}"/>
          </ac:spMkLst>
        </pc:spChg>
        <pc:spChg chg="add mod">
          <ac:chgData name="Kaileen Cain" userId="21167d2d-fdf2-4320-ae3a-272888c89590" providerId="ADAL" clId="{076F25EB-4DC2-4FB8-B2A5-6066D7EED37C}" dt="2023-10-13T14:08:15.274" v="4112" actId="1035"/>
          <ac:spMkLst>
            <pc:docMk/>
            <pc:sldMk cId="1151072929" sldId="2146846050"/>
            <ac:spMk id="39" creationId="{0F7353A1-0668-B3D8-7D90-3DA2CE21A76E}"/>
          </ac:spMkLst>
        </pc:spChg>
        <pc:spChg chg="add mod">
          <ac:chgData name="Kaileen Cain" userId="21167d2d-fdf2-4320-ae3a-272888c89590" providerId="ADAL" clId="{076F25EB-4DC2-4FB8-B2A5-6066D7EED37C}" dt="2023-10-13T14:08:03.258" v="4102" actId="1076"/>
          <ac:spMkLst>
            <pc:docMk/>
            <pc:sldMk cId="1151072929" sldId="2146846050"/>
            <ac:spMk id="41" creationId="{B0C55E29-D172-54D0-C052-730918C9086E}"/>
          </ac:spMkLst>
        </pc:spChg>
        <pc:spChg chg="del">
          <ac:chgData name="Kaileen Cain" userId="21167d2d-fdf2-4320-ae3a-272888c89590" providerId="ADAL" clId="{076F25EB-4DC2-4FB8-B2A5-6066D7EED37C}" dt="2023-10-13T14:03:45.674" v="3837" actId="478"/>
          <ac:spMkLst>
            <pc:docMk/>
            <pc:sldMk cId="1151072929" sldId="2146846050"/>
            <ac:spMk id="47" creationId="{772A1539-C876-1069-8B4F-3D716CECC2AD}"/>
          </ac:spMkLst>
        </pc:spChg>
        <pc:picChg chg="add mod">
          <ac:chgData name="Kaileen Cain" userId="21167d2d-fdf2-4320-ae3a-272888c89590" providerId="ADAL" clId="{076F25EB-4DC2-4FB8-B2A5-6066D7EED37C}" dt="2023-10-13T14:07:01.594" v="4081" actId="1035"/>
          <ac:picMkLst>
            <pc:docMk/>
            <pc:sldMk cId="1151072929" sldId="2146846050"/>
            <ac:picMk id="9" creationId="{CC0C9FD2-B45E-3F36-E5F4-84F1D3346564}"/>
          </ac:picMkLst>
        </pc:picChg>
        <pc:picChg chg="mod">
          <ac:chgData name="Kaileen Cain" userId="21167d2d-fdf2-4320-ae3a-272888c89590" providerId="ADAL" clId="{076F25EB-4DC2-4FB8-B2A5-6066D7EED37C}" dt="2023-10-13T14:06:08.157" v="4064" actId="1036"/>
          <ac:picMkLst>
            <pc:docMk/>
            <pc:sldMk cId="1151072929" sldId="2146846050"/>
            <ac:picMk id="24" creationId="{7F6C90CC-42B2-F1C9-D38B-FD60536453C5}"/>
          </ac:picMkLst>
        </pc:picChg>
        <pc:picChg chg="mod">
          <ac:chgData name="Kaileen Cain" userId="21167d2d-fdf2-4320-ae3a-272888c89590" providerId="ADAL" clId="{076F25EB-4DC2-4FB8-B2A5-6066D7EED37C}" dt="2023-10-13T14:05:45.246" v="3992" actId="1035"/>
          <ac:picMkLst>
            <pc:docMk/>
            <pc:sldMk cId="1151072929" sldId="2146846050"/>
            <ac:picMk id="27" creationId="{2375A1A6-8A5B-BF08-C35D-246D4A7CC7CD}"/>
          </ac:picMkLst>
        </pc:picChg>
        <pc:picChg chg="mod">
          <ac:chgData name="Kaileen Cain" userId="21167d2d-fdf2-4320-ae3a-272888c89590" providerId="ADAL" clId="{076F25EB-4DC2-4FB8-B2A5-6066D7EED37C}" dt="2023-10-13T14:06:15.089" v="4070" actId="1036"/>
          <ac:picMkLst>
            <pc:docMk/>
            <pc:sldMk cId="1151072929" sldId="2146846050"/>
            <ac:picMk id="29" creationId="{D80915A8-C42B-C128-32A8-72E172B3764D}"/>
          </ac:picMkLst>
        </pc:picChg>
        <pc:picChg chg="add mod">
          <ac:chgData name="Kaileen Cain" userId="21167d2d-fdf2-4320-ae3a-272888c89590" providerId="ADAL" clId="{076F25EB-4DC2-4FB8-B2A5-6066D7EED37C}" dt="2023-10-13T14:07:30.615" v="4093" actId="1076"/>
          <ac:picMkLst>
            <pc:docMk/>
            <pc:sldMk cId="1151072929" sldId="2146846050"/>
            <ac:picMk id="40" creationId="{5C0149F0-3AD7-4556-3075-FE1C0037C7F1}"/>
          </ac:picMkLst>
        </pc:picChg>
        <pc:picChg chg="del">
          <ac:chgData name="Kaileen Cain" userId="21167d2d-fdf2-4320-ae3a-272888c89590" providerId="ADAL" clId="{076F25EB-4DC2-4FB8-B2A5-6066D7EED37C}" dt="2023-10-13T14:03:47.202" v="3838" actId="478"/>
          <ac:picMkLst>
            <pc:docMk/>
            <pc:sldMk cId="1151072929" sldId="2146846050"/>
            <ac:picMk id="46" creationId="{6D503D5F-D833-28C5-749B-4BA1C8660588}"/>
          </ac:picMkLst>
        </pc:picChg>
        <pc:picChg chg="mod">
          <ac:chgData name="Kaileen Cain" userId="21167d2d-fdf2-4320-ae3a-272888c89590" providerId="ADAL" clId="{076F25EB-4DC2-4FB8-B2A5-6066D7EED37C}" dt="2023-10-13T14:04:54.652" v="3887" actId="1035"/>
          <ac:picMkLst>
            <pc:docMk/>
            <pc:sldMk cId="1151072929" sldId="2146846050"/>
            <ac:picMk id="1028" creationId="{38D820F3-5B13-9BB5-FFFA-495459859DCB}"/>
          </ac:picMkLst>
        </pc:picChg>
        <pc:picChg chg="del">
          <ac:chgData name="Kaileen Cain" userId="21167d2d-fdf2-4320-ae3a-272888c89590" providerId="ADAL" clId="{076F25EB-4DC2-4FB8-B2A5-6066D7EED37C}" dt="2023-10-13T14:04:31.615" v="3845" actId="478"/>
          <ac:picMkLst>
            <pc:docMk/>
            <pc:sldMk cId="1151072929" sldId="2146846050"/>
            <ac:picMk id="1030" creationId="{AE7EC4D4-6D94-C8FC-C389-28F355704040}"/>
          </ac:picMkLst>
        </pc:picChg>
        <pc:picChg chg="mod">
          <ac:chgData name="Kaileen Cain" userId="21167d2d-fdf2-4320-ae3a-272888c89590" providerId="ADAL" clId="{076F25EB-4DC2-4FB8-B2A5-6066D7EED37C}" dt="2023-10-13T14:03:55.554" v="3841" actId="1076"/>
          <ac:picMkLst>
            <pc:docMk/>
            <pc:sldMk cId="1151072929" sldId="2146846050"/>
            <ac:picMk id="1032" creationId="{5D302D1A-0017-57A2-885B-3C566FF9FF8E}"/>
          </ac:picMkLst>
        </pc:picChg>
        <pc:extLst>
          <p:ext xmlns:p="http://schemas.openxmlformats.org/presentationml/2006/main" uri="{D6D511B9-2390-475A-947B-AFAB55BFBCF1}">
            <pc226:cmChg xmlns:pc226="http://schemas.microsoft.com/office/powerpoint/2022/06/main/command" chg="add mod">
              <pc226:chgData name="Kaileen Cain" userId="21167d2d-fdf2-4320-ae3a-272888c89590" providerId="ADAL" clId="{076F25EB-4DC2-4FB8-B2A5-6066D7EED37C}" dt="2023-10-13T14:12:30.592" v="4116"/>
              <pc2:cmMkLst xmlns:pc2="http://schemas.microsoft.com/office/powerpoint/2019/9/main/command">
                <pc:docMk/>
                <pc:sldMk cId="1151072929" sldId="2146846050"/>
                <pc2:cmMk id="{00353C97-5967-4724-8138-F2194692D8AC}"/>
              </pc2:cmMkLst>
            </pc226:cmChg>
          </p:ext>
        </pc:extLst>
      </pc:sldChg>
      <pc:sldChg chg="add del">
        <pc:chgData name="Kaileen Cain" userId="21167d2d-fdf2-4320-ae3a-272888c89590" providerId="ADAL" clId="{076F25EB-4DC2-4FB8-B2A5-6066D7EED37C}" dt="2023-10-13T14:13:44.870" v="4126" actId="2696"/>
        <pc:sldMkLst>
          <pc:docMk/>
          <pc:sldMk cId="667519544" sldId="2146846051"/>
        </pc:sldMkLst>
      </pc:sldChg>
      <pc:sldChg chg="add del ord">
        <pc:chgData name="Kaileen Cain" userId="21167d2d-fdf2-4320-ae3a-272888c89590" providerId="ADAL" clId="{076F25EB-4DC2-4FB8-B2A5-6066D7EED37C}" dt="2023-10-13T21:12:59.920" v="5309" actId="2696"/>
        <pc:sldMkLst>
          <pc:docMk/>
          <pc:sldMk cId="703385734" sldId="2146846053"/>
        </pc:sldMkLst>
      </pc:sldChg>
    </pc:docChg>
  </pc:docChgLst>
  <pc:docChgLst>
    <pc:chgData name="Leah Montner Dixon" userId="d5b2ae9e-9213-4442-b7df-4db8cbe51e5d" providerId="ADAL" clId="{E412B68C-B978-4A54-B593-DDAD406272FE}"/>
    <pc:docChg chg="modSld">
      <pc:chgData name="Leah Montner Dixon" userId="d5b2ae9e-9213-4442-b7df-4db8cbe51e5d" providerId="ADAL" clId="{E412B68C-B978-4A54-B593-DDAD406272FE}" dt="2024-04-04T18:21:41.068" v="40" actId="20577"/>
      <pc:docMkLst>
        <pc:docMk/>
      </pc:docMkLst>
      <pc:sldChg chg="modSp mod">
        <pc:chgData name="Leah Montner Dixon" userId="d5b2ae9e-9213-4442-b7df-4db8cbe51e5d" providerId="ADAL" clId="{E412B68C-B978-4A54-B593-DDAD406272FE}" dt="2024-04-04T18:21:20.604" v="38" actId="20577"/>
        <pc:sldMkLst>
          <pc:docMk/>
          <pc:sldMk cId="1259661119" sldId="16304"/>
        </pc:sldMkLst>
        <pc:spChg chg="mod">
          <ac:chgData name="Leah Montner Dixon" userId="d5b2ae9e-9213-4442-b7df-4db8cbe51e5d" providerId="ADAL" clId="{E412B68C-B978-4A54-B593-DDAD406272FE}" dt="2024-04-04T18:21:20.604" v="38" actId="20577"/>
          <ac:spMkLst>
            <pc:docMk/>
            <pc:sldMk cId="1259661119" sldId="16304"/>
            <ac:spMk id="86" creationId="{A1162759-E7BB-4A52-8381-5D545A546E3C}"/>
          </ac:spMkLst>
        </pc:spChg>
      </pc:sldChg>
      <pc:sldChg chg="modSp mod">
        <pc:chgData name="Leah Montner Dixon" userId="d5b2ae9e-9213-4442-b7df-4db8cbe51e5d" providerId="ADAL" clId="{E412B68C-B978-4A54-B593-DDAD406272FE}" dt="2024-04-02T13:34:11.367" v="36"/>
        <pc:sldMkLst>
          <pc:docMk/>
          <pc:sldMk cId="1334572820" sldId="2146846014"/>
        </pc:sldMkLst>
        <pc:spChg chg="mod">
          <ac:chgData name="Leah Montner Dixon" userId="d5b2ae9e-9213-4442-b7df-4db8cbe51e5d" providerId="ADAL" clId="{E412B68C-B978-4A54-B593-DDAD406272FE}" dt="2024-04-02T13:34:11.367" v="36"/>
          <ac:spMkLst>
            <pc:docMk/>
            <pc:sldMk cId="1334572820" sldId="2146846014"/>
            <ac:spMk id="20" creationId="{D27548DD-F685-A0A0-23E7-7947CDF1259A}"/>
          </ac:spMkLst>
        </pc:spChg>
      </pc:sldChg>
      <pc:sldChg chg="mod">
        <pc:chgData name="Leah Montner Dixon" userId="d5b2ae9e-9213-4442-b7df-4db8cbe51e5d" providerId="ADAL" clId="{E412B68C-B978-4A54-B593-DDAD406272FE}" dt="2024-04-02T13:27:11.506" v="9" actId="27918"/>
        <pc:sldMkLst>
          <pc:docMk/>
          <pc:sldMk cId="3810176395" sldId="2146846044"/>
        </pc:sldMkLst>
      </pc:sldChg>
      <pc:sldChg chg="modSp mod">
        <pc:chgData name="Leah Montner Dixon" userId="d5b2ae9e-9213-4442-b7df-4db8cbe51e5d" providerId="ADAL" clId="{E412B68C-B978-4A54-B593-DDAD406272FE}" dt="2024-04-02T13:26:53.170" v="7" actId="14100"/>
        <pc:sldMkLst>
          <pc:docMk/>
          <pc:sldMk cId="2591576866" sldId="2146846053"/>
        </pc:sldMkLst>
        <pc:spChg chg="mod">
          <ac:chgData name="Leah Montner Dixon" userId="d5b2ae9e-9213-4442-b7df-4db8cbe51e5d" providerId="ADAL" clId="{E412B68C-B978-4A54-B593-DDAD406272FE}" dt="2024-04-02T13:26:53.170" v="7" actId="14100"/>
          <ac:spMkLst>
            <pc:docMk/>
            <pc:sldMk cId="2591576866" sldId="2146846053"/>
            <ac:spMk id="1070" creationId="{4D5D4717-F15F-08AF-A6A4-4BDCC6EDC8E2}"/>
          </ac:spMkLst>
        </pc:spChg>
      </pc:sldChg>
      <pc:sldChg chg="modSp mod">
        <pc:chgData name="Leah Montner Dixon" userId="d5b2ae9e-9213-4442-b7df-4db8cbe51e5d" providerId="ADAL" clId="{E412B68C-B978-4A54-B593-DDAD406272FE}" dt="2024-03-29T13:51:23.663" v="6" actId="20577"/>
        <pc:sldMkLst>
          <pc:docMk/>
          <pc:sldMk cId="4260221168" sldId="2146846056"/>
        </pc:sldMkLst>
        <pc:graphicFrameChg chg="mod">
          <ac:chgData name="Leah Montner Dixon" userId="d5b2ae9e-9213-4442-b7df-4db8cbe51e5d" providerId="ADAL" clId="{E412B68C-B978-4A54-B593-DDAD406272FE}" dt="2024-03-29T13:51:23.663" v="6" actId="20577"/>
          <ac:graphicFrameMkLst>
            <pc:docMk/>
            <pc:sldMk cId="4260221168" sldId="2146846056"/>
            <ac:graphicFrameMk id="15" creationId="{062E1565-C92A-9B0F-E4D6-185AB8437EEC}"/>
          </ac:graphicFrameMkLst>
        </pc:graphicFrameChg>
      </pc:sldChg>
      <pc:sldChg chg="modSp mod">
        <pc:chgData name="Leah Montner Dixon" userId="d5b2ae9e-9213-4442-b7df-4db8cbe51e5d" providerId="ADAL" clId="{E412B68C-B978-4A54-B593-DDAD406272FE}" dt="2024-04-04T18:21:41.068" v="40" actId="20577"/>
        <pc:sldMkLst>
          <pc:docMk/>
          <pc:sldMk cId="1099386821" sldId="2146846060"/>
        </pc:sldMkLst>
        <pc:spChg chg="mod">
          <ac:chgData name="Leah Montner Dixon" userId="d5b2ae9e-9213-4442-b7df-4db8cbe51e5d" providerId="ADAL" clId="{E412B68C-B978-4A54-B593-DDAD406272FE}" dt="2024-04-04T18:21:41.068" v="40" actId="20577"/>
          <ac:spMkLst>
            <pc:docMk/>
            <pc:sldMk cId="1099386821" sldId="2146846060"/>
            <ac:spMk id="12" creationId="{525E47FD-01F0-4589-AF01-2F07D8425B88}"/>
          </ac:spMkLst>
        </pc:spChg>
      </pc:sldChg>
    </pc:docChg>
  </pc:docChgLst>
  <pc:docChgLst>
    <pc:chgData name="Karolina Guillen" userId="c1c08796-a0be-47c6-af52-5d31fd96ec50" providerId="ADAL" clId="{A0A8EA96-8E74-4907-B3A6-2BC7B6F85055}"/>
    <pc:docChg chg="custSel modSld">
      <pc:chgData name="Karolina Guillen" userId="c1c08796-a0be-47c6-af52-5d31fd96ec50" providerId="ADAL" clId="{A0A8EA96-8E74-4907-B3A6-2BC7B6F85055}" dt="2023-11-06T19:45:34.083" v="111" actId="478"/>
      <pc:docMkLst>
        <pc:docMk/>
      </pc:docMkLst>
      <pc:sldChg chg="addSp delSp mod">
        <pc:chgData name="Karolina Guillen" userId="c1c08796-a0be-47c6-af52-5d31fd96ec50" providerId="ADAL" clId="{A0A8EA96-8E74-4907-B3A6-2BC7B6F85055}" dt="2023-11-06T19:45:34.083" v="111" actId="478"/>
        <pc:sldMkLst>
          <pc:docMk/>
          <pc:sldMk cId="2777948638" sldId="2146846015"/>
        </pc:sldMkLst>
        <pc:picChg chg="add del">
          <ac:chgData name="Karolina Guillen" userId="c1c08796-a0be-47c6-af52-5d31fd96ec50" providerId="ADAL" clId="{A0A8EA96-8E74-4907-B3A6-2BC7B6F85055}" dt="2023-11-06T19:45:34.083" v="111" actId="478"/>
          <ac:picMkLst>
            <pc:docMk/>
            <pc:sldMk cId="2777948638" sldId="2146846015"/>
            <ac:picMk id="2" creationId="{A1E016DC-56DB-8BF0-D699-E886BB82BA61}"/>
          </ac:picMkLst>
        </pc:picChg>
      </pc:sldChg>
      <pc:sldChg chg="addSp delSp modSp mod">
        <pc:chgData name="Karolina Guillen" userId="c1c08796-a0be-47c6-af52-5d31fd96ec50" providerId="ADAL" clId="{A0A8EA96-8E74-4907-B3A6-2BC7B6F85055}" dt="2023-11-06T19:32:31.207" v="109"/>
        <pc:sldMkLst>
          <pc:docMk/>
          <pc:sldMk cId="4062622124" sldId="2146846025"/>
        </pc:sldMkLst>
        <pc:spChg chg="add del">
          <ac:chgData name="Karolina Guillen" userId="c1c08796-a0be-47c6-af52-5d31fd96ec50" providerId="ADAL" clId="{A0A8EA96-8E74-4907-B3A6-2BC7B6F85055}" dt="2023-11-06T19:28:44.470" v="81" actId="478"/>
          <ac:spMkLst>
            <pc:docMk/>
            <pc:sldMk cId="4062622124" sldId="2146846025"/>
            <ac:spMk id="45" creationId="{20AA688F-30ED-F549-0EA0-C0CB7DE6C7A7}"/>
          </ac:spMkLst>
        </pc:spChg>
        <pc:spChg chg="add del">
          <ac:chgData name="Karolina Guillen" userId="c1c08796-a0be-47c6-af52-5d31fd96ec50" providerId="ADAL" clId="{A0A8EA96-8E74-4907-B3A6-2BC7B6F85055}" dt="2023-11-06T19:29:42.967" v="92" actId="478"/>
          <ac:spMkLst>
            <pc:docMk/>
            <pc:sldMk cId="4062622124" sldId="2146846025"/>
            <ac:spMk id="51" creationId="{EE7A48C4-52E1-8894-A01F-83B89A2339C6}"/>
          </ac:spMkLst>
        </pc:spChg>
        <pc:picChg chg="add mod">
          <ac:chgData name="Karolina Guillen" userId="c1c08796-a0be-47c6-af52-5d31fd96ec50" providerId="ADAL" clId="{A0A8EA96-8E74-4907-B3A6-2BC7B6F85055}" dt="2023-11-06T19:32:31.207" v="109"/>
          <ac:picMkLst>
            <pc:docMk/>
            <pc:sldMk cId="4062622124" sldId="2146846025"/>
            <ac:picMk id="2" creationId="{0FFFB7DB-B720-9FD4-5661-F2AA236D2F8E}"/>
          </ac:picMkLst>
        </pc:picChg>
        <pc:picChg chg="add mod">
          <ac:chgData name="Karolina Guillen" userId="c1c08796-a0be-47c6-af52-5d31fd96ec50" providerId="ADAL" clId="{A0A8EA96-8E74-4907-B3A6-2BC7B6F85055}" dt="2023-11-06T19:31:10.585" v="105"/>
          <ac:picMkLst>
            <pc:docMk/>
            <pc:sldMk cId="4062622124" sldId="2146846025"/>
            <ac:picMk id="5" creationId="{1F4E5615-9495-4CAD-5F03-8E462DB8BC52}"/>
          </ac:picMkLst>
        </pc:picChg>
        <pc:picChg chg="del">
          <ac:chgData name="Karolina Guillen" userId="c1c08796-a0be-47c6-af52-5d31fd96ec50" providerId="ADAL" clId="{A0A8EA96-8E74-4907-B3A6-2BC7B6F85055}" dt="2023-11-06T19:29:56.217" v="95" actId="478"/>
          <ac:picMkLst>
            <pc:docMk/>
            <pc:sldMk cId="4062622124" sldId="2146846025"/>
            <ac:picMk id="6" creationId="{369F6A7B-DBD9-B5D1-1C5D-9092F0BE729D}"/>
          </ac:picMkLst>
        </pc:picChg>
        <pc:picChg chg="del">
          <ac:chgData name="Karolina Guillen" userId="c1c08796-a0be-47c6-af52-5d31fd96ec50" providerId="ADAL" clId="{A0A8EA96-8E74-4907-B3A6-2BC7B6F85055}" dt="2023-11-06T19:23:23.367" v="26" actId="478"/>
          <ac:picMkLst>
            <pc:docMk/>
            <pc:sldMk cId="4062622124" sldId="2146846025"/>
            <ac:picMk id="7" creationId="{C450C18F-5581-8211-C2AA-E5B7EF37EA37}"/>
          </ac:picMkLst>
        </pc:picChg>
        <pc:picChg chg="add mod">
          <ac:chgData name="Karolina Guillen" userId="c1c08796-a0be-47c6-af52-5d31fd96ec50" providerId="ADAL" clId="{A0A8EA96-8E74-4907-B3A6-2BC7B6F85055}" dt="2023-11-06T19:31:51.422" v="106"/>
          <ac:picMkLst>
            <pc:docMk/>
            <pc:sldMk cId="4062622124" sldId="2146846025"/>
            <ac:picMk id="9" creationId="{625994E5-11C5-A7A1-1965-A868360D2300}"/>
          </ac:picMkLst>
        </pc:picChg>
        <pc:picChg chg="del">
          <ac:chgData name="Karolina Guillen" userId="c1c08796-a0be-47c6-af52-5d31fd96ec50" providerId="ADAL" clId="{A0A8EA96-8E74-4907-B3A6-2BC7B6F85055}" dt="2023-11-06T19:27:32.609" v="60" actId="478"/>
          <ac:picMkLst>
            <pc:docMk/>
            <pc:sldMk cId="4062622124" sldId="2146846025"/>
            <ac:picMk id="11" creationId="{7614F1EA-C471-4AC2-B0A3-8B3F75784187}"/>
          </ac:picMkLst>
        </pc:picChg>
        <pc:picChg chg="del">
          <ac:chgData name="Karolina Guillen" userId="c1c08796-a0be-47c6-af52-5d31fd96ec50" providerId="ADAL" clId="{A0A8EA96-8E74-4907-B3A6-2BC7B6F85055}" dt="2023-11-06T19:27:57.963" v="65" actId="478"/>
          <ac:picMkLst>
            <pc:docMk/>
            <pc:sldMk cId="4062622124" sldId="2146846025"/>
            <ac:picMk id="12" creationId="{97DB9EA5-19EB-D0C1-63BF-72D4161E966E}"/>
          </ac:picMkLst>
        </pc:picChg>
        <pc:picChg chg="add mod">
          <ac:chgData name="Karolina Guillen" userId="c1c08796-a0be-47c6-af52-5d31fd96ec50" providerId="ADAL" clId="{A0A8EA96-8E74-4907-B3A6-2BC7B6F85055}" dt="2023-11-06T19:32:09.084" v="107"/>
          <ac:picMkLst>
            <pc:docMk/>
            <pc:sldMk cId="4062622124" sldId="2146846025"/>
            <ac:picMk id="43" creationId="{DCD666FA-2D6D-BB62-C34A-F97BE6BBF707}"/>
          </ac:picMkLst>
        </pc:picChg>
        <pc:picChg chg="add mod">
          <ac:chgData name="Karolina Guillen" userId="c1c08796-a0be-47c6-af52-5d31fd96ec50" providerId="ADAL" clId="{A0A8EA96-8E74-4907-B3A6-2BC7B6F85055}" dt="2023-11-06T19:30:54.548" v="104" actId="14100"/>
          <ac:picMkLst>
            <pc:docMk/>
            <pc:sldMk cId="4062622124" sldId="2146846025"/>
            <ac:picMk id="48" creationId="{5F0E59C6-47C6-C741-0993-676FBA6E4228}"/>
          </ac:picMkLst>
        </pc:picChg>
        <pc:picChg chg="add mod">
          <ac:chgData name="Karolina Guillen" userId="c1c08796-a0be-47c6-af52-5d31fd96ec50" providerId="ADAL" clId="{A0A8EA96-8E74-4907-B3A6-2BC7B6F85055}" dt="2023-11-06T19:30:31.667" v="101"/>
          <ac:picMkLst>
            <pc:docMk/>
            <pc:sldMk cId="4062622124" sldId="2146846025"/>
            <ac:picMk id="50" creationId="{4B7FF74B-0B30-964F-8F7F-5BB85EF5199B}"/>
          </ac:picMkLst>
        </pc:picChg>
        <pc:picChg chg="add mod">
          <ac:chgData name="Karolina Guillen" userId="c1c08796-a0be-47c6-af52-5d31fd96ec50" providerId="ADAL" clId="{A0A8EA96-8E74-4907-B3A6-2BC7B6F85055}" dt="2023-11-06T19:30:18.359" v="100"/>
          <ac:picMkLst>
            <pc:docMk/>
            <pc:sldMk cId="4062622124" sldId="2146846025"/>
            <ac:picMk id="52" creationId="{35BB8087-8302-466E-CB9A-76B90238E03F}"/>
          </ac:picMkLst>
        </pc:picChg>
        <pc:picChg chg="del">
          <ac:chgData name="Karolina Guillen" userId="c1c08796-a0be-47c6-af52-5d31fd96ec50" providerId="ADAL" clId="{A0A8EA96-8E74-4907-B3A6-2BC7B6F85055}" dt="2023-11-06T19:27:09.268" v="56" actId="478"/>
          <ac:picMkLst>
            <pc:docMk/>
            <pc:sldMk cId="4062622124" sldId="2146846025"/>
            <ac:picMk id="1026" creationId="{DBD90C4A-4E50-00AB-3BC8-0F414D709E3C}"/>
          </ac:picMkLst>
        </pc:picChg>
        <pc:picChg chg="del">
          <ac:chgData name="Karolina Guillen" userId="c1c08796-a0be-47c6-af52-5d31fd96ec50" providerId="ADAL" clId="{A0A8EA96-8E74-4907-B3A6-2BC7B6F85055}" dt="2023-11-06T19:29:05.268" v="85" actId="478"/>
          <ac:picMkLst>
            <pc:docMk/>
            <pc:sldMk cId="4062622124" sldId="2146846025"/>
            <ac:picMk id="1028" creationId="{1FC5F9C2-1A63-8EA2-B881-EE1D8B7CED24}"/>
          </ac:picMkLst>
        </pc:picChg>
        <pc:picChg chg="del">
          <ac:chgData name="Karolina Guillen" userId="c1c08796-a0be-47c6-af52-5d31fd96ec50" providerId="ADAL" clId="{A0A8EA96-8E74-4907-B3A6-2BC7B6F85055}" dt="2023-11-06T19:29:19.876" v="88" actId="478"/>
          <ac:picMkLst>
            <pc:docMk/>
            <pc:sldMk cId="4062622124" sldId="2146846025"/>
            <ac:picMk id="1030" creationId="{F8FF8219-5786-C2CA-372C-FE95BEA93883}"/>
          </ac:picMkLst>
        </pc:picChg>
        <pc:picChg chg="del">
          <ac:chgData name="Karolina Guillen" userId="c1c08796-a0be-47c6-af52-5d31fd96ec50" providerId="ADAL" clId="{A0A8EA96-8E74-4907-B3A6-2BC7B6F85055}" dt="2023-11-06T19:26:38.171" v="46" actId="478"/>
          <ac:picMkLst>
            <pc:docMk/>
            <pc:sldMk cId="4062622124" sldId="2146846025"/>
            <ac:picMk id="1032" creationId="{D9D8DFC9-0E64-E748-C44B-57F306E7B742}"/>
          </ac:picMkLst>
        </pc:picChg>
        <pc:picChg chg="add mod">
          <ac:chgData name="Karolina Guillen" userId="c1c08796-a0be-47c6-af52-5d31fd96ec50" providerId="ADAL" clId="{A0A8EA96-8E74-4907-B3A6-2BC7B6F85055}" dt="2023-11-06T19:32:19.968" v="108"/>
          <ac:picMkLst>
            <pc:docMk/>
            <pc:sldMk cId="4062622124" sldId="2146846025"/>
            <ac:picMk id="1034" creationId="{3E9E3A1D-E38C-F8CB-8B58-53E4388AA610}"/>
          </ac:picMkLst>
        </pc:picChg>
        <pc:picChg chg="mod">
          <ac:chgData name="Karolina Guillen" userId="c1c08796-a0be-47c6-af52-5d31fd96ec50" providerId="ADAL" clId="{A0A8EA96-8E74-4907-B3A6-2BC7B6F85055}" dt="2023-11-06T19:28:27.492" v="79" actId="14100"/>
          <ac:picMkLst>
            <pc:docMk/>
            <pc:sldMk cId="4062622124" sldId="2146846025"/>
            <ac:picMk id="1036" creationId="{67F7459A-AF8F-C0BE-C9F0-210B5814187B}"/>
          </ac:picMkLst>
        </pc:picChg>
      </pc:sldChg>
      <pc:sldChg chg="addSp delSp modSp">
        <pc:chgData name="Karolina Guillen" userId="c1c08796-a0be-47c6-af52-5d31fd96ec50" providerId="ADAL" clId="{A0A8EA96-8E74-4907-B3A6-2BC7B6F85055}" dt="2023-11-06T19:24:36.733" v="45" actId="1076"/>
        <pc:sldMkLst>
          <pc:docMk/>
          <pc:sldMk cId="2360611124" sldId="2146846028"/>
        </pc:sldMkLst>
        <pc:spChg chg="mod">
          <ac:chgData name="Karolina Guillen" userId="c1c08796-a0be-47c6-af52-5d31fd96ec50" providerId="ADAL" clId="{A0A8EA96-8E74-4907-B3A6-2BC7B6F85055}" dt="2023-11-06T19:24:07.070" v="36" actId="12788"/>
          <ac:spMkLst>
            <pc:docMk/>
            <pc:sldMk cId="2360611124" sldId="2146846028"/>
            <ac:spMk id="10" creationId="{AAD60606-9A81-9B6D-8463-93F2EE33B5BB}"/>
          </ac:spMkLst>
        </pc:spChg>
        <pc:picChg chg="del">
          <ac:chgData name="Karolina Guillen" userId="c1c08796-a0be-47c6-af52-5d31fd96ec50" providerId="ADAL" clId="{A0A8EA96-8E74-4907-B3A6-2BC7B6F85055}" dt="2023-11-06T19:23:52.539" v="30" actId="478"/>
          <ac:picMkLst>
            <pc:docMk/>
            <pc:sldMk cId="2360611124" sldId="2146846028"/>
            <ac:picMk id="2" creationId="{6B204335-C065-1EB2-342C-1E26BFD09F00}"/>
          </ac:picMkLst>
        </pc:picChg>
        <pc:picChg chg="del">
          <ac:chgData name="Karolina Guillen" userId="c1c08796-a0be-47c6-af52-5d31fd96ec50" providerId="ADAL" clId="{A0A8EA96-8E74-4907-B3A6-2BC7B6F85055}" dt="2023-11-06T19:24:19.800" v="37" actId="478"/>
          <ac:picMkLst>
            <pc:docMk/>
            <pc:sldMk cId="2360611124" sldId="2146846028"/>
            <ac:picMk id="5" creationId="{3DF7F3D9-9AD3-F941-3234-7FEAC36147F1}"/>
          </ac:picMkLst>
        </pc:picChg>
        <pc:picChg chg="add mod">
          <ac:chgData name="Karolina Guillen" userId="c1c08796-a0be-47c6-af52-5d31fd96ec50" providerId="ADAL" clId="{A0A8EA96-8E74-4907-B3A6-2BC7B6F85055}" dt="2023-11-06T19:24:07.070" v="36" actId="12788"/>
          <ac:picMkLst>
            <pc:docMk/>
            <pc:sldMk cId="2360611124" sldId="2146846028"/>
            <ac:picMk id="2050" creationId="{6727F146-B8AF-5AD8-03BF-576CD84758D1}"/>
          </ac:picMkLst>
        </pc:picChg>
        <pc:picChg chg="add mod">
          <ac:chgData name="Karolina Guillen" userId="c1c08796-a0be-47c6-af52-5d31fd96ec50" providerId="ADAL" clId="{A0A8EA96-8E74-4907-B3A6-2BC7B6F85055}" dt="2023-11-06T19:24:36.733" v="45" actId="1076"/>
          <ac:picMkLst>
            <pc:docMk/>
            <pc:sldMk cId="2360611124" sldId="2146846028"/>
            <ac:picMk id="2052" creationId="{B8000509-58FD-60B5-47C6-F593466C8053}"/>
          </ac:picMkLst>
        </pc:picChg>
      </pc:sldChg>
      <pc:sldChg chg="modSp mod">
        <pc:chgData name="Karolina Guillen" userId="c1c08796-a0be-47c6-af52-5d31fd96ec50" providerId="ADAL" clId="{A0A8EA96-8E74-4907-B3A6-2BC7B6F85055}" dt="2023-11-06T19:22:23.685" v="19" actId="1076"/>
        <pc:sldMkLst>
          <pc:docMk/>
          <pc:sldMk cId="2268208791" sldId="2146846032"/>
        </pc:sldMkLst>
        <pc:spChg chg="mod">
          <ac:chgData name="Karolina Guillen" userId="c1c08796-a0be-47c6-af52-5d31fd96ec50" providerId="ADAL" clId="{A0A8EA96-8E74-4907-B3A6-2BC7B6F85055}" dt="2023-11-06T19:02:46.321" v="15" actId="3626"/>
          <ac:spMkLst>
            <pc:docMk/>
            <pc:sldMk cId="2268208791" sldId="2146846032"/>
            <ac:spMk id="6" creationId="{A5161594-C82D-87A6-A9DC-831BCC20D247}"/>
          </ac:spMkLst>
        </pc:spChg>
        <pc:spChg chg="mod">
          <ac:chgData name="Karolina Guillen" userId="c1c08796-a0be-47c6-af52-5d31fd96ec50" providerId="ADAL" clId="{A0A8EA96-8E74-4907-B3A6-2BC7B6F85055}" dt="2023-11-06T19:02:49.868" v="16" actId="3626"/>
          <ac:spMkLst>
            <pc:docMk/>
            <pc:sldMk cId="2268208791" sldId="2146846032"/>
            <ac:spMk id="14" creationId="{59DDB7D0-221C-963C-A2D3-1FB2F14093E1}"/>
          </ac:spMkLst>
        </pc:spChg>
        <pc:spChg chg="mod">
          <ac:chgData name="Karolina Guillen" userId="c1c08796-a0be-47c6-af52-5d31fd96ec50" providerId="ADAL" clId="{A0A8EA96-8E74-4907-B3A6-2BC7B6F85055}" dt="2023-11-06T19:02:20.862" v="9" actId="3626"/>
          <ac:spMkLst>
            <pc:docMk/>
            <pc:sldMk cId="2268208791" sldId="2146846032"/>
            <ac:spMk id="37" creationId="{FDA659E6-90C0-73AC-D518-0DFB0CABBA5A}"/>
          </ac:spMkLst>
        </pc:spChg>
        <pc:spChg chg="mod">
          <ac:chgData name="Karolina Guillen" userId="c1c08796-a0be-47c6-af52-5d31fd96ec50" providerId="ADAL" clId="{A0A8EA96-8E74-4907-B3A6-2BC7B6F85055}" dt="2023-11-06T19:02:42.391" v="14" actId="3626"/>
          <ac:spMkLst>
            <pc:docMk/>
            <pc:sldMk cId="2268208791" sldId="2146846032"/>
            <ac:spMk id="44" creationId="{A76B8C3E-C268-FE4D-2CF9-162E259337DD}"/>
          </ac:spMkLst>
        </pc:spChg>
        <pc:spChg chg="mod">
          <ac:chgData name="Karolina Guillen" userId="c1c08796-a0be-47c6-af52-5d31fd96ec50" providerId="ADAL" clId="{A0A8EA96-8E74-4907-B3A6-2BC7B6F85055}" dt="2023-11-06T19:02:28.791" v="11" actId="3626"/>
          <ac:spMkLst>
            <pc:docMk/>
            <pc:sldMk cId="2268208791" sldId="2146846032"/>
            <ac:spMk id="47" creationId="{612B5DA3-E126-BE95-1AC8-6051E9954900}"/>
          </ac:spMkLst>
        </pc:spChg>
        <pc:spChg chg="mod">
          <ac:chgData name="Karolina Guillen" userId="c1c08796-a0be-47c6-af52-5d31fd96ec50" providerId="ADAL" clId="{A0A8EA96-8E74-4907-B3A6-2BC7B6F85055}" dt="2023-11-06T19:02:36.857" v="12" actId="3626"/>
          <ac:spMkLst>
            <pc:docMk/>
            <pc:sldMk cId="2268208791" sldId="2146846032"/>
            <ac:spMk id="49" creationId="{F2B375ED-8B7C-F750-F9AB-68F9A63A9B72}"/>
          </ac:spMkLst>
        </pc:spChg>
        <pc:spChg chg="mod">
          <ac:chgData name="Karolina Guillen" userId="c1c08796-a0be-47c6-af52-5d31fd96ec50" providerId="ADAL" clId="{A0A8EA96-8E74-4907-B3A6-2BC7B6F85055}" dt="2023-11-06T19:02:39.689" v="13" actId="3626"/>
          <ac:spMkLst>
            <pc:docMk/>
            <pc:sldMk cId="2268208791" sldId="2146846032"/>
            <ac:spMk id="51" creationId="{A22B8BD3-16BC-CA79-F73C-5DEC94698870}"/>
          </ac:spMkLst>
        </pc:spChg>
        <pc:picChg chg="mod">
          <ac:chgData name="Karolina Guillen" userId="c1c08796-a0be-47c6-af52-5d31fd96ec50" providerId="ADAL" clId="{A0A8EA96-8E74-4907-B3A6-2BC7B6F85055}" dt="2023-11-06T19:22:23.685" v="19" actId="1076"/>
          <ac:picMkLst>
            <pc:docMk/>
            <pc:sldMk cId="2268208791" sldId="2146846032"/>
            <ac:picMk id="10" creationId="{1E73C538-F338-B61D-5958-A2BC63225951}"/>
          </ac:picMkLst>
        </pc:picChg>
        <pc:picChg chg="mod">
          <ac:chgData name="Karolina Guillen" userId="c1c08796-a0be-47c6-af52-5d31fd96ec50" providerId="ADAL" clId="{A0A8EA96-8E74-4907-B3A6-2BC7B6F85055}" dt="2023-11-06T19:02:24.952" v="10" actId="3626"/>
          <ac:picMkLst>
            <pc:docMk/>
            <pc:sldMk cId="2268208791" sldId="2146846032"/>
            <ac:picMk id="18" creationId="{6170F017-58EF-46F0-3573-76EAC2150837}"/>
          </ac:picMkLst>
        </pc:picChg>
        <pc:picChg chg="mod">
          <ac:chgData name="Karolina Guillen" userId="c1c08796-a0be-47c6-af52-5d31fd96ec50" providerId="ADAL" clId="{A0A8EA96-8E74-4907-B3A6-2BC7B6F85055}" dt="2023-11-06T19:02:14.024" v="8" actId="3626"/>
          <ac:picMkLst>
            <pc:docMk/>
            <pc:sldMk cId="2268208791" sldId="2146846032"/>
            <ac:picMk id="33" creationId="{D5F01C70-D148-640C-6D19-58B822E0B992}"/>
          </ac:picMkLst>
        </pc:picChg>
        <pc:picChg chg="mod">
          <ac:chgData name="Karolina Guillen" userId="c1c08796-a0be-47c6-af52-5d31fd96ec50" providerId="ADAL" clId="{A0A8EA96-8E74-4907-B3A6-2BC7B6F85055}" dt="2023-11-06T19:03:03.293" v="17" actId="3626"/>
          <ac:picMkLst>
            <pc:docMk/>
            <pc:sldMk cId="2268208791" sldId="2146846032"/>
            <ac:picMk id="41" creationId="{8806887C-4D4D-88C4-8949-101EAD02C700}"/>
          </ac:picMkLst>
        </pc:picChg>
      </pc:sldChg>
      <pc:sldChg chg="modSp mod">
        <pc:chgData name="Karolina Guillen" userId="c1c08796-a0be-47c6-af52-5d31fd96ec50" providerId="ADAL" clId="{A0A8EA96-8E74-4907-B3A6-2BC7B6F85055}" dt="2023-11-06T19:01:59.886" v="7" actId="3626"/>
        <pc:sldMkLst>
          <pc:docMk/>
          <pc:sldMk cId="2591576866" sldId="2146846053"/>
        </pc:sldMkLst>
        <pc:spChg chg="mod">
          <ac:chgData name="Karolina Guillen" userId="c1c08796-a0be-47c6-af52-5d31fd96ec50" providerId="ADAL" clId="{A0A8EA96-8E74-4907-B3A6-2BC7B6F85055}" dt="2023-11-06T19:01:59.886" v="7" actId="3626"/>
          <ac:spMkLst>
            <pc:docMk/>
            <pc:sldMk cId="2591576866" sldId="2146846053"/>
            <ac:spMk id="31" creationId="{BAC3145D-D7AA-8736-7CD9-14E896511777}"/>
          </ac:spMkLst>
        </pc:spChg>
        <pc:spChg chg="mod">
          <ac:chgData name="Karolina Guillen" userId="c1c08796-a0be-47c6-af52-5d31fd96ec50" providerId="ADAL" clId="{A0A8EA96-8E74-4907-B3A6-2BC7B6F85055}" dt="2023-11-06T19:01:45.127" v="5" actId="3626"/>
          <ac:spMkLst>
            <pc:docMk/>
            <pc:sldMk cId="2591576866" sldId="2146846053"/>
            <ac:spMk id="1030" creationId="{47533BDF-293D-3BAE-99B4-1BB498A684BE}"/>
          </ac:spMkLst>
        </pc:spChg>
        <pc:spChg chg="mod">
          <ac:chgData name="Karolina Guillen" userId="c1c08796-a0be-47c6-af52-5d31fd96ec50" providerId="ADAL" clId="{A0A8EA96-8E74-4907-B3A6-2BC7B6F85055}" dt="2023-11-06T19:01:49.377" v="6" actId="3626"/>
          <ac:spMkLst>
            <pc:docMk/>
            <pc:sldMk cId="2591576866" sldId="2146846053"/>
            <ac:spMk id="1033" creationId="{A71F7022-0B3F-A2FE-3C9C-E7538AD2461F}"/>
          </ac:spMkLst>
        </pc:spChg>
        <pc:spChg chg="mod">
          <ac:chgData name="Karolina Guillen" userId="c1c08796-a0be-47c6-af52-5d31fd96ec50" providerId="ADAL" clId="{A0A8EA96-8E74-4907-B3A6-2BC7B6F85055}" dt="2023-11-06T19:01:21.344" v="0" actId="3626"/>
          <ac:spMkLst>
            <pc:docMk/>
            <pc:sldMk cId="2591576866" sldId="2146846053"/>
            <ac:spMk id="1050" creationId="{800606E8-518D-B634-ED7B-AFA56A968452}"/>
          </ac:spMkLst>
        </pc:spChg>
        <pc:spChg chg="mod">
          <ac:chgData name="Karolina Guillen" userId="c1c08796-a0be-47c6-af52-5d31fd96ec50" providerId="ADAL" clId="{A0A8EA96-8E74-4907-B3A6-2BC7B6F85055}" dt="2023-11-06T19:01:41.592" v="4" actId="3626"/>
          <ac:spMkLst>
            <pc:docMk/>
            <pc:sldMk cId="2591576866" sldId="2146846053"/>
            <ac:spMk id="1061" creationId="{3119FA58-C38E-0CDA-E57A-35DB6DE24F16}"/>
          </ac:spMkLst>
        </pc:spChg>
        <pc:spChg chg="mod">
          <ac:chgData name="Karolina Guillen" userId="c1c08796-a0be-47c6-af52-5d31fd96ec50" providerId="ADAL" clId="{A0A8EA96-8E74-4907-B3A6-2BC7B6F85055}" dt="2023-11-06T19:01:29.102" v="1" actId="3626"/>
          <ac:spMkLst>
            <pc:docMk/>
            <pc:sldMk cId="2591576866" sldId="2146846053"/>
            <ac:spMk id="1066" creationId="{1D620BD7-BB6D-9BE6-C9E9-50705AFD39E2}"/>
          </ac:spMkLst>
        </pc:spChg>
        <pc:spChg chg="mod">
          <ac:chgData name="Karolina Guillen" userId="c1c08796-a0be-47c6-af52-5d31fd96ec50" providerId="ADAL" clId="{A0A8EA96-8E74-4907-B3A6-2BC7B6F85055}" dt="2023-11-06T19:01:35.416" v="3" actId="3626"/>
          <ac:spMkLst>
            <pc:docMk/>
            <pc:sldMk cId="2591576866" sldId="2146846053"/>
            <ac:spMk id="1077" creationId="{35F5AB9A-EC91-51E9-015F-9CC0F57A2F65}"/>
          </ac:spMkLst>
        </pc:spChg>
        <pc:spChg chg="mod">
          <ac:chgData name="Karolina Guillen" userId="c1c08796-a0be-47c6-af52-5d31fd96ec50" providerId="ADAL" clId="{A0A8EA96-8E74-4907-B3A6-2BC7B6F85055}" dt="2023-11-06T19:01:31.876" v="2" actId="3626"/>
          <ac:spMkLst>
            <pc:docMk/>
            <pc:sldMk cId="2591576866" sldId="2146846053"/>
            <ac:spMk id="1083" creationId="{F6B8B208-1F15-2CF2-9E4A-DADD4030BBB0}"/>
          </ac:spMkLst>
        </pc:spChg>
      </pc:sldChg>
    </pc:docChg>
  </pc:docChgLst>
  <pc:docChgLst>
    <pc:chgData name="Karolina Guillen" userId="c1c08796-a0be-47c6-af52-5d31fd96ec50" providerId="ADAL" clId="{806BAAE4-1AA2-4571-AD6E-0FC9D10AB612}"/>
    <pc:docChg chg="undo custSel addSld delSld modSld">
      <pc:chgData name="Karolina Guillen" userId="c1c08796-a0be-47c6-af52-5d31fd96ec50" providerId="ADAL" clId="{806BAAE4-1AA2-4571-AD6E-0FC9D10AB612}" dt="2023-10-25T19:03:59.469" v="703" actId="20577"/>
      <pc:docMkLst>
        <pc:docMk/>
      </pc:docMkLst>
      <pc:sldChg chg="modSp mod">
        <pc:chgData name="Karolina Guillen" userId="c1c08796-a0be-47c6-af52-5d31fd96ec50" providerId="ADAL" clId="{806BAAE4-1AA2-4571-AD6E-0FC9D10AB612}" dt="2023-10-23T20:34:59.263" v="590" actId="14100"/>
        <pc:sldMkLst>
          <pc:docMk/>
          <pc:sldMk cId="2360611124" sldId="2146846028"/>
        </pc:sldMkLst>
        <pc:spChg chg="mod">
          <ac:chgData name="Karolina Guillen" userId="c1c08796-a0be-47c6-af52-5d31fd96ec50" providerId="ADAL" clId="{806BAAE4-1AA2-4571-AD6E-0FC9D10AB612}" dt="2023-10-23T20:34:41.462" v="588" actId="14100"/>
          <ac:spMkLst>
            <pc:docMk/>
            <pc:sldMk cId="2360611124" sldId="2146846028"/>
            <ac:spMk id="3" creationId="{FC807220-BE6F-E2A7-AE1E-E305636B57FA}"/>
          </ac:spMkLst>
        </pc:spChg>
        <pc:spChg chg="mod">
          <ac:chgData name="Karolina Guillen" userId="c1c08796-a0be-47c6-af52-5d31fd96ec50" providerId="ADAL" clId="{806BAAE4-1AA2-4571-AD6E-0FC9D10AB612}" dt="2023-10-23T20:34:59.263" v="590" actId="14100"/>
          <ac:spMkLst>
            <pc:docMk/>
            <pc:sldMk cId="2360611124" sldId="2146846028"/>
            <ac:spMk id="12" creationId="{1942E14B-E753-09FC-A6EF-716BD16AB4F7}"/>
          </ac:spMkLst>
        </pc:spChg>
        <pc:spChg chg="mod">
          <ac:chgData name="Karolina Guillen" userId="c1c08796-a0be-47c6-af52-5d31fd96ec50" providerId="ADAL" clId="{806BAAE4-1AA2-4571-AD6E-0FC9D10AB612}" dt="2023-10-23T20:34:33.079" v="587" actId="14100"/>
          <ac:spMkLst>
            <pc:docMk/>
            <pc:sldMk cId="2360611124" sldId="2146846028"/>
            <ac:spMk id="14" creationId="{11350745-10AC-ACB0-CD36-9AECD9EDCC3E}"/>
          </ac:spMkLst>
        </pc:spChg>
      </pc:sldChg>
      <pc:sldChg chg="addSp delSp modSp mod">
        <pc:chgData name="Karolina Guillen" userId="c1c08796-a0be-47c6-af52-5d31fd96ec50" providerId="ADAL" clId="{806BAAE4-1AA2-4571-AD6E-0FC9D10AB612}" dt="2023-10-23T20:36:37.449" v="603" actId="14100"/>
        <pc:sldMkLst>
          <pc:docMk/>
          <pc:sldMk cId="2268208791" sldId="2146846032"/>
        </pc:sldMkLst>
        <pc:spChg chg="mod">
          <ac:chgData name="Karolina Guillen" userId="c1c08796-a0be-47c6-af52-5d31fd96ec50" providerId="ADAL" clId="{806BAAE4-1AA2-4571-AD6E-0FC9D10AB612}" dt="2023-10-23T20:35:39.974" v="593" actId="1035"/>
          <ac:spMkLst>
            <pc:docMk/>
            <pc:sldMk cId="2268208791" sldId="2146846032"/>
            <ac:spMk id="6" creationId="{A5161594-C82D-87A6-A9DC-831BCC20D247}"/>
          </ac:spMkLst>
        </pc:spChg>
        <pc:spChg chg="mod">
          <ac:chgData name="Karolina Guillen" userId="c1c08796-a0be-47c6-af52-5d31fd96ec50" providerId="ADAL" clId="{806BAAE4-1AA2-4571-AD6E-0FC9D10AB612}" dt="2023-10-23T20:36:37.449" v="603" actId="14100"/>
          <ac:spMkLst>
            <pc:docMk/>
            <pc:sldMk cId="2268208791" sldId="2146846032"/>
            <ac:spMk id="24" creationId="{23253F87-7F62-39CE-8FBC-25317B0F25A2}"/>
          </ac:spMkLst>
        </pc:spChg>
        <pc:spChg chg="mod">
          <ac:chgData name="Karolina Guillen" userId="c1c08796-a0be-47c6-af52-5d31fd96ec50" providerId="ADAL" clId="{806BAAE4-1AA2-4571-AD6E-0FC9D10AB612}" dt="2023-10-23T20:36:37.449" v="603" actId="14100"/>
          <ac:spMkLst>
            <pc:docMk/>
            <pc:sldMk cId="2268208791" sldId="2146846032"/>
            <ac:spMk id="26" creationId="{048DBDA3-6A81-9979-DAED-9426BA990815}"/>
          </ac:spMkLst>
        </pc:spChg>
        <pc:grpChg chg="mod">
          <ac:chgData name="Karolina Guillen" userId="c1c08796-a0be-47c6-af52-5d31fd96ec50" providerId="ADAL" clId="{806BAAE4-1AA2-4571-AD6E-0FC9D10AB612}" dt="2023-10-23T20:36:37.449" v="603" actId="14100"/>
          <ac:grpSpMkLst>
            <pc:docMk/>
            <pc:sldMk cId="2268208791" sldId="2146846032"/>
            <ac:grpSpMk id="5" creationId="{76E5FCD0-F8AC-5159-999F-AE7BE4BE60DD}"/>
          </ac:grpSpMkLst>
        </pc:grpChg>
        <pc:grpChg chg="mod">
          <ac:chgData name="Karolina Guillen" userId="c1c08796-a0be-47c6-af52-5d31fd96ec50" providerId="ADAL" clId="{806BAAE4-1AA2-4571-AD6E-0FC9D10AB612}" dt="2023-10-23T20:36:18.259" v="600" actId="164"/>
          <ac:grpSpMkLst>
            <pc:docMk/>
            <pc:sldMk cId="2268208791" sldId="2146846032"/>
            <ac:grpSpMk id="55" creationId="{79DAA68A-4849-5349-6647-458DB211678F}"/>
          </ac:grpSpMkLst>
        </pc:grpChg>
        <pc:grpChg chg="add mod">
          <ac:chgData name="Karolina Guillen" userId="c1c08796-a0be-47c6-af52-5d31fd96ec50" providerId="ADAL" clId="{806BAAE4-1AA2-4571-AD6E-0FC9D10AB612}" dt="2023-10-23T20:36:18.259" v="600" actId="164"/>
          <ac:grpSpMkLst>
            <pc:docMk/>
            <pc:sldMk cId="2268208791" sldId="2146846032"/>
            <ac:grpSpMk id="63" creationId="{8AB8FD89-EFCD-8534-62C2-A94E030CB06E}"/>
          </ac:grpSpMkLst>
        </pc:grpChg>
        <pc:picChg chg="del">
          <ac:chgData name="Karolina Guillen" userId="c1c08796-a0be-47c6-af52-5d31fd96ec50" providerId="ADAL" clId="{806BAAE4-1AA2-4571-AD6E-0FC9D10AB612}" dt="2023-10-23T20:36:03.995" v="594" actId="478"/>
          <ac:picMkLst>
            <pc:docMk/>
            <pc:sldMk cId="2268208791" sldId="2146846032"/>
            <ac:picMk id="7" creationId="{5D1F8DD7-A12B-02AC-C17F-2C269270DC5F}"/>
          </ac:picMkLst>
        </pc:picChg>
        <pc:picChg chg="mod">
          <ac:chgData name="Karolina Guillen" userId="c1c08796-a0be-47c6-af52-5d31fd96ec50" providerId="ADAL" clId="{806BAAE4-1AA2-4571-AD6E-0FC9D10AB612}" dt="2023-10-23T20:36:37.449" v="603" actId="14100"/>
          <ac:picMkLst>
            <pc:docMk/>
            <pc:sldMk cId="2268208791" sldId="2146846032"/>
            <ac:picMk id="41" creationId="{8806887C-4D4D-88C4-8949-101EAD02C700}"/>
          </ac:picMkLst>
        </pc:picChg>
        <pc:picChg chg="add mod">
          <ac:chgData name="Karolina Guillen" userId="c1c08796-a0be-47c6-af52-5d31fd96ec50" providerId="ADAL" clId="{806BAAE4-1AA2-4571-AD6E-0FC9D10AB612}" dt="2023-10-23T20:36:18.259" v="600" actId="164"/>
          <ac:picMkLst>
            <pc:docMk/>
            <pc:sldMk cId="2268208791" sldId="2146846032"/>
            <ac:picMk id="62" creationId="{17DA15AD-D5F4-4658-53BF-86BDFE99C651}"/>
          </ac:picMkLst>
        </pc:picChg>
        <pc:picChg chg="mod">
          <ac:chgData name="Karolina Guillen" userId="c1c08796-a0be-47c6-af52-5d31fd96ec50" providerId="ADAL" clId="{806BAAE4-1AA2-4571-AD6E-0FC9D10AB612}" dt="2023-10-23T20:36:37.449" v="603" actId="14100"/>
          <ac:picMkLst>
            <pc:docMk/>
            <pc:sldMk cId="2268208791" sldId="2146846032"/>
            <ac:picMk id="1038" creationId="{70BF617D-7EAA-A3C4-E056-AF19264A646D}"/>
          </ac:picMkLst>
        </pc:picChg>
      </pc:sldChg>
      <pc:sldChg chg="addSp modSp mod">
        <pc:chgData name="Karolina Guillen" userId="c1c08796-a0be-47c6-af52-5d31fd96ec50" providerId="ADAL" clId="{806BAAE4-1AA2-4571-AD6E-0FC9D10AB612}" dt="2023-10-23T17:55:43.919" v="81" actId="1036"/>
        <pc:sldMkLst>
          <pc:docMk/>
          <pc:sldMk cId="1007594126" sldId="2146846034"/>
        </pc:sldMkLst>
        <pc:spChg chg="mod">
          <ac:chgData name="Karolina Guillen" userId="c1c08796-a0be-47c6-af52-5d31fd96ec50" providerId="ADAL" clId="{806BAAE4-1AA2-4571-AD6E-0FC9D10AB612}" dt="2023-10-23T17:54:33.113" v="48" actId="1035"/>
          <ac:spMkLst>
            <pc:docMk/>
            <pc:sldMk cId="1007594126" sldId="2146846034"/>
            <ac:spMk id="4" creationId="{1BF894CE-5EB9-4BB3-F6C7-477E37F6A6AA}"/>
          </ac:spMkLst>
        </pc:spChg>
        <pc:spChg chg="add mod">
          <ac:chgData name="Karolina Guillen" userId="c1c08796-a0be-47c6-af52-5d31fd96ec50" providerId="ADAL" clId="{806BAAE4-1AA2-4571-AD6E-0FC9D10AB612}" dt="2023-10-23T17:55:43.919" v="81" actId="1036"/>
          <ac:spMkLst>
            <pc:docMk/>
            <pc:sldMk cId="1007594126" sldId="2146846034"/>
            <ac:spMk id="5" creationId="{E05643E6-230F-D646-CC0E-6F3077E22420}"/>
          </ac:spMkLst>
        </pc:spChg>
      </pc:sldChg>
      <pc:sldChg chg="addSp delSp modSp mod">
        <pc:chgData name="Karolina Guillen" userId="c1c08796-a0be-47c6-af52-5d31fd96ec50" providerId="ADAL" clId="{806BAAE4-1AA2-4571-AD6E-0FC9D10AB612}" dt="2023-10-23T20:39:07.260" v="625" actId="478"/>
        <pc:sldMkLst>
          <pc:docMk/>
          <pc:sldMk cId="2452001193" sldId="2146846038"/>
        </pc:sldMkLst>
        <pc:picChg chg="del mod">
          <ac:chgData name="Karolina Guillen" userId="c1c08796-a0be-47c6-af52-5d31fd96ec50" providerId="ADAL" clId="{806BAAE4-1AA2-4571-AD6E-0FC9D10AB612}" dt="2023-10-23T20:38:37.480" v="619" actId="478"/>
          <ac:picMkLst>
            <pc:docMk/>
            <pc:sldMk cId="2452001193" sldId="2146846038"/>
            <ac:picMk id="15" creationId="{914B0B1A-602E-C952-733F-DC202B010601}"/>
          </ac:picMkLst>
        </pc:picChg>
        <pc:picChg chg="del mod">
          <ac:chgData name="Karolina Guillen" userId="c1c08796-a0be-47c6-af52-5d31fd96ec50" providerId="ADAL" clId="{806BAAE4-1AA2-4571-AD6E-0FC9D10AB612}" dt="2023-10-23T20:39:07.260" v="625" actId="478"/>
          <ac:picMkLst>
            <pc:docMk/>
            <pc:sldMk cId="2452001193" sldId="2146846038"/>
            <ac:picMk id="17" creationId="{A3373116-7E10-58AB-C59C-258B431EF29C}"/>
          </ac:picMkLst>
        </pc:picChg>
        <pc:picChg chg="add mod">
          <ac:chgData name="Karolina Guillen" userId="c1c08796-a0be-47c6-af52-5d31fd96ec50" providerId="ADAL" clId="{806BAAE4-1AA2-4571-AD6E-0FC9D10AB612}" dt="2023-10-23T20:37:42.288" v="609"/>
          <ac:picMkLst>
            <pc:docMk/>
            <pc:sldMk cId="2452001193" sldId="2146846038"/>
            <ac:picMk id="1026" creationId="{BA2BED56-F031-10BF-86AC-A82309C5A523}"/>
          </ac:picMkLst>
        </pc:picChg>
        <pc:picChg chg="add mod">
          <ac:chgData name="Karolina Guillen" userId="c1c08796-a0be-47c6-af52-5d31fd96ec50" providerId="ADAL" clId="{806BAAE4-1AA2-4571-AD6E-0FC9D10AB612}" dt="2023-10-23T20:38:36.118" v="618"/>
          <ac:picMkLst>
            <pc:docMk/>
            <pc:sldMk cId="2452001193" sldId="2146846038"/>
            <ac:picMk id="1028" creationId="{0A7FAEC8-EC8B-0430-7EE8-E0DD5D2904D5}"/>
          </ac:picMkLst>
        </pc:picChg>
        <pc:picChg chg="add mod">
          <ac:chgData name="Karolina Guillen" userId="c1c08796-a0be-47c6-af52-5d31fd96ec50" providerId="ADAL" clId="{806BAAE4-1AA2-4571-AD6E-0FC9D10AB612}" dt="2023-10-23T20:39:05.982" v="624"/>
          <ac:picMkLst>
            <pc:docMk/>
            <pc:sldMk cId="2452001193" sldId="2146846038"/>
            <ac:picMk id="1030" creationId="{FB546962-BFF0-3D9D-DF21-2F1BB590E58E}"/>
          </ac:picMkLst>
        </pc:picChg>
        <pc:picChg chg="del">
          <ac:chgData name="Karolina Guillen" userId="c1c08796-a0be-47c6-af52-5d31fd96ec50" providerId="ADAL" clId="{806BAAE4-1AA2-4571-AD6E-0FC9D10AB612}" dt="2023-10-23T20:37:18.410" v="604" actId="478"/>
          <ac:picMkLst>
            <pc:docMk/>
            <pc:sldMk cId="2452001193" sldId="2146846038"/>
            <ac:picMk id="2058" creationId="{1DBBF41B-29D2-CFD8-7276-6FF0618D72C4}"/>
          </ac:picMkLst>
        </pc:picChg>
      </pc:sldChg>
      <pc:sldChg chg="modSp mod">
        <pc:chgData name="Karolina Guillen" userId="c1c08796-a0be-47c6-af52-5d31fd96ec50" providerId="ADAL" clId="{806BAAE4-1AA2-4571-AD6E-0FC9D10AB612}" dt="2023-10-25T19:03:59.469" v="703" actId="20577"/>
        <pc:sldMkLst>
          <pc:docMk/>
          <pc:sldMk cId="380113142" sldId="2146846040"/>
        </pc:sldMkLst>
        <pc:graphicFrameChg chg="mod">
          <ac:chgData name="Karolina Guillen" userId="c1c08796-a0be-47c6-af52-5d31fd96ec50" providerId="ADAL" clId="{806BAAE4-1AA2-4571-AD6E-0FC9D10AB612}" dt="2023-10-25T19:03:59.469" v="703" actId="20577"/>
          <ac:graphicFrameMkLst>
            <pc:docMk/>
            <pc:sldMk cId="380113142" sldId="2146846040"/>
            <ac:graphicFrameMk id="8" creationId="{41D9CEBC-0043-B0D7-F82F-1C15645F33D3}"/>
          </ac:graphicFrameMkLst>
        </pc:graphicFrameChg>
      </pc:sldChg>
      <pc:sldChg chg="modSp mod">
        <pc:chgData name="Karolina Guillen" userId="c1c08796-a0be-47c6-af52-5d31fd96ec50" providerId="ADAL" clId="{806BAAE4-1AA2-4571-AD6E-0FC9D10AB612}" dt="2023-10-23T20:55:31.049" v="690" actId="20577"/>
        <pc:sldMkLst>
          <pc:docMk/>
          <pc:sldMk cId="973972818" sldId="2146846041"/>
        </pc:sldMkLst>
        <pc:spChg chg="mod">
          <ac:chgData name="Karolina Guillen" userId="c1c08796-a0be-47c6-af52-5d31fd96ec50" providerId="ADAL" clId="{806BAAE4-1AA2-4571-AD6E-0FC9D10AB612}" dt="2023-10-23T20:55:31.049" v="690" actId="20577"/>
          <ac:spMkLst>
            <pc:docMk/>
            <pc:sldMk cId="973972818" sldId="2146846041"/>
            <ac:spMk id="11" creationId="{8E750D6E-2681-2D9A-DC8B-A35A1E102D39}"/>
          </ac:spMkLst>
        </pc:spChg>
      </pc:sldChg>
      <pc:sldChg chg="modSp mod">
        <pc:chgData name="Karolina Guillen" userId="c1c08796-a0be-47c6-af52-5d31fd96ec50" providerId="ADAL" clId="{806BAAE4-1AA2-4571-AD6E-0FC9D10AB612}" dt="2023-10-23T20:54:59.950" v="687" actId="14100"/>
        <pc:sldMkLst>
          <pc:docMk/>
          <pc:sldMk cId="4090158831" sldId="2146846046"/>
        </pc:sldMkLst>
        <pc:spChg chg="mod">
          <ac:chgData name="Karolina Guillen" userId="c1c08796-a0be-47c6-af52-5d31fd96ec50" providerId="ADAL" clId="{806BAAE4-1AA2-4571-AD6E-0FC9D10AB612}" dt="2023-10-23T20:53:43.535" v="664" actId="1036"/>
          <ac:spMkLst>
            <pc:docMk/>
            <pc:sldMk cId="4090158831" sldId="2146846046"/>
            <ac:spMk id="33" creationId="{A024B1B6-6F83-6DB4-F837-9AC770B2B06A}"/>
          </ac:spMkLst>
        </pc:spChg>
        <pc:spChg chg="mod">
          <ac:chgData name="Karolina Guillen" userId="c1c08796-a0be-47c6-af52-5d31fd96ec50" providerId="ADAL" clId="{806BAAE4-1AA2-4571-AD6E-0FC9D10AB612}" dt="2023-10-23T20:54:31.061" v="679" actId="1076"/>
          <ac:spMkLst>
            <pc:docMk/>
            <pc:sldMk cId="4090158831" sldId="2146846046"/>
            <ac:spMk id="38" creationId="{E1310A53-6D38-E27E-0F07-C86D7930EE1C}"/>
          </ac:spMkLst>
        </pc:spChg>
        <pc:spChg chg="mod">
          <ac:chgData name="Karolina Guillen" userId="c1c08796-a0be-47c6-af52-5d31fd96ec50" providerId="ADAL" clId="{806BAAE4-1AA2-4571-AD6E-0FC9D10AB612}" dt="2023-10-23T20:53:53.325" v="669" actId="1076"/>
          <ac:spMkLst>
            <pc:docMk/>
            <pc:sldMk cId="4090158831" sldId="2146846046"/>
            <ac:spMk id="44" creationId="{101CEE08-70B3-3472-6292-C766B2C2839A}"/>
          </ac:spMkLst>
        </pc:spChg>
        <pc:spChg chg="mod">
          <ac:chgData name="Karolina Guillen" userId="c1c08796-a0be-47c6-af52-5d31fd96ec50" providerId="ADAL" clId="{806BAAE4-1AA2-4571-AD6E-0FC9D10AB612}" dt="2023-10-23T20:54:59.950" v="687" actId="14100"/>
          <ac:spMkLst>
            <pc:docMk/>
            <pc:sldMk cId="4090158831" sldId="2146846046"/>
            <ac:spMk id="47" creationId="{DBA0283A-0843-A02E-46AC-E31ECEDFE44D}"/>
          </ac:spMkLst>
        </pc:spChg>
      </pc:sldChg>
      <pc:sldChg chg="modSp del mod">
        <pc:chgData name="Karolina Guillen" userId="c1c08796-a0be-47c6-af52-5d31fd96ec50" providerId="ADAL" clId="{806BAAE4-1AA2-4571-AD6E-0FC9D10AB612}" dt="2023-10-25T14:33:50.532" v="691" actId="47"/>
        <pc:sldMkLst>
          <pc:docMk/>
          <pc:sldMk cId="1633556837" sldId="2146846047"/>
        </pc:sldMkLst>
        <pc:spChg chg="mod">
          <ac:chgData name="Karolina Guillen" userId="c1c08796-a0be-47c6-af52-5d31fd96ec50" providerId="ADAL" clId="{806BAAE4-1AA2-4571-AD6E-0FC9D10AB612}" dt="2023-10-23T17:52:56.584" v="31"/>
          <ac:spMkLst>
            <pc:docMk/>
            <pc:sldMk cId="1633556837" sldId="2146846047"/>
            <ac:spMk id="4" creationId="{266BE989-FC87-6742-2706-6F3C1333D0C1}"/>
          </ac:spMkLst>
        </pc:spChg>
      </pc:sldChg>
      <pc:sldChg chg="addSp delSp modSp add mod">
        <pc:chgData name="Karolina Guillen" userId="c1c08796-a0be-47c6-af52-5d31fd96ec50" providerId="ADAL" clId="{806BAAE4-1AA2-4571-AD6E-0FC9D10AB612}" dt="2023-10-23T20:40:37.983" v="632" actId="555"/>
        <pc:sldMkLst>
          <pc:docMk/>
          <pc:sldMk cId="978334463" sldId="2146846054"/>
        </pc:sldMkLst>
        <pc:spChg chg="add mod ord">
          <ac:chgData name="Karolina Guillen" userId="c1c08796-a0be-47c6-af52-5d31fd96ec50" providerId="ADAL" clId="{806BAAE4-1AA2-4571-AD6E-0FC9D10AB612}" dt="2023-10-23T18:06:46.020" v="511" actId="404"/>
          <ac:spMkLst>
            <pc:docMk/>
            <pc:sldMk cId="978334463" sldId="2146846054"/>
            <ac:spMk id="2" creationId="{6AA960E5-313F-7E26-E818-B65B6479DE8B}"/>
          </ac:spMkLst>
        </pc:spChg>
        <pc:spChg chg="mod">
          <ac:chgData name="Karolina Guillen" userId="c1c08796-a0be-47c6-af52-5d31fd96ec50" providerId="ADAL" clId="{806BAAE4-1AA2-4571-AD6E-0FC9D10AB612}" dt="2023-10-23T18:05:48.023" v="385" actId="1036"/>
          <ac:spMkLst>
            <pc:docMk/>
            <pc:sldMk cId="978334463" sldId="2146846054"/>
            <ac:spMk id="4" creationId="{1BF894CE-5EB9-4BB3-F6C7-477E37F6A6AA}"/>
          </ac:spMkLst>
        </pc:spChg>
        <pc:spChg chg="del">
          <ac:chgData name="Karolina Guillen" userId="c1c08796-a0be-47c6-af52-5d31fd96ec50" providerId="ADAL" clId="{806BAAE4-1AA2-4571-AD6E-0FC9D10AB612}" dt="2023-10-23T18:05:45.560" v="374" actId="478"/>
          <ac:spMkLst>
            <pc:docMk/>
            <pc:sldMk cId="978334463" sldId="2146846054"/>
            <ac:spMk id="5" creationId="{E05643E6-230F-D646-CC0E-6F3077E22420}"/>
          </ac:spMkLst>
        </pc:spChg>
        <pc:spChg chg="add mod">
          <ac:chgData name="Karolina Guillen" userId="c1c08796-a0be-47c6-af52-5d31fd96ec50" providerId="ADAL" clId="{806BAAE4-1AA2-4571-AD6E-0FC9D10AB612}" dt="2023-10-23T18:04:26.768" v="185" actId="164"/>
          <ac:spMkLst>
            <pc:docMk/>
            <pc:sldMk cId="978334463" sldId="2146846054"/>
            <ac:spMk id="9" creationId="{35816844-FFF3-AC96-A301-41615A539085}"/>
          </ac:spMkLst>
        </pc:spChg>
        <pc:spChg chg="mod">
          <ac:chgData name="Karolina Guillen" userId="c1c08796-a0be-47c6-af52-5d31fd96ec50" providerId="ADAL" clId="{806BAAE4-1AA2-4571-AD6E-0FC9D10AB612}" dt="2023-10-23T18:04:53.934" v="255" actId="1035"/>
          <ac:spMkLst>
            <pc:docMk/>
            <pc:sldMk cId="978334463" sldId="2146846054"/>
            <ac:spMk id="10" creationId="{96D72E0B-2CAA-59C8-C47A-4B251709B0B9}"/>
          </ac:spMkLst>
        </pc:spChg>
        <pc:spChg chg="mod">
          <ac:chgData name="Karolina Guillen" userId="c1c08796-a0be-47c6-af52-5d31fd96ec50" providerId="ADAL" clId="{806BAAE4-1AA2-4571-AD6E-0FC9D10AB612}" dt="2023-10-23T18:06:11.347" v="472" actId="1036"/>
          <ac:spMkLst>
            <pc:docMk/>
            <pc:sldMk cId="978334463" sldId="2146846054"/>
            <ac:spMk id="11" creationId="{BEA36052-F2AD-CD8A-4ABB-55EF73D61DAC}"/>
          </ac:spMkLst>
        </pc:spChg>
        <pc:spChg chg="mod">
          <ac:chgData name="Karolina Guillen" userId="c1c08796-a0be-47c6-af52-5d31fd96ec50" providerId="ADAL" clId="{806BAAE4-1AA2-4571-AD6E-0FC9D10AB612}" dt="2023-10-23T20:40:37.983" v="632" actId="555"/>
          <ac:spMkLst>
            <pc:docMk/>
            <pc:sldMk cId="978334463" sldId="2146846054"/>
            <ac:spMk id="23" creationId="{1F3F06C8-B600-20A4-4011-6273B24089E6}"/>
          </ac:spMkLst>
        </pc:spChg>
        <pc:spChg chg="mod">
          <ac:chgData name="Karolina Guillen" userId="c1c08796-a0be-47c6-af52-5d31fd96ec50" providerId="ADAL" clId="{806BAAE4-1AA2-4571-AD6E-0FC9D10AB612}" dt="2023-10-23T20:40:37.983" v="632" actId="555"/>
          <ac:spMkLst>
            <pc:docMk/>
            <pc:sldMk cId="978334463" sldId="2146846054"/>
            <ac:spMk id="24" creationId="{FAC87E9A-DB1C-B3B3-EA2B-F670ED0A9C0C}"/>
          </ac:spMkLst>
        </pc:spChg>
        <pc:spChg chg="mod">
          <ac:chgData name="Karolina Guillen" userId="c1c08796-a0be-47c6-af52-5d31fd96ec50" providerId="ADAL" clId="{806BAAE4-1AA2-4571-AD6E-0FC9D10AB612}" dt="2023-10-23T18:06:11.347" v="472" actId="1036"/>
          <ac:spMkLst>
            <pc:docMk/>
            <pc:sldMk cId="978334463" sldId="2146846054"/>
            <ac:spMk id="25" creationId="{845FEED4-6A19-2253-C166-886C3BD75C9E}"/>
          </ac:spMkLst>
        </pc:spChg>
        <pc:grpChg chg="add mod">
          <ac:chgData name="Karolina Guillen" userId="c1c08796-a0be-47c6-af52-5d31fd96ec50" providerId="ADAL" clId="{806BAAE4-1AA2-4571-AD6E-0FC9D10AB612}" dt="2023-10-23T18:06:20.360" v="503" actId="1035"/>
          <ac:grpSpMkLst>
            <pc:docMk/>
            <pc:sldMk cId="978334463" sldId="2146846054"/>
            <ac:grpSpMk id="15" creationId="{97423C1D-CEC2-7D6B-C308-6E552270C2B3}"/>
          </ac:grpSpMkLst>
        </pc:grpChg>
        <pc:graphicFrameChg chg="mod">
          <ac:chgData name="Karolina Guillen" userId="c1c08796-a0be-47c6-af52-5d31fd96ec50" providerId="ADAL" clId="{806BAAE4-1AA2-4571-AD6E-0FC9D10AB612}" dt="2023-10-23T18:06:11.347" v="472" actId="1036"/>
          <ac:graphicFrameMkLst>
            <pc:docMk/>
            <pc:sldMk cId="978334463" sldId="2146846054"/>
            <ac:graphicFrameMk id="21" creationId="{B196851F-FA1C-28D0-8391-40B4395F677F}"/>
          </ac:graphicFrameMkLst>
        </pc:graphicFrameChg>
      </pc:sldChg>
      <pc:sldChg chg="addSp delSp modSp add mod">
        <pc:chgData name="Karolina Guillen" userId="c1c08796-a0be-47c6-af52-5d31fd96ec50" providerId="ADAL" clId="{806BAAE4-1AA2-4571-AD6E-0FC9D10AB612}" dt="2023-10-23T18:11:11.304" v="582" actId="403"/>
        <pc:sldMkLst>
          <pc:docMk/>
          <pc:sldMk cId="953924263" sldId="2146846055"/>
        </pc:sldMkLst>
        <pc:spChg chg="mod ord topLvl">
          <ac:chgData name="Karolina Guillen" userId="c1c08796-a0be-47c6-af52-5d31fd96ec50" providerId="ADAL" clId="{806BAAE4-1AA2-4571-AD6E-0FC9D10AB612}" dt="2023-10-23T18:11:11.304" v="582" actId="403"/>
          <ac:spMkLst>
            <pc:docMk/>
            <pc:sldMk cId="953924263" sldId="2146846055"/>
            <ac:spMk id="2" creationId="{6AA960E5-313F-7E26-E818-B65B6479DE8B}"/>
          </ac:spMkLst>
        </pc:spChg>
        <pc:spChg chg="add mod ord">
          <ac:chgData name="Karolina Guillen" userId="c1c08796-a0be-47c6-af52-5d31fd96ec50" providerId="ADAL" clId="{806BAAE4-1AA2-4571-AD6E-0FC9D10AB612}" dt="2023-10-23T18:09:38.334" v="558" actId="166"/>
          <ac:spMkLst>
            <pc:docMk/>
            <pc:sldMk cId="953924263" sldId="2146846055"/>
            <ac:spMk id="5" creationId="{66BDBD1D-799F-4115-0701-BF5ED0D14EA8}"/>
          </ac:spMkLst>
        </pc:spChg>
        <pc:spChg chg="mod">
          <ac:chgData name="Karolina Guillen" userId="c1c08796-a0be-47c6-af52-5d31fd96ec50" providerId="ADAL" clId="{806BAAE4-1AA2-4571-AD6E-0FC9D10AB612}" dt="2023-10-23T18:07:46.971" v="525" actId="14100"/>
          <ac:spMkLst>
            <pc:docMk/>
            <pc:sldMk cId="953924263" sldId="2146846055"/>
            <ac:spMk id="7" creationId="{81697415-FDF0-F1F1-3CC8-DE11D1025938}"/>
          </ac:spMkLst>
        </pc:spChg>
        <pc:spChg chg="del mod topLvl">
          <ac:chgData name="Karolina Guillen" userId="c1c08796-a0be-47c6-af52-5d31fd96ec50" providerId="ADAL" clId="{806BAAE4-1AA2-4571-AD6E-0FC9D10AB612}" dt="2023-10-23T18:08:08.904" v="530" actId="478"/>
          <ac:spMkLst>
            <pc:docMk/>
            <pc:sldMk cId="953924263" sldId="2146846055"/>
            <ac:spMk id="9" creationId="{35816844-FFF3-AC96-A301-41615A539085}"/>
          </ac:spMkLst>
        </pc:spChg>
        <pc:spChg chg="mod">
          <ac:chgData name="Karolina Guillen" userId="c1c08796-a0be-47c6-af52-5d31fd96ec50" providerId="ADAL" clId="{806BAAE4-1AA2-4571-AD6E-0FC9D10AB612}" dt="2023-10-23T18:09:44.091" v="560" actId="14100"/>
          <ac:spMkLst>
            <pc:docMk/>
            <pc:sldMk cId="953924263" sldId="2146846055"/>
            <ac:spMk id="10" creationId="{96D72E0B-2CAA-59C8-C47A-4B251709B0B9}"/>
          </ac:spMkLst>
        </pc:spChg>
        <pc:spChg chg="mod">
          <ac:chgData name="Karolina Guillen" userId="c1c08796-a0be-47c6-af52-5d31fd96ec50" providerId="ADAL" clId="{806BAAE4-1AA2-4571-AD6E-0FC9D10AB612}" dt="2023-10-23T18:10:36.436" v="579" actId="1036"/>
          <ac:spMkLst>
            <pc:docMk/>
            <pc:sldMk cId="953924263" sldId="2146846055"/>
            <ac:spMk id="11" creationId="{BEA36052-F2AD-CD8A-4ABB-55EF73D61DAC}"/>
          </ac:spMkLst>
        </pc:spChg>
        <pc:spChg chg="ord">
          <ac:chgData name="Karolina Guillen" userId="c1c08796-a0be-47c6-af52-5d31fd96ec50" providerId="ADAL" clId="{806BAAE4-1AA2-4571-AD6E-0FC9D10AB612}" dt="2023-10-23T18:09:37.560" v="555" actId="166"/>
          <ac:spMkLst>
            <pc:docMk/>
            <pc:sldMk cId="953924263" sldId="2146846055"/>
            <ac:spMk id="12" creationId="{914BDBBA-CC9B-1BA5-B083-D4C3DF596941}"/>
          </ac:spMkLst>
        </pc:spChg>
        <pc:spChg chg="ord">
          <ac:chgData name="Karolina Guillen" userId="c1c08796-a0be-47c6-af52-5d31fd96ec50" providerId="ADAL" clId="{806BAAE4-1AA2-4571-AD6E-0FC9D10AB612}" dt="2023-10-23T18:09:37.560" v="555" actId="166"/>
          <ac:spMkLst>
            <pc:docMk/>
            <pc:sldMk cId="953924263" sldId="2146846055"/>
            <ac:spMk id="14" creationId="{BF4D0764-9C9C-1076-EA48-8EAFE9AB72C4}"/>
          </ac:spMkLst>
        </pc:spChg>
        <pc:spChg chg="mod">
          <ac:chgData name="Karolina Guillen" userId="c1c08796-a0be-47c6-af52-5d31fd96ec50" providerId="ADAL" clId="{806BAAE4-1AA2-4571-AD6E-0FC9D10AB612}" dt="2023-10-23T18:10:30.524" v="572" actId="554"/>
          <ac:spMkLst>
            <pc:docMk/>
            <pc:sldMk cId="953924263" sldId="2146846055"/>
            <ac:spMk id="23" creationId="{1F3F06C8-B600-20A4-4011-6273B24089E6}"/>
          </ac:spMkLst>
        </pc:spChg>
        <pc:spChg chg="mod">
          <ac:chgData name="Karolina Guillen" userId="c1c08796-a0be-47c6-af52-5d31fd96ec50" providerId="ADAL" clId="{806BAAE4-1AA2-4571-AD6E-0FC9D10AB612}" dt="2023-10-23T18:10:30.524" v="572" actId="554"/>
          <ac:spMkLst>
            <pc:docMk/>
            <pc:sldMk cId="953924263" sldId="2146846055"/>
            <ac:spMk id="24" creationId="{FAC87E9A-DB1C-B3B3-EA2B-F670ED0A9C0C}"/>
          </ac:spMkLst>
        </pc:spChg>
        <pc:grpChg chg="del">
          <ac:chgData name="Karolina Guillen" userId="c1c08796-a0be-47c6-af52-5d31fd96ec50" providerId="ADAL" clId="{806BAAE4-1AA2-4571-AD6E-0FC9D10AB612}" dt="2023-10-23T18:08:06.015" v="529" actId="165"/>
          <ac:grpSpMkLst>
            <pc:docMk/>
            <pc:sldMk cId="953924263" sldId="2146846055"/>
            <ac:grpSpMk id="15" creationId="{97423C1D-CEC2-7D6B-C308-6E552270C2B3}"/>
          </ac:grpSpMkLst>
        </pc:grpChg>
        <pc:graphicFrameChg chg="mod">
          <ac:chgData name="Karolina Guillen" userId="c1c08796-a0be-47c6-af52-5d31fd96ec50" providerId="ADAL" clId="{806BAAE4-1AA2-4571-AD6E-0FC9D10AB612}" dt="2023-10-23T18:10:06.668" v="565" actId="403"/>
          <ac:graphicFrameMkLst>
            <pc:docMk/>
            <pc:sldMk cId="953924263" sldId="2146846055"/>
            <ac:graphicFrameMk id="21" creationId="{B196851F-FA1C-28D0-8391-40B4395F677F}"/>
          </ac:graphicFrameMkLst>
        </pc:graphicFrameChg>
        <pc:picChg chg="ord">
          <ac:chgData name="Karolina Guillen" userId="c1c08796-a0be-47c6-af52-5d31fd96ec50" providerId="ADAL" clId="{806BAAE4-1AA2-4571-AD6E-0FC9D10AB612}" dt="2023-10-23T18:09:37.560" v="555" actId="166"/>
          <ac:picMkLst>
            <pc:docMk/>
            <pc:sldMk cId="953924263" sldId="2146846055"/>
            <ac:picMk id="3" creationId="{F8AB51E4-649B-C2F5-8F7D-66B65ED1C0B6}"/>
          </ac:picMkLst>
        </pc:picChg>
        <pc:picChg chg="del">
          <ac:chgData name="Karolina Guillen" userId="c1c08796-a0be-47c6-af52-5d31fd96ec50" providerId="ADAL" clId="{806BAAE4-1AA2-4571-AD6E-0FC9D10AB612}" dt="2023-10-23T18:06:57.079" v="513" actId="478"/>
          <ac:picMkLst>
            <pc:docMk/>
            <pc:sldMk cId="953924263" sldId="2146846055"/>
            <ac:picMk id="13" creationId="{63A4B31F-F603-0687-8236-CE7DA588EEBF}"/>
          </ac:picMkLst>
        </pc:picChg>
      </pc:sldChg>
    </pc:docChg>
  </pc:docChgLst>
  <pc:docChgLst>
    <pc:chgData name="Kaileen Cain" userId="21167d2d-fdf2-4320-ae3a-272888c89590" providerId="ADAL" clId="{F68DC312-A31C-4AEB-BF1C-FF710CDB3637}"/>
    <pc:docChg chg="custSel addSld modSld">
      <pc:chgData name="Kaileen Cain" userId="21167d2d-fdf2-4320-ae3a-272888c89590" providerId="ADAL" clId="{F68DC312-A31C-4AEB-BF1C-FF710CDB3637}" dt="2024-04-15T17:05:31.401" v="465"/>
      <pc:docMkLst>
        <pc:docMk/>
      </pc:docMkLst>
      <pc:sldChg chg="modSp mod">
        <pc:chgData name="Kaileen Cain" userId="21167d2d-fdf2-4320-ae3a-272888c89590" providerId="ADAL" clId="{F68DC312-A31C-4AEB-BF1C-FF710CDB3637}" dt="2024-04-01T20:01:30.715" v="264" actId="20577"/>
        <pc:sldMkLst>
          <pc:docMk/>
          <pc:sldMk cId="1259661119" sldId="16304"/>
        </pc:sldMkLst>
        <pc:spChg chg="mod">
          <ac:chgData name="Kaileen Cain" userId="21167d2d-fdf2-4320-ae3a-272888c89590" providerId="ADAL" clId="{F68DC312-A31C-4AEB-BF1C-FF710CDB3637}" dt="2024-04-01T20:01:18.949" v="263" actId="20577"/>
          <ac:spMkLst>
            <pc:docMk/>
            <pc:sldMk cId="1259661119" sldId="16304"/>
            <ac:spMk id="59" creationId="{A5302D62-B5E0-402E-9363-DA37B15A0760}"/>
          </ac:spMkLst>
        </pc:spChg>
        <pc:spChg chg="mod">
          <ac:chgData name="Kaileen Cain" userId="21167d2d-fdf2-4320-ae3a-272888c89590" providerId="ADAL" clId="{F68DC312-A31C-4AEB-BF1C-FF710CDB3637}" dt="2024-04-01T20:01:30.715" v="264" actId="20577"/>
          <ac:spMkLst>
            <pc:docMk/>
            <pc:sldMk cId="1259661119" sldId="16304"/>
            <ac:spMk id="66" creationId="{8B238173-ED7E-4DD4-802E-F4DACF4AA97F}"/>
          </ac:spMkLst>
        </pc:spChg>
      </pc:sldChg>
      <pc:sldChg chg="addSp delSp modSp mod delCm">
        <pc:chgData name="Kaileen Cain" userId="21167d2d-fdf2-4320-ae3a-272888c89590" providerId="ADAL" clId="{F68DC312-A31C-4AEB-BF1C-FF710CDB3637}" dt="2024-04-01T21:06:06.443" v="288" actId="20577"/>
        <pc:sldMkLst>
          <pc:docMk/>
          <pc:sldMk cId="2360611124" sldId="2146846028"/>
        </pc:sldMkLst>
        <pc:spChg chg="mod">
          <ac:chgData name="Kaileen Cain" userId="21167d2d-fdf2-4320-ae3a-272888c89590" providerId="ADAL" clId="{F68DC312-A31C-4AEB-BF1C-FF710CDB3637}" dt="2024-04-01T21:06:06.443" v="288" actId="20577"/>
          <ac:spMkLst>
            <pc:docMk/>
            <pc:sldMk cId="2360611124" sldId="2146846028"/>
            <ac:spMk id="3" creationId="{FC807220-BE6F-E2A7-AE1E-E305636B57FA}"/>
          </ac:spMkLst>
        </pc:spChg>
        <pc:spChg chg="mod">
          <ac:chgData name="Kaileen Cain" userId="21167d2d-fdf2-4320-ae3a-272888c89590" providerId="ADAL" clId="{F68DC312-A31C-4AEB-BF1C-FF710CDB3637}" dt="2024-04-01T21:05:56.557" v="287" actId="20577"/>
          <ac:spMkLst>
            <pc:docMk/>
            <pc:sldMk cId="2360611124" sldId="2146846028"/>
            <ac:spMk id="7" creationId="{03CAC775-4303-EC6C-8724-DFCFCBA9B47F}"/>
          </ac:spMkLst>
        </pc:spChg>
        <pc:spChg chg="mod">
          <ac:chgData name="Kaileen Cain" userId="21167d2d-fdf2-4320-ae3a-272888c89590" providerId="ADAL" clId="{F68DC312-A31C-4AEB-BF1C-FF710CDB3637}" dt="2024-03-25T14:53:45.363" v="128" actId="404"/>
          <ac:spMkLst>
            <pc:docMk/>
            <pc:sldMk cId="2360611124" sldId="2146846028"/>
            <ac:spMk id="12" creationId="{1942E14B-E753-09FC-A6EF-716BD16AB4F7}"/>
          </ac:spMkLst>
        </pc:spChg>
        <pc:spChg chg="mod">
          <ac:chgData name="Kaileen Cain" userId="21167d2d-fdf2-4320-ae3a-272888c89590" providerId="ADAL" clId="{F68DC312-A31C-4AEB-BF1C-FF710CDB3637}" dt="2024-03-25T14:54:09.008" v="149" actId="20577"/>
          <ac:spMkLst>
            <pc:docMk/>
            <pc:sldMk cId="2360611124" sldId="2146846028"/>
            <ac:spMk id="13" creationId="{A9733182-9FE2-CF9C-FA59-4AFEE79A0CB6}"/>
          </ac:spMkLst>
        </pc:spChg>
        <pc:spChg chg="mod">
          <ac:chgData name="Kaileen Cain" userId="21167d2d-fdf2-4320-ae3a-272888c89590" providerId="ADAL" clId="{F68DC312-A31C-4AEB-BF1C-FF710CDB3637}" dt="2024-03-25T14:28:01.209" v="52" actId="113"/>
          <ac:spMkLst>
            <pc:docMk/>
            <pc:sldMk cId="2360611124" sldId="2146846028"/>
            <ac:spMk id="14" creationId="{11350745-10AC-ACB0-CD36-9AECD9EDCC3E}"/>
          </ac:spMkLst>
        </pc:spChg>
        <pc:spChg chg="mod">
          <ac:chgData name="Kaileen Cain" userId="21167d2d-fdf2-4320-ae3a-272888c89590" providerId="ADAL" clId="{F68DC312-A31C-4AEB-BF1C-FF710CDB3637}" dt="2024-04-01T21:05:18.040" v="277" actId="12789"/>
          <ac:spMkLst>
            <pc:docMk/>
            <pc:sldMk cId="2360611124" sldId="2146846028"/>
            <ac:spMk id="19" creationId="{0EBE058D-A0A3-74CE-6B0C-38A7D4BDDCBF}"/>
          </ac:spMkLst>
        </pc:spChg>
        <pc:spChg chg="mod">
          <ac:chgData name="Kaileen Cain" userId="21167d2d-fdf2-4320-ae3a-272888c89590" providerId="ADAL" clId="{F68DC312-A31C-4AEB-BF1C-FF710CDB3637}" dt="2024-04-01T21:05:36.029" v="282" actId="20577"/>
          <ac:spMkLst>
            <pc:docMk/>
            <pc:sldMk cId="2360611124" sldId="2146846028"/>
            <ac:spMk id="20" creationId="{ACF50B05-F411-67F1-AE7B-7F9CCAD5A0B2}"/>
          </ac:spMkLst>
        </pc:spChg>
        <pc:spChg chg="mod">
          <ac:chgData name="Kaileen Cain" userId="21167d2d-fdf2-4320-ae3a-272888c89590" providerId="ADAL" clId="{F68DC312-A31C-4AEB-BF1C-FF710CDB3637}" dt="2024-04-01T21:05:18.040" v="277" actId="12789"/>
          <ac:spMkLst>
            <pc:docMk/>
            <pc:sldMk cId="2360611124" sldId="2146846028"/>
            <ac:spMk id="21" creationId="{D02FF4F6-B777-7BA0-7C66-826D8E9A997D}"/>
          </ac:spMkLst>
        </pc:spChg>
        <pc:spChg chg="mod">
          <ac:chgData name="Kaileen Cain" userId="21167d2d-fdf2-4320-ae3a-272888c89590" providerId="ADAL" clId="{F68DC312-A31C-4AEB-BF1C-FF710CDB3637}" dt="2024-04-01T21:05:18.040" v="277" actId="12789"/>
          <ac:spMkLst>
            <pc:docMk/>
            <pc:sldMk cId="2360611124" sldId="2146846028"/>
            <ac:spMk id="25" creationId="{2EBF6D5C-592E-460B-2472-7A8488703B74}"/>
          </ac:spMkLst>
        </pc:spChg>
        <pc:spChg chg="mod">
          <ac:chgData name="Kaileen Cain" userId="21167d2d-fdf2-4320-ae3a-272888c89590" providerId="ADAL" clId="{F68DC312-A31C-4AEB-BF1C-FF710CDB3637}" dt="2024-03-25T14:38:31.445" v="64" actId="113"/>
          <ac:spMkLst>
            <pc:docMk/>
            <pc:sldMk cId="2360611124" sldId="2146846028"/>
            <ac:spMk id="28" creationId="{EC3FB3CE-81C3-D51C-93BF-2C285873DAE3}"/>
          </ac:spMkLst>
        </pc:spChg>
        <pc:picChg chg="add mod">
          <ac:chgData name="Kaileen Cain" userId="21167d2d-fdf2-4320-ae3a-272888c89590" providerId="ADAL" clId="{F68DC312-A31C-4AEB-BF1C-FF710CDB3637}" dt="2024-03-25T14:37:49.286" v="59" actId="1076"/>
          <ac:picMkLst>
            <pc:docMk/>
            <pc:sldMk cId="2360611124" sldId="2146846028"/>
            <ac:picMk id="2" creationId="{D76E490C-485C-29A0-5505-E2423B0C9E5F}"/>
          </ac:picMkLst>
        </pc:picChg>
        <pc:picChg chg="del">
          <ac:chgData name="Kaileen Cain" userId="21167d2d-fdf2-4320-ae3a-272888c89590" providerId="ADAL" clId="{F68DC312-A31C-4AEB-BF1C-FF710CDB3637}" dt="2024-03-25T14:28:57.350" v="54" actId="478"/>
          <ac:picMkLst>
            <pc:docMk/>
            <pc:sldMk cId="2360611124" sldId="2146846028"/>
            <ac:picMk id="20" creationId="{3050B890-090B-B8AE-F4B6-E02FD051CE0D}"/>
          </ac:picMkLst>
        </pc:picChg>
        <pc:picChg chg="del">
          <ac:chgData name="Kaileen Cain" userId="21167d2d-fdf2-4320-ae3a-272888c89590" providerId="ADAL" clId="{F68DC312-A31C-4AEB-BF1C-FF710CDB3637}" dt="2024-03-25T14:37:43.488" v="57" actId="478"/>
          <ac:picMkLst>
            <pc:docMk/>
            <pc:sldMk cId="2360611124" sldId="2146846028"/>
            <ac:picMk id="1034" creationId="{D8BC21B4-819A-042C-0DD8-308C9932E3F6}"/>
          </ac:picMkLst>
        </pc:picChg>
        <pc:extLst>
          <p:ext xmlns:p="http://schemas.openxmlformats.org/presentationml/2006/main" uri="{D6D511B9-2390-475A-947B-AFAB55BFBCF1}">
            <pc226:cmChg xmlns:pc226="http://schemas.microsoft.com/office/powerpoint/2022/06/main/command" chg="del">
              <pc226:chgData name="Kaileen Cain" userId="21167d2d-fdf2-4320-ae3a-272888c89590" providerId="ADAL" clId="{F68DC312-A31C-4AEB-BF1C-FF710CDB3637}" dt="2024-03-25T14:38:37.309" v="65"/>
              <pc2:cmMkLst xmlns:pc2="http://schemas.microsoft.com/office/powerpoint/2019/9/main/command">
                <pc:docMk/>
                <pc:sldMk cId="2360611124" sldId="2146846028"/>
                <pc2:cmMk id="{3D8BBD1E-AEAC-4F5A-9071-A5412D59297A}"/>
              </pc2:cmMkLst>
            </pc226:cmChg>
          </p:ext>
        </pc:extLst>
      </pc:sldChg>
      <pc:sldChg chg="addSp modSp mod">
        <pc:chgData name="Kaileen Cain" userId="21167d2d-fdf2-4320-ae3a-272888c89590" providerId="ADAL" clId="{F68DC312-A31C-4AEB-BF1C-FF710CDB3637}" dt="2024-03-25T17:51:12.909" v="205"/>
        <pc:sldMkLst>
          <pc:docMk/>
          <pc:sldMk cId="2268208791" sldId="2146846032"/>
        </pc:sldMkLst>
        <pc:spChg chg="mod">
          <ac:chgData name="Kaileen Cain" userId="21167d2d-fdf2-4320-ae3a-272888c89590" providerId="ADAL" clId="{F68DC312-A31C-4AEB-BF1C-FF710CDB3637}" dt="2024-03-25T17:34:06.141" v="154" actId="1076"/>
          <ac:spMkLst>
            <pc:docMk/>
            <pc:sldMk cId="2268208791" sldId="2146846032"/>
            <ac:spMk id="61" creationId="{46B324AA-3406-A695-A2FA-26FF57045077}"/>
          </ac:spMkLst>
        </pc:spChg>
        <pc:spChg chg="add mod">
          <ac:chgData name="Kaileen Cain" userId="21167d2d-fdf2-4320-ae3a-272888c89590" providerId="ADAL" clId="{F68DC312-A31C-4AEB-BF1C-FF710CDB3637}" dt="2024-03-25T17:35:08.442" v="175" actId="164"/>
          <ac:spMkLst>
            <pc:docMk/>
            <pc:sldMk cId="2268208791" sldId="2146846032"/>
            <ac:spMk id="65" creationId="{ED01F984-0573-7A53-25CC-B12CB15FB95A}"/>
          </ac:spMkLst>
        </pc:spChg>
        <pc:spChg chg="add mod">
          <ac:chgData name="Kaileen Cain" userId="21167d2d-fdf2-4320-ae3a-272888c89590" providerId="ADAL" clId="{F68DC312-A31C-4AEB-BF1C-FF710CDB3637}" dt="2024-03-25T17:35:08.442" v="175" actId="164"/>
          <ac:spMkLst>
            <pc:docMk/>
            <pc:sldMk cId="2268208791" sldId="2146846032"/>
            <ac:spMk id="66" creationId="{6C54CFDF-4397-F005-C89A-4227EFF6E4F3}"/>
          </ac:spMkLst>
        </pc:spChg>
        <pc:spChg chg="add mod">
          <ac:chgData name="Kaileen Cain" userId="21167d2d-fdf2-4320-ae3a-272888c89590" providerId="ADAL" clId="{F68DC312-A31C-4AEB-BF1C-FF710CDB3637}" dt="2024-03-25T17:51:12.909" v="205"/>
          <ac:spMkLst>
            <pc:docMk/>
            <pc:sldMk cId="2268208791" sldId="2146846032"/>
            <ac:spMk id="69" creationId="{30B1F588-7870-5AAA-AE4D-0F2DCD4FDD37}"/>
          </ac:spMkLst>
        </pc:spChg>
        <pc:spChg chg="add">
          <ac:chgData name="Kaileen Cain" userId="21167d2d-fdf2-4320-ae3a-272888c89590" providerId="ADAL" clId="{F68DC312-A31C-4AEB-BF1C-FF710CDB3637}" dt="2024-03-25T17:50:33.085" v="180"/>
          <ac:spMkLst>
            <pc:docMk/>
            <pc:sldMk cId="2268208791" sldId="2146846032"/>
            <ac:spMk id="70" creationId="{7AE6DC23-D249-DACB-6B65-F9491E7CD767}"/>
          </ac:spMkLst>
        </pc:spChg>
        <pc:spChg chg="add mod">
          <ac:chgData name="Kaileen Cain" userId="21167d2d-fdf2-4320-ae3a-272888c89590" providerId="ADAL" clId="{F68DC312-A31C-4AEB-BF1C-FF710CDB3637}" dt="2024-03-25T17:51:05.516" v="204" actId="14100"/>
          <ac:spMkLst>
            <pc:docMk/>
            <pc:sldMk cId="2268208791" sldId="2146846032"/>
            <ac:spMk id="73" creationId="{CEAAD23E-8CA4-72CD-2DAE-B3E8868CF901}"/>
          </ac:spMkLst>
        </pc:spChg>
        <pc:grpChg chg="add mod">
          <ac:chgData name="Kaileen Cain" userId="21167d2d-fdf2-4320-ae3a-272888c89590" providerId="ADAL" clId="{F68DC312-A31C-4AEB-BF1C-FF710CDB3637}" dt="2024-03-25T17:35:08.442" v="175" actId="164"/>
          <ac:grpSpMkLst>
            <pc:docMk/>
            <pc:sldMk cId="2268208791" sldId="2146846032"/>
            <ac:grpSpMk id="67" creationId="{DA3A13CD-29A2-CAB5-4231-CB9FCB639616}"/>
          </ac:grpSpMkLst>
        </pc:grpChg>
        <pc:picChg chg="add mod">
          <ac:chgData name="Kaileen Cain" userId="21167d2d-fdf2-4320-ae3a-272888c89590" providerId="ADAL" clId="{F68DC312-A31C-4AEB-BF1C-FF710CDB3637}" dt="2024-03-25T17:50:44.258" v="184" actId="1076"/>
          <ac:picMkLst>
            <pc:docMk/>
            <pc:sldMk cId="2268208791" sldId="2146846032"/>
            <ac:picMk id="72" creationId="{5457D809-77C5-C62D-3112-3D5B65B720E4}"/>
          </ac:picMkLst>
        </pc:picChg>
        <pc:picChg chg="add mod">
          <ac:chgData name="Kaileen Cain" userId="21167d2d-fdf2-4320-ae3a-272888c89590" providerId="ADAL" clId="{F68DC312-A31C-4AEB-BF1C-FF710CDB3637}" dt="2024-03-25T17:35:08.442" v="175" actId="164"/>
          <ac:picMkLst>
            <pc:docMk/>
            <pc:sldMk cId="2268208791" sldId="2146846032"/>
            <ac:picMk id="2050" creationId="{005F695A-856A-7F2C-8203-6DAEC32E6DA6}"/>
          </ac:picMkLst>
        </pc:picChg>
      </pc:sldChg>
      <pc:sldChg chg="modSp mod">
        <pc:chgData name="Kaileen Cain" userId="21167d2d-fdf2-4320-ae3a-272888c89590" providerId="ADAL" clId="{F68DC312-A31C-4AEB-BF1C-FF710CDB3637}" dt="2024-04-01T19:55:36.160" v="254" actId="20577"/>
        <pc:sldMkLst>
          <pc:docMk/>
          <pc:sldMk cId="451430938" sldId="2146846037"/>
        </pc:sldMkLst>
        <pc:graphicFrameChg chg="modGraphic">
          <ac:chgData name="Kaileen Cain" userId="21167d2d-fdf2-4320-ae3a-272888c89590" providerId="ADAL" clId="{F68DC312-A31C-4AEB-BF1C-FF710CDB3637}" dt="2024-04-01T19:55:36.160" v="254" actId="20577"/>
          <ac:graphicFrameMkLst>
            <pc:docMk/>
            <pc:sldMk cId="451430938" sldId="2146846037"/>
            <ac:graphicFrameMk id="6" creationId="{3F6A1D03-6F6D-33BF-1134-41E3E0FF1F14}"/>
          </ac:graphicFrameMkLst>
        </pc:graphicFrameChg>
      </pc:sldChg>
      <pc:sldChg chg="addSp delSp modSp mod modCm">
        <pc:chgData name="Kaileen Cain" userId="21167d2d-fdf2-4320-ae3a-272888c89590" providerId="ADAL" clId="{F68DC312-A31C-4AEB-BF1C-FF710CDB3637}" dt="2024-04-01T21:10:50.286" v="289"/>
        <pc:sldMkLst>
          <pc:docMk/>
          <pc:sldMk cId="2452001193" sldId="2146846038"/>
        </pc:sldMkLst>
        <pc:picChg chg="add mod">
          <ac:chgData name="Kaileen Cain" userId="21167d2d-fdf2-4320-ae3a-272888c89590" providerId="ADAL" clId="{F68DC312-A31C-4AEB-BF1C-FF710CDB3637}" dt="2024-04-01T13:12:55.918" v="224" actId="1076"/>
          <ac:picMkLst>
            <pc:docMk/>
            <pc:sldMk cId="2452001193" sldId="2146846038"/>
            <ac:picMk id="5" creationId="{536AD006-CD32-1940-E1CF-28FB3DA27EAC}"/>
          </ac:picMkLst>
        </pc:picChg>
        <pc:picChg chg="add del mod">
          <ac:chgData name="Kaileen Cain" userId="21167d2d-fdf2-4320-ae3a-272888c89590" providerId="ADAL" clId="{F68DC312-A31C-4AEB-BF1C-FF710CDB3637}" dt="2024-04-01T13:13:08.211" v="228" actId="478"/>
          <ac:picMkLst>
            <pc:docMk/>
            <pc:sldMk cId="2452001193" sldId="2146846038"/>
            <ac:picMk id="9" creationId="{CD5EF4E0-CE81-2B25-D916-FD668477C953}"/>
          </ac:picMkLst>
        </pc:picChg>
        <pc:picChg chg="add del mod">
          <ac:chgData name="Kaileen Cain" userId="21167d2d-fdf2-4320-ae3a-272888c89590" providerId="ADAL" clId="{F68DC312-A31C-4AEB-BF1C-FF710CDB3637}" dt="2024-04-01T13:13:09.576" v="229" actId="478"/>
          <ac:picMkLst>
            <pc:docMk/>
            <pc:sldMk cId="2452001193" sldId="2146846038"/>
            <ac:picMk id="13" creationId="{70EB4A8E-919D-C04B-BC1C-1206B4310174}"/>
          </ac:picMkLst>
        </pc:picChg>
        <pc:picChg chg="mod">
          <ac:chgData name="Kaileen Cain" userId="21167d2d-fdf2-4320-ae3a-272888c89590" providerId="ADAL" clId="{F68DC312-A31C-4AEB-BF1C-FF710CDB3637}" dt="2024-04-01T13:13:01.150" v="225" actId="1076"/>
          <ac:picMkLst>
            <pc:docMk/>
            <pc:sldMk cId="2452001193" sldId="2146846038"/>
            <ac:picMk id="18" creationId="{D2EEC0B4-BD61-FCAA-1CC8-F4A74AD3C70E}"/>
          </ac:picMkLst>
        </pc:picChg>
        <pc:picChg chg="del">
          <ac:chgData name="Kaileen Cain" userId="21167d2d-fdf2-4320-ae3a-272888c89590" providerId="ADAL" clId="{F68DC312-A31C-4AEB-BF1C-FF710CDB3637}" dt="2024-04-01T13:12:50.388" v="222" actId="478"/>
          <ac:picMkLst>
            <pc:docMk/>
            <pc:sldMk cId="2452001193" sldId="2146846038"/>
            <ac:picMk id="1036" creationId="{E086032F-D95D-EC86-E62D-8B4F569AA12B}"/>
          </ac:picMkLst>
        </pc:picChg>
        <pc:picChg chg="mod">
          <ac:chgData name="Kaileen Cain" userId="21167d2d-fdf2-4320-ae3a-272888c89590" providerId="ADAL" clId="{F68DC312-A31C-4AEB-BF1C-FF710CDB3637}" dt="2024-04-01T13:13:05.092" v="227" actId="1037"/>
          <ac:picMkLst>
            <pc:docMk/>
            <pc:sldMk cId="2452001193" sldId="2146846038"/>
            <ac:picMk id="1052" creationId="{15B58BE4-7C38-4267-0367-25716564E82A}"/>
          </ac:picMkLst>
        </pc:pic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F68DC312-A31C-4AEB-BF1C-FF710CDB3637}" dt="2024-04-01T21:10:50.286" v="289"/>
              <pc2:cmMkLst xmlns:pc2="http://schemas.microsoft.com/office/powerpoint/2019/9/main/command">
                <pc:docMk/>
                <pc:sldMk cId="2452001193" sldId="2146846038"/>
                <pc2:cmMk id="{6417AD02-4715-4483-A7EC-2830C3A756F4}"/>
              </pc2:cmMkLst>
              <pc226:cmRplyChg chg="add">
                <pc226:chgData name="Kaileen Cain" userId="21167d2d-fdf2-4320-ae3a-272888c89590" providerId="ADAL" clId="{F68DC312-A31C-4AEB-BF1C-FF710CDB3637}" dt="2024-04-01T21:10:50.286" v="289"/>
                <pc2:cmRplyMkLst xmlns:pc2="http://schemas.microsoft.com/office/powerpoint/2019/9/main/command">
                  <pc:docMk/>
                  <pc:sldMk cId="2452001193" sldId="2146846038"/>
                  <pc2:cmMk id="{6417AD02-4715-4483-A7EC-2830C3A756F4}"/>
                  <pc2:cmRplyMk id="{41EA648D-91C9-42AC-9126-CA7DD4684994}"/>
                </pc2:cmRplyMkLst>
              </pc226:cmRplyChg>
            </pc226:cmChg>
          </p:ext>
        </pc:extLst>
      </pc:sldChg>
      <pc:sldChg chg="modSp mod">
        <pc:chgData name="Kaileen Cain" userId="21167d2d-fdf2-4320-ae3a-272888c89590" providerId="ADAL" clId="{F68DC312-A31C-4AEB-BF1C-FF710CDB3637}" dt="2024-04-01T19:56:49.792" v="258" actId="20577"/>
        <pc:sldMkLst>
          <pc:docMk/>
          <pc:sldMk cId="380113142" sldId="2146846040"/>
        </pc:sldMkLst>
        <pc:graphicFrameChg chg="mod">
          <ac:chgData name="Kaileen Cain" userId="21167d2d-fdf2-4320-ae3a-272888c89590" providerId="ADAL" clId="{F68DC312-A31C-4AEB-BF1C-FF710CDB3637}" dt="2024-04-01T19:56:49.792" v="258" actId="20577"/>
          <ac:graphicFrameMkLst>
            <pc:docMk/>
            <pc:sldMk cId="380113142" sldId="2146846040"/>
            <ac:graphicFrameMk id="8" creationId="{41D9CEBC-0043-B0D7-F82F-1C15645F33D3}"/>
          </ac:graphicFrameMkLst>
        </pc:graphicFrameChg>
      </pc:sldChg>
      <pc:sldChg chg="modSp mod addCm">
        <pc:chgData name="Kaileen Cain" userId="21167d2d-fdf2-4320-ae3a-272888c89590" providerId="ADAL" clId="{F68DC312-A31C-4AEB-BF1C-FF710CDB3637}" dt="2024-04-01T19:24:01.251" v="234" actId="20577"/>
        <pc:sldMkLst>
          <pc:docMk/>
          <pc:sldMk cId="3133499737" sldId="2146846048"/>
        </pc:sldMkLst>
        <pc:spChg chg="mod">
          <ac:chgData name="Kaileen Cain" userId="21167d2d-fdf2-4320-ae3a-272888c89590" providerId="ADAL" clId="{F68DC312-A31C-4AEB-BF1C-FF710CDB3637}" dt="2024-04-01T19:19:59.094" v="233" actId="20577"/>
          <ac:spMkLst>
            <pc:docMk/>
            <pc:sldMk cId="3133499737" sldId="2146846048"/>
            <ac:spMk id="7" creationId="{3AEA11D5-38E7-5234-E459-93A79645A473}"/>
          </ac:spMkLst>
        </pc:spChg>
        <pc:spChg chg="mod">
          <ac:chgData name="Kaileen Cain" userId="21167d2d-fdf2-4320-ae3a-272888c89590" providerId="ADAL" clId="{F68DC312-A31C-4AEB-BF1C-FF710CDB3637}" dt="2024-03-25T14:27:22.800" v="49" actId="1035"/>
          <ac:spMkLst>
            <pc:docMk/>
            <pc:sldMk cId="3133499737" sldId="2146846048"/>
            <ac:spMk id="11" creationId="{EB730851-8501-4625-FA58-CC633FEA0331}"/>
          </ac:spMkLst>
        </pc:spChg>
        <pc:spChg chg="mod">
          <ac:chgData name="Kaileen Cain" userId="21167d2d-fdf2-4320-ae3a-272888c89590" providerId="ADAL" clId="{F68DC312-A31C-4AEB-BF1C-FF710CDB3637}" dt="2024-04-01T19:24:01.251" v="234" actId="20577"/>
          <ac:spMkLst>
            <pc:docMk/>
            <pc:sldMk cId="3133499737" sldId="2146846048"/>
            <ac:spMk id="31" creationId="{ECC6A240-FB5D-4343-3BBC-1C4CE43BB954}"/>
          </ac:spMkLst>
        </pc:spChg>
        <pc:graphicFrameChg chg="modGraphic">
          <ac:chgData name="Kaileen Cain" userId="21167d2d-fdf2-4320-ae3a-272888c89590" providerId="ADAL" clId="{F68DC312-A31C-4AEB-BF1C-FF710CDB3637}" dt="2024-04-01T19:19:56.022" v="231" actId="20577"/>
          <ac:graphicFrameMkLst>
            <pc:docMk/>
            <pc:sldMk cId="3133499737" sldId="2146846048"/>
            <ac:graphicFrameMk id="10" creationId="{1AF5C13C-2004-DCE5-C58B-5F2FD78FE092}"/>
          </ac:graphicFrameMkLst>
        </pc:graphicFrame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F68DC312-A31C-4AEB-BF1C-FF710CDB3637}" dt="2024-03-25T14:27:38.049" v="50"/>
              <pc2:cmMkLst xmlns:pc2="http://schemas.microsoft.com/office/powerpoint/2019/9/main/command">
                <pc:docMk/>
                <pc:sldMk cId="3133499737" sldId="2146846048"/>
                <pc2:cmMk id="{07AC22D4-29FA-464D-95F6-DCF753FD9297}"/>
              </pc2:cmMkLst>
            </pc226:cmChg>
          </p:ext>
        </pc:extLst>
      </pc:sldChg>
      <pc:sldChg chg="addSp delSp modSp mod delCm modCm">
        <pc:chgData name="Kaileen Cain" userId="21167d2d-fdf2-4320-ae3a-272888c89590" providerId="ADAL" clId="{F68DC312-A31C-4AEB-BF1C-FF710CDB3637}" dt="2024-04-01T12:56:15.847" v="207" actId="14100"/>
        <pc:sldMkLst>
          <pc:docMk/>
          <pc:sldMk cId="2591576866" sldId="2146846053"/>
        </pc:sldMkLst>
        <pc:spChg chg="mod">
          <ac:chgData name="Kaileen Cain" userId="21167d2d-fdf2-4320-ae3a-272888c89590" providerId="ADAL" clId="{F68DC312-A31C-4AEB-BF1C-FF710CDB3637}" dt="2024-03-25T14:39:23.759" v="74" actId="1036"/>
          <ac:spMkLst>
            <pc:docMk/>
            <pc:sldMk cId="2591576866" sldId="2146846053"/>
            <ac:spMk id="1040" creationId="{212F06A9-A72E-51CE-A284-7FDA1F7EF374}"/>
          </ac:spMkLst>
        </pc:spChg>
        <pc:spChg chg="mod">
          <ac:chgData name="Kaileen Cain" userId="21167d2d-fdf2-4320-ae3a-272888c89590" providerId="ADAL" clId="{F68DC312-A31C-4AEB-BF1C-FF710CDB3637}" dt="2024-03-25T14:39:28.632" v="76" actId="20577"/>
          <ac:spMkLst>
            <pc:docMk/>
            <pc:sldMk cId="2591576866" sldId="2146846053"/>
            <ac:spMk id="1047" creationId="{070C14E5-3685-19EF-36BA-DC67DDC85362}"/>
          </ac:spMkLst>
        </pc:spChg>
        <pc:picChg chg="add mod">
          <ac:chgData name="Kaileen Cain" userId="21167d2d-fdf2-4320-ae3a-272888c89590" providerId="ADAL" clId="{F68DC312-A31C-4AEB-BF1C-FF710CDB3637}" dt="2024-03-25T14:39:54.319" v="80" actId="1076"/>
          <ac:picMkLst>
            <pc:docMk/>
            <pc:sldMk cId="2591576866" sldId="2146846053"/>
            <ac:picMk id="1026" creationId="{50A3081C-38F9-F65D-CD85-4DD9121D9D8C}"/>
          </ac:picMkLst>
        </pc:picChg>
        <pc:picChg chg="del">
          <ac:chgData name="Kaileen Cain" userId="21167d2d-fdf2-4320-ae3a-272888c89590" providerId="ADAL" clId="{F68DC312-A31C-4AEB-BF1C-FF710CDB3637}" dt="2024-03-25T14:39:41.947" v="77" actId="478"/>
          <ac:picMkLst>
            <pc:docMk/>
            <pc:sldMk cId="2591576866" sldId="2146846053"/>
            <ac:picMk id="1046" creationId="{C1EBAFA5-51FF-8235-650A-8BAFE66834B5}"/>
          </ac:picMkLst>
        </pc:picChg>
        <pc:cxnChg chg="mod">
          <ac:chgData name="Kaileen Cain" userId="21167d2d-fdf2-4320-ae3a-272888c89590" providerId="ADAL" clId="{F68DC312-A31C-4AEB-BF1C-FF710CDB3637}" dt="2024-04-01T12:56:15.847" v="207" actId="14100"/>
          <ac:cxnSpMkLst>
            <pc:docMk/>
            <pc:sldMk cId="2591576866" sldId="2146846053"/>
            <ac:cxnSpMk id="2" creationId="{3AB17C8C-DE56-E092-019A-F986C11625C4}"/>
          </ac:cxnSpMkLst>
        </pc:cxn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F68DC312-A31C-4AEB-BF1C-FF710CDB3637}" dt="2024-03-25T14:40:21.308" v="82"/>
              <pc2:cmMkLst xmlns:pc2="http://schemas.microsoft.com/office/powerpoint/2019/9/main/command">
                <pc:docMk/>
                <pc:sldMk cId="2591576866" sldId="2146846053"/>
                <pc2:cmMk id="{90C70F0B-5C55-446D-B23B-15EA3DDA904F}"/>
              </pc2:cmMkLst>
              <pc226:cmRplyChg chg="del">
                <pc226:chgData name="Kaileen Cain" userId="21167d2d-fdf2-4320-ae3a-272888c89590" providerId="ADAL" clId="{F68DC312-A31C-4AEB-BF1C-FF710CDB3637}" dt="2024-03-25T14:40:04.148" v="81"/>
                <pc2:cmRplyMkLst xmlns:pc2="http://schemas.microsoft.com/office/powerpoint/2019/9/main/command">
                  <pc:docMk/>
                  <pc:sldMk cId="2591576866" sldId="2146846053"/>
                  <pc2:cmMk id="{90C70F0B-5C55-446D-B23B-15EA3DDA904F}"/>
                  <pc2:cmRplyMk id="{8D739006-D927-4721-A42F-1E5777AA5AA2}"/>
                </pc2:cmRplyMkLst>
              </pc226:cmRplyChg>
            </pc226:cmChg>
            <pc226:cmChg xmlns:pc226="http://schemas.microsoft.com/office/powerpoint/2022/06/main/command" chg="del">
              <pc226:chgData name="Kaileen Cain" userId="21167d2d-fdf2-4320-ae3a-272888c89590" providerId="ADAL" clId="{F68DC312-A31C-4AEB-BF1C-FF710CDB3637}" dt="2024-03-25T14:30:10.231" v="56"/>
              <pc2:cmMkLst xmlns:pc2="http://schemas.microsoft.com/office/powerpoint/2019/9/main/command">
                <pc:docMk/>
                <pc:sldMk cId="2591576866" sldId="2146846053"/>
                <pc2:cmMk id="{20C3CE6B-5209-43EB-9064-D07309EFAB96}"/>
              </pc2:cmMkLst>
              <pc226:cmRplyChg chg="del">
                <pc226:chgData name="Kaileen Cain" userId="21167d2d-fdf2-4320-ae3a-272888c89590" providerId="ADAL" clId="{F68DC312-A31C-4AEB-BF1C-FF710CDB3637}" dt="2024-03-25T14:30:01.634" v="55"/>
                <pc2:cmRplyMkLst xmlns:pc2="http://schemas.microsoft.com/office/powerpoint/2019/9/main/command">
                  <pc:docMk/>
                  <pc:sldMk cId="2591576866" sldId="2146846053"/>
                  <pc2:cmMk id="{20C3CE6B-5209-43EB-9064-D07309EFAB96}"/>
                  <pc2:cmRplyMk id="{313FADE5-205B-47BA-B529-902F0CCEC146}"/>
                </pc2:cmRplyMkLst>
              </pc226:cmRplyChg>
            </pc226:cmChg>
          </p:ext>
        </pc:extLst>
      </pc:sldChg>
      <pc:sldChg chg="addSp delSp modSp add mod">
        <pc:chgData name="Kaileen Cain" userId="21167d2d-fdf2-4320-ae3a-272888c89590" providerId="ADAL" clId="{F68DC312-A31C-4AEB-BF1C-FF710CDB3637}" dt="2024-04-15T17:05:31.401" v="465"/>
        <pc:sldMkLst>
          <pc:docMk/>
          <pc:sldMk cId="3087690890" sldId="2146846063"/>
        </pc:sldMkLst>
        <pc:spChg chg="del">
          <ac:chgData name="Kaileen Cain" userId="21167d2d-fdf2-4320-ae3a-272888c89590" providerId="ADAL" clId="{F68DC312-A31C-4AEB-BF1C-FF710CDB3637}" dt="2024-04-04T18:44:22.333" v="291" actId="478"/>
          <ac:spMkLst>
            <pc:docMk/>
            <pc:sldMk cId="3087690890" sldId="2146846063"/>
            <ac:spMk id="2" creationId="{90C2B435-67C9-F181-8FF3-EA5EE1423E31}"/>
          </ac:spMkLst>
        </pc:spChg>
        <pc:spChg chg="add mod">
          <ac:chgData name="Kaileen Cain" userId="21167d2d-fdf2-4320-ae3a-272888c89590" providerId="ADAL" clId="{F68DC312-A31C-4AEB-BF1C-FF710CDB3637}" dt="2024-04-15T17:05:26.429" v="464"/>
          <ac:spMkLst>
            <pc:docMk/>
            <pc:sldMk cId="3087690890" sldId="2146846063"/>
            <ac:spMk id="8" creationId="{C4F15DCD-0FD6-B336-7FD1-6379EF9770D7}"/>
          </ac:spMkLst>
        </pc:spChg>
        <pc:picChg chg="add del mod">
          <ac:chgData name="Kaileen Cain" userId="21167d2d-fdf2-4320-ae3a-272888c89590" providerId="ADAL" clId="{F68DC312-A31C-4AEB-BF1C-FF710CDB3637}" dt="2024-04-04T18:46:06.563" v="305" actId="478"/>
          <ac:picMkLst>
            <pc:docMk/>
            <pc:sldMk cId="3087690890" sldId="2146846063"/>
            <ac:picMk id="5" creationId="{BACDA879-D5CA-DD80-B9BF-830085B5675B}"/>
          </ac:picMkLst>
        </pc:picChg>
        <pc:picChg chg="add mod">
          <ac:chgData name="Kaileen Cain" userId="21167d2d-fdf2-4320-ae3a-272888c89590" providerId="ADAL" clId="{F68DC312-A31C-4AEB-BF1C-FF710CDB3637}" dt="2024-04-15T17:05:31.401" v="465"/>
          <ac:picMkLst>
            <pc:docMk/>
            <pc:sldMk cId="3087690890" sldId="2146846063"/>
            <ac:picMk id="7" creationId="{CF9EEEF9-9B01-DAD8-E5C4-C23B15FAA487}"/>
          </ac:picMkLst>
        </pc:picChg>
      </pc:sldChg>
      <pc:sldChg chg="addSp delSp modSp add mod">
        <pc:chgData name="Kaileen Cain" userId="21167d2d-fdf2-4320-ae3a-272888c89590" providerId="ADAL" clId="{F68DC312-A31C-4AEB-BF1C-FF710CDB3637}" dt="2024-04-04T18:59:57.961" v="463" actId="166"/>
        <pc:sldMkLst>
          <pc:docMk/>
          <pc:sldMk cId="562046458" sldId="2146846064"/>
        </pc:sldMkLst>
        <pc:spChg chg="ord">
          <ac:chgData name="Kaileen Cain" userId="21167d2d-fdf2-4320-ae3a-272888c89590" providerId="ADAL" clId="{F68DC312-A31C-4AEB-BF1C-FF710CDB3637}" dt="2024-04-04T18:59:57.961" v="463" actId="166"/>
          <ac:spMkLst>
            <pc:docMk/>
            <pc:sldMk cId="562046458" sldId="2146846064"/>
            <ac:spMk id="8" creationId="{C4F15DCD-0FD6-B336-7FD1-6379EF9770D7}"/>
          </ac:spMkLst>
        </pc:spChg>
        <pc:grpChg chg="add del mod">
          <ac:chgData name="Kaileen Cain" userId="21167d2d-fdf2-4320-ae3a-272888c89590" providerId="ADAL" clId="{F68DC312-A31C-4AEB-BF1C-FF710CDB3637}" dt="2024-04-04T18:59:49.524" v="461" actId="478"/>
          <ac:grpSpMkLst>
            <pc:docMk/>
            <pc:sldMk cId="562046458" sldId="2146846064"/>
            <ac:grpSpMk id="5" creationId="{16312B0C-6A17-EA93-C7BF-F40F724BC131}"/>
          </ac:grpSpMkLst>
        </pc:grpChg>
        <pc:picChg chg="add mod modCrop">
          <ac:chgData name="Kaileen Cain" userId="21167d2d-fdf2-4320-ae3a-272888c89590" providerId="ADAL" clId="{F68DC312-A31C-4AEB-BF1C-FF710CDB3637}" dt="2024-04-04T18:59:19.465" v="456" actId="164"/>
          <ac:picMkLst>
            <pc:docMk/>
            <pc:sldMk cId="562046458" sldId="2146846064"/>
            <ac:picMk id="3" creationId="{3A0168A6-17DF-E024-5E0E-D67FF5F54D98}"/>
          </ac:picMkLst>
        </pc:picChg>
        <pc:picChg chg="mod">
          <ac:chgData name="Kaileen Cain" userId="21167d2d-fdf2-4320-ae3a-272888c89590" providerId="ADAL" clId="{F68DC312-A31C-4AEB-BF1C-FF710CDB3637}" dt="2024-04-04T18:59:19.465" v="456" actId="164"/>
          <ac:picMkLst>
            <pc:docMk/>
            <pc:sldMk cId="562046458" sldId="2146846064"/>
            <ac:picMk id="7" creationId="{CF9EEEF9-9B01-DAD8-E5C4-C23B15FAA487}"/>
          </ac:picMkLst>
        </pc:picChg>
        <pc:picChg chg="add mod">
          <ac:chgData name="Kaileen Cain" userId="21167d2d-fdf2-4320-ae3a-272888c89590" providerId="ADAL" clId="{F68DC312-A31C-4AEB-BF1C-FF710CDB3637}" dt="2024-04-04T18:59:55.104" v="462" actId="1076"/>
          <ac:picMkLst>
            <pc:docMk/>
            <pc:sldMk cId="562046458" sldId="2146846064"/>
            <ac:picMk id="9" creationId="{B3DE118C-8C9E-CC6E-9817-84B2EC4A7AA4}"/>
          </ac:picMkLst>
        </pc:picChg>
      </pc:sldChg>
    </pc:docChg>
  </pc:docChgLst>
  <pc:docChgLst>
    <pc:chgData name="Leah Montner Dixon" userId="S::leahm@thevab.com::d5b2ae9e-9213-4442-b7df-4db8cbe51e5d" providerId="AD" clId="Web-{67898F1A-1EA0-E05E-E70D-06CF42774226}"/>
    <pc:docChg chg="addSld modSld">
      <pc:chgData name="Leah Montner Dixon" userId="S::leahm@thevab.com::d5b2ae9e-9213-4442-b7df-4db8cbe51e5d" providerId="AD" clId="Web-{67898F1A-1EA0-E05E-E70D-06CF42774226}" dt="2023-10-17T21:08:05.585" v="111" actId="14100"/>
      <pc:docMkLst>
        <pc:docMk/>
      </pc:docMkLst>
      <pc:sldChg chg="modSp modCm">
        <pc:chgData name="Leah Montner Dixon" userId="S::leahm@thevab.com::d5b2ae9e-9213-4442-b7df-4db8cbe51e5d" providerId="AD" clId="Web-{67898F1A-1EA0-E05E-E70D-06CF42774226}" dt="2023-10-17T21:03:34.329" v="103" actId="20577"/>
        <pc:sldMkLst>
          <pc:docMk/>
          <pc:sldMk cId="2777948638" sldId="2146846015"/>
        </pc:sldMkLst>
        <pc:spChg chg="mod">
          <ac:chgData name="Leah Montner Dixon" userId="S::leahm@thevab.com::d5b2ae9e-9213-4442-b7df-4db8cbe51e5d" providerId="AD" clId="Web-{67898F1A-1EA0-E05E-E70D-06CF42774226}" dt="2023-10-17T21:03:34.329" v="103" actId="20577"/>
          <ac:spMkLst>
            <pc:docMk/>
            <pc:sldMk cId="2777948638" sldId="2146846015"/>
            <ac:spMk id="10" creationId="{0C38B446-4C07-42BF-B42F-5E8AEE13A36B}"/>
          </ac:spMkLst>
        </pc:spChg>
        <pc:extLst>
          <p:ext xmlns:p="http://schemas.openxmlformats.org/presentationml/2006/main" uri="{D6D511B9-2390-475A-947B-AFAB55BFBCF1}">
            <pc226:cmChg xmlns:pc226="http://schemas.microsoft.com/office/powerpoint/2022/06/main/command" chg="mod">
              <pc226:chgData name="Leah Montner Dixon" userId="S::leahm@thevab.com::d5b2ae9e-9213-4442-b7df-4db8cbe51e5d" providerId="AD" clId="Web-{67898F1A-1EA0-E05E-E70D-06CF42774226}" dt="2023-10-17T21:03:34.329" v="103" actId="20577"/>
              <pc2:cmMkLst xmlns:pc2="http://schemas.microsoft.com/office/powerpoint/2019/9/main/command">
                <pc:docMk/>
                <pc:sldMk cId="2777948638" sldId="2146846015"/>
                <pc2:cmMk id="{6B8DCAB5-7D0B-49E5-A59C-68573D5B8649}"/>
              </pc2:cmMkLst>
            </pc226:cmChg>
          </p:ext>
        </pc:extLst>
      </pc:sldChg>
      <pc:sldChg chg="modSp">
        <pc:chgData name="Leah Montner Dixon" userId="S::leahm@thevab.com::d5b2ae9e-9213-4442-b7df-4db8cbe51e5d" providerId="AD" clId="Web-{67898F1A-1EA0-E05E-E70D-06CF42774226}" dt="2023-10-17T21:04:44.690" v="104" actId="1076"/>
        <pc:sldMkLst>
          <pc:docMk/>
          <pc:sldMk cId="2591576866" sldId="2146846053"/>
        </pc:sldMkLst>
        <pc:spChg chg="mod">
          <ac:chgData name="Leah Montner Dixon" userId="S::leahm@thevab.com::d5b2ae9e-9213-4442-b7df-4db8cbe51e5d" providerId="AD" clId="Web-{67898F1A-1EA0-E05E-E70D-06CF42774226}" dt="2023-10-17T21:04:44.690" v="104" actId="1076"/>
          <ac:spMkLst>
            <pc:docMk/>
            <pc:sldMk cId="2591576866" sldId="2146846053"/>
            <ac:spMk id="24" creationId="{3F7E5A68-4CAB-538C-C886-6E5ECED48061}"/>
          </ac:spMkLst>
        </pc:spChg>
      </pc:sldChg>
      <pc:sldChg chg="modSp add replId">
        <pc:chgData name="Leah Montner Dixon" userId="S::leahm@thevab.com::d5b2ae9e-9213-4442-b7df-4db8cbe51e5d" providerId="AD" clId="Web-{67898F1A-1EA0-E05E-E70D-06CF42774226}" dt="2023-10-17T21:08:05.585" v="111" actId="14100"/>
        <pc:sldMkLst>
          <pc:docMk/>
          <pc:sldMk cId="1200137231" sldId="2146846054"/>
        </pc:sldMkLst>
        <pc:spChg chg="mod">
          <ac:chgData name="Leah Montner Dixon" userId="S::leahm@thevab.com::d5b2ae9e-9213-4442-b7df-4db8cbe51e5d" providerId="AD" clId="Web-{67898F1A-1EA0-E05E-E70D-06CF42774226}" dt="2023-10-17T21:08:05.585" v="111" actId="14100"/>
          <ac:spMkLst>
            <pc:docMk/>
            <pc:sldMk cId="1200137231" sldId="2146846054"/>
            <ac:spMk id="1083" creationId="{F6B8B208-1F15-2CF2-9E4A-DADD4030BBB0}"/>
          </ac:spMkLst>
        </pc:spChg>
      </pc:sldChg>
    </pc:docChg>
  </pc:docChgLst>
  <pc:docChgLst>
    <pc:chgData name="Jason Wiese" userId="4bff8d5b-7de6-4655-b397-69b0afc81113" providerId="ADAL" clId="{45EA48E5-71F4-44B8-BDA1-5E1EF124B645}"/>
    <pc:docChg chg="undo redo custSel delSld modSld sldOrd">
      <pc:chgData name="Jason Wiese" userId="4bff8d5b-7de6-4655-b397-69b0afc81113" providerId="ADAL" clId="{45EA48E5-71F4-44B8-BDA1-5E1EF124B645}" dt="2024-04-04T19:08:54.882" v="12311" actId="404"/>
      <pc:docMkLst>
        <pc:docMk/>
      </pc:docMkLst>
      <pc:sldChg chg="addSp delSp modSp mod addCm delCm">
        <pc:chgData name="Jason Wiese" userId="4bff8d5b-7de6-4655-b397-69b0afc81113" providerId="ADAL" clId="{45EA48E5-71F4-44B8-BDA1-5E1EF124B645}" dt="2024-04-02T05:29:46.872" v="11894" actId="20577"/>
        <pc:sldMkLst>
          <pc:docMk/>
          <pc:sldMk cId="1259661119" sldId="16304"/>
        </pc:sldMkLst>
        <pc:spChg chg="mod">
          <ac:chgData name="Jason Wiese" userId="4bff8d5b-7de6-4655-b397-69b0afc81113" providerId="ADAL" clId="{45EA48E5-71F4-44B8-BDA1-5E1EF124B645}" dt="2024-04-02T05:29:46.872" v="11894" actId="20577"/>
          <ac:spMkLst>
            <pc:docMk/>
            <pc:sldMk cId="1259661119" sldId="16304"/>
            <ac:spMk id="2" creationId="{E08729ED-BC0B-3FA2-DC04-0A15FA762853}"/>
          </ac:spMkLst>
        </pc:spChg>
        <pc:spChg chg="mod">
          <ac:chgData name="Jason Wiese" userId="4bff8d5b-7de6-4655-b397-69b0afc81113" providerId="ADAL" clId="{45EA48E5-71F4-44B8-BDA1-5E1EF124B645}" dt="2024-04-01T05:14:57.818" v="4889" actId="20577"/>
          <ac:spMkLst>
            <pc:docMk/>
            <pc:sldMk cId="1259661119" sldId="16304"/>
            <ac:spMk id="4" creationId="{92DBEB97-6EC5-B743-8548-88B3C4326EE9}"/>
          </ac:spMkLst>
        </pc:spChg>
        <pc:spChg chg="add del mod">
          <ac:chgData name="Jason Wiese" userId="4bff8d5b-7de6-4655-b397-69b0afc81113" providerId="ADAL" clId="{45EA48E5-71F4-44B8-BDA1-5E1EF124B645}" dt="2024-04-02T03:57:26.004" v="7875" actId="478"/>
          <ac:spMkLst>
            <pc:docMk/>
            <pc:sldMk cId="1259661119" sldId="16304"/>
            <ac:spMk id="5" creationId="{A04C4CF9-672C-27B6-11EB-DC48DBFE41B0}"/>
          </ac:spMkLst>
        </pc:spChg>
        <pc:spChg chg="mod">
          <ac:chgData name="Jason Wiese" userId="4bff8d5b-7de6-4655-b397-69b0afc81113" providerId="ADAL" clId="{45EA48E5-71F4-44B8-BDA1-5E1EF124B645}" dt="2024-04-01T05:01:02.021" v="4292" actId="115"/>
          <ac:spMkLst>
            <pc:docMk/>
            <pc:sldMk cId="1259661119" sldId="16304"/>
            <ac:spMk id="10" creationId="{EEF3D792-C2DF-32B5-9543-A8AD15EBD6B6}"/>
          </ac:spMkLst>
        </pc:spChg>
        <pc:spChg chg="del">
          <ac:chgData name="Jason Wiese" userId="4bff8d5b-7de6-4655-b397-69b0afc81113" providerId="ADAL" clId="{45EA48E5-71F4-44B8-BDA1-5E1EF124B645}" dt="2024-04-01T05:01:04.718" v="4293" actId="478"/>
          <ac:spMkLst>
            <pc:docMk/>
            <pc:sldMk cId="1259661119" sldId="16304"/>
            <ac:spMk id="27" creationId="{A0531404-A4AA-1D33-45C1-6DBCDCFA5392}"/>
          </ac:spMkLst>
        </pc:spChg>
        <pc:picChg chg="add del mod">
          <ac:chgData name="Jason Wiese" userId="4bff8d5b-7de6-4655-b397-69b0afc81113" providerId="ADAL" clId="{45EA48E5-71F4-44B8-BDA1-5E1EF124B645}" dt="2024-04-02T03:57:27.863" v="7876" actId="478"/>
          <ac:picMkLst>
            <pc:docMk/>
            <pc:sldMk cId="1259661119" sldId="16304"/>
            <ac:picMk id="1026" creationId="{5812B4CF-69D7-92D6-0728-D978D63CC286}"/>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2T03:21:04.151" v="7346"/>
              <pc2:cmMkLst xmlns:pc2="http://schemas.microsoft.com/office/powerpoint/2019/9/main/command">
                <pc:docMk/>
                <pc:sldMk cId="1259661119" sldId="16304"/>
                <pc2:cmMk id="{18E5CD26-8496-43E0-81A8-0A51AD832CFB}"/>
              </pc2:cmMkLst>
            </pc226:cmChg>
          </p:ext>
        </pc:extLst>
      </pc:sldChg>
      <pc:sldChg chg="modSp mod addCm delCm">
        <pc:chgData name="Jason Wiese" userId="4bff8d5b-7de6-4655-b397-69b0afc81113" providerId="ADAL" clId="{45EA48E5-71F4-44B8-BDA1-5E1EF124B645}" dt="2024-04-01T05:39:33.700" v="6601" actId="554"/>
        <pc:sldMkLst>
          <pc:docMk/>
          <pc:sldMk cId="1334572820" sldId="2146846014"/>
        </pc:sldMkLst>
        <pc:spChg chg="mod">
          <ac:chgData name="Jason Wiese" userId="4bff8d5b-7de6-4655-b397-69b0afc81113" providerId="ADAL" clId="{45EA48E5-71F4-44B8-BDA1-5E1EF124B645}" dt="2024-04-01T05:39:33.700" v="6601" actId="554"/>
          <ac:spMkLst>
            <pc:docMk/>
            <pc:sldMk cId="1334572820" sldId="2146846014"/>
            <ac:spMk id="11" creationId="{E0A57AF5-9C38-F8C0-1285-C001EF566AAB}"/>
          </ac:spMkLst>
        </pc:spChg>
        <pc:spChg chg="mod">
          <ac:chgData name="Jason Wiese" userId="4bff8d5b-7de6-4655-b397-69b0afc81113" providerId="ADAL" clId="{45EA48E5-71F4-44B8-BDA1-5E1EF124B645}" dt="2024-04-01T05:39:33.700" v="6601" actId="554"/>
          <ac:spMkLst>
            <pc:docMk/>
            <pc:sldMk cId="1334572820" sldId="2146846014"/>
            <ac:spMk id="20" creationId="{D27548DD-F685-A0A0-23E7-7947CDF1259A}"/>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1T05:39:25.084" v="6600"/>
              <pc2:cmMkLst xmlns:pc2="http://schemas.microsoft.com/office/powerpoint/2019/9/main/command">
                <pc:docMk/>
                <pc:sldMk cId="1334572820" sldId="2146846014"/>
                <pc2:cmMk id="{A191A56E-4967-4039-9040-43FC84BE9B8E}"/>
              </pc2:cmMkLst>
            </pc226:cmChg>
            <pc226:cmChg xmlns:pc226="http://schemas.microsoft.com/office/powerpoint/2022/06/main/command" chg="add del">
              <pc226:chgData name="Jason Wiese" userId="4bff8d5b-7de6-4655-b397-69b0afc81113" providerId="ADAL" clId="{45EA48E5-71F4-44B8-BDA1-5E1EF124B645}" dt="2024-04-01T05:39:18.482" v="6599"/>
              <pc2:cmMkLst xmlns:pc2="http://schemas.microsoft.com/office/powerpoint/2019/9/main/command">
                <pc:docMk/>
                <pc:sldMk cId="1334572820" sldId="2146846014"/>
                <pc2:cmMk id="{E39E259F-654B-420F-9A4A-5CE8401C10D9}"/>
              </pc2:cmMkLst>
            </pc226:cmChg>
          </p:ext>
        </pc:extLst>
      </pc:sldChg>
      <pc:sldChg chg="modSp mod addCm delCm modCm">
        <pc:chgData name="Jason Wiese" userId="4bff8d5b-7de6-4655-b397-69b0afc81113" providerId="ADAL" clId="{45EA48E5-71F4-44B8-BDA1-5E1EF124B645}" dt="2024-04-02T03:54:39.318" v="7710" actId="20577"/>
        <pc:sldMkLst>
          <pc:docMk/>
          <pc:sldMk cId="2777948638" sldId="2146846015"/>
        </pc:sldMkLst>
        <pc:spChg chg="mod">
          <ac:chgData name="Jason Wiese" userId="4bff8d5b-7de6-4655-b397-69b0afc81113" providerId="ADAL" clId="{45EA48E5-71F4-44B8-BDA1-5E1EF124B645}" dt="2024-04-02T03:54:39.318" v="7710" actId="20577"/>
          <ac:spMkLst>
            <pc:docMk/>
            <pc:sldMk cId="2777948638" sldId="2146846015"/>
            <ac:spMk id="10" creationId="{0C38B446-4C07-42BF-B42F-5E8AEE13A36B}"/>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1T05:29:40.616" v="6297"/>
              <pc2:cmMkLst xmlns:pc2="http://schemas.microsoft.com/office/powerpoint/2019/9/main/command">
                <pc:docMk/>
                <pc:sldMk cId="2777948638" sldId="2146846015"/>
                <pc2:cmMk id="{600A903B-CEB2-415B-AEBA-5C4CB87F31C2}"/>
              </pc2:cmMkLst>
              <pc226:cmRplyChg chg="add">
                <pc226:chgData name="Jason Wiese" userId="4bff8d5b-7de6-4655-b397-69b0afc81113" providerId="ADAL" clId="{45EA48E5-71F4-44B8-BDA1-5E1EF124B645}" dt="2024-03-29T05:56:08.743" v="605"/>
                <pc2:cmRplyMkLst xmlns:pc2="http://schemas.microsoft.com/office/powerpoint/2019/9/main/command">
                  <pc:docMk/>
                  <pc:sldMk cId="2777948638" sldId="2146846015"/>
                  <pc2:cmMk id="{600A903B-CEB2-415B-AEBA-5C4CB87F31C2}"/>
                  <pc2:cmRplyMk id="{9BD1EBC2-5E9A-4AE7-B045-E717E73FBF1D}"/>
                </pc2:cmRplyMkLst>
              </pc226:cmRplyChg>
            </pc226:cmChg>
            <pc226:cmChg xmlns:pc226="http://schemas.microsoft.com/office/powerpoint/2022/06/main/command" chg="add del">
              <pc226:chgData name="Jason Wiese" userId="4bff8d5b-7de6-4655-b397-69b0afc81113" providerId="ADAL" clId="{45EA48E5-71F4-44B8-BDA1-5E1EF124B645}" dt="2024-04-02T03:44:38.990" v="7603"/>
              <pc2:cmMkLst xmlns:pc2="http://schemas.microsoft.com/office/powerpoint/2019/9/main/command">
                <pc:docMk/>
                <pc:sldMk cId="2777948638" sldId="2146846015"/>
                <pc2:cmMk id="{10C2727E-D1A7-4246-ABB2-2D3DE4B374BA}"/>
              </pc2:cmMkLst>
            </pc226:cmChg>
            <pc226:cmChg xmlns:pc226="http://schemas.microsoft.com/office/powerpoint/2022/06/main/command" chg="add mod">
              <pc226:chgData name="Jason Wiese" userId="4bff8d5b-7de6-4655-b397-69b0afc81113" providerId="ADAL" clId="{45EA48E5-71F4-44B8-BDA1-5E1EF124B645}" dt="2024-04-02T03:54:39.318" v="7710" actId="20577"/>
              <pc2:cmMkLst xmlns:pc2="http://schemas.microsoft.com/office/powerpoint/2019/9/main/command">
                <pc:docMk/>
                <pc:sldMk cId="2777948638" sldId="2146846015"/>
                <pc2:cmMk id="{024E6994-5B49-4953-BDC6-A84185D98E0F}"/>
              </pc2:cmMkLst>
            </pc226:cmChg>
            <pc226:cmChg xmlns:pc226="http://schemas.microsoft.com/office/powerpoint/2022/06/main/command" chg="add del">
              <pc226:chgData name="Jason Wiese" userId="4bff8d5b-7de6-4655-b397-69b0afc81113" providerId="ADAL" clId="{45EA48E5-71F4-44B8-BDA1-5E1EF124B645}" dt="2024-04-01T05:29:43.353" v="6298"/>
              <pc2:cmMkLst xmlns:pc2="http://schemas.microsoft.com/office/powerpoint/2019/9/main/command">
                <pc:docMk/>
                <pc:sldMk cId="2777948638" sldId="2146846015"/>
                <pc2:cmMk id="{B97D63C0-8411-46D4-8887-0788E6CB7350}"/>
              </pc2:cmMkLst>
            </pc226:cmChg>
            <pc226:cmChg xmlns:pc226="http://schemas.microsoft.com/office/powerpoint/2022/06/main/command" chg="add del">
              <pc226:chgData name="Jason Wiese" userId="4bff8d5b-7de6-4655-b397-69b0afc81113" providerId="ADAL" clId="{45EA48E5-71F4-44B8-BDA1-5E1EF124B645}" dt="2024-04-01T05:29:44.612" v="6299"/>
              <pc2:cmMkLst xmlns:pc2="http://schemas.microsoft.com/office/powerpoint/2019/9/main/command">
                <pc:docMk/>
                <pc:sldMk cId="2777948638" sldId="2146846015"/>
                <pc2:cmMk id="{E87F0EC8-3F88-4EA5-A48A-F703A3F8789D}"/>
              </pc2:cmMkLst>
            </pc226:cmChg>
          </p:ext>
        </pc:extLst>
      </pc:sldChg>
      <pc:sldChg chg="addSp delSp modSp mod addCm delCm modCm">
        <pc:chgData name="Jason Wiese" userId="4bff8d5b-7de6-4655-b397-69b0afc81113" providerId="ADAL" clId="{45EA48E5-71F4-44B8-BDA1-5E1EF124B645}" dt="2024-04-02T05:39:00.594" v="11971" actId="20577"/>
        <pc:sldMkLst>
          <pc:docMk/>
          <pc:sldMk cId="696478062" sldId="2146846024"/>
        </pc:sldMkLst>
        <pc:spChg chg="add mod">
          <ac:chgData name="Jason Wiese" userId="4bff8d5b-7de6-4655-b397-69b0afc81113" providerId="ADAL" clId="{45EA48E5-71F4-44B8-BDA1-5E1EF124B645}" dt="2024-04-02T05:39:00.594" v="11971" actId="20577"/>
          <ac:spMkLst>
            <pc:docMk/>
            <pc:sldMk cId="696478062" sldId="2146846024"/>
            <ac:spMk id="2" creationId="{98C68867-399A-6272-F6F3-8FF4FBD7F53B}"/>
          </ac:spMkLst>
        </pc:spChg>
        <pc:spChg chg="del">
          <ac:chgData name="Jason Wiese" userId="4bff8d5b-7de6-4655-b397-69b0afc81113" providerId="ADAL" clId="{45EA48E5-71F4-44B8-BDA1-5E1EF124B645}" dt="2024-04-01T03:53:25.408" v="1137" actId="478"/>
          <ac:spMkLst>
            <pc:docMk/>
            <pc:sldMk cId="696478062" sldId="2146846024"/>
            <ac:spMk id="4" creationId="{1BF894CE-5EB9-4BB3-F6C7-477E37F6A6AA}"/>
          </ac:spMkLst>
        </pc:spChg>
        <pc:spChg chg="mod">
          <ac:chgData name="Jason Wiese" userId="4bff8d5b-7de6-4655-b397-69b0afc81113" providerId="ADAL" clId="{45EA48E5-71F4-44B8-BDA1-5E1EF124B645}" dt="2024-04-01T04:40:58.289" v="3222" actId="404"/>
          <ac:spMkLst>
            <pc:docMk/>
            <pc:sldMk cId="696478062" sldId="2146846024"/>
            <ac:spMk id="13" creationId="{9D57E101-1261-6C29-B246-90D31E193715}"/>
          </ac:spMkLst>
        </pc:spChg>
        <pc:spChg chg="mod">
          <ac:chgData name="Jason Wiese" userId="4bff8d5b-7de6-4655-b397-69b0afc81113" providerId="ADAL" clId="{45EA48E5-71F4-44B8-BDA1-5E1EF124B645}" dt="2024-04-01T04:09:43.285" v="1241" actId="20577"/>
          <ac:spMkLst>
            <pc:docMk/>
            <pc:sldMk cId="696478062" sldId="2146846024"/>
            <ac:spMk id="34" creationId="{397F8115-3C43-5A2B-C88E-1953D955DE71}"/>
          </ac:spMkLst>
        </pc:spChg>
        <pc:graphicFrameChg chg="mod">
          <ac:chgData name="Jason Wiese" userId="4bff8d5b-7de6-4655-b397-69b0afc81113" providerId="ADAL" clId="{45EA48E5-71F4-44B8-BDA1-5E1EF124B645}" dt="2024-04-01T04:21:09.707" v="1996"/>
          <ac:graphicFrameMkLst>
            <pc:docMk/>
            <pc:sldMk cId="696478062" sldId="2146846024"/>
            <ac:graphicFrameMk id="3" creationId="{01630254-4821-4042-171F-5AE36D59AE22}"/>
          </ac:graphicFrameMkLst>
        </pc:graphicFrame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45EA48E5-71F4-44B8-BDA1-5E1EF124B645}" dt="2024-04-01T03:52:43.486" v="1136"/>
              <pc2:cmMkLst xmlns:pc2="http://schemas.microsoft.com/office/powerpoint/2019/9/main/command">
                <pc:docMk/>
                <pc:sldMk cId="696478062" sldId="2146846024"/>
                <pc2:cmMk id="{09BE249D-8EC8-41F7-BC22-E2A025C32F2D}"/>
              </pc2:cmMkLst>
            </pc226:cmChg>
          </p:ext>
        </pc:extLst>
      </pc:sldChg>
      <pc:sldChg chg="addSp delSp modSp mod addCm delCm">
        <pc:chgData name="Jason Wiese" userId="4bff8d5b-7de6-4655-b397-69b0afc81113" providerId="ADAL" clId="{45EA48E5-71F4-44B8-BDA1-5E1EF124B645}" dt="2024-04-02T05:41:10.167" v="12000" actId="20577"/>
        <pc:sldMkLst>
          <pc:docMk/>
          <pc:sldMk cId="4062622124" sldId="2146846025"/>
        </pc:sldMkLst>
        <pc:spChg chg="add del mod">
          <ac:chgData name="Jason Wiese" userId="4bff8d5b-7de6-4655-b397-69b0afc81113" providerId="ADAL" clId="{45EA48E5-71F4-44B8-BDA1-5E1EF124B645}" dt="2024-04-01T05:09:54.686" v="4656" actId="478"/>
          <ac:spMkLst>
            <pc:docMk/>
            <pc:sldMk cId="4062622124" sldId="2146846025"/>
            <ac:spMk id="2" creationId="{247B6789-11A2-FCA2-FEE8-31A0BB2A7E58}"/>
          </ac:spMkLst>
        </pc:spChg>
        <pc:spChg chg="mod">
          <ac:chgData name="Jason Wiese" userId="4bff8d5b-7de6-4655-b397-69b0afc81113" providerId="ADAL" clId="{45EA48E5-71F4-44B8-BDA1-5E1EF124B645}" dt="2024-04-02T05:28:43.601" v="11888" actId="20577"/>
          <ac:spMkLst>
            <pc:docMk/>
            <pc:sldMk cId="4062622124" sldId="2146846025"/>
            <ac:spMk id="4" creationId="{1BF894CE-5EB9-4BB3-F6C7-477E37F6A6AA}"/>
          </ac:spMkLst>
        </pc:spChg>
        <pc:spChg chg="add del mod">
          <ac:chgData name="Jason Wiese" userId="4bff8d5b-7de6-4655-b397-69b0afc81113" providerId="ADAL" clId="{45EA48E5-71F4-44B8-BDA1-5E1EF124B645}" dt="2024-04-01T05:09:50.939" v="4655" actId="478"/>
          <ac:spMkLst>
            <pc:docMk/>
            <pc:sldMk cId="4062622124" sldId="2146846025"/>
            <ac:spMk id="7" creationId="{B774AACD-9A7F-64B9-95F1-FD06AAC22C17}"/>
          </ac:spMkLst>
        </pc:spChg>
        <pc:spChg chg="mod">
          <ac:chgData name="Jason Wiese" userId="4bff8d5b-7de6-4655-b397-69b0afc81113" providerId="ADAL" clId="{45EA48E5-71F4-44B8-BDA1-5E1EF124B645}" dt="2024-04-02T05:39:15.161" v="11979" actId="20577"/>
          <ac:spMkLst>
            <pc:docMk/>
            <pc:sldMk cId="4062622124" sldId="2146846025"/>
            <ac:spMk id="44" creationId="{DBD08EFF-160A-0FA1-EFD7-7261DAE5F3A7}"/>
          </ac:spMkLst>
        </pc:spChg>
        <pc:spChg chg="mod">
          <ac:chgData name="Jason Wiese" userId="4bff8d5b-7de6-4655-b397-69b0afc81113" providerId="ADAL" clId="{45EA48E5-71F4-44B8-BDA1-5E1EF124B645}" dt="2024-04-02T05:41:10.167" v="12000" actId="20577"/>
          <ac:spMkLst>
            <pc:docMk/>
            <pc:sldMk cId="4062622124" sldId="2146846025"/>
            <ac:spMk id="62" creationId="{C2B7F681-A849-25CB-432C-3E27A1C7744F}"/>
          </ac:spMkLst>
        </pc:spChg>
        <pc:spChg chg="mod">
          <ac:chgData name="Jason Wiese" userId="4bff8d5b-7de6-4655-b397-69b0afc81113" providerId="ADAL" clId="{45EA48E5-71F4-44B8-BDA1-5E1EF124B645}" dt="2024-04-01T04:52:06.190" v="3670" actId="14100"/>
          <ac:spMkLst>
            <pc:docMk/>
            <pc:sldMk cId="4062622124" sldId="2146846025"/>
            <ac:spMk id="78" creationId="{F739E658-19F5-3BD4-0D28-428BCE65E38F}"/>
          </ac:spMkLst>
        </pc:spChg>
        <pc:spChg chg="mod">
          <ac:chgData name="Jason Wiese" userId="4bff8d5b-7de6-4655-b397-69b0afc81113" providerId="ADAL" clId="{45EA48E5-71F4-44B8-BDA1-5E1EF124B645}" dt="2024-04-01T04:56:15.554" v="4102" actId="6549"/>
          <ac:spMkLst>
            <pc:docMk/>
            <pc:sldMk cId="4062622124" sldId="2146846025"/>
            <ac:spMk id="79" creationId="{4986B8EE-5273-B26B-90BE-82FC472ACE2F}"/>
          </ac:spMkLst>
        </pc:spChg>
        <pc:spChg chg="mod">
          <ac:chgData name="Jason Wiese" userId="4bff8d5b-7de6-4655-b397-69b0afc81113" providerId="ADAL" clId="{45EA48E5-71F4-44B8-BDA1-5E1EF124B645}" dt="2024-04-01T04:57:05.105" v="4104" actId="6549"/>
          <ac:spMkLst>
            <pc:docMk/>
            <pc:sldMk cId="4062622124" sldId="2146846025"/>
            <ac:spMk id="82" creationId="{D0C6B0C9-FFC2-5366-322F-86736C41D38F}"/>
          </ac:spMkLst>
        </pc:spChg>
        <pc:spChg chg="mod">
          <ac:chgData name="Jason Wiese" userId="4bff8d5b-7de6-4655-b397-69b0afc81113" providerId="ADAL" clId="{45EA48E5-71F4-44B8-BDA1-5E1EF124B645}" dt="2024-04-01T04:56:47.130" v="4103" actId="6549"/>
          <ac:spMkLst>
            <pc:docMk/>
            <pc:sldMk cId="4062622124" sldId="2146846025"/>
            <ac:spMk id="83" creationId="{AA3129EA-60EB-025F-2474-12D2665BAB3E}"/>
          </ac:spMkLst>
        </pc:spChg>
        <pc:spChg chg="mod">
          <ac:chgData name="Jason Wiese" userId="4bff8d5b-7de6-4655-b397-69b0afc81113" providerId="ADAL" clId="{45EA48E5-71F4-44B8-BDA1-5E1EF124B645}" dt="2024-04-01T04:58:20.270" v="4230" actId="20577"/>
          <ac:spMkLst>
            <pc:docMk/>
            <pc:sldMk cId="4062622124" sldId="2146846025"/>
            <ac:spMk id="84" creationId="{978FAF0F-22D3-727E-CD18-B144FD180405}"/>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1T05:13:20.880" v="4878"/>
              <pc2:cmMkLst xmlns:pc2="http://schemas.microsoft.com/office/powerpoint/2019/9/main/command">
                <pc:docMk/>
                <pc:sldMk cId="4062622124" sldId="2146846025"/>
                <pc2:cmMk id="{CBD7598F-012B-472B-90E0-63AF2B72883E}"/>
              </pc2:cmMkLst>
            </pc226:cmChg>
            <pc226:cmChg xmlns:pc226="http://schemas.microsoft.com/office/powerpoint/2022/06/main/command" chg="add del">
              <pc226:chgData name="Jason Wiese" userId="4bff8d5b-7de6-4655-b397-69b0afc81113" providerId="ADAL" clId="{45EA48E5-71F4-44B8-BDA1-5E1EF124B645}" dt="2024-04-01T04:58:35.866" v="4231"/>
              <pc2:cmMkLst xmlns:pc2="http://schemas.microsoft.com/office/powerpoint/2019/9/main/command">
                <pc:docMk/>
                <pc:sldMk cId="4062622124" sldId="2146846025"/>
                <pc2:cmMk id="{BF0039E4-6EC8-4F13-A300-7BC9B17A1BAF}"/>
              </pc2:cmMkLst>
            </pc226:cmChg>
          </p:ext>
        </pc:extLst>
      </pc:sldChg>
      <pc:sldChg chg="del addCm">
        <pc:chgData name="Jason Wiese" userId="4bff8d5b-7de6-4655-b397-69b0afc81113" providerId="ADAL" clId="{45EA48E5-71F4-44B8-BDA1-5E1EF124B645}" dt="2024-04-01T05:14:49.155" v="4885" actId="47"/>
        <pc:sldMkLst>
          <pc:docMk/>
          <pc:sldMk cId="3568300962" sldId="2146846026"/>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45EA48E5-71F4-44B8-BDA1-5E1EF124B645}" dt="2024-03-29T06:05:32.468" v="621"/>
              <pc2:cmMkLst xmlns:pc2="http://schemas.microsoft.com/office/powerpoint/2019/9/main/command">
                <pc:docMk/>
                <pc:sldMk cId="3568300962" sldId="2146846026"/>
                <pc2:cmMk id="{E0875E54-80CF-4366-B14F-F5C074498A7F}"/>
              </pc2:cmMkLst>
            </pc226:cmChg>
          </p:ext>
        </pc:extLst>
      </pc:sldChg>
      <pc:sldChg chg="addSp delSp modSp mod addCm delCm">
        <pc:chgData name="Jason Wiese" userId="4bff8d5b-7de6-4655-b397-69b0afc81113" providerId="ADAL" clId="{45EA48E5-71F4-44B8-BDA1-5E1EF124B645}" dt="2024-04-02T05:45:38.481" v="12056" actId="1076"/>
        <pc:sldMkLst>
          <pc:docMk/>
          <pc:sldMk cId="2360611124" sldId="2146846028"/>
        </pc:sldMkLst>
        <pc:spChg chg="del mod ord">
          <ac:chgData name="Jason Wiese" userId="4bff8d5b-7de6-4655-b397-69b0afc81113" providerId="ADAL" clId="{45EA48E5-71F4-44B8-BDA1-5E1EF124B645}" dt="2024-04-01T04:43:43.884" v="3455" actId="478"/>
          <ac:spMkLst>
            <pc:docMk/>
            <pc:sldMk cId="2360611124" sldId="2146846028"/>
            <ac:spMk id="4" creationId="{1BF894CE-5EB9-4BB3-F6C7-477E37F6A6AA}"/>
          </ac:spMkLst>
        </pc:spChg>
        <pc:spChg chg="add mod">
          <ac:chgData name="Jason Wiese" userId="4bff8d5b-7de6-4655-b397-69b0afc81113" providerId="ADAL" clId="{45EA48E5-71F4-44B8-BDA1-5E1EF124B645}" dt="2024-04-02T05:13:53.466" v="11675" actId="6549"/>
          <ac:spMkLst>
            <pc:docMk/>
            <pc:sldMk cId="2360611124" sldId="2146846028"/>
            <ac:spMk id="9" creationId="{0EF3D271-23F2-87D8-09C4-F79349A5D4AD}"/>
          </ac:spMkLst>
        </pc:spChg>
        <pc:spChg chg="mod">
          <ac:chgData name="Jason Wiese" userId="4bff8d5b-7de6-4655-b397-69b0afc81113" providerId="ADAL" clId="{45EA48E5-71F4-44B8-BDA1-5E1EF124B645}" dt="2024-03-29T05:58:04.222" v="611" actId="113"/>
          <ac:spMkLst>
            <pc:docMk/>
            <pc:sldMk cId="2360611124" sldId="2146846028"/>
            <ac:spMk id="10" creationId="{AAD60606-9A81-9B6D-8463-93F2EE33B5BB}"/>
          </ac:spMkLst>
        </pc:spChg>
        <pc:spChg chg="add del mod">
          <ac:chgData name="Jason Wiese" userId="4bff8d5b-7de6-4655-b397-69b0afc81113" providerId="ADAL" clId="{45EA48E5-71F4-44B8-BDA1-5E1EF124B645}" dt="2024-04-02T05:14:00.960" v="11676" actId="478"/>
          <ac:spMkLst>
            <pc:docMk/>
            <pc:sldMk cId="2360611124" sldId="2146846028"/>
            <ac:spMk id="12" creationId="{DF2F4861-1C0A-BEA5-8478-F6E57E4BAC12}"/>
          </ac:spMkLst>
        </pc:spChg>
        <pc:spChg chg="mod">
          <ac:chgData name="Jason Wiese" userId="4bff8d5b-7de6-4655-b397-69b0afc81113" providerId="ADAL" clId="{45EA48E5-71F4-44B8-BDA1-5E1EF124B645}" dt="2024-03-29T05:57:48.145" v="609" actId="113"/>
          <ac:spMkLst>
            <pc:docMk/>
            <pc:sldMk cId="2360611124" sldId="2146846028"/>
            <ac:spMk id="14" creationId="{11350745-10AC-ACB0-CD36-9AECD9EDCC3E}"/>
          </ac:spMkLst>
        </pc:spChg>
        <pc:picChg chg="mod">
          <ac:chgData name="Jason Wiese" userId="4bff8d5b-7de6-4655-b397-69b0afc81113" providerId="ADAL" clId="{45EA48E5-71F4-44B8-BDA1-5E1EF124B645}" dt="2024-04-02T05:45:38.481" v="12056" actId="1076"/>
          <ac:picMkLst>
            <pc:docMk/>
            <pc:sldMk cId="2360611124" sldId="2146846028"/>
            <ac:picMk id="5" creationId="{891819B2-DC00-7E36-D15A-EECB389E9552}"/>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5EA48E5-71F4-44B8-BDA1-5E1EF124B645}" dt="2024-04-01T04:46:16.937" v="3559"/>
              <pc2:cmMkLst xmlns:pc2="http://schemas.microsoft.com/office/powerpoint/2019/9/main/command">
                <pc:docMk/>
                <pc:sldMk cId="2360611124" sldId="2146846028"/>
                <pc2:cmMk id="{3C698291-C61A-4DEC-9B89-B62530C14CB2}"/>
              </pc2:cmMkLst>
            </pc226:cmChg>
            <pc226:cmChg xmlns:pc226="http://schemas.microsoft.com/office/powerpoint/2022/06/main/command" chg="del">
              <pc226:chgData name="Jason Wiese" userId="4bff8d5b-7de6-4655-b397-69b0afc81113" providerId="ADAL" clId="{45EA48E5-71F4-44B8-BDA1-5E1EF124B645}" dt="2024-04-01T04:46:13.818" v="3558"/>
              <pc2:cmMkLst xmlns:pc2="http://schemas.microsoft.com/office/powerpoint/2019/9/main/command">
                <pc:docMk/>
                <pc:sldMk cId="2360611124" sldId="2146846028"/>
                <pc2:cmMk id="{2DADB793-7DC3-4443-8CFC-579D84710953}"/>
              </pc2:cmMkLst>
            </pc226:cmChg>
            <pc226:cmChg xmlns:pc226="http://schemas.microsoft.com/office/powerpoint/2022/06/main/command" chg="add del">
              <pc226:chgData name="Jason Wiese" userId="4bff8d5b-7de6-4655-b397-69b0afc81113" providerId="ADAL" clId="{45EA48E5-71F4-44B8-BDA1-5E1EF124B645}" dt="2024-04-01T04:46:19.920" v="3560"/>
              <pc2:cmMkLst xmlns:pc2="http://schemas.microsoft.com/office/powerpoint/2019/9/main/command">
                <pc:docMk/>
                <pc:sldMk cId="2360611124" sldId="2146846028"/>
                <pc2:cmMk id="{663344B0-4396-4A86-B921-762CDAB4697F}"/>
              </pc2:cmMkLst>
            </pc226:cmChg>
          </p:ext>
        </pc:extLst>
      </pc:sldChg>
      <pc:sldChg chg="addSp delSp modSp mod addCm delCm">
        <pc:chgData name="Jason Wiese" userId="4bff8d5b-7de6-4655-b397-69b0afc81113" providerId="ADAL" clId="{45EA48E5-71F4-44B8-BDA1-5E1EF124B645}" dt="2024-04-02T06:03:45.784" v="12089" actId="1037"/>
        <pc:sldMkLst>
          <pc:docMk/>
          <pc:sldMk cId="2268208791" sldId="2146846032"/>
        </pc:sldMkLst>
        <pc:spChg chg="mod">
          <ac:chgData name="Jason Wiese" userId="4bff8d5b-7de6-4655-b397-69b0afc81113" providerId="ADAL" clId="{45EA48E5-71F4-44B8-BDA1-5E1EF124B645}" dt="2024-04-02T05:31:38.120" v="11895" actId="403"/>
          <ac:spMkLst>
            <pc:docMk/>
            <pc:sldMk cId="2268208791" sldId="2146846032"/>
            <ac:spMk id="2" creationId="{6D1F192A-19A4-44ED-5C18-1BFDEFBB33D0}"/>
          </ac:spMkLst>
        </pc:spChg>
        <pc:spChg chg="mod">
          <ac:chgData name="Jason Wiese" userId="4bff8d5b-7de6-4655-b397-69b0afc81113" providerId="ADAL" clId="{45EA48E5-71F4-44B8-BDA1-5E1EF124B645}" dt="2024-04-02T06:03:45.784" v="12089" actId="1037"/>
          <ac:spMkLst>
            <pc:docMk/>
            <pc:sldMk cId="2268208791" sldId="2146846032"/>
            <ac:spMk id="4" creationId="{1BF894CE-5EB9-4BB3-F6C7-477E37F6A6AA}"/>
          </ac:spMkLst>
        </pc:spChg>
        <pc:spChg chg="add del mod">
          <ac:chgData name="Jason Wiese" userId="4bff8d5b-7de6-4655-b397-69b0afc81113" providerId="ADAL" clId="{45EA48E5-71F4-44B8-BDA1-5E1EF124B645}" dt="2024-04-01T04:46:35.679" v="3561" actId="478"/>
          <ac:spMkLst>
            <pc:docMk/>
            <pc:sldMk cId="2268208791" sldId="2146846032"/>
            <ac:spMk id="5" creationId="{181E2323-E759-1C7C-1B1A-721155A32CEA}"/>
          </ac:spMkLst>
        </pc:spChg>
        <pc:spChg chg="mod">
          <ac:chgData name="Jason Wiese" userId="4bff8d5b-7de6-4655-b397-69b0afc81113" providerId="ADAL" clId="{45EA48E5-71F4-44B8-BDA1-5E1EF124B645}" dt="2024-03-29T13:49:04.273" v="650" actId="1076"/>
          <ac:spMkLst>
            <pc:docMk/>
            <pc:sldMk cId="2268208791" sldId="2146846032"/>
            <ac:spMk id="51" creationId="{A22B8BD3-16BC-CA79-F73C-5DEC94698870}"/>
          </ac:spMkLst>
        </pc:spChg>
        <pc:spChg chg="mod">
          <ac:chgData name="Jason Wiese" userId="4bff8d5b-7de6-4655-b397-69b0afc81113" providerId="ADAL" clId="{45EA48E5-71F4-44B8-BDA1-5E1EF124B645}" dt="2024-03-29T13:49:04.273" v="650" actId="1076"/>
          <ac:spMkLst>
            <pc:docMk/>
            <pc:sldMk cId="2268208791" sldId="2146846032"/>
            <ac:spMk id="52" creationId="{33F7EDBD-9FCE-9DC2-DFF8-170B0B174331}"/>
          </ac:spMkLst>
        </pc:spChg>
        <pc:spChg chg="mod">
          <ac:chgData name="Jason Wiese" userId="4bff8d5b-7de6-4655-b397-69b0afc81113" providerId="ADAL" clId="{45EA48E5-71F4-44B8-BDA1-5E1EF124B645}" dt="2024-03-29T13:49:04.273" v="650" actId="1076"/>
          <ac:spMkLst>
            <pc:docMk/>
            <pc:sldMk cId="2268208791" sldId="2146846032"/>
            <ac:spMk id="54" creationId="{5287A4DF-E3D8-E6BE-1E69-6460BEB8789B}"/>
          </ac:spMkLst>
        </pc:spChg>
        <pc:grpChg chg="del">
          <ac:chgData name="Jason Wiese" userId="4bff8d5b-7de6-4655-b397-69b0afc81113" providerId="ADAL" clId="{45EA48E5-71F4-44B8-BDA1-5E1EF124B645}" dt="2024-03-29T13:49:00.105" v="649" actId="478"/>
          <ac:grpSpMkLst>
            <pc:docMk/>
            <pc:sldMk cId="2268208791" sldId="2146846032"/>
            <ac:grpSpMk id="5" creationId="{76E5FCD0-F8AC-5159-999F-AE7BE4BE60DD}"/>
          </ac:grpSpMkLst>
        </pc:grpChg>
        <pc:grpChg chg="mod">
          <ac:chgData name="Jason Wiese" userId="4bff8d5b-7de6-4655-b397-69b0afc81113" providerId="ADAL" clId="{45EA48E5-71F4-44B8-BDA1-5E1EF124B645}" dt="2024-03-29T13:49:04.273" v="650" actId="1076"/>
          <ac:grpSpMkLst>
            <pc:docMk/>
            <pc:sldMk cId="2268208791" sldId="2146846032"/>
            <ac:grpSpMk id="43" creationId="{E88E870D-3CBA-BDCC-F8EE-073E7F0C71B5}"/>
          </ac:grpSpMkLst>
        </pc:grpChg>
        <pc:picChg chg="mod">
          <ac:chgData name="Jason Wiese" userId="4bff8d5b-7de6-4655-b397-69b0afc81113" providerId="ADAL" clId="{45EA48E5-71F4-44B8-BDA1-5E1EF124B645}" dt="2024-03-29T13:49:04.273" v="650" actId="1076"/>
          <ac:picMkLst>
            <pc:docMk/>
            <pc:sldMk cId="2268208791" sldId="2146846032"/>
            <ac:picMk id="1034" creationId="{3EE6DBED-0C31-4B9D-5996-4082C9882B21}"/>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1T04:46:46.216" v="3562"/>
              <pc2:cmMkLst xmlns:pc2="http://schemas.microsoft.com/office/powerpoint/2019/9/main/command">
                <pc:docMk/>
                <pc:sldMk cId="2268208791" sldId="2146846032"/>
                <pc2:cmMk id="{007E7CF5-6526-4EA6-BA21-F13E713F5EBB}"/>
              </pc2:cmMkLst>
            </pc226:cmChg>
          </p:ext>
        </pc:extLst>
      </pc:sldChg>
      <pc:sldChg chg="addSp delSp modSp mod addCm delCm">
        <pc:chgData name="Jason Wiese" userId="4bff8d5b-7de6-4655-b397-69b0afc81113" providerId="ADAL" clId="{45EA48E5-71F4-44B8-BDA1-5E1EF124B645}" dt="2024-04-02T06:03:33.403" v="12079" actId="1037"/>
        <pc:sldMkLst>
          <pc:docMk/>
          <pc:sldMk cId="451430938" sldId="2146846037"/>
        </pc:sldMkLst>
        <pc:spChg chg="add del mod">
          <ac:chgData name="Jason Wiese" userId="4bff8d5b-7de6-4655-b397-69b0afc81113" providerId="ADAL" clId="{45EA48E5-71F4-44B8-BDA1-5E1EF124B645}" dt="2024-04-01T05:16:04.192" v="4923" actId="478"/>
          <ac:spMkLst>
            <pc:docMk/>
            <pc:sldMk cId="451430938" sldId="2146846037"/>
            <ac:spMk id="2" creationId="{6A2E09C7-0D93-DC6A-EEE5-FCD91345B987}"/>
          </ac:spMkLst>
        </pc:spChg>
        <pc:spChg chg="add del mod">
          <ac:chgData name="Jason Wiese" userId="4bff8d5b-7de6-4655-b397-69b0afc81113" providerId="ADAL" clId="{45EA48E5-71F4-44B8-BDA1-5E1EF124B645}" dt="2024-04-01T05:16:00.430" v="4922" actId="478"/>
          <ac:spMkLst>
            <pc:docMk/>
            <pc:sldMk cId="451430938" sldId="2146846037"/>
            <ac:spMk id="4" creationId="{3D6CDE92-A720-9314-A28E-D0A62B74CC6C}"/>
          </ac:spMkLst>
        </pc:spChg>
        <pc:spChg chg="add del mod">
          <ac:chgData name="Jason Wiese" userId="4bff8d5b-7de6-4655-b397-69b0afc81113" providerId="ADAL" clId="{45EA48E5-71F4-44B8-BDA1-5E1EF124B645}" dt="2024-04-01T05:30:50.680" v="6304" actId="478"/>
          <ac:spMkLst>
            <pc:docMk/>
            <pc:sldMk cId="451430938" sldId="2146846037"/>
            <ac:spMk id="5" creationId="{74ADE2DD-F7AA-7F1C-C143-65EC191CFA5B}"/>
          </ac:spMkLst>
        </pc:spChg>
        <pc:spChg chg="add del mod">
          <ac:chgData name="Jason Wiese" userId="4bff8d5b-7de6-4655-b397-69b0afc81113" providerId="ADAL" clId="{45EA48E5-71F4-44B8-BDA1-5E1EF124B645}" dt="2024-04-01T05:42:47.811" v="6744" actId="478"/>
          <ac:spMkLst>
            <pc:docMk/>
            <pc:sldMk cId="451430938" sldId="2146846037"/>
            <ac:spMk id="9" creationId="{E9F8B935-EF5B-899D-22EE-36B6D8FEA841}"/>
          </ac:spMkLst>
        </pc:spChg>
        <pc:spChg chg="add del mod">
          <ac:chgData name="Jason Wiese" userId="4bff8d5b-7de6-4655-b397-69b0afc81113" providerId="ADAL" clId="{45EA48E5-71F4-44B8-BDA1-5E1EF124B645}" dt="2024-04-01T05:44:48.620" v="6904" actId="478"/>
          <ac:spMkLst>
            <pc:docMk/>
            <pc:sldMk cId="451430938" sldId="2146846037"/>
            <ac:spMk id="17" creationId="{2F879B80-6C81-EE02-8D60-14040208DAF9}"/>
          </ac:spMkLst>
        </pc:spChg>
        <pc:spChg chg="add del mod">
          <ac:chgData name="Jason Wiese" userId="4bff8d5b-7de6-4655-b397-69b0afc81113" providerId="ADAL" clId="{45EA48E5-71F4-44B8-BDA1-5E1EF124B645}" dt="2024-04-01T05:44:48.620" v="6904" actId="478"/>
          <ac:spMkLst>
            <pc:docMk/>
            <pc:sldMk cId="451430938" sldId="2146846037"/>
            <ac:spMk id="18" creationId="{ABC11A70-E786-165C-71F2-2AF65233369B}"/>
          </ac:spMkLst>
        </pc:spChg>
        <pc:spChg chg="mod">
          <ac:chgData name="Jason Wiese" userId="4bff8d5b-7de6-4655-b397-69b0afc81113" providerId="ADAL" clId="{45EA48E5-71F4-44B8-BDA1-5E1EF124B645}" dt="2024-04-02T06:03:33.403" v="12079" actId="1037"/>
          <ac:spMkLst>
            <pc:docMk/>
            <pc:sldMk cId="451430938" sldId="2146846037"/>
            <ac:spMk id="19" creationId="{1BF894CE-5EB9-4BB3-F6C7-477E37F6A6AA}"/>
          </ac:spMkLst>
        </pc:spChg>
        <pc:graphicFrameChg chg="modGraphic">
          <ac:chgData name="Jason Wiese" userId="4bff8d5b-7de6-4655-b397-69b0afc81113" providerId="ADAL" clId="{45EA48E5-71F4-44B8-BDA1-5E1EF124B645}" dt="2024-04-02T03:47:38.050" v="7655" actId="20577"/>
          <ac:graphicFrameMkLst>
            <pc:docMk/>
            <pc:sldMk cId="451430938" sldId="2146846037"/>
            <ac:graphicFrameMk id="6" creationId="{3F6A1D03-6F6D-33BF-1134-41E3E0FF1F14}"/>
          </ac:graphicFrameMkLst>
        </pc:graphicFrame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1T05:17:25.789" v="4926"/>
              <pc2:cmMkLst xmlns:pc2="http://schemas.microsoft.com/office/powerpoint/2019/9/main/command">
                <pc:docMk/>
                <pc:sldMk cId="451430938" sldId="2146846037"/>
                <pc2:cmMk id="{5F8C8F6A-401E-437A-A919-AED02BF03A80}"/>
              </pc2:cmMkLst>
            </pc226:cmChg>
            <pc226:cmChg xmlns:pc226="http://schemas.microsoft.com/office/powerpoint/2022/06/main/command" chg="add del">
              <pc226:chgData name="Jason Wiese" userId="4bff8d5b-7de6-4655-b397-69b0afc81113" providerId="ADAL" clId="{45EA48E5-71F4-44B8-BDA1-5E1EF124B645}" dt="2024-04-02T03:47:42.304" v="7656"/>
              <pc2:cmMkLst xmlns:pc2="http://schemas.microsoft.com/office/powerpoint/2019/9/main/command">
                <pc:docMk/>
                <pc:sldMk cId="451430938" sldId="2146846037"/>
                <pc2:cmMk id="{4093E681-1F14-4C0C-B2BD-D6D50C104AFC}"/>
              </pc2:cmMkLst>
            </pc226:cmChg>
            <pc226:cmChg xmlns:pc226="http://schemas.microsoft.com/office/powerpoint/2022/06/main/command" chg="add del">
              <pc226:chgData name="Jason Wiese" userId="4bff8d5b-7de6-4655-b397-69b0afc81113" providerId="ADAL" clId="{45EA48E5-71F4-44B8-BDA1-5E1EF124B645}" dt="2024-04-01T05:17:24.131" v="4925"/>
              <pc2:cmMkLst xmlns:pc2="http://schemas.microsoft.com/office/powerpoint/2019/9/main/command">
                <pc:docMk/>
                <pc:sldMk cId="451430938" sldId="2146846037"/>
                <pc2:cmMk id="{A87E7EE6-B1C2-4811-BC56-445E8CB6DB3F}"/>
              </pc2:cmMkLst>
            </pc226:cmChg>
          </p:ext>
        </pc:extLst>
      </pc:sldChg>
      <pc:sldChg chg="addSp delSp modSp mod addCm delCm modCm">
        <pc:chgData name="Jason Wiese" userId="4bff8d5b-7de6-4655-b397-69b0afc81113" providerId="ADAL" clId="{45EA48E5-71F4-44B8-BDA1-5E1EF124B645}" dt="2024-04-02T03:47:03.332" v="7605"/>
        <pc:sldMkLst>
          <pc:docMk/>
          <pc:sldMk cId="2452001193" sldId="2146846038"/>
        </pc:sldMkLst>
        <pc:spChg chg="add mod">
          <ac:chgData name="Jason Wiese" userId="4bff8d5b-7de6-4655-b397-69b0afc81113" providerId="ADAL" clId="{45EA48E5-71F4-44B8-BDA1-5E1EF124B645}" dt="2024-04-01T04:51:33.168" v="3665" actId="20577"/>
          <ac:spMkLst>
            <pc:docMk/>
            <pc:sldMk cId="2452001193" sldId="2146846038"/>
            <ac:spMk id="2" creationId="{4F2AC113-94A0-4BED-3F00-DADB3B944063}"/>
          </ac:spMkLst>
        </pc:spChg>
        <pc:spChg chg="del mod ord">
          <ac:chgData name="Jason Wiese" userId="4bff8d5b-7de6-4655-b397-69b0afc81113" providerId="ADAL" clId="{45EA48E5-71F4-44B8-BDA1-5E1EF124B645}" dt="2024-04-01T04:51:37.244" v="3666" actId="478"/>
          <ac:spMkLst>
            <pc:docMk/>
            <pc:sldMk cId="2452001193" sldId="2146846038"/>
            <ac:spMk id="4" creationId="{1BF894CE-5EB9-4BB3-F6C7-477E37F6A6AA}"/>
          </ac:spMkLst>
        </pc:sp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45EA48E5-71F4-44B8-BDA1-5E1EF124B645}" dt="2024-04-02T03:47:03.332" v="7605"/>
              <pc2:cmMkLst xmlns:pc2="http://schemas.microsoft.com/office/powerpoint/2019/9/main/command">
                <pc:docMk/>
                <pc:sldMk cId="2452001193" sldId="2146846038"/>
                <pc2:cmMk id="{6417AD02-4715-4483-A7EC-2830C3A756F4}"/>
              </pc2:cmMkLst>
            </pc226:cmChg>
          </p:ext>
        </pc:extLst>
      </pc:sldChg>
      <pc:sldChg chg="modSp mod addCm">
        <pc:chgData name="Jason Wiese" userId="4bff8d5b-7de6-4655-b397-69b0afc81113" providerId="ADAL" clId="{45EA48E5-71F4-44B8-BDA1-5E1EF124B645}" dt="2024-03-29T06:12:28.441" v="634"/>
        <pc:sldMkLst>
          <pc:docMk/>
          <pc:sldMk cId="1607188376" sldId="2146846039"/>
        </pc:sldMkLst>
        <pc:graphicFrameChg chg="modGraphic">
          <ac:chgData name="Jason Wiese" userId="4bff8d5b-7de6-4655-b397-69b0afc81113" providerId="ADAL" clId="{45EA48E5-71F4-44B8-BDA1-5E1EF124B645}" dt="2024-03-29T06:11:23.374" v="633" actId="207"/>
          <ac:graphicFrameMkLst>
            <pc:docMk/>
            <pc:sldMk cId="1607188376" sldId="2146846039"/>
            <ac:graphicFrameMk id="17" creationId="{82FFD21E-BAC6-0674-537B-D841DC061E12}"/>
          </ac:graphicFrameMkLst>
        </pc:graphicFrame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45EA48E5-71F4-44B8-BDA1-5E1EF124B645}" dt="2024-03-29T06:12:28.441" v="634"/>
              <pc2:cmMkLst xmlns:pc2="http://schemas.microsoft.com/office/powerpoint/2019/9/main/command">
                <pc:docMk/>
                <pc:sldMk cId="1607188376" sldId="2146846039"/>
                <pc2:cmMk id="{70C3CB0E-C117-4E8D-93DC-5EB19A58C781}"/>
              </pc2:cmMkLst>
            </pc226:cmChg>
          </p:ext>
        </pc:extLst>
      </pc:sldChg>
      <pc:sldChg chg="addSp delSp modSp mod">
        <pc:chgData name="Jason Wiese" userId="4bff8d5b-7de6-4655-b397-69b0afc81113" providerId="ADAL" clId="{45EA48E5-71F4-44B8-BDA1-5E1EF124B645}" dt="2024-04-02T06:03:25.545" v="12076" actId="1037"/>
        <pc:sldMkLst>
          <pc:docMk/>
          <pc:sldMk cId="380113142" sldId="2146846040"/>
        </pc:sldMkLst>
        <pc:spChg chg="mod">
          <ac:chgData name="Jason Wiese" userId="4bff8d5b-7de6-4655-b397-69b0afc81113" providerId="ADAL" clId="{45EA48E5-71F4-44B8-BDA1-5E1EF124B645}" dt="2024-04-02T06:03:25.545" v="12076" actId="1037"/>
          <ac:spMkLst>
            <pc:docMk/>
            <pc:sldMk cId="380113142" sldId="2146846040"/>
            <ac:spMk id="4" creationId="{1BF894CE-5EB9-4BB3-F6C7-477E37F6A6AA}"/>
          </ac:spMkLst>
        </pc:spChg>
        <pc:spChg chg="add del mod">
          <ac:chgData name="Jason Wiese" userId="4bff8d5b-7de6-4655-b397-69b0afc81113" providerId="ADAL" clId="{45EA48E5-71F4-44B8-BDA1-5E1EF124B645}" dt="2024-04-01T05:20:02.716" v="5254" actId="478"/>
          <ac:spMkLst>
            <pc:docMk/>
            <pc:sldMk cId="380113142" sldId="2146846040"/>
            <ac:spMk id="5" creationId="{C7026282-E881-54C1-44DD-557C36E74E46}"/>
          </ac:spMkLst>
        </pc:spChg>
        <pc:spChg chg="mod">
          <ac:chgData name="Jason Wiese" userId="4bff8d5b-7de6-4655-b397-69b0afc81113" providerId="ADAL" clId="{45EA48E5-71F4-44B8-BDA1-5E1EF124B645}" dt="2024-04-01T05:14:53.998" v="4887" actId="20577"/>
          <ac:spMkLst>
            <pc:docMk/>
            <pc:sldMk cId="380113142" sldId="2146846040"/>
            <ac:spMk id="34" creationId="{397F8115-3C43-5A2B-C88E-1953D955DE71}"/>
          </ac:spMkLst>
        </pc:spChg>
      </pc:sldChg>
      <pc:sldChg chg="addSp delSp modSp mod addCm delCm">
        <pc:chgData name="Jason Wiese" userId="4bff8d5b-7de6-4655-b397-69b0afc81113" providerId="ADAL" clId="{45EA48E5-71F4-44B8-BDA1-5E1EF124B645}" dt="2024-04-02T05:42:09.320" v="12034" actId="20577"/>
        <pc:sldMkLst>
          <pc:docMk/>
          <pc:sldMk cId="973972818" sldId="2146846041"/>
        </pc:sldMkLst>
        <pc:spChg chg="add del mod">
          <ac:chgData name="Jason Wiese" userId="4bff8d5b-7de6-4655-b397-69b0afc81113" providerId="ADAL" clId="{45EA48E5-71F4-44B8-BDA1-5E1EF124B645}" dt="2024-04-02T04:12:42.340" v="9173" actId="478"/>
          <ac:spMkLst>
            <pc:docMk/>
            <pc:sldMk cId="973972818" sldId="2146846041"/>
            <ac:spMk id="3" creationId="{BB542816-1596-94EA-66D8-7FF296CF7F06}"/>
          </ac:spMkLst>
        </pc:spChg>
        <pc:spChg chg="mod">
          <ac:chgData name="Jason Wiese" userId="4bff8d5b-7de6-4655-b397-69b0afc81113" providerId="ADAL" clId="{45EA48E5-71F4-44B8-BDA1-5E1EF124B645}" dt="2024-04-02T05:42:09.320" v="12034" actId="20577"/>
          <ac:spMkLst>
            <pc:docMk/>
            <pc:sldMk cId="973972818" sldId="2146846041"/>
            <ac:spMk id="11" creationId="{8E750D6E-2681-2D9A-DC8B-A35A1E102D39}"/>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2T03:57:42.017" v="7877"/>
              <pc2:cmMkLst xmlns:pc2="http://schemas.microsoft.com/office/powerpoint/2019/9/main/command">
                <pc:docMk/>
                <pc:sldMk cId="973972818" sldId="2146846041"/>
                <pc2:cmMk id="{406606DE-A4A1-465B-9D3E-D66A341F47A0}"/>
              </pc2:cmMkLst>
            </pc226:cmChg>
          </p:ext>
        </pc:extLst>
      </pc:sldChg>
      <pc:sldChg chg="modSp mod addCm modCm">
        <pc:chgData name="Jason Wiese" userId="4bff8d5b-7de6-4655-b397-69b0afc81113" providerId="ADAL" clId="{45EA48E5-71F4-44B8-BDA1-5E1EF124B645}" dt="2024-04-02T16:30:57.844" v="12281" actId="20577"/>
        <pc:sldMkLst>
          <pc:docMk/>
          <pc:sldMk cId="3004803759" sldId="2146846043"/>
        </pc:sldMkLst>
        <pc:spChg chg="mod">
          <ac:chgData name="Jason Wiese" userId="4bff8d5b-7de6-4655-b397-69b0afc81113" providerId="ADAL" clId="{45EA48E5-71F4-44B8-BDA1-5E1EF124B645}" dt="2024-04-02T16:30:57.844" v="12281" actId="20577"/>
          <ac:spMkLst>
            <pc:docMk/>
            <pc:sldMk cId="3004803759" sldId="2146846043"/>
            <ac:spMk id="4" creationId="{CCBA6870-98B9-DCFE-926E-DA00EE317545}"/>
          </ac:spMkLst>
        </pc:spChg>
        <pc:extLst>
          <p:ext xmlns:p="http://schemas.openxmlformats.org/presentationml/2006/main" uri="{D6D511B9-2390-475A-947B-AFAB55BFBCF1}">
            <pc226:cmChg xmlns:pc226="http://schemas.microsoft.com/office/powerpoint/2022/06/main/command" chg="add mod">
              <pc226:chgData name="Jason Wiese" userId="4bff8d5b-7de6-4655-b397-69b0afc81113" providerId="ADAL" clId="{45EA48E5-71F4-44B8-BDA1-5E1EF124B645}" dt="2024-03-29T05:55:32.039" v="604"/>
              <pc2:cmMkLst xmlns:pc2="http://schemas.microsoft.com/office/powerpoint/2019/9/main/command">
                <pc:docMk/>
                <pc:sldMk cId="3004803759" sldId="2146846043"/>
                <pc2:cmMk id="{71D3640D-1A91-4F6B-8245-E84AFC1563BF}"/>
              </pc2:cmMkLst>
            </pc226:cmChg>
          </p:ext>
        </pc:extLst>
      </pc:sldChg>
      <pc:sldChg chg="modSp mod">
        <pc:chgData name="Jason Wiese" userId="4bff8d5b-7de6-4655-b397-69b0afc81113" providerId="ADAL" clId="{45EA48E5-71F4-44B8-BDA1-5E1EF124B645}" dt="2024-04-02T06:04:09.955" v="12094" actId="1037"/>
        <pc:sldMkLst>
          <pc:docMk/>
          <pc:sldMk cId="3810176395" sldId="2146846044"/>
        </pc:sldMkLst>
        <pc:spChg chg="mod">
          <ac:chgData name="Jason Wiese" userId="4bff8d5b-7de6-4655-b397-69b0afc81113" providerId="ADAL" clId="{45EA48E5-71F4-44B8-BDA1-5E1EF124B645}" dt="2024-04-02T06:04:09.955" v="12094" actId="1037"/>
          <ac:spMkLst>
            <pc:docMk/>
            <pc:sldMk cId="3810176395" sldId="2146846044"/>
            <ac:spMk id="7" creationId="{6BD165E2-77C2-727D-F96F-ADACA591B75F}"/>
          </ac:spMkLst>
        </pc:spChg>
        <pc:spChg chg="mod">
          <ac:chgData name="Jason Wiese" userId="4bff8d5b-7de6-4655-b397-69b0afc81113" providerId="ADAL" clId="{45EA48E5-71F4-44B8-BDA1-5E1EF124B645}" dt="2024-04-01T03:50:32.397" v="964" actId="115"/>
          <ac:spMkLst>
            <pc:docMk/>
            <pc:sldMk cId="3810176395" sldId="2146846044"/>
            <ac:spMk id="20" creationId="{0418E79C-13B2-D835-2EF9-3F6FA6708E2D}"/>
          </ac:spMkLst>
        </pc:spChg>
        <pc:spChg chg="mod">
          <ac:chgData name="Jason Wiese" userId="4bff8d5b-7de6-4655-b397-69b0afc81113" providerId="ADAL" clId="{45EA48E5-71F4-44B8-BDA1-5E1EF124B645}" dt="2024-04-01T04:20:12.383" v="1965" actId="20577"/>
          <ac:spMkLst>
            <pc:docMk/>
            <pc:sldMk cId="3810176395" sldId="2146846044"/>
            <ac:spMk id="34" creationId="{397F8115-3C43-5A2B-C88E-1953D955DE71}"/>
          </ac:spMkLst>
        </pc:spChg>
      </pc:sldChg>
      <pc:sldChg chg="modSp mod ord addCm delCm">
        <pc:chgData name="Jason Wiese" userId="4bff8d5b-7de6-4655-b397-69b0afc81113" providerId="ADAL" clId="{45EA48E5-71F4-44B8-BDA1-5E1EF124B645}" dt="2024-04-02T05:44:09.852" v="12054" actId="1035"/>
        <pc:sldMkLst>
          <pc:docMk/>
          <pc:sldMk cId="3523063857" sldId="2146846045"/>
        </pc:sldMkLst>
        <pc:spChg chg="mod">
          <ac:chgData name="Jason Wiese" userId="4bff8d5b-7de6-4655-b397-69b0afc81113" providerId="ADAL" clId="{45EA48E5-71F4-44B8-BDA1-5E1EF124B645}" dt="2024-04-02T05:44:09.852" v="12054" actId="1035"/>
          <ac:spMkLst>
            <pc:docMk/>
            <pc:sldMk cId="3523063857" sldId="2146846045"/>
            <ac:spMk id="7" creationId="{6BD165E2-77C2-727D-F96F-ADACA591B75F}"/>
          </ac:spMkLst>
        </pc:spChg>
        <pc:spChg chg="mod">
          <ac:chgData name="Jason Wiese" userId="4bff8d5b-7de6-4655-b397-69b0afc81113" providerId="ADAL" clId="{45EA48E5-71F4-44B8-BDA1-5E1EF124B645}" dt="2024-04-02T05:40:21.607" v="11984" actId="20577"/>
          <ac:spMkLst>
            <pc:docMk/>
            <pc:sldMk cId="3523063857" sldId="2146846045"/>
            <ac:spMk id="17" creationId="{C0714C1B-8ADE-CFAD-1C27-6E2F23C9C056}"/>
          </ac:spMkLst>
        </pc:spChg>
        <pc:spChg chg="mod">
          <ac:chgData name="Jason Wiese" userId="4bff8d5b-7de6-4655-b397-69b0afc81113" providerId="ADAL" clId="{45EA48E5-71F4-44B8-BDA1-5E1EF124B645}" dt="2024-04-01T04:14:09.721" v="1493" actId="404"/>
          <ac:spMkLst>
            <pc:docMk/>
            <pc:sldMk cId="3523063857" sldId="2146846045"/>
            <ac:spMk id="18" creationId="{F028F223-28A6-049E-4FCA-934297BBD62A}"/>
          </ac:spMkLst>
        </pc:spChg>
        <pc:spChg chg="mod">
          <ac:chgData name="Jason Wiese" userId="4bff8d5b-7de6-4655-b397-69b0afc81113" providerId="ADAL" clId="{45EA48E5-71F4-44B8-BDA1-5E1EF124B645}" dt="2024-04-01T04:20:15.953" v="1966" actId="20577"/>
          <ac:spMkLst>
            <pc:docMk/>
            <pc:sldMk cId="3523063857" sldId="2146846045"/>
            <ac:spMk id="34" creationId="{397F8115-3C43-5A2B-C88E-1953D955DE71}"/>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1T04:14:14.218" v="1494"/>
              <pc2:cmMkLst xmlns:pc2="http://schemas.microsoft.com/office/powerpoint/2019/9/main/command">
                <pc:docMk/>
                <pc:sldMk cId="3523063857" sldId="2146846045"/>
                <pc2:cmMk id="{05ED3C11-9B23-43AF-917F-41D782B22CC9}"/>
              </pc2:cmMkLst>
            </pc226:cmChg>
            <pc226:cmChg xmlns:pc226="http://schemas.microsoft.com/office/powerpoint/2022/06/main/command" chg="add del">
              <pc226:chgData name="Jason Wiese" userId="4bff8d5b-7de6-4655-b397-69b0afc81113" providerId="ADAL" clId="{45EA48E5-71F4-44B8-BDA1-5E1EF124B645}" dt="2024-04-01T04:14:16.429" v="1495"/>
              <pc2:cmMkLst xmlns:pc2="http://schemas.microsoft.com/office/powerpoint/2019/9/main/command">
                <pc:docMk/>
                <pc:sldMk cId="3523063857" sldId="2146846045"/>
                <pc2:cmMk id="{A1B3DE2C-088B-4D65-AB46-F3F30A920088}"/>
              </pc2:cmMkLst>
            </pc226:cmChg>
          </p:ext>
        </pc:extLst>
      </pc:sldChg>
      <pc:sldChg chg="addSp delSp modSp mod addCm delCm">
        <pc:chgData name="Jason Wiese" userId="4bff8d5b-7de6-4655-b397-69b0afc81113" providerId="ADAL" clId="{45EA48E5-71F4-44B8-BDA1-5E1EF124B645}" dt="2024-04-02T06:03:55.455" v="12092" actId="1037"/>
        <pc:sldMkLst>
          <pc:docMk/>
          <pc:sldMk cId="3133499737" sldId="2146846048"/>
        </pc:sldMkLst>
        <pc:spChg chg="add del mod">
          <ac:chgData name="Jason Wiese" userId="4bff8d5b-7de6-4655-b397-69b0afc81113" providerId="ADAL" clId="{45EA48E5-71F4-44B8-BDA1-5E1EF124B645}" dt="2024-04-01T04:40:28.502" v="3220" actId="478"/>
          <ac:spMkLst>
            <pc:docMk/>
            <pc:sldMk cId="3133499737" sldId="2146846048"/>
            <ac:spMk id="2" creationId="{51EC6B49-DCEC-59B7-7C1B-BC710EA36DDF}"/>
          </ac:spMkLst>
        </pc:spChg>
        <pc:spChg chg="add del mod">
          <ac:chgData name="Jason Wiese" userId="4bff8d5b-7de6-4655-b397-69b0afc81113" providerId="ADAL" clId="{45EA48E5-71F4-44B8-BDA1-5E1EF124B645}" dt="2024-04-01T05:06:03.083" v="4495" actId="478"/>
          <ac:spMkLst>
            <pc:docMk/>
            <pc:sldMk cId="3133499737" sldId="2146846048"/>
            <ac:spMk id="3" creationId="{6B81BF2A-19CD-2AE6-791C-93FBBEEF3E4E}"/>
          </ac:spMkLst>
        </pc:spChg>
        <pc:spChg chg="mod">
          <ac:chgData name="Jason Wiese" userId="4bff8d5b-7de6-4655-b397-69b0afc81113" providerId="ADAL" clId="{45EA48E5-71F4-44B8-BDA1-5E1EF124B645}" dt="2024-04-02T06:03:55.455" v="12092" actId="1037"/>
          <ac:spMkLst>
            <pc:docMk/>
            <pc:sldMk cId="3133499737" sldId="2146846048"/>
            <ac:spMk id="4" creationId="{1BF894CE-5EB9-4BB3-F6C7-477E37F6A6AA}"/>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1T05:04:20.158" v="4381"/>
              <pc2:cmMkLst xmlns:pc2="http://schemas.microsoft.com/office/powerpoint/2019/9/main/command">
                <pc:docMk/>
                <pc:sldMk cId="3133499737" sldId="2146846048"/>
                <pc2:cmMk id="{5DC93F48-850F-4442-84DA-E7A76F1A185F}"/>
              </pc2:cmMkLst>
            </pc226:cmChg>
          </p:ext>
        </pc:extLst>
      </pc:sldChg>
      <pc:sldChg chg="addCm">
        <pc:chgData name="Jason Wiese" userId="4bff8d5b-7de6-4655-b397-69b0afc81113" providerId="ADAL" clId="{45EA48E5-71F4-44B8-BDA1-5E1EF124B645}" dt="2024-03-29T06:41:24.561" v="645"/>
        <pc:sldMkLst>
          <pc:docMk/>
          <pc:sldMk cId="3446190731" sldId="2146846052"/>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45EA48E5-71F4-44B8-BDA1-5E1EF124B645}" dt="2024-03-29T06:41:24.561" v="645"/>
              <pc2:cmMkLst xmlns:pc2="http://schemas.microsoft.com/office/powerpoint/2019/9/main/command">
                <pc:docMk/>
                <pc:sldMk cId="3446190731" sldId="2146846052"/>
                <pc2:cmMk id="{E3E83F95-867B-497C-8C9B-3C390BC3F2C2}"/>
              </pc2:cmMkLst>
            </pc226:cmChg>
          </p:ext>
        </pc:extLst>
      </pc:sldChg>
      <pc:sldChg chg="addSp delSp modSp mod addCm delCm">
        <pc:chgData name="Jason Wiese" userId="4bff8d5b-7de6-4655-b397-69b0afc81113" providerId="ADAL" clId="{45EA48E5-71F4-44B8-BDA1-5E1EF124B645}" dt="2024-04-02T06:04:27.339" v="12115" actId="1037"/>
        <pc:sldMkLst>
          <pc:docMk/>
          <pc:sldMk cId="2591576866" sldId="2146846053"/>
        </pc:sldMkLst>
        <pc:spChg chg="del">
          <ac:chgData name="Jason Wiese" userId="4bff8d5b-7de6-4655-b397-69b0afc81113" providerId="ADAL" clId="{45EA48E5-71F4-44B8-BDA1-5E1EF124B645}" dt="2024-04-01T03:45:21.966" v="663" actId="478"/>
          <ac:spMkLst>
            <pc:docMk/>
            <pc:sldMk cId="2591576866" sldId="2146846053"/>
            <ac:spMk id="7" creationId="{6BD165E2-77C2-727D-F96F-ADACA591B75F}"/>
          </ac:spMkLst>
        </pc:spChg>
        <pc:spChg chg="add del mod">
          <ac:chgData name="Jason Wiese" userId="4bff8d5b-7de6-4655-b397-69b0afc81113" providerId="ADAL" clId="{45EA48E5-71F4-44B8-BDA1-5E1EF124B645}" dt="2024-04-01T04:31:48.593" v="2615" actId="478"/>
          <ac:spMkLst>
            <pc:docMk/>
            <pc:sldMk cId="2591576866" sldId="2146846053"/>
            <ac:spMk id="12" creationId="{59CFEDCB-4232-4C57-D70B-B4D11281BAE7}"/>
          </ac:spMkLst>
        </pc:spChg>
        <pc:spChg chg="add del mod">
          <ac:chgData name="Jason Wiese" userId="4bff8d5b-7de6-4655-b397-69b0afc81113" providerId="ADAL" clId="{45EA48E5-71F4-44B8-BDA1-5E1EF124B645}" dt="2024-04-01T04:34:32.336" v="2781" actId="478"/>
          <ac:spMkLst>
            <pc:docMk/>
            <pc:sldMk cId="2591576866" sldId="2146846053"/>
            <ac:spMk id="13" creationId="{7BD81D93-9440-DB01-7711-09CE21C77A66}"/>
          </ac:spMkLst>
        </pc:spChg>
        <pc:spChg chg="add mod">
          <ac:chgData name="Jason Wiese" userId="4bff8d5b-7de6-4655-b397-69b0afc81113" providerId="ADAL" clId="{45EA48E5-71F4-44B8-BDA1-5E1EF124B645}" dt="2024-04-02T06:04:27.339" v="12115" actId="1037"/>
          <ac:spMkLst>
            <pc:docMk/>
            <pc:sldMk cId="2591576866" sldId="2146846053"/>
            <ac:spMk id="14" creationId="{086F0718-A78F-3811-7AF1-F3E46E96B99F}"/>
          </ac:spMkLst>
        </pc:spChg>
        <pc:spChg chg="add del mod">
          <ac:chgData name="Jason Wiese" userId="4bff8d5b-7de6-4655-b397-69b0afc81113" providerId="ADAL" clId="{45EA48E5-71F4-44B8-BDA1-5E1EF124B645}" dt="2024-04-01T05:39:42.352" v="6603" actId="478"/>
          <ac:spMkLst>
            <pc:docMk/>
            <pc:sldMk cId="2591576866" sldId="2146846053"/>
            <ac:spMk id="15" creationId="{B4933AE4-2FFB-C9F3-8BC7-9D134147EF27}"/>
          </ac:spMkLst>
        </pc:spChg>
        <pc:cxnChg chg="add mod">
          <ac:chgData name="Jason Wiese" userId="4bff8d5b-7de6-4655-b397-69b0afc81113" providerId="ADAL" clId="{45EA48E5-71F4-44B8-BDA1-5E1EF124B645}" dt="2024-04-01T03:45:02.785" v="661"/>
          <ac:cxnSpMkLst>
            <pc:docMk/>
            <pc:sldMk cId="2591576866" sldId="2146846053"/>
            <ac:cxnSpMk id="2" creationId="{3AB17C8C-DE56-E092-019A-F986C11625C4}"/>
          </ac:cxnSpMkLst>
        </pc:cxnChg>
        <pc:cxnChg chg="mod">
          <ac:chgData name="Jason Wiese" userId="4bff8d5b-7de6-4655-b397-69b0afc81113" providerId="ADAL" clId="{45EA48E5-71F4-44B8-BDA1-5E1EF124B645}" dt="2024-03-28T21:26:36.818" v="3" actId="14100"/>
          <ac:cxnSpMkLst>
            <pc:docMk/>
            <pc:sldMk cId="2591576866" sldId="2146846053"/>
            <ac:cxnSpMk id="36" creationId="{32CFF9B6-5A04-1A0B-D91F-8792F48C9182}"/>
          </ac:cxnSpMkLst>
        </pc:cxnChg>
        <pc:cxnChg chg="del mod">
          <ac:chgData name="Jason Wiese" userId="4bff8d5b-7de6-4655-b397-69b0afc81113" providerId="ADAL" clId="{45EA48E5-71F4-44B8-BDA1-5E1EF124B645}" dt="2024-04-01T03:44:53.504" v="660" actId="478"/>
          <ac:cxnSpMkLst>
            <pc:docMk/>
            <pc:sldMk cId="2591576866" sldId="2146846053"/>
            <ac:cxnSpMk id="1051" creationId="{57DCB470-659C-60E2-EEDB-879651B428B7}"/>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5EA48E5-71F4-44B8-BDA1-5E1EF124B645}" dt="2024-04-01T03:46:32.934" v="720"/>
              <pc2:cmMkLst xmlns:pc2="http://schemas.microsoft.com/office/powerpoint/2019/9/main/command">
                <pc:docMk/>
                <pc:sldMk cId="2591576866" sldId="2146846053"/>
                <pc2:cmMk id="{90C70F0B-5C55-446D-B23B-15EA3DDA904F}"/>
              </pc2:cmMkLst>
            </pc226:cmChg>
            <pc226:cmChg xmlns:pc226="http://schemas.microsoft.com/office/powerpoint/2022/06/main/command" chg="add del">
              <pc226:chgData name="Jason Wiese" userId="4bff8d5b-7de6-4655-b397-69b0afc81113" providerId="ADAL" clId="{45EA48E5-71F4-44B8-BDA1-5E1EF124B645}" dt="2024-04-01T03:45:05.667" v="662"/>
              <pc2:cmMkLst xmlns:pc2="http://schemas.microsoft.com/office/powerpoint/2019/9/main/command">
                <pc:docMk/>
                <pc:sldMk cId="2591576866" sldId="2146846053"/>
                <pc2:cmMk id="{ED6F3273-8E62-4532-84BC-498E61F0B11E}"/>
              </pc2:cmMkLst>
            </pc226:cmChg>
          </p:ext>
        </pc:extLst>
      </pc:sldChg>
      <pc:sldChg chg="addSp delSp modSp mod">
        <pc:chgData name="Jason Wiese" userId="4bff8d5b-7de6-4655-b397-69b0afc81113" providerId="ADAL" clId="{45EA48E5-71F4-44B8-BDA1-5E1EF124B645}" dt="2024-04-02T04:09:09.015" v="8808" actId="20577"/>
        <pc:sldMkLst>
          <pc:docMk/>
          <pc:sldMk cId="978334463" sldId="2146846054"/>
        </pc:sldMkLst>
        <pc:spChg chg="mod">
          <ac:chgData name="Jason Wiese" userId="4bff8d5b-7de6-4655-b397-69b0afc81113" providerId="ADAL" clId="{45EA48E5-71F4-44B8-BDA1-5E1EF124B645}" dt="2024-04-02T04:09:09.015" v="8808" actId="20577"/>
          <ac:spMkLst>
            <pc:docMk/>
            <pc:sldMk cId="978334463" sldId="2146846054"/>
            <ac:spMk id="4" creationId="{1BF894CE-5EB9-4BB3-F6C7-477E37F6A6AA}"/>
          </ac:spMkLst>
        </pc:spChg>
        <pc:spChg chg="add del mod">
          <ac:chgData name="Jason Wiese" userId="4bff8d5b-7de6-4655-b397-69b0afc81113" providerId="ADAL" clId="{45EA48E5-71F4-44B8-BDA1-5E1EF124B645}" dt="2024-04-01T05:25:23.741" v="5727" actId="478"/>
          <ac:spMkLst>
            <pc:docMk/>
            <pc:sldMk cId="978334463" sldId="2146846054"/>
            <ac:spMk id="5" creationId="{97F56C2B-3BD7-B33F-3E48-893EEC9B72C5}"/>
          </ac:spMkLst>
        </pc:spChg>
        <pc:spChg chg="mod">
          <ac:chgData name="Jason Wiese" userId="4bff8d5b-7de6-4655-b397-69b0afc81113" providerId="ADAL" clId="{45EA48E5-71F4-44B8-BDA1-5E1EF124B645}" dt="2024-04-01T05:15:01.550" v="4891" actId="20577"/>
          <ac:spMkLst>
            <pc:docMk/>
            <pc:sldMk cId="978334463" sldId="2146846054"/>
            <ac:spMk id="8" creationId="{569CC2EB-6331-8832-92EB-CE312C387E14}"/>
          </ac:spMkLst>
        </pc:spChg>
        <pc:spChg chg="add del mod">
          <ac:chgData name="Jason Wiese" userId="4bff8d5b-7de6-4655-b397-69b0afc81113" providerId="ADAL" clId="{45EA48E5-71F4-44B8-BDA1-5E1EF124B645}" dt="2024-04-01T05:25:23.741" v="5727" actId="478"/>
          <ac:spMkLst>
            <pc:docMk/>
            <pc:sldMk cId="978334463" sldId="2146846054"/>
            <ac:spMk id="13" creationId="{386E23C0-378B-7DAE-F72B-E72E72F37CDA}"/>
          </ac:spMkLst>
        </pc:spChg>
        <pc:spChg chg="mod">
          <ac:chgData name="Jason Wiese" userId="4bff8d5b-7de6-4655-b397-69b0afc81113" providerId="ADAL" clId="{45EA48E5-71F4-44B8-BDA1-5E1EF124B645}" dt="2024-03-29T13:52:17.829" v="659" actId="1037"/>
          <ac:spMkLst>
            <pc:docMk/>
            <pc:sldMk cId="978334463" sldId="2146846054"/>
            <ac:spMk id="25" creationId="{845FEED4-6A19-2253-C166-886C3BD75C9E}"/>
          </ac:spMkLst>
        </pc:spChg>
      </pc:sldChg>
      <pc:sldChg chg="addSp modSp del mod addCm delCm">
        <pc:chgData name="Jason Wiese" userId="4bff8d5b-7de6-4655-b397-69b0afc81113" providerId="ADAL" clId="{45EA48E5-71F4-44B8-BDA1-5E1EF124B645}" dt="2024-04-02T05:13:26.014" v="11623" actId="47"/>
        <pc:sldMkLst>
          <pc:docMk/>
          <pc:sldMk cId="188383507" sldId="2146846055"/>
        </pc:sldMkLst>
        <pc:spChg chg="mod">
          <ac:chgData name="Jason Wiese" userId="4bff8d5b-7de6-4655-b397-69b0afc81113" providerId="ADAL" clId="{45EA48E5-71F4-44B8-BDA1-5E1EF124B645}" dt="2024-04-02T04:38:26.063" v="9406" actId="14100"/>
          <ac:spMkLst>
            <pc:docMk/>
            <pc:sldMk cId="188383507" sldId="2146846055"/>
            <ac:spMk id="3" creationId="{622A2013-09D5-22BE-0227-864F3B519CC3}"/>
          </ac:spMkLst>
        </pc:spChg>
        <pc:spChg chg="mod">
          <ac:chgData name="Jason Wiese" userId="4bff8d5b-7de6-4655-b397-69b0afc81113" providerId="ADAL" clId="{45EA48E5-71F4-44B8-BDA1-5E1EF124B645}" dt="2024-03-29T05:43:36.981" v="412" actId="20577"/>
          <ac:spMkLst>
            <pc:docMk/>
            <pc:sldMk cId="188383507" sldId="2146846055"/>
            <ac:spMk id="4" creationId="{266BE989-FC87-6742-2706-6F3C1333D0C1}"/>
          </ac:spMkLst>
        </pc:spChg>
        <pc:spChg chg="add mod">
          <ac:chgData name="Jason Wiese" userId="4bff8d5b-7de6-4655-b397-69b0afc81113" providerId="ADAL" clId="{45EA48E5-71F4-44B8-BDA1-5E1EF124B645}" dt="2024-04-02T04:39:38.380" v="9542" actId="20577"/>
          <ac:spMkLst>
            <pc:docMk/>
            <pc:sldMk cId="188383507" sldId="2146846055"/>
            <ac:spMk id="5" creationId="{A0CF7C4F-84EC-2868-DDAC-301B79BE4CBE}"/>
          </ac:spMkLst>
        </pc:spChg>
        <pc:spChg chg="add mod">
          <ac:chgData name="Jason Wiese" userId="4bff8d5b-7de6-4655-b397-69b0afc81113" providerId="ADAL" clId="{45EA48E5-71F4-44B8-BDA1-5E1EF124B645}" dt="2024-04-02T04:40:39.930" v="9547" actId="1076"/>
          <ac:spMkLst>
            <pc:docMk/>
            <pc:sldMk cId="188383507" sldId="2146846055"/>
            <ac:spMk id="6" creationId="{FB41FB51-37D6-40DA-813B-BB462866E43C}"/>
          </ac:spMkLst>
        </pc:spChg>
        <pc:picChg chg="mod">
          <ac:chgData name="Jason Wiese" userId="4bff8d5b-7de6-4655-b397-69b0afc81113" providerId="ADAL" clId="{45EA48E5-71F4-44B8-BDA1-5E1EF124B645}" dt="2024-04-02T04:38:33.840" v="9409" actId="14100"/>
          <ac:picMkLst>
            <pc:docMk/>
            <pc:sldMk cId="188383507" sldId="2146846055"/>
            <ac:picMk id="8" creationId="{69E3ED66-7D56-46D2-B2A0-139022AADE0F}"/>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45EA48E5-71F4-44B8-BDA1-5E1EF124B645}" dt="2024-04-02T04:38:40.387" v="9410"/>
              <pc2:cmMkLst xmlns:pc2="http://schemas.microsoft.com/office/powerpoint/2019/9/main/command">
                <pc:docMk/>
                <pc:sldMk cId="188383507" sldId="2146846055"/>
                <pc2:cmMk id="{A5FBA0AB-F37F-4778-ADD9-29882ECF336D}"/>
              </pc2:cmMkLst>
            </pc226:cmChg>
          </p:ext>
        </pc:extLst>
      </pc:sldChg>
      <pc:sldChg chg="modSp mod addCm">
        <pc:chgData name="Jason Wiese" userId="4bff8d5b-7de6-4655-b397-69b0afc81113" providerId="ADAL" clId="{45EA48E5-71F4-44B8-BDA1-5E1EF124B645}" dt="2024-03-29T06:11:06.007" v="632"/>
        <pc:sldMkLst>
          <pc:docMk/>
          <pc:sldMk cId="4260221168" sldId="2146846056"/>
        </pc:sldMkLst>
        <pc:spChg chg="mod">
          <ac:chgData name="Jason Wiese" userId="4bff8d5b-7de6-4655-b397-69b0afc81113" providerId="ADAL" clId="{45EA48E5-71F4-44B8-BDA1-5E1EF124B645}" dt="2024-03-29T06:07:14.906" v="625" actId="403"/>
          <ac:spMkLst>
            <pc:docMk/>
            <pc:sldMk cId="4260221168" sldId="2146846056"/>
            <ac:spMk id="10" creationId="{3762CF2E-3C1D-FC49-5D69-2FB39432E439}"/>
          </ac:spMkLst>
        </pc:spChg>
        <pc:graphicFrameChg chg="mod">
          <ac:chgData name="Jason Wiese" userId="4bff8d5b-7de6-4655-b397-69b0afc81113" providerId="ADAL" clId="{45EA48E5-71F4-44B8-BDA1-5E1EF124B645}" dt="2024-03-29T06:07:03.499" v="624"/>
          <ac:graphicFrameMkLst>
            <pc:docMk/>
            <pc:sldMk cId="4260221168" sldId="2146846056"/>
            <ac:graphicFrameMk id="7" creationId="{B1090A76-DB5E-D034-1FA0-832FFDE06911}"/>
          </ac:graphicFrameMkLst>
        </pc:graphicFrameChg>
        <pc:graphicFrameChg chg="mod">
          <ac:chgData name="Jason Wiese" userId="4bff8d5b-7de6-4655-b397-69b0afc81113" providerId="ADAL" clId="{45EA48E5-71F4-44B8-BDA1-5E1EF124B645}" dt="2024-03-29T06:06:03.440" v="622" actId="20577"/>
          <ac:graphicFrameMkLst>
            <pc:docMk/>
            <pc:sldMk cId="4260221168" sldId="2146846056"/>
            <ac:graphicFrameMk id="15" creationId="{062E1565-C92A-9B0F-E4D6-185AB8437EEC}"/>
          </ac:graphicFrameMkLst>
        </pc:graphicFrame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45EA48E5-71F4-44B8-BDA1-5E1EF124B645}" dt="2024-03-29T06:11:06.007" v="632"/>
              <pc2:cmMkLst xmlns:pc2="http://schemas.microsoft.com/office/powerpoint/2019/9/main/command">
                <pc:docMk/>
                <pc:sldMk cId="4260221168" sldId="2146846056"/>
                <pc2:cmMk id="{AAC0319A-8DCE-4790-BEC3-CB6E2A016213}"/>
              </pc2:cmMkLst>
            </pc226:cmChg>
            <pc226:cmChg xmlns:pc226="http://schemas.microsoft.com/office/powerpoint/2022/06/main/command" chg="add">
              <pc226:chgData name="Jason Wiese" userId="4bff8d5b-7de6-4655-b397-69b0afc81113" providerId="ADAL" clId="{45EA48E5-71F4-44B8-BDA1-5E1EF124B645}" dt="2024-03-29T06:08:47.105" v="630"/>
              <pc2:cmMkLst xmlns:pc2="http://schemas.microsoft.com/office/powerpoint/2019/9/main/command">
                <pc:docMk/>
                <pc:sldMk cId="4260221168" sldId="2146846056"/>
                <pc2:cmMk id="{E11EA4F8-FADC-48A8-9FEA-751E6FD25095}"/>
              </pc2:cmMkLst>
            </pc226:cmChg>
          </p:ext>
        </pc:extLst>
      </pc:sldChg>
      <pc:sldChg chg="addCm">
        <pc:chgData name="Jason Wiese" userId="4bff8d5b-7de6-4655-b397-69b0afc81113" providerId="ADAL" clId="{45EA48E5-71F4-44B8-BDA1-5E1EF124B645}" dt="2024-03-29T06:41:08.296" v="644"/>
        <pc:sldMkLst>
          <pc:docMk/>
          <pc:sldMk cId="984656097" sldId="2146846057"/>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45EA48E5-71F4-44B8-BDA1-5E1EF124B645}" dt="2024-03-29T06:41:08.296" v="644"/>
              <pc2:cmMkLst xmlns:pc2="http://schemas.microsoft.com/office/powerpoint/2019/9/main/command">
                <pc:docMk/>
                <pc:sldMk cId="984656097" sldId="2146846057"/>
                <pc2:cmMk id="{494156ED-5864-4296-A495-D625E074FCFE}"/>
              </pc2:cmMkLst>
            </pc226:cmChg>
          </p:ext>
        </pc:extLst>
      </pc:sldChg>
      <pc:sldChg chg="addSp delSp modSp del mod">
        <pc:chgData name="Jason Wiese" userId="4bff8d5b-7de6-4655-b397-69b0afc81113" providerId="ADAL" clId="{45EA48E5-71F4-44B8-BDA1-5E1EF124B645}" dt="2024-03-28T21:33:16.286" v="401" actId="47"/>
        <pc:sldMkLst>
          <pc:docMk/>
          <pc:sldMk cId="3272005923" sldId="2146846059"/>
        </pc:sldMkLst>
        <pc:spChg chg="add mod">
          <ac:chgData name="Jason Wiese" userId="4bff8d5b-7de6-4655-b397-69b0afc81113" providerId="ADAL" clId="{45EA48E5-71F4-44B8-BDA1-5E1EF124B645}" dt="2024-03-28T21:31:34.051" v="382" actId="1076"/>
          <ac:spMkLst>
            <pc:docMk/>
            <pc:sldMk cId="3272005923" sldId="2146846059"/>
            <ac:spMk id="2" creationId="{90C2B435-67C9-F181-8FF3-EA5EE1423E31}"/>
          </ac:spMkLst>
        </pc:spChg>
        <pc:spChg chg="del">
          <ac:chgData name="Jason Wiese" userId="4bff8d5b-7de6-4655-b397-69b0afc81113" providerId="ADAL" clId="{45EA48E5-71F4-44B8-BDA1-5E1EF124B645}" dt="2024-03-28T21:29:43.977" v="153" actId="478"/>
          <ac:spMkLst>
            <pc:docMk/>
            <pc:sldMk cId="3272005923" sldId="2146846059"/>
            <ac:spMk id="3" creationId="{530BD57D-55A1-21FA-2B5F-FE073524377D}"/>
          </ac:spMkLst>
        </pc:spChg>
        <pc:spChg chg="mod">
          <ac:chgData name="Jason Wiese" userId="4bff8d5b-7de6-4655-b397-69b0afc81113" providerId="ADAL" clId="{45EA48E5-71F4-44B8-BDA1-5E1EF124B645}" dt="2024-03-28T21:30:51.906" v="323" actId="207"/>
          <ac:spMkLst>
            <pc:docMk/>
            <pc:sldMk cId="3272005923" sldId="2146846059"/>
            <ac:spMk id="4" creationId="{599F37F8-23C8-4F00-744C-0F49243DF72B}"/>
          </ac:spMkLst>
        </pc:spChg>
        <pc:spChg chg="add del mod ord">
          <ac:chgData name="Jason Wiese" userId="4bff8d5b-7de6-4655-b397-69b0afc81113" providerId="ADAL" clId="{45EA48E5-71F4-44B8-BDA1-5E1EF124B645}" dt="2024-03-28T21:31:20.189" v="378" actId="478"/>
          <ac:spMkLst>
            <pc:docMk/>
            <pc:sldMk cId="3272005923" sldId="2146846059"/>
            <ac:spMk id="5" creationId="{FAC1223F-84CC-6821-604D-724F090CF5E0}"/>
          </ac:spMkLst>
        </pc:spChg>
        <pc:spChg chg="del mod">
          <ac:chgData name="Jason Wiese" userId="4bff8d5b-7de6-4655-b397-69b0afc81113" providerId="ADAL" clId="{45EA48E5-71F4-44B8-BDA1-5E1EF124B645}" dt="2024-03-28T21:29:35.848" v="151" actId="478"/>
          <ac:spMkLst>
            <pc:docMk/>
            <pc:sldMk cId="3272005923" sldId="2146846059"/>
            <ac:spMk id="8" creationId="{7B0169A6-8888-B71A-6959-C594603B36D2}"/>
          </ac:spMkLst>
        </pc:spChg>
        <pc:spChg chg="del">
          <ac:chgData name="Jason Wiese" userId="4bff8d5b-7de6-4655-b397-69b0afc81113" providerId="ADAL" clId="{45EA48E5-71F4-44B8-BDA1-5E1EF124B645}" dt="2024-03-28T21:27:10.211" v="6" actId="478"/>
          <ac:spMkLst>
            <pc:docMk/>
            <pc:sldMk cId="3272005923" sldId="2146846059"/>
            <ac:spMk id="9" creationId="{F7D16E19-3497-309D-8C03-5EF75764CA3D}"/>
          </ac:spMkLst>
        </pc:spChg>
      </pc:sldChg>
      <pc:sldChg chg="modSp del mod ord setBg">
        <pc:chgData name="Jason Wiese" userId="4bff8d5b-7de6-4655-b397-69b0afc81113" providerId="ADAL" clId="{45EA48E5-71F4-44B8-BDA1-5E1EF124B645}" dt="2024-04-04T19:08:26.603" v="12308" actId="47"/>
        <pc:sldMkLst>
          <pc:docMk/>
          <pc:sldMk cId="1099386821" sldId="2146846060"/>
        </pc:sldMkLst>
        <pc:spChg chg="mod">
          <ac:chgData name="Jason Wiese" userId="4bff8d5b-7de6-4655-b397-69b0afc81113" providerId="ADAL" clId="{45EA48E5-71F4-44B8-BDA1-5E1EF124B645}" dt="2024-03-28T21:33:35.605" v="403" actId="207"/>
          <ac:spMkLst>
            <pc:docMk/>
            <pc:sldMk cId="1099386821" sldId="2146846060"/>
            <ac:spMk id="2" creationId="{90C2B435-67C9-F181-8FF3-EA5EE1423E31}"/>
          </ac:spMkLst>
        </pc:spChg>
        <pc:spChg chg="mod">
          <ac:chgData name="Jason Wiese" userId="4bff8d5b-7de6-4655-b397-69b0afc81113" providerId="ADAL" clId="{45EA48E5-71F4-44B8-BDA1-5E1EF124B645}" dt="2024-03-28T21:33:32.776" v="402" actId="207"/>
          <ac:spMkLst>
            <pc:docMk/>
            <pc:sldMk cId="1099386821" sldId="2146846060"/>
            <ac:spMk id="4" creationId="{599F37F8-23C8-4F00-744C-0F49243DF72B}"/>
          </ac:spMkLst>
        </pc:spChg>
      </pc:sldChg>
      <pc:sldChg chg="addSp delSp modSp mod">
        <pc:chgData name="Jason Wiese" userId="4bff8d5b-7de6-4655-b397-69b0afc81113" providerId="ADAL" clId="{45EA48E5-71F4-44B8-BDA1-5E1EF124B645}" dt="2024-04-02T06:02:29.815" v="12061" actId="14100"/>
        <pc:sldMkLst>
          <pc:docMk/>
          <pc:sldMk cId="2329596111" sldId="2146846061"/>
        </pc:sldMkLst>
        <pc:spChg chg="mod">
          <ac:chgData name="Jason Wiese" userId="4bff8d5b-7de6-4655-b397-69b0afc81113" providerId="ADAL" clId="{45EA48E5-71F4-44B8-BDA1-5E1EF124B645}" dt="2024-04-02T06:02:29.815" v="12061" actId="14100"/>
          <ac:spMkLst>
            <pc:docMk/>
            <pc:sldMk cId="2329596111" sldId="2146846061"/>
            <ac:spMk id="4" creationId="{1BF894CE-5EB9-4BB3-F6C7-477E37F6A6AA}"/>
          </ac:spMkLst>
        </pc:spChg>
        <pc:spChg chg="add del mod">
          <ac:chgData name="Jason Wiese" userId="4bff8d5b-7de6-4655-b397-69b0afc81113" providerId="ADAL" clId="{45EA48E5-71F4-44B8-BDA1-5E1EF124B645}" dt="2024-04-02T03:16:35.741" v="7277" actId="478"/>
          <ac:spMkLst>
            <pc:docMk/>
            <pc:sldMk cId="2329596111" sldId="2146846061"/>
            <ac:spMk id="5" creationId="{1F7E95BE-4CDC-6266-4040-D3015C074F0F}"/>
          </ac:spMkLst>
        </pc:spChg>
        <pc:spChg chg="del">
          <ac:chgData name="Jason Wiese" userId="4bff8d5b-7de6-4655-b397-69b0afc81113" providerId="ADAL" clId="{45EA48E5-71F4-44B8-BDA1-5E1EF124B645}" dt="2024-04-01T05:25:55.173" v="5732" actId="478"/>
          <ac:spMkLst>
            <pc:docMk/>
            <pc:sldMk cId="2329596111" sldId="2146846061"/>
            <ac:spMk id="7" creationId="{81697415-FDF0-F1F1-3CC8-DE11D1025938}"/>
          </ac:spMkLst>
        </pc:spChg>
        <pc:spChg chg="mod">
          <ac:chgData name="Jason Wiese" userId="4bff8d5b-7de6-4655-b397-69b0afc81113" providerId="ADAL" clId="{45EA48E5-71F4-44B8-BDA1-5E1EF124B645}" dt="2024-04-01T05:25:47.758" v="5729" actId="20577"/>
          <ac:spMkLst>
            <pc:docMk/>
            <pc:sldMk cId="2329596111" sldId="2146846061"/>
            <ac:spMk id="8" creationId="{569CC2EB-6331-8832-92EB-CE312C387E14}"/>
          </ac:spMkLst>
        </pc:spChg>
        <pc:spChg chg="del">
          <ac:chgData name="Jason Wiese" userId="4bff8d5b-7de6-4655-b397-69b0afc81113" providerId="ADAL" clId="{45EA48E5-71F4-44B8-BDA1-5E1EF124B645}" dt="2024-04-01T05:25:51.154" v="5730" actId="478"/>
          <ac:spMkLst>
            <pc:docMk/>
            <pc:sldMk cId="2329596111" sldId="2146846061"/>
            <ac:spMk id="9" creationId="{35816844-FFF3-AC96-A301-41615A539085}"/>
          </ac:spMkLst>
        </pc:spChg>
        <pc:spChg chg="mod">
          <ac:chgData name="Jason Wiese" userId="4bff8d5b-7de6-4655-b397-69b0afc81113" providerId="ADAL" clId="{45EA48E5-71F4-44B8-BDA1-5E1EF124B645}" dt="2024-04-02T03:17:52.096" v="7288" actId="403"/>
          <ac:spMkLst>
            <pc:docMk/>
            <pc:sldMk cId="2329596111" sldId="2146846061"/>
            <ac:spMk id="9" creationId="{59FFCDBE-264F-BC7C-EE05-A4A792C60BDB}"/>
          </ac:spMkLst>
        </pc:spChg>
        <pc:spChg chg="del">
          <ac:chgData name="Jason Wiese" userId="4bff8d5b-7de6-4655-b397-69b0afc81113" providerId="ADAL" clId="{45EA48E5-71F4-44B8-BDA1-5E1EF124B645}" dt="2024-04-01T05:25:51.154" v="5730" actId="478"/>
          <ac:spMkLst>
            <pc:docMk/>
            <pc:sldMk cId="2329596111" sldId="2146846061"/>
            <ac:spMk id="10" creationId="{96D72E0B-2CAA-59C8-C47A-4B251709B0B9}"/>
          </ac:spMkLst>
        </pc:spChg>
        <pc:spChg chg="del">
          <ac:chgData name="Jason Wiese" userId="4bff8d5b-7de6-4655-b397-69b0afc81113" providerId="ADAL" clId="{45EA48E5-71F4-44B8-BDA1-5E1EF124B645}" dt="2024-04-01T05:25:51.154" v="5730" actId="478"/>
          <ac:spMkLst>
            <pc:docMk/>
            <pc:sldMk cId="2329596111" sldId="2146846061"/>
            <ac:spMk id="11" creationId="{BEA36052-F2AD-CD8A-4ABB-55EF73D61DAC}"/>
          </ac:spMkLst>
        </pc:spChg>
        <pc:spChg chg="mod">
          <ac:chgData name="Jason Wiese" userId="4bff8d5b-7de6-4655-b397-69b0afc81113" providerId="ADAL" clId="{45EA48E5-71F4-44B8-BDA1-5E1EF124B645}" dt="2024-04-02T03:17:57.624" v="7289" actId="1076"/>
          <ac:spMkLst>
            <pc:docMk/>
            <pc:sldMk cId="2329596111" sldId="2146846061"/>
            <ac:spMk id="13" creationId="{C0667DBF-BCC7-DAD0-3735-BAC78E349102}"/>
          </ac:spMkLst>
        </pc:spChg>
        <pc:spChg chg="add del mod">
          <ac:chgData name="Jason Wiese" userId="4bff8d5b-7de6-4655-b397-69b0afc81113" providerId="ADAL" clId="{45EA48E5-71F4-44B8-BDA1-5E1EF124B645}" dt="2024-04-01T05:49:31.651" v="7268" actId="478"/>
          <ac:spMkLst>
            <pc:docMk/>
            <pc:sldMk cId="2329596111" sldId="2146846061"/>
            <ac:spMk id="13" creationId="{E534BA1D-5B94-E839-534F-53A79D126F2E}"/>
          </ac:spMkLst>
        </pc:spChg>
        <pc:spChg chg="mod">
          <ac:chgData name="Jason Wiese" userId="4bff8d5b-7de6-4655-b397-69b0afc81113" providerId="ADAL" clId="{45EA48E5-71F4-44B8-BDA1-5E1EF124B645}" dt="2024-04-02T03:17:57.624" v="7289" actId="1076"/>
          <ac:spMkLst>
            <pc:docMk/>
            <pc:sldMk cId="2329596111" sldId="2146846061"/>
            <ac:spMk id="15" creationId="{CCE72783-4311-B7E2-F1F9-E437E80A6527}"/>
          </ac:spMkLst>
        </pc:spChg>
        <pc:spChg chg="del">
          <ac:chgData name="Jason Wiese" userId="4bff8d5b-7de6-4655-b397-69b0afc81113" providerId="ADAL" clId="{45EA48E5-71F4-44B8-BDA1-5E1EF124B645}" dt="2024-04-01T05:25:51.154" v="5730" actId="478"/>
          <ac:spMkLst>
            <pc:docMk/>
            <pc:sldMk cId="2329596111" sldId="2146846061"/>
            <ac:spMk id="23" creationId="{1F3F06C8-B600-20A4-4011-6273B24089E6}"/>
          </ac:spMkLst>
        </pc:spChg>
        <pc:spChg chg="del">
          <ac:chgData name="Jason Wiese" userId="4bff8d5b-7de6-4655-b397-69b0afc81113" providerId="ADAL" clId="{45EA48E5-71F4-44B8-BDA1-5E1EF124B645}" dt="2024-04-01T05:25:51.154" v="5730" actId="478"/>
          <ac:spMkLst>
            <pc:docMk/>
            <pc:sldMk cId="2329596111" sldId="2146846061"/>
            <ac:spMk id="24" creationId="{FAC87E9A-DB1C-B3B3-EA2B-F670ED0A9C0C}"/>
          </ac:spMkLst>
        </pc:spChg>
        <pc:spChg chg="del">
          <ac:chgData name="Jason Wiese" userId="4bff8d5b-7de6-4655-b397-69b0afc81113" providerId="ADAL" clId="{45EA48E5-71F4-44B8-BDA1-5E1EF124B645}" dt="2024-04-01T05:25:51.154" v="5730" actId="478"/>
          <ac:spMkLst>
            <pc:docMk/>
            <pc:sldMk cId="2329596111" sldId="2146846061"/>
            <ac:spMk id="25" creationId="{845FEED4-6A19-2253-C166-886C3BD75C9E}"/>
          </ac:spMkLst>
        </pc:spChg>
        <pc:graphicFrameChg chg="mod">
          <ac:chgData name="Jason Wiese" userId="4bff8d5b-7de6-4655-b397-69b0afc81113" providerId="ADAL" clId="{45EA48E5-71F4-44B8-BDA1-5E1EF124B645}" dt="2024-04-02T03:17:57.624" v="7289" actId="1076"/>
          <ac:graphicFrameMkLst>
            <pc:docMk/>
            <pc:sldMk cId="2329596111" sldId="2146846061"/>
            <ac:graphicFrameMk id="7" creationId="{C9F07C12-511D-46BD-12FF-9545AED1279E}"/>
          </ac:graphicFrameMkLst>
        </pc:graphicFrameChg>
        <pc:graphicFrameChg chg="mod">
          <ac:chgData name="Jason Wiese" userId="4bff8d5b-7de6-4655-b397-69b0afc81113" providerId="ADAL" clId="{45EA48E5-71F4-44B8-BDA1-5E1EF124B645}" dt="2024-04-02T03:17:57.624" v="7289" actId="1076"/>
          <ac:graphicFrameMkLst>
            <pc:docMk/>
            <pc:sldMk cId="2329596111" sldId="2146846061"/>
            <ac:graphicFrameMk id="10" creationId="{44B8090A-1C31-E753-081D-74DA76B4083A}"/>
          </ac:graphicFrameMkLst>
        </pc:graphicFrameChg>
        <pc:graphicFrameChg chg="del">
          <ac:chgData name="Jason Wiese" userId="4bff8d5b-7de6-4655-b397-69b0afc81113" providerId="ADAL" clId="{45EA48E5-71F4-44B8-BDA1-5E1EF124B645}" dt="2024-04-01T05:25:51.154" v="5730" actId="478"/>
          <ac:graphicFrameMkLst>
            <pc:docMk/>
            <pc:sldMk cId="2329596111" sldId="2146846061"/>
            <ac:graphicFrameMk id="21" creationId="{B196851F-FA1C-28D0-8391-40B4395F677F}"/>
          </ac:graphicFrameMkLst>
        </pc:graphicFrameChg>
        <pc:picChg chg="del">
          <ac:chgData name="Jason Wiese" userId="4bff8d5b-7de6-4655-b397-69b0afc81113" providerId="ADAL" clId="{45EA48E5-71F4-44B8-BDA1-5E1EF124B645}" dt="2024-04-01T05:25:53.214" v="5731" actId="478"/>
          <ac:picMkLst>
            <pc:docMk/>
            <pc:sldMk cId="2329596111" sldId="2146846061"/>
            <ac:picMk id="2" creationId="{D882A5A8-C4A3-3BA6-9350-9C439568B4FA}"/>
          </ac:picMkLst>
        </pc:picChg>
        <pc:cxnChg chg="mod">
          <ac:chgData name="Jason Wiese" userId="4bff8d5b-7de6-4655-b397-69b0afc81113" providerId="ADAL" clId="{45EA48E5-71F4-44B8-BDA1-5E1EF124B645}" dt="2024-04-02T03:17:57.624" v="7289" actId="1076"/>
          <ac:cxnSpMkLst>
            <pc:docMk/>
            <pc:sldMk cId="2329596111" sldId="2146846061"/>
            <ac:cxnSpMk id="11" creationId="{F0FCE186-994F-FAF0-26F6-4A34AC268A6E}"/>
          </ac:cxnSpMkLst>
        </pc:cxnChg>
        <pc:cxnChg chg="mod">
          <ac:chgData name="Jason Wiese" userId="4bff8d5b-7de6-4655-b397-69b0afc81113" providerId="ADAL" clId="{45EA48E5-71F4-44B8-BDA1-5E1EF124B645}" dt="2024-04-02T03:17:57.624" v="7289" actId="1076"/>
          <ac:cxnSpMkLst>
            <pc:docMk/>
            <pc:sldMk cId="2329596111" sldId="2146846061"/>
            <ac:cxnSpMk id="17" creationId="{0B77C39E-D952-B974-50ED-A79F22EA76E5}"/>
          </ac:cxnSpMkLst>
        </pc:cxnChg>
      </pc:sldChg>
      <pc:sldChg chg="delSp modSp mod">
        <pc:chgData name="Jason Wiese" userId="4bff8d5b-7de6-4655-b397-69b0afc81113" providerId="ADAL" clId="{45EA48E5-71F4-44B8-BDA1-5E1EF124B645}" dt="2024-04-02T05:38:15.684" v="11963" actId="20577"/>
        <pc:sldMkLst>
          <pc:docMk/>
          <pc:sldMk cId="2377839933" sldId="2146846062"/>
        </pc:sldMkLst>
        <pc:spChg chg="mod">
          <ac:chgData name="Jason Wiese" userId="4bff8d5b-7de6-4655-b397-69b0afc81113" providerId="ADAL" clId="{45EA48E5-71F4-44B8-BDA1-5E1EF124B645}" dt="2024-04-02T05:38:15.684" v="11963" actId="20577"/>
          <ac:spMkLst>
            <pc:docMk/>
            <pc:sldMk cId="2377839933" sldId="2146846062"/>
            <ac:spMk id="4" creationId="{266BE989-FC87-6742-2706-6F3C1333D0C1}"/>
          </ac:spMkLst>
        </pc:spChg>
        <pc:spChg chg="del mod">
          <ac:chgData name="Jason Wiese" userId="4bff8d5b-7de6-4655-b397-69b0afc81113" providerId="ADAL" clId="{45EA48E5-71F4-44B8-BDA1-5E1EF124B645}" dt="2024-04-02T04:59:53.489" v="10765" actId="478"/>
          <ac:spMkLst>
            <pc:docMk/>
            <pc:sldMk cId="2377839933" sldId="2146846062"/>
            <ac:spMk id="6" creationId="{FB41FB51-37D6-40DA-813B-BB462866E43C}"/>
          </ac:spMkLst>
        </pc:spChg>
      </pc:sldChg>
      <pc:sldChg chg="modSp mod">
        <pc:chgData name="Jason Wiese" userId="4bff8d5b-7de6-4655-b397-69b0afc81113" providerId="ADAL" clId="{45EA48E5-71F4-44B8-BDA1-5E1EF124B645}" dt="2024-04-04T19:08:54.882" v="12311" actId="404"/>
        <pc:sldMkLst>
          <pc:docMk/>
          <pc:sldMk cId="3087690890" sldId="2146846063"/>
        </pc:sldMkLst>
        <pc:spChg chg="mod">
          <ac:chgData name="Jason Wiese" userId="4bff8d5b-7de6-4655-b397-69b0afc81113" providerId="ADAL" clId="{45EA48E5-71F4-44B8-BDA1-5E1EF124B645}" dt="2024-04-04T19:08:54.882" v="12311" actId="404"/>
          <ac:spMkLst>
            <pc:docMk/>
            <pc:sldMk cId="3087690890" sldId="2146846063"/>
            <ac:spMk id="8" creationId="{C4F15DCD-0FD6-B336-7FD1-6379EF9770D7}"/>
          </ac:spMkLst>
        </pc:spChg>
        <pc:picChg chg="mod">
          <ac:chgData name="Jason Wiese" userId="4bff8d5b-7de6-4655-b397-69b0afc81113" providerId="ADAL" clId="{45EA48E5-71F4-44B8-BDA1-5E1EF124B645}" dt="2024-04-04T19:06:02.721" v="12304" actId="1076"/>
          <ac:picMkLst>
            <pc:docMk/>
            <pc:sldMk cId="3087690890" sldId="2146846063"/>
            <ac:picMk id="7" creationId="{CF9EEEF9-9B01-DAD8-E5C4-C23B15FAA487}"/>
          </ac:picMkLst>
        </pc:picChg>
      </pc:sldChg>
      <pc:sldChg chg="del">
        <pc:chgData name="Jason Wiese" userId="4bff8d5b-7de6-4655-b397-69b0afc81113" providerId="ADAL" clId="{45EA48E5-71F4-44B8-BDA1-5E1EF124B645}" dt="2024-04-04T19:08:29.534" v="12309" actId="47"/>
        <pc:sldMkLst>
          <pc:docMk/>
          <pc:sldMk cId="562046458" sldId="2146846064"/>
        </pc:sldMkLst>
      </pc:sldChg>
    </pc:docChg>
  </pc:docChgLst>
  <pc:docChgLst>
    <pc:chgData name="Leah Montner Dixon" userId="d5b2ae9e-9213-4442-b7df-4db8cbe51e5d" providerId="ADAL" clId="{B51B696F-0FF1-4F85-B04F-9BE518031714}"/>
    <pc:docChg chg="undo custSel addSld delSld modSld">
      <pc:chgData name="Leah Montner Dixon" userId="d5b2ae9e-9213-4442-b7df-4db8cbe51e5d" providerId="ADAL" clId="{B51B696F-0FF1-4F85-B04F-9BE518031714}" dt="2023-10-25T19:04:23.581" v="1493" actId="20577"/>
      <pc:docMkLst>
        <pc:docMk/>
      </pc:docMkLst>
      <pc:sldChg chg="modSp mod">
        <pc:chgData name="Leah Montner Dixon" userId="d5b2ae9e-9213-4442-b7df-4db8cbe51e5d" providerId="ADAL" clId="{B51B696F-0FF1-4F85-B04F-9BE518031714}" dt="2023-10-12T20:24:33.795" v="586" actId="20577"/>
        <pc:sldMkLst>
          <pc:docMk/>
          <pc:sldMk cId="1885916816" sldId="2144327406"/>
        </pc:sldMkLst>
        <pc:spChg chg="mod">
          <ac:chgData name="Leah Montner Dixon" userId="d5b2ae9e-9213-4442-b7df-4db8cbe51e5d" providerId="ADAL" clId="{B51B696F-0FF1-4F85-B04F-9BE518031714}" dt="2023-10-12T20:24:33.795" v="586" actId="20577"/>
          <ac:spMkLst>
            <pc:docMk/>
            <pc:sldMk cId="1885916816" sldId="2144327406"/>
            <ac:spMk id="6" creationId="{C44AC7D3-9209-EDE2-1DD6-F9D6B943C6A6}"/>
          </ac:spMkLst>
        </pc:spChg>
      </pc:sldChg>
      <pc:sldChg chg="modSp mod">
        <pc:chgData name="Leah Montner Dixon" userId="d5b2ae9e-9213-4442-b7df-4db8cbe51e5d" providerId="ADAL" clId="{B51B696F-0FF1-4F85-B04F-9BE518031714}" dt="2023-10-12T20:24:52.488" v="591" actId="20577"/>
        <pc:sldMkLst>
          <pc:docMk/>
          <pc:sldMk cId="2776143953" sldId="2144328274"/>
        </pc:sldMkLst>
        <pc:spChg chg="mod">
          <ac:chgData name="Leah Montner Dixon" userId="d5b2ae9e-9213-4442-b7df-4db8cbe51e5d" providerId="ADAL" clId="{B51B696F-0FF1-4F85-B04F-9BE518031714}" dt="2023-10-12T20:24:52.488" v="591" actId="20577"/>
          <ac:spMkLst>
            <pc:docMk/>
            <pc:sldMk cId="2776143953" sldId="2144328274"/>
            <ac:spMk id="14" creationId="{65258950-120D-9A6D-1F59-0F308F64F42B}"/>
          </ac:spMkLst>
        </pc:spChg>
      </pc:sldChg>
      <pc:sldChg chg="modSp mod">
        <pc:chgData name="Leah Montner Dixon" userId="d5b2ae9e-9213-4442-b7df-4db8cbe51e5d" providerId="ADAL" clId="{B51B696F-0FF1-4F85-B04F-9BE518031714}" dt="2023-10-12T20:24:56.124" v="593" actId="20577"/>
        <pc:sldMkLst>
          <pc:docMk/>
          <pc:sldMk cId="2392196696" sldId="2144328298"/>
        </pc:sldMkLst>
        <pc:spChg chg="mod">
          <ac:chgData name="Leah Montner Dixon" userId="d5b2ae9e-9213-4442-b7df-4db8cbe51e5d" providerId="ADAL" clId="{B51B696F-0FF1-4F85-B04F-9BE518031714}" dt="2023-10-12T20:24:56.124" v="593" actId="20577"/>
          <ac:spMkLst>
            <pc:docMk/>
            <pc:sldMk cId="2392196696" sldId="2144328298"/>
            <ac:spMk id="4" creationId="{0907546F-1AD9-2D3B-9427-000678077C50}"/>
          </ac:spMkLst>
        </pc:spChg>
      </pc:sldChg>
      <pc:sldChg chg="addSp delSp modSp mod">
        <pc:chgData name="Leah Montner Dixon" userId="d5b2ae9e-9213-4442-b7df-4db8cbe51e5d" providerId="ADAL" clId="{B51B696F-0FF1-4F85-B04F-9BE518031714}" dt="2023-10-12T19:47:18.737" v="163"/>
        <pc:sldMkLst>
          <pc:docMk/>
          <pc:sldMk cId="1730667572" sldId="2144328475"/>
        </pc:sldMkLst>
        <pc:spChg chg="add mod">
          <ac:chgData name="Leah Montner Dixon" userId="d5b2ae9e-9213-4442-b7df-4db8cbe51e5d" providerId="ADAL" clId="{B51B696F-0FF1-4F85-B04F-9BE518031714}" dt="2023-10-12T19:47:18.737" v="163"/>
          <ac:spMkLst>
            <pc:docMk/>
            <pc:sldMk cId="1730667572" sldId="2144328475"/>
            <ac:spMk id="5" creationId="{8AB0B733-F63A-4423-C7F7-E37409CDB756}"/>
          </ac:spMkLst>
        </pc:spChg>
        <pc:spChg chg="add mod">
          <ac:chgData name="Leah Montner Dixon" userId="d5b2ae9e-9213-4442-b7df-4db8cbe51e5d" providerId="ADAL" clId="{B51B696F-0FF1-4F85-B04F-9BE518031714}" dt="2023-10-12T19:47:18.737" v="163"/>
          <ac:spMkLst>
            <pc:docMk/>
            <pc:sldMk cId="1730667572" sldId="2144328475"/>
            <ac:spMk id="6" creationId="{EFED428A-060C-9CB8-C75E-2861F541701F}"/>
          </ac:spMkLst>
        </pc:spChg>
        <pc:spChg chg="del">
          <ac:chgData name="Leah Montner Dixon" userId="d5b2ae9e-9213-4442-b7df-4db8cbe51e5d" providerId="ADAL" clId="{B51B696F-0FF1-4F85-B04F-9BE518031714}" dt="2023-10-12T19:47:18.541" v="162" actId="478"/>
          <ac:spMkLst>
            <pc:docMk/>
            <pc:sldMk cId="1730667572" sldId="2144328475"/>
            <ac:spMk id="9" creationId="{92DB8685-076C-F26E-A191-64503610399C}"/>
          </ac:spMkLst>
        </pc:spChg>
        <pc:spChg chg="del">
          <ac:chgData name="Leah Montner Dixon" userId="d5b2ae9e-9213-4442-b7df-4db8cbe51e5d" providerId="ADAL" clId="{B51B696F-0FF1-4F85-B04F-9BE518031714}" dt="2023-10-12T19:47:18.541" v="162" actId="478"/>
          <ac:spMkLst>
            <pc:docMk/>
            <pc:sldMk cId="1730667572" sldId="2144328475"/>
            <ac:spMk id="10" creationId="{239FB9F1-1F46-94C1-4004-FE232EA7223D}"/>
          </ac:spMkLst>
        </pc:spChg>
        <pc:picChg chg="add mod">
          <ac:chgData name="Leah Montner Dixon" userId="d5b2ae9e-9213-4442-b7df-4db8cbe51e5d" providerId="ADAL" clId="{B51B696F-0FF1-4F85-B04F-9BE518031714}" dt="2023-10-12T19:47:18.737" v="163"/>
          <ac:picMkLst>
            <pc:docMk/>
            <pc:sldMk cId="1730667572" sldId="2144328475"/>
            <ac:picMk id="3" creationId="{119C9028-F9DE-82B5-5538-CF02E8057967}"/>
          </ac:picMkLst>
        </pc:picChg>
        <pc:picChg chg="del">
          <ac:chgData name="Leah Montner Dixon" userId="d5b2ae9e-9213-4442-b7df-4db8cbe51e5d" providerId="ADAL" clId="{B51B696F-0FF1-4F85-B04F-9BE518031714}" dt="2023-10-12T19:47:18.541" v="162" actId="478"/>
          <ac:picMkLst>
            <pc:docMk/>
            <pc:sldMk cId="1730667572" sldId="2144328475"/>
            <ac:picMk id="7" creationId="{0F758DF7-6DA5-491A-3894-5B95128C1C03}"/>
          </ac:picMkLst>
        </pc:picChg>
      </pc:sldChg>
      <pc:sldChg chg="addSp delSp modSp mod modCm">
        <pc:chgData name="Leah Montner Dixon" userId="d5b2ae9e-9213-4442-b7df-4db8cbe51e5d" providerId="ADAL" clId="{B51B696F-0FF1-4F85-B04F-9BE518031714}" dt="2023-10-18T00:23:34.014" v="1328"/>
        <pc:sldMkLst>
          <pc:docMk/>
          <pc:sldMk cId="1334572820" sldId="2146846014"/>
        </pc:sldMkLst>
        <pc:spChg chg="mod">
          <ac:chgData name="Leah Montner Dixon" userId="d5b2ae9e-9213-4442-b7df-4db8cbe51e5d" providerId="ADAL" clId="{B51B696F-0FF1-4F85-B04F-9BE518031714}" dt="2023-10-18T00:23:17.390" v="1326" actId="12788"/>
          <ac:spMkLst>
            <pc:docMk/>
            <pc:sldMk cId="1334572820" sldId="2146846014"/>
            <ac:spMk id="8" creationId="{40D86B27-498A-E77B-ADA4-683684D24475}"/>
          </ac:spMkLst>
        </pc:spChg>
        <pc:spChg chg="mod">
          <ac:chgData name="Leah Montner Dixon" userId="d5b2ae9e-9213-4442-b7df-4db8cbe51e5d" providerId="ADAL" clId="{B51B696F-0FF1-4F85-B04F-9BE518031714}" dt="2023-10-18T00:23:26.639" v="1327" actId="12788"/>
          <ac:spMkLst>
            <pc:docMk/>
            <pc:sldMk cId="1334572820" sldId="2146846014"/>
            <ac:spMk id="11" creationId="{E0A57AF5-9C38-F8C0-1285-C001EF566AAB}"/>
          </ac:spMkLst>
        </pc:spChg>
        <pc:spChg chg="mod">
          <ac:chgData name="Leah Montner Dixon" userId="d5b2ae9e-9213-4442-b7df-4db8cbe51e5d" providerId="ADAL" clId="{B51B696F-0FF1-4F85-B04F-9BE518031714}" dt="2023-10-18T00:23:17.390" v="1326" actId="12788"/>
          <ac:spMkLst>
            <pc:docMk/>
            <pc:sldMk cId="1334572820" sldId="2146846014"/>
            <ac:spMk id="12" creationId="{F0C764D2-D165-9C1D-7F58-AE4C95CA9836}"/>
          </ac:spMkLst>
        </pc:spChg>
        <pc:spChg chg="mod">
          <ac:chgData name="Leah Montner Dixon" userId="d5b2ae9e-9213-4442-b7df-4db8cbe51e5d" providerId="ADAL" clId="{B51B696F-0FF1-4F85-B04F-9BE518031714}" dt="2023-10-12T20:24:37.693" v="587" actId="20577"/>
          <ac:spMkLst>
            <pc:docMk/>
            <pc:sldMk cId="1334572820" sldId="2146846014"/>
            <ac:spMk id="13" creationId="{C034E066-E88D-62A6-3F24-4DF9741DD854}"/>
          </ac:spMkLst>
        </pc:spChg>
        <pc:spChg chg="mod">
          <ac:chgData name="Leah Montner Dixon" userId="d5b2ae9e-9213-4442-b7df-4db8cbe51e5d" providerId="ADAL" clId="{B51B696F-0FF1-4F85-B04F-9BE518031714}" dt="2023-10-18T00:23:26.639" v="1327" actId="12788"/>
          <ac:spMkLst>
            <pc:docMk/>
            <pc:sldMk cId="1334572820" sldId="2146846014"/>
            <ac:spMk id="14" creationId="{2D91F737-B7EE-3561-F122-303B19EBBC38}"/>
          </ac:spMkLst>
        </pc:spChg>
        <pc:spChg chg="mod">
          <ac:chgData name="Leah Montner Dixon" userId="d5b2ae9e-9213-4442-b7df-4db8cbe51e5d" providerId="ADAL" clId="{B51B696F-0FF1-4F85-B04F-9BE518031714}" dt="2023-10-18T00:23:26.639" v="1327" actId="12788"/>
          <ac:spMkLst>
            <pc:docMk/>
            <pc:sldMk cId="1334572820" sldId="2146846014"/>
            <ac:spMk id="16" creationId="{FDFF2111-A0E1-B2F5-53BA-0B9A5BF7E518}"/>
          </ac:spMkLst>
        </pc:spChg>
        <pc:spChg chg="mod">
          <ac:chgData name="Leah Montner Dixon" userId="d5b2ae9e-9213-4442-b7df-4db8cbe51e5d" providerId="ADAL" clId="{B51B696F-0FF1-4F85-B04F-9BE518031714}" dt="2023-10-12T20:24:22.904" v="580" actId="1036"/>
          <ac:spMkLst>
            <pc:docMk/>
            <pc:sldMk cId="1334572820" sldId="2146846014"/>
            <ac:spMk id="17" creationId="{233B3C66-BB54-4899-9837-0457B0BFA117}"/>
          </ac:spMkLst>
        </pc:spChg>
        <pc:spChg chg="mod">
          <ac:chgData name="Leah Montner Dixon" userId="d5b2ae9e-9213-4442-b7df-4db8cbe51e5d" providerId="ADAL" clId="{B51B696F-0FF1-4F85-B04F-9BE518031714}" dt="2023-10-18T00:23:17.390" v="1326" actId="12788"/>
          <ac:spMkLst>
            <pc:docMk/>
            <pc:sldMk cId="1334572820" sldId="2146846014"/>
            <ac:spMk id="20" creationId="{D27548DD-F685-A0A0-23E7-7947CDF1259A}"/>
          </ac:spMkLst>
        </pc:spChg>
        <pc:spChg chg="add del">
          <ac:chgData name="Leah Montner Dixon" userId="d5b2ae9e-9213-4442-b7df-4db8cbe51e5d" providerId="ADAL" clId="{B51B696F-0FF1-4F85-B04F-9BE518031714}" dt="2023-10-18T00:18:47.456" v="1272" actId="22"/>
          <ac:spMkLst>
            <pc:docMk/>
            <pc:sldMk cId="1334572820" sldId="2146846014"/>
            <ac:spMk id="22" creationId="{C0772DA3-F939-0FCF-FB5F-8B1132E7B908}"/>
          </ac:spMkLst>
        </pc:spChg>
        <pc:spChg chg="mod">
          <ac:chgData name="Leah Montner Dixon" userId="d5b2ae9e-9213-4442-b7df-4db8cbe51e5d" providerId="ADAL" clId="{B51B696F-0FF1-4F85-B04F-9BE518031714}" dt="2023-10-06T19:45:37.267" v="48" actId="14100"/>
          <ac:spMkLst>
            <pc:docMk/>
            <pc:sldMk cId="1334572820" sldId="2146846014"/>
            <ac:spMk id="41" creationId="{AE2AC74D-3D28-470D-B828-01A31D5FD9BD}"/>
          </ac:spMkLst>
        </pc:spChg>
        <pc:picChg chg="add mod">
          <ac:chgData name="Leah Montner Dixon" userId="d5b2ae9e-9213-4442-b7df-4db8cbe51e5d" providerId="ADAL" clId="{B51B696F-0FF1-4F85-B04F-9BE518031714}" dt="2023-10-18T00:23:17.390" v="1326" actId="12788"/>
          <ac:picMkLst>
            <pc:docMk/>
            <pc:sldMk cId="1334572820" sldId="2146846014"/>
            <ac:picMk id="5" creationId="{AC1258E1-3363-9ABF-8E88-1B7FF9CBEE91}"/>
          </ac:picMkLst>
        </pc:picChg>
        <pc:picChg chg="add mod">
          <ac:chgData name="Leah Montner Dixon" userId="d5b2ae9e-9213-4442-b7df-4db8cbe51e5d" providerId="ADAL" clId="{B51B696F-0FF1-4F85-B04F-9BE518031714}" dt="2023-10-18T00:23:26.639" v="1327" actId="12788"/>
          <ac:picMkLst>
            <pc:docMk/>
            <pc:sldMk cId="1334572820" sldId="2146846014"/>
            <ac:picMk id="9" creationId="{0EE79F5A-C929-5175-FB60-DD66E066EE1D}"/>
          </ac:picMkLst>
        </pc:picChg>
        <pc:picChg chg="del mod">
          <ac:chgData name="Leah Montner Dixon" userId="d5b2ae9e-9213-4442-b7df-4db8cbe51e5d" providerId="ADAL" clId="{B51B696F-0FF1-4F85-B04F-9BE518031714}" dt="2023-10-18T00:18:14.908" v="1269" actId="478"/>
          <ac:picMkLst>
            <pc:docMk/>
            <pc:sldMk cId="1334572820" sldId="2146846014"/>
            <ac:picMk id="9" creationId="{A3854283-AA1F-226B-2243-F3BBD7C8E783}"/>
          </ac:picMkLst>
        </pc:picChg>
        <pc:picChg chg="add del mod">
          <ac:chgData name="Leah Montner Dixon" userId="d5b2ae9e-9213-4442-b7df-4db8cbe51e5d" providerId="ADAL" clId="{B51B696F-0FF1-4F85-B04F-9BE518031714}" dt="2023-10-18T00:19:45.807" v="1299" actId="478"/>
          <ac:picMkLst>
            <pc:docMk/>
            <pc:sldMk cId="1334572820" sldId="2146846014"/>
            <ac:picMk id="18" creationId="{5B5C81A5-6B6A-A9DB-6C71-3047974BE4CA}"/>
          </ac:picMkLst>
        </pc:picChg>
        <pc:picChg chg="mod">
          <ac:chgData name="Leah Montner Dixon" userId="d5b2ae9e-9213-4442-b7df-4db8cbe51e5d" providerId="ADAL" clId="{B51B696F-0FF1-4F85-B04F-9BE518031714}" dt="2023-10-18T00:23:17.390" v="1326" actId="12788"/>
          <ac:picMkLst>
            <pc:docMk/>
            <pc:sldMk cId="1334572820" sldId="2146846014"/>
            <ac:picMk id="19" creationId="{4DF15AE5-4C95-9CDC-2C7F-71F48F5B6FDC}"/>
          </ac:picMkLst>
        </pc:picChg>
        <pc:picChg chg="add mod ord">
          <ac:chgData name="Leah Montner Dixon" userId="d5b2ae9e-9213-4442-b7df-4db8cbe51e5d" providerId="ADAL" clId="{B51B696F-0FF1-4F85-B04F-9BE518031714}" dt="2023-10-18T00:23:17.390" v="1326" actId="12788"/>
          <ac:picMkLst>
            <pc:docMk/>
            <pc:sldMk cId="1334572820" sldId="2146846014"/>
            <ac:picMk id="23" creationId="{D2EFA4A7-DD52-5830-80A6-456BD3B2D727}"/>
          </ac:picMkLst>
        </pc:picChg>
        <pc:picChg chg="mod">
          <ac:chgData name="Leah Montner Dixon" userId="d5b2ae9e-9213-4442-b7df-4db8cbe51e5d" providerId="ADAL" clId="{B51B696F-0FF1-4F85-B04F-9BE518031714}" dt="2023-10-18T00:23:26.639" v="1327" actId="12788"/>
          <ac:picMkLst>
            <pc:docMk/>
            <pc:sldMk cId="1334572820" sldId="2146846014"/>
            <ac:picMk id="24" creationId="{5BA6BB10-2C85-01A4-0205-C5B1AC21C2D0}"/>
          </ac:picMkLst>
        </pc:picChg>
        <pc:picChg chg="del mod">
          <ac:chgData name="Leah Montner Dixon" userId="d5b2ae9e-9213-4442-b7df-4db8cbe51e5d" providerId="ADAL" clId="{B51B696F-0FF1-4F85-B04F-9BE518031714}" dt="2023-10-18T00:21:37.771" v="1300" actId="478"/>
          <ac:picMkLst>
            <pc:docMk/>
            <pc:sldMk cId="1334572820" sldId="2146846014"/>
            <ac:picMk id="27" creationId="{2174A884-9B9A-C216-CEA3-3C8E51F509CA}"/>
          </ac:picMkLst>
        </pc:picChg>
        <pc:picChg chg="mod">
          <ac:chgData name="Leah Montner Dixon" userId="d5b2ae9e-9213-4442-b7df-4db8cbe51e5d" providerId="ADAL" clId="{B51B696F-0FF1-4F85-B04F-9BE518031714}" dt="2023-10-18T00:23:26.639" v="1327" actId="12788"/>
          <ac:picMkLst>
            <pc:docMk/>
            <pc:sldMk cId="1334572820" sldId="2146846014"/>
            <ac:picMk id="1026" creationId="{C9BC7CA4-0D7D-3F58-F8CE-85305D6A8FDF}"/>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B51B696F-0FF1-4F85-B04F-9BE518031714}" dt="2023-10-18T00:23:34.014" v="1328"/>
              <pc2:cmMkLst xmlns:pc2="http://schemas.microsoft.com/office/powerpoint/2019/9/main/command">
                <pc:docMk/>
                <pc:sldMk cId="1334572820" sldId="2146846014"/>
                <pc2:cmMk id="{702E2BC5-3888-4AE1-9470-C59AC2ECA33A}"/>
              </pc2:cmMkLst>
              <pc226:cmRplyChg chg="add">
                <pc226:chgData name="Leah Montner Dixon" userId="d5b2ae9e-9213-4442-b7df-4db8cbe51e5d" providerId="ADAL" clId="{B51B696F-0FF1-4F85-B04F-9BE518031714}" dt="2023-10-18T00:23:34.014" v="1328"/>
                <pc2:cmRplyMkLst xmlns:pc2="http://schemas.microsoft.com/office/powerpoint/2019/9/main/command">
                  <pc:docMk/>
                  <pc:sldMk cId="1334572820" sldId="2146846014"/>
                  <pc2:cmMk id="{702E2BC5-3888-4AE1-9470-C59AC2ECA33A}"/>
                  <pc2:cmRplyMk id="{BD8AAC6F-5054-45CC-8B86-D9C2A4F3484F}"/>
                </pc2:cmRplyMkLst>
              </pc226:cmRplyChg>
            </pc226:cmChg>
          </p:ext>
        </pc:extLst>
      </pc:sldChg>
      <pc:sldChg chg="modCm">
        <pc:chgData name="Leah Montner Dixon" userId="d5b2ae9e-9213-4442-b7df-4db8cbe51e5d" providerId="ADAL" clId="{B51B696F-0FF1-4F85-B04F-9BE518031714}" dt="2023-10-17T21:08:39.349" v="630"/>
        <pc:sldMkLst>
          <pc:docMk/>
          <pc:sldMk cId="2777948638" sldId="2146846015"/>
        </pc:sldMkLst>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B51B696F-0FF1-4F85-B04F-9BE518031714}" dt="2023-10-17T21:08:39.349" v="630"/>
              <pc2:cmMkLst xmlns:pc2="http://schemas.microsoft.com/office/powerpoint/2019/9/main/command">
                <pc:docMk/>
                <pc:sldMk cId="2777948638" sldId="2146846015"/>
                <pc2:cmMk id="{6B8DCAB5-7D0B-49E5-A59C-68573D5B8649}"/>
              </pc2:cmMkLst>
              <pc226:cmRplyChg chg="add">
                <pc226:chgData name="Leah Montner Dixon" userId="d5b2ae9e-9213-4442-b7df-4db8cbe51e5d" providerId="ADAL" clId="{B51B696F-0FF1-4F85-B04F-9BE518031714}" dt="2023-10-17T21:08:39.349" v="630"/>
                <pc2:cmRplyMkLst xmlns:pc2="http://schemas.microsoft.com/office/powerpoint/2019/9/main/command">
                  <pc:docMk/>
                  <pc:sldMk cId="2777948638" sldId="2146846015"/>
                  <pc2:cmMk id="{6B8DCAB5-7D0B-49E5-A59C-68573D5B8649}"/>
                  <pc2:cmRplyMk id="{6115B0F7-7912-438E-BDC9-387C2ADCB64D}"/>
                </pc2:cmRplyMkLst>
              </pc226:cmRplyChg>
            </pc226:cmChg>
          </p:ext>
        </pc:extLst>
      </pc:sldChg>
      <pc:sldChg chg="addSp delSp modSp mod">
        <pc:chgData name="Leah Montner Dixon" userId="d5b2ae9e-9213-4442-b7df-4db8cbe51e5d" providerId="ADAL" clId="{B51B696F-0FF1-4F85-B04F-9BE518031714}" dt="2023-10-12T20:00:15.944" v="220" actId="20577"/>
        <pc:sldMkLst>
          <pc:docMk/>
          <pc:sldMk cId="696478062" sldId="2146846024"/>
        </pc:sldMkLst>
        <pc:spChg chg="del">
          <ac:chgData name="Leah Montner Dixon" userId="d5b2ae9e-9213-4442-b7df-4db8cbe51e5d" providerId="ADAL" clId="{B51B696F-0FF1-4F85-B04F-9BE518031714}" dt="2023-10-12T19:42:30.077" v="125" actId="478"/>
          <ac:spMkLst>
            <pc:docMk/>
            <pc:sldMk cId="696478062" sldId="2146846024"/>
            <ac:spMk id="5" creationId="{BDE1BC5F-BB63-0916-3A60-3B803226C478}"/>
          </ac:spMkLst>
        </pc:spChg>
        <pc:spChg chg="mod">
          <ac:chgData name="Leah Montner Dixon" userId="d5b2ae9e-9213-4442-b7df-4db8cbe51e5d" providerId="ADAL" clId="{B51B696F-0FF1-4F85-B04F-9BE518031714}" dt="2023-10-12T20:00:15.944" v="220" actId="20577"/>
          <ac:spMkLst>
            <pc:docMk/>
            <pc:sldMk cId="696478062" sldId="2146846024"/>
            <ac:spMk id="6" creationId="{31AC66B8-0DE7-D7F0-144E-0005D9B7A7A6}"/>
          </ac:spMkLst>
        </pc:spChg>
        <pc:spChg chg="del">
          <ac:chgData name="Leah Montner Dixon" userId="d5b2ae9e-9213-4442-b7df-4db8cbe51e5d" providerId="ADAL" clId="{B51B696F-0FF1-4F85-B04F-9BE518031714}" dt="2023-10-12T19:42:30.077" v="125" actId="478"/>
          <ac:spMkLst>
            <pc:docMk/>
            <pc:sldMk cId="696478062" sldId="2146846024"/>
            <ac:spMk id="9" creationId="{1E957BC7-FFD0-73CE-08EA-C2A979729B8D}"/>
          </ac:spMkLst>
        </pc:spChg>
        <pc:spChg chg="add mod">
          <ac:chgData name="Leah Montner Dixon" userId="d5b2ae9e-9213-4442-b7df-4db8cbe51e5d" providerId="ADAL" clId="{B51B696F-0FF1-4F85-B04F-9BE518031714}" dt="2023-10-12T19:42:30.427" v="126"/>
          <ac:spMkLst>
            <pc:docMk/>
            <pc:sldMk cId="696478062" sldId="2146846024"/>
            <ac:spMk id="10" creationId="{690D6C28-5E19-CC6F-5948-43D88584A7F0}"/>
          </ac:spMkLst>
        </pc:spChg>
        <pc:spChg chg="add mod">
          <ac:chgData name="Leah Montner Dixon" userId="d5b2ae9e-9213-4442-b7df-4db8cbe51e5d" providerId="ADAL" clId="{B51B696F-0FF1-4F85-B04F-9BE518031714}" dt="2023-10-12T19:42:30.427" v="126"/>
          <ac:spMkLst>
            <pc:docMk/>
            <pc:sldMk cId="696478062" sldId="2146846024"/>
            <ac:spMk id="12" creationId="{B3C08BB3-1A75-55AA-4E40-71A93A058F06}"/>
          </ac:spMkLst>
        </pc:spChg>
        <pc:graphicFrameChg chg="mod">
          <ac:chgData name="Leah Montner Dixon" userId="d5b2ae9e-9213-4442-b7df-4db8cbe51e5d" providerId="ADAL" clId="{B51B696F-0FF1-4F85-B04F-9BE518031714}" dt="2023-10-12T19:56:32.746" v="195" actId="14100"/>
          <ac:graphicFrameMkLst>
            <pc:docMk/>
            <pc:sldMk cId="696478062" sldId="2146846024"/>
            <ac:graphicFrameMk id="3" creationId="{01630254-4821-4042-171F-5AE36D59AE22}"/>
          </ac:graphicFrameMkLst>
        </pc:graphicFrameChg>
        <pc:picChg chg="del">
          <ac:chgData name="Leah Montner Dixon" userId="d5b2ae9e-9213-4442-b7df-4db8cbe51e5d" providerId="ADAL" clId="{B51B696F-0FF1-4F85-B04F-9BE518031714}" dt="2023-10-12T19:42:30.077" v="125" actId="478"/>
          <ac:picMkLst>
            <pc:docMk/>
            <pc:sldMk cId="696478062" sldId="2146846024"/>
            <ac:picMk id="2" creationId="{06CEDF0A-D03C-E28C-8382-06185E8D0B55}"/>
          </ac:picMkLst>
        </pc:picChg>
        <pc:picChg chg="add mod">
          <ac:chgData name="Leah Montner Dixon" userId="d5b2ae9e-9213-4442-b7df-4db8cbe51e5d" providerId="ADAL" clId="{B51B696F-0FF1-4F85-B04F-9BE518031714}" dt="2023-10-12T19:42:30.427" v="126"/>
          <ac:picMkLst>
            <pc:docMk/>
            <pc:sldMk cId="696478062" sldId="2146846024"/>
            <ac:picMk id="7" creationId="{E60690FC-4A15-5C10-D504-92383431718D}"/>
          </ac:picMkLst>
        </pc:picChg>
      </pc:sldChg>
      <pc:sldChg chg="addSp delSp modSp mod addCm">
        <pc:chgData name="Leah Montner Dixon" userId="d5b2ae9e-9213-4442-b7df-4db8cbe51e5d" providerId="ADAL" clId="{B51B696F-0FF1-4F85-B04F-9BE518031714}" dt="2023-10-18T00:13:56.814" v="1250" actId="20577"/>
        <pc:sldMkLst>
          <pc:docMk/>
          <pc:sldMk cId="4062622124" sldId="2146846025"/>
        </pc:sldMkLst>
        <pc:spChg chg="del">
          <ac:chgData name="Leah Montner Dixon" userId="d5b2ae9e-9213-4442-b7df-4db8cbe51e5d" providerId="ADAL" clId="{B51B696F-0FF1-4F85-B04F-9BE518031714}" dt="2023-10-12T19:46:23.268" v="148" actId="478"/>
          <ac:spMkLst>
            <pc:docMk/>
            <pc:sldMk cId="4062622124" sldId="2146846025"/>
            <ac:spMk id="5" creationId="{BDE1BC5F-BB63-0916-3A60-3B803226C478}"/>
          </ac:spMkLst>
        </pc:spChg>
        <pc:spChg chg="del">
          <ac:chgData name="Leah Montner Dixon" userId="d5b2ae9e-9213-4442-b7df-4db8cbe51e5d" providerId="ADAL" clId="{B51B696F-0FF1-4F85-B04F-9BE518031714}" dt="2023-10-12T19:46:23.268" v="148" actId="478"/>
          <ac:spMkLst>
            <pc:docMk/>
            <pc:sldMk cId="4062622124" sldId="2146846025"/>
            <ac:spMk id="9" creationId="{1E957BC7-FFD0-73CE-08EA-C2A979729B8D}"/>
          </ac:spMkLst>
        </pc:spChg>
        <pc:spChg chg="mod">
          <ac:chgData name="Leah Montner Dixon" userId="d5b2ae9e-9213-4442-b7df-4db8cbe51e5d" providerId="ADAL" clId="{B51B696F-0FF1-4F85-B04F-9BE518031714}" dt="2023-10-12T20:16:27.495" v="525" actId="1036"/>
          <ac:spMkLst>
            <pc:docMk/>
            <pc:sldMk cId="4062622124" sldId="2146846025"/>
            <ac:spMk id="21" creationId="{66ADFE12-BCFE-9D20-8006-6B259E9639CA}"/>
          </ac:spMkLst>
        </pc:spChg>
        <pc:spChg chg="mod">
          <ac:chgData name="Leah Montner Dixon" userId="d5b2ae9e-9213-4442-b7df-4db8cbe51e5d" providerId="ADAL" clId="{B51B696F-0FF1-4F85-B04F-9BE518031714}" dt="2023-10-12T20:16:27.495" v="525" actId="1036"/>
          <ac:spMkLst>
            <pc:docMk/>
            <pc:sldMk cId="4062622124" sldId="2146846025"/>
            <ac:spMk id="23" creationId="{0669EB40-75FB-347F-7E01-9731D82070CD}"/>
          </ac:spMkLst>
        </pc:spChg>
        <pc:spChg chg="add mod">
          <ac:chgData name="Leah Montner Dixon" userId="d5b2ae9e-9213-4442-b7df-4db8cbe51e5d" providerId="ADAL" clId="{B51B696F-0FF1-4F85-B04F-9BE518031714}" dt="2023-10-12T19:46:23.573" v="149"/>
          <ac:spMkLst>
            <pc:docMk/>
            <pc:sldMk cId="4062622124" sldId="2146846025"/>
            <ac:spMk id="25" creationId="{E2FB0BF5-805E-411B-9F4D-6966DF4CA28C}"/>
          </ac:spMkLst>
        </pc:spChg>
        <pc:spChg chg="add mod">
          <ac:chgData name="Leah Montner Dixon" userId="d5b2ae9e-9213-4442-b7df-4db8cbe51e5d" providerId="ADAL" clId="{B51B696F-0FF1-4F85-B04F-9BE518031714}" dt="2023-10-12T19:46:23.573" v="149"/>
          <ac:spMkLst>
            <pc:docMk/>
            <pc:sldMk cId="4062622124" sldId="2146846025"/>
            <ac:spMk id="27" creationId="{775A3A79-EBEB-9E47-52DE-228D84C86118}"/>
          </ac:spMkLst>
        </pc:spChg>
        <pc:spChg chg="mod">
          <ac:chgData name="Leah Montner Dixon" userId="d5b2ae9e-9213-4442-b7df-4db8cbe51e5d" providerId="ADAL" clId="{B51B696F-0FF1-4F85-B04F-9BE518031714}" dt="2023-10-12T20:16:27.495" v="525" actId="1036"/>
          <ac:spMkLst>
            <pc:docMk/>
            <pc:sldMk cId="4062622124" sldId="2146846025"/>
            <ac:spMk id="31" creationId="{784A6E7F-B47E-7B3F-3660-665C8D3C88A7}"/>
          </ac:spMkLst>
        </pc:spChg>
        <pc:spChg chg="mod">
          <ac:chgData name="Leah Montner Dixon" userId="d5b2ae9e-9213-4442-b7df-4db8cbe51e5d" providerId="ADAL" clId="{B51B696F-0FF1-4F85-B04F-9BE518031714}" dt="2023-10-12T20:16:34.695" v="527" actId="12788"/>
          <ac:spMkLst>
            <pc:docMk/>
            <pc:sldMk cId="4062622124" sldId="2146846025"/>
            <ac:spMk id="44" creationId="{DBD08EFF-160A-0FA1-EFD7-7261DAE5F3A7}"/>
          </ac:spMkLst>
        </pc:spChg>
        <pc:spChg chg="mod">
          <ac:chgData name="Leah Montner Dixon" userId="d5b2ae9e-9213-4442-b7df-4db8cbe51e5d" providerId="ADAL" clId="{B51B696F-0FF1-4F85-B04F-9BE518031714}" dt="2023-10-12T20:16:27.495" v="525" actId="1036"/>
          <ac:spMkLst>
            <pc:docMk/>
            <pc:sldMk cId="4062622124" sldId="2146846025"/>
            <ac:spMk id="46" creationId="{50C337B9-30B1-75C9-1002-E3775216286F}"/>
          </ac:spMkLst>
        </pc:spChg>
        <pc:spChg chg="mod">
          <ac:chgData name="Leah Montner Dixon" userId="d5b2ae9e-9213-4442-b7df-4db8cbe51e5d" providerId="ADAL" clId="{B51B696F-0FF1-4F85-B04F-9BE518031714}" dt="2023-10-12T20:16:27.495" v="525" actId="1036"/>
          <ac:spMkLst>
            <pc:docMk/>
            <pc:sldMk cId="4062622124" sldId="2146846025"/>
            <ac:spMk id="47" creationId="{90221E37-B09B-0F00-2564-8E2592FE3ECB}"/>
          </ac:spMkLst>
        </pc:spChg>
        <pc:spChg chg="mod">
          <ac:chgData name="Leah Montner Dixon" userId="d5b2ae9e-9213-4442-b7df-4db8cbe51e5d" providerId="ADAL" clId="{B51B696F-0FF1-4F85-B04F-9BE518031714}" dt="2023-10-12T20:16:27.495" v="525" actId="1036"/>
          <ac:spMkLst>
            <pc:docMk/>
            <pc:sldMk cId="4062622124" sldId="2146846025"/>
            <ac:spMk id="49" creationId="{08F51DC5-7F01-4AAF-8825-95AD2AEB0589}"/>
          </ac:spMkLst>
        </pc:spChg>
        <pc:spChg chg="mod">
          <ac:chgData name="Leah Montner Dixon" userId="d5b2ae9e-9213-4442-b7df-4db8cbe51e5d" providerId="ADAL" clId="{B51B696F-0FF1-4F85-B04F-9BE518031714}" dt="2023-10-18T00:13:48.915" v="1247" actId="20577"/>
          <ac:spMkLst>
            <pc:docMk/>
            <pc:sldMk cId="4062622124" sldId="2146846025"/>
            <ac:spMk id="62" creationId="{C2B7F681-A849-25CB-432C-3E27A1C7744F}"/>
          </ac:spMkLst>
        </pc:spChg>
        <pc:spChg chg="mod">
          <ac:chgData name="Leah Montner Dixon" userId="d5b2ae9e-9213-4442-b7df-4db8cbe51e5d" providerId="ADAL" clId="{B51B696F-0FF1-4F85-B04F-9BE518031714}" dt="2023-10-12T20:16:27.495" v="525" actId="1036"/>
          <ac:spMkLst>
            <pc:docMk/>
            <pc:sldMk cId="4062622124" sldId="2146846025"/>
            <ac:spMk id="78" creationId="{F739E658-19F5-3BD4-0D28-428BCE65E38F}"/>
          </ac:spMkLst>
        </pc:spChg>
        <pc:spChg chg="mod">
          <ac:chgData name="Leah Montner Dixon" userId="d5b2ae9e-9213-4442-b7df-4db8cbe51e5d" providerId="ADAL" clId="{B51B696F-0FF1-4F85-B04F-9BE518031714}" dt="2023-10-18T00:13:51.105" v="1248" actId="20577"/>
          <ac:spMkLst>
            <pc:docMk/>
            <pc:sldMk cId="4062622124" sldId="2146846025"/>
            <ac:spMk id="79" creationId="{4986B8EE-5273-B26B-90BE-82FC472ACE2F}"/>
          </ac:spMkLst>
        </pc:spChg>
        <pc:spChg chg="mod">
          <ac:chgData name="Leah Montner Dixon" userId="d5b2ae9e-9213-4442-b7df-4db8cbe51e5d" providerId="ADAL" clId="{B51B696F-0FF1-4F85-B04F-9BE518031714}" dt="2023-10-12T20:16:27.495" v="525" actId="1036"/>
          <ac:spMkLst>
            <pc:docMk/>
            <pc:sldMk cId="4062622124" sldId="2146846025"/>
            <ac:spMk id="80" creationId="{D4753C53-5695-B43D-CAC6-FB3108A5A592}"/>
          </ac:spMkLst>
        </pc:spChg>
        <pc:spChg chg="mod">
          <ac:chgData name="Leah Montner Dixon" userId="d5b2ae9e-9213-4442-b7df-4db8cbe51e5d" providerId="ADAL" clId="{B51B696F-0FF1-4F85-B04F-9BE518031714}" dt="2023-10-12T20:16:27.495" v="525" actId="1036"/>
          <ac:spMkLst>
            <pc:docMk/>
            <pc:sldMk cId="4062622124" sldId="2146846025"/>
            <ac:spMk id="82" creationId="{D0C6B0C9-FFC2-5366-322F-86736C41D38F}"/>
          </ac:spMkLst>
        </pc:spChg>
        <pc:spChg chg="mod">
          <ac:chgData name="Leah Montner Dixon" userId="d5b2ae9e-9213-4442-b7df-4db8cbe51e5d" providerId="ADAL" clId="{B51B696F-0FF1-4F85-B04F-9BE518031714}" dt="2023-10-18T00:13:53.973" v="1249" actId="20577"/>
          <ac:spMkLst>
            <pc:docMk/>
            <pc:sldMk cId="4062622124" sldId="2146846025"/>
            <ac:spMk id="83" creationId="{AA3129EA-60EB-025F-2474-12D2665BAB3E}"/>
          </ac:spMkLst>
        </pc:spChg>
        <pc:spChg chg="mod">
          <ac:chgData name="Leah Montner Dixon" userId="d5b2ae9e-9213-4442-b7df-4db8cbe51e5d" providerId="ADAL" clId="{B51B696F-0FF1-4F85-B04F-9BE518031714}" dt="2023-10-18T00:13:56.814" v="1250" actId="20577"/>
          <ac:spMkLst>
            <pc:docMk/>
            <pc:sldMk cId="4062622124" sldId="2146846025"/>
            <ac:spMk id="84" creationId="{978FAF0F-22D3-727E-CD18-B144FD180405}"/>
          </ac:spMkLst>
        </pc:spChg>
        <pc:spChg chg="mod">
          <ac:chgData name="Leah Montner Dixon" userId="d5b2ae9e-9213-4442-b7df-4db8cbe51e5d" providerId="ADAL" clId="{B51B696F-0FF1-4F85-B04F-9BE518031714}" dt="2023-10-12T20:18:09.818" v="536" actId="1036"/>
          <ac:spMkLst>
            <pc:docMk/>
            <pc:sldMk cId="4062622124" sldId="2146846025"/>
            <ac:spMk id="85" creationId="{481B3E73-C146-4776-DB4C-42B0A02949F4}"/>
          </ac:spMkLst>
        </pc:spChg>
        <pc:picChg chg="del">
          <ac:chgData name="Leah Montner Dixon" userId="d5b2ae9e-9213-4442-b7df-4db8cbe51e5d" providerId="ADAL" clId="{B51B696F-0FF1-4F85-B04F-9BE518031714}" dt="2023-10-12T19:46:23.268" v="148" actId="478"/>
          <ac:picMkLst>
            <pc:docMk/>
            <pc:sldMk cId="4062622124" sldId="2146846025"/>
            <ac:picMk id="2" creationId="{06CEDF0A-D03C-E28C-8382-06185E8D0B55}"/>
          </ac:picMkLst>
        </pc:picChg>
        <pc:picChg chg="mod">
          <ac:chgData name="Leah Montner Dixon" userId="d5b2ae9e-9213-4442-b7df-4db8cbe51e5d" providerId="ADAL" clId="{B51B696F-0FF1-4F85-B04F-9BE518031714}" dt="2023-10-12T20:16:27.495" v="525" actId="1036"/>
          <ac:picMkLst>
            <pc:docMk/>
            <pc:sldMk cId="4062622124" sldId="2146846025"/>
            <ac:picMk id="6" creationId="{369F6A7B-DBD9-B5D1-1C5D-9092F0BE729D}"/>
          </ac:picMkLst>
        </pc:picChg>
        <pc:picChg chg="mod">
          <ac:chgData name="Leah Montner Dixon" userId="d5b2ae9e-9213-4442-b7df-4db8cbe51e5d" providerId="ADAL" clId="{B51B696F-0FF1-4F85-B04F-9BE518031714}" dt="2023-10-12T20:16:27.495" v="525" actId="1036"/>
          <ac:picMkLst>
            <pc:docMk/>
            <pc:sldMk cId="4062622124" sldId="2146846025"/>
            <ac:picMk id="7" creationId="{C450C18F-5581-8211-C2AA-E5B7EF37EA37}"/>
          </ac:picMkLst>
        </pc:picChg>
        <pc:picChg chg="add mod">
          <ac:chgData name="Leah Montner Dixon" userId="d5b2ae9e-9213-4442-b7df-4db8cbe51e5d" providerId="ADAL" clId="{B51B696F-0FF1-4F85-B04F-9BE518031714}" dt="2023-10-12T19:46:23.573" v="149"/>
          <ac:picMkLst>
            <pc:docMk/>
            <pc:sldMk cId="4062622124" sldId="2146846025"/>
            <ac:picMk id="8" creationId="{E1C468AF-4B81-BE77-6993-72C944132B90}"/>
          </ac:picMkLst>
        </pc:picChg>
        <pc:picChg chg="mod">
          <ac:chgData name="Leah Montner Dixon" userId="d5b2ae9e-9213-4442-b7df-4db8cbe51e5d" providerId="ADAL" clId="{B51B696F-0FF1-4F85-B04F-9BE518031714}" dt="2023-10-12T20:16:27.495" v="525" actId="1036"/>
          <ac:picMkLst>
            <pc:docMk/>
            <pc:sldMk cId="4062622124" sldId="2146846025"/>
            <ac:picMk id="10" creationId="{9DB47138-C1BF-C488-C451-716E0DBA6F28}"/>
          </ac:picMkLst>
        </pc:picChg>
        <pc:picChg chg="mod">
          <ac:chgData name="Leah Montner Dixon" userId="d5b2ae9e-9213-4442-b7df-4db8cbe51e5d" providerId="ADAL" clId="{B51B696F-0FF1-4F85-B04F-9BE518031714}" dt="2023-10-12T20:16:27.495" v="525" actId="1036"/>
          <ac:picMkLst>
            <pc:docMk/>
            <pc:sldMk cId="4062622124" sldId="2146846025"/>
            <ac:picMk id="11" creationId="{7614F1EA-C471-4AC2-B0A3-8B3F75784187}"/>
          </ac:picMkLst>
        </pc:picChg>
        <pc:picChg chg="mod">
          <ac:chgData name="Leah Montner Dixon" userId="d5b2ae9e-9213-4442-b7df-4db8cbe51e5d" providerId="ADAL" clId="{B51B696F-0FF1-4F85-B04F-9BE518031714}" dt="2023-10-12T20:16:27.495" v="525" actId="1036"/>
          <ac:picMkLst>
            <pc:docMk/>
            <pc:sldMk cId="4062622124" sldId="2146846025"/>
            <ac:picMk id="12" creationId="{97DB9EA5-19EB-D0C1-63BF-72D4161E966E}"/>
          </ac:picMkLst>
        </pc:picChg>
        <pc:picChg chg="mod">
          <ac:chgData name="Leah Montner Dixon" userId="d5b2ae9e-9213-4442-b7df-4db8cbe51e5d" providerId="ADAL" clId="{B51B696F-0FF1-4F85-B04F-9BE518031714}" dt="2023-10-12T20:16:27.495" v="525" actId="1036"/>
          <ac:picMkLst>
            <pc:docMk/>
            <pc:sldMk cId="4062622124" sldId="2146846025"/>
            <ac:picMk id="13" creationId="{C99FE88E-2C35-70E2-57AC-56B41F27B272}"/>
          </ac:picMkLst>
        </pc:picChg>
        <pc:picChg chg="mod">
          <ac:chgData name="Leah Montner Dixon" userId="d5b2ae9e-9213-4442-b7df-4db8cbe51e5d" providerId="ADAL" clId="{B51B696F-0FF1-4F85-B04F-9BE518031714}" dt="2023-10-12T20:16:27.495" v="525" actId="1036"/>
          <ac:picMkLst>
            <pc:docMk/>
            <pc:sldMk cId="4062622124" sldId="2146846025"/>
            <ac:picMk id="14" creationId="{D4A9AF50-5E9C-CDC3-6A9E-6B6A4468B803}"/>
          </ac:picMkLst>
        </pc:picChg>
        <pc:picChg chg="mod">
          <ac:chgData name="Leah Montner Dixon" userId="d5b2ae9e-9213-4442-b7df-4db8cbe51e5d" providerId="ADAL" clId="{B51B696F-0FF1-4F85-B04F-9BE518031714}" dt="2023-10-12T20:16:27.495" v="525" actId="1036"/>
          <ac:picMkLst>
            <pc:docMk/>
            <pc:sldMk cId="4062622124" sldId="2146846025"/>
            <ac:picMk id="15" creationId="{65C9843D-64FB-3BDA-65FD-7C64CB345105}"/>
          </ac:picMkLst>
        </pc:picChg>
        <pc:picChg chg="mod">
          <ac:chgData name="Leah Montner Dixon" userId="d5b2ae9e-9213-4442-b7df-4db8cbe51e5d" providerId="ADAL" clId="{B51B696F-0FF1-4F85-B04F-9BE518031714}" dt="2023-10-12T20:16:27.495" v="525" actId="1036"/>
          <ac:picMkLst>
            <pc:docMk/>
            <pc:sldMk cId="4062622124" sldId="2146846025"/>
            <ac:picMk id="16" creationId="{C942681C-EBD1-A364-D53F-B09A562C89E0}"/>
          </ac:picMkLst>
        </pc:picChg>
        <pc:picChg chg="mod">
          <ac:chgData name="Leah Montner Dixon" userId="d5b2ae9e-9213-4442-b7df-4db8cbe51e5d" providerId="ADAL" clId="{B51B696F-0FF1-4F85-B04F-9BE518031714}" dt="2023-10-12T20:16:27.495" v="525" actId="1036"/>
          <ac:picMkLst>
            <pc:docMk/>
            <pc:sldMk cId="4062622124" sldId="2146846025"/>
            <ac:picMk id="17" creationId="{9E07A56A-9742-C8C5-71B5-8E8EEC8DC2AA}"/>
          </ac:picMkLst>
        </pc:picChg>
        <pc:picChg chg="mod">
          <ac:chgData name="Leah Montner Dixon" userId="d5b2ae9e-9213-4442-b7df-4db8cbe51e5d" providerId="ADAL" clId="{B51B696F-0FF1-4F85-B04F-9BE518031714}" dt="2023-10-12T20:16:27.495" v="525" actId="1036"/>
          <ac:picMkLst>
            <pc:docMk/>
            <pc:sldMk cId="4062622124" sldId="2146846025"/>
            <ac:picMk id="18" creationId="{2CEDA379-1833-FB6D-0308-A12ACDBD3206}"/>
          </ac:picMkLst>
        </pc:picChg>
        <pc:picChg chg="mod">
          <ac:chgData name="Leah Montner Dixon" userId="d5b2ae9e-9213-4442-b7df-4db8cbe51e5d" providerId="ADAL" clId="{B51B696F-0FF1-4F85-B04F-9BE518031714}" dt="2023-10-12T20:16:27.495" v="525" actId="1036"/>
          <ac:picMkLst>
            <pc:docMk/>
            <pc:sldMk cId="4062622124" sldId="2146846025"/>
            <ac:picMk id="19" creationId="{06656D5D-C49F-0E94-8D61-0661464E9344}"/>
          </ac:picMkLst>
        </pc:picChg>
        <pc:picChg chg="mod">
          <ac:chgData name="Leah Montner Dixon" userId="d5b2ae9e-9213-4442-b7df-4db8cbe51e5d" providerId="ADAL" clId="{B51B696F-0FF1-4F85-B04F-9BE518031714}" dt="2023-10-12T20:16:27.495" v="525" actId="1036"/>
          <ac:picMkLst>
            <pc:docMk/>
            <pc:sldMk cId="4062622124" sldId="2146846025"/>
            <ac:picMk id="20" creationId="{AF240234-BF41-7B79-A26D-FBBEBE0F7410}"/>
          </ac:picMkLst>
        </pc:picChg>
        <pc:picChg chg="mod">
          <ac:chgData name="Leah Montner Dixon" userId="d5b2ae9e-9213-4442-b7df-4db8cbe51e5d" providerId="ADAL" clId="{B51B696F-0FF1-4F85-B04F-9BE518031714}" dt="2023-10-12T20:16:27.495" v="525" actId="1036"/>
          <ac:picMkLst>
            <pc:docMk/>
            <pc:sldMk cId="4062622124" sldId="2146846025"/>
            <ac:picMk id="24" creationId="{24CE26B5-1186-0E6F-25AC-65311774CDC3}"/>
          </ac:picMkLst>
        </pc:picChg>
        <pc:picChg chg="mod">
          <ac:chgData name="Leah Montner Dixon" userId="d5b2ae9e-9213-4442-b7df-4db8cbe51e5d" providerId="ADAL" clId="{B51B696F-0FF1-4F85-B04F-9BE518031714}" dt="2023-10-12T20:16:27.495" v="525" actId="1036"/>
          <ac:picMkLst>
            <pc:docMk/>
            <pc:sldMk cId="4062622124" sldId="2146846025"/>
            <ac:picMk id="26" creationId="{CD10C49D-CB33-0901-0A59-C3F6B9B43D04}"/>
          </ac:picMkLst>
        </pc:picChg>
        <pc:picChg chg="mod">
          <ac:chgData name="Leah Montner Dixon" userId="d5b2ae9e-9213-4442-b7df-4db8cbe51e5d" providerId="ADAL" clId="{B51B696F-0FF1-4F85-B04F-9BE518031714}" dt="2023-10-12T20:16:27.495" v="525" actId="1036"/>
          <ac:picMkLst>
            <pc:docMk/>
            <pc:sldMk cId="4062622124" sldId="2146846025"/>
            <ac:picMk id="28" creationId="{726FA270-D60B-3793-3E82-81943924C704}"/>
          </ac:picMkLst>
        </pc:picChg>
        <pc:picChg chg="mod">
          <ac:chgData name="Leah Montner Dixon" userId="d5b2ae9e-9213-4442-b7df-4db8cbe51e5d" providerId="ADAL" clId="{B51B696F-0FF1-4F85-B04F-9BE518031714}" dt="2023-10-12T20:16:27.495" v="525" actId="1036"/>
          <ac:picMkLst>
            <pc:docMk/>
            <pc:sldMk cId="4062622124" sldId="2146846025"/>
            <ac:picMk id="29" creationId="{216F0EF2-23AD-89F5-E3CF-BFF30FA630E4}"/>
          </ac:picMkLst>
        </pc:picChg>
        <pc:picChg chg="mod">
          <ac:chgData name="Leah Montner Dixon" userId="d5b2ae9e-9213-4442-b7df-4db8cbe51e5d" providerId="ADAL" clId="{B51B696F-0FF1-4F85-B04F-9BE518031714}" dt="2023-10-12T20:16:27.495" v="525" actId="1036"/>
          <ac:picMkLst>
            <pc:docMk/>
            <pc:sldMk cId="4062622124" sldId="2146846025"/>
            <ac:picMk id="30" creationId="{F3A6C4E1-76FD-8174-DB53-8626F0153457}"/>
          </ac:picMkLst>
        </pc:picChg>
        <pc:picChg chg="mod">
          <ac:chgData name="Leah Montner Dixon" userId="d5b2ae9e-9213-4442-b7df-4db8cbe51e5d" providerId="ADAL" clId="{B51B696F-0FF1-4F85-B04F-9BE518031714}" dt="2023-10-12T20:16:27.495" v="525" actId="1036"/>
          <ac:picMkLst>
            <pc:docMk/>
            <pc:sldMk cId="4062622124" sldId="2146846025"/>
            <ac:picMk id="32" creationId="{1BB24667-4FA2-4723-6B6D-85D2EA29ECA4}"/>
          </ac:picMkLst>
        </pc:picChg>
        <pc:picChg chg="mod">
          <ac:chgData name="Leah Montner Dixon" userId="d5b2ae9e-9213-4442-b7df-4db8cbe51e5d" providerId="ADAL" clId="{B51B696F-0FF1-4F85-B04F-9BE518031714}" dt="2023-10-12T20:16:27.495" v="525" actId="1036"/>
          <ac:picMkLst>
            <pc:docMk/>
            <pc:sldMk cId="4062622124" sldId="2146846025"/>
            <ac:picMk id="33" creationId="{DA320201-47FF-3EAD-034F-14F2A8D509E6}"/>
          </ac:picMkLst>
        </pc:picChg>
        <pc:picChg chg="mod">
          <ac:chgData name="Leah Montner Dixon" userId="d5b2ae9e-9213-4442-b7df-4db8cbe51e5d" providerId="ADAL" clId="{B51B696F-0FF1-4F85-B04F-9BE518031714}" dt="2023-10-12T20:16:27.495" v="525" actId="1036"/>
          <ac:picMkLst>
            <pc:docMk/>
            <pc:sldMk cId="4062622124" sldId="2146846025"/>
            <ac:picMk id="35" creationId="{3619E664-874A-3E2F-BF27-6ABC7FA3CB63}"/>
          </ac:picMkLst>
        </pc:picChg>
        <pc:picChg chg="mod">
          <ac:chgData name="Leah Montner Dixon" userId="d5b2ae9e-9213-4442-b7df-4db8cbe51e5d" providerId="ADAL" clId="{B51B696F-0FF1-4F85-B04F-9BE518031714}" dt="2023-10-12T20:16:27.495" v="525" actId="1036"/>
          <ac:picMkLst>
            <pc:docMk/>
            <pc:sldMk cId="4062622124" sldId="2146846025"/>
            <ac:picMk id="36" creationId="{D6014AEC-1C32-9CE5-A726-F4ED0F18DC73}"/>
          </ac:picMkLst>
        </pc:picChg>
        <pc:picChg chg="mod">
          <ac:chgData name="Leah Montner Dixon" userId="d5b2ae9e-9213-4442-b7df-4db8cbe51e5d" providerId="ADAL" clId="{B51B696F-0FF1-4F85-B04F-9BE518031714}" dt="2023-10-12T20:16:27.495" v="525" actId="1036"/>
          <ac:picMkLst>
            <pc:docMk/>
            <pc:sldMk cId="4062622124" sldId="2146846025"/>
            <ac:picMk id="37" creationId="{6DF08AAD-6110-81F3-9BA2-130E78C8ED52}"/>
          </ac:picMkLst>
        </pc:picChg>
        <pc:picChg chg="mod">
          <ac:chgData name="Leah Montner Dixon" userId="d5b2ae9e-9213-4442-b7df-4db8cbe51e5d" providerId="ADAL" clId="{B51B696F-0FF1-4F85-B04F-9BE518031714}" dt="2023-10-12T20:16:27.495" v="525" actId="1036"/>
          <ac:picMkLst>
            <pc:docMk/>
            <pc:sldMk cId="4062622124" sldId="2146846025"/>
            <ac:picMk id="38" creationId="{96B8D4CF-A0D5-1D87-5A51-67BEC2123642}"/>
          </ac:picMkLst>
        </pc:picChg>
        <pc:picChg chg="mod">
          <ac:chgData name="Leah Montner Dixon" userId="d5b2ae9e-9213-4442-b7df-4db8cbe51e5d" providerId="ADAL" clId="{B51B696F-0FF1-4F85-B04F-9BE518031714}" dt="2023-10-12T20:16:27.495" v="525" actId="1036"/>
          <ac:picMkLst>
            <pc:docMk/>
            <pc:sldMk cId="4062622124" sldId="2146846025"/>
            <ac:picMk id="40" creationId="{1138E187-C9C6-CE7C-15AC-41A611EAB6F5}"/>
          </ac:picMkLst>
        </pc:picChg>
        <pc:picChg chg="mod">
          <ac:chgData name="Leah Montner Dixon" userId="d5b2ae9e-9213-4442-b7df-4db8cbe51e5d" providerId="ADAL" clId="{B51B696F-0FF1-4F85-B04F-9BE518031714}" dt="2023-10-12T20:16:27.495" v="525" actId="1036"/>
          <ac:picMkLst>
            <pc:docMk/>
            <pc:sldMk cId="4062622124" sldId="2146846025"/>
            <ac:picMk id="41" creationId="{584CCFC8-7E23-8D58-3391-6D432CF71E08}"/>
          </ac:picMkLst>
        </pc:picChg>
        <pc:picChg chg="mod">
          <ac:chgData name="Leah Montner Dixon" userId="d5b2ae9e-9213-4442-b7df-4db8cbe51e5d" providerId="ADAL" clId="{B51B696F-0FF1-4F85-B04F-9BE518031714}" dt="2023-10-12T20:16:27.495" v="525" actId="1036"/>
          <ac:picMkLst>
            <pc:docMk/>
            <pc:sldMk cId="4062622124" sldId="2146846025"/>
            <ac:picMk id="42" creationId="{8F3B9B19-38CB-9B1F-5B32-1AD9CB2DC2A2}"/>
          </ac:picMkLst>
        </pc:picChg>
        <pc:picChg chg="mod">
          <ac:chgData name="Leah Montner Dixon" userId="d5b2ae9e-9213-4442-b7df-4db8cbe51e5d" providerId="ADAL" clId="{B51B696F-0FF1-4F85-B04F-9BE518031714}" dt="2023-10-12T20:16:27.495" v="525" actId="1036"/>
          <ac:picMkLst>
            <pc:docMk/>
            <pc:sldMk cId="4062622124" sldId="2146846025"/>
            <ac:picMk id="1026" creationId="{DBD90C4A-4E50-00AB-3BC8-0F414D709E3C}"/>
          </ac:picMkLst>
        </pc:picChg>
        <pc:picChg chg="mod">
          <ac:chgData name="Leah Montner Dixon" userId="d5b2ae9e-9213-4442-b7df-4db8cbe51e5d" providerId="ADAL" clId="{B51B696F-0FF1-4F85-B04F-9BE518031714}" dt="2023-10-12T20:16:27.495" v="525" actId="1036"/>
          <ac:picMkLst>
            <pc:docMk/>
            <pc:sldMk cId="4062622124" sldId="2146846025"/>
            <ac:picMk id="1028" creationId="{1FC5F9C2-1A63-8EA2-B881-EE1D8B7CED24}"/>
          </ac:picMkLst>
        </pc:picChg>
        <pc:picChg chg="mod">
          <ac:chgData name="Leah Montner Dixon" userId="d5b2ae9e-9213-4442-b7df-4db8cbe51e5d" providerId="ADAL" clId="{B51B696F-0FF1-4F85-B04F-9BE518031714}" dt="2023-10-12T20:16:27.495" v="525" actId="1036"/>
          <ac:picMkLst>
            <pc:docMk/>
            <pc:sldMk cId="4062622124" sldId="2146846025"/>
            <ac:picMk id="1030" creationId="{F8FF8219-5786-C2CA-372C-FE95BEA93883}"/>
          </ac:picMkLst>
        </pc:picChg>
        <pc:picChg chg="mod">
          <ac:chgData name="Leah Montner Dixon" userId="d5b2ae9e-9213-4442-b7df-4db8cbe51e5d" providerId="ADAL" clId="{B51B696F-0FF1-4F85-B04F-9BE518031714}" dt="2023-10-12T20:16:27.495" v="525" actId="1036"/>
          <ac:picMkLst>
            <pc:docMk/>
            <pc:sldMk cId="4062622124" sldId="2146846025"/>
            <ac:picMk id="1032" creationId="{D9D8DFC9-0E64-E748-C44B-57F306E7B742}"/>
          </ac:picMkLst>
        </pc:picChg>
        <pc:picChg chg="mod">
          <ac:chgData name="Leah Montner Dixon" userId="d5b2ae9e-9213-4442-b7df-4db8cbe51e5d" providerId="ADAL" clId="{B51B696F-0FF1-4F85-B04F-9BE518031714}" dt="2023-10-12T20:16:27.495" v="525" actId="1036"/>
          <ac:picMkLst>
            <pc:docMk/>
            <pc:sldMk cId="4062622124" sldId="2146846025"/>
            <ac:picMk id="1036" creationId="{67F7459A-AF8F-C0BE-C9F0-210B5814187B}"/>
          </ac:picMkLst>
        </pc:picChg>
        <pc:picChg chg="mod">
          <ac:chgData name="Leah Montner Dixon" userId="d5b2ae9e-9213-4442-b7df-4db8cbe51e5d" providerId="ADAL" clId="{B51B696F-0FF1-4F85-B04F-9BE518031714}" dt="2023-10-12T20:16:27.495" v="525" actId="1036"/>
          <ac:picMkLst>
            <pc:docMk/>
            <pc:sldMk cId="4062622124" sldId="2146846025"/>
            <ac:picMk id="1038" creationId="{ABB0B63E-D31D-010B-D18F-0ECFA090F85B}"/>
          </ac:picMkLst>
        </pc:picChg>
        <pc:picChg chg="mod">
          <ac:chgData name="Leah Montner Dixon" userId="d5b2ae9e-9213-4442-b7df-4db8cbe51e5d" providerId="ADAL" clId="{B51B696F-0FF1-4F85-B04F-9BE518031714}" dt="2023-10-12T20:16:27.495" v="525" actId="1036"/>
          <ac:picMkLst>
            <pc:docMk/>
            <pc:sldMk cId="4062622124" sldId="2146846025"/>
            <ac:picMk id="1040" creationId="{83ED99D9-A83C-F19C-AB7D-13C8E1C88263}"/>
          </ac:picMkLst>
        </pc:picChg>
        <pc:picChg chg="mod">
          <ac:chgData name="Leah Montner Dixon" userId="d5b2ae9e-9213-4442-b7df-4db8cbe51e5d" providerId="ADAL" clId="{B51B696F-0FF1-4F85-B04F-9BE518031714}" dt="2023-10-12T20:16:27.495" v="525" actId="1036"/>
          <ac:picMkLst>
            <pc:docMk/>
            <pc:sldMk cId="4062622124" sldId="2146846025"/>
            <ac:picMk id="1042" creationId="{9AE5AAEE-3EC6-9F10-A4B7-9CD406417ECE}"/>
          </ac:picMkLst>
        </pc:picChg>
        <pc:picChg chg="mod">
          <ac:chgData name="Leah Montner Dixon" userId="d5b2ae9e-9213-4442-b7df-4db8cbe51e5d" providerId="ADAL" clId="{B51B696F-0FF1-4F85-B04F-9BE518031714}" dt="2023-10-12T20:16:27.495" v="525" actId="1036"/>
          <ac:picMkLst>
            <pc:docMk/>
            <pc:sldMk cId="4062622124" sldId="2146846025"/>
            <ac:picMk id="1044" creationId="{C541D333-1D4D-5850-059F-09770DDEC927}"/>
          </ac:picMkLst>
        </pc:picChg>
        <pc:picChg chg="mod">
          <ac:chgData name="Leah Montner Dixon" userId="d5b2ae9e-9213-4442-b7df-4db8cbe51e5d" providerId="ADAL" clId="{B51B696F-0FF1-4F85-B04F-9BE518031714}" dt="2023-10-12T20:16:27.495" v="525" actId="1036"/>
          <ac:picMkLst>
            <pc:docMk/>
            <pc:sldMk cId="4062622124" sldId="2146846025"/>
            <ac:picMk id="1046" creationId="{62576088-3022-60B8-23CF-0FD02432E7BA}"/>
          </ac:picMkLst>
        </pc:picChg>
        <pc:picChg chg="mod">
          <ac:chgData name="Leah Montner Dixon" userId="d5b2ae9e-9213-4442-b7df-4db8cbe51e5d" providerId="ADAL" clId="{B51B696F-0FF1-4F85-B04F-9BE518031714}" dt="2023-10-12T20:16:27.495" v="525" actId="1036"/>
          <ac:picMkLst>
            <pc:docMk/>
            <pc:sldMk cId="4062622124" sldId="2146846025"/>
            <ac:picMk id="1048" creationId="{958A1796-F287-7D42-69DB-CA47155BB91E}"/>
          </ac:picMkLst>
        </pc:picChg>
        <pc:picChg chg="mod">
          <ac:chgData name="Leah Montner Dixon" userId="d5b2ae9e-9213-4442-b7df-4db8cbe51e5d" providerId="ADAL" clId="{B51B696F-0FF1-4F85-B04F-9BE518031714}" dt="2023-10-12T20:16:27.495" v="525" actId="1036"/>
          <ac:picMkLst>
            <pc:docMk/>
            <pc:sldMk cId="4062622124" sldId="2146846025"/>
            <ac:picMk id="1050" creationId="{E4F6B625-D9AD-CE29-EA02-512E2A3B05F7}"/>
          </ac:picMkLst>
        </pc:picChg>
        <pc:picChg chg="mod">
          <ac:chgData name="Leah Montner Dixon" userId="d5b2ae9e-9213-4442-b7df-4db8cbe51e5d" providerId="ADAL" clId="{B51B696F-0FF1-4F85-B04F-9BE518031714}" dt="2023-10-12T20:16:27.495" v="525" actId="1036"/>
          <ac:picMkLst>
            <pc:docMk/>
            <pc:sldMk cId="4062622124" sldId="2146846025"/>
            <ac:picMk id="1052" creationId="{A0F8F320-EA7E-5DAC-313B-3C73A35E6459}"/>
          </ac:picMkLst>
        </pc:picChg>
        <pc:picChg chg="mod">
          <ac:chgData name="Leah Montner Dixon" userId="d5b2ae9e-9213-4442-b7df-4db8cbe51e5d" providerId="ADAL" clId="{B51B696F-0FF1-4F85-B04F-9BE518031714}" dt="2023-10-12T20:16:27.495" v="525" actId="1036"/>
          <ac:picMkLst>
            <pc:docMk/>
            <pc:sldMk cId="4062622124" sldId="2146846025"/>
            <ac:picMk id="1054" creationId="{91DE608D-6834-1FA6-7E5E-C58B310532AC}"/>
          </ac:picMkLst>
        </pc:picChg>
        <pc:picChg chg="mod">
          <ac:chgData name="Leah Montner Dixon" userId="d5b2ae9e-9213-4442-b7df-4db8cbe51e5d" providerId="ADAL" clId="{B51B696F-0FF1-4F85-B04F-9BE518031714}" dt="2023-10-12T20:16:27.495" v="525" actId="1036"/>
          <ac:picMkLst>
            <pc:docMk/>
            <pc:sldMk cId="4062622124" sldId="2146846025"/>
            <ac:picMk id="1056" creationId="{56C836C7-FB68-8E23-61E6-1560E8B7C525}"/>
          </ac:picMkLst>
        </pc:picChg>
        <pc:cxnChg chg="mod">
          <ac:chgData name="Leah Montner Dixon" userId="d5b2ae9e-9213-4442-b7df-4db8cbe51e5d" providerId="ADAL" clId="{B51B696F-0FF1-4F85-B04F-9BE518031714}" dt="2023-10-12T20:16:27.495" v="525" actId="1036"/>
          <ac:cxnSpMkLst>
            <pc:docMk/>
            <pc:sldMk cId="4062622124" sldId="2146846025"/>
            <ac:cxnSpMk id="53" creationId="{3AA04522-DE11-095F-A010-0E5486ABB8FB}"/>
          </ac:cxnSpMkLst>
        </pc:cxnChg>
        <pc:cxnChg chg="mod">
          <ac:chgData name="Leah Montner Dixon" userId="d5b2ae9e-9213-4442-b7df-4db8cbe51e5d" providerId="ADAL" clId="{B51B696F-0FF1-4F85-B04F-9BE518031714}" dt="2023-10-12T20:16:27.495" v="525" actId="1036"/>
          <ac:cxnSpMkLst>
            <pc:docMk/>
            <pc:sldMk cId="4062622124" sldId="2146846025"/>
            <ac:cxnSpMk id="57" creationId="{3134EEE2-5CB1-A9AC-6B43-B1714C7AE7D4}"/>
          </ac:cxnSpMkLst>
        </pc:cxnChg>
        <pc:cxnChg chg="mod">
          <ac:chgData name="Leah Montner Dixon" userId="d5b2ae9e-9213-4442-b7df-4db8cbe51e5d" providerId="ADAL" clId="{B51B696F-0FF1-4F85-B04F-9BE518031714}" dt="2023-10-12T20:16:27.495" v="525" actId="1036"/>
          <ac:cxnSpMkLst>
            <pc:docMk/>
            <pc:sldMk cId="4062622124" sldId="2146846025"/>
            <ac:cxnSpMk id="59" creationId="{EE7C9D99-D521-E343-BD31-373919C566DA}"/>
          </ac:cxnSpMkLst>
        </pc:cxnChg>
        <pc:cxnChg chg="mod">
          <ac:chgData name="Leah Montner Dixon" userId="d5b2ae9e-9213-4442-b7df-4db8cbe51e5d" providerId="ADAL" clId="{B51B696F-0FF1-4F85-B04F-9BE518031714}" dt="2023-10-12T20:16:27.495" v="525" actId="1036"/>
          <ac:cxnSpMkLst>
            <pc:docMk/>
            <pc:sldMk cId="4062622124" sldId="2146846025"/>
            <ac:cxnSpMk id="60" creationId="{11386EA0-C35F-E428-4429-656492B81957}"/>
          </ac:cxnSpMkLst>
        </pc:cxnChg>
        <pc:cxnChg chg="mod">
          <ac:chgData name="Leah Montner Dixon" userId="d5b2ae9e-9213-4442-b7df-4db8cbe51e5d" providerId="ADAL" clId="{B51B696F-0FF1-4F85-B04F-9BE518031714}" dt="2023-10-12T20:16:27.495" v="525" actId="1036"/>
          <ac:cxnSpMkLst>
            <pc:docMk/>
            <pc:sldMk cId="4062622124" sldId="2146846025"/>
            <ac:cxnSpMk id="61" creationId="{0E9BCF73-F4CE-BCD5-5E23-7914946F836A}"/>
          </ac:cxnSpMkLst>
        </pc:cxnChg>
        <pc:cxnChg chg="mod">
          <ac:chgData name="Leah Montner Dixon" userId="d5b2ae9e-9213-4442-b7df-4db8cbe51e5d" providerId="ADAL" clId="{B51B696F-0FF1-4F85-B04F-9BE518031714}" dt="2023-10-12T20:16:27.495" v="525" actId="1036"/>
          <ac:cxnSpMkLst>
            <pc:docMk/>
            <pc:sldMk cId="4062622124" sldId="2146846025"/>
            <ac:cxnSpMk id="81" creationId="{17E00454-11EF-801A-1445-0904545C0EAF}"/>
          </ac:cxnSpMkLst>
        </pc:cxn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B51B696F-0FF1-4F85-B04F-9BE518031714}" dt="2023-10-12T20:16:53.909" v="528"/>
              <pc2:cmMkLst xmlns:pc2="http://schemas.microsoft.com/office/powerpoint/2019/9/main/command">
                <pc:docMk/>
                <pc:sldMk cId="4062622124" sldId="2146846025"/>
                <pc2:cmMk id="{05972056-6B4F-4D77-A7A6-48E5F99E4539}"/>
              </pc2:cmMkLst>
            </pc226:cmChg>
          </p:ext>
        </pc:extLst>
      </pc:sldChg>
      <pc:sldChg chg="addSp delSp modSp mod">
        <pc:chgData name="Leah Montner Dixon" userId="d5b2ae9e-9213-4442-b7df-4db8cbe51e5d" providerId="ADAL" clId="{B51B696F-0FF1-4F85-B04F-9BE518031714}" dt="2023-10-12T20:19:15.244" v="557" actId="14100"/>
        <pc:sldMkLst>
          <pc:docMk/>
          <pc:sldMk cId="3568300962" sldId="2146846026"/>
        </pc:sldMkLst>
        <pc:spChg chg="mod">
          <ac:chgData name="Leah Montner Dixon" userId="d5b2ae9e-9213-4442-b7df-4db8cbe51e5d" providerId="ADAL" clId="{B51B696F-0FF1-4F85-B04F-9BE518031714}" dt="2023-10-12T20:19:15.244" v="557" actId="14100"/>
          <ac:spMkLst>
            <pc:docMk/>
            <pc:sldMk cId="3568300962" sldId="2146846026"/>
            <ac:spMk id="3" creationId="{487F2FAA-DC0D-6340-8AC0-1C902BB239C9}"/>
          </ac:spMkLst>
        </pc:spChg>
        <pc:spChg chg="del">
          <ac:chgData name="Leah Montner Dixon" userId="d5b2ae9e-9213-4442-b7df-4db8cbe51e5d" providerId="ADAL" clId="{B51B696F-0FF1-4F85-B04F-9BE518031714}" dt="2023-10-12T19:46:28.022" v="150" actId="478"/>
          <ac:spMkLst>
            <pc:docMk/>
            <pc:sldMk cId="3568300962" sldId="2146846026"/>
            <ac:spMk id="5" creationId="{BDE1BC5F-BB63-0916-3A60-3B803226C478}"/>
          </ac:spMkLst>
        </pc:spChg>
        <pc:spChg chg="del">
          <ac:chgData name="Leah Montner Dixon" userId="d5b2ae9e-9213-4442-b7df-4db8cbe51e5d" providerId="ADAL" clId="{B51B696F-0FF1-4F85-B04F-9BE518031714}" dt="2023-10-12T19:46:28.022" v="150" actId="478"/>
          <ac:spMkLst>
            <pc:docMk/>
            <pc:sldMk cId="3568300962" sldId="2146846026"/>
            <ac:spMk id="9" creationId="{1E957BC7-FFD0-73CE-08EA-C2A979729B8D}"/>
          </ac:spMkLst>
        </pc:spChg>
        <pc:spChg chg="add mod">
          <ac:chgData name="Leah Montner Dixon" userId="d5b2ae9e-9213-4442-b7df-4db8cbe51e5d" providerId="ADAL" clId="{B51B696F-0FF1-4F85-B04F-9BE518031714}" dt="2023-10-12T19:46:28.233" v="151"/>
          <ac:spMkLst>
            <pc:docMk/>
            <pc:sldMk cId="3568300962" sldId="2146846026"/>
            <ac:spMk id="17" creationId="{6D70FB9E-EA90-4CAF-83AC-5D218F30147C}"/>
          </ac:spMkLst>
        </pc:spChg>
        <pc:spChg chg="add mod">
          <ac:chgData name="Leah Montner Dixon" userId="d5b2ae9e-9213-4442-b7df-4db8cbe51e5d" providerId="ADAL" clId="{B51B696F-0FF1-4F85-B04F-9BE518031714}" dt="2023-10-12T19:46:28.233" v="151"/>
          <ac:spMkLst>
            <pc:docMk/>
            <pc:sldMk cId="3568300962" sldId="2146846026"/>
            <ac:spMk id="18" creationId="{9A7CEFA5-DAFB-B431-5278-F48E7A4600AB}"/>
          </ac:spMkLst>
        </pc:spChg>
        <pc:picChg chg="del">
          <ac:chgData name="Leah Montner Dixon" userId="d5b2ae9e-9213-4442-b7df-4db8cbe51e5d" providerId="ADAL" clId="{B51B696F-0FF1-4F85-B04F-9BE518031714}" dt="2023-10-12T19:46:28.022" v="150" actId="478"/>
          <ac:picMkLst>
            <pc:docMk/>
            <pc:sldMk cId="3568300962" sldId="2146846026"/>
            <ac:picMk id="2" creationId="{06CEDF0A-D03C-E28C-8382-06185E8D0B55}"/>
          </ac:picMkLst>
        </pc:picChg>
        <pc:picChg chg="add mod">
          <ac:chgData name="Leah Montner Dixon" userId="d5b2ae9e-9213-4442-b7df-4db8cbe51e5d" providerId="ADAL" clId="{B51B696F-0FF1-4F85-B04F-9BE518031714}" dt="2023-10-12T19:46:28.233" v="151"/>
          <ac:picMkLst>
            <pc:docMk/>
            <pc:sldMk cId="3568300962" sldId="2146846026"/>
            <ac:picMk id="16" creationId="{B464130F-EE36-724E-2E56-8D2EF3A26004}"/>
          </ac:picMkLst>
        </pc:picChg>
      </pc:sldChg>
      <pc:sldChg chg="addSp delSp modSp mod addCm modCm">
        <pc:chgData name="Leah Montner Dixon" userId="d5b2ae9e-9213-4442-b7df-4db8cbe51e5d" providerId="ADAL" clId="{B51B696F-0FF1-4F85-B04F-9BE518031714}" dt="2023-10-18T17:13:18.567" v="1458" actId="1076"/>
        <pc:sldMkLst>
          <pc:docMk/>
          <pc:sldMk cId="2360611124" sldId="2146846028"/>
        </pc:sldMkLst>
        <pc:spChg chg="del">
          <ac:chgData name="Leah Montner Dixon" userId="d5b2ae9e-9213-4442-b7df-4db8cbe51e5d" providerId="ADAL" clId="{B51B696F-0FF1-4F85-B04F-9BE518031714}" dt="2023-10-12T19:45:53.745" v="138" actId="478"/>
          <ac:spMkLst>
            <pc:docMk/>
            <pc:sldMk cId="2360611124" sldId="2146846028"/>
            <ac:spMk id="5" creationId="{BDE1BC5F-BB63-0916-3A60-3B803226C478}"/>
          </ac:spMkLst>
        </pc:spChg>
        <pc:spChg chg="mod">
          <ac:chgData name="Leah Montner Dixon" userId="d5b2ae9e-9213-4442-b7df-4db8cbe51e5d" providerId="ADAL" clId="{B51B696F-0FF1-4F85-B04F-9BE518031714}" dt="2023-10-18T00:13:20.763" v="1246" actId="207"/>
          <ac:spMkLst>
            <pc:docMk/>
            <pc:sldMk cId="2360611124" sldId="2146846028"/>
            <ac:spMk id="6" creationId="{D5564B5B-CF1C-71F0-0395-0BFB64E081B1}"/>
          </ac:spMkLst>
        </pc:spChg>
        <pc:spChg chg="mod">
          <ac:chgData name="Leah Montner Dixon" userId="d5b2ae9e-9213-4442-b7df-4db8cbe51e5d" providerId="ADAL" clId="{B51B696F-0FF1-4F85-B04F-9BE518031714}" dt="2023-10-12T20:12:42.522" v="387" actId="20577"/>
          <ac:spMkLst>
            <pc:docMk/>
            <pc:sldMk cId="2360611124" sldId="2146846028"/>
            <ac:spMk id="7" creationId="{03CAC775-4303-EC6C-8724-DFCFCBA9B47F}"/>
          </ac:spMkLst>
        </pc:spChg>
        <pc:spChg chg="del">
          <ac:chgData name="Leah Montner Dixon" userId="d5b2ae9e-9213-4442-b7df-4db8cbe51e5d" providerId="ADAL" clId="{B51B696F-0FF1-4F85-B04F-9BE518031714}" dt="2023-10-12T19:45:53.745" v="138" actId="478"/>
          <ac:spMkLst>
            <pc:docMk/>
            <pc:sldMk cId="2360611124" sldId="2146846028"/>
            <ac:spMk id="9" creationId="{1E957BC7-FFD0-73CE-08EA-C2A979729B8D}"/>
          </ac:spMkLst>
        </pc:spChg>
        <pc:spChg chg="mod">
          <ac:chgData name="Leah Montner Dixon" userId="d5b2ae9e-9213-4442-b7df-4db8cbe51e5d" providerId="ADAL" clId="{B51B696F-0FF1-4F85-B04F-9BE518031714}" dt="2023-10-12T20:11:53.456" v="385" actId="114"/>
          <ac:spMkLst>
            <pc:docMk/>
            <pc:sldMk cId="2360611124" sldId="2146846028"/>
            <ac:spMk id="10" creationId="{AAD60606-9A81-9B6D-8463-93F2EE33B5BB}"/>
          </ac:spMkLst>
        </pc:spChg>
        <pc:spChg chg="mod">
          <ac:chgData name="Leah Montner Dixon" userId="d5b2ae9e-9213-4442-b7df-4db8cbe51e5d" providerId="ADAL" clId="{B51B696F-0FF1-4F85-B04F-9BE518031714}" dt="2023-10-12T20:12:39.325" v="386" actId="20577"/>
          <ac:spMkLst>
            <pc:docMk/>
            <pc:sldMk cId="2360611124" sldId="2146846028"/>
            <ac:spMk id="12" creationId="{1942E14B-E753-09FC-A6EF-716BD16AB4F7}"/>
          </ac:spMkLst>
        </pc:spChg>
        <pc:spChg chg="mod">
          <ac:chgData name="Leah Montner Dixon" userId="d5b2ae9e-9213-4442-b7df-4db8cbe51e5d" providerId="ADAL" clId="{B51B696F-0FF1-4F85-B04F-9BE518031714}" dt="2023-10-12T20:11:41.030" v="384" actId="5793"/>
          <ac:spMkLst>
            <pc:docMk/>
            <pc:sldMk cId="2360611124" sldId="2146846028"/>
            <ac:spMk id="14" creationId="{11350745-10AC-ACB0-CD36-9AECD9EDCC3E}"/>
          </ac:spMkLst>
        </pc:spChg>
        <pc:spChg chg="add mod">
          <ac:chgData name="Leah Montner Dixon" userId="d5b2ae9e-9213-4442-b7df-4db8cbe51e5d" providerId="ADAL" clId="{B51B696F-0FF1-4F85-B04F-9BE518031714}" dt="2023-10-12T19:45:58.929" v="141"/>
          <ac:spMkLst>
            <pc:docMk/>
            <pc:sldMk cId="2360611124" sldId="2146846028"/>
            <ac:spMk id="17" creationId="{E6E91F33-2828-895F-607B-C7FB086F89FB}"/>
          </ac:spMkLst>
        </pc:spChg>
        <pc:spChg chg="add mod">
          <ac:chgData name="Leah Montner Dixon" userId="d5b2ae9e-9213-4442-b7df-4db8cbe51e5d" providerId="ADAL" clId="{B51B696F-0FF1-4F85-B04F-9BE518031714}" dt="2023-10-12T19:45:58.929" v="141"/>
          <ac:spMkLst>
            <pc:docMk/>
            <pc:sldMk cId="2360611124" sldId="2146846028"/>
            <ac:spMk id="18" creationId="{88AB9B3D-B4FF-483E-263D-2F995A79CB0F}"/>
          </ac:spMkLst>
        </pc:spChg>
        <pc:picChg chg="del">
          <ac:chgData name="Leah Montner Dixon" userId="d5b2ae9e-9213-4442-b7df-4db8cbe51e5d" providerId="ADAL" clId="{B51B696F-0FF1-4F85-B04F-9BE518031714}" dt="2023-10-12T19:45:53.745" v="138" actId="478"/>
          <ac:picMkLst>
            <pc:docMk/>
            <pc:sldMk cId="2360611124" sldId="2146846028"/>
            <ac:picMk id="2" creationId="{06CEDF0A-D03C-E28C-8382-06185E8D0B55}"/>
          </ac:picMkLst>
        </pc:picChg>
        <pc:picChg chg="add mod">
          <ac:chgData name="Leah Montner Dixon" userId="d5b2ae9e-9213-4442-b7df-4db8cbe51e5d" providerId="ADAL" clId="{B51B696F-0FF1-4F85-B04F-9BE518031714}" dt="2023-10-18T17:11:54.666" v="1367" actId="1076"/>
          <ac:picMkLst>
            <pc:docMk/>
            <pc:sldMk cId="2360611124" sldId="2146846028"/>
            <ac:picMk id="2" creationId="{6B204335-C065-1EB2-342C-1E26BFD09F00}"/>
          </ac:picMkLst>
        </pc:picChg>
        <pc:picChg chg="add mod">
          <ac:chgData name="Leah Montner Dixon" userId="d5b2ae9e-9213-4442-b7df-4db8cbe51e5d" providerId="ADAL" clId="{B51B696F-0FF1-4F85-B04F-9BE518031714}" dt="2023-10-18T17:12:22.313" v="1394" actId="1076"/>
          <ac:picMkLst>
            <pc:docMk/>
            <pc:sldMk cId="2360611124" sldId="2146846028"/>
            <ac:picMk id="5" creationId="{3DF7F3D9-9AD3-F941-3234-7FEAC36147F1}"/>
          </ac:picMkLst>
        </pc:picChg>
        <pc:picChg chg="add mod">
          <ac:chgData name="Leah Montner Dixon" userId="d5b2ae9e-9213-4442-b7df-4db8cbe51e5d" providerId="ADAL" clId="{B51B696F-0FF1-4F85-B04F-9BE518031714}" dt="2023-10-18T17:12:48.389" v="1427" actId="1076"/>
          <ac:picMkLst>
            <pc:docMk/>
            <pc:sldMk cId="2360611124" sldId="2146846028"/>
            <ac:picMk id="9" creationId="{DC92E80A-5C04-9BE2-50BA-FE925AC27197}"/>
          </ac:picMkLst>
        </pc:picChg>
        <pc:picChg chg="add mod">
          <ac:chgData name="Leah Montner Dixon" userId="d5b2ae9e-9213-4442-b7df-4db8cbe51e5d" providerId="ADAL" clId="{B51B696F-0FF1-4F85-B04F-9BE518031714}" dt="2023-10-12T19:45:58.929" v="141"/>
          <ac:picMkLst>
            <pc:docMk/>
            <pc:sldMk cId="2360611124" sldId="2146846028"/>
            <ac:picMk id="16" creationId="{9B62097D-8A22-0A74-5AA9-539D93ED6BFE}"/>
          </ac:picMkLst>
        </pc:picChg>
        <pc:picChg chg="add mod">
          <ac:chgData name="Leah Montner Dixon" userId="d5b2ae9e-9213-4442-b7df-4db8cbe51e5d" providerId="ADAL" clId="{B51B696F-0FF1-4F85-B04F-9BE518031714}" dt="2023-10-18T17:13:18.567" v="1458" actId="1076"/>
          <ac:picMkLst>
            <pc:docMk/>
            <pc:sldMk cId="2360611124" sldId="2146846028"/>
            <ac:picMk id="20" creationId="{3050B890-090B-B8AE-F4B6-E02FD051CE0D}"/>
          </ac:picMkLst>
        </pc:picChg>
        <pc:picChg chg="del">
          <ac:chgData name="Leah Montner Dixon" userId="d5b2ae9e-9213-4442-b7df-4db8cbe51e5d" providerId="ADAL" clId="{B51B696F-0FF1-4F85-B04F-9BE518031714}" dt="2023-10-18T17:11:47.223" v="1362" actId="478"/>
          <ac:picMkLst>
            <pc:docMk/>
            <pc:sldMk cId="2360611124" sldId="2146846028"/>
            <ac:picMk id="1026" creationId="{CCA595C4-D48D-1EE3-BE92-F57BF45B7376}"/>
          </ac:picMkLst>
        </pc:picChg>
        <pc:picChg chg="del">
          <ac:chgData name="Leah Montner Dixon" userId="d5b2ae9e-9213-4442-b7df-4db8cbe51e5d" providerId="ADAL" clId="{B51B696F-0FF1-4F85-B04F-9BE518031714}" dt="2023-10-18T17:12:20.378" v="1393" actId="478"/>
          <ac:picMkLst>
            <pc:docMk/>
            <pc:sldMk cId="2360611124" sldId="2146846028"/>
            <ac:picMk id="1028" creationId="{A82F13E9-6C1C-633F-0745-9A62520A929A}"/>
          </ac:picMkLst>
        </pc:picChg>
        <pc:picChg chg="del">
          <ac:chgData name="Leah Montner Dixon" userId="d5b2ae9e-9213-4442-b7df-4db8cbe51e5d" providerId="ADAL" clId="{B51B696F-0FF1-4F85-B04F-9BE518031714}" dt="2023-10-18T17:13:09.790" v="1429" actId="478"/>
          <ac:picMkLst>
            <pc:docMk/>
            <pc:sldMk cId="2360611124" sldId="2146846028"/>
            <ac:picMk id="1030" creationId="{346F974D-CA86-0199-C103-CA68EBF3629C}"/>
          </ac:picMkLst>
        </pc:picChg>
        <pc:picChg chg="del">
          <ac:chgData name="Leah Montner Dixon" userId="d5b2ae9e-9213-4442-b7df-4db8cbe51e5d" providerId="ADAL" clId="{B51B696F-0FF1-4F85-B04F-9BE518031714}" dt="2023-10-18T17:12:43.455" v="1426" actId="478"/>
          <ac:picMkLst>
            <pc:docMk/>
            <pc:sldMk cId="2360611124" sldId="2146846028"/>
            <ac:picMk id="1032" creationId="{0C142020-E6FD-F563-33EF-AACA45A14874}"/>
          </ac:picMkLst>
        </pc:picChg>
        <pc:extLst>
          <p:ext xmlns:p="http://schemas.openxmlformats.org/presentationml/2006/main" uri="{D6D511B9-2390-475A-947B-AFAB55BFBCF1}">
            <pc226:cmChg xmlns:pc226="http://schemas.microsoft.com/office/powerpoint/2022/06/main/command" chg="add mod">
              <pc226:chgData name="Leah Montner Dixon" userId="d5b2ae9e-9213-4442-b7df-4db8cbe51e5d" providerId="ADAL" clId="{B51B696F-0FF1-4F85-B04F-9BE518031714}" dt="2023-10-12T20:37:33.970" v="628" actId="2056"/>
              <pc2:cmMkLst xmlns:pc2="http://schemas.microsoft.com/office/powerpoint/2019/9/main/command">
                <pc:docMk/>
                <pc:sldMk cId="2360611124" sldId="2146846028"/>
                <pc2:cmMk id="{F566C1C2-2B70-4B67-8970-00A3C2629DDF}"/>
              </pc2:cmMkLst>
            </pc226:cmChg>
          </p:ext>
        </pc:extLst>
      </pc:sldChg>
      <pc:sldChg chg="addSp delSp modSp mod">
        <pc:chgData name="Leah Montner Dixon" userId="d5b2ae9e-9213-4442-b7df-4db8cbe51e5d" providerId="ADAL" clId="{B51B696F-0FF1-4F85-B04F-9BE518031714}" dt="2023-10-12T20:15:12.187" v="522" actId="20577"/>
        <pc:sldMkLst>
          <pc:docMk/>
          <pc:sldMk cId="2268208791" sldId="2146846032"/>
        </pc:sldMkLst>
        <pc:spChg chg="del">
          <ac:chgData name="Leah Montner Dixon" userId="d5b2ae9e-9213-4442-b7df-4db8cbe51e5d" providerId="ADAL" clId="{B51B696F-0FF1-4F85-B04F-9BE518031714}" dt="2023-10-12T19:46:01.381" v="142" actId="478"/>
          <ac:spMkLst>
            <pc:docMk/>
            <pc:sldMk cId="2268208791" sldId="2146846032"/>
            <ac:spMk id="5" creationId="{BDE1BC5F-BB63-0916-3A60-3B803226C478}"/>
          </ac:spMkLst>
        </pc:spChg>
        <pc:spChg chg="del">
          <ac:chgData name="Leah Montner Dixon" userId="d5b2ae9e-9213-4442-b7df-4db8cbe51e5d" providerId="ADAL" clId="{B51B696F-0FF1-4F85-B04F-9BE518031714}" dt="2023-10-12T19:46:01.381" v="142" actId="478"/>
          <ac:spMkLst>
            <pc:docMk/>
            <pc:sldMk cId="2268208791" sldId="2146846032"/>
            <ac:spMk id="9" creationId="{1E957BC7-FFD0-73CE-08EA-C2A979729B8D}"/>
          </ac:spMkLst>
        </pc:spChg>
        <pc:spChg chg="mod">
          <ac:chgData name="Leah Montner Dixon" userId="d5b2ae9e-9213-4442-b7df-4db8cbe51e5d" providerId="ADAL" clId="{B51B696F-0FF1-4F85-B04F-9BE518031714}" dt="2023-10-12T20:14:04.116" v="403" actId="20577"/>
          <ac:spMkLst>
            <pc:docMk/>
            <pc:sldMk cId="2268208791" sldId="2146846032"/>
            <ac:spMk id="11" creationId="{DC440DB3-4CC1-8E90-8EFC-310A4AE6E2E6}"/>
          </ac:spMkLst>
        </pc:spChg>
        <pc:spChg chg="mod">
          <ac:chgData name="Leah Montner Dixon" userId="d5b2ae9e-9213-4442-b7df-4db8cbe51e5d" providerId="ADAL" clId="{B51B696F-0FF1-4F85-B04F-9BE518031714}" dt="2023-10-12T20:13:55.023" v="397" actId="20577"/>
          <ac:spMkLst>
            <pc:docMk/>
            <pc:sldMk cId="2268208791" sldId="2146846032"/>
            <ac:spMk id="12" creationId="{3ECADE79-1D7B-E50B-D5AA-2DB6ECB48A0E}"/>
          </ac:spMkLst>
        </pc:spChg>
        <pc:spChg chg="mod">
          <ac:chgData name="Leah Montner Dixon" userId="d5b2ae9e-9213-4442-b7df-4db8cbe51e5d" providerId="ADAL" clId="{B51B696F-0FF1-4F85-B04F-9BE518031714}" dt="2023-10-12T20:13:49.341" v="393" actId="20577"/>
          <ac:spMkLst>
            <pc:docMk/>
            <pc:sldMk cId="2268208791" sldId="2146846032"/>
            <ac:spMk id="15" creationId="{6D05BF8C-E676-C3A5-B690-76EB3A11AB89}"/>
          </ac:spMkLst>
        </pc:spChg>
        <pc:spChg chg="mod">
          <ac:chgData name="Leah Montner Dixon" userId="d5b2ae9e-9213-4442-b7df-4db8cbe51e5d" providerId="ADAL" clId="{B51B696F-0FF1-4F85-B04F-9BE518031714}" dt="2023-10-12T20:15:03.388" v="514" actId="20577"/>
          <ac:spMkLst>
            <pc:docMk/>
            <pc:sldMk cId="2268208791" sldId="2146846032"/>
            <ac:spMk id="19" creationId="{986986EB-B48C-55BE-9D95-4BE63B8FFDA2}"/>
          </ac:spMkLst>
        </pc:spChg>
        <pc:spChg chg="mod">
          <ac:chgData name="Leah Montner Dixon" userId="d5b2ae9e-9213-4442-b7df-4db8cbe51e5d" providerId="ADAL" clId="{B51B696F-0FF1-4F85-B04F-9BE518031714}" dt="2023-10-12T20:15:12.187" v="522" actId="20577"/>
          <ac:spMkLst>
            <pc:docMk/>
            <pc:sldMk cId="2268208791" sldId="2146846032"/>
            <ac:spMk id="23" creationId="{443D6C9E-4C6D-9EC5-9CA5-8562CC70D26F}"/>
          </ac:spMkLst>
        </pc:spChg>
        <pc:spChg chg="mod">
          <ac:chgData name="Leah Montner Dixon" userId="d5b2ae9e-9213-4442-b7df-4db8cbe51e5d" providerId="ADAL" clId="{B51B696F-0FF1-4F85-B04F-9BE518031714}" dt="2023-10-12T20:13:40.240" v="389" actId="20577"/>
          <ac:spMkLst>
            <pc:docMk/>
            <pc:sldMk cId="2268208791" sldId="2146846032"/>
            <ac:spMk id="26" creationId="{048DBDA3-6A81-9979-DAED-9426BA990815}"/>
          </ac:spMkLst>
        </pc:spChg>
        <pc:spChg chg="add mod">
          <ac:chgData name="Leah Montner Dixon" userId="d5b2ae9e-9213-4442-b7df-4db8cbe51e5d" providerId="ADAL" clId="{B51B696F-0FF1-4F85-B04F-9BE518031714}" dt="2023-10-12T19:46:01.651" v="143"/>
          <ac:spMkLst>
            <pc:docMk/>
            <pc:sldMk cId="2268208791" sldId="2146846032"/>
            <ac:spMk id="29" creationId="{DF4A8DF2-1656-3595-F0D0-EA3199C26D5C}"/>
          </ac:spMkLst>
        </pc:spChg>
        <pc:spChg chg="mod">
          <ac:chgData name="Leah Montner Dixon" userId="d5b2ae9e-9213-4442-b7df-4db8cbe51e5d" providerId="ADAL" clId="{B51B696F-0FF1-4F85-B04F-9BE518031714}" dt="2023-10-12T20:15:05.829" v="516" actId="20577"/>
          <ac:spMkLst>
            <pc:docMk/>
            <pc:sldMk cId="2268208791" sldId="2146846032"/>
            <ac:spMk id="31" creationId="{D551F4E4-0E5C-D585-1EFA-9B83A15C3607}"/>
          </ac:spMkLst>
        </pc:spChg>
        <pc:spChg chg="add mod">
          <ac:chgData name="Leah Montner Dixon" userId="d5b2ae9e-9213-4442-b7df-4db8cbe51e5d" providerId="ADAL" clId="{B51B696F-0FF1-4F85-B04F-9BE518031714}" dt="2023-10-12T19:46:01.651" v="143"/>
          <ac:spMkLst>
            <pc:docMk/>
            <pc:sldMk cId="2268208791" sldId="2146846032"/>
            <ac:spMk id="32" creationId="{5B80195F-1E29-DD29-A61F-01CBB66B9B20}"/>
          </ac:spMkLst>
        </pc:spChg>
        <pc:spChg chg="mod">
          <ac:chgData name="Leah Montner Dixon" userId="d5b2ae9e-9213-4442-b7df-4db8cbe51e5d" providerId="ADAL" clId="{B51B696F-0FF1-4F85-B04F-9BE518031714}" dt="2023-10-12T20:13:57.918" v="399" actId="20577"/>
          <ac:spMkLst>
            <pc:docMk/>
            <pc:sldMk cId="2268208791" sldId="2146846032"/>
            <ac:spMk id="36" creationId="{B44C9BCA-F75A-01DE-CF3C-A8E6FCDD201E}"/>
          </ac:spMkLst>
        </pc:spChg>
        <pc:spChg chg="mod">
          <ac:chgData name="Leah Montner Dixon" userId="d5b2ae9e-9213-4442-b7df-4db8cbe51e5d" providerId="ADAL" clId="{B51B696F-0FF1-4F85-B04F-9BE518031714}" dt="2023-10-12T20:13:46.221" v="391" actId="20577"/>
          <ac:spMkLst>
            <pc:docMk/>
            <pc:sldMk cId="2268208791" sldId="2146846032"/>
            <ac:spMk id="39" creationId="{1FB2B7A2-7C96-99CE-D8D8-526B2CF5CC21}"/>
          </ac:spMkLst>
        </pc:spChg>
        <pc:spChg chg="mod">
          <ac:chgData name="Leah Montner Dixon" userId="d5b2ae9e-9213-4442-b7df-4db8cbe51e5d" providerId="ADAL" clId="{B51B696F-0FF1-4F85-B04F-9BE518031714}" dt="2023-10-12T20:14:01.199" v="401" actId="20577"/>
          <ac:spMkLst>
            <pc:docMk/>
            <pc:sldMk cId="2268208791" sldId="2146846032"/>
            <ac:spMk id="45" creationId="{1B91EEEA-355E-097A-4186-938F8AA4915E}"/>
          </ac:spMkLst>
        </pc:spChg>
        <pc:spChg chg="mod">
          <ac:chgData name="Leah Montner Dixon" userId="d5b2ae9e-9213-4442-b7df-4db8cbe51e5d" providerId="ADAL" clId="{B51B696F-0FF1-4F85-B04F-9BE518031714}" dt="2023-10-12T20:15:00.848" v="512" actId="20577"/>
          <ac:spMkLst>
            <pc:docMk/>
            <pc:sldMk cId="2268208791" sldId="2146846032"/>
            <ac:spMk id="50" creationId="{277A98A1-4227-EA48-D71D-AB92DE51A5D8}"/>
          </ac:spMkLst>
        </pc:spChg>
        <pc:spChg chg="mod">
          <ac:chgData name="Leah Montner Dixon" userId="d5b2ae9e-9213-4442-b7df-4db8cbe51e5d" providerId="ADAL" clId="{B51B696F-0FF1-4F85-B04F-9BE518031714}" dt="2023-10-12T20:13:52.200" v="395" actId="20577"/>
          <ac:spMkLst>
            <pc:docMk/>
            <pc:sldMk cId="2268208791" sldId="2146846032"/>
            <ac:spMk id="54" creationId="{5287A4DF-E3D8-E6BE-1E69-6460BEB8789B}"/>
          </ac:spMkLst>
        </pc:spChg>
        <pc:picChg chg="del">
          <ac:chgData name="Leah Montner Dixon" userId="d5b2ae9e-9213-4442-b7df-4db8cbe51e5d" providerId="ADAL" clId="{B51B696F-0FF1-4F85-B04F-9BE518031714}" dt="2023-10-12T19:46:01.381" v="142" actId="478"/>
          <ac:picMkLst>
            <pc:docMk/>
            <pc:sldMk cId="2268208791" sldId="2146846032"/>
            <ac:picMk id="2" creationId="{06CEDF0A-D03C-E28C-8382-06185E8D0B55}"/>
          </ac:picMkLst>
        </pc:picChg>
        <pc:picChg chg="add mod">
          <ac:chgData name="Leah Montner Dixon" userId="d5b2ae9e-9213-4442-b7df-4db8cbe51e5d" providerId="ADAL" clId="{B51B696F-0FF1-4F85-B04F-9BE518031714}" dt="2023-10-12T19:46:01.651" v="143"/>
          <ac:picMkLst>
            <pc:docMk/>
            <pc:sldMk cId="2268208791" sldId="2146846032"/>
            <ac:picMk id="21" creationId="{D78B4AE8-AE1C-700C-94A0-0B43AB6A3546}"/>
          </ac:picMkLst>
        </pc:picChg>
      </pc:sldChg>
      <pc:sldChg chg="addSp delSp modSp mod">
        <pc:chgData name="Leah Montner Dixon" userId="d5b2ae9e-9213-4442-b7df-4db8cbe51e5d" providerId="ADAL" clId="{B51B696F-0FF1-4F85-B04F-9BE518031714}" dt="2023-10-12T20:23:15.148" v="570" actId="27918"/>
        <pc:sldMkLst>
          <pc:docMk/>
          <pc:sldMk cId="1007594126" sldId="2146846034"/>
        </pc:sldMkLst>
        <pc:spChg chg="del">
          <ac:chgData name="Leah Montner Dixon" userId="d5b2ae9e-9213-4442-b7df-4db8cbe51e5d" providerId="ADAL" clId="{B51B696F-0FF1-4F85-B04F-9BE518031714}" dt="2023-10-12T19:47:06.492" v="158" actId="478"/>
          <ac:spMkLst>
            <pc:docMk/>
            <pc:sldMk cId="1007594126" sldId="2146846034"/>
            <ac:spMk id="5" creationId="{BDE1BC5F-BB63-0916-3A60-3B803226C478}"/>
          </ac:spMkLst>
        </pc:spChg>
        <pc:spChg chg="del">
          <ac:chgData name="Leah Montner Dixon" userId="d5b2ae9e-9213-4442-b7df-4db8cbe51e5d" providerId="ADAL" clId="{B51B696F-0FF1-4F85-B04F-9BE518031714}" dt="2023-10-12T19:47:06.492" v="158" actId="478"/>
          <ac:spMkLst>
            <pc:docMk/>
            <pc:sldMk cId="1007594126" sldId="2146846034"/>
            <ac:spMk id="9" creationId="{1E957BC7-FFD0-73CE-08EA-C2A979729B8D}"/>
          </ac:spMkLst>
        </pc:spChg>
        <pc:spChg chg="add mod">
          <ac:chgData name="Leah Montner Dixon" userId="d5b2ae9e-9213-4442-b7df-4db8cbe51e5d" providerId="ADAL" clId="{B51B696F-0FF1-4F85-B04F-9BE518031714}" dt="2023-10-12T19:47:06.832" v="159"/>
          <ac:spMkLst>
            <pc:docMk/>
            <pc:sldMk cId="1007594126" sldId="2146846034"/>
            <ac:spMk id="12" creationId="{914BDBBA-CC9B-1BA5-B083-D4C3DF596941}"/>
          </ac:spMkLst>
        </pc:spChg>
        <pc:spChg chg="add mod">
          <ac:chgData name="Leah Montner Dixon" userId="d5b2ae9e-9213-4442-b7df-4db8cbe51e5d" providerId="ADAL" clId="{B51B696F-0FF1-4F85-B04F-9BE518031714}" dt="2023-10-12T19:47:06.832" v="159"/>
          <ac:spMkLst>
            <pc:docMk/>
            <pc:sldMk cId="1007594126" sldId="2146846034"/>
            <ac:spMk id="14" creationId="{BF4D0764-9C9C-1076-EA48-8EAFE9AB72C4}"/>
          </ac:spMkLst>
        </pc:spChg>
        <pc:picChg chg="del">
          <ac:chgData name="Leah Montner Dixon" userId="d5b2ae9e-9213-4442-b7df-4db8cbe51e5d" providerId="ADAL" clId="{B51B696F-0FF1-4F85-B04F-9BE518031714}" dt="2023-10-12T19:47:06.492" v="158" actId="478"/>
          <ac:picMkLst>
            <pc:docMk/>
            <pc:sldMk cId="1007594126" sldId="2146846034"/>
            <ac:picMk id="2" creationId="{06CEDF0A-D03C-E28C-8382-06185E8D0B55}"/>
          </ac:picMkLst>
        </pc:picChg>
        <pc:picChg chg="add mod">
          <ac:chgData name="Leah Montner Dixon" userId="d5b2ae9e-9213-4442-b7df-4db8cbe51e5d" providerId="ADAL" clId="{B51B696F-0FF1-4F85-B04F-9BE518031714}" dt="2023-10-12T19:47:06.832" v="159"/>
          <ac:picMkLst>
            <pc:docMk/>
            <pc:sldMk cId="1007594126" sldId="2146846034"/>
            <ac:picMk id="3" creationId="{F8AB51E4-649B-C2F5-8F7D-66B65ED1C0B6}"/>
          </ac:picMkLst>
        </pc:picChg>
      </pc:sldChg>
      <pc:sldChg chg="addSp delSp modSp mod addCm">
        <pc:chgData name="Leah Montner Dixon" userId="d5b2ae9e-9213-4442-b7df-4db8cbe51e5d" providerId="ADAL" clId="{B51B696F-0FF1-4F85-B04F-9BE518031714}" dt="2023-10-12T20:14:55.357" v="510" actId="1076"/>
        <pc:sldMkLst>
          <pc:docMk/>
          <pc:sldMk cId="1914582021" sldId="2146846035"/>
        </pc:sldMkLst>
        <pc:spChg chg="del">
          <ac:chgData name="Leah Montner Dixon" userId="d5b2ae9e-9213-4442-b7df-4db8cbe51e5d" providerId="ADAL" clId="{B51B696F-0FF1-4F85-B04F-9BE518031714}" dt="2023-10-12T19:42:46.365" v="127" actId="478"/>
          <ac:spMkLst>
            <pc:docMk/>
            <pc:sldMk cId="1914582021" sldId="2146846035"/>
            <ac:spMk id="5" creationId="{BDE1BC5F-BB63-0916-3A60-3B803226C478}"/>
          </ac:spMkLst>
        </pc:spChg>
        <pc:spChg chg="add mod">
          <ac:chgData name="Leah Montner Dixon" userId="d5b2ae9e-9213-4442-b7df-4db8cbe51e5d" providerId="ADAL" clId="{B51B696F-0FF1-4F85-B04F-9BE518031714}" dt="2023-10-12T19:42:46.679" v="128"/>
          <ac:spMkLst>
            <pc:docMk/>
            <pc:sldMk cId="1914582021" sldId="2146846035"/>
            <ac:spMk id="6" creationId="{3E70EB3E-4F8F-EAAE-426C-A0F4C37C2EBE}"/>
          </ac:spMkLst>
        </pc:spChg>
        <pc:spChg chg="mod ord">
          <ac:chgData name="Leah Montner Dixon" userId="d5b2ae9e-9213-4442-b7df-4db8cbe51e5d" providerId="ADAL" clId="{B51B696F-0FF1-4F85-B04F-9BE518031714}" dt="2023-10-12T19:54:26.271" v="172" actId="1038"/>
          <ac:spMkLst>
            <pc:docMk/>
            <pc:sldMk cId="1914582021" sldId="2146846035"/>
            <ac:spMk id="8" creationId="{A2295D15-AC8D-2EA6-896B-D5010D35175A}"/>
          </ac:spMkLst>
        </pc:spChg>
        <pc:spChg chg="del">
          <ac:chgData name="Leah Montner Dixon" userId="d5b2ae9e-9213-4442-b7df-4db8cbe51e5d" providerId="ADAL" clId="{B51B696F-0FF1-4F85-B04F-9BE518031714}" dt="2023-10-12T19:42:46.365" v="127" actId="478"/>
          <ac:spMkLst>
            <pc:docMk/>
            <pc:sldMk cId="1914582021" sldId="2146846035"/>
            <ac:spMk id="9" creationId="{1E957BC7-FFD0-73CE-08EA-C2A979729B8D}"/>
          </ac:spMkLst>
        </pc:spChg>
        <pc:spChg chg="mod">
          <ac:chgData name="Leah Montner Dixon" userId="d5b2ae9e-9213-4442-b7df-4db8cbe51e5d" providerId="ADAL" clId="{B51B696F-0FF1-4F85-B04F-9BE518031714}" dt="2023-10-12T19:55:11.829" v="183" actId="1076"/>
          <ac:spMkLst>
            <pc:docMk/>
            <pc:sldMk cId="1914582021" sldId="2146846035"/>
            <ac:spMk id="10" creationId="{9E1CA8EF-9647-04C0-12EF-9C1BCD84169A}"/>
          </ac:spMkLst>
        </pc:spChg>
        <pc:spChg chg="mod ord">
          <ac:chgData name="Leah Montner Dixon" userId="d5b2ae9e-9213-4442-b7df-4db8cbe51e5d" providerId="ADAL" clId="{B51B696F-0FF1-4F85-B04F-9BE518031714}" dt="2023-10-12T19:54:50.281" v="175" actId="20577"/>
          <ac:spMkLst>
            <pc:docMk/>
            <pc:sldMk cId="1914582021" sldId="2146846035"/>
            <ac:spMk id="12" creationId="{9310920B-ADE7-0771-239C-F58A3B80E1E2}"/>
          </ac:spMkLst>
        </pc:spChg>
        <pc:spChg chg="mod ord">
          <ac:chgData name="Leah Montner Dixon" userId="d5b2ae9e-9213-4442-b7df-4db8cbe51e5d" providerId="ADAL" clId="{B51B696F-0FF1-4F85-B04F-9BE518031714}" dt="2023-10-12T19:55:18.380" v="186" actId="20577"/>
          <ac:spMkLst>
            <pc:docMk/>
            <pc:sldMk cId="1914582021" sldId="2146846035"/>
            <ac:spMk id="14" creationId="{F53A586B-2A94-7FFA-99B6-E9BD42C370CC}"/>
          </ac:spMkLst>
        </pc:spChg>
        <pc:spChg chg="mod">
          <ac:chgData name="Leah Montner Dixon" userId="d5b2ae9e-9213-4442-b7df-4db8cbe51e5d" providerId="ADAL" clId="{B51B696F-0FF1-4F85-B04F-9BE518031714}" dt="2023-10-12T19:55:02.311" v="181" actId="20577"/>
          <ac:spMkLst>
            <pc:docMk/>
            <pc:sldMk cId="1914582021" sldId="2146846035"/>
            <ac:spMk id="16" creationId="{48E3454F-8AC5-AC16-08FE-9DAEFFB9DE02}"/>
          </ac:spMkLst>
        </pc:spChg>
        <pc:spChg chg="mod">
          <ac:chgData name="Leah Montner Dixon" userId="d5b2ae9e-9213-4442-b7df-4db8cbe51e5d" providerId="ADAL" clId="{B51B696F-0FF1-4F85-B04F-9BE518031714}" dt="2023-10-12T19:54:55.964" v="177" actId="20577"/>
          <ac:spMkLst>
            <pc:docMk/>
            <pc:sldMk cId="1914582021" sldId="2146846035"/>
            <ac:spMk id="18" creationId="{3A9C688A-EB20-1DEC-528E-A069194CF514}"/>
          </ac:spMkLst>
        </pc:spChg>
        <pc:spChg chg="mod">
          <ac:chgData name="Leah Montner Dixon" userId="d5b2ae9e-9213-4442-b7df-4db8cbe51e5d" providerId="ADAL" clId="{B51B696F-0FF1-4F85-B04F-9BE518031714}" dt="2023-10-12T19:55:26.040" v="192" actId="1036"/>
          <ac:spMkLst>
            <pc:docMk/>
            <pc:sldMk cId="1914582021" sldId="2146846035"/>
            <ac:spMk id="20" creationId="{6CABD40E-FC7A-A173-9C9C-49EC6E56CD77}"/>
          </ac:spMkLst>
        </pc:spChg>
        <pc:spChg chg="add mod">
          <ac:chgData name="Leah Montner Dixon" userId="d5b2ae9e-9213-4442-b7df-4db8cbe51e5d" providerId="ADAL" clId="{B51B696F-0FF1-4F85-B04F-9BE518031714}" dt="2023-10-12T19:42:46.679" v="128"/>
          <ac:spMkLst>
            <pc:docMk/>
            <pc:sldMk cId="1914582021" sldId="2146846035"/>
            <ac:spMk id="23" creationId="{F499AA00-A8D6-E36A-EB00-BF5814DA505E}"/>
          </ac:spMkLst>
        </pc:spChg>
        <pc:spChg chg="mod">
          <ac:chgData name="Leah Montner Dixon" userId="d5b2ae9e-9213-4442-b7df-4db8cbe51e5d" providerId="ADAL" clId="{B51B696F-0FF1-4F85-B04F-9BE518031714}" dt="2023-10-12T19:55:00.016" v="179" actId="20577"/>
          <ac:spMkLst>
            <pc:docMk/>
            <pc:sldMk cId="1914582021" sldId="2146846035"/>
            <ac:spMk id="37" creationId="{E1021F11-1024-31AC-8A42-CFE54E9238CC}"/>
          </ac:spMkLst>
        </pc:spChg>
        <pc:spChg chg="add mod">
          <ac:chgData name="Leah Montner Dixon" userId="d5b2ae9e-9213-4442-b7df-4db8cbe51e5d" providerId="ADAL" clId="{B51B696F-0FF1-4F85-B04F-9BE518031714}" dt="2023-10-12T20:14:55.357" v="510" actId="1076"/>
          <ac:spMkLst>
            <pc:docMk/>
            <pc:sldMk cId="1914582021" sldId="2146846035"/>
            <ac:spMk id="38" creationId="{CBF70AD1-67E8-FB17-C598-948AB2B320F4}"/>
          </ac:spMkLst>
        </pc:spChg>
        <pc:picChg chg="del">
          <ac:chgData name="Leah Montner Dixon" userId="d5b2ae9e-9213-4442-b7df-4db8cbe51e5d" providerId="ADAL" clId="{B51B696F-0FF1-4F85-B04F-9BE518031714}" dt="2023-10-12T19:42:46.365" v="127" actId="478"/>
          <ac:picMkLst>
            <pc:docMk/>
            <pc:sldMk cId="1914582021" sldId="2146846035"/>
            <ac:picMk id="2" creationId="{06CEDF0A-D03C-E28C-8382-06185E8D0B55}"/>
          </ac:picMkLst>
        </pc:picChg>
        <pc:picChg chg="add mod">
          <ac:chgData name="Leah Montner Dixon" userId="d5b2ae9e-9213-4442-b7df-4db8cbe51e5d" providerId="ADAL" clId="{B51B696F-0FF1-4F85-B04F-9BE518031714}" dt="2023-10-12T19:42:46.679" v="128"/>
          <ac:picMkLst>
            <pc:docMk/>
            <pc:sldMk cId="1914582021" sldId="2146846035"/>
            <ac:picMk id="3" creationId="{48FDE34F-94A4-E252-F143-FA4BA649B2A3}"/>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B51B696F-0FF1-4F85-B04F-9BE518031714}" dt="2023-10-12T19:57:33.311" v="197"/>
              <pc2:cmMkLst xmlns:pc2="http://schemas.microsoft.com/office/powerpoint/2019/9/main/command">
                <pc:docMk/>
                <pc:sldMk cId="1914582021" sldId="2146846035"/>
                <pc2:cmMk id="{4B87DD61-634B-4E70-8312-ECCAAEB1F347}"/>
              </pc2:cmMkLst>
            </pc226:cmChg>
            <pc226:cmChg xmlns:pc226="http://schemas.microsoft.com/office/powerpoint/2022/06/main/command" chg="add">
              <pc226:chgData name="Leah Montner Dixon" userId="d5b2ae9e-9213-4442-b7df-4db8cbe51e5d" providerId="ADAL" clId="{B51B696F-0FF1-4F85-B04F-9BE518031714}" dt="2023-10-12T19:58:55.636" v="198"/>
              <pc2:cmMkLst xmlns:pc2="http://schemas.microsoft.com/office/powerpoint/2019/9/main/command">
                <pc:docMk/>
                <pc:sldMk cId="1914582021" sldId="2146846035"/>
                <pc2:cmMk id="{C6ECFBB4-C149-40E3-B4A2-D9CFA8A7F6E1}"/>
              </pc2:cmMkLst>
            </pc226:cmChg>
          </p:ext>
        </pc:extLst>
      </pc:sldChg>
      <pc:sldChg chg="addSp delSp modSp mod addCm delCm">
        <pc:chgData name="Leah Montner Dixon" userId="d5b2ae9e-9213-4442-b7df-4db8cbe51e5d" providerId="ADAL" clId="{B51B696F-0FF1-4F85-B04F-9BE518031714}" dt="2023-10-12T20:39:06.905" v="629"/>
        <pc:sldMkLst>
          <pc:docMk/>
          <pc:sldMk cId="603356815" sldId="2146846036"/>
        </pc:sldMkLst>
        <pc:spChg chg="mod">
          <ac:chgData name="Leah Montner Dixon" userId="d5b2ae9e-9213-4442-b7df-4db8cbe51e5d" providerId="ADAL" clId="{B51B696F-0FF1-4F85-B04F-9BE518031714}" dt="2023-10-12T20:08:49.553" v="376" actId="20577"/>
          <ac:spMkLst>
            <pc:docMk/>
            <pc:sldMk cId="603356815" sldId="2146846036"/>
            <ac:spMk id="4" creationId="{1BF894CE-5EB9-4BB3-F6C7-477E37F6A6AA}"/>
          </ac:spMkLst>
        </pc:spChg>
        <pc:spChg chg="del">
          <ac:chgData name="Leah Montner Dixon" userId="d5b2ae9e-9213-4442-b7df-4db8cbe51e5d" providerId="ADAL" clId="{B51B696F-0FF1-4F85-B04F-9BE518031714}" dt="2023-10-12T19:43:39.691" v="136" actId="478"/>
          <ac:spMkLst>
            <pc:docMk/>
            <pc:sldMk cId="603356815" sldId="2146846036"/>
            <ac:spMk id="5" creationId="{BDE1BC5F-BB63-0916-3A60-3B803226C478}"/>
          </ac:spMkLst>
        </pc:spChg>
        <pc:spChg chg="del">
          <ac:chgData name="Leah Montner Dixon" userId="d5b2ae9e-9213-4442-b7df-4db8cbe51e5d" providerId="ADAL" clId="{B51B696F-0FF1-4F85-B04F-9BE518031714}" dt="2023-10-12T19:43:39.691" v="136" actId="478"/>
          <ac:spMkLst>
            <pc:docMk/>
            <pc:sldMk cId="603356815" sldId="2146846036"/>
            <ac:spMk id="9" creationId="{1E957BC7-FFD0-73CE-08EA-C2A979729B8D}"/>
          </ac:spMkLst>
        </pc:spChg>
        <pc:spChg chg="add mod">
          <ac:chgData name="Leah Montner Dixon" userId="d5b2ae9e-9213-4442-b7df-4db8cbe51e5d" providerId="ADAL" clId="{B51B696F-0FF1-4F85-B04F-9BE518031714}" dt="2023-10-12T19:43:39.960" v="137"/>
          <ac:spMkLst>
            <pc:docMk/>
            <pc:sldMk cId="603356815" sldId="2146846036"/>
            <ac:spMk id="17" creationId="{ADC12103-7CDD-2573-1608-579581AEE4FA}"/>
          </ac:spMkLst>
        </pc:spChg>
        <pc:spChg chg="add mod">
          <ac:chgData name="Leah Montner Dixon" userId="d5b2ae9e-9213-4442-b7df-4db8cbe51e5d" providerId="ADAL" clId="{B51B696F-0FF1-4F85-B04F-9BE518031714}" dt="2023-10-12T19:43:39.960" v="137"/>
          <ac:spMkLst>
            <pc:docMk/>
            <pc:sldMk cId="603356815" sldId="2146846036"/>
            <ac:spMk id="19" creationId="{219BE86B-147A-F256-1735-47E4FFAF4199}"/>
          </ac:spMkLst>
        </pc:spChg>
        <pc:picChg chg="del">
          <ac:chgData name="Leah Montner Dixon" userId="d5b2ae9e-9213-4442-b7df-4db8cbe51e5d" providerId="ADAL" clId="{B51B696F-0FF1-4F85-B04F-9BE518031714}" dt="2023-10-12T19:43:39.691" v="136" actId="478"/>
          <ac:picMkLst>
            <pc:docMk/>
            <pc:sldMk cId="603356815" sldId="2146846036"/>
            <ac:picMk id="2" creationId="{06CEDF0A-D03C-E28C-8382-06185E8D0B55}"/>
          </ac:picMkLst>
        </pc:picChg>
        <pc:picChg chg="add mod">
          <ac:chgData name="Leah Montner Dixon" userId="d5b2ae9e-9213-4442-b7df-4db8cbe51e5d" providerId="ADAL" clId="{B51B696F-0FF1-4F85-B04F-9BE518031714}" dt="2023-10-12T19:43:39.960" v="137"/>
          <ac:picMkLst>
            <pc:docMk/>
            <pc:sldMk cId="603356815" sldId="2146846036"/>
            <ac:picMk id="15" creationId="{1DB12D8B-F863-FEC4-4CC6-5EB66E67D7C8}"/>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B51B696F-0FF1-4F85-B04F-9BE518031714}" dt="2023-10-12T20:39:06.905" v="629"/>
              <pc2:cmMkLst xmlns:pc2="http://schemas.microsoft.com/office/powerpoint/2019/9/main/command">
                <pc:docMk/>
                <pc:sldMk cId="603356815" sldId="2146846036"/>
                <pc2:cmMk id="{8A255F0E-5A13-4777-9889-5A8F84E7CE1A}"/>
              </pc2:cmMkLst>
            </pc226:cmChg>
          </p:ext>
        </pc:extLst>
      </pc:sldChg>
      <pc:sldChg chg="addSp delSp modSp mod addCm">
        <pc:chgData name="Leah Montner Dixon" userId="d5b2ae9e-9213-4442-b7df-4db8cbe51e5d" providerId="ADAL" clId="{B51B696F-0FF1-4F85-B04F-9BE518031714}" dt="2023-10-12T20:20:36.132" v="558"/>
        <pc:sldMkLst>
          <pc:docMk/>
          <pc:sldMk cId="451430938" sldId="2146846037"/>
        </pc:sldMkLst>
        <pc:spChg chg="del">
          <ac:chgData name="Leah Montner Dixon" userId="d5b2ae9e-9213-4442-b7df-4db8cbe51e5d" providerId="ADAL" clId="{B51B696F-0FF1-4F85-B04F-9BE518031714}" dt="2023-10-12T19:46:32.213" v="152" actId="478"/>
          <ac:spMkLst>
            <pc:docMk/>
            <pc:sldMk cId="451430938" sldId="2146846037"/>
            <ac:spMk id="5" creationId="{BDE1BC5F-BB63-0916-3A60-3B803226C478}"/>
          </ac:spMkLst>
        </pc:spChg>
        <pc:spChg chg="del">
          <ac:chgData name="Leah Montner Dixon" userId="d5b2ae9e-9213-4442-b7df-4db8cbe51e5d" providerId="ADAL" clId="{B51B696F-0FF1-4F85-B04F-9BE518031714}" dt="2023-10-12T19:46:32.213" v="152" actId="478"/>
          <ac:spMkLst>
            <pc:docMk/>
            <pc:sldMk cId="451430938" sldId="2146846037"/>
            <ac:spMk id="9" creationId="{1E957BC7-FFD0-73CE-08EA-C2A979729B8D}"/>
          </ac:spMkLst>
        </pc:spChg>
        <pc:spChg chg="add mod">
          <ac:chgData name="Leah Montner Dixon" userId="d5b2ae9e-9213-4442-b7df-4db8cbe51e5d" providerId="ADAL" clId="{B51B696F-0FF1-4F85-B04F-9BE518031714}" dt="2023-10-12T19:46:32.668" v="153"/>
          <ac:spMkLst>
            <pc:docMk/>
            <pc:sldMk cId="451430938" sldId="2146846037"/>
            <ac:spMk id="15" creationId="{B1B10CF2-06C0-39B5-26CB-F9FBF09A0C7E}"/>
          </ac:spMkLst>
        </pc:spChg>
        <pc:spChg chg="add mod">
          <ac:chgData name="Leah Montner Dixon" userId="d5b2ae9e-9213-4442-b7df-4db8cbe51e5d" providerId="ADAL" clId="{B51B696F-0FF1-4F85-B04F-9BE518031714}" dt="2023-10-12T19:46:32.668" v="153"/>
          <ac:spMkLst>
            <pc:docMk/>
            <pc:sldMk cId="451430938" sldId="2146846037"/>
            <ac:spMk id="16" creationId="{72EE21A4-FF47-A54E-5EC3-6D854378FF76}"/>
          </ac:spMkLst>
        </pc:spChg>
        <pc:picChg chg="del">
          <ac:chgData name="Leah Montner Dixon" userId="d5b2ae9e-9213-4442-b7df-4db8cbe51e5d" providerId="ADAL" clId="{B51B696F-0FF1-4F85-B04F-9BE518031714}" dt="2023-10-12T19:46:32.213" v="152" actId="478"/>
          <ac:picMkLst>
            <pc:docMk/>
            <pc:sldMk cId="451430938" sldId="2146846037"/>
            <ac:picMk id="2" creationId="{06CEDF0A-D03C-E28C-8382-06185E8D0B55}"/>
          </ac:picMkLst>
        </pc:picChg>
        <pc:picChg chg="add mod">
          <ac:chgData name="Leah Montner Dixon" userId="d5b2ae9e-9213-4442-b7df-4db8cbe51e5d" providerId="ADAL" clId="{B51B696F-0FF1-4F85-B04F-9BE518031714}" dt="2023-10-12T19:46:32.668" v="153"/>
          <ac:picMkLst>
            <pc:docMk/>
            <pc:sldMk cId="451430938" sldId="2146846037"/>
            <ac:picMk id="12" creationId="{9CE05BDC-689F-501E-5632-789E3432DA5C}"/>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B51B696F-0FF1-4F85-B04F-9BE518031714}" dt="2023-10-12T20:20:36.132" v="558"/>
              <pc2:cmMkLst xmlns:pc2="http://schemas.microsoft.com/office/powerpoint/2019/9/main/command">
                <pc:docMk/>
                <pc:sldMk cId="451430938" sldId="2146846037"/>
                <pc2:cmMk id="{DDEA06B8-DCA2-442C-9DB1-24B2E8D3D318}"/>
              </pc2:cmMkLst>
            </pc226:cmChg>
          </p:ext>
        </pc:extLst>
      </pc:sldChg>
      <pc:sldChg chg="addSp delSp modSp mod">
        <pc:chgData name="Leah Montner Dixon" userId="d5b2ae9e-9213-4442-b7df-4db8cbe51e5d" providerId="ADAL" clId="{B51B696F-0FF1-4F85-B04F-9BE518031714}" dt="2023-10-12T19:46:12.243" v="147"/>
        <pc:sldMkLst>
          <pc:docMk/>
          <pc:sldMk cId="2452001193" sldId="2146846038"/>
        </pc:sldMkLst>
        <pc:spChg chg="del">
          <ac:chgData name="Leah Montner Dixon" userId="d5b2ae9e-9213-4442-b7df-4db8cbe51e5d" providerId="ADAL" clId="{B51B696F-0FF1-4F85-B04F-9BE518031714}" dt="2023-10-12T19:46:08.040" v="144" actId="478"/>
          <ac:spMkLst>
            <pc:docMk/>
            <pc:sldMk cId="2452001193" sldId="2146846038"/>
            <ac:spMk id="5" creationId="{BDE1BC5F-BB63-0916-3A60-3B803226C478}"/>
          </ac:spMkLst>
        </pc:spChg>
        <pc:spChg chg="del">
          <ac:chgData name="Leah Montner Dixon" userId="d5b2ae9e-9213-4442-b7df-4db8cbe51e5d" providerId="ADAL" clId="{B51B696F-0FF1-4F85-B04F-9BE518031714}" dt="2023-10-12T19:46:08.040" v="144" actId="478"/>
          <ac:spMkLst>
            <pc:docMk/>
            <pc:sldMk cId="2452001193" sldId="2146846038"/>
            <ac:spMk id="9" creationId="{1E957BC7-FFD0-73CE-08EA-C2A979729B8D}"/>
          </ac:spMkLst>
        </pc:spChg>
        <pc:spChg chg="add del mod">
          <ac:chgData name="Leah Montner Dixon" userId="d5b2ae9e-9213-4442-b7df-4db8cbe51e5d" providerId="ADAL" clId="{B51B696F-0FF1-4F85-B04F-9BE518031714}" dt="2023-10-12T19:46:12.243" v="147"/>
          <ac:spMkLst>
            <pc:docMk/>
            <pc:sldMk cId="2452001193" sldId="2146846038"/>
            <ac:spMk id="11" creationId="{1E8F7CD0-C8D4-2123-538C-748A02A95A40}"/>
          </ac:spMkLst>
        </pc:spChg>
        <pc:spChg chg="add del mod">
          <ac:chgData name="Leah Montner Dixon" userId="d5b2ae9e-9213-4442-b7df-4db8cbe51e5d" providerId="ADAL" clId="{B51B696F-0FF1-4F85-B04F-9BE518031714}" dt="2023-10-12T19:46:12.243" v="147"/>
          <ac:spMkLst>
            <pc:docMk/>
            <pc:sldMk cId="2452001193" sldId="2146846038"/>
            <ac:spMk id="16" creationId="{0EA89292-24DF-D278-0ED7-24B01BB3248A}"/>
          </ac:spMkLst>
        </pc:spChg>
        <pc:picChg chg="del">
          <ac:chgData name="Leah Montner Dixon" userId="d5b2ae9e-9213-4442-b7df-4db8cbe51e5d" providerId="ADAL" clId="{B51B696F-0FF1-4F85-B04F-9BE518031714}" dt="2023-10-12T19:46:08.040" v="144" actId="478"/>
          <ac:picMkLst>
            <pc:docMk/>
            <pc:sldMk cId="2452001193" sldId="2146846038"/>
            <ac:picMk id="2" creationId="{06CEDF0A-D03C-E28C-8382-06185E8D0B55}"/>
          </ac:picMkLst>
        </pc:picChg>
        <pc:picChg chg="add del mod">
          <ac:chgData name="Leah Montner Dixon" userId="d5b2ae9e-9213-4442-b7df-4db8cbe51e5d" providerId="ADAL" clId="{B51B696F-0FF1-4F85-B04F-9BE518031714}" dt="2023-10-12T19:46:12.243" v="147"/>
          <ac:picMkLst>
            <pc:docMk/>
            <pc:sldMk cId="2452001193" sldId="2146846038"/>
            <ac:picMk id="3" creationId="{6CBD783C-DA62-BCCE-52D6-B747AE9BAA10}"/>
          </ac:picMkLst>
        </pc:picChg>
      </pc:sldChg>
      <pc:sldChg chg="addSp delSp modSp mod">
        <pc:chgData name="Leah Montner Dixon" userId="d5b2ae9e-9213-4442-b7df-4db8cbe51e5d" providerId="ADAL" clId="{B51B696F-0FF1-4F85-B04F-9BE518031714}" dt="2023-10-12T20:22:51.186" v="568" actId="27918"/>
        <pc:sldMkLst>
          <pc:docMk/>
          <pc:sldMk cId="1607188376" sldId="2146846039"/>
        </pc:sldMkLst>
        <pc:spChg chg="del">
          <ac:chgData name="Leah Montner Dixon" userId="d5b2ae9e-9213-4442-b7df-4db8cbe51e5d" providerId="ADAL" clId="{B51B696F-0FF1-4F85-B04F-9BE518031714}" dt="2023-10-12T19:47:02.459" v="156" actId="478"/>
          <ac:spMkLst>
            <pc:docMk/>
            <pc:sldMk cId="1607188376" sldId="2146846039"/>
            <ac:spMk id="5" creationId="{BDE1BC5F-BB63-0916-3A60-3B803226C478}"/>
          </ac:spMkLst>
        </pc:spChg>
        <pc:spChg chg="add mod">
          <ac:chgData name="Leah Montner Dixon" userId="d5b2ae9e-9213-4442-b7df-4db8cbe51e5d" providerId="ADAL" clId="{B51B696F-0FF1-4F85-B04F-9BE518031714}" dt="2023-10-12T19:47:02.843" v="157"/>
          <ac:spMkLst>
            <pc:docMk/>
            <pc:sldMk cId="1607188376" sldId="2146846039"/>
            <ac:spMk id="6" creationId="{D62D5492-93CF-BCC7-45B0-81EF5C787469}"/>
          </ac:spMkLst>
        </pc:spChg>
        <pc:spChg chg="del">
          <ac:chgData name="Leah Montner Dixon" userId="d5b2ae9e-9213-4442-b7df-4db8cbe51e5d" providerId="ADAL" clId="{B51B696F-0FF1-4F85-B04F-9BE518031714}" dt="2023-10-12T19:47:02.459" v="156" actId="478"/>
          <ac:spMkLst>
            <pc:docMk/>
            <pc:sldMk cId="1607188376" sldId="2146846039"/>
            <ac:spMk id="9" creationId="{1E957BC7-FFD0-73CE-08EA-C2A979729B8D}"/>
          </ac:spMkLst>
        </pc:spChg>
        <pc:spChg chg="add mod">
          <ac:chgData name="Leah Montner Dixon" userId="d5b2ae9e-9213-4442-b7df-4db8cbe51e5d" providerId="ADAL" clId="{B51B696F-0FF1-4F85-B04F-9BE518031714}" dt="2023-10-12T19:47:02.843" v="157"/>
          <ac:spMkLst>
            <pc:docMk/>
            <pc:sldMk cId="1607188376" sldId="2146846039"/>
            <ac:spMk id="11" creationId="{C6054476-A25A-0062-ACCC-E9027D100ADF}"/>
          </ac:spMkLst>
        </pc:spChg>
        <pc:picChg chg="del">
          <ac:chgData name="Leah Montner Dixon" userId="d5b2ae9e-9213-4442-b7df-4db8cbe51e5d" providerId="ADAL" clId="{B51B696F-0FF1-4F85-B04F-9BE518031714}" dt="2023-10-12T19:47:02.459" v="156" actId="478"/>
          <ac:picMkLst>
            <pc:docMk/>
            <pc:sldMk cId="1607188376" sldId="2146846039"/>
            <ac:picMk id="2" creationId="{06CEDF0A-D03C-E28C-8382-06185E8D0B55}"/>
          </ac:picMkLst>
        </pc:picChg>
        <pc:picChg chg="add mod">
          <ac:chgData name="Leah Montner Dixon" userId="d5b2ae9e-9213-4442-b7df-4db8cbe51e5d" providerId="ADAL" clId="{B51B696F-0FF1-4F85-B04F-9BE518031714}" dt="2023-10-12T19:47:02.843" v="157"/>
          <ac:picMkLst>
            <pc:docMk/>
            <pc:sldMk cId="1607188376" sldId="2146846039"/>
            <ac:picMk id="3" creationId="{BA27A1BF-9511-7975-67EC-CB7A188ED26F}"/>
          </ac:picMkLst>
        </pc:picChg>
      </pc:sldChg>
      <pc:sldChg chg="addSp delSp modSp mod">
        <pc:chgData name="Leah Montner Dixon" userId="d5b2ae9e-9213-4442-b7df-4db8cbe51e5d" providerId="ADAL" clId="{B51B696F-0FF1-4F85-B04F-9BE518031714}" dt="2023-10-25T19:02:32.043" v="1461" actId="27918"/>
        <pc:sldMkLst>
          <pc:docMk/>
          <pc:sldMk cId="380113142" sldId="2146846040"/>
        </pc:sldMkLst>
        <pc:spChg chg="del">
          <ac:chgData name="Leah Montner Dixon" userId="d5b2ae9e-9213-4442-b7df-4db8cbe51e5d" providerId="ADAL" clId="{B51B696F-0FF1-4F85-B04F-9BE518031714}" dt="2023-10-12T19:46:38.326" v="154" actId="478"/>
          <ac:spMkLst>
            <pc:docMk/>
            <pc:sldMk cId="380113142" sldId="2146846040"/>
            <ac:spMk id="5" creationId="{BDE1BC5F-BB63-0916-3A60-3B803226C478}"/>
          </ac:spMkLst>
        </pc:spChg>
        <pc:spChg chg="del">
          <ac:chgData name="Leah Montner Dixon" userId="d5b2ae9e-9213-4442-b7df-4db8cbe51e5d" providerId="ADAL" clId="{B51B696F-0FF1-4F85-B04F-9BE518031714}" dt="2023-10-12T19:46:38.326" v="154" actId="478"/>
          <ac:spMkLst>
            <pc:docMk/>
            <pc:sldMk cId="380113142" sldId="2146846040"/>
            <ac:spMk id="9" creationId="{1E957BC7-FFD0-73CE-08EA-C2A979729B8D}"/>
          </ac:spMkLst>
        </pc:spChg>
        <pc:spChg chg="add mod">
          <ac:chgData name="Leah Montner Dixon" userId="d5b2ae9e-9213-4442-b7df-4db8cbe51e5d" providerId="ADAL" clId="{B51B696F-0FF1-4F85-B04F-9BE518031714}" dt="2023-10-12T19:46:38.579" v="155"/>
          <ac:spMkLst>
            <pc:docMk/>
            <pc:sldMk cId="380113142" sldId="2146846040"/>
            <ac:spMk id="13" creationId="{9F689EF1-1BF0-0036-20D5-0F2A33AEE247}"/>
          </ac:spMkLst>
        </pc:spChg>
        <pc:spChg chg="add mod">
          <ac:chgData name="Leah Montner Dixon" userId="d5b2ae9e-9213-4442-b7df-4db8cbe51e5d" providerId="ADAL" clId="{B51B696F-0FF1-4F85-B04F-9BE518031714}" dt="2023-10-12T19:46:38.579" v="155"/>
          <ac:spMkLst>
            <pc:docMk/>
            <pc:sldMk cId="380113142" sldId="2146846040"/>
            <ac:spMk id="14" creationId="{7CCECD44-DD36-6228-8C8D-960CE6FB4E9C}"/>
          </ac:spMkLst>
        </pc:spChg>
        <pc:picChg chg="del">
          <ac:chgData name="Leah Montner Dixon" userId="d5b2ae9e-9213-4442-b7df-4db8cbe51e5d" providerId="ADAL" clId="{B51B696F-0FF1-4F85-B04F-9BE518031714}" dt="2023-10-12T19:46:38.326" v="154" actId="478"/>
          <ac:picMkLst>
            <pc:docMk/>
            <pc:sldMk cId="380113142" sldId="2146846040"/>
            <ac:picMk id="2" creationId="{06CEDF0A-D03C-E28C-8382-06185E8D0B55}"/>
          </ac:picMkLst>
        </pc:picChg>
        <pc:picChg chg="add mod">
          <ac:chgData name="Leah Montner Dixon" userId="d5b2ae9e-9213-4442-b7df-4db8cbe51e5d" providerId="ADAL" clId="{B51B696F-0FF1-4F85-B04F-9BE518031714}" dt="2023-10-12T19:46:38.579" v="155"/>
          <ac:picMkLst>
            <pc:docMk/>
            <pc:sldMk cId="380113142" sldId="2146846040"/>
            <ac:picMk id="10" creationId="{92761E64-2DDD-8048-441E-98236BBE2778}"/>
          </ac:picMkLst>
        </pc:picChg>
      </pc:sldChg>
      <pc:sldChg chg="modSp mod">
        <pc:chgData name="Leah Montner Dixon" userId="d5b2ae9e-9213-4442-b7df-4db8cbe51e5d" providerId="ADAL" clId="{B51B696F-0FF1-4F85-B04F-9BE518031714}" dt="2023-10-12T20:26:19.462" v="627" actId="20577"/>
        <pc:sldMkLst>
          <pc:docMk/>
          <pc:sldMk cId="973972818" sldId="2146846041"/>
        </pc:sldMkLst>
        <pc:spChg chg="mod">
          <ac:chgData name="Leah Montner Dixon" userId="d5b2ae9e-9213-4442-b7df-4db8cbe51e5d" providerId="ADAL" clId="{B51B696F-0FF1-4F85-B04F-9BE518031714}" dt="2023-10-12T20:24:43.819" v="589" actId="20577"/>
          <ac:spMkLst>
            <pc:docMk/>
            <pc:sldMk cId="973972818" sldId="2146846041"/>
            <ac:spMk id="7" creationId="{FFD5A1B5-5310-214D-95C4-58BEAF0D295E}"/>
          </ac:spMkLst>
        </pc:spChg>
        <pc:spChg chg="mod">
          <ac:chgData name="Leah Montner Dixon" userId="d5b2ae9e-9213-4442-b7df-4db8cbe51e5d" providerId="ADAL" clId="{B51B696F-0FF1-4F85-B04F-9BE518031714}" dt="2023-10-12T20:26:19.462" v="627" actId="20577"/>
          <ac:spMkLst>
            <pc:docMk/>
            <pc:sldMk cId="973972818" sldId="2146846041"/>
            <ac:spMk id="11" creationId="{8E750D6E-2681-2D9A-DC8B-A35A1E102D39}"/>
          </ac:spMkLst>
        </pc:spChg>
      </pc:sldChg>
      <pc:sldChg chg="addSp delSp modSp mod addCm delCm modCm">
        <pc:chgData name="Leah Montner Dixon" userId="d5b2ae9e-9213-4442-b7df-4db8cbe51e5d" providerId="ADAL" clId="{B51B696F-0FF1-4F85-B04F-9BE518031714}" dt="2023-10-12T19:42:11.352" v="121"/>
        <pc:sldMkLst>
          <pc:docMk/>
          <pc:sldMk cId="1096232654" sldId="2146846042"/>
        </pc:sldMkLst>
        <pc:spChg chg="mod">
          <ac:chgData name="Leah Montner Dixon" userId="d5b2ae9e-9213-4442-b7df-4db8cbe51e5d" providerId="ADAL" clId="{B51B696F-0FF1-4F85-B04F-9BE518031714}" dt="2023-10-12T18:59:28.953" v="54"/>
          <ac:spMkLst>
            <pc:docMk/>
            <pc:sldMk cId="1096232654" sldId="2146846042"/>
            <ac:spMk id="4" creationId="{266BE989-FC87-6742-2706-6F3C1333D0C1}"/>
          </ac:spMkLst>
        </pc:spChg>
        <pc:spChg chg="del">
          <ac:chgData name="Leah Montner Dixon" userId="d5b2ae9e-9213-4442-b7df-4db8cbe51e5d" providerId="ADAL" clId="{B51B696F-0FF1-4F85-B04F-9BE518031714}" dt="2023-10-12T19:42:11.026" v="120" actId="478"/>
          <ac:spMkLst>
            <pc:docMk/>
            <pc:sldMk cId="1096232654" sldId="2146846042"/>
            <ac:spMk id="6" creationId="{8AE7C724-9715-ED17-AA8D-885F6B05A3BA}"/>
          </ac:spMkLst>
        </pc:spChg>
        <pc:spChg chg="add mod">
          <ac:chgData name="Leah Montner Dixon" userId="d5b2ae9e-9213-4442-b7df-4db8cbe51e5d" providerId="ADAL" clId="{B51B696F-0FF1-4F85-B04F-9BE518031714}" dt="2023-10-12T19:42:11.352" v="121"/>
          <ac:spMkLst>
            <pc:docMk/>
            <pc:sldMk cId="1096232654" sldId="2146846042"/>
            <ac:spMk id="7" creationId="{26A9A5CF-82F6-4EC5-049F-36FCC3420683}"/>
          </ac:spMkLst>
        </pc:spChg>
        <pc:spChg chg="del">
          <ac:chgData name="Leah Montner Dixon" userId="d5b2ae9e-9213-4442-b7df-4db8cbe51e5d" providerId="ADAL" clId="{B51B696F-0FF1-4F85-B04F-9BE518031714}" dt="2023-10-12T19:42:11.026" v="120" actId="478"/>
          <ac:spMkLst>
            <pc:docMk/>
            <pc:sldMk cId="1096232654" sldId="2146846042"/>
            <ac:spMk id="9" creationId="{C1F764FD-64FF-BFE9-A1C6-6C9CB0D2CCF5}"/>
          </ac:spMkLst>
        </pc:spChg>
        <pc:spChg chg="add mod">
          <ac:chgData name="Leah Montner Dixon" userId="d5b2ae9e-9213-4442-b7df-4db8cbe51e5d" providerId="ADAL" clId="{B51B696F-0FF1-4F85-B04F-9BE518031714}" dt="2023-10-12T19:42:11.352" v="121"/>
          <ac:spMkLst>
            <pc:docMk/>
            <pc:sldMk cId="1096232654" sldId="2146846042"/>
            <ac:spMk id="10" creationId="{7E345F1F-258A-7171-5382-33E1D800111F}"/>
          </ac:spMkLst>
        </pc:spChg>
        <pc:picChg chg="add mod">
          <ac:chgData name="Leah Montner Dixon" userId="d5b2ae9e-9213-4442-b7df-4db8cbe51e5d" providerId="ADAL" clId="{B51B696F-0FF1-4F85-B04F-9BE518031714}" dt="2023-10-12T19:42:11.352" v="121"/>
          <ac:picMkLst>
            <pc:docMk/>
            <pc:sldMk cId="1096232654" sldId="2146846042"/>
            <ac:picMk id="2" creationId="{CFDDD95C-C06A-98DC-E96D-E9828F595AE0}"/>
          </ac:picMkLst>
        </pc:picChg>
        <pc:picChg chg="del">
          <ac:chgData name="Leah Montner Dixon" userId="d5b2ae9e-9213-4442-b7df-4db8cbe51e5d" providerId="ADAL" clId="{B51B696F-0FF1-4F85-B04F-9BE518031714}" dt="2023-10-12T19:42:11.026" v="120" actId="478"/>
          <ac:picMkLst>
            <pc:docMk/>
            <pc:sldMk cId="1096232654" sldId="2146846042"/>
            <ac:picMk id="5" creationId="{22CDCFBA-CEBB-F1F5-923E-0EBF2329F958}"/>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B51B696F-0FF1-4F85-B04F-9BE518031714}" dt="2023-10-12T19:42:07.599" v="119"/>
              <pc2:cmMkLst xmlns:pc2="http://schemas.microsoft.com/office/powerpoint/2019/9/main/command">
                <pc:docMk/>
                <pc:sldMk cId="1096232654" sldId="2146846042"/>
                <pc2:cmMk id="{DCAC3D3F-890C-44D4-B450-07C955744D99}"/>
              </pc2:cmMkLst>
            </pc226:cmChg>
            <pc226:cmChg xmlns:pc226="http://schemas.microsoft.com/office/powerpoint/2022/06/main/command" chg="">
              <pc226:chgData name="Leah Montner Dixon" userId="d5b2ae9e-9213-4442-b7df-4db8cbe51e5d" providerId="ADAL" clId="{B51B696F-0FF1-4F85-B04F-9BE518031714}" dt="2023-10-12T19:02:51.560" v="118"/>
              <pc2:cmMkLst xmlns:pc2="http://schemas.microsoft.com/office/powerpoint/2019/9/main/command">
                <pc:docMk/>
                <pc:sldMk cId="1096232654" sldId="2146846042"/>
                <pc2:cmMk id="{53F65F4B-048C-4BA2-A01D-DBB98919D933}"/>
              </pc2:cmMkLst>
              <pc226:cmRplyChg chg="add">
                <pc226:chgData name="Leah Montner Dixon" userId="d5b2ae9e-9213-4442-b7df-4db8cbe51e5d" providerId="ADAL" clId="{B51B696F-0FF1-4F85-B04F-9BE518031714}" dt="2023-10-12T19:02:51.560" v="118"/>
                <pc2:cmRplyMkLst xmlns:pc2="http://schemas.microsoft.com/office/powerpoint/2019/9/main/command">
                  <pc:docMk/>
                  <pc:sldMk cId="1096232654" sldId="2146846042"/>
                  <pc2:cmMk id="{53F65F4B-048C-4BA2-A01D-DBB98919D933}"/>
                  <pc2:cmRplyMk id="{64292BAE-36D3-413A-9E0B-FFD8394ADD34}"/>
                </pc2:cmRplyMkLst>
              </pc226:cmRplyChg>
            </pc226:cmChg>
          </p:ext>
        </pc:extLst>
      </pc:sldChg>
      <pc:sldChg chg="addSp delSp modSp mod">
        <pc:chgData name="Leah Montner Dixon" userId="d5b2ae9e-9213-4442-b7df-4db8cbe51e5d" providerId="ADAL" clId="{B51B696F-0FF1-4F85-B04F-9BE518031714}" dt="2023-10-12T20:06:20.030" v="365" actId="20577"/>
        <pc:sldMkLst>
          <pc:docMk/>
          <pc:sldMk cId="3004803759" sldId="2146846043"/>
        </pc:sldMkLst>
        <pc:spChg chg="del">
          <ac:chgData name="Leah Montner Dixon" userId="d5b2ae9e-9213-4442-b7df-4db8cbe51e5d" providerId="ADAL" clId="{B51B696F-0FF1-4F85-B04F-9BE518031714}" dt="2023-10-12T19:43:27.226" v="134" actId="478"/>
          <ac:spMkLst>
            <pc:docMk/>
            <pc:sldMk cId="3004803759" sldId="2146846043"/>
            <ac:spMk id="5" creationId="{926D17C3-3266-E52C-D46D-49E3951198D4}"/>
          </ac:spMkLst>
        </pc:spChg>
        <pc:spChg chg="add mod">
          <ac:chgData name="Leah Montner Dixon" userId="d5b2ae9e-9213-4442-b7df-4db8cbe51e5d" providerId="ADAL" clId="{B51B696F-0FF1-4F85-B04F-9BE518031714}" dt="2023-10-12T19:43:27.492" v="135"/>
          <ac:spMkLst>
            <pc:docMk/>
            <pc:sldMk cId="3004803759" sldId="2146846043"/>
            <ac:spMk id="6" creationId="{FD34E442-78CB-EDA7-71C9-8DCEF4D65B47}"/>
          </ac:spMkLst>
        </pc:spChg>
        <pc:spChg chg="del">
          <ac:chgData name="Leah Montner Dixon" userId="d5b2ae9e-9213-4442-b7df-4db8cbe51e5d" providerId="ADAL" clId="{B51B696F-0FF1-4F85-B04F-9BE518031714}" dt="2023-10-12T19:43:27.226" v="134" actId="478"/>
          <ac:spMkLst>
            <pc:docMk/>
            <pc:sldMk cId="3004803759" sldId="2146846043"/>
            <ac:spMk id="7" creationId="{1DF250A4-BBDC-AC53-AC86-A4570000F8B3}"/>
          </ac:spMkLst>
        </pc:spChg>
        <pc:spChg chg="add mod">
          <ac:chgData name="Leah Montner Dixon" userId="d5b2ae9e-9213-4442-b7df-4db8cbe51e5d" providerId="ADAL" clId="{B51B696F-0FF1-4F85-B04F-9BE518031714}" dt="2023-10-12T19:43:27.492" v="135"/>
          <ac:spMkLst>
            <pc:docMk/>
            <pc:sldMk cId="3004803759" sldId="2146846043"/>
            <ac:spMk id="8" creationId="{C8645E5B-4AF3-8139-502B-F8BABE813610}"/>
          </ac:spMkLst>
        </pc:spChg>
        <pc:spChg chg="mod">
          <ac:chgData name="Leah Montner Dixon" userId="d5b2ae9e-9213-4442-b7df-4db8cbe51e5d" providerId="ADAL" clId="{B51B696F-0FF1-4F85-B04F-9BE518031714}" dt="2023-10-12T20:06:20.030" v="365" actId="20577"/>
          <ac:spMkLst>
            <pc:docMk/>
            <pc:sldMk cId="3004803759" sldId="2146846043"/>
            <ac:spMk id="44" creationId="{CBF5CF3F-5006-499F-A465-F6611C56541B}"/>
          </ac:spMkLst>
        </pc:spChg>
        <pc:picChg chg="add mod">
          <ac:chgData name="Leah Montner Dixon" userId="d5b2ae9e-9213-4442-b7df-4db8cbe51e5d" providerId="ADAL" clId="{B51B696F-0FF1-4F85-B04F-9BE518031714}" dt="2023-10-12T19:43:27.492" v="135"/>
          <ac:picMkLst>
            <pc:docMk/>
            <pc:sldMk cId="3004803759" sldId="2146846043"/>
            <ac:picMk id="3" creationId="{AB299EDF-B95B-CF51-B3B7-77B0113C9888}"/>
          </ac:picMkLst>
        </pc:picChg>
      </pc:sldChg>
      <pc:sldChg chg="addSp delSp modSp mod">
        <pc:chgData name="Leah Montner Dixon" userId="d5b2ae9e-9213-4442-b7df-4db8cbe51e5d" providerId="ADAL" clId="{B51B696F-0FF1-4F85-B04F-9BE518031714}" dt="2023-10-25T19:04:23.581" v="1493" actId="20577"/>
        <pc:sldMkLst>
          <pc:docMk/>
          <pc:sldMk cId="3810176395" sldId="2146846044"/>
        </pc:sldMkLst>
        <pc:spChg chg="mod">
          <ac:chgData name="Leah Montner Dixon" userId="d5b2ae9e-9213-4442-b7df-4db8cbe51e5d" providerId="ADAL" clId="{B51B696F-0FF1-4F85-B04F-9BE518031714}" dt="2023-10-25T19:04:23.581" v="1493" actId="20577"/>
          <ac:spMkLst>
            <pc:docMk/>
            <pc:sldMk cId="3810176395" sldId="2146846044"/>
            <ac:spMk id="4" creationId="{D894B73F-DB68-6CB8-491C-798F45F305DC}"/>
          </ac:spMkLst>
        </pc:spChg>
        <pc:spChg chg="del">
          <ac:chgData name="Leah Montner Dixon" userId="d5b2ae9e-9213-4442-b7df-4db8cbe51e5d" providerId="ADAL" clId="{B51B696F-0FF1-4F85-B04F-9BE518031714}" dt="2023-10-12T19:42:52.234" v="129" actId="478"/>
          <ac:spMkLst>
            <pc:docMk/>
            <pc:sldMk cId="3810176395" sldId="2146846044"/>
            <ac:spMk id="5" creationId="{BDE1BC5F-BB63-0916-3A60-3B803226C478}"/>
          </ac:spMkLst>
        </pc:spChg>
        <pc:spChg chg="mod topLvl">
          <ac:chgData name="Leah Montner Dixon" userId="d5b2ae9e-9213-4442-b7df-4db8cbe51e5d" providerId="ADAL" clId="{B51B696F-0FF1-4F85-B04F-9BE518031714}" dt="2023-10-12T20:03:02.561" v="248" actId="12788"/>
          <ac:spMkLst>
            <pc:docMk/>
            <pc:sldMk cId="3810176395" sldId="2146846044"/>
            <ac:spMk id="8" creationId="{4553FF1D-8569-13FC-380A-29C7AE90B46B}"/>
          </ac:spMkLst>
        </pc:spChg>
        <pc:spChg chg="del">
          <ac:chgData name="Leah Montner Dixon" userId="d5b2ae9e-9213-4442-b7df-4db8cbe51e5d" providerId="ADAL" clId="{B51B696F-0FF1-4F85-B04F-9BE518031714}" dt="2023-10-12T19:42:52.234" v="129" actId="478"/>
          <ac:spMkLst>
            <pc:docMk/>
            <pc:sldMk cId="3810176395" sldId="2146846044"/>
            <ac:spMk id="9" creationId="{1E957BC7-FFD0-73CE-08EA-C2A979729B8D}"/>
          </ac:spMkLst>
        </pc:spChg>
        <pc:spChg chg="add mod">
          <ac:chgData name="Leah Montner Dixon" userId="d5b2ae9e-9213-4442-b7df-4db8cbe51e5d" providerId="ADAL" clId="{B51B696F-0FF1-4F85-B04F-9BE518031714}" dt="2023-10-12T19:42:52.503" v="130"/>
          <ac:spMkLst>
            <pc:docMk/>
            <pc:sldMk cId="3810176395" sldId="2146846044"/>
            <ac:spMk id="12" creationId="{4B68D924-F8BE-48B4-AB73-6800853E8F93}"/>
          </ac:spMkLst>
        </pc:spChg>
        <pc:spChg chg="add mod">
          <ac:chgData name="Leah Montner Dixon" userId="d5b2ae9e-9213-4442-b7df-4db8cbe51e5d" providerId="ADAL" clId="{B51B696F-0FF1-4F85-B04F-9BE518031714}" dt="2023-10-12T19:42:52.503" v="130"/>
          <ac:spMkLst>
            <pc:docMk/>
            <pc:sldMk cId="3810176395" sldId="2146846044"/>
            <ac:spMk id="14" creationId="{7F10DCA8-C809-DDEF-31AF-FC7B534ECFCC}"/>
          </ac:spMkLst>
        </pc:spChg>
        <pc:grpChg chg="add del mod">
          <ac:chgData name="Leah Montner Dixon" userId="d5b2ae9e-9213-4442-b7df-4db8cbe51e5d" providerId="ADAL" clId="{B51B696F-0FF1-4F85-B04F-9BE518031714}" dt="2023-10-12T20:02:20.478" v="234" actId="165"/>
          <ac:grpSpMkLst>
            <pc:docMk/>
            <pc:sldMk cId="3810176395" sldId="2146846044"/>
            <ac:grpSpMk id="6" creationId="{E4966DC2-525A-C246-ABB9-8238EB620650}"/>
          </ac:grpSpMkLst>
        </pc:grpChg>
        <pc:graphicFrameChg chg="mod topLvl">
          <ac:chgData name="Leah Montner Dixon" userId="d5b2ae9e-9213-4442-b7df-4db8cbe51e5d" providerId="ADAL" clId="{B51B696F-0FF1-4F85-B04F-9BE518031714}" dt="2023-10-12T20:03:02.561" v="248" actId="12788"/>
          <ac:graphicFrameMkLst>
            <pc:docMk/>
            <pc:sldMk cId="3810176395" sldId="2146846044"/>
            <ac:graphicFrameMk id="3" creationId="{01630254-4821-4042-171F-5AE36D59AE22}"/>
          </ac:graphicFrameMkLst>
        </pc:graphicFrameChg>
        <pc:picChg chg="del">
          <ac:chgData name="Leah Montner Dixon" userId="d5b2ae9e-9213-4442-b7df-4db8cbe51e5d" providerId="ADAL" clId="{B51B696F-0FF1-4F85-B04F-9BE518031714}" dt="2023-10-12T19:42:52.234" v="129" actId="478"/>
          <ac:picMkLst>
            <pc:docMk/>
            <pc:sldMk cId="3810176395" sldId="2146846044"/>
            <ac:picMk id="2" creationId="{06CEDF0A-D03C-E28C-8382-06185E8D0B55}"/>
          </ac:picMkLst>
        </pc:picChg>
        <pc:picChg chg="mod">
          <ac:chgData name="Leah Montner Dixon" userId="d5b2ae9e-9213-4442-b7df-4db8cbe51e5d" providerId="ADAL" clId="{B51B696F-0FF1-4F85-B04F-9BE518031714}" dt="2023-10-12T20:02:34.689" v="240" actId="14100"/>
          <ac:picMkLst>
            <pc:docMk/>
            <pc:sldMk cId="3810176395" sldId="2146846044"/>
            <ac:picMk id="10" creationId="{53766992-D782-BCCD-8EA9-B4DE994209FE}"/>
          </ac:picMkLst>
        </pc:picChg>
        <pc:picChg chg="add mod">
          <ac:chgData name="Leah Montner Dixon" userId="d5b2ae9e-9213-4442-b7df-4db8cbe51e5d" providerId="ADAL" clId="{B51B696F-0FF1-4F85-B04F-9BE518031714}" dt="2023-10-12T19:42:52.503" v="130"/>
          <ac:picMkLst>
            <pc:docMk/>
            <pc:sldMk cId="3810176395" sldId="2146846044"/>
            <ac:picMk id="11" creationId="{E7F767A3-C5E8-DA08-FACE-C3547860A1EC}"/>
          </ac:picMkLst>
        </pc:picChg>
        <pc:cxnChg chg="add del mod topLvl">
          <ac:chgData name="Leah Montner Dixon" userId="d5b2ae9e-9213-4442-b7df-4db8cbe51e5d" providerId="ADAL" clId="{B51B696F-0FF1-4F85-B04F-9BE518031714}" dt="2023-10-12T20:03:09.836" v="249" actId="14100"/>
          <ac:cxnSpMkLst>
            <pc:docMk/>
            <pc:sldMk cId="3810176395" sldId="2146846044"/>
            <ac:cxnSpMk id="13" creationId="{B6A624EC-8C7A-A2FB-A355-2C1199E90E65}"/>
          </ac:cxnSpMkLst>
        </pc:cxnChg>
      </pc:sldChg>
      <pc:sldChg chg="addSp delSp modSp mod">
        <pc:chgData name="Leah Montner Dixon" userId="d5b2ae9e-9213-4442-b7df-4db8cbe51e5d" providerId="ADAL" clId="{B51B696F-0FF1-4F85-B04F-9BE518031714}" dt="2023-10-12T20:05:20.459" v="308" actId="207"/>
        <pc:sldMkLst>
          <pc:docMk/>
          <pc:sldMk cId="3523063857" sldId="2146846045"/>
        </pc:sldMkLst>
        <pc:spChg chg="mod topLvl">
          <ac:chgData name="Leah Montner Dixon" userId="d5b2ae9e-9213-4442-b7df-4db8cbe51e5d" providerId="ADAL" clId="{B51B696F-0FF1-4F85-B04F-9BE518031714}" dt="2023-10-12T20:04:16.470" v="294" actId="165"/>
          <ac:spMkLst>
            <pc:docMk/>
            <pc:sldMk cId="3523063857" sldId="2146846045"/>
            <ac:spMk id="4" creationId="{5A003BA9-A805-9DD8-A018-2C6A5200E155}"/>
          </ac:spMkLst>
        </pc:spChg>
        <pc:spChg chg="del">
          <ac:chgData name="Leah Montner Dixon" userId="d5b2ae9e-9213-4442-b7df-4db8cbe51e5d" providerId="ADAL" clId="{B51B696F-0FF1-4F85-B04F-9BE518031714}" dt="2023-10-12T19:43:22.842" v="132" actId="478"/>
          <ac:spMkLst>
            <pc:docMk/>
            <pc:sldMk cId="3523063857" sldId="2146846045"/>
            <ac:spMk id="5" creationId="{BDE1BC5F-BB63-0916-3A60-3B803226C478}"/>
          </ac:spMkLst>
        </pc:spChg>
        <pc:spChg chg="mod">
          <ac:chgData name="Leah Montner Dixon" userId="d5b2ae9e-9213-4442-b7df-4db8cbe51e5d" providerId="ADAL" clId="{B51B696F-0FF1-4F85-B04F-9BE518031714}" dt="2023-10-12T20:04:00.214" v="293" actId="20577"/>
          <ac:spMkLst>
            <pc:docMk/>
            <pc:sldMk cId="3523063857" sldId="2146846045"/>
            <ac:spMk id="6" creationId="{31AC66B8-0DE7-D7F0-144E-0005D9B7A7A6}"/>
          </ac:spMkLst>
        </pc:spChg>
        <pc:spChg chg="mod topLvl">
          <ac:chgData name="Leah Montner Dixon" userId="d5b2ae9e-9213-4442-b7df-4db8cbe51e5d" providerId="ADAL" clId="{B51B696F-0FF1-4F85-B04F-9BE518031714}" dt="2023-10-12T20:04:16.470" v="294" actId="165"/>
          <ac:spMkLst>
            <pc:docMk/>
            <pc:sldMk cId="3523063857" sldId="2146846045"/>
            <ac:spMk id="8" creationId="{01ED545E-56D2-96F9-EE5A-DF49B408BF93}"/>
          </ac:spMkLst>
        </pc:spChg>
        <pc:spChg chg="del">
          <ac:chgData name="Leah Montner Dixon" userId="d5b2ae9e-9213-4442-b7df-4db8cbe51e5d" providerId="ADAL" clId="{B51B696F-0FF1-4F85-B04F-9BE518031714}" dt="2023-10-12T19:43:22.842" v="132" actId="478"/>
          <ac:spMkLst>
            <pc:docMk/>
            <pc:sldMk cId="3523063857" sldId="2146846045"/>
            <ac:spMk id="9" creationId="{1E957BC7-FFD0-73CE-08EA-C2A979729B8D}"/>
          </ac:spMkLst>
        </pc:spChg>
        <pc:spChg chg="mod">
          <ac:chgData name="Leah Montner Dixon" userId="d5b2ae9e-9213-4442-b7df-4db8cbe51e5d" providerId="ADAL" clId="{B51B696F-0FF1-4F85-B04F-9BE518031714}" dt="2023-10-12T20:05:13.365" v="305" actId="20578"/>
          <ac:spMkLst>
            <pc:docMk/>
            <pc:sldMk cId="3523063857" sldId="2146846045"/>
            <ac:spMk id="11" creationId="{18928238-6910-8544-BFAE-291BA39257B7}"/>
          </ac:spMkLst>
        </pc:spChg>
        <pc:spChg chg="mod">
          <ac:chgData name="Leah Montner Dixon" userId="d5b2ae9e-9213-4442-b7df-4db8cbe51e5d" providerId="ADAL" clId="{B51B696F-0FF1-4F85-B04F-9BE518031714}" dt="2023-10-12T20:05:20.459" v="308" actId="207"/>
          <ac:spMkLst>
            <pc:docMk/>
            <pc:sldMk cId="3523063857" sldId="2146846045"/>
            <ac:spMk id="12" creationId="{887653E6-C091-F345-7E37-D5062D52F3B3}"/>
          </ac:spMkLst>
        </pc:spChg>
        <pc:spChg chg="add mod">
          <ac:chgData name="Leah Montner Dixon" userId="d5b2ae9e-9213-4442-b7df-4db8cbe51e5d" providerId="ADAL" clId="{B51B696F-0FF1-4F85-B04F-9BE518031714}" dt="2023-10-12T19:43:23.620" v="133"/>
          <ac:spMkLst>
            <pc:docMk/>
            <pc:sldMk cId="3523063857" sldId="2146846045"/>
            <ac:spMk id="15" creationId="{2FD6D5A9-C764-746A-FBA1-41FD0D1E6315}"/>
          </ac:spMkLst>
        </pc:spChg>
        <pc:spChg chg="add mod">
          <ac:chgData name="Leah Montner Dixon" userId="d5b2ae9e-9213-4442-b7df-4db8cbe51e5d" providerId="ADAL" clId="{B51B696F-0FF1-4F85-B04F-9BE518031714}" dt="2023-10-12T19:43:23.620" v="133"/>
          <ac:spMkLst>
            <pc:docMk/>
            <pc:sldMk cId="3523063857" sldId="2146846045"/>
            <ac:spMk id="16" creationId="{12B7FA98-838C-F21D-4705-AD3FAB8A8CF3}"/>
          </ac:spMkLst>
        </pc:spChg>
        <pc:spChg chg="mod topLvl">
          <ac:chgData name="Leah Montner Dixon" userId="d5b2ae9e-9213-4442-b7df-4db8cbe51e5d" providerId="ADAL" clId="{B51B696F-0FF1-4F85-B04F-9BE518031714}" dt="2023-10-12T20:04:16.470" v="294" actId="165"/>
          <ac:spMkLst>
            <pc:docMk/>
            <pc:sldMk cId="3523063857" sldId="2146846045"/>
            <ac:spMk id="23" creationId="{82B3F078-A936-75E5-86B6-20EA608581DC}"/>
          </ac:spMkLst>
        </pc:spChg>
        <pc:spChg chg="mod topLvl">
          <ac:chgData name="Leah Montner Dixon" userId="d5b2ae9e-9213-4442-b7df-4db8cbe51e5d" providerId="ADAL" clId="{B51B696F-0FF1-4F85-B04F-9BE518031714}" dt="2023-10-12T20:04:16.470" v="294" actId="165"/>
          <ac:spMkLst>
            <pc:docMk/>
            <pc:sldMk cId="3523063857" sldId="2146846045"/>
            <ac:spMk id="24" creationId="{7A485DA0-F1B0-B1E5-B042-20E6D38A81FB}"/>
          </ac:spMkLst>
        </pc:spChg>
        <pc:spChg chg="mod topLvl">
          <ac:chgData name="Leah Montner Dixon" userId="d5b2ae9e-9213-4442-b7df-4db8cbe51e5d" providerId="ADAL" clId="{B51B696F-0FF1-4F85-B04F-9BE518031714}" dt="2023-10-12T20:04:16.470" v="294" actId="165"/>
          <ac:spMkLst>
            <pc:docMk/>
            <pc:sldMk cId="3523063857" sldId="2146846045"/>
            <ac:spMk id="25" creationId="{758AEB6D-51C6-A78B-ACE5-B09846D92FCA}"/>
          </ac:spMkLst>
        </pc:spChg>
        <pc:spChg chg="mod topLvl">
          <ac:chgData name="Leah Montner Dixon" userId="d5b2ae9e-9213-4442-b7df-4db8cbe51e5d" providerId="ADAL" clId="{B51B696F-0FF1-4F85-B04F-9BE518031714}" dt="2023-10-12T20:04:16.470" v="294" actId="165"/>
          <ac:spMkLst>
            <pc:docMk/>
            <pc:sldMk cId="3523063857" sldId="2146846045"/>
            <ac:spMk id="26" creationId="{AA8CA2F1-77BC-D466-23E0-B2F02EC6AC21}"/>
          </ac:spMkLst>
        </pc:spChg>
        <pc:spChg chg="mod topLvl">
          <ac:chgData name="Leah Montner Dixon" userId="d5b2ae9e-9213-4442-b7df-4db8cbe51e5d" providerId="ADAL" clId="{B51B696F-0FF1-4F85-B04F-9BE518031714}" dt="2023-10-12T20:04:16.470" v="294" actId="165"/>
          <ac:spMkLst>
            <pc:docMk/>
            <pc:sldMk cId="3523063857" sldId="2146846045"/>
            <ac:spMk id="27" creationId="{8FF600A5-8348-477B-77B6-D3E114C41450}"/>
          </ac:spMkLst>
        </pc:spChg>
        <pc:spChg chg="mod topLvl">
          <ac:chgData name="Leah Montner Dixon" userId="d5b2ae9e-9213-4442-b7df-4db8cbe51e5d" providerId="ADAL" clId="{B51B696F-0FF1-4F85-B04F-9BE518031714}" dt="2023-10-12T20:04:16.470" v="294" actId="165"/>
          <ac:spMkLst>
            <pc:docMk/>
            <pc:sldMk cId="3523063857" sldId="2146846045"/>
            <ac:spMk id="28" creationId="{974456BB-8796-5D8A-23F0-4F0F42885D25}"/>
          </ac:spMkLst>
        </pc:spChg>
        <pc:spChg chg="mod topLvl">
          <ac:chgData name="Leah Montner Dixon" userId="d5b2ae9e-9213-4442-b7df-4db8cbe51e5d" providerId="ADAL" clId="{B51B696F-0FF1-4F85-B04F-9BE518031714}" dt="2023-10-12T20:04:16.470" v="294" actId="165"/>
          <ac:spMkLst>
            <pc:docMk/>
            <pc:sldMk cId="3523063857" sldId="2146846045"/>
            <ac:spMk id="29" creationId="{7B4BA9B2-3C3D-A001-CA8E-15D7B5F0E3AE}"/>
          </ac:spMkLst>
        </pc:spChg>
        <pc:spChg chg="mod topLvl">
          <ac:chgData name="Leah Montner Dixon" userId="d5b2ae9e-9213-4442-b7df-4db8cbe51e5d" providerId="ADAL" clId="{B51B696F-0FF1-4F85-B04F-9BE518031714}" dt="2023-10-12T20:04:16.470" v="294" actId="165"/>
          <ac:spMkLst>
            <pc:docMk/>
            <pc:sldMk cId="3523063857" sldId="2146846045"/>
            <ac:spMk id="30" creationId="{D338A2EA-0D66-D117-FB5C-72E0E0A1BB65}"/>
          </ac:spMkLst>
        </pc:spChg>
        <pc:spChg chg="mod topLvl">
          <ac:chgData name="Leah Montner Dixon" userId="d5b2ae9e-9213-4442-b7df-4db8cbe51e5d" providerId="ADAL" clId="{B51B696F-0FF1-4F85-B04F-9BE518031714}" dt="2023-10-12T20:04:16.470" v="294" actId="165"/>
          <ac:spMkLst>
            <pc:docMk/>
            <pc:sldMk cId="3523063857" sldId="2146846045"/>
            <ac:spMk id="31" creationId="{5434D639-384A-B8A1-E708-310E12816B2B}"/>
          </ac:spMkLst>
        </pc:spChg>
        <pc:spChg chg="mod topLvl">
          <ac:chgData name="Leah Montner Dixon" userId="d5b2ae9e-9213-4442-b7df-4db8cbe51e5d" providerId="ADAL" clId="{B51B696F-0FF1-4F85-B04F-9BE518031714}" dt="2023-10-12T20:04:16.470" v="294" actId="165"/>
          <ac:spMkLst>
            <pc:docMk/>
            <pc:sldMk cId="3523063857" sldId="2146846045"/>
            <ac:spMk id="32" creationId="{338802F1-FF74-B78C-AB24-79D5B8D79D50}"/>
          </ac:spMkLst>
        </pc:spChg>
        <pc:grpChg chg="del">
          <ac:chgData name="Leah Montner Dixon" userId="d5b2ae9e-9213-4442-b7df-4db8cbe51e5d" providerId="ADAL" clId="{B51B696F-0FF1-4F85-B04F-9BE518031714}" dt="2023-10-12T20:04:16.470" v="294" actId="165"/>
          <ac:grpSpMkLst>
            <pc:docMk/>
            <pc:sldMk cId="3523063857" sldId="2146846045"/>
            <ac:grpSpMk id="10" creationId="{A8A625C8-AB26-D351-C296-452B2EB6DB66}"/>
          </ac:grpSpMkLst>
        </pc:grpChg>
        <pc:grpChg chg="mod">
          <ac:chgData name="Leah Montner Dixon" userId="d5b2ae9e-9213-4442-b7df-4db8cbe51e5d" providerId="ADAL" clId="{B51B696F-0FF1-4F85-B04F-9BE518031714}" dt="2023-10-12T20:05:13.365" v="305" actId="20578"/>
          <ac:grpSpMkLst>
            <pc:docMk/>
            <pc:sldMk cId="3523063857" sldId="2146846045"/>
            <ac:grpSpMk id="13" creationId="{7F2D21D4-E749-08BB-AEFA-FEEE6723B2F8}"/>
          </ac:grpSpMkLst>
        </pc:grpChg>
        <pc:graphicFrameChg chg="mod topLvl">
          <ac:chgData name="Leah Montner Dixon" userId="d5b2ae9e-9213-4442-b7df-4db8cbe51e5d" providerId="ADAL" clId="{B51B696F-0FF1-4F85-B04F-9BE518031714}" dt="2023-10-12T20:04:16.470" v="294" actId="165"/>
          <ac:graphicFrameMkLst>
            <pc:docMk/>
            <pc:sldMk cId="3523063857" sldId="2146846045"/>
            <ac:graphicFrameMk id="3" creationId="{01630254-4821-4042-171F-5AE36D59AE22}"/>
          </ac:graphicFrameMkLst>
        </pc:graphicFrameChg>
        <pc:picChg chg="del">
          <ac:chgData name="Leah Montner Dixon" userId="d5b2ae9e-9213-4442-b7df-4db8cbe51e5d" providerId="ADAL" clId="{B51B696F-0FF1-4F85-B04F-9BE518031714}" dt="2023-10-12T19:43:22.842" v="132" actId="478"/>
          <ac:picMkLst>
            <pc:docMk/>
            <pc:sldMk cId="3523063857" sldId="2146846045"/>
            <ac:picMk id="2" creationId="{06CEDF0A-D03C-E28C-8382-06185E8D0B55}"/>
          </ac:picMkLst>
        </pc:picChg>
        <pc:picChg chg="add mod">
          <ac:chgData name="Leah Montner Dixon" userId="d5b2ae9e-9213-4442-b7df-4db8cbe51e5d" providerId="ADAL" clId="{B51B696F-0FF1-4F85-B04F-9BE518031714}" dt="2023-10-12T19:43:23.620" v="133"/>
          <ac:picMkLst>
            <pc:docMk/>
            <pc:sldMk cId="3523063857" sldId="2146846045"/>
            <ac:picMk id="14" creationId="{190683DB-6B16-CA4E-6623-FAA0165A1C52}"/>
          </ac:picMkLst>
        </pc:picChg>
      </pc:sldChg>
      <pc:sldChg chg="addSp delSp modSp mod modCm">
        <pc:chgData name="Leah Montner Dixon" userId="d5b2ae9e-9213-4442-b7df-4db8cbe51e5d" providerId="ADAL" clId="{B51B696F-0FF1-4F85-B04F-9BE518031714}" dt="2023-10-17T21:53:11.867" v="1243"/>
        <pc:sldMkLst>
          <pc:docMk/>
          <pc:sldMk cId="4090158831" sldId="2146846046"/>
        </pc:sldMkLst>
        <pc:spChg chg="del">
          <ac:chgData name="Leah Montner Dixon" userId="d5b2ae9e-9213-4442-b7df-4db8cbe51e5d" providerId="ADAL" clId="{B51B696F-0FF1-4F85-B04F-9BE518031714}" dt="2023-10-12T19:47:15.031" v="160" actId="478"/>
          <ac:spMkLst>
            <pc:docMk/>
            <pc:sldMk cId="4090158831" sldId="2146846046"/>
            <ac:spMk id="5" creationId="{BDE1BC5F-BB63-0916-3A60-3B803226C478}"/>
          </ac:spMkLst>
        </pc:spChg>
        <pc:spChg chg="del">
          <ac:chgData name="Leah Montner Dixon" userId="d5b2ae9e-9213-4442-b7df-4db8cbe51e5d" providerId="ADAL" clId="{B51B696F-0FF1-4F85-B04F-9BE518031714}" dt="2023-10-12T19:47:15.031" v="160" actId="478"/>
          <ac:spMkLst>
            <pc:docMk/>
            <pc:sldMk cId="4090158831" sldId="2146846046"/>
            <ac:spMk id="9" creationId="{1E957BC7-FFD0-73CE-08EA-C2A979729B8D}"/>
          </ac:spMkLst>
        </pc:spChg>
        <pc:spChg chg="add mod">
          <ac:chgData name="Leah Montner Dixon" userId="d5b2ae9e-9213-4442-b7df-4db8cbe51e5d" providerId="ADAL" clId="{B51B696F-0FF1-4F85-B04F-9BE518031714}" dt="2023-10-12T19:47:15.278" v="161"/>
          <ac:spMkLst>
            <pc:docMk/>
            <pc:sldMk cId="4090158831" sldId="2146846046"/>
            <ac:spMk id="18" creationId="{E0072FA7-E865-9CF0-4DC6-DBB993ADCEC1}"/>
          </ac:spMkLst>
        </pc:spChg>
        <pc:spChg chg="add mod">
          <ac:chgData name="Leah Montner Dixon" userId="d5b2ae9e-9213-4442-b7df-4db8cbe51e5d" providerId="ADAL" clId="{B51B696F-0FF1-4F85-B04F-9BE518031714}" dt="2023-10-12T19:47:15.278" v="161"/>
          <ac:spMkLst>
            <pc:docMk/>
            <pc:sldMk cId="4090158831" sldId="2146846046"/>
            <ac:spMk id="20" creationId="{50E874C4-46FA-684B-CEF7-28E9DD6CD3D6}"/>
          </ac:spMkLst>
        </pc:spChg>
        <pc:spChg chg="mod">
          <ac:chgData name="Leah Montner Dixon" userId="d5b2ae9e-9213-4442-b7df-4db8cbe51e5d" providerId="ADAL" clId="{B51B696F-0FF1-4F85-B04F-9BE518031714}" dt="2023-10-17T21:48:37.800" v="1227" actId="20577"/>
          <ac:spMkLst>
            <pc:docMk/>
            <pc:sldMk cId="4090158831" sldId="2146846046"/>
            <ac:spMk id="37" creationId="{852B8DB2-78B9-C4C0-89DE-BC3B715C5045}"/>
          </ac:spMkLst>
        </pc:spChg>
        <pc:spChg chg="mod">
          <ac:chgData name="Leah Montner Dixon" userId="d5b2ae9e-9213-4442-b7df-4db8cbe51e5d" providerId="ADAL" clId="{B51B696F-0FF1-4F85-B04F-9BE518031714}" dt="2023-10-17T21:48:54.112" v="1242" actId="20577"/>
          <ac:spMkLst>
            <pc:docMk/>
            <pc:sldMk cId="4090158831" sldId="2146846046"/>
            <ac:spMk id="43" creationId="{22A56C41-842A-1658-2942-14ED944B02E6}"/>
          </ac:spMkLst>
        </pc:spChg>
        <pc:picChg chg="del">
          <ac:chgData name="Leah Montner Dixon" userId="d5b2ae9e-9213-4442-b7df-4db8cbe51e5d" providerId="ADAL" clId="{B51B696F-0FF1-4F85-B04F-9BE518031714}" dt="2023-10-12T19:47:15.031" v="160" actId="478"/>
          <ac:picMkLst>
            <pc:docMk/>
            <pc:sldMk cId="4090158831" sldId="2146846046"/>
            <ac:picMk id="2" creationId="{06CEDF0A-D03C-E28C-8382-06185E8D0B55}"/>
          </ac:picMkLst>
        </pc:picChg>
        <pc:picChg chg="add mod">
          <ac:chgData name="Leah Montner Dixon" userId="d5b2ae9e-9213-4442-b7df-4db8cbe51e5d" providerId="ADAL" clId="{B51B696F-0FF1-4F85-B04F-9BE518031714}" dt="2023-10-12T19:47:15.278" v="161"/>
          <ac:picMkLst>
            <pc:docMk/>
            <pc:sldMk cId="4090158831" sldId="2146846046"/>
            <ac:picMk id="16" creationId="{DC764190-90F5-AC18-AAC5-84534FEBAAAB}"/>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B51B696F-0FF1-4F85-B04F-9BE518031714}" dt="2023-10-17T21:53:11.867" v="1243"/>
              <pc2:cmMkLst xmlns:pc2="http://schemas.microsoft.com/office/powerpoint/2019/9/main/command">
                <pc:docMk/>
                <pc:sldMk cId="4090158831" sldId="2146846046"/>
                <pc2:cmMk id="{EF34BA3A-8381-4B9C-8E77-27EDAA326C80}"/>
              </pc2:cmMkLst>
              <pc226:cmRplyChg chg="add">
                <pc226:chgData name="Leah Montner Dixon" userId="d5b2ae9e-9213-4442-b7df-4db8cbe51e5d" providerId="ADAL" clId="{B51B696F-0FF1-4F85-B04F-9BE518031714}" dt="2023-10-17T21:53:11.867" v="1243"/>
                <pc2:cmRplyMkLst xmlns:pc2="http://schemas.microsoft.com/office/powerpoint/2019/9/main/command">
                  <pc:docMk/>
                  <pc:sldMk cId="4090158831" sldId="2146846046"/>
                  <pc2:cmMk id="{EF34BA3A-8381-4B9C-8E77-27EDAA326C80}"/>
                  <pc2:cmRplyMk id="{A5A685DD-FE3D-4ACA-BB1F-F9C6BFA848B8}"/>
                </pc2:cmRplyMkLst>
              </pc226:cmRplyChg>
            </pc226:cmChg>
            <pc226:cmChg xmlns:pc226="http://schemas.microsoft.com/office/powerpoint/2022/06/main/command" chg="">
              <pc226:chgData name="Leah Montner Dixon" userId="d5b2ae9e-9213-4442-b7df-4db8cbe51e5d" providerId="ADAL" clId="{B51B696F-0FF1-4F85-B04F-9BE518031714}" dt="2023-10-17T21:46:45.102" v="1219"/>
              <pc2:cmMkLst xmlns:pc2="http://schemas.microsoft.com/office/powerpoint/2019/9/main/command">
                <pc:docMk/>
                <pc:sldMk cId="4090158831" sldId="2146846046"/>
                <pc2:cmMk id="{4EE46C57-1117-4BB5-9F3A-4D61828119FB}"/>
              </pc2:cmMkLst>
              <pc226:cmRplyChg chg="add">
                <pc226:chgData name="Leah Montner Dixon" userId="d5b2ae9e-9213-4442-b7df-4db8cbe51e5d" providerId="ADAL" clId="{B51B696F-0FF1-4F85-B04F-9BE518031714}" dt="2023-10-17T21:46:45.102" v="1219"/>
                <pc2:cmRplyMkLst xmlns:pc2="http://schemas.microsoft.com/office/powerpoint/2019/9/main/command">
                  <pc:docMk/>
                  <pc:sldMk cId="4090158831" sldId="2146846046"/>
                  <pc2:cmMk id="{4EE46C57-1117-4BB5-9F3A-4D61828119FB}"/>
                  <pc2:cmRplyMk id="{4D016370-3CCB-42A4-A370-51CF3FEA4947}"/>
                </pc2:cmRplyMkLst>
              </pc226:cmRplyChg>
            </pc226:cmChg>
          </p:ext>
        </pc:extLst>
      </pc:sldChg>
      <pc:sldChg chg="addSp delSp modSp add mod delCm modCm">
        <pc:chgData name="Leah Montner Dixon" userId="d5b2ae9e-9213-4442-b7df-4db8cbe51e5d" providerId="ADAL" clId="{B51B696F-0FF1-4F85-B04F-9BE518031714}" dt="2023-10-12T19:42:57.540" v="131"/>
        <pc:sldMkLst>
          <pc:docMk/>
          <pc:sldMk cId="1633556837" sldId="2146846047"/>
        </pc:sldMkLst>
        <pc:spChg chg="mod">
          <ac:chgData name="Leah Montner Dixon" userId="d5b2ae9e-9213-4442-b7df-4db8cbe51e5d" providerId="ADAL" clId="{B51B696F-0FF1-4F85-B04F-9BE518031714}" dt="2023-10-12T19:02:26.520" v="116" actId="207"/>
          <ac:spMkLst>
            <pc:docMk/>
            <pc:sldMk cId="1633556837" sldId="2146846047"/>
            <ac:spMk id="4" creationId="{266BE989-FC87-6742-2706-6F3C1333D0C1}"/>
          </ac:spMkLst>
        </pc:spChg>
        <pc:spChg chg="del">
          <ac:chgData name="Leah Montner Dixon" userId="d5b2ae9e-9213-4442-b7df-4db8cbe51e5d" providerId="ADAL" clId="{B51B696F-0FF1-4F85-B04F-9BE518031714}" dt="2023-10-12T19:42:14.198" v="122" actId="478"/>
          <ac:spMkLst>
            <pc:docMk/>
            <pc:sldMk cId="1633556837" sldId="2146846047"/>
            <ac:spMk id="6" creationId="{8AE7C724-9715-ED17-AA8D-885F6B05A3BA}"/>
          </ac:spMkLst>
        </pc:spChg>
        <pc:spChg chg="add mod">
          <ac:chgData name="Leah Montner Dixon" userId="d5b2ae9e-9213-4442-b7df-4db8cbe51e5d" providerId="ADAL" clId="{B51B696F-0FF1-4F85-B04F-9BE518031714}" dt="2023-10-12T19:42:14.593" v="124"/>
          <ac:spMkLst>
            <pc:docMk/>
            <pc:sldMk cId="1633556837" sldId="2146846047"/>
            <ac:spMk id="7" creationId="{674050FB-3DDF-A83E-8182-CA2A03B38B50}"/>
          </ac:spMkLst>
        </pc:spChg>
        <pc:spChg chg="del">
          <ac:chgData name="Leah Montner Dixon" userId="d5b2ae9e-9213-4442-b7df-4db8cbe51e5d" providerId="ADAL" clId="{B51B696F-0FF1-4F85-B04F-9BE518031714}" dt="2023-10-12T19:42:14.198" v="122" actId="478"/>
          <ac:spMkLst>
            <pc:docMk/>
            <pc:sldMk cId="1633556837" sldId="2146846047"/>
            <ac:spMk id="9" creationId="{C1F764FD-64FF-BFE9-A1C6-6C9CB0D2CCF5}"/>
          </ac:spMkLst>
        </pc:spChg>
        <pc:spChg chg="add mod">
          <ac:chgData name="Leah Montner Dixon" userId="d5b2ae9e-9213-4442-b7df-4db8cbe51e5d" providerId="ADAL" clId="{B51B696F-0FF1-4F85-B04F-9BE518031714}" dt="2023-10-12T19:42:14.593" v="124"/>
          <ac:spMkLst>
            <pc:docMk/>
            <pc:sldMk cId="1633556837" sldId="2146846047"/>
            <ac:spMk id="10" creationId="{43B06D02-867E-0DFA-0B71-A4D5FAA953B4}"/>
          </ac:spMkLst>
        </pc:spChg>
        <pc:picChg chg="add mod">
          <ac:chgData name="Leah Montner Dixon" userId="d5b2ae9e-9213-4442-b7df-4db8cbe51e5d" providerId="ADAL" clId="{B51B696F-0FF1-4F85-B04F-9BE518031714}" dt="2023-10-12T19:42:14.593" v="124"/>
          <ac:picMkLst>
            <pc:docMk/>
            <pc:sldMk cId="1633556837" sldId="2146846047"/>
            <ac:picMk id="2" creationId="{D350C91D-4267-B7D8-C0F3-8C26E27BC744}"/>
          </ac:picMkLst>
        </pc:picChg>
        <pc:picChg chg="del">
          <ac:chgData name="Leah Montner Dixon" userId="d5b2ae9e-9213-4442-b7df-4db8cbe51e5d" providerId="ADAL" clId="{B51B696F-0FF1-4F85-B04F-9BE518031714}" dt="2023-10-12T19:42:14.198" v="122" actId="478"/>
          <ac:picMkLst>
            <pc:docMk/>
            <pc:sldMk cId="1633556837" sldId="2146846047"/>
            <ac:picMk id="5" creationId="{22CDCFBA-CEBB-F1F5-923E-0EBF2329F958}"/>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B51B696F-0FF1-4F85-B04F-9BE518031714}" dt="2023-10-12T19:02:38.348" v="117"/>
              <pc2:cmMkLst xmlns:pc2="http://schemas.microsoft.com/office/powerpoint/2019/9/main/command">
                <pc:docMk/>
                <pc:sldMk cId="1633556837" sldId="2146846047"/>
                <pc2:cmMk id="{3F4BADDA-67FD-447E-B912-5B6661B921A8}"/>
              </pc2:cmMkLst>
              <pc226:cmRplyChg chg="add">
                <pc226:chgData name="Leah Montner Dixon" userId="d5b2ae9e-9213-4442-b7df-4db8cbe51e5d" providerId="ADAL" clId="{B51B696F-0FF1-4F85-B04F-9BE518031714}" dt="2023-10-12T19:02:38.348" v="117"/>
                <pc2:cmRplyMkLst xmlns:pc2="http://schemas.microsoft.com/office/powerpoint/2019/9/main/command">
                  <pc:docMk/>
                  <pc:sldMk cId="1633556837" sldId="2146846047"/>
                  <pc2:cmMk id="{3F4BADDA-67FD-447E-B912-5B6661B921A8}"/>
                  <pc2:cmRplyMk id="{F46AB124-8054-4B01-8F51-5FB3E29C6E6F}"/>
                </pc2:cmRplyMkLst>
              </pc226:cmRplyChg>
            </pc226:cmChg>
            <pc226:cmChg xmlns:pc226="http://schemas.microsoft.com/office/powerpoint/2022/06/main/command" chg="del mod">
              <pc226:chgData name="Leah Montner Dixon" userId="d5b2ae9e-9213-4442-b7df-4db8cbe51e5d" providerId="ADAL" clId="{B51B696F-0FF1-4F85-B04F-9BE518031714}" dt="2023-10-12T19:42:57.540" v="131"/>
              <pc2:cmMkLst xmlns:pc2="http://schemas.microsoft.com/office/powerpoint/2019/9/main/command">
                <pc:docMk/>
                <pc:sldMk cId="1633556837" sldId="2146846047"/>
                <pc2:cmMk id="{D6C53EEB-53E1-4579-8D19-79F1D49B697D}"/>
              </pc2:cmMkLst>
            </pc226:cmChg>
          </p:ext>
        </pc:extLst>
      </pc:sldChg>
      <pc:sldChg chg="addSp delSp modSp mod modCm">
        <pc:chgData name="Leah Montner Dixon" userId="d5b2ae9e-9213-4442-b7df-4db8cbe51e5d" providerId="ADAL" clId="{B51B696F-0FF1-4F85-B04F-9BE518031714}" dt="2023-10-18T17:13:45.754" v="1459" actId="255"/>
        <pc:sldMkLst>
          <pc:docMk/>
          <pc:sldMk cId="2591576866" sldId="2146846053"/>
        </pc:sldMkLst>
        <pc:spChg chg="add mod">
          <ac:chgData name="Leah Montner Dixon" userId="d5b2ae9e-9213-4442-b7df-4db8cbe51e5d" providerId="ADAL" clId="{B51B696F-0FF1-4F85-B04F-9BE518031714}" dt="2023-10-17T21:44:52.625" v="1217" actId="208"/>
          <ac:spMkLst>
            <pc:docMk/>
            <pc:sldMk cId="2591576866" sldId="2146846053"/>
            <ac:spMk id="9" creationId="{EF9FAEE8-0FD9-4ECB-A2D8-537137B56371}"/>
          </ac:spMkLst>
        </pc:spChg>
        <pc:spChg chg="mod">
          <ac:chgData name="Leah Montner Dixon" userId="d5b2ae9e-9213-4442-b7df-4db8cbe51e5d" providerId="ADAL" clId="{B51B696F-0FF1-4F85-B04F-9BE518031714}" dt="2023-10-17T21:42:48.418" v="1177" actId="1076"/>
          <ac:spMkLst>
            <pc:docMk/>
            <pc:sldMk cId="2591576866" sldId="2146846053"/>
            <ac:spMk id="10" creationId="{9E1CA8EF-9647-04C0-12EF-9C1BCD84169A}"/>
          </ac:spMkLst>
        </pc:spChg>
        <pc:spChg chg="add mod">
          <ac:chgData name="Leah Montner Dixon" userId="d5b2ae9e-9213-4442-b7df-4db8cbe51e5d" providerId="ADAL" clId="{B51B696F-0FF1-4F85-B04F-9BE518031714}" dt="2023-10-17T21:44:52.625" v="1217" actId="208"/>
          <ac:spMkLst>
            <pc:docMk/>
            <pc:sldMk cId="2591576866" sldId="2146846053"/>
            <ac:spMk id="11" creationId="{DD5DE1D8-59F5-E618-1515-0DD92B3934E3}"/>
          </ac:spMkLst>
        </pc:spChg>
        <pc:spChg chg="del">
          <ac:chgData name="Leah Montner Dixon" userId="d5b2ae9e-9213-4442-b7df-4db8cbe51e5d" providerId="ADAL" clId="{B51B696F-0FF1-4F85-B04F-9BE518031714}" dt="2023-10-17T21:42:12.114" v="1165" actId="478"/>
          <ac:spMkLst>
            <pc:docMk/>
            <pc:sldMk cId="2591576866" sldId="2146846053"/>
            <ac:spMk id="18" creationId="{B029A60E-A8B5-816F-0D15-1EF9B1944B16}"/>
          </ac:spMkLst>
        </pc:spChg>
        <pc:spChg chg="del">
          <ac:chgData name="Leah Montner Dixon" userId="d5b2ae9e-9213-4442-b7df-4db8cbe51e5d" providerId="ADAL" clId="{B51B696F-0FF1-4F85-B04F-9BE518031714}" dt="2023-10-17T21:34:27.285" v="1021" actId="478"/>
          <ac:spMkLst>
            <pc:docMk/>
            <pc:sldMk cId="2591576866" sldId="2146846053"/>
            <ac:spMk id="20" creationId="{AB86009E-CAD8-7E14-689A-9AE6C8A9A0E6}"/>
          </ac:spMkLst>
        </pc:spChg>
        <pc:spChg chg="del mod">
          <ac:chgData name="Leah Montner Dixon" userId="d5b2ae9e-9213-4442-b7df-4db8cbe51e5d" providerId="ADAL" clId="{B51B696F-0FF1-4F85-B04F-9BE518031714}" dt="2023-10-17T21:42:15.561" v="1167" actId="478"/>
          <ac:spMkLst>
            <pc:docMk/>
            <pc:sldMk cId="2591576866" sldId="2146846053"/>
            <ac:spMk id="24" creationId="{3F7E5A68-4CAB-538C-C886-6E5ECED48061}"/>
          </ac:spMkLst>
        </pc:spChg>
        <pc:spChg chg="add mod ord">
          <ac:chgData name="Leah Montner Dixon" userId="d5b2ae9e-9213-4442-b7df-4db8cbe51e5d" providerId="ADAL" clId="{B51B696F-0FF1-4F85-B04F-9BE518031714}" dt="2023-10-17T21:34:23.434" v="1020"/>
          <ac:spMkLst>
            <pc:docMk/>
            <pc:sldMk cId="2591576866" sldId="2146846053"/>
            <ac:spMk id="31" creationId="{BAC3145D-D7AA-8736-7CD9-14E896511777}"/>
          </ac:spMkLst>
        </pc:spChg>
        <pc:spChg chg="mod">
          <ac:chgData name="Leah Montner Dixon" userId="d5b2ae9e-9213-4442-b7df-4db8cbe51e5d" providerId="ADAL" clId="{B51B696F-0FF1-4F85-B04F-9BE518031714}" dt="2023-10-17T21:44:52.625" v="1217" actId="208"/>
          <ac:spMkLst>
            <pc:docMk/>
            <pc:sldMk cId="2591576866" sldId="2146846053"/>
            <ac:spMk id="41" creationId="{A9635659-F5EB-FC45-CDAE-18F56E9F306F}"/>
          </ac:spMkLst>
        </pc:spChg>
        <pc:spChg chg="mod">
          <ac:chgData name="Leah Montner Dixon" userId="d5b2ae9e-9213-4442-b7df-4db8cbe51e5d" providerId="ADAL" clId="{B51B696F-0FF1-4F85-B04F-9BE518031714}" dt="2023-10-17T21:44:52.625" v="1217" actId="208"/>
          <ac:spMkLst>
            <pc:docMk/>
            <pc:sldMk cId="2591576866" sldId="2146846053"/>
            <ac:spMk id="42" creationId="{85E86B3B-7836-078D-DAC2-F8F905E7A976}"/>
          </ac:spMkLst>
        </pc:spChg>
        <pc:spChg chg="mod">
          <ac:chgData name="Leah Montner Dixon" userId="d5b2ae9e-9213-4442-b7df-4db8cbe51e5d" providerId="ADAL" clId="{B51B696F-0FF1-4F85-B04F-9BE518031714}" dt="2023-10-17T21:44:52.625" v="1217" actId="208"/>
          <ac:spMkLst>
            <pc:docMk/>
            <pc:sldMk cId="2591576866" sldId="2146846053"/>
            <ac:spMk id="43" creationId="{523A77C3-07BC-6D00-0368-A84FD46944F2}"/>
          </ac:spMkLst>
        </pc:spChg>
        <pc:spChg chg="mod">
          <ac:chgData name="Leah Montner Dixon" userId="d5b2ae9e-9213-4442-b7df-4db8cbe51e5d" providerId="ADAL" clId="{B51B696F-0FF1-4F85-B04F-9BE518031714}" dt="2023-10-17T21:44:52.625" v="1217" actId="208"/>
          <ac:spMkLst>
            <pc:docMk/>
            <pc:sldMk cId="2591576866" sldId="2146846053"/>
            <ac:spMk id="44" creationId="{FB972AA9-1168-E705-A1B3-644222D238D7}"/>
          </ac:spMkLst>
        </pc:spChg>
        <pc:spChg chg="mod">
          <ac:chgData name="Leah Montner Dixon" userId="d5b2ae9e-9213-4442-b7df-4db8cbe51e5d" providerId="ADAL" clId="{B51B696F-0FF1-4F85-B04F-9BE518031714}" dt="2023-10-17T21:44:52.625" v="1217" actId="208"/>
          <ac:spMkLst>
            <pc:docMk/>
            <pc:sldMk cId="2591576866" sldId="2146846053"/>
            <ac:spMk id="45" creationId="{FCD7B3F5-D11E-4985-D8E4-634CF14A6DA5}"/>
          </ac:spMkLst>
        </pc:spChg>
        <pc:spChg chg="mod">
          <ac:chgData name="Leah Montner Dixon" userId="d5b2ae9e-9213-4442-b7df-4db8cbe51e5d" providerId="ADAL" clId="{B51B696F-0FF1-4F85-B04F-9BE518031714}" dt="2023-10-17T21:44:52.625" v="1217" actId="208"/>
          <ac:spMkLst>
            <pc:docMk/>
            <pc:sldMk cId="2591576866" sldId="2146846053"/>
            <ac:spMk id="55" creationId="{8C8C906D-3C6B-6041-5AD0-3215259A9A36}"/>
          </ac:spMkLst>
        </pc:spChg>
        <pc:spChg chg="mod">
          <ac:chgData name="Leah Montner Dixon" userId="d5b2ae9e-9213-4442-b7df-4db8cbe51e5d" providerId="ADAL" clId="{B51B696F-0FF1-4F85-B04F-9BE518031714}" dt="2023-10-17T21:27:55.795" v="946" actId="12789"/>
          <ac:spMkLst>
            <pc:docMk/>
            <pc:sldMk cId="2591576866" sldId="2146846053"/>
            <ac:spMk id="1027" creationId="{561CB23C-1197-F094-A977-3A04F7712A38}"/>
          </ac:spMkLst>
        </pc:spChg>
        <pc:spChg chg="add del">
          <ac:chgData name="Leah Montner Dixon" userId="d5b2ae9e-9213-4442-b7df-4db8cbe51e5d" providerId="ADAL" clId="{B51B696F-0FF1-4F85-B04F-9BE518031714}" dt="2023-10-17T21:31:16.319" v="982" actId="22"/>
          <ac:spMkLst>
            <pc:docMk/>
            <pc:sldMk cId="2591576866" sldId="2146846053"/>
            <ac:spMk id="1029" creationId="{CE48BECA-C545-8978-F5F6-C9BF8F0BC6A9}"/>
          </ac:spMkLst>
        </pc:spChg>
        <pc:spChg chg="mod">
          <ac:chgData name="Leah Montner Dixon" userId="d5b2ae9e-9213-4442-b7df-4db8cbe51e5d" providerId="ADAL" clId="{B51B696F-0FF1-4F85-B04F-9BE518031714}" dt="2023-10-17T21:28:14.615" v="948" actId="14100"/>
          <ac:spMkLst>
            <pc:docMk/>
            <pc:sldMk cId="2591576866" sldId="2146846053"/>
            <ac:spMk id="1030" creationId="{47533BDF-293D-3BAE-99B4-1BB498A684BE}"/>
          </ac:spMkLst>
        </pc:spChg>
        <pc:spChg chg="mod">
          <ac:chgData name="Leah Montner Dixon" userId="d5b2ae9e-9213-4442-b7df-4db8cbe51e5d" providerId="ADAL" clId="{B51B696F-0FF1-4F85-B04F-9BE518031714}" dt="2023-10-17T21:27:55.795" v="946" actId="12789"/>
          <ac:spMkLst>
            <pc:docMk/>
            <pc:sldMk cId="2591576866" sldId="2146846053"/>
            <ac:spMk id="1031" creationId="{09711ABD-0E08-A039-01B1-6599B25256DC}"/>
          </ac:spMkLst>
        </pc:spChg>
        <pc:spChg chg="add mod">
          <ac:chgData name="Leah Montner Dixon" userId="d5b2ae9e-9213-4442-b7df-4db8cbe51e5d" providerId="ADAL" clId="{B51B696F-0FF1-4F85-B04F-9BE518031714}" dt="2023-10-17T21:34:16.312" v="1019"/>
          <ac:spMkLst>
            <pc:docMk/>
            <pc:sldMk cId="2591576866" sldId="2146846053"/>
            <ac:spMk id="1033" creationId="{A71F7022-0B3F-A2FE-3C9C-E7538AD2461F}"/>
          </ac:spMkLst>
        </pc:spChg>
        <pc:spChg chg="mod">
          <ac:chgData name="Leah Montner Dixon" userId="d5b2ae9e-9213-4442-b7df-4db8cbe51e5d" providerId="ADAL" clId="{B51B696F-0FF1-4F85-B04F-9BE518031714}" dt="2023-10-17T21:38:55.917" v="1120" actId="164"/>
          <ac:spMkLst>
            <pc:docMk/>
            <pc:sldMk cId="2591576866" sldId="2146846053"/>
            <ac:spMk id="1035" creationId="{763AAFE4-60F5-0BAA-25F4-086E791F6405}"/>
          </ac:spMkLst>
        </pc:spChg>
        <pc:spChg chg="mod">
          <ac:chgData name="Leah Montner Dixon" userId="d5b2ae9e-9213-4442-b7df-4db8cbe51e5d" providerId="ADAL" clId="{B51B696F-0FF1-4F85-B04F-9BE518031714}" dt="2023-10-17T21:38:55.917" v="1120" actId="164"/>
          <ac:spMkLst>
            <pc:docMk/>
            <pc:sldMk cId="2591576866" sldId="2146846053"/>
            <ac:spMk id="1037" creationId="{6394B66C-6F7E-0B92-250E-548221781612}"/>
          </ac:spMkLst>
        </pc:spChg>
        <pc:spChg chg="mod">
          <ac:chgData name="Leah Montner Dixon" userId="d5b2ae9e-9213-4442-b7df-4db8cbe51e5d" providerId="ADAL" clId="{B51B696F-0FF1-4F85-B04F-9BE518031714}" dt="2023-10-17T21:38:55.917" v="1120" actId="164"/>
          <ac:spMkLst>
            <pc:docMk/>
            <pc:sldMk cId="2591576866" sldId="2146846053"/>
            <ac:spMk id="1038" creationId="{EADFA554-0AE2-0FC3-3C4D-297394509935}"/>
          </ac:spMkLst>
        </pc:spChg>
        <pc:spChg chg="add mod">
          <ac:chgData name="Leah Montner Dixon" userId="d5b2ae9e-9213-4442-b7df-4db8cbe51e5d" providerId="ADAL" clId="{B51B696F-0FF1-4F85-B04F-9BE518031714}" dt="2023-10-17T21:33:14.422" v="1012" actId="164"/>
          <ac:spMkLst>
            <pc:docMk/>
            <pc:sldMk cId="2591576866" sldId="2146846053"/>
            <ac:spMk id="1043" creationId="{8556AAB7-A5E6-FF87-BAE6-607D500A559F}"/>
          </ac:spMkLst>
        </pc:spChg>
        <pc:spChg chg="mod">
          <ac:chgData name="Leah Montner Dixon" userId="d5b2ae9e-9213-4442-b7df-4db8cbe51e5d" providerId="ADAL" clId="{B51B696F-0FF1-4F85-B04F-9BE518031714}" dt="2023-10-17T21:27:55.795" v="946" actId="12789"/>
          <ac:spMkLst>
            <pc:docMk/>
            <pc:sldMk cId="2591576866" sldId="2146846053"/>
            <ac:spMk id="1048" creationId="{E460A9D7-C22B-BA47-3A2F-22495C608BCC}"/>
          </ac:spMkLst>
        </pc:spChg>
        <pc:spChg chg="mod">
          <ac:chgData name="Leah Montner Dixon" userId="d5b2ae9e-9213-4442-b7df-4db8cbe51e5d" providerId="ADAL" clId="{B51B696F-0FF1-4F85-B04F-9BE518031714}" dt="2023-10-17T21:27:55.795" v="946" actId="12789"/>
          <ac:spMkLst>
            <pc:docMk/>
            <pc:sldMk cId="2591576866" sldId="2146846053"/>
            <ac:spMk id="1049" creationId="{BAA0273D-A270-D8DE-F3EB-2AAC079ACA90}"/>
          </ac:spMkLst>
        </pc:spChg>
        <pc:spChg chg="mod">
          <ac:chgData name="Leah Montner Dixon" userId="d5b2ae9e-9213-4442-b7df-4db8cbe51e5d" providerId="ADAL" clId="{B51B696F-0FF1-4F85-B04F-9BE518031714}" dt="2023-10-17T21:27:55.795" v="946" actId="12789"/>
          <ac:spMkLst>
            <pc:docMk/>
            <pc:sldMk cId="2591576866" sldId="2146846053"/>
            <ac:spMk id="1050" creationId="{800606E8-518D-B634-ED7B-AFA56A968452}"/>
          </ac:spMkLst>
        </pc:spChg>
        <pc:spChg chg="mod">
          <ac:chgData name="Leah Montner Dixon" userId="d5b2ae9e-9213-4442-b7df-4db8cbe51e5d" providerId="ADAL" clId="{B51B696F-0FF1-4F85-B04F-9BE518031714}" dt="2023-10-17T21:37:24.609" v="1101" actId="14100"/>
          <ac:spMkLst>
            <pc:docMk/>
            <pc:sldMk cId="2591576866" sldId="2146846053"/>
            <ac:spMk id="1058" creationId="{FFDCEE77-39D8-C529-4571-658D5A9E9DB1}"/>
          </ac:spMkLst>
        </pc:spChg>
        <pc:spChg chg="mod">
          <ac:chgData name="Leah Montner Dixon" userId="d5b2ae9e-9213-4442-b7df-4db8cbe51e5d" providerId="ADAL" clId="{B51B696F-0FF1-4F85-B04F-9BE518031714}" dt="2023-10-18T17:13:45.754" v="1459" actId="255"/>
          <ac:spMkLst>
            <pc:docMk/>
            <pc:sldMk cId="2591576866" sldId="2146846053"/>
            <ac:spMk id="1060" creationId="{C9296337-B019-BFEE-787D-A52A74A360F3}"/>
          </ac:spMkLst>
        </pc:spChg>
        <pc:spChg chg="mod">
          <ac:chgData name="Leah Montner Dixon" userId="d5b2ae9e-9213-4442-b7df-4db8cbe51e5d" providerId="ADAL" clId="{B51B696F-0FF1-4F85-B04F-9BE518031714}" dt="2023-10-17T21:37:38.440" v="1104" actId="1076"/>
          <ac:spMkLst>
            <pc:docMk/>
            <pc:sldMk cId="2591576866" sldId="2146846053"/>
            <ac:spMk id="1061" creationId="{3119FA58-C38E-0CDA-E57A-35DB6DE24F16}"/>
          </ac:spMkLst>
        </pc:spChg>
        <pc:spChg chg="add mod">
          <ac:chgData name="Leah Montner Dixon" userId="d5b2ae9e-9213-4442-b7df-4db8cbe51e5d" providerId="ADAL" clId="{B51B696F-0FF1-4F85-B04F-9BE518031714}" dt="2023-10-17T21:42:42.823" v="1175" actId="164"/>
          <ac:spMkLst>
            <pc:docMk/>
            <pc:sldMk cId="2591576866" sldId="2146846053"/>
            <ac:spMk id="1063" creationId="{79AC26CE-982B-6270-3BB7-F9FAA37714D7}"/>
          </ac:spMkLst>
        </pc:spChg>
        <pc:spChg chg="mod">
          <ac:chgData name="Leah Montner Dixon" userId="d5b2ae9e-9213-4442-b7df-4db8cbe51e5d" providerId="ADAL" clId="{B51B696F-0FF1-4F85-B04F-9BE518031714}" dt="2023-10-17T21:43:04.982" v="1213" actId="1037"/>
          <ac:spMkLst>
            <pc:docMk/>
            <pc:sldMk cId="2591576866" sldId="2146846053"/>
            <ac:spMk id="1064" creationId="{6B8F03DA-AB89-77FE-2E73-3A28CDD50264}"/>
          </ac:spMkLst>
        </pc:spChg>
        <pc:spChg chg="mod">
          <ac:chgData name="Leah Montner Dixon" userId="d5b2ae9e-9213-4442-b7df-4db8cbe51e5d" providerId="ADAL" clId="{B51B696F-0FF1-4F85-B04F-9BE518031714}" dt="2023-10-17T21:43:04.982" v="1213" actId="1037"/>
          <ac:spMkLst>
            <pc:docMk/>
            <pc:sldMk cId="2591576866" sldId="2146846053"/>
            <ac:spMk id="1065" creationId="{C3913C6F-07FE-A0B3-571F-5F185261C892}"/>
          </ac:spMkLst>
        </pc:spChg>
        <pc:spChg chg="mod">
          <ac:chgData name="Leah Montner Dixon" userId="d5b2ae9e-9213-4442-b7df-4db8cbe51e5d" providerId="ADAL" clId="{B51B696F-0FF1-4F85-B04F-9BE518031714}" dt="2023-10-17T21:43:04.982" v="1213" actId="1037"/>
          <ac:spMkLst>
            <pc:docMk/>
            <pc:sldMk cId="2591576866" sldId="2146846053"/>
            <ac:spMk id="1066" creationId="{1D620BD7-BB6D-9BE6-C9E9-50705AFD39E2}"/>
          </ac:spMkLst>
        </pc:spChg>
        <pc:spChg chg="del mod">
          <ac:chgData name="Leah Montner Dixon" userId="d5b2ae9e-9213-4442-b7df-4db8cbe51e5d" providerId="ADAL" clId="{B51B696F-0FF1-4F85-B04F-9BE518031714}" dt="2023-10-17T21:33:40.496" v="1017" actId="478"/>
          <ac:spMkLst>
            <pc:docMk/>
            <pc:sldMk cId="2591576866" sldId="2146846053"/>
            <ac:spMk id="1069" creationId="{564E3FC2-D369-6EA2-259A-9157AB2B1993}"/>
          </ac:spMkLst>
        </pc:spChg>
        <pc:spChg chg="del mod">
          <ac:chgData name="Leah Montner Dixon" userId="d5b2ae9e-9213-4442-b7df-4db8cbe51e5d" providerId="ADAL" clId="{B51B696F-0FF1-4F85-B04F-9BE518031714}" dt="2023-10-17T21:33:38.512" v="1016" actId="478"/>
          <ac:spMkLst>
            <pc:docMk/>
            <pc:sldMk cId="2591576866" sldId="2146846053"/>
            <ac:spMk id="1071" creationId="{7A1CC5EC-5560-C868-F953-C2B557063E35}"/>
          </ac:spMkLst>
        </pc:spChg>
        <pc:spChg chg="mod ord">
          <ac:chgData name="Leah Montner Dixon" userId="d5b2ae9e-9213-4442-b7df-4db8cbe51e5d" providerId="ADAL" clId="{B51B696F-0FF1-4F85-B04F-9BE518031714}" dt="2023-10-17T21:42:42.823" v="1175" actId="164"/>
          <ac:spMkLst>
            <pc:docMk/>
            <pc:sldMk cId="2591576866" sldId="2146846053"/>
            <ac:spMk id="1072" creationId="{D2A00185-FC14-12CE-3106-A3D6C538D600}"/>
          </ac:spMkLst>
        </pc:spChg>
        <pc:spChg chg="mod">
          <ac:chgData name="Leah Montner Dixon" userId="d5b2ae9e-9213-4442-b7df-4db8cbe51e5d" providerId="ADAL" clId="{B51B696F-0FF1-4F85-B04F-9BE518031714}" dt="2023-10-17T21:27:55.795" v="946" actId="12789"/>
          <ac:spMkLst>
            <pc:docMk/>
            <pc:sldMk cId="2591576866" sldId="2146846053"/>
            <ac:spMk id="1075" creationId="{44F74422-558A-6C7C-8809-623CD9D0967B}"/>
          </ac:spMkLst>
        </pc:spChg>
        <pc:spChg chg="mod">
          <ac:chgData name="Leah Montner Dixon" userId="d5b2ae9e-9213-4442-b7df-4db8cbe51e5d" providerId="ADAL" clId="{B51B696F-0FF1-4F85-B04F-9BE518031714}" dt="2023-10-17T21:27:55.795" v="946" actId="12789"/>
          <ac:spMkLst>
            <pc:docMk/>
            <pc:sldMk cId="2591576866" sldId="2146846053"/>
            <ac:spMk id="1077" creationId="{35F5AB9A-EC91-51E9-015F-9CC0F57A2F65}"/>
          </ac:spMkLst>
        </pc:spChg>
        <pc:spChg chg="mod">
          <ac:chgData name="Leah Montner Dixon" userId="d5b2ae9e-9213-4442-b7df-4db8cbe51e5d" providerId="ADAL" clId="{B51B696F-0FF1-4F85-B04F-9BE518031714}" dt="2023-10-17T21:27:55.795" v="946" actId="12789"/>
          <ac:spMkLst>
            <pc:docMk/>
            <pc:sldMk cId="2591576866" sldId="2146846053"/>
            <ac:spMk id="1078" creationId="{9446F2D3-0B93-0718-ED69-2B52A5EAC9B3}"/>
          </ac:spMkLst>
        </pc:spChg>
        <pc:spChg chg="mod">
          <ac:chgData name="Leah Montner Dixon" userId="d5b2ae9e-9213-4442-b7df-4db8cbe51e5d" providerId="ADAL" clId="{B51B696F-0FF1-4F85-B04F-9BE518031714}" dt="2023-10-17T21:43:09.111" v="1214" actId="14100"/>
          <ac:spMkLst>
            <pc:docMk/>
            <pc:sldMk cId="2591576866" sldId="2146846053"/>
            <ac:spMk id="1082" creationId="{1DB8F43A-0C8A-0877-776E-84A3C4189325}"/>
          </ac:spMkLst>
        </pc:spChg>
        <pc:spChg chg="mod">
          <ac:chgData name="Leah Montner Dixon" userId="d5b2ae9e-9213-4442-b7df-4db8cbe51e5d" providerId="ADAL" clId="{B51B696F-0FF1-4F85-B04F-9BE518031714}" dt="2023-10-17T21:43:11.886" v="1215" actId="14100"/>
          <ac:spMkLst>
            <pc:docMk/>
            <pc:sldMk cId="2591576866" sldId="2146846053"/>
            <ac:spMk id="1083" creationId="{F6B8B208-1F15-2CF2-9E4A-DADD4030BBB0}"/>
          </ac:spMkLst>
        </pc:spChg>
        <pc:spChg chg="mod">
          <ac:chgData name="Leah Montner Dixon" userId="d5b2ae9e-9213-4442-b7df-4db8cbe51e5d" providerId="ADAL" clId="{B51B696F-0FF1-4F85-B04F-9BE518031714}" dt="2023-10-17T21:17:28.360" v="856" actId="1076"/>
          <ac:spMkLst>
            <pc:docMk/>
            <pc:sldMk cId="2591576866" sldId="2146846053"/>
            <ac:spMk id="1085" creationId="{DD06AF37-C339-545D-F891-26EF6F4462BA}"/>
          </ac:spMkLst>
        </pc:spChg>
        <pc:grpChg chg="add mod">
          <ac:chgData name="Leah Montner Dixon" userId="d5b2ae9e-9213-4442-b7df-4db8cbe51e5d" providerId="ADAL" clId="{B51B696F-0FF1-4F85-B04F-9BE518031714}" dt="2023-10-17T21:36:04.894" v="1064" actId="1037"/>
          <ac:grpSpMkLst>
            <pc:docMk/>
            <pc:sldMk cId="2591576866" sldId="2146846053"/>
            <ac:grpSpMk id="32" creationId="{303E5269-AEAC-1714-0D3C-2435DD9BBEB6}"/>
          </ac:grpSpMkLst>
        </pc:grpChg>
        <pc:grpChg chg="add mod">
          <ac:chgData name="Leah Montner Dixon" userId="d5b2ae9e-9213-4442-b7df-4db8cbe51e5d" providerId="ADAL" clId="{B51B696F-0FF1-4F85-B04F-9BE518031714}" dt="2023-10-17T21:43:04.982" v="1213" actId="1037"/>
          <ac:grpSpMkLst>
            <pc:docMk/>
            <pc:sldMk cId="2591576866" sldId="2146846053"/>
            <ac:grpSpMk id="33" creationId="{FB60CE1F-8B62-6327-CCE9-5EE6023D8DF5}"/>
          </ac:grpSpMkLst>
        </pc:grpChg>
        <pc:grpChg chg="add mod">
          <ac:chgData name="Leah Montner Dixon" userId="d5b2ae9e-9213-4442-b7df-4db8cbe51e5d" providerId="ADAL" clId="{B51B696F-0FF1-4F85-B04F-9BE518031714}" dt="2023-10-17T21:38:37.088" v="1118" actId="1076"/>
          <ac:grpSpMkLst>
            <pc:docMk/>
            <pc:sldMk cId="2591576866" sldId="2146846053"/>
            <ac:grpSpMk id="35" creationId="{49F2124F-1163-1968-06A3-992A81014FD8}"/>
          </ac:grpSpMkLst>
        </pc:grpChg>
        <pc:grpChg chg="add mod">
          <ac:chgData name="Leah Montner Dixon" userId="d5b2ae9e-9213-4442-b7df-4db8cbe51e5d" providerId="ADAL" clId="{B51B696F-0FF1-4F85-B04F-9BE518031714}" dt="2023-10-17T21:33:16.115" v="1015" actId="1038"/>
          <ac:grpSpMkLst>
            <pc:docMk/>
            <pc:sldMk cId="2591576866" sldId="2146846053"/>
            <ac:grpSpMk id="1044" creationId="{38CAEC77-B515-09D5-06BA-FA2D84E1E021}"/>
          </ac:grpSpMkLst>
        </pc:grpChg>
        <pc:grpChg chg="mod">
          <ac:chgData name="Leah Montner Dixon" userId="d5b2ae9e-9213-4442-b7df-4db8cbe51e5d" providerId="ADAL" clId="{B51B696F-0FF1-4F85-B04F-9BE518031714}" dt="2023-10-17T21:43:00.490" v="1198" actId="1037"/>
          <ac:grpSpMkLst>
            <pc:docMk/>
            <pc:sldMk cId="2591576866" sldId="2146846053"/>
            <ac:grpSpMk id="1054" creationId="{EEDBE154-E8E4-7141-850E-D23EFADB84E6}"/>
          </ac:grpSpMkLst>
        </pc:grpChg>
        <pc:grpChg chg="add del mod">
          <ac:chgData name="Leah Montner Dixon" userId="d5b2ae9e-9213-4442-b7df-4db8cbe51e5d" providerId="ADAL" clId="{B51B696F-0FF1-4F85-B04F-9BE518031714}" dt="2023-10-17T21:39:21.730" v="1122" actId="478"/>
          <ac:grpSpMkLst>
            <pc:docMk/>
            <pc:sldMk cId="2591576866" sldId="2146846053"/>
            <ac:grpSpMk id="1055" creationId="{B02299DB-A357-EE27-FCE2-D7F322DFC88E}"/>
          </ac:grpSpMkLst>
        </pc:grpChg>
        <pc:grpChg chg="add mod">
          <ac:chgData name="Leah Montner Dixon" userId="d5b2ae9e-9213-4442-b7df-4db8cbe51e5d" providerId="ADAL" clId="{B51B696F-0FF1-4F85-B04F-9BE518031714}" dt="2023-10-17T21:42:42.823" v="1175" actId="164"/>
          <ac:grpSpMkLst>
            <pc:docMk/>
            <pc:sldMk cId="2591576866" sldId="2146846053"/>
            <ac:grpSpMk id="1079" creationId="{1BFE4420-2940-EF5F-BEA4-39FA2822C6F2}"/>
          </ac:grpSpMkLst>
        </pc:grpChg>
        <pc:picChg chg="mod">
          <ac:chgData name="Leah Montner Dixon" userId="d5b2ae9e-9213-4442-b7df-4db8cbe51e5d" providerId="ADAL" clId="{B51B696F-0FF1-4F85-B04F-9BE518031714}" dt="2023-10-17T21:27:55.795" v="946" actId="12789"/>
          <ac:picMkLst>
            <pc:docMk/>
            <pc:sldMk cId="2591576866" sldId="2146846053"/>
            <ac:picMk id="1034" creationId="{A3078A9C-833C-CA3B-6F2F-A6417AF8905D}"/>
          </ac:picMkLst>
        </pc:picChg>
        <pc:picChg chg="mod">
          <ac:chgData name="Leah Montner Dixon" userId="d5b2ae9e-9213-4442-b7df-4db8cbe51e5d" providerId="ADAL" clId="{B51B696F-0FF1-4F85-B04F-9BE518031714}" dt="2023-10-17T21:38:55.917" v="1120" actId="164"/>
          <ac:picMkLst>
            <pc:docMk/>
            <pc:sldMk cId="2591576866" sldId="2146846053"/>
            <ac:picMk id="1039" creationId="{D9B3A17D-5870-3AA5-A0EB-E6231D94F750}"/>
          </ac:picMkLst>
        </pc:picChg>
        <pc:picChg chg="add mod">
          <ac:chgData name="Leah Montner Dixon" userId="d5b2ae9e-9213-4442-b7df-4db8cbe51e5d" providerId="ADAL" clId="{B51B696F-0FF1-4F85-B04F-9BE518031714}" dt="2023-10-17T21:33:14.422" v="1012" actId="164"/>
          <ac:picMkLst>
            <pc:docMk/>
            <pc:sldMk cId="2591576866" sldId="2146846053"/>
            <ac:picMk id="1042" creationId="{F03F29E3-340C-EA19-F831-60A11A94A1C8}"/>
          </ac:picMkLst>
        </pc:picChg>
        <pc:picChg chg="mod">
          <ac:chgData name="Leah Montner Dixon" userId="d5b2ae9e-9213-4442-b7df-4db8cbe51e5d" providerId="ADAL" clId="{B51B696F-0FF1-4F85-B04F-9BE518031714}" dt="2023-10-17T21:27:55.795" v="946" actId="12789"/>
          <ac:picMkLst>
            <pc:docMk/>
            <pc:sldMk cId="2591576866" sldId="2146846053"/>
            <ac:picMk id="1053" creationId="{4B9E0872-5D68-91D9-BBA1-E814755AEA90}"/>
          </ac:picMkLst>
        </pc:picChg>
        <pc:picChg chg="add mod ord">
          <ac:chgData name="Leah Montner Dixon" userId="d5b2ae9e-9213-4442-b7df-4db8cbe51e5d" providerId="ADAL" clId="{B51B696F-0FF1-4F85-B04F-9BE518031714}" dt="2023-10-17T21:42:42.823" v="1175" actId="164"/>
          <ac:picMkLst>
            <pc:docMk/>
            <pc:sldMk cId="2591576866" sldId="2146846053"/>
            <ac:picMk id="1059" creationId="{05F8EE44-199C-8470-9535-70FC7A80053B}"/>
          </ac:picMkLst>
        </pc:picChg>
        <pc:picChg chg="mod">
          <ac:chgData name="Leah Montner Dixon" userId="d5b2ae9e-9213-4442-b7df-4db8cbe51e5d" providerId="ADAL" clId="{B51B696F-0FF1-4F85-B04F-9BE518031714}" dt="2023-10-17T21:37:01.792" v="1087" actId="403"/>
          <ac:picMkLst>
            <pc:docMk/>
            <pc:sldMk cId="2591576866" sldId="2146846053"/>
            <ac:picMk id="1062" creationId="{F26598DB-911D-9FD1-5528-96F1902109B9}"/>
          </ac:picMkLst>
        </pc:picChg>
        <pc:picChg chg="mod">
          <ac:chgData name="Leah Montner Dixon" userId="d5b2ae9e-9213-4442-b7df-4db8cbe51e5d" providerId="ADAL" clId="{B51B696F-0FF1-4F85-B04F-9BE518031714}" dt="2023-10-17T21:43:04.982" v="1213" actId="1037"/>
          <ac:picMkLst>
            <pc:docMk/>
            <pc:sldMk cId="2591576866" sldId="2146846053"/>
            <ac:picMk id="1067" creationId="{FCE728AB-3C5A-856D-0E6F-569BE13F2125}"/>
          </ac:picMkLst>
        </pc:picChg>
        <pc:picChg chg="del mod">
          <ac:chgData name="Leah Montner Dixon" userId="d5b2ae9e-9213-4442-b7df-4db8cbe51e5d" providerId="ADAL" clId="{B51B696F-0FF1-4F85-B04F-9BE518031714}" dt="2023-10-17T21:33:45.184" v="1018" actId="478"/>
          <ac:picMkLst>
            <pc:docMk/>
            <pc:sldMk cId="2591576866" sldId="2146846053"/>
            <ac:picMk id="1070" creationId="{BB4E60A7-2CE0-1299-3F7B-36F1D8356836}"/>
          </ac:picMkLst>
        </pc:picChg>
        <pc:picChg chg="add mod">
          <ac:chgData name="Leah Montner Dixon" userId="d5b2ae9e-9213-4442-b7df-4db8cbe51e5d" providerId="ADAL" clId="{B51B696F-0FF1-4F85-B04F-9BE518031714}" dt="2023-10-17T21:42:42.823" v="1175" actId="164"/>
          <ac:picMkLst>
            <pc:docMk/>
            <pc:sldMk cId="2591576866" sldId="2146846053"/>
            <ac:picMk id="1073" creationId="{4924AE22-C19F-DDAC-630A-0FF349EDF34F}"/>
          </ac:picMkLst>
        </pc:picChg>
        <pc:picChg chg="mod">
          <ac:chgData name="Leah Montner Dixon" userId="d5b2ae9e-9213-4442-b7df-4db8cbe51e5d" providerId="ADAL" clId="{B51B696F-0FF1-4F85-B04F-9BE518031714}" dt="2023-10-17T21:35:29.400" v="1042" actId="14100"/>
          <ac:picMkLst>
            <pc:docMk/>
            <pc:sldMk cId="2591576866" sldId="2146846053"/>
            <ac:picMk id="1076" creationId="{0B743F23-F5C0-1108-28B3-3EA5FED27D0A}"/>
          </ac:picMkLst>
        </pc:picChg>
        <pc:picChg chg="mod">
          <ac:chgData name="Leah Montner Dixon" userId="d5b2ae9e-9213-4442-b7df-4db8cbe51e5d" providerId="ADAL" clId="{B51B696F-0FF1-4F85-B04F-9BE518031714}" dt="2023-10-17T21:43:14.441" v="1216" actId="1076"/>
          <ac:picMkLst>
            <pc:docMk/>
            <pc:sldMk cId="2591576866" sldId="2146846053"/>
            <ac:picMk id="1084" creationId="{FDB1A374-DDEF-926E-D10A-CC7A492FBFB6}"/>
          </ac:picMkLst>
        </pc:picChg>
        <pc:cxnChg chg="add mod">
          <ac:chgData name="Leah Montner Dixon" userId="d5b2ae9e-9213-4442-b7df-4db8cbe51e5d" providerId="ADAL" clId="{B51B696F-0FF1-4F85-B04F-9BE518031714}" dt="2023-10-17T21:28:51.099" v="956" actId="14100"/>
          <ac:cxnSpMkLst>
            <pc:docMk/>
            <pc:sldMk cId="2591576866" sldId="2146846053"/>
            <ac:cxnSpMk id="36" creationId="{32CFF9B6-5A04-1A0B-D91F-8792F48C9182}"/>
          </ac:cxnSpMkLst>
        </pc:cxnChg>
        <pc:cxnChg chg="mod">
          <ac:chgData name="Leah Montner Dixon" userId="d5b2ae9e-9213-4442-b7df-4db8cbe51e5d" providerId="ADAL" clId="{B51B696F-0FF1-4F85-B04F-9BE518031714}" dt="2023-10-17T21:13:04.652" v="668" actId="14100"/>
          <ac:cxnSpMkLst>
            <pc:docMk/>
            <pc:sldMk cId="2591576866" sldId="2146846053"/>
            <ac:cxnSpMk id="40" creationId="{0C30D414-3488-74B3-0C71-4FB0C721036D}"/>
          </ac:cxnSpMkLst>
        </pc:cxnChg>
        <pc:cxnChg chg="mod">
          <ac:chgData name="Leah Montner Dixon" userId="d5b2ae9e-9213-4442-b7df-4db8cbe51e5d" providerId="ADAL" clId="{B51B696F-0FF1-4F85-B04F-9BE518031714}" dt="2023-10-17T21:29:00.644" v="957" actId="14100"/>
          <ac:cxnSpMkLst>
            <pc:docMk/>
            <pc:sldMk cId="2591576866" sldId="2146846053"/>
            <ac:cxnSpMk id="50" creationId="{F105F702-26C4-1812-D0B1-44B88EF95C2B}"/>
          </ac:cxnSpMkLst>
        </pc:cxnChg>
        <pc:cxnChg chg="mod">
          <ac:chgData name="Leah Montner Dixon" userId="d5b2ae9e-9213-4442-b7df-4db8cbe51e5d" providerId="ADAL" clId="{B51B696F-0FF1-4F85-B04F-9BE518031714}" dt="2023-10-17T21:37:48.614" v="1106" actId="14100"/>
          <ac:cxnSpMkLst>
            <pc:docMk/>
            <pc:sldMk cId="2591576866" sldId="2146846053"/>
            <ac:cxnSpMk id="52" creationId="{CF1C4728-3C14-0764-2AD8-5C0BDC046E24}"/>
          </ac:cxnSpMkLst>
        </pc:cxnChg>
        <pc:cxnChg chg="del mod">
          <ac:chgData name="Leah Montner Dixon" userId="d5b2ae9e-9213-4442-b7df-4db8cbe51e5d" providerId="ADAL" clId="{B51B696F-0FF1-4F85-B04F-9BE518031714}" dt="2023-10-17T21:35:48.214" v="1045" actId="478"/>
          <ac:cxnSpMkLst>
            <pc:docMk/>
            <pc:sldMk cId="2591576866" sldId="2146846053"/>
            <ac:cxnSpMk id="56" creationId="{23D97C35-4750-E9DF-E5CE-AD9E467D3E64}"/>
          </ac:cxnSpMkLst>
        </pc:cxnChg>
        <pc:cxnChg chg="mod">
          <ac:chgData name="Leah Montner Dixon" userId="d5b2ae9e-9213-4442-b7df-4db8cbe51e5d" providerId="ADAL" clId="{B51B696F-0FF1-4F85-B04F-9BE518031714}" dt="2023-10-17T21:38:13.236" v="1115" actId="1035"/>
          <ac:cxnSpMkLst>
            <pc:docMk/>
            <pc:sldMk cId="2591576866" sldId="2146846053"/>
            <ac:cxnSpMk id="58" creationId="{6C107184-665F-F55D-120B-AD8B796750BB}"/>
          </ac:cxnSpMkLst>
        </pc:cxnChg>
        <pc:cxnChg chg="mod">
          <ac:chgData name="Leah Montner Dixon" userId="d5b2ae9e-9213-4442-b7df-4db8cbe51e5d" providerId="ADAL" clId="{B51B696F-0FF1-4F85-B04F-9BE518031714}" dt="2023-10-17T21:36:04.894" v="1064" actId="1037"/>
          <ac:cxnSpMkLst>
            <pc:docMk/>
            <pc:sldMk cId="2591576866" sldId="2146846053"/>
            <ac:cxnSpMk id="60" creationId="{504198B7-1A56-0AC2-AF52-22AB71A8B14F}"/>
          </ac:cxnSpMkLst>
        </pc:cxnChg>
        <pc:cxnChg chg="mod">
          <ac:chgData name="Leah Montner Dixon" userId="d5b2ae9e-9213-4442-b7df-4db8cbe51e5d" providerId="ADAL" clId="{B51B696F-0FF1-4F85-B04F-9BE518031714}" dt="2023-10-17T21:35:54.980" v="1046" actId="14100"/>
          <ac:cxnSpMkLst>
            <pc:docMk/>
            <pc:sldMk cId="2591576866" sldId="2146846053"/>
            <ac:cxnSpMk id="1036" creationId="{FD898AA6-F079-5709-7A6B-EB06992E9231}"/>
          </ac:cxnSpMkLst>
        </pc:cxnChg>
        <pc:cxnChg chg="mod">
          <ac:chgData name="Leah Montner Dixon" userId="d5b2ae9e-9213-4442-b7df-4db8cbe51e5d" providerId="ADAL" clId="{B51B696F-0FF1-4F85-B04F-9BE518031714}" dt="2023-10-17T21:38:04.053" v="1111" actId="1036"/>
          <ac:cxnSpMkLst>
            <pc:docMk/>
            <pc:sldMk cId="2591576866" sldId="2146846053"/>
            <ac:cxnSpMk id="1041" creationId="{56EAD202-551B-7315-E49C-58CA13045C48}"/>
          </ac:cxnSpMkLst>
        </pc:cxnChg>
        <pc:cxnChg chg="mod">
          <ac:chgData name="Leah Montner Dixon" userId="d5b2ae9e-9213-4442-b7df-4db8cbe51e5d" providerId="ADAL" clId="{B51B696F-0FF1-4F85-B04F-9BE518031714}" dt="2023-10-17T21:42:36.387" v="1174" actId="1036"/>
          <ac:cxnSpMkLst>
            <pc:docMk/>
            <pc:sldMk cId="2591576866" sldId="2146846053"/>
            <ac:cxnSpMk id="1057" creationId="{613A9CF7-D43D-3546-E5B7-3B4E460B77E4}"/>
          </ac:cxnSpMkLst>
        </pc:cxn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B51B696F-0FF1-4F85-B04F-9BE518031714}" dt="2023-10-17T21:42:15.563" v="1168" actId="2056"/>
              <pc2:cmMkLst xmlns:pc2="http://schemas.microsoft.com/office/powerpoint/2019/9/main/command">
                <pc:docMk/>
                <pc:sldMk cId="2591576866" sldId="2146846053"/>
                <pc2:cmMk id="{E2002D3B-952F-4C65-A633-2281836A431A}"/>
              </pc2:cmMkLst>
            </pc226:cmChg>
            <pc226:cmChg xmlns:pc226="http://schemas.microsoft.com/office/powerpoint/2022/06/main/command" chg="mod">
              <pc226:chgData name="Leah Montner Dixon" userId="d5b2ae9e-9213-4442-b7df-4db8cbe51e5d" providerId="ADAL" clId="{B51B696F-0FF1-4F85-B04F-9BE518031714}" dt="2023-10-17T21:34:36.885" v="1023"/>
              <pc2:cmMkLst xmlns:pc2="http://schemas.microsoft.com/office/powerpoint/2019/9/main/command">
                <pc:docMk/>
                <pc:sldMk cId="2591576866" sldId="2146846053"/>
                <pc2:cmMk id="{0BE80346-DF1A-4018-9334-295434FAC062}"/>
              </pc2:cmMkLst>
              <pc226:cmRplyChg chg="add">
                <pc226:chgData name="Leah Montner Dixon" userId="d5b2ae9e-9213-4442-b7df-4db8cbe51e5d" providerId="ADAL" clId="{B51B696F-0FF1-4F85-B04F-9BE518031714}" dt="2023-10-17T21:34:36.885" v="1023"/>
                <pc2:cmRplyMkLst xmlns:pc2="http://schemas.microsoft.com/office/powerpoint/2019/9/main/command">
                  <pc:docMk/>
                  <pc:sldMk cId="2591576866" sldId="2146846053"/>
                  <pc2:cmMk id="{0BE80346-DF1A-4018-9334-295434FAC062}"/>
                  <pc2:cmRplyMk id="{B9F65078-4E10-469C-A36A-D0BC57C84E34}"/>
                </pc2:cmRplyMkLst>
              </pc226:cmRplyChg>
            </pc226:cmChg>
            <pc226:cmChg xmlns:pc226="http://schemas.microsoft.com/office/powerpoint/2022/06/main/command" chg="mod">
              <pc226:chgData name="Leah Montner Dixon" userId="d5b2ae9e-9213-4442-b7df-4db8cbe51e5d" providerId="ADAL" clId="{B51B696F-0FF1-4F85-B04F-9BE518031714}" dt="2023-10-17T21:42:15.563" v="1168" actId="2056"/>
              <pc2:cmMkLst xmlns:pc2="http://schemas.microsoft.com/office/powerpoint/2019/9/main/command">
                <pc:docMk/>
                <pc:sldMk cId="2591576866" sldId="2146846053"/>
                <pc2:cmMk id="{CFF57CB9-911D-4D68-BAA6-F87F986AC4D3}"/>
              </pc2:cmMkLst>
            </pc226:cmChg>
            <pc226:cmChg xmlns:pc226="http://schemas.microsoft.com/office/powerpoint/2022/06/main/command" chg="mod">
              <pc226:chgData name="Leah Montner Dixon" userId="d5b2ae9e-9213-4442-b7df-4db8cbe51e5d" providerId="ADAL" clId="{B51B696F-0FF1-4F85-B04F-9BE518031714}" dt="2023-10-17T21:42:12.117" v="1166" actId="2056"/>
              <pc2:cmMkLst xmlns:pc2="http://schemas.microsoft.com/office/powerpoint/2019/9/main/command">
                <pc:docMk/>
                <pc:sldMk cId="2591576866" sldId="2146846053"/>
                <pc2:cmMk id="{502716FF-61AE-4D68-808F-0020EA05D078}"/>
              </pc2:cmMkLst>
            </pc226:cmChg>
          </p:ext>
        </pc:extLst>
      </pc:sldChg>
      <pc:sldChg chg="add">
        <pc:chgData name="Leah Montner Dixon" userId="d5b2ae9e-9213-4442-b7df-4db8cbe51e5d" providerId="ADAL" clId="{B51B696F-0FF1-4F85-B04F-9BE518031714}" dt="2023-10-17T21:08:44.727" v="631" actId="2890"/>
        <pc:sldMkLst>
          <pc:docMk/>
          <pc:sldMk cId="462005788" sldId="2146846054"/>
        </pc:sldMkLst>
      </pc:sldChg>
      <pc:sldChg chg="del">
        <pc:chgData name="Leah Montner Dixon" userId="d5b2ae9e-9213-4442-b7df-4db8cbe51e5d" providerId="ADAL" clId="{B51B696F-0FF1-4F85-B04F-9BE518031714}" dt="2023-10-17T21:38:22.930" v="1116" actId="47"/>
        <pc:sldMkLst>
          <pc:docMk/>
          <pc:sldMk cId="1200137231" sldId="2146846054"/>
        </pc:sldMkLst>
      </pc:sldChg>
      <pc:sldChg chg="del">
        <pc:chgData name="Leah Montner Dixon" userId="d5b2ae9e-9213-4442-b7df-4db8cbe51e5d" providerId="ADAL" clId="{B51B696F-0FF1-4F85-B04F-9BE518031714}" dt="2023-10-17T21:45:16.327" v="1218" actId="47"/>
        <pc:sldMkLst>
          <pc:docMk/>
          <pc:sldMk cId="462005788" sldId="2146846055"/>
        </pc:sldMkLst>
      </pc:sldChg>
      <pc:sldChg chg="add del">
        <pc:chgData name="Leah Montner Dixon" userId="d5b2ae9e-9213-4442-b7df-4db8cbe51e5d" providerId="ADAL" clId="{B51B696F-0FF1-4F85-B04F-9BE518031714}" dt="2023-10-12T19:45:54.978" v="140"/>
        <pc:sldMkLst>
          <pc:docMk/>
          <pc:sldMk cId="1666589542" sldId="2146846209"/>
        </pc:sldMkLst>
      </pc:sldChg>
    </pc:docChg>
  </pc:docChgLst>
  <pc:docChgLst>
    <pc:chgData name="Jason Wiese" userId="4bff8d5b-7de6-4655-b397-69b0afc81113" providerId="ADAL" clId="{CDE64CF2-9B2D-4DDE-A414-4BD5B9F84BF8}"/>
    <pc:docChg chg="undo redo custSel delSld modSld sldOrd">
      <pc:chgData name="Jason Wiese" userId="4bff8d5b-7de6-4655-b397-69b0afc81113" providerId="ADAL" clId="{CDE64CF2-9B2D-4DDE-A414-4BD5B9F84BF8}" dt="2023-10-25T14:50:24.026" v="3488" actId="20577"/>
      <pc:docMkLst>
        <pc:docMk/>
      </pc:docMkLst>
      <pc:sldChg chg="del">
        <pc:chgData name="Jason Wiese" userId="4bff8d5b-7de6-4655-b397-69b0afc81113" providerId="ADAL" clId="{CDE64CF2-9B2D-4DDE-A414-4BD5B9F84BF8}" dt="2023-10-16T06:07:00.410" v="636" actId="47"/>
        <pc:sldMkLst>
          <pc:docMk/>
          <pc:sldMk cId="1730667572" sldId="2144328475"/>
        </pc:sldMkLst>
      </pc:sldChg>
      <pc:sldChg chg="addSp delSp modSp mod addCm delCm">
        <pc:chgData name="Jason Wiese" userId="4bff8d5b-7de6-4655-b397-69b0afc81113" providerId="ADAL" clId="{CDE64CF2-9B2D-4DDE-A414-4BD5B9F84BF8}" dt="2023-10-18T05:26:14.310" v="2010"/>
        <pc:sldMkLst>
          <pc:docMk/>
          <pc:sldMk cId="1334572820" sldId="2146846014"/>
        </pc:sldMkLst>
        <pc:spChg chg="mod">
          <ac:chgData name="Jason Wiese" userId="4bff8d5b-7de6-4655-b397-69b0afc81113" providerId="ADAL" clId="{CDE64CF2-9B2D-4DDE-A414-4BD5B9F84BF8}" dt="2023-10-16T07:00:12.490" v="1755" actId="20577"/>
          <ac:spMkLst>
            <pc:docMk/>
            <pc:sldMk cId="1334572820" sldId="2146846014"/>
            <ac:spMk id="11" creationId="{E0A57AF5-9C38-F8C0-1285-C001EF566AAB}"/>
          </ac:spMkLst>
        </pc:spChg>
        <pc:picChg chg="mod">
          <ac:chgData name="Jason Wiese" userId="4bff8d5b-7de6-4655-b397-69b0afc81113" providerId="ADAL" clId="{CDE64CF2-9B2D-4DDE-A414-4BD5B9F84BF8}" dt="2023-10-18T05:26:07.474" v="2009" actId="14100"/>
          <ac:picMkLst>
            <pc:docMk/>
            <pc:sldMk cId="1334572820" sldId="2146846014"/>
            <ac:picMk id="9" creationId="{0EE79F5A-C929-5175-FB60-DD66E066EE1D}"/>
          </ac:picMkLst>
        </pc:picChg>
        <pc:picChg chg="mod">
          <ac:chgData name="Jason Wiese" userId="4bff8d5b-7de6-4655-b397-69b0afc81113" providerId="ADAL" clId="{CDE64CF2-9B2D-4DDE-A414-4BD5B9F84BF8}" dt="2023-10-16T07:00:53.041" v="1764" actId="14100"/>
          <ac:picMkLst>
            <pc:docMk/>
            <pc:sldMk cId="1334572820" sldId="2146846014"/>
            <ac:picMk id="9" creationId="{A3854283-AA1F-226B-2243-F3BBD7C8E783}"/>
          </ac:picMkLst>
        </pc:picChg>
        <pc:picChg chg="add del mod">
          <ac:chgData name="Jason Wiese" userId="4bff8d5b-7de6-4655-b397-69b0afc81113" providerId="ADAL" clId="{CDE64CF2-9B2D-4DDE-A414-4BD5B9F84BF8}" dt="2023-10-16T07:01:48.972" v="1769" actId="478"/>
          <ac:picMkLst>
            <pc:docMk/>
            <pc:sldMk cId="1334572820" sldId="2146846014"/>
            <ac:picMk id="15" creationId="{A5D51287-C408-65D4-DC8B-20B01C01EA4B}"/>
          </ac:picMkLst>
        </pc:picChg>
        <pc:picChg chg="mod ord">
          <ac:chgData name="Jason Wiese" userId="4bff8d5b-7de6-4655-b397-69b0afc81113" providerId="ADAL" clId="{CDE64CF2-9B2D-4DDE-A414-4BD5B9F84BF8}" dt="2023-10-16T07:00:48.799" v="1762" actId="14100"/>
          <ac:picMkLst>
            <pc:docMk/>
            <pc:sldMk cId="1334572820" sldId="2146846014"/>
            <ac:picMk id="18" creationId="{5B5C81A5-6B6A-A9DB-6C71-3047974BE4CA}"/>
          </ac:picMkLst>
        </pc:picChg>
        <pc:picChg chg="mod">
          <ac:chgData name="Jason Wiese" userId="4bff8d5b-7de6-4655-b397-69b0afc81113" providerId="ADAL" clId="{CDE64CF2-9B2D-4DDE-A414-4BD5B9F84BF8}" dt="2023-10-16T07:03:18.045" v="1772" actId="14100"/>
          <ac:picMkLst>
            <pc:docMk/>
            <pc:sldMk cId="1334572820" sldId="2146846014"/>
            <ac:picMk id="27" creationId="{2174A884-9B9A-C216-CEA3-3C8E51F509CA}"/>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CDE64CF2-9B2D-4DDE-A414-4BD5B9F84BF8}" dt="2023-10-18T05:26:14.310" v="2010"/>
              <pc2:cmMkLst xmlns:pc2="http://schemas.microsoft.com/office/powerpoint/2019/9/main/command">
                <pc:docMk/>
                <pc:sldMk cId="1334572820" sldId="2146846014"/>
                <pc2:cmMk id="{702E2BC5-3888-4AE1-9470-C59AC2ECA33A}"/>
              </pc2:cmMkLst>
            </pc226:cmChg>
          </p:ext>
        </pc:extLst>
      </pc:sldChg>
      <pc:sldChg chg="modSp mod addCm delCm">
        <pc:chgData name="Jason Wiese" userId="4bff8d5b-7de6-4655-b397-69b0afc81113" providerId="ADAL" clId="{CDE64CF2-9B2D-4DDE-A414-4BD5B9F84BF8}" dt="2023-10-18T05:29:00.676" v="2028" actId="207"/>
        <pc:sldMkLst>
          <pc:docMk/>
          <pc:sldMk cId="2777948638" sldId="2146846015"/>
        </pc:sldMkLst>
        <pc:spChg chg="mod">
          <ac:chgData name="Jason Wiese" userId="4bff8d5b-7de6-4655-b397-69b0afc81113" providerId="ADAL" clId="{CDE64CF2-9B2D-4DDE-A414-4BD5B9F84BF8}" dt="2023-10-18T05:29:00.676" v="2028" actId="207"/>
          <ac:spMkLst>
            <pc:docMk/>
            <pc:sldMk cId="2777948638" sldId="2146846015"/>
            <ac:spMk id="10" creationId="{0C38B446-4C07-42BF-B42F-5E8AEE13A36B}"/>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CDE64CF2-9B2D-4DDE-A414-4BD5B9F84BF8}" dt="2023-10-18T05:21:27.334" v="1976"/>
              <pc2:cmMkLst xmlns:pc2="http://schemas.microsoft.com/office/powerpoint/2019/9/main/command">
                <pc:docMk/>
                <pc:sldMk cId="2777948638" sldId="2146846015"/>
                <pc2:cmMk id="{6B8DCAB5-7D0B-49E5-A59C-68573D5B8649}"/>
              </pc2:cmMkLst>
            </pc226:cmChg>
          </p:ext>
        </pc:extLst>
      </pc:sldChg>
      <pc:sldChg chg="addSp delSp modSp mod ord delCm">
        <pc:chgData name="Jason Wiese" userId="4bff8d5b-7de6-4655-b397-69b0afc81113" providerId="ADAL" clId="{CDE64CF2-9B2D-4DDE-A414-4BD5B9F84BF8}" dt="2023-10-18T05:43:11.417" v="2704" actId="478"/>
        <pc:sldMkLst>
          <pc:docMk/>
          <pc:sldMk cId="696478062" sldId="2146846024"/>
        </pc:sldMkLst>
        <pc:spChg chg="add del mod">
          <ac:chgData name="Jason Wiese" userId="4bff8d5b-7de6-4655-b397-69b0afc81113" providerId="ADAL" clId="{CDE64CF2-9B2D-4DDE-A414-4BD5B9F84BF8}" dt="2023-10-18T05:43:11.417" v="2704" actId="478"/>
          <ac:spMkLst>
            <pc:docMk/>
            <pc:sldMk cId="696478062" sldId="2146846024"/>
            <ac:spMk id="2" creationId="{F2C1FF04-85EB-10A4-99EA-3EAAE0A3FB5F}"/>
          </ac:spMkLst>
        </pc:spChg>
        <pc:spChg chg="mod">
          <ac:chgData name="Jason Wiese" userId="4bff8d5b-7de6-4655-b397-69b0afc81113" providerId="ADAL" clId="{CDE64CF2-9B2D-4DDE-A414-4BD5B9F84BF8}" dt="2023-10-18T05:42:20.448" v="2700" actId="20577"/>
          <ac:spMkLst>
            <pc:docMk/>
            <pc:sldMk cId="696478062" sldId="2146846024"/>
            <ac:spMk id="4" creationId="{1BF894CE-5EB9-4BB3-F6C7-477E37F6A6AA}"/>
          </ac:spMkLst>
        </pc:spChg>
        <pc:spChg chg="mod">
          <ac:chgData name="Jason Wiese" userId="4bff8d5b-7de6-4655-b397-69b0afc81113" providerId="ADAL" clId="{CDE64CF2-9B2D-4DDE-A414-4BD5B9F84BF8}" dt="2023-10-18T05:41:12.898" v="2680" actId="20577"/>
          <ac:spMkLst>
            <pc:docMk/>
            <pc:sldMk cId="696478062" sldId="2146846024"/>
            <ac:spMk id="34" creationId="{397F8115-3C43-5A2B-C88E-1953D955DE71}"/>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DE64CF2-9B2D-4DDE-A414-4BD5B9F84BF8}" dt="2023-10-16T05:40:05.925" v="156"/>
              <pc2:cmMkLst xmlns:pc2="http://schemas.microsoft.com/office/powerpoint/2019/9/main/command">
                <pc:docMk/>
                <pc:sldMk cId="696478062" sldId="2146846024"/>
                <pc2:cmMk id="{CD4120EB-D228-4B4A-9623-C874796D09E1}"/>
              </pc2:cmMkLst>
            </pc226:cmChg>
          </p:ext>
        </pc:extLst>
      </pc:sldChg>
      <pc:sldChg chg="modSp mod">
        <pc:chgData name="Jason Wiese" userId="4bff8d5b-7de6-4655-b397-69b0afc81113" providerId="ADAL" clId="{CDE64CF2-9B2D-4DDE-A414-4BD5B9F84BF8}" dt="2023-10-16T05:47:26.346" v="324" actId="6549"/>
        <pc:sldMkLst>
          <pc:docMk/>
          <pc:sldMk cId="4062622124" sldId="2146846025"/>
        </pc:sldMkLst>
        <pc:spChg chg="mod">
          <ac:chgData name="Jason Wiese" userId="4bff8d5b-7de6-4655-b397-69b0afc81113" providerId="ADAL" clId="{CDE64CF2-9B2D-4DDE-A414-4BD5B9F84BF8}" dt="2023-10-16T05:47:08.931" v="323" actId="20577"/>
          <ac:spMkLst>
            <pc:docMk/>
            <pc:sldMk cId="4062622124" sldId="2146846025"/>
            <ac:spMk id="4" creationId="{1BF894CE-5EB9-4BB3-F6C7-477E37F6A6AA}"/>
          </ac:spMkLst>
        </pc:spChg>
        <pc:spChg chg="mod">
          <ac:chgData name="Jason Wiese" userId="4bff8d5b-7de6-4655-b397-69b0afc81113" providerId="ADAL" clId="{CDE64CF2-9B2D-4DDE-A414-4BD5B9F84BF8}" dt="2023-10-16T05:47:26.346" v="324" actId="6549"/>
          <ac:spMkLst>
            <pc:docMk/>
            <pc:sldMk cId="4062622124" sldId="2146846025"/>
            <ac:spMk id="78" creationId="{F739E658-19F5-3BD4-0D28-428BCE65E38F}"/>
          </ac:spMkLst>
        </pc:spChg>
      </pc:sldChg>
      <pc:sldChg chg="modSp mod">
        <pc:chgData name="Jason Wiese" userId="4bff8d5b-7de6-4655-b397-69b0afc81113" providerId="ADAL" clId="{CDE64CF2-9B2D-4DDE-A414-4BD5B9F84BF8}" dt="2023-10-16T05:48:52.540" v="338" actId="20577"/>
        <pc:sldMkLst>
          <pc:docMk/>
          <pc:sldMk cId="3568300962" sldId="2146846026"/>
        </pc:sldMkLst>
        <pc:spChg chg="mod">
          <ac:chgData name="Jason Wiese" userId="4bff8d5b-7de6-4655-b397-69b0afc81113" providerId="ADAL" clId="{CDE64CF2-9B2D-4DDE-A414-4BD5B9F84BF8}" dt="2023-10-16T05:48:52.540" v="338" actId="20577"/>
          <ac:spMkLst>
            <pc:docMk/>
            <pc:sldMk cId="3568300962" sldId="2146846026"/>
            <ac:spMk id="4" creationId="{1BF894CE-5EB9-4BB3-F6C7-477E37F6A6AA}"/>
          </ac:spMkLst>
        </pc:spChg>
      </pc:sldChg>
      <pc:sldChg chg="modSp mod">
        <pc:chgData name="Jason Wiese" userId="4bff8d5b-7de6-4655-b397-69b0afc81113" providerId="ADAL" clId="{CDE64CF2-9B2D-4DDE-A414-4BD5B9F84BF8}" dt="2023-10-16T05:45:05.686" v="296" actId="113"/>
        <pc:sldMkLst>
          <pc:docMk/>
          <pc:sldMk cId="2360611124" sldId="2146846028"/>
        </pc:sldMkLst>
        <pc:spChg chg="mod">
          <ac:chgData name="Jason Wiese" userId="4bff8d5b-7de6-4655-b397-69b0afc81113" providerId="ADAL" clId="{CDE64CF2-9B2D-4DDE-A414-4BD5B9F84BF8}" dt="2023-10-16T05:45:05.686" v="296" actId="113"/>
          <ac:spMkLst>
            <pc:docMk/>
            <pc:sldMk cId="2360611124" sldId="2146846028"/>
            <ac:spMk id="3" creationId="{FC807220-BE6F-E2A7-AE1E-E305636B57FA}"/>
          </ac:spMkLst>
        </pc:spChg>
        <pc:spChg chg="mod">
          <ac:chgData name="Jason Wiese" userId="4bff8d5b-7de6-4655-b397-69b0afc81113" providerId="ADAL" clId="{CDE64CF2-9B2D-4DDE-A414-4BD5B9F84BF8}" dt="2023-10-16T05:44:06.357" v="286" actId="20577"/>
          <ac:spMkLst>
            <pc:docMk/>
            <pc:sldMk cId="2360611124" sldId="2146846028"/>
            <ac:spMk id="4" creationId="{1BF894CE-5EB9-4BB3-F6C7-477E37F6A6AA}"/>
          </ac:spMkLst>
        </pc:spChg>
        <pc:spChg chg="mod">
          <ac:chgData name="Jason Wiese" userId="4bff8d5b-7de6-4655-b397-69b0afc81113" providerId="ADAL" clId="{CDE64CF2-9B2D-4DDE-A414-4BD5B9F84BF8}" dt="2023-10-16T05:44:15.109" v="292" actId="1037"/>
          <ac:spMkLst>
            <pc:docMk/>
            <pc:sldMk cId="2360611124" sldId="2146846028"/>
            <ac:spMk id="6" creationId="{D5564B5B-CF1C-71F0-0395-0BFB64E081B1}"/>
          </ac:spMkLst>
        </pc:spChg>
        <pc:spChg chg="mod">
          <ac:chgData name="Jason Wiese" userId="4bff8d5b-7de6-4655-b397-69b0afc81113" providerId="ADAL" clId="{CDE64CF2-9B2D-4DDE-A414-4BD5B9F84BF8}" dt="2023-10-16T05:44:45.911" v="294" actId="113"/>
          <ac:spMkLst>
            <pc:docMk/>
            <pc:sldMk cId="2360611124" sldId="2146846028"/>
            <ac:spMk id="14" creationId="{11350745-10AC-ACB0-CD36-9AECD9EDCC3E}"/>
          </ac:spMkLst>
        </pc:spChg>
      </pc:sldChg>
      <pc:sldChg chg="modSp mod delCm">
        <pc:chgData name="Jason Wiese" userId="4bff8d5b-7de6-4655-b397-69b0afc81113" providerId="ADAL" clId="{CDE64CF2-9B2D-4DDE-A414-4BD5B9F84BF8}" dt="2023-10-16T05:45:45.940" v="298" actId="14100"/>
        <pc:sldMkLst>
          <pc:docMk/>
          <pc:sldMk cId="2268208791" sldId="2146846032"/>
        </pc:sldMkLst>
        <pc:spChg chg="mod">
          <ac:chgData name="Jason Wiese" userId="4bff8d5b-7de6-4655-b397-69b0afc81113" providerId="ADAL" clId="{CDE64CF2-9B2D-4DDE-A414-4BD5B9F84BF8}" dt="2023-10-16T05:45:45.940" v="298" actId="14100"/>
          <ac:spMkLst>
            <pc:docMk/>
            <pc:sldMk cId="2268208791" sldId="2146846032"/>
            <ac:spMk id="12" creationId="{3ECADE79-1D7B-E50B-D5AA-2DB6ECB48A0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DE64CF2-9B2D-4DDE-A414-4BD5B9F84BF8}" dt="2023-10-16T05:45:31.376" v="297"/>
              <pc2:cmMkLst xmlns:pc2="http://schemas.microsoft.com/office/powerpoint/2019/9/main/command">
                <pc:docMk/>
                <pc:sldMk cId="2268208791" sldId="2146846032"/>
                <pc2:cmMk id="{7B731782-018E-4CEA-A7E1-0DE09F955DC9}"/>
              </pc2:cmMkLst>
            </pc226:cmChg>
          </p:ext>
        </pc:extLst>
      </pc:sldChg>
      <pc:sldChg chg="addSp delSp modSp del mod">
        <pc:chgData name="Jason Wiese" userId="4bff8d5b-7de6-4655-b397-69b0afc81113" providerId="ADAL" clId="{CDE64CF2-9B2D-4DDE-A414-4BD5B9F84BF8}" dt="2023-10-23T20:28:38.102" v="2790" actId="47"/>
        <pc:sldMkLst>
          <pc:docMk/>
          <pc:sldMk cId="1007594126" sldId="2146846034"/>
        </pc:sldMkLst>
        <pc:spChg chg="add del mod">
          <ac:chgData name="Jason Wiese" userId="4bff8d5b-7de6-4655-b397-69b0afc81113" providerId="ADAL" clId="{CDE64CF2-9B2D-4DDE-A414-4BD5B9F84BF8}" dt="2023-10-16T06:15:15.577" v="682" actId="478"/>
          <ac:spMkLst>
            <pc:docMk/>
            <pc:sldMk cId="1007594126" sldId="2146846034"/>
            <ac:spMk id="2" creationId="{2D30E74B-C6C1-778B-8082-E9A56DF636A2}"/>
          </ac:spMkLst>
        </pc:spChg>
        <pc:spChg chg="mod">
          <ac:chgData name="Jason Wiese" userId="4bff8d5b-7de6-4655-b397-69b0afc81113" providerId="ADAL" clId="{CDE64CF2-9B2D-4DDE-A414-4BD5B9F84BF8}" dt="2023-10-16T06:15:19.377" v="691" actId="20577"/>
          <ac:spMkLst>
            <pc:docMk/>
            <pc:sldMk cId="1007594126" sldId="2146846034"/>
            <ac:spMk id="4" creationId="{1BF894CE-5EB9-4BB3-F6C7-477E37F6A6AA}"/>
          </ac:spMkLst>
        </pc:spChg>
        <pc:spChg chg="mod">
          <ac:chgData name="Jason Wiese" userId="4bff8d5b-7de6-4655-b397-69b0afc81113" providerId="ADAL" clId="{CDE64CF2-9B2D-4DDE-A414-4BD5B9F84BF8}" dt="2023-10-16T06:07:08.495" v="639" actId="20577"/>
          <ac:spMkLst>
            <pc:docMk/>
            <pc:sldMk cId="1007594126" sldId="2146846034"/>
            <ac:spMk id="8" creationId="{569CC2EB-6331-8832-92EB-CE312C387E14}"/>
          </ac:spMkLst>
        </pc:spChg>
      </pc:sldChg>
      <pc:sldChg chg="modSp mod delCm">
        <pc:chgData name="Jason Wiese" userId="4bff8d5b-7de6-4655-b397-69b0afc81113" providerId="ADAL" clId="{CDE64CF2-9B2D-4DDE-A414-4BD5B9F84BF8}" dt="2023-10-16T05:49:08.636" v="340" actId="1582"/>
        <pc:sldMkLst>
          <pc:docMk/>
          <pc:sldMk cId="451430938" sldId="2146846037"/>
        </pc:sldMkLst>
        <pc:spChg chg="mod">
          <ac:chgData name="Jason Wiese" userId="4bff8d5b-7de6-4655-b397-69b0afc81113" providerId="ADAL" clId="{CDE64CF2-9B2D-4DDE-A414-4BD5B9F84BF8}" dt="2023-10-16T05:49:08.636" v="340" actId="1582"/>
          <ac:spMkLst>
            <pc:docMk/>
            <pc:sldMk cId="451430938" sldId="2146846037"/>
            <ac:spMk id="11" creationId="{CC9CB768-931C-203E-794F-90A8B7DAA83C}"/>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DE64CF2-9B2D-4DDE-A414-4BD5B9F84BF8}" dt="2023-10-16T05:49:01.711" v="339"/>
              <pc2:cmMkLst xmlns:pc2="http://schemas.microsoft.com/office/powerpoint/2019/9/main/command">
                <pc:docMk/>
                <pc:sldMk cId="451430938" sldId="2146846037"/>
                <pc2:cmMk id="{07C1D6D8-B2DC-4A3E-8906-49A51ACBE364}"/>
              </pc2:cmMkLst>
            </pc226:cmChg>
          </p:ext>
        </pc:extLst>
      </pc:sldChg>
      <pc:sldChg chg="modSp mod">
        <pc:chgData name="Jason Wiese" userId="4bff8d5b-7de6-4655-b397-69b0afc81113" providerId="ADAL" clId="{CDE64CF2-9B2D-4DDE-A414-4BD5B9F84BF8}" dt="2023-10-16T05:46:38.236" v="317" actId="20577"/>
        <pc:sldMkLst>
          <pc:docMk/>
          <pc:sldMk cId="2452001193" sldId="2146846038"/>
        </pc:sldMkLst>
        <pc:spChg chg="mod">
          <ac:chgData name="Jason Wiese" userId="4bff8d5b-7de6-4655-b397-69b0afc81113" providerId="ADAL" clId="{CDE64CF2-9B2D-4DDE-A414-4BD5B9F84BF8}" dt="2023-10-16T05:46:38.236" v="317" actId="20577"/>
          <ac:spMkLst>
            <pc:docMk/>
            <pc:sldMk cId="2452001193" sldId="2146846038"/>
            <ac:spMk id="4" creationId="{1BF894CE-5EB9-4BB3-F6C7-477E37F6A6AA}"/>
          </ac:spMkLst>
        </pc:spChg>
      </pc:sldChg>
      <pc:sldChg chg="del">
        <pc:chgData name="Jason Wiese" userId="4bff8d5b-7de6-4655-b397-69b0afc81113" providerId="ADAL" clId="{CDE64CF2-9B2D-4DDE-A414-4BD5B9F84BF8}" dt="2023-10-16T06:07:03.475" v="637" actId="47"/>
        <pc:sldMkLst>
          <pc:docMk/>
          <pc:sldMk cId="1607188376" sldId="2146846039"/>
        </pc:sldMkLst>
      </pc:sldChg>
      <pc:sldChg chg="addSp delSp modSp mod delCm">
        <pc:chgData name="Jason Wiese" userId="4bff8d5b-7de6-4655-b397-69b0afc81113" providerId="ADAL" clId="{CDE64CF2-9B2D-4DDE-A414-4BD5B9F84BF8}" dt="2023-10-16T05:56:57.770" v="635" actId="478"/>
        <pc:sldMkLst>
          <pc:docMk/>
          <pc:sldMk cId="380113142" sldId="2146846040"/>
        </pc:sldMkLst>
        <pc:spChg chg="add del mod">
          <ac:chgData name="Jason Wiese" userId="4bff8d5b-7de6-4655-b397-69b0afc81113" providerId="ADAL" clId="{CDE64CF2-9B2D-4DDE-A414-4BD5B9F84BF8}" dt="2023-10-16T05:56:57.770" v="635" actId="478"/>
          <ac:spMkLst>
            <pc:docMk/>
            <pc:sldMk cId="380113142" sldId="2146846040"/>
            <ac:spMk id="2" creationId="{4EF84A69-40C9-9F2B-FE69-CCA66CCF8DB6}"/>
          </ac:spMkLst>
        </pc:spChg>
        <pc:spChg chg="mod">
          <ac:chgData name="Jason Wiese" userId="4bff8d5b-7de6-4655-b397-69b0afc81113" providerId="ADAL" clId="{CDE64CF2-9B2D-4DDE-A414-4BD5B9F84BF8}" dt="2023-10-16T05:56:44.363" v="634" actId="6549"/>
          <ac:spMkLst>
            <pc:docMk/>
            <pc:sldMk cId="380113142" sldId="2146846040"/>
            <ac:spMk id="4" creationId="{1BF894CE-5EB9-4BB3-F6C7-477E37F6A6AA}"/>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DE64CF2-9B2D-4DDE-A414-4BD5B9F84BF8}" dt="2023-10-16T05:53:47.503" v="341"/>
              <pc2:cmMkLst xmlns:pc2="http://schemas.microsoft.com/office/powerpoint/2019/9/main/command">
                <pc:docMk/>
                <pc:sldMk cId="380113142" sldId="2146846040"/>
                <pc2:cmMk id="{1C801B75-EC35-4E43-8E13-9AD44C8F4FB6}"/>
              </pc2:cmMkLst>
            </pc226:cmChg>
          </p:ext>
        </pc:extLst>
      </pc:sldChg>
      <pc:sldChg chg="addSp delSp modSp mod">
        <pc:chgData name="Jason Wiese" userId="4bff8d5b-7de6-4655-b397-69b0afc81113" providerId="ADAL" clId="{CDE64CF2-9B2D-4DDE-A414-4BD5B9F84BF8}" dt="2023-10-23T20:19:32.567" v="2776" actId="5793"/>
        <pc:sldMkLst>
          <pc:docMk/>
          <pc:sldMk cId="973972818" sldId="2146846041"/>
        </pc:sldMkLst>
        <pc:spChg chg="add del mod">
          <ac:chgData name="Jason Wiese" userId="4bff8d5b-7de6-4655-b397-69b0afc81113" providerId="ADAL" clId="{CDE64CF2-9B2D-4DDE-A414-4BD5B9F84BF8}" dt="2023-10-16T06:59:39.115" v="1744" actId="478"/>
          <ac:spMkLst>
            <pc:docMk/>
            <pc:sldMk cId="973972818" sldId="2146846041"/>
            <ac:spMk id="3" creationId="{F2DC6936-F40B-8441-B6CE-32625A2FB7E2}"/>
          </ac:spMkLst>
        </pc:spChg>
        <pc:spChg chg="mod">
          <ac:chgData name="Jason Wiese" userId="4bff8d5b-7de6-4655-b397-69b0afc81113" providerId="ADAL" clId="{CDE64CF2-9B2D-4DDE-A414-4BD5B9F84BF8}" dt="2023-10-23T20:19:32.567" v="2776" actId="5793"/>
          <ac:spMkLst>
            <pc:docMk/>
            <pc:sldMk cId="973972818" sldId="2146846041"/>
            <ac:spMk id="11" creationId="{8E750D6E-2681-2D9A-DC8B-A35A1E102D39}"/>
          </ac:spMkLst>
        </pc:spChg>
      </pc:sldChg>
      <pc:sldChg chg="modSp mod addCm delCm">
        <pc:chgData name="Jason Wiese" userId="4bff8d5b-7de6-4655-b397-69b0afc81113" providerId="ADAL" clId="{CDE64CF2-9B2D-4DDE-A414-4BD5B9F84BF8}" dt="2023-10-16T06:44:54.420" v="1104" actId="20577"/>
        <pc:sldMkLst>
          <pc:docMk/>
          <pc:sldMk cId="3004803759" sldId="2146846043"/>
        </pc:sldMkLst>
        <pc:spChg chg="mod">
          <ac:chgData name="Jason Wiese" userId="4bff8d5b-7de6-4655-b397-69b0afc81113" providerId="ADAL" clId="{CDE64CF2-9B2D-4DDE-A414-4BD5B9F84BF8}" dt="2023-10-16T06:44:54.420" v="1104" actId="20577"/>
          <ac:spMkLst>
            <pc:docMk/>
            <pc:sldMk cId="3004803759" sldId="2146846043"/>
            <ac:spMk id="4" creationId="{CCBA6870-98B9-DCFE-926E-DA00EE317545}"/>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CDE64CF2-9B2D-4DDE-A414-4BD5B9F84BF8}" dt="2023-10-16T06:44:05.382" v="926"/>
              <pc2:cmMkLst xmlns:pc2="http://schemas.microsoft.com/office/powerpoint/2019/9/main/command">
                <pc:docMk/>
                <pc:sldMk cId="3004803759" sldId="2146846043"/>
                <pc2:cmMk id="{441634B4-5E86-4DC6-8C1D-0BD1C6010A93}"/>
              </pc2:cmMkLst>
            </pc226:cmChg>
          </p:ext>
        </pc:extLst>
      </pc:sldChg>
      <pc:sldChg chg="modSp mod ord">
        <pc:chgData name="Jason Wiese" userId="4bff8d5b-7de6-4655-b397-69b0afc81113" providerId="ADAL" clId="{CDE64CF2-9B2D-4DDE-A414-4BD5B9F84BF8}" dt="2023-10-18T05:41:10.209" v="2679" actId="20577"/>
        <pc:sldMkLst>
          <pc:docMk/>
          <pc:sldMk cId="3810176395" sldId="2146846044"/>
        </pc:sldMkLst>
        <pc:spChg chg="mod">
          <ac:chgData name="Jason Wiese" userId="4bff8d5b-7de6-4655-b397-69b0afc81113" providerId="ADAL" clId="{CDE64CF2-9B2D-4DDE-A414-4BD5B9F84BF8}" dt="2023-10-18T05:40:13.261" v="2652" actId="20577"/>
          <ac:spMkLst>
            <pc:docMk/>
            <pc:sldMk cId="3810176395" sldId="2146846044"/>
            <ac:spMk id="7" creationId="{6BD165E2-77C2-727D-F96F-ADACA591B75F}"/>
          </ac:spMkLst>
        </pc:spChg>
        <pc:spChg chg="mod">
          <ac:chgData name="Jason Wiese" userId="4bff8d5b-7de6-4655-b397-69b0afc81113" providerId="ADAL" clId="{CDE64CF2-9B2D-4DDE-A414-4BD5B9F84BF8}" dt="2023-10-18T05:41:10.209" v="2679" actId="20577"/>
          <ac:spMkLst>
            <pc:docMk/>
            <pc:sldMk cId="3810176395" sldId="2146846044"/>
            <ac:spMk id="34" creationId="{397F8115-3C43-5A2B-C88E-1953D955DE71}"/>
          </ac:spMkLst>
        </pc:spChg>
      </pc:sldChg>
      <pc:sldChg chg="modSp mod ord">
        <pc:chgData name="Jason Wiese" userId="4bff8d5b-7de6-4655-b397-69b0afc81113" providerId="ADAL" clId="{CDE64CF2-9B2D-4DDE-A414-4BD5B9F84BF8}" dt="2023-10-18T05:36:05.834" v="2245" actId="20577"/>
        <pc:sldMkLst>
          <pc:docMk/>
          <pc:sldMk cId="3523063857" sldId="2146846045"/>
        </pc:sldMkLst>
        <pc:spChg chg="mod">
          <ac:chgData name="Jason Wiese" userId="4bff8d5b-7de6-4655-b397-69b0afc81113" providerId="ADAL" clId="{CDE64CF2-9B2D-4DDE-A414-4BD5B9F84BF8}" dt="2023-10-18T05:33:15.298" v="2189" actId="33524"/>
          <ac:spMkLst>
            <pc:docMk/>
            <pc:sldMk cId="3523063857" sldId="2146846045"/>
            <ac:spMk id="6" creationId="{31AC66B8-0DE7-D7F0-144E-0005D9B7A7A6}"/>
          </ac:spMkLst>
        </pc:spChg>
        <pc:spChg chg="mod">
          <ac:chgData name="Jason Wiese" userId="4bff8d5b-7de6-4655-b397-69b0afc81113" providerId="ADAL" clId="{CDE64CF2-9B2D-4DDE-A414-4BD5B9F84BF8}" dt="2023-10-18T05:36:05.834" v="2245" actId="20577"/>
          <ac:spMkLst>
            <pc:docMk/>
            <pc:sldMk cId="3523063857" sldId="2146846045"/>
            <ac:spMk id="7" creationId="{6BD165E2-77C2-727D-F96F-ADACA591B75F}"/>
          </ac:spMkLst>
        </pc:spChg>
      </pc:sldChg>
      <pc:sldChg chg="modSp mod addCm delCm">
        <pc:chgData name="Jason Wiese" userId="4bff8d5b-7de6-4655-b397-69b0afc81113" providerId="ADAL" clId="{CDE64CF2-9B2D-4DDE-A414-4BD5B9F84BF8}" dt="2023-10-23T20:17:45.562" v="2742" actId="115"/>
        <pc:sldMkLst>
          <pc:docMk/>
          <pc:sldMk cId="4090158831" sldId="2146846046"/>
        </pc:sldMkLst>
        <pc:spChg chg="mod">
          <ac:chgData name="Jason Wiese" userId="4bff8d5b-7de6-4655-b397-69b0afc81113" providerId="ADAL" clId="{CDE64CF2-9B2D-4DDE-A414-4BD5B9F84BF8}" dt="2023-10-18T05:26:31.927" v="2013" actId="20577"/>
          <ac:spMkLst>
            <pc:docMk/>
            <pc:sldMk cId="4090158831" sldId="2146846046"/>
            <ac:spMk id="4" creationId="{1BF894CE-5EB9-4BB3-F6C7-477E37F6A6AA}"/>
          </ac:spMkLst>
        </pc:spChg>
        <pc:spChg chg="mod">
          <ac:chgData name="Jason Wiese" userId="4bff8d5b-7de6-4655-b397-69b0afc81113" providerId="ADAL" clId="{CDE64CF2-9B2D-4DDE-A414-4BD5B9F84BF8}" dt="2023-10-16T07:13:12.121" v="1974" actId="20577"/>
          <ac:spMkLst>
            <pc:docMk/>
            <pc:sldMk cId="4090158831" sldId="2146846046"/>
            <ac:spMk id="5" creationId="{8EAA1A83-DD2D-A477-6CFF-F99156A2C8D5}"/>
          </ac:spMkLst>
        </pc:spChg>
        <pc:spChg chg="mod">
          <ac:chgData name="Jason Wiese" userId="4bff8d5b-7de6-4655-b397-69b0afc81113" providerId="ADAL" clId="{CDE64CF2-9B2D-4DDE-A414-4BD5B9F84BF8}" dt="2023-10-16T06:07:15.022" v="641" actId="20577"/>
          <ac:spMkLst>
            <pc:docMk/>
            <pc:sldMk cId="4090158831" sldId="2146846046"/>
            <ac:spMk id="8" creationId="{569CC2EB-6331-8832-92EB-CE312C387E14}"/>
          </ac:spMkLst>
        </pc:spChg>
        <pc:spChg chg="mod">
          <ac:chgData name="Jason Wiese" userId="4bff8d5b-7de6-4655-b397-69b0afc81113" providerId="ADAL" clId="{CDE64CF2-9B2D-4DDE-A414-4BD5B9F84BF8}" dt="2023-10-16T06:50:32.156" v="1318" actId="6549"/>
          <ac:spMkLst>
            <pc:docMk/>
            <pc:sldMk cId="4090158831" sldId="2146846046"/>
            <ac:spMk id="9" creationId="{CBA09294-795B-01BF-E162-0ECFD459021A}"/>
          </ac:spMkLst>
        </pc:spChg>
        <pc:spChg chg="mod">
          <ac:chgData name="Jason Wiese" userId="4bff8d5b-7de6-4655-b397-69b0afc81113" providerId="ADAL" clId="{CDE64CF2-9B2D-4DDE-A414-4BD5B9F84BF8}" dt="2023-10-23T20:17:41.567" v="2741" actId="115"/>
          <ac:spMkLst>
            <pc:docMk/>
            <pc:sldMk cId="4090158831" sldId="2146846046"/>
            <ac:spMk id="33" creationId="{A024B1B6-6F83-6DB4-F837-9AC770B2B06A}"/>
          </ac:spMkLst>
        </pc:spChg>
        <pc:spChg chg="mod">
          <ac:chgData name="Jason Wiese" userId="4bff8d5b-7de6-4655-b397-69b0afc81113" providerId="ADAL" clId="{CDE64CF2-9B2D-4DDE-A414-4BD5B9F84BF8}" dt="2023-10-23T20:17:35.544" v="2740" actId="115"/>
          <ac:spMkLst>
            <pc:docMk/>
            <pc:sldMk cId="4090158831" sldId="2146846046"/>
            <ac:spMk id="38" creationId="{E1310A53-6D38-E27E-0F07-C86D7930EE1C}"/>
          </ac:spMkLst>
        </pc:spChg>
        <pc:spChg chg="mod">
          <ac:chgData name="Jason Wiese" userId="4bff8d5b-7de6-4655-b397-69b0afc81113" providerId="ADAL" clId="{CDE64CF2-9B2D-4DDE-A414-4BD5B9F84BF8}" dt="2023-10-23T20:17:45.562" v="2742" actId="115"/>
          <ac:spMkLst>
            <pc:docMk/>
            <pc:sldMk cId="4090158831" sldId="2146846046"/>
            <ac:spMk id="44" creationId="{101CEE08-70B3-3472-6292-C766B2C2839A}"/>
          </ac:spMkLst>
        </pc:spChg>
        <pc:spChg chg="mod">
          <ac:chgData name="Jason Wiese" userId="4bff8d5b-7de6-4655-b397-69b0afc81113" providerId="ADAL" clId="{CDE64CF2-9B2D-4DDE-A414-4BD5B9F84BF8}" dt="2023-10-23T20:17:29.898" v="2739" actId="115"/>
          <ac:spMkLst>
            <pc:docMk/>
            <pc:sldMk cId="4090158831" sldId="2146846046"/>
            <ac:spMk id="47" creationId="{DBA0283A-0843-A02E-46AC-E31ECEDFE44D}"/>
          </ac:spMkLst>
        </pc:spChg>
        <pc:picChg chg="mod">
          <ac:chgData name="Jason Wiese" userId="4bff8d5b-7de6-4655-b397-69b0afc81113" providerId="ADAL" clId="{CDE64CF2-9B2D-4DDE-A414-4BD5B9F84BF8}" dt="2023-10-23T20:17:21.085" v="2733" actId="1035"/>
          <ac:picMkLst>
            <pc:docMk/>
            <pc:sldMk cId="4090158831" sldId="2146846046"/>
            <ac:picMk id="1026" creationId="{448850E7-B0F6-0F67-7718-6FB6B48C6257}"/>
          </ac:picMkLst>
        </pc:picChg>
        <pc:picChg chg="mod">
          <ac:chgData name="Jason Wiese" userId="4bff8d5b-7de6-4655-b397-69b0afc81113" providerId="ADAL" clId="{CDE64CF2-9B2D-4DDE-A414-4BD5B9F84BF8}" dt="2023-10-23T20:17:25.549" v="2738" actId="1035"/>
          <ac:picMkLst>
            <pc:docMk/>
            <pc:sldMk cId="4090158831" sldId="2146846046"/>
            <ac:picMk id="1028" creationId="{52A8999C-68C1-F549-8076-547A53F75E6D}"/>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CDE64CF2-9B2D-4DDE-A414-4BD5B9F84BF8}" dt="2023-10-18T05:26:42.100" v="2015"/>
              <pc2:cmMkLst xmlns:pc2="http://schemas.microsoft.com/office/powerpoint/2019/9/main/command">
                <pc:docMk/>
                <pc:sldMk cId="4090158831" sldId="2146846046"/>
                <pc2:cmMk id="{EF34BA3A-8381-4B9C-8E77-27EDAA326C80}"/>
              </pc2:cmMkLst>
            </pc226:cmChg>
            <pc226:cmChg xmlns:pc226="http://schemas.microsoft.com/office/powerpoint/2022/06/main/command" chg="add del">
              <pc226:chgData name="Jason Wiese" userId="4bff8d5b-7de6-4655-b397-69b0afc81113" providerId="ADAL" clId="{CDE64CF2-9B2D-4DDE-A414-4BD5B9F84BF8}" dt="2023-10-18T05:26:36.245" v="2014"/>
              <pc2:cmMkLst xmlns:pc2="http://schemas.microsoft.com/office/powerpoint/2019/9/main/command">
                <pc:docMk/>
                <pc:sldMk cId="4090158831" sldId="2146846046"/>
                <pc2:cmMk id="{4EE46C57-1117-4BB5-9F3A-4D61828119FB}"/>
              </pc2:cmMkLst>
            </pc226:cmChg>
          </p:ext>
        </pc:extLst>
      </pc:sldChg>
      <pc:sldChg chg="modSp mod">
        <pc:chgData name="Jason Wiese" userId="4bff8d5b-7de6-4655-b397-69b0afc81113" providerId="ADAL" clId="{CDE64CF2-9B2D-4DDE-A414-4BD5B9F84BF8}" dt="2023-10-18T05:50:50.668" v="2727" actId="20577"/>
        <pc:sldMkLst>
          <pc:docMk/>
          <pc:sldMk cId="1633556837" sldId="2146846047"/>
        </pc:sldMkLst>
        <pc:spChg chg="mod">
          <ac:chgData name="Jason Wiese" userId="4bff8d5b-7de6-4655-b397-69b0afc81113" providerId="ADAL" clId="{CDE64CF2-9B2D-4DDE-A414-4BD5B9F84BF8}" dt="2023-10-18T05:50:50.668" v="2727" actId="20577"/>
          <ac:spMkLst>
            <pc:docMk/>
            <pc:sldMk cId="1633556837" sldId="2146846047"/>
            <ac:spMk id="4" creationId="{266BE989-FC87-6742-2706-6F3C1333D0C1}"/>
          </ac:spMkLst>
        </pc:spChg>
      </pc:sldChg>
      <pc:sldChg chg="addSp delSp modSp mod">
        <pc:chgData name="Jason Wiese" userId="4bff8d5b-7de6-4655-b397-69b0afc81113" providerId="ADAL" clId="{CDE64CF2-9B2D-4DDE-A414-4BD5B9F84BF8}" dt="2023-10-16T07:12:17.011" v="1906" actId="1035"/>
        <pc:sldMkLst>
          <pc:docMk/>
          <pc:sldMk cId="3446190731" sldId="2146846052"/>
        </pc:sldMkLst>
        <pc:spChg chg="del mod">
          <ac:chgData name="Jason Wiese" userId="4bff8d5b-7de6-4655-b397-69b0afc81113" providerId="ADAL" clId="{CDE64CF2-9B2D-4DDE-A414-4BD5B9F84BF8}" dt="2023-10-16T07:11:18.989" v="1840" actId="478"/>
          <ac:spMkLst>
            <pc:docMk/>
            <pc:sldMk cId="3446190731" sldId="2146846052"/>
            <ac:spMk id="7" creationId="{4AE334FF-013B-4334-A22B-4AD816EFE3C8}"/>
          </ac:spMkLst>
        </pc:spChg>
        <pc:spChg chg="add mod">
          <ac:chgData name="Jason Wiese" userId="4bff8d5b-7de6-4655-b397-69b0afc81113" providerId="ADAL" clId="{CDE64CF2-9B2D-4DDE-A414-4BD5B9F84BF8}" dt="2023-10-16T07:12:17.011" v="1906" actId="1035"/>
          <ac:spMkLst>
            <pc:docMk/>
            <pc:sldMk cId="3446190731" sldId="2146846052"/>
            <ac:spMk id="13" creationId="{0FE77CD0-D035-A609-7F7F-2AE0EDEFA99C}"/>
          </ac:spMkLst>
        </pc:spChg>
      </pc:sldChg>
      <pc:sldChg chg="addSp delSp modSp mod ord addCm delCm">
        <pc:chgData name="Jason Wiese" userId="4bff8d5b-7de6-4655-b397-69b0afc81113" providerId="ADAL" clId="{CDE64CF2-9B2D-4DDE-A414-4BD5B9F84BF8}" dt="2023-10-18T05:43:28.248" v="2710" actId="20577"/>
        <pc:sldMkLst>
          <pc:docMk/>
          <pc:sldMk cId="2591576866" sldId="2146846053"/>
        </pc:sldMkLst>
        <pc:spChg chg="mod">
          <ac:chgData name="Jason Wiese" userId="4bff8d5b-7de6-4655-b397-69b0afc81113" providerId="ADAL" clId="{CDE64CF2-9B2D-4DDE-A414-4BD5B9F84BF8}" dt="2023-10-18T05:43:23.868" v="2709" actId="20577"/>
          <ac:spMkLst>
            <pc:docMk/>
            <pc:sldMk cId="2591576866" sldId="2146846053"/>
            <ac:spMk id="7" creationId="{6BD165E2-77C2-727D-F96F-ADACA591B75F}"/>
          </ac:spMkLst>
        </pc:spChg>
        <pc:spChg chg="add mod">
          <ac:chgData name="Jason Wiese" userId="4bff8d5b-7de6-4655-b397-69b0afc81113" providerId="ADAL" clId="{CDE64CF2-9B2D-4DDE-A414-4BD5B9F84BF8}" dt="2023-10-16T05:30:47.722" v="115" actId="207"/>
          <ac:spMkLst>
            <pc:docMk/>
            <pc:sldMk cId="2591576866" sldId="2146846053"/>
            <ac:spMk id="18" creationId="{B029A60E-A8B5-816F-0D15-1EF9B1944B16}"/>
          </ac:spMkLst>
        </pc:spChg>
        <pc:spChg chg="add mod">
          <ac:chgData name="Jason Wiese" userId="4bff8d5b-7de6-4655-b397-69b0afc81113" providerId="ADAL" clId="{CDE64CF2-9B2D-4DDE-A414-4BD5B9F84BF8}" dt="2023-10-16T05:32:03.973" v="119" actId="207"/>
          <ac:spMkLst>
            <pc:docMk/>
            <pc:sldMk cId="2591576866" sldId="2146846053"/>
            <ac:spMk id="20" creationId="{AB86009E-CAD8-7E14-689A-9AE6C8A9A0E6}"/>
          </ac:spMkLst>
        </pc:spChg>
        <pc:spChg chg="add mod">
          <ac:chgData name="Jason Wiese" userId="4bff8d5b-7de6-4655-b397-69b0afc81113" providerId="ADAL" clId="{CDE64CF2-9B2D-4DDE-A414-4BD5B9F84BF8}" dt="2023-10-16T05:38:22.883" v="122" actId="207"/>
          <ac:spMkLst>
            <pc:docMk/>
            <pc:sldMk cId="2591576866" sldId="2146846053"/>
            <ac:spMk id="24" creationId="{3F7E5A68-4CAB-538C-C886-6E5ECED48061}"/>
          </ac:spMkLst>
        </pc:spChg>
        <pc:spChg chg="mod">
          <ac:chgData name="Jason Wiese" userId="4bff8d5b-7de6-4655-b397-69b0afc81113" providerId="ADAL" clId="{CDE64CF2-9B2D-4DDE-A414-4BD5B9F84BF8}" dt="2023-10-18T05:43:28.248" v="2710" actId="20577"/>
          <ac:spMkLst>
            <pc:docMk/>
            <pc:sldMk cId="2591576866" sldId="2146846053"/>
            <ac:spMk id="34" creationId="{397F8115-3C43-5A2B-C88E-1953D955DE71}"/>
          </ac:spMkLst>
        </pc:spChg>
        <pc:spChg chg="mod">
          <ac:chgData name="Jason Wiese" userId="4bff8d5b-7de6-4655-b397-69b0afc81113" providerId="ADAL" clId="{CDE64CF2-9B2D-4DDE-A414-4BD5B9F84BF8}" dt="2023-10-16T05:28:22.547" v="101" actId="404"/>
          <ac:spMkLst>
            <pc:docMk/>
            <pc:sldMk cId="2591576866" sldId="2146846053"/>
            <ac:spMk id="41" creationId="{A9635659-F5EB-FC45-CDAE-18F56E9F306F}"/>
          </ac:spMkLst>
        </pc:spChg>
        <pc:spChg chg="mod">
          <ac:chgData name="Jason Wiese" userId="4bff8d5b-7de6-4655-b397-69b0afc81113" providerId="ADAL" clId="{CDE64CF2-9B2D-4DDE-A414-4BD5B9F84BF8}" dt="2023-10-16T05:28:22.547" v="101" actId="404"/>
          <ac:spMkLst>
            <pc:docMk/>
            <pc:sldMk cId="2591576866" sldId="2146846053"/>
            <ac:spMk id="42" creationId="{85E86B3B-7836-078D-DAC2-F8F905E7A976}"/>
          </ac:spMkLst>
        </pc:spChg>
        <pc:spChg chg="mod">
          <ac:chgData name="Jason Wiese" userId="4bff8d5b-7de6-4655-b397-69b0afc81113" providerId="ADAL" clId="{CDE64CF2-9B2D-4DDE-A414-4BD5B9F84BF8}" dt="2023-10-16T05:28:22.547" v="101" actId="404"/>
          <ac:spMkLst>
            <pc:docMk/>
            <pc:sldMk cId="2591576866" sldId="2146846053"/>
            <ac:spMk id="43" creationId="{523A77C3-07BC-6D00-0368-A84FD46944F2}"/>
          </ac:spMkLst>
        </pc:spChg>
        <pc:spChg chg="mod">
          <ac:chgData name="Jason Wiese" userId="4bff8d5b-7de6-4655-b397-69b0afc81113" providerId="ADAL" clId="{CDE64CF2-9B2D-4DDE-A414-4BD5B9F84BF8}" dt="2023-10-16T05:28:22.547" v="101" actId="404"/>
          <ac:spMkLst>
            <pc:docMk/>
            <pc:sldMk cId="2591576866" sldId="2146846053"/>
            <ac:spMk id="44" creationId="{FB972AA9-1168-E705-A1B3-644222D238D7}"/>
          </ac:spMkLst>
        </pc:spChg>
        <pc:spChg chg="mod">
          <ac:chgData name="Jason Wiese" userId="4bff8d5b-7de6-4655-b397-69b0afc81113" providerId="ADAL" clId="{CDE64CF2-9B2D-4DDE-A414-4BD5B9F84BF8}" dt="2023-10-16T05:28:22.547" v="101" actId="404"/>
          <ac:spMkLst>
            <pc:docMk/>
            <pc:sldMk cId="2591576866" sldId="2146846053"/>
            <ac:spMk id="45" creationId="{FCD7B3F5-D11E-4985-D8E4-634CF14A6DA5}"/>
          </ac:spMkLst>
        </pc:spChg>
        <pc:spChg chg="mod">
          <ac:chgData name="Jason Wiese" userId="4bff8d5b-7de6-4655-b397-69b0afc81113" providerId="ADAL" clId="{CDE64CF2-9B2D-4DDE-A414-4BD5B9F84BF8}" dt="2023-10-16T05:28:22.547" v="101" actId="404"/>
          <ac:spMkLst>
            <pc:docMk/>
            <pc:sldMk cId="2591576866" sldId="2146846053"/>
            <ac:spMk id="55" creationId="{8C8C906D-3C6B-6041-5AD0-3215259A9A36}"/>
          </ac:spMkLst>
        </pc:spChg>
        <pc:spChg chg="mod topLvl">
          <ac:chgData name="Jason Wiese" userId="4bff8d5b-7de6-4655-b397-69b0afc81113" providerId="ADAL" clId="{CDE64CF2-9B2D-4DDE-A414-4BD5B9F84BF8}" dt="2023-10-18T05:25:38.887" v="2005" actId="164"/>
          <ac:spMkLst>
            <pc:docMk/>
            <pc:sldMk cId="2591576866" sldId="2146846053"/>
            <ac:spMk id="1063" creationId="{79AC26CE-982B-6270-3BB7-F9FAA37714D7}"/>
          </ac:spMkLst>
        </pc:spChg>
        <pc:spChg chg="mod topLvl">
          <ac:chgData name="Jason Wiese" userId="4bff8d5b-7de6-4655-b397-69b0afc81113" providerId="ADAL" clId="{CDE64CF2-9B2D-4DDE-A414-4BD5B9F84BF8}" dt="2023-10-18T05:25:38.887" v="2005" actId="164"/>
          <ac:spMkLst>
            <pc:docMk/>
            <pc:sldMk cId="2591576866" sldId="2146846053"/>
            <ac:spMk id="1072" creationId="{D2A00185-FC14-12CE-3106-A3D6C538D600}"/>
          </ac:spMkLst>
        </pc:spChg>
        <pc:grpChg chg="add mod">
          <ac:chgData name="Jason Wiese" userId="4bff8d5b-7de6-4655-b397-69b0afc81113" providerId="ADAL" clId="{CDE64CF2-9B2D-4DDE-A414-4BD5B9F84BF8}" dt="2023-10-18T05:25:38.887" v="2005" actId="164"/>
          <ac:grpSpMkLst>
            <pc:docMk/>
            <pc:sldMk cId="2591576866" sldId="2146846053"/>
            <ac:grpSpMk id="8" creationId="{6ACB0A55-5BA8-603B-2A3E-F20043C05448}"/>
          </ac:grpSpMkLst>
        </pc:grpChg>
        <pc:grpChg chg="del">
          <ac:chgData name="Jason Wiese" userId="4bff8d5b-7de6-4655-b397-69b0afc81113" providerId="ADAL" clId="{CDE64CF2-9B2D-4DDE-A414-4BD5B9F84BF8}" dt="2023-10-18T05:25:29.714" v="2004" actId="165"/>
          <ac:grpSpMkLst>
            <pc:docMk/>
            <pc:sldMk cId="2591576866" sldId="2146846053"/>
            <ac:grpSpMk id="1079" creationId="{1BFE4420-2940-EF5F-BEA4-39FA2822C6F2}"/>
          </ac:grpSpMkLst>
        </pc:grpChg>
        <pc:picChg chg="add mod modCrop">
          <ac:chgData name="Jason Wiese" userId="4bff8d5b-7de6-4655-b397-69b0afc81113" providerId="ADAL" clId="{CDE64CF2-9B2D-4DDE-A414-4BD5B9F84BF8}" dt="2023-10-18T05:25:38.887" v="2005" actId="164"/>
          <ac:picMkLst>
            <pc:docMk/>
            <pc:sldMk cId="2591576866" sldId="2146846053"/>
            <ac:picMk id="4" creationId="{F486F1F8-9600-0162-7F4C-4CC90307934B}"/>
          </ac:picMkLst>
        </pc:picChg>
        <pc:picChg chg="add mod modCrop">
          <ac:chgData name="Jason Wiese" userId="4bff8d5b-7de6-4655-b397-69b0afc81113" providerId="ADAL" clId="{CDE64CF2-9B2D-4DDE-A414-4BD5B9F84BF8}" dt="2023-10-18T05:25:38.887" v="2005" actId="164"/>
          <ac:picMkLst>
            <pc:docMk/>
            <pc:sldMk cId="2591576866" sldId="2146846053"/>
            <ac:picMk id="5" creationId="{82E4C2D9-F7B1-E106-BB34-7CAC9378C371}"/>
          </ac:picMkLst>
        </pc:picChg>
        <pc:picChg chg="del">
          <ac:chgData name="Jason Wiese" userId="4bff8d5b-7de6-4655-b397-69b0afc81113" providerId="ADAL" clId="{CDE64CF2-9B2D-4DDE-A414-4BD5B9F84BF8}" dt="2023-10-18T05:24:55.273" v="1997" actId="478"/>
          <ac:picMkLst>
            <pc:docMk/>
            <pc:sldMk cId="2591576866" sldId="2146846053"/>
            <ac:picMk id="1059" creationId="{05F8EE44-199C-8470-9535-70FC7A80053B}"/>
          </ac:picMkLst>
        </pc:picChg>
        <pc:picChg chg="del">
          <ac:chgData name="Jason Wiese" userId="4bff8d5b-7de6-4655-b397-69b0afc81113" providerId="ADAL" clId="{CDE64CF2-9B2D-4DDE-A414-4BD5B9F84BF8}" dt="2023-10-18T05:24:41.987" v="1994" actId="478"/>
          <ac:picMkLst>
            <pc:docMk/>
            <pc:sldMk cId="2591576866" sldId="2146846053"/>
            <ac:picMk id="1073" creationId="{4924AE22-C19F-DDAC-630A-0FF349EDF34F}"/>
          </ac:picMkLst>
        </pc:picChg>
        <pc:cxnChg chg="mod">
          <ac:chgData name="Jason Wiese" userId="4bff8d5b-7de6-4655-b397-69b0afc81113" providerId="ADAL" clId="{CDE64CF2-9B2D-4DDE-A414-4BD5B9F84BF8}" dt="2023-10-16T05:28:27.579" v="102" actId="14100"/>
          <ac:cxnSpMkLst>
            <pc:docMk/>
            <pc:sldMk cId="2591576866" sldId="2146846053"/>
            <ac:cxnSpMk id="50" creationId="{F105F702-26C4-1812-D0B1-44B88EF95C2B}"/>
          </ac:cxnSpMkLst>
        </pc:cxnChg>
        <pc:cxnChg chg="mod">
          <ac:chgData name="Jason Wiese" userId="4bff8d5b-7de6-4655-b397-69b0afc81113" providerId="ADAL" clId="{CDE64CF2-9B2D-4DDE-A414-4BD5B9F84BF8}" dt="2023-10-16T05:28:37.292" v="103" actId="14100"/>
          <ac:cxnSpMkLst>
            <pc:docMk/>
            <pc:sldMk cId="2591576866" sldId="2146846053"/>
            <ac:cxnSpMk id="52" creationId="{CF1C4728-3C14-0764-2AD8-5C0BDC046E24}"/>
          </ac:cxnSpMkLst>
        </pc:cxnChg>
        <pc:cxnChg chg="mod">
          <ac:chgData name="Jason Wiese" userId="4bff8d5b-7de6-4655-b397-69b0afc81113" providerId="ADAL" clId="{CDE64CF2-9B2D-4DDE-A414-4BD5B9F84BF8}" dt="2023-10-16T05:28:48.257" v="105" actId="14100"/>
          <ac:cxnSpMkLst>
            <pc:docMk/>
            <pc:sldMk cId="2591576866" sldId="2146846053"/>
            <ac:cxnSpMk id="56" creationId="{23D97C35-4750-E9DF-E5CE-AD9E467D3E64}"/>
          </ac:cxnSpMkLst>
        </pc:cxnChg>
        <pc:cxnChg chg="mod">
          <ac:chgData name="Jason Wiese" userId="4bff8d5b-7de6-4655-b397-69b0afc81113" providerId="ADAL" clId="{CDE64CF2-9B2D-4DDE-A414-4BD5B9F84BF8}" dt="2023-10-16T05:28:43.626" v="104" actId="14100"/>
          <ac:cxnSpMkLst>
            <pc:docMk/>
            <pc:sldMk cId="2591576866" sldId="2146846053"/>
            <ac:cxnSpMk id="58" creationId="{6C107184-665F-F55D-120B-AD8B796750BB}"/>
          </ac:cxnSpMkLst>
        </pc:cxnChg>
        <pc:cxnChg chg="mod">
          <ac:chgData name="Jason Wiese" userId="4bff8d5b-7de6-4655-b397-69b0afc81113" providerId="ADAL" clId="{CDE64CF2-9B2D-4DDE-A414-4BD5B9F84BF8}" dt="2023-10-16T05:28:57.688" v="107" actId="14100"/>
          <ac:cxnSpMkLst>
            <pc:docMk/>
            <pc:sldMk cId="2591576866" sldId="2146846053"/>
            <ac:cxnSpMk id="60" creationId="{504198B7-1A56-0AC2-AF52-22AB71A8B14F}"/>
          </ac:cxnSpMkLst>
        </pc:cxnChg>
        <pc:cxnChg chg="mod">
          <ac:chgData name="Jason Wiese" userId="4bff8d5b-7de6-4655-b397-69b0afc81113" providerId="ADAL" clId="{CDE64CF2-9B2D-4DDE-A414-4BD5B9F84BF8}" dt="2023-10-16T05:29:04.447" v="108" actId="14100"/>
          <ac:cxnSpMkLst>
            <pc:docMk/>
            <pc:sldMk cId="2591576866" sldId="2146846053"/>
            <ac:cxnSpMk id="1036" creationId="{FD898AA6-F079-5709-7A6B-EB06992E9231}"/>
          </ac:cxnSpMkLst>
        </pc:cxnChg>
        <pc:cxnChg chg="mod">
          <ac:chgData name="Jason Wiese" userId="4bff8d5b-7de6-4655-b397-69b0afc81113" providerId="ADAL" clId="{CDE64CF2-9B2D-4DDE-A414-4BD5B9F84BF8}" dt="2023-10-16T05:29:22.899" v="112" actId="14100"/>
          <ac:cxnSpMkLst>
            <pc:docMk/>
            <pc:sldMk cId="2591576866" sldId="2146846053"/>
            <ac:cxnSpMk id="1041" creationId="{56EAD202-551B-7315-E49C-58CA13045C48}"/>
          </ac:cxnSpMkLst>
        </pc:cxnChg>
        <pc:cxnChg chg="mod">
          <ac:chgData name="Jason Wiese" userId="4bff8d5b-7de6-4655-b397-69b0afc81113" providerId="ADAL" clId="{CDE64CF2-9B2D-4DDE-A414-4BD5B9F84BF8}" dt="2023-10-16T05:29:15.104" v="110" actId="14100"/>
          <ac:cxnSpMkLst>
            <pc:docMk/>
            <pc:sldMk cId="2591576866" sldId="2146846053"/>
            <ac:cxnSpMk id="1057" creationId="{613A9CF7-D43D-3546-E5B7-3B4E460B77E4}"/>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DE64CF2-9B2D-4DDE-A414-4BD5B9F84BF8}" dt="2023-10-18T05:21:40.531" v="1977"/>
              <pc2:cmMkLst xmlns:pc2="http://schemas.microsoft.com/office/powerpoint/2019/9/main/command">
                <pc:docMk/>
                <pc:sldMk cId="2591576866" sldId="2146846053"/>
                <pc2:cmMk id="{EED1C112-31B4-4A2C-948C-8E6BF09C2560}"/>
              </pc2:cmMkLst>
            </pc226:cmChg>
            <pc226:cmChg xmlns:pc226="http://schemas.microsoft.com/office/powerpoint/2022/06/main/command" chg="add del">
              <pc226:chgData name="Jason Wiese" userId="4bff8d5b-7de6-4655-b397-69b0afc81113" providerId="ADAL" clId="{CDE64CF2-9B2D-4DDE-A414-4BD5B9F84BF8}" dt="2023-10-18T05:25:44.882" v="2006"/>
              <pc2:cmMkLst xmlns:pc2="http://schemas.microsoft.com/office/powerpoint/2019/9/main/command">
                <pc:docMk/>
                <pc:sldMk cId="2591576866" sldId="2146846053"/>
                <pc2:cmMk id="{E2002D3B-952F-4C65-A633-2281836A431A}"/>
              </pc2:cmMkLst>
            </pc226:cmChg>
            <pc226:cmChg xmlns:pc226="http://schemas.microsoft.com/office/powerpoint/2022/06/main/command" chg="add del">
              <pc226:chgData name="Jason Wiese" userId="4bff8d5b-7de6-4655-b397-69b0afc81113" providerId="ADAL" clId="{CDE64CF2-9B2D-4DDE-A414-4BD5B9F84BF8}" dt="2023-10-18T05:21:46.400" v="1979"/>
              <pc2:cmMkLst xmlns:pc2="http://schemas.microsoft.com/office/powerpoint/2019/9/main/command">
                <pc:docMk/>
                <pc:sldMk cId="2591576866" sldId="2146846053"/>
                <pc2:cmMk id="{0BE80346-DF1A-4018-9334-295434FAC062}"/>
              </pc2:cmMkLst>
            </pc226:cmChg>
            <pc226:cmChg xmlns:pc226="http://schemas.microsoft.com/office/powerpoint/2022/06/main/command" chg="add del">
              <pc226:chgData name="Jason Wiese" userId="4bff8d5b-7de6-4655-b397-69b0afc81113" providerId="ADAL" clId="{CDE64CF2-9B2D-4DDE-A414-4BD5B9F84BF8}" dt="2023-10-18T05:25:46.751" v="2007"/>
              <pc2:cmMkLst xmlns:pc2="http://schemas.microsoft.com/office/powerpoint/2019/9/main/command">
                <pc:docMk/>
                <pc:sldMk cId="2591576866" sldId="2146846053"/>
                <pc2:cmMk id="{CFF57CB9-911D-4D68-BAA6-F87F986AC4D3}"/>
              </pc2:cmMkLst>
            </pc226:cmChg>
            <pc226:cmChg xmlns:pc226="http://schemas.microsoft.com/office/powerpoint/2022/06/main/command" chg="add del">
              <pc226:chgData name="Jason Wiese" userId="4bff8d5b-7de6-4655-b397-69b0afc81113" providerId="ADAL" clId="{CDE64CF2-9B2D-4DDE-A414-4BD5B9F84BF8}" dt="2023-10-18T05:21:44.597" v="1978"/>
              <pc2:cmMkLst xmlns:pc2="http://schemas.microsoft.com/office/powerpoint/2019/9/main/command">
                <pc:docMk/>
                <pc:sldMk cId="2591576866" sldId="2146846053"/>
                <pc2:cmMk id="{502716FF-61AE-4D68-808F-0020EA05D078}"/>
              </pc2:cmMkLst>
            </pc226:cmChg>
          </p:ext>
        </pc:extLst>
      </pc:sldChg>
      <pc:sldChg chg="del">
        <pc:chgData name="Jason Wiese" userId="4bff8d5b-7de6-4655-b397-69b0afc81113" providerId="ADAL" clId="{CDE64CF2-9B2D-4DDE-A414-4BD5B9F84BF8}" dt="2023-10-18T05:35:41.943" v="2241" actId="47"/>
        <pc:sldMkLst>
          <pc:docMk/>
          <pc:sldMk cId="170297627" sldId="2146846054"/>
        </pc:sldMkLst>
      </pc:sldChg>
      <pc:sldChg chg="delSp modSp mod">
        <pc:chgData name="Jason Wiese" userId="4bff8d5b-7de6-4655-b397-69b0afc81113" providerId="ADAL" clId="{CDE64CF2-9B2D-4DDE-A414-4BD5B9F84BF8}" dt="2023-10-23T20:29:56.360" v="2889" actId="1076"/>
        <pc:sldMkLst>
          <pc:docMk/>
          <pc:sldMk cId="978334463" sldId="2146846054"/>
        </pc:sldMkLst>
        <pc:spChg chg="del mod topLvl">
          <ac:chgData name="Jason Wiese" userId="4bff8d5b-7de6-4655-b397-69b0afc81113" providerId="ADAL" clId="{CDE64CF2-9B2D-4DDE-A414-4BD5B9F84BF8}" dt="2023-10-23T20:27:52.723" v="2785" actId="478"/>
          <ac:spMkLst>
            <pc:docMk/>
            <pc:sldMk cId="978334463" sldId="2146846054"/>
            <ac:spMk id="2" creationId="{6AA960E5-313F-7E26-E818-B65B6479DE8B}"/>
          </ac:spMkLst>
        </pc:spChg>
        <pc:spChg chg="mod topLvl">
          <ac:chgData name="Jason Wiese" userId="4bff8d5b-7de6-4655-b397-69b0afc81113" providerId="ADAL" clId="{CDE64CF2-9B2D-4DDE-A414-4BD5B9F84BF8}" dt="2023-10-23T20:29:56.360" v="2889" actId="1076"/>
          <ac:spMkLst>
            <pc:docMk/>
            <pc:sldMk cId="978334463" sldId="2146846054"/>
            <ac:spMk id="9" creationId="{35816844-FFF3-AC96-A301-41615A539085}"/>
          </ac:spMkLst>
        </pc:spChg>
        <pc:grpChg chg="del">
          <ac:chgData name="Jason Wiese" userId="4bff8d5b-7de6-4655-b397-69b0afc81113" providerId="ADAL" clId="{CDE64CF2-9B2D-4DDE-A414-4BD5B9F84BF8}" dt="2023-10-23T20:27:27.978" v="2780" actId="165"/>
          <ac:grpSpMkLst>
            <pc:docMk/>
            <pc:sldMk cId="978334463" sldId="2146846054"/>
            <ac:grpSpMk id="15" creationId="{97423C1D-CEC2-7D6B-C308-6E552270C2B3}"/>
          </ac:grpSpMkLst>
        </pc:grpChg>
      </pc:sldChg>
      <pc:sldChg chg="modSp mod">
        <pc:chgData name="Jason Wiese" userId="4bff8d5b-7de6-4655-b397-69b0afc81113" providerId="ADAL" clId="{CDE64CF2-9B2D-4DDE-A414-4BD5B9F84BF8}" dt="2023-10-25T14:50:24.026" v="3488" actId="20577"/>
        <pc:sldMkLst>
          <pc:docMk/>
          <pc:sldMk cId="188383507" sldId="2146846055"/>
        </pc:sldMkLst>
        <pc:spChg chg="mod">
          <ac:chgData name="Jason Wiese" userId="4bff8d5b-7de6-4655-b397-69b0afc81113" providerId="ADAL" clId="{CDE64CF2-9B2D-4DDE-A414-4BD5B9F84BF8}" dt="2023-10-25T14:19:24.975" v="3327" actId="1035"/>
          <ac:spMkLst>
            <pc:docMk/>
            <pc:sldMk cId="188383507" sldId="2146846055"/>
            <ac:spMk id="3" creationId="{622A2013-09D5-22BE-0227-864F3B519CC3}"/>
          </ac:spMkLst>
        </pc:spChg>
        <pc:spChg chg="mod">
          <ac:chgData name="Jason Wiese" userId="4bff8d5b-7de6-4655-b397-69b0afc81113" providerId="ADAL" clId="{CDE64CF2-9B2D-4DDE-A414-4BD5B9F84BF8}" dt="2023-10-25T14:50:24.026" v="3488" actId="20577"/>
          <ac:spMkLst>
            <pc:docMk/>
            <pc:sldMk cId="188383507" sldId="2146846055"/>
            <ac:spMk id="4" creationId="{266BE989-FC87-6742-2706-6F3C1333D0C1}"/>
          </ac:spMkLst>
        </pc:spChg>
        <pc:picChg chg="mod">
          <ac:chgData name="Jason Wiese" userId="4bff8d5b-7de6-4655-b397-69b0afc81113" providerId="ADAL" clId="{CDE64CF2-9B2D-4DDE-A414-4BD5B9F84BF8}" dt="2023-10-25T14:14:50.062" v="2939" actId="14100"/>
          <ac:picMkLst>
            <pc:docMk/>
            <pc:sldMk cId="188383507" sldId="2146846055"/>
            <ac:picMk id="8" creationId="{69E3ED66-7D56-46D2-B2A0-139022AADE0F}"/>
          </ac:picMkLst>
        </pc:picChg>
      </pc:sldChg>
      <pc:sldChg chg="del">
        <pc:chgData name="Jason Wiese" userId="4bff8d5b-7de6-4655-b397-69b0afc81113" providerId="ADAL" clId="{CDE64CF2-9B2D-4DDE-A414-4BD5B9F84BF8}" dt="2023-10-23T20:28:46.303" v="2791" actId="47"/>
        <pc:sldMkLst>
          <pc:docMk/>
          <pc:sldMk cId="953924263" sldId="2146846055"/>
        </pc:sldMkLst>
      </pc:sldChg>
    </pc:docChg>
  </pc:docChgLst>
  <pc:docChgLst>
    <pc:chgData name="Karolina Guillen" userId="c1c08796-a0be-47c6-af52-5d31fd96ec50" providerId="ADAL" clId="{48A8EBF7-5903-43A1-BA0C-CF4A8F8CA8D7}"/>
    <pc:docChg chg="undo redo custSel addSld delSld modSld sldOrd delMainMaster">
      <pc:chgData name="Karolina Guillen" userId="c1c08796-a0be-47c6-af52-5d31fd96ec50" providerId="ADAL" clId="{48A8EBF7-5903-43A1-BA0C-CF4A8F8CA8D7}" dt="2023-10-05T20:14:35.147" v="2169" actId="18131"/>
      <pc:docMkLst>
        <pc:docMk/>
      </pc:docMkLst>
      <pc:sldChg chg="del">
        <pc:chgData name="Karolina Guillen" userId="c1c08796-a0be-47c6-af52-5d31fd96ec50" providerId="ADAL" clId="{48A8EBF7-5903-43A1-BA0C-CF4A8F8CA8D7}" dt="2023-09-27T17:41:42.795" v="54" actId="47"/>
        <pc:sldMkLst>
          <pc:docMk/>
          <pc:sldMk cId="2469683786" sldId="275"/>
        </pc:sldMkLst>
      </pc:sldChg>
      <pc:sldChg chg="del">
        <pc:chgData name="Karolina Guillen" userId="c1c08796-a0be-47c6-af52-5d31fd96ec50" providerId="ADAL" clId="{48A8EBF7-5903-43A1-BA0C-CF4A8F8CA8D7}" dt="2023-09-27T17:30:04.356" v="36" actId="47"/>
        <pc:sldMkLst>
          <pc:docMk/>
          <pc:sldMk cId="3372830709" sldId="2699"/>
        </pc:sldMkLst>
      </pc:sldChg>
      <pc:sldChg chg="delSp mod">
        <pc:chgData name="Karolina Guillen" userId="c1c08796-a0be-47c6-af52-5d31fd96ec50" providerId="ADAL" clId="{48A8EBF7-5903-43A1-BA0C-CF4A8F8CA8D7}" dt="2023-09-27T17:41:47.661" v="55" actId="478"/>
        <pc:sldMkLst>
          <pc:docMk/>
          <pc:sldMk cId="1885916816" sldId="2144327406"/>
        </pc:sldMkLst>
        <pc:spChg chg="del">
          <ac:chgData name="Karolina Guillen" userId="c1c08796-a0be-47c6-af52-5d31fd96ec50" providerId="ADAL" clId="{48A8EBF7-5903-43A1-BA0C-CF4A8F8CA8D7}" dt="2023-09-27T17:41:47.661" v="55" actId="478"/>
          <ac:spMkLst>
            <pc:docMk/>
            <pc:sldMk cId="1885916816" sldId="2144327406"/>
            <ac:spMk id="17" creationId="{403F38AA-AAD1-410D-BCAB-2DE98701921E}"/>
          </ac:spMkLst>
        </pc:spChg>
      </pc:sldChg>
      <pc:sldChg chg="del">
        <pc:chgData name="Karolina Guillen" userId="c1c08796-a0be-47c6-af52-5d31fd96ec50" providerId="ADAL" clId="{48A8EBF7-5903-43A1-BA0C-CF4A8F8CA8D7}" dt="2023-09-28T19:25:31.564" v="822" actId="47"/>
        <pc:sldMkLst>
          <pc:docMk/>
          <pc:sldMk cId="1160202648" sldId="2144327773"/>
        </pc:sldMkLst>
      </pc:sldChg>
      <pc:sldChg chg="del">
        <pc:chgData name="Karolina Guillen" userId="c1c08796-a0be-47c6-af52-5d31fd96ec50" providerId="ADAL" clId="{48A8EBF7-5903-43A1-BA0C-CF4A8F8CA8D7}" dt="2023-09-27T17:30:03.165" v="35" actId="47"/>
        <pc:sldMkLst>
          <pc:docMk/>
          <pc:sldMk cId="907957095" sldId="2144327864"/>
        </pc:sldMkLst>
      </pc:sldChg>
      <pc:sldChg chg="del">
        <pc:chgData name="Karolina Guillen" userId="c1c08796-a0be-47c6-af52-5d31fd96ec50" providerId="ADAL" clId="{48A8EBF7-5903-43A1-BA0C-CF4A8F8CA8D7}" dt="2023-09-28T19:25:47.660" v="824" actId="47"/>
        <pc:sldMkLst>
          <pc:docMk/>
          <pc:sldMk cId="276887206" sldId="2144327876"/>
        </pc:sldMkLst>
      </pc:sldChg>
      <pc:sldChg chg="del">
        <pc:chgData name="Karolina Guillen" userId="c1c08796-a0be-47c6-af52-5d31fd96ec50" providerId="ADAL" clId="{48A8EBF7-5903-43A1-BA0C-CF4A8F8CA8D7}" dt="2023-09-27T17:28:15.612" v="0" actId="47"/>
        <pc:sldMkLst>
          <pc:docMk/>
          <pc:sldMk cId="2302560048" sldId="2144327905"/>
        </pc:sldMkLst>
      </pc:sldChg>
      <pc:sldChg chg="modSp mod">
        <pc:chgData name="Karolina Guillen" userId="c1c08796-a0be-47c6-af52-5d31fd96ec50" providerId="ADAL" clId="{48A8EBF7-5903-43A1-BA0C-CF4A8F8CA8D7}" dt="2023-09-28T19:28:18.768" v="857" actId="20577"/>
        <pc:sldMkLst>
          <pc:docMk/>
          <pc:sldMk cId="2838979994" sldId="2144327929"/>
        </pc:sldMkLst>
        <pc:spChg chg="mod">
          <ac:chgData name="Karolina Guillen" userId="c1c08796-a0be-47c6-af52-5d31fd96ec50" providerId="ADAL" clId="{48A8EBF7-5903-43A1-BA0C-CF4A8F8CA8D7}" dt="2023-09-28T19:28:18.768" v="857" actId="20577"/>
          <ac:spMkLst>
            <pc:docMk/>
            <pc:sldMk cId="2838979994" sldId="2144327929"/>
            <ac:spMk id="12" creationId="{D3ED8F18-80E6-D449-A031-541661F2A42F}"/>
          </ac:spMkLst>
        </pc:spChg>
      </pc:sldChg>
      <pc:sldChg chg="del">
        <pc:chgData name="Karolina Guillen" userId="c1c08796-a0be-47c6-af52-5d31fd96ec50" providerId="ADAL" clId="{48A8EBF7-5903-43A1-BA0C-CF4A8F8CA8D7}" dt="2023-09-27T17:38:07.167" v="53" actId="47"/>
        <pc:sldMkLst>
          <pc:docMk/>
          <pc:sldMk cId="1065116539" sldId="2144327931"/>
        </pc:sldMkLst>
      </pc:sldChg>
      <pc:sldChg chg="del">
        <pc:chgData name="Karolina Guillen" userId="c1c08796-a0be-47c6-af52-5d31fd96ec50" providerId="ADAL" clId="{48A8EBF7-5903-43A1-BA0C-CF4A8F8CA8D7}" dt="2023-09-27T17:29:32.401" v="34" actId="47"/>
        <pc:sldMkLst>
          <pc:docMk/>
          <pc:sldMk cId="3708019452" sldId="2144327938"/>
        </pc:sldMkLst>
      </pc:sldChg>
      <pc:sldChg chg="del">
        <pc:chgData name="Karolina Guillen" userId="c1c08796-a0be-47c6-af52-5d31fd96ec50" providerId="ADAL" clId="{48A8EBF7-5903-43A1-BA0C-CF4A8F8CA8D7}" dt="2023-09-28T19:04:29.641" v="679" actId="47"/>
        <pc:sldMkLst>
          <pc:docMk/>
          <pc:sldMk cId="3157205127" sldId="2144328253"/>
        </pc:sldMkLst>
      </pc:sldChg>
      <pc:sldChg chg="addSp delSp modSp mod">
        <pc:chgData name="Karolina Guillen" userId="c1c08796-a0be-47c6-af52-5d31fd96ec50" providerId="ADAL" clId="{48A8EBF7-5903-43A1-BA0C-CF4A8F8CA8D7}" dt="2023-10-05T19:53:23.016" v="2074" actId="207"/>
        <pc:sldMkLst>
          <pc:docMk/>
          <pc:sldMk cId="2776143953" sldId="2144328274"/>
        </pc:sldMkLst>
        <pc:spChg chg="mod">
          <ac:chgData name="Karolina Guillen" userId="c1c08796-a0be-47c6-af52-5d31fd96ec50" providerId="ADAL" clId="{48A8EBF7-5903-43A1-BA0C-CF4A8F8CA8D7}" dt="2023-10-05T19:47:28.567" v="2033" actId="1076"/>
          <ac:spMkLst>
            <pc:docMk/>
            <pc:sldMk cId="2776143953" sldId="2144328274"/>
            <ac:spMk id="15" creationId="{66D956BA-16C4-0435-0EAA-2B38FB003EF9}"/>
          </ac:spMkLst>
        </pc:spChg>
        <pc:spChg chg="mod">
          <ac:chgData name="Karolina Guillen" userId="c1c08796-a0be-47c6-af52-5d31fd96ec50" providerId="ADAL" clId="{48A8EBF7-5903-43A1-BA0C-CF4A8F8CA8D7}" dt="2023-09-28T19:28:27.801" v="859" actId="20577"/>
          <ac:spMkLst>
            <pc:docMk/>
            <pc:sldMk cId="2776143953" sldId="2144328274"/>
            <ac:spMk id="16" creationId="{46BD1D7B-CFFD-AB40-AE04-379262D9E97A}"/>
          </ac:spMkLst>
        </pc:spChg>
        <pc:spChg chg="mod">
          <ac:chgData name="Karolina Guillen" userId="c1c08796-a0be-47c6-af52-5d31fd96ec50" providerId="ADAL" clId="{48A8EBF7-5903-43A1-BA0C-CF4A8F8CA8D7}" dt="2023-10-05T19:41:03.332" v="1964" actId="1035"/>
          <ac:spMkLst>
            <pc:docMk/>
            <pc:sldMk cId="2776143953" sldId="2144328274"/>
            <ac:spMk id="17" creationId="{58CCDF68-1F83-5CBF-3D3F-68A8FAE7F713}"/>
          </ac:spMkLst>
        </pc:spChg>
        <pc:spChg chg="mod">
          <ac:chgData name="Karolina Guillen" userId="c1c08796-a0be-47c6-af52-5d31fd96ec50" providerId="ADAL" clId="{48A8EBF7-5903-43A1-BA0C-CF4A8F8CA8D7}" dt="2023-09-28T19:29:20.969" v="866"/>
          <ac:spMkLst>
            <pc:docMk/>
            <pc:sldMk cId="2776143953" sldId="2144328274"/>
            <ac:spMk id="19" creationId="{B9C279CA-2713-4D36-BCE6-A8CD5E249562}"/>
          </ac:spMkLst>
        </pc:spChg>
        <pc:graphicFrameChg chg="mod modGraphic">
          <ac:chgData name="Karolina Guillen" userId="c1c08796-a0be-47c6-af52-5d31fd96ec50" providerId="ADAL" clId="{48A8EBF7-5903-43A1-BA0C-CF4A8F8CA8D7}" dt="2023-10-05T19:53:04.618" v="2067" actId="207"/>
          <ac:graphicFrameMkLst>
            <pc:docMk/>
            <pc:sldMk cId="2776143953" sldId="2144328274"/>
            <ac:graphicFrameMk id="3" creationId="{CB997B6C-9AE3-E979-D2F9-A8EE5D17BE0E}"/>
          </ac:graphicFrameMkLst>
        </pc:graphicFrameChg>
        <pc:graphicFrameChg chg="mod modGraphic">
          <ac:chgData name="Karolina Guillen" userId="c1c08796-a0be-47c6-af52-5d31fd96ec50" providerId="ADAL" clId="{48A8EBF7-5903-43A1-BA0C-CF4A8F8CA8D7}" dt="2023-10-05T19:53:10.576" v="2070" actId="207"/>
          <ac:graphicFrameMkLst>
            <pc:docMk/>
            <pc:sldMk cId="2776143953" sldId="2144328274"/>
            <ac:graphicFrameMk id="4" creationId="{D36B9FD8-7B54-8950-E54C-2CECCA64201B}"/>
          </ac:graphicFrameMkLst>
        </pc:graphicFrameChg>
        <pc:graphicFrameChg chg="add del mod modGraphic">
          <ac:chgData name="Karolina Guillen" userId="c1c08796-a0be-47c6-af52-5d31fd96ec50" providerId="ADAL" clId="{48A8EBF7-5903-43A1-BA0C-CF4A8F8CA8D7}" dt="2023-10-05T19:53:18.785" v="2073" actId="207"/>
          <ac:graphicFrameMkLst>
            <pc:docMk/>
            <pc:sldMk cId="2776143953" sldId="2144328274"/>
            <ac:graphicFrameMk id="5" creationId="{9F474435-8881-CED4-273F-65BA6694E656}"/>
          </ac:graphicFrameMkLst>
        </pc:graphicFrameChg>
        <pc:graphicFrameChg chg="mod modGraphic">
          <ac:chgData name="Karolina Guillen" userId="c1c08796-a0be-47c6-af52-5d31fd96ec50" providerId="ADAL" clId="{48A8EBF7-5903-43A1-BA0C-CF4A8F8CA8D7}" dt="2023-10-05T19:53:23.016" v="2074" actId="207"/>
          <ac:graphicFrameMkLst>
            <pc:docMk/>
            <pc:sldMk cId="2776143953" sldId="2144328274"/>
            <ac:graphicFrameMk id="6" creationId="{99323953-E5CD-BFA2-C1F4-CC1AA2B7F1FB}"/>
          </ac:graphicFrameMkLst>
        </pc:graphicFrameChg>
        <pc:cxnChg chg="mod">
          <ac:chgData name="Karolina Guillen" userId="c1c08796-a0be-47c6-af52-5d31fd96ec50" providerId="ADAL" clId="{48A8EBF7-5903-43A1-BA0C-CF4A8F8CA8D7}" dt="2023-10-05T19:41:11.046" v="1969" actId="1035"/>
          <ac:cxnSpMkLst>
            <pc:docMk/>
            <pc:sldMk cId="2776143953" sldId="2144328274"/>
            <ac:cxnSpMk id="8" creationId="{6E4C5153-FE14-7BA8-D4F8-E313403CB963}"/>
          </ac:cxnSpMkLst>
        </pc:cxnChg>
        <pc:cxnChg chg="mod">
          <ac:chgData name="Karolina Guillen" userId="c1c08796-a0be-47c6-af52-5d31fd96ec50" providerId="ADAL" clId="{48A8EBF7-5903-43A1-BA0C-CF4A8F8CA8D7}" dt="2023-10-05T19:41:11.046" v="1969" actId="1035"/>
          <ac:cxnSpMkLst>
            <pc:docMk/>
            <pc:sldMk cId="2776143953" sldId="2144328274"/>
            <ac:cxnSpMk id="9" creationId="{C25E04C7-6135-9B5F-1487-5635DD1A1546}"/>
          </ac:cxnSpMkLst>
        </pc:cxnChg>
        <pc:cxnChg chg="mod">
          <ac:chgData name="Karolina Guillen" userId="c1c08796-a0be-47c6-af52-5d31fd96ec50" providerId="ADAL" clId="{48A8EBF7-5903-43A1-BA0C-CF4A8F8CA8D7}" dt="2023-10-05T19:41:11.046" v="1969" actId="1035"/>
          <ac:cxnSpMkLst>
            <pc:docMk/>
            <pc:sldMk cId="2776143953" sldId="2144328274"/>
            <ac:cxnSpMk id="13" creationId="{18E93F18-4DCD-C0E8-33F8-B07110A2B950}"/>
          </ac:cxnSpMkLst>
        </pc:cxnChg>
      </pc:sldChg>
      <pc:sldChg chg="del">
        <pc:chgData name="Karolina Guillen" userId="c1c08796-a0be-47c6-af52-5d31fd96ec50" providerId="ADAL" clId="{48A8EBF7-5903-43A1-BA0C-CF4A8F8CA8D7}" dt="2023-09-27T17:37:43.221" v="50" actId="47"/>
        <pc:sldMkLst>
          <pc:docMk/>
          <pc:sldMk cId="3102369856" sldId="2144328279"/>
        </pc:sldMkLst>
      </pc:sldChg>
      <pc:sldChg chg="delSp modSp mod">
        <pc:chgData name="Karolina Guillen" userId="c1c08796-a0be-47c6-af52-5d31fd96ec50" providerId="ADAL" clId="{48A8EBF7-5903-43A1-BA0C-CF4A8F8CA8D7}" dt="2023-10-05T20:06:03.309" v="2145" actId="207"/>
        <pc:sldMkLst>
          <pc:docMk/>
          <pc:sldMk cId="2392196696" sldId="2144328298"/>
        </pc:sldMkLst>
        <pc:spChg chg="mod">
          <ac:chgData name="Karolina Guillen" userId="c1c08796-a0be-47c6-af52-5d31fd96ec50" providerId="ADAL" clId="{48A8EBF7-5903-43A1-BA0C-CF4A8F8CA8D7}" dt="2023-09-28T19:29:30.152" v="867"/>
          <ac:spMkLst>
            <pc:docMk/>
            <pc:sldMk cId="2392196696" sldId="2144328298"/>
            <ac:spMk id="5" creationId="{EF874FCD-15DA-44CD-A46D-78530F82C5EB}"/>
          </ac:spMkLst>
        </pc:spChg>
        <pc:spChg chg="mod">
          <ac:chgData name="Karolina Guillen" userId="c1c08796-a0be-47c6-af52-5d31fd96ec50" providerId="ADAL" clId="{48A8EBF7-5903-43A1-BA0C-CF4A8F8CA8D7}" dt="2023-10-05T20:06:03.309" v="2145" actId="207"/>
          <ac:spMkLst>
            <pc:docMk/>
            <pc:sldMk cId="2392196696" sldId="2144328298"/>
            <ac:spMk id="7" creationId="{4AE334FF-013B-4334-A22B-4AD816EFE3C8}"/>
          </ac:spMkLst>
        </pc:spChg>
        <pc:spChg chg="mod">
          <ac:chgData name="Karolina Guillen" userId="c1c08796-a0be-47c6-af52-5d31fd96ec50" providerId="ADAL" clId="{48A8EBF7-5903-43A1-BA0C-CF4A8F8CA8D7}" dt="2023-09-28T19:29:38.745" v="870" actId="20577"/>
          <ac:spMkLst>
            <pc:docMk/>
            <pc:sldMk cId="2392196696" sldId="2144328298"/>
            <ac:spMk id="19" creationId="{5AF24630-D7C1-4472-9919-0C7504D938C4}"/>
          </ac:spMkLst>
        </pc:spChg>
        <pc:spChg chg="mod">
          <ac:chgData name="Karolina Guillen" userId="c1c08796-a0be-47c6-af52-5d31fd96ec50" providerId="ADAL" clId="{48A8EBF7-5903-43A1-BA0C-CF4A8F8CA8D7}" dt="2023-10-05T19:55:23.300" v="2080" actId="207"/>
          <ac:spMkLst>
            <pc:docMk/>
            <pc:sldMk cId="2392196696" sldId="2144328298"/>
            <ac:spMk id="45" creationId="{D9EBAF30-273B-49B1-B952-0B3210421376}"/>
          </ac:spMkLst>
        </pc:spChg>
        <pc:graphicFrameChg chg="mod modGraphic">
          <ac:chgData name="Karolina Guillen" userId="c1c08796-a0be-47c6-af52-5d31fd96ec50" providerId="ADAL" clId="{48A8EBF7-5903-43A1-BA0C-CF4A8F8CA8D7}" dt="2023-10-05T20:03:30.992" v="2119" actId="207"/>
          <ac:graphicFrameMkLst>
            <pc:docMk/>
            <pc:sldMk cId="2392196696" sldId="2144328298"/>
            <ac:graphicFrameMk id="20" creationId="{D21122F2-4413-41B6-BFE6-6F5E969E8E88}"/>
          </ac:graphicFrameMkLst>
        </pc:graphicFrameChg>
        <pc:graphicFrameChg chg="mod modGraphic">
          <ac:chgData name="Karolina Guillen" userId="c1c08796-a0be-47c6-af52-5d31fd96ec50" providerId="ADAL" clId="{48A8EBF7-5903-43A1-BA0C-CF4A8F8CA8D7}" dt="2023-10-05T20:03:34.969" v="2120" actId="207"/>
          <ac:graphicFrameMkLst>
            <pc:docMk/>
            <pc:sldMk cId="2392196696" sldId="2144328298"/>
            <ac:graphicFrameMk id="26" creationId="{B5AFFEB2-EF4B-4E6C-9961-DC1F00D1872D}"/>
          </ac:graphicFrameMkLst>
        </pc:graphicFrameChg>
        <pc:graphicFrameChg chg="mod modGraphic">
          <ac:chgData name="Karolina Guillen" userId="c1c08796-a0be-47c6-af52-5d31fd96ec50" providerId="ADAL" clId="{48A8EBF7-5903-43A1-BA0C-CF4A8F8CA8D7}" dt="2023-10-05T20:03:38.537" v="2121" actId="207"/>
          <ac:graphicFrameMkLst>
            <pc:docMk/>
            <pc:sldMk cId="2392196696" sldId="2144328298"/>
            <ac:graphicFrameMk id="27" creationId="{BA2F05F1-CB74-47C3-AF1B-73F9F1812D02}"/>
          </ac:graphicFrameMkLst>
        </pc:graphicFrameChg>
        <pc:picChg chg="del">
          <ac:chgData name="Karolina Guillen" userId="c1c08796-a0be-47c6-af52-5d31fd96ec50" providerId="ADAL" clId="{48A8EBF7-5903-43A1-BA0C-CF4A8F8CA8D7}" dt="2023-09-28T19:29:51.152" v="874" actId="478"/>
          <ac:picMkLst>
            <pc:docMk/>
            <pc:sldMk cId="2392196696" sldId="2144328298"/>
            <ac:picMk id="6" creationId="{C38BEF66-C920-6624-794D-E2B8B1A30BE5}"/>
          </ac:picMkLst>
        </pc:picChg>
        <pc:picChg chg="del">
          <ac:chgData name="Karolina Guillen" userId="c1c08796-a0be-47c6-af52-5d31fd96ec50" providerId="ADAL" clId="{48A8EBF7-5903-43A1-BA0C-CF4A8F8CA8D7}" dt="2023-09-28T19:29:51.152" v="874" actId="478"/>
          <ac:picMkLst>
            <pc:docMk/>
            <pc:sldMk cId="2392196696" sldId="2144328298"/>
            <ac:picMk id="8" creationId="{28DF8B4B-96AA-6F5F-777A-BE45E52E1412}"/>
          </ac:picMkLst>
        </pc:picChg>
        <pc:picChg chg="del">
          <ac:chgData name="Karolina Guillen" userId="c1c08796-a0be-47c6-af52-5d31fd96ec50" providerId="ADAL" clId="{48A8EBF7-5903-43A1-BA0C-CF4A8F8CA8D7}" dt="2023-09-28T19:29:51.152" v="874" actId="478"/>
          <ac:picMkLst>
            <pc:docMk/>
            <pc:sldMk cId="2392196696" sldId="2144328298"/>
            <ac:picMk id="9" creationId="{30D02606-D3F8-7273-F5EB-79771FC7EC9E}"/>
          </ac:picMkLst>
        </pc:picChg>
        <pc:picChg chg="del">
          <ac:chgData name="Karolina Guillen" userId="c1c08796-a0be-47c6-af52-5d31fd96ec50" providerId="ADAL" clId="{48A8EBF7-5903-43A1-BA0C-CF4A8F8CA8D7}" dt="2023-09-28T19:29:51.152" v="874" actId="478"/>
          <ac:picMkLst>
            <pc:docMk/>
            <pc:sldMk cId="2392196696" sldId="2144328298"/>
            <ac:picMk id="10" creationId="{FDD6E6F9-2248-8D7D-B182-5AF53D31799D}"/>
          </ac:picMkLst>
        </pc:picChg>
        <pc:picChg chg="del">
          <ac:chgData name="Karolina Guillen" userId="c1c08796-a0be-47c6-af52-5d31fd96ec50" providerId="ADAL" clId="{48A8EBF7-5903-43A1-BA0C-CF4A8F8CA8D7}" dt="2023-09-28T19:29:51.152" v="874" actId="478"/>
          <ac:picMkLst>
            <pc:docMk/>
            <pc:sldMk cId="2392196696" sldId="2144328298"/>
            <ac:picMk id="2050" creationId="{3545ECA2-B27F-76E0-A2ED-FF3E0B18C8EF}"/>
          </ac:picMkLst>
        </pc:picChg>
        <pc:picChg chg="del">
          <ac:chgData name="Karolina Guillen" userId="c1c08796-a0be-47c6-af52-5d31fd96ec50" providerId="ADAL" clId="{48A8EBF7-5903-43A1-BA0C-CF4A8F8CA8D7}" dt="2023-09-28T19:29:51.152" v="874" actId="478"/>
          <ac:picMkLst>
            <pc:docMk/>
            <pc:sldMk cId="2392196696" sldId="2144328298"/>
            <ac:picMk id="2052" creationId="{99FF5EE7-308E-674C-F094-990727E5BDE0}"/>
          </ac:picMkLst>
        </pc:picChg>
        <pc:picChg chg="del">
          <ac:chgData name="Karolina Guillen" userId="c1c08796-a0be-47c6-af52-5d31fd96ec50" providerId="ADAL" clId="{48A8EBF7-5903-43A1-BA0C-CF4A8F8CA8D7}" dt="2023-09-28T19:29:51.152" v="874" actId="478"/>
          <ac:picMkLst>
            <pc:docMk/>
            <pc:sldMk cId="2392196696" sldId="2144328298"/>
            <ac:picMk id="2054" creationId="{99C0490E-E44F-37DF-E598-ACD47324D60C}"/>
          </ac:picMkLst>
        </pc:picChg>
        <pc:picChg chg="del">
          <ac:chgData name="Karolina Guillen" userId="c1c08796-a0be-47c6-af52-5d31fd96ec50" providerId="ADAL" clId="{48A8EBF7-5903-43A1-BA0C-CF4A8F8CA8D7}" dt="2023-09-28T19:29:51.152" v="874" actId="478"/>
          <ac:picMkLst>
            <pc:docMk/>
            <pc:sldMk cId="2392196696" sldId="2144328298"/>
            <ac:picMk id="2056" creationId="{5EF88E46-FD89-4128-79AD-951FF15F8798}"/>
          </ac:picMkLst>
        </pc:picChg>
        <pc:picChg chg="del">
          <ac:chgData name="Karolina Guillen" userId="c1c08796-a0be-47c6-af52-5d31fd96ec50" providerId="ADAL" clId="{48A8EBF7-5903-43A1-BA0C-CF4A8F8CA8D7}" dt="2023-09-28T19:29:51.152" v="874" actId="478"/>
          <ac:picMkLst>
            <pc:docMk/>
            <pc:sldMk cId="2392196696" sldId="2144328298"/>
            <ac:picMk id="2058" creationId="{8D0289BA-1E4F-41EB-B73F-E8A388D44BF8}"/>
          </ac:picMkLst>
        </pc:picChg>
        <pc:picChg chg="del">
          <ac:chgData name="Karolina Guillen" userId="c1c08796-a0be-47c6-af52-5d31fd96ec50" providerId="ADAL" clId="{48A8EBF7-5903-43A1-BA0C-CF4A8F8CA8D7}" dt="2023-09-28T19:29:51.152" v="874" actId="478"/>
          <ac:picMkLst>
            <pc:docMk/>
            <pc:sldMk cId="2392196696" sldId="2144328298"/>
            <ac:picMk id="2060" creationId="{99BE34D9-6203-01F7-974C-39EA568742A4}"/>
          </ac:picMkLst>
        </pc:picChg>
        <pc:picChg chg="del">
          <ac:chgData name="Karolina Guillen" userId="c1c08796-a0be-47c6-af52-5d31fd96ec50" providerId="ADAL" clId="{48A8EBF7-5903-43A1-BA0C-CF4A8F8CA8D7}" dt="2023-09-28T19:29:51.152" v="874" actId="478"/>
          <ac:picMkLst>
            <pc:docMk/>
            <pc:sldMk cId="2392196696" sldId="2144328298"/>
            <ac:picMk id="2064" creationId="{FEA3C706-3DB2-E305-EEE8-9FA946B2C859}"/>
          </ac:picMkLst>
        </pc:picChg>
        <pc:picChg chg="del">
          <ac:chgData name="Karolina Guillen" userId="c1c08796-a0be-47c6-af52-5d31fd96ec50" providerId="ADAL" clId="{48A8EBF7-5903-43A1-BA0C-CF4A8F8CA8D7}" dt="2023-09-28T19:29:51.152" v="874" actId="478"/>
          <ac:picMkLst>
            <pc:docMk/>
            <pc:sldMk cId="2392196696" sldId="2144328298"/>
            <ac:picMk id="2068" creationId="{8AD90208-F26F-A28E-2C51-71EA9B178C8F}"/>
          </ac:picMkLst>
        </pc:picChg>
        <pc:picChg chg="del">
          <ac:chgData name="Karolina Guillen" userId="c1c08796-a0be-47c6-af52-5d31fd96ec50" providerId="ADAL" clId="{48A8EBF7-5903-43A1-BA0C-CF4A8F8CA8D7}" dt="2023-09-28T19:29:51.152" v="874" actId="478"/>
          <ac:picMkLst>
            <pc:docMk/>
            <pc:sldMk cId="2392196696" sldId="2144328298"/>
            <ac:picMk id="2070" creationId="{C6956932-43F8-1D2A-BA2E-71839035DF06}"/>
          </ac:picMkLst>
        </pc:picChg>
        <pc:picChg chg="del">
          <ac:chgData name="Karolina Guillen" userId="c1c08796-a0be-47c6-af52-5d31fd96ec50" providerId="ADAL" clId="{48A8EBF7-5903-43A1-BA0C-CF4A8F8CA8D7}" dt="2023-09-28T19:29:51.152" v="874" actId="478"/>
          <ac:picMkLst>
            <pc:docMk/>
            <pc:sldMk cId="2392196696" sldId="2144328298"/>
            <ac:picMk id="2072" creationId="{37734159-0CBC-577C-DA96-1A774B8097C6}"/>
          </ac:picMkLst>
        </pc:picChg>
        <pc:picChg chg="del">
          <ac:chgData name="Karolina Guillen" userId="c1c08796-a0be-47c6-af52-5d31fd96ec50" providerId="ADAL" clId="{48A8EBF7-5903-43A1-BA0C-CF4A8F8CA8D7}" dt="2023-09-28T19:29:52.909" v="875" actId="478"/>
          <ac:picMkLst>
            <pc:docMk/>
            <pc:sldMk cId="2392196696" sldId="2144328298"/>
            <ac:picMk id="2074" creationId="{4B175662-DF9C-9BA2-F734-11CB862C65D3}"/>
          </ac:picMkLst>
        </pc:picChg>
        <pc:picChg chg="del">
          <ac:chgData name="Karolina Guillen" userId="c1c08796-a0be-47c6-af52-5d31fd96ec50" providerId="ADAL" clId="{48A8EBF7-5903-43A1-BA0C-CF4A8F8CA8D7}" dt="2023-09-28T19:29:51.152" v="874" actId="478"/>
          <ac:picMkLst>
            <pc:docMk/>
            <pc:sldMk cId="2392196696" sldId="2144328298"/>
            <ac:picMk id="2078" creationId="{7F56B1EC-F201-8BAA-F3BF-BC1518D0D01E}"/>
          </ac:picMkLst>
        </pc:picChg>
        <pc:picChg chg="del">
          <ac:chgData name="Karolina Guillen" userId="c1c08796-a0be-47c6-af52-5d31fd96ec50" providerId="ADAL" clId="{48A8EBF7-5903-43A1-BA0C-CF4A8F8CA8D7}" dt="2023-09-28T19:29:51.152" v="874" actId="478"/>
          <ac:picMkLst>
            <pc:docMk/>
            <pc:sldMk cId="2392196696" sldId="2144328298"/>
            <ac:picMk id="2080" creationId="{BFF4F38E-2A2F-5B6B-26A0-42C23FE2BC15}"/>
          </ac:picMkLst>
        </pc:picChg>
        <pc:picChg chg="del">
          <ac:chgData name="Karolina Guillen" userId="c1c08796-a0be-47c6-af52-5d31fd96ec50" providerId="ADAL" clId="{48A8EBF7-5903-43A1-BA0C-CF4A8F8CA8D7}" dt="2023-09-28T19:29:51.152" v="874" actId="478"/>
          <ac:picMkLst>
            <pc:docMk/>
            <pc:sldMk cId="2392196696" sldId="2144328298"/>
            <ac:picMk id="2082" creationId="{90BC73FB-3162-6CBE-2A05-4FD87F9D8898}"/>
          </ac:picMkLst>
        </pc:picChg>
        <pc:picChg chg="del">
          <ac:chgData name="Karolina Guillen" userId="c1c08796-a0be-47c6-af52-5d31fd96ec50" providerId="ADAL" clId="{48A8EBF7-5903-43A1-BA0C-CF4A8F8CA8D7}" dt="2023-09-28T19:29:51.152" v="874" actId="478"/>
          <ac:picMkLst>
            <pc:docMk/>
            <pc:sldMk cId="2392196696" sldId="2144328298"/>
            <ac:picMk id="2084" creationId="{A2E7A055-ED23-02BF-9DF2-3526E5D53E95}"/>
          </ac:picMkLst>
        </pc:picChg>
      </pc:sldChg>
      <pc:sldChg chg="del">
        <pc:chgData name="Karolina Guillen" userId="c1c08796-a0be-47c6-af52-5d31fd96ec50" providerId="ADAL" clId="{48A8EBF7-5903-43A1-BA0C-CF4A8F8CA8D7}" dt="2023-09-27T17:29:32.401" v="34" actId="47"/>
        <pc:sldMkLst>
          <pc:docMk/>
          <pc:sldMk cId="2772512904" sldId="2144328299"/>
        </pc:sldMkLst>
      </pc:sldChg>
      <pc:sldChg chg="del">
        <pc:chgData name="Karolina Guillen" userId="c1c08796-a0be-47c6-af52-5d31fd96ec50" providerId="ADAL" clId="{48A8EBF7-5903-43A1-BA0C-CF4A8F8CA8D7}" dt="2023-09-27T17:29:32.401" v="34" actId="47"/>
        <pc:sldMkLst>
          <pc:docMk/>
          <pc:sldMk cId="3374156216" sldId="2144328352"/>
        </pc:sldMkLst>
      </pc:sldChg>
      <pc:sldChg chg="del">
        <pc:chgData name="Karolina Guillen" userId="c1c08796-a0be-47c6-af52-5d31fd96ec50" providerId="ADAL" clId="{48A8EBF7-5903-43A1-BA0C-CF4A8F8CA8D7}" dt="2023-09-27T17:36:04.786" v="37" actId="47"/>
        <pc:sldMkLst>
          <pc:docMk/>
          <pc:sldMk cId="3836293008" sldId="2144328354"/>
        </pc:sldMkLst>
      </pc:sldChg>
      <pc:sldChg chg="del">
        <pc:chgData name="Karolina Guillen" userId="c1c08796-a0be-47c6-af52-5d31fd96ec50" providerId="ADAL" clId="{48A8EBF7-5903-43A1-BA0C-CF4A8F8CA8D7}" dt="2023-09-27T17:37:15.173" v="46" actId="47"/>
        <pc:sldMkLst>
          <pc:docMk/>
          <pc:sldMk cId="69845889" sldId="2144328355"/>
        </pc:sldMkLst>
      </pc:sldChg>
      <pc:sldChg chg="del">
        <pc:chgData name="Karolina Guillen" userId="c1c08796-a0be-47c6-af52-5d31fd96ec50" providerId="ADAL" clId="{48A8EBF7-5903-43A1-BA0C-CF4A8F8CA8D7}" dt="2023-09-27T17:37:00.478" v="43" actId="47"/>
        <pc:sldMkLst>
          <pc:docMk/>
          <pc:sldMk cId="3237333026" sldId="2144328358"/>
        </pc:sldMkLst>
      </pc:sldChg>
      <pc:sldChg chg="addCm">
        <pc:chgData name="Karolina Guillen" userId="c1c08796-a0be-47c6-af52-5d31fd96ec50" providerId="ADAL" clId="{48A8EBF7-5903-43A1-BA0C-CF4A8F8CA8D7}" dt="2023-09-28T19:25:44.719" v="823"/>
        <pc:sldMkLst>
          <pc:docMk/>
          <pc:sldMk cId="1730667572" sldId="2144328475"/>
        </pc:sldMkLst>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48A8EBF7-5903-43A1-BA0C-CF4A8F8CA8D7}" dt="2023-09-28T19:25:44.719" v="823"/>
              <pc2:cmMkLst xmlns:pc2="http://schemas.microsoft.com/office/powerpoint/2019/9/main/command">
                <pc:docMk/>
                <pc:sldMk cId="1730667572" sldId="2144328475"/>
                <pc2:cmMk id="{F1AE05AA-0C99-488F-AF77-BCFB9D1CE1A8}"/>
              </pc2:cmMkLst>
            </pc226:cmChg>
          </p:ext>
        </pc:extLst>
      </pc:sldChg>
      <pc:sldChg chg="add del">
        <pc:chgData name="Karolina Guillen" userId="c1c08796-a0be-47c6-af52-5d31fd96ec50" providerId="ADAL" clId="{48A8EBF7-5903-43A1-BA0C-CF4A8F8CA8D7}" dt="2023-09-27T17:36:32.164" v="42" actId="47"/>
        <pc:sldMkLst>
          <pc:docMk/>
          <pc:sldMk cId="3772982792" sldId="2144328476"/>
        </pc:sldMkLst>
      </pc:sldChg>
      <pc:sldChg chg="del">
        <pc:chgData name="Karolina Guillen" userId="c1c08796-a0be-47c6-af52-5d31fd96ec50" providerId="ADAL" clId="{48A8EBF7-5903-43A1-BA0C-CF4A8F8CA8D7}" dt="2023-09-27T17:29:32.401" v="34" actId="47"/>
        <pc:sldMkLst>
          <pc:docMk/>
          <pc:sldMk cId="3220863391" sldId="2144328477"/>
        </pc:sldMkLst>
      </pc:sldChg>
      <pc:sldChg chg="del">
        <pc:chgData name="Karolina Guillen" userId="c1c08796-a0be-47c6-af52-5d31fd96ec50" providerId="ADAL" clId="{48A8EBF7-5903-43A1-BA0C-CF4A8F8CA8D7}" dt="2023-09-27T17:28:45.932" v="20" actId="47"/>
        <pc:sldMkLst>
          <pc:docMk/>
          <pc:sldMk cId="3095730255" sldId="2144328478"/>
        </pc:sldMkLst>
      </pc:sldChg>
      <pc:sldChg chg="addSp modSp mod">
        <pc:chgData name="Karolina Guillen" userId="c1c08796-a0be-47c6-af52-5d31fd96ec50" providerId="ADAL" clId="{48A8EBF7-5903-43A1-BA0C-CF4A8F8CA8D7}" dt="2023-09-28T19:28:09.300" v="855" actId="20577"/>
        <pc:sldMkLst>
          <pc:docMk/>
          <pc:sldMk cId="1334572820" sldId="2146846014"/>
        </pc:sldMkLst>
        <pc:spChg chg="add mod">
          <ac:chgData name="Karolina Guillen" userId="c1c08796-a0be-47c6-af52-5d31fd96ec50" providerId="ADAL" clId="{48A8EBF7-5903-43A1-BA0C-CF4A8F8CA8D7}" dt="2023-09-28T19:28:09.300" v="855" actId="20577"/>
          <ac:spMkLst>
            <pc:docMk/>
            <pc:sldMk cId="1334572820" sldId="2146846014"/>
            <ac:spMk id="19" creationId="{D6E4C9F5-4208-2406-498E-AF4517BC16B1}"/>
          </ac:spMkLst>
        </pc:spChg>
      </pc:sldChg>
      <pc:sldChg chg="addSp modSp mod">
        <pc:chgData name="Karolina Guillen" userId="c1c08796-a0be-47c6-af52-5d31fd96ec50" providerId="ADAL" clId="{48A8EBF7-5903-43A1-BA0C-CF4A8F8CA8D7}" dt="2023-10-05T20:14:35.147" v="2169" actId="18131"/>
        <pc:sldMkLst>
          <pc:docMk/>
          <pc:sldMk cId="2777948638" sldId="2146846015"/>
        </pc:sldMkLst>
        <pc:spChg chg="add mod">
          <ac:chgData name="Karolina Guillen" userId="c1c08796-a0be-47c6-af52-5d31fd96ec50" providerId="ADAL" clId="{48A8EBF7-5903-43A1-BA0C-CF4A8F8CA8D7}" dt="2023-09-27T17:28:55.434" v="29" actId="1076"/>
          <ac:spMkLst>
            <pc:docMk/>
            <pc:sldMk cId="2777948638" sldId="2146846015"/>
            <ac:spMk id="2" creationId="{60CB2B3A-50F0-8F5B-C306-48D48911FEF4}"/>
          </ac:spMkLst>
        </pc:spChg>
        <pc:spChg chg="mod">
          <ac:chgData name="Karolina Guillen" userId="c1c08796-a0be-47c6-af52-5d31fd96ec50" providerId="ADAL" clId="{48A8EBF7-5903-43A1-BA0C-CF4A8F8CA8D7}" dt="2023-09-27T17:42:57.562" v="57" actId="20577"/>
          <ac:spMkLst>
            <pc:docMk/>
            <pc:sldMk cId="2777948638" sldId="2146846015"/>
            <ac:spMk id="10" creationId="{0C38B446-4C07-42BF-B42F-5E8AEE13A36B}"/>
          </ac:spMkLst>
        </pc:spChg>
        <pc:picChg chg="mod modCrop">
          <ac:chgData name="Karolina Guillen" userId="c1c08796-a0be-47c6-af52-5d31fd96ec50" providerId="ADAL" clId="{48A8EBF7-5903-43A1-BA0C-CF4A8F8CA8D7}" dt="2023-10-05T20:14:35.147" v="2169" actId="18131"/>
          <ac:picMkLst>
            <pc:docMk/>
            <pc:sldMk cId="2777948638" sldId="2146846015"/>
            <ac:picMk id="9" creationId="{9795CC9A-DB65-858F-0164-85A8B339DF65}"/>
          </ac:picMkLst>
        </pc:picChg>
      </pc:sldChg>
      <pc:sldChg chg="addSp delSp modSp mod">
        <pc:chgData name="Karolina Guillen" userId="c1c08796-a0be-47c6-af52-5d31fd96ec50" providerId="ADAL" clId="{48A8EBF7-5903-43A1-BA0C-CF4A8F8CA8D7}" dt="2023-09-28T19:43:18.475" v="1021" actId="12788"/>
        <pc:sldMkLst>
          <pc:docMk/>
          <pc:sldMk cId="696478062" sldId="2146846024"/>
        </pc:sldMkLst>
        <pc:spChg chg="mod">
          <ac:chgData name="Karolina Guillen" userId="c1c08796-a0be-47c6-af52-5d31fd96ec50" providerId="ADAL" clId="{48A8EBF7-5903-43A1-BA0C-CF4A8F8CA8D7}" dt="2023-09-27T17:44:50.096" v="94"/>
          <ac:spMkLst>
            <pc:docMk/>
            <pc:sldMk cId="696478062" sldId="2146846024"/>
            <ac:spMk id="4" creationId="{1BF894CE-5EB9-4BB3-F6C7-477E37F6A6AA}"/>
          </ac:spMkLst>
        </pc:spChg>
        <pc:spChg chg="mod">
          <ac:chgData name="Karolina Guillen" userId="c1c08796-a0be-47c6-af52-5d31fd96ec50" providerId="ADAL" clId="{48A8EBF7-5903-43A1-BA0C-CF4A8F8CA8D7}" dt="2023-09-28T19:31:09.105" v="887" actId="1036"/>
          <ac:spMkLst>
            <pc:docMk/>
            <pc:sldMk cId="696478062" sldId="2146846024"/>
            <ac:spMk id="6" creationId="{31AC66B8-0DE7-D7F0-144E-0005D9B7A7A6}"/>
          </ac:spMkLst>
        </pc:spChg>
        <pc:spChg chg="add del mod ord">
          <ac:chgData name="Karolina Guillen" userId="c1c08796-a0be-47c6-af52-5d31fd96ec50" providerId="ADAL" clId="{48A8EBF7-5903-43A1-BA0C-CF4A8F8CA8D7}" dt="2023-09-28T19:42:05.612" v="1012" actId="478"/>
          <ac:spMkLst>
            <pc:docMk/>
            <pc:sldMk cId="696478062" sldId="2146846024"/>
            <ac:spMk id="7" creationId="{DF5B8263-578C-E114-77F6-1BA37D636E27}"/>
          </ac:spMkLst>
        </pc:spChg>
        <pc:spChg chg="add del mod topLvl">
          <ac:chgData name="Karolina Guillen" userId="c1c08796-a0be-47c6-af52-5d31fd96ec50" providerId="ADAL" clId="{48A8EBF7-5903-43A1-BA0C-CF4A8F8CA8D7}" dt="2023-09-28T19:43:18.475" v="1021" actId="12788"/>
          <ac:spMkLst>
            <pc:docMk/>
            <pc:sldMk cId="696478062" sldId="2146846024"/>
            <ac:spMk id="8" creationId="{A4130EEB-78FC-7D3D-DA71-FB621433D17B}"/>
          </ac:spMkLst>
        </pc:spChg>
        <pc:spChg chg="add mod">
          <ac:chgData name="Karolina Guillen" userId="c1c08796-a0be-47c6-af52-5d31fd96ec50" providerId="ADAL" clId="{48A8EBF7-5903-43A1-BA0C-CF4A8F8CA8D7}" dt="2023-09-27T17:45:32.836" v="99" actId="1076"/>
          <ac:spMkLst>
            <pc:docMk/>
            <pc:sldMk cId="696478062" sldId="2146846024"/>
            <ac:spMk id="8" creationId="{FCFEA3FA-58D9-D4E4-16CF-070A4F99C15F}"/>
          </ac:spMkLst>
        </pc:spChg>
        <pc:spChg chg="del">
          <ac:chgData name="Karolina Guillen" userId="c1c08796-a0be-47c6-af52-5d31fd96ec50" providerId="ADAL" clId="{48A8EBF7-5903-43A1-BA0C-CF4A8F8CA8D7}" dt="2023-09-28T19:38:46.367" v="963" actId="478"/>
          <ac:spMkLst>
            <pc:docMk/>
            <pc:sldMk cId="696478062" sldId="2146846024"/>
            <ac:spMk id="10" creationId="{FF2F8E5A-2903-36B3-803D-9E3E3CE88C6A}"/>
          </ac:spMkLst>
        </pc:spChg>
        <pc:spChg chg="add del mod ord">
          <ac:chgData name="Karolina Guillen" userId="c1c08796-a0be-47c6-af52-5d31fd96ec50" providerId="ADAL" clId="{48A8EBF7-5903-43A1-BA0C-CF4A8F8CA8D7}" dt="2023-09-28T19:42:07.662" v="1015"/>
          <ac:spMkLst>
            <pc:docMk/>
            <pc:sldMk cId="696478062" sldId="2146846024"/>
            <ac:spMk id="12" creationId="{C822D311-1FF8-30FD-283E-942A0351A3F7}"/>
          </ac:spMkLst>
        </pc:spChg>
        <pc:grpChg chg="add del mod">
          <ac:chgData name="Karolina Guillen" userId="c1c08796-a0be-47c6-af52-5d31fd96ec50" providerId="ADAL" clId="{48A8EBF7-5903-43A1-BA0C-CF4A8F8CA8D7}" dt="2023-09-28T19:40:49.172" v="985" actId="165"/>
          <ac:grpSpMkLst>
            <pc:docMk/>
            <pc:sldMk cId="696478062" sldId="2146846024"/>
            <ac:grpSpMk id="11" creationId="{1E4F7CAC-E954-76AC-7E34-204B62CA838B}"/>
          </ac:grpSpMkLst>
        </pc:grpChg>
        <pc:graphicFrameChg chg="mod ord topLvl">
          <ac:chgData name="Karolina Guillen" userId="c1c08796-a0be-47c6-af52-5d31fd96ec50" providerId="ADAL" clId="{48A8EBF7-5903-43A1-BA0C-CF4A8F8CA8D7}" dt="2023-09-28T19:43:18.475" v="1021" actId="12788"/>
          <ac:graphicFrameMkLst>
            <pc:docMk/>
            <pc:sldMk cId="696478062" sldId="2146846024"/>
            <ac:graphicFrameMk id="3" creationId="{01630254-4821-4042-171F-5AE36D59AE22}"/>
          </ac:graphicFrameMkLst>
        </pc:graphicFrameChg>
        <pc:picChg chg="del">
          <ac:chgData name="Karolina Guillen" userId="c1c08796-a0be-47c6-af52-5d31fd96ec50" providerId="ADAL" clId="{48A8EBF7-5903-43A1-BA0C-CF4A8F8CA8D7}" dt="2023-09-27T17:45:18.357" v="96" actId="478"/>
          <ac:picMkLst>
            <pc:docMk/>
            <pc:sldMk cId="696478062" sldId="2146846024"/>
            <ac:picMk id="12" creationId="{FBEED10F-9806-71FE-499C-1110CDC45635}"/>
          </ac:picMkLst>
        </pc:picChg>
      </pc:sldChg>
      <pc:sldChg chg="addSp delSp modSp mod">
        <pc:chgData name="Karolina Guillen" userId="c1c08796-a0be-47c6-af52-5d31fd96ec50" providerId="ADAL" clId="{48A8EBF7-5903-43A1-BA0C-CF4A8F8CA8D7}" dt="2023-10-05T17:49:46.243" v="1920" actId="1036"/>
        <pc:sldMkLst>
          <pc:docMk/>
          <pc:sldMk cId="4062622124" sldId="2146846025"/>
        </pc:sldMkLst>
        <pc:spChg chg="add mod">
          <ac:chgData name="Karolina Guillen" userId="c1c08796-a0be-47c6-af52-5d31fd96ec50" providerId="ADAL" clId="{48A8EBF7-5903-43A1-BA0C-CF4A8F8CA8D7}" dt="2023-09-28T19:10:09.685" v="730"/>
          <ac:spMkLst>
            <pc:docMk/>
            <pc:sldMk cId="4062622124" sldId="2146846025"/>
            <ac:spMk id="3" creationId="{0A5D9C7E-6933-96E8-0655-CA82EB4BC570}"/>
          </ac:spMkLst>
        </pc:spChg>
        <pc:spChg chg="del">
          <ac:chgData name="Karolina Guillen" userId="c1c08796-a0be-47c6-af52-5d31fd96ec50" providerId="ADAL" clId="{48A8EBF7-5903-43A1-BA0C-CF4A8F8CA8D7}" dt="2023-09-27T17:36:28.604" v="40" actId="478"/>
          <ac:spMkLst>
            <pc:docMk/>
            <pc:sldMk cId="4062622124" sldId="2146846025"/>
            <ac:spMk id="3" creationId="{5833EDC1-E1A6-4E70-57E6-156A322B3620}"/>
          </ac:spMkLst>
        </pc:spChg>
        <pc:spChg chg="mod">
          <ac:chgData name="Karolina Guillen" userId="c1c08796-a0be-47c6-af52-5d31fd96ec50" providerId="ADAL" clId="{48A8EBF7-5903-43A1-BA0C-CF4A8F8CA8D7}" dt="2023-09-28T19:09:16.336" v="724"/>
          <ac:spMkLst>
            <pc:docMk/>
            <pc:sldMk cId="4062622124" sldId="2146846025"/>
            <ac:spMk id="4" creationId="{1BF894CE-5EB9-4BB3-F6C7-477E37F6A6AA}"/>
          </ac:spMkLst>
        </pc:spChg>
        <pc:spChg chg="del">
          <ac:chgData name="Karolina Guillen" userId="c1c08796-a0be-47c6-af52-5d31fd96ec50" providerId="ADAL" clId="{48A8EBF7-5903-43A1-BA0C-CF4A8F8CA8D7}" dt="2023-09-27T17:36:28.604" v="40" actId="478"/>
          <ac:spMkLst>
            <pc:docMk/>
            <pc:sldMk cId="4062622124" sldId="2146846025"/>
            <ac:spMk id="6" creationId="{31AC66B8-0DE7-D7F0-144E-0005D9B7A7A6}"/>
          </ac:spMkLst>
        </pc:spChg>
        <pc:spChg chg="del">
          <ac:chgData name="Karolina Guillen" userId="c1c08796-a0be-47c6-af52-5d31fd96ec50" providerId="ADAL" clId="{48A8EBF7-5903-43A1-BA0C-CF4A8F8CA8D7}" dt="2023-09-27T17:36:28.604" v="40" actId="478"/>
          <ac:spMkLst>
            <pc:docMk/>
            <pc:sldMk cId="4062622124" sldId="2146846025"/>
            <ac:spMk id="7" creationId="{E48A7F16-21DD-6C2E-329F-837F648A59E6}"/>
          </ac:spMkLst>
        </pc:spChg>
        <pc:spChg chg="del">
          <ac:chgData name="Karolina Guillen" userId="c1c08796-a0be-47c6-af52-5d31fd96ec50" providerId="ADAL" clId="{48A8EBF7-5903-43A1-BA0C-CF4A8F8CA8D7}" dt="2023-09-27T17:36:28.604" v="40" actId="478"/>
          <ac:spMkLst>
            <pc:docMk/>
            <pc:sldMk cId="4062622124" sldId="2146846025"/>
            <ac:spMk id="8" creationId="{8B83954D-5D83-DF50-CEE7-E95FBA4C4BDE}"/>
          </ac:spMkLst>
        </pc:spChg>
        <pc:spChg chg="del">
          <ac:chgData name="Karolina Guillen" userId="c1c08796-a0be-47c6-af52-5d31fd96ec50" providerId="ADAL" clId="{48A8EBF7-5903-43A1-BA0C-CF4A8F8CA8D7}" dt="2023-09-27T17:36:28.604" v="40" actId="478"/>
          <ac:spMkLst>
            <pc:docMk/>
            <pc:sldMk cId="4062622124" sldId="2146846025"/>
            <ac:spMk id="10" creationId="{8EE0911F-0555-2F5E-9713-1075D8F47A99}"/>
          </ac:spMkLst>
        </pc:spChg>
        <pc:spChg chg="del">
          <ac:chgData name="Karolina Guillen" userId="c1c08796-a0be-47c6-af52-5d31fd96ec50" providerId="ADAL" clId="{48A8EBF7-5903-43A1-BA0C-CF4A8F8CA8D7}" dt="2023-09-27T17:36:28.604" v="40" actId="478"/>
          <ac:spMkLst>
            <pc:docMk/>
            <pc:sldMk cId="4062622124" sldId="2146846025"/>
            <ac:spMk id="11" creationId="{66019C98-6807-B556-6CF8-46CC4DE95FAF}"/>
          </ac:spMkLst>
        </pc:spChg>
        <pc:spChg chg="del">
          <ac:chgData name="Karolina Guillen" userId="c1c08796-a0be-47c6-af52-5d31fd96ec50" providerId="ADAL" clId="{48A8EBF7-5903-43A1-BA0C-CF4A8F8CA8D7}" dt="2023-09-27T17:36:28.604" v="40" actId="478"/>
          <ac:spMkLst>
            <pc:docMk/>
            <pc:sldMk cId="4062622124" sldId="2146846025"/>
            <ac:spMk id="12" creationId="{C4C6A00C-FB40-BA5B-D80B-771CC766AB2A}"/>
          </ac:spMkLst>
        </pc:spChg>
        <pc:spChg chg="del">
          <ac:chgData name="Karolina Guillen" userId="c1c08796-a0be-47c6-af52-5d31fd96ec50" providerId="ADAL" clId="{48A8EBF7-5903-43A1-BA0C-CF4A8F8CA8D7}" dt="2023-09-27T17:36:28.604" v="40" actId="478"/>
          <ac:spMkLst>
            <pc:docMk/>
            <pc:sldMk cId="4062622124" sldId="2146846025"/>
            <ac:spMk id="13" creationId="{DD05659F-BC82-B52F-FBE3-4F129036F682}"/>
          </ac:spMkLst>
        </pc:spChg>
        <pc:spChg chg="del">
          <ac:chgData name="Karolina Guillen" userId="c1c08796-a0be-47c6-af52-5d31fd96ec50" providerId="ADAL" clId="{48A8EBF7-5903-43A1-BA0C-CF4A8F8CA8D7}" dt="2023-09-27T17:36:28.604" v="40" actId="478"/>
          <ac:spMkLst>
            <pc:docMk/>
            <pc:sldMk cId="4062622124" sldId="2146846025"/>
            <ac:spMk id="14" creationId="{031290E4-E3EE-3845-BCA6-AA0C6DAF8217}"/>
          </ac:spMkLst>
        </pc:spChg>
        <pc:spChg chg="del">
          <ac:chgData name="Karolina Guillen" userId="c1c08796-a0be-47c6-af52-5d31fd96ec50" providerId="ADAL" clId="{48A8EBF7-5903-43A1-BA0C-CF4A8F8CA8D7}" dt="2023-09-27T17:36:28.604" v="40" actId="478"/>
          <ac:spMkLst>
            <pc:docMk/>
            <pc:sldMk cId="4062622124" sldId="2146846025"/>
            <ac:spMk id="15" creationId="{2F7D46A7-BD1F-BABA-78F4-DF30C5EA2393}"/>
          </ac:spMkLst>
        </pc:spChg>
        <pc:spChg chg="add mod topLvl">
          <ac:chgData name="Karolina Guillen" userId="c1c08796-a0be-47c6-af52-5d31fd96ec50" providerId="ADAL" clId="{48A8EBF7-5903-43A1-BA0C-CF4A8F8CA8D7}" dt="2023-10-05T17:47:02.495" v="1857" actId="554"/>
          <ac:spMkLst>
            <pc:docMk/>
            <pc:sldMk cId="4062622124" sldId="2146846025"/>
            <ac:spMk id="23" creationId="{0669EB40-75FB-347F-7E01-9731D82070CD}"/>
          </ac:spMkLst>
        </pc:spChg>
        <pc:spChg chg="del">
          <ac:chgData name="Karolina Guillen" userId="c1c08796-a0be-47c6-af52-5d31fd96ec50" providerId="ADAL" clId="{48A8EBF7-5903-43A1-BA0C-CF4A8F8CA8D7}" dt="2023-09-27T17:36:28.604" v="40" actId="478"/>
          <ac:spMkLst>
            <pc:docMk/>
            <pc:sldMk cId="4062622124" sldId="2146846025"/>
            <ac:spMk id="24" creationId="{92834809-528A-A663-2F1E-778D16D2EC5D}"/>
          </ac:spMkLst>
        </pc:spChg>
        <pc:spChg chg="del">
          <ac:chgData name="Karolina Guillen" userId="c1c08796-a0be-47c6-af52-5d31fd96ec50" providerId="ADAL" clId="{48A8EBF7-5903-43A1-BA0C-CF4A8F8CA8D7}" dt="2023-09-27T17:36:28.604" v="40" actId="478"/>
          <ac:spMkLst>
            <pc:docMk/>
            <pc:sldMk cId="4062622124" sldId="2146846025"/>
            <ac:spMk id="25" creationId="{A3DF60D4-6D5F-7BC4-ECD8-640C631EA5A1}"/>
          </ac:spMkLst>
        </pc:spChg>
        <pc:spChg chg="del">
          <ac:chgData name="Karolina Guillen" userId="c1c08796-a0be-47c6-af52-5d31fd96ec50" providerId="ADAL" clId="{48A8EBF7-5903-43A1-BA0C-CF4A8F8CA8D7}" dt="2023-09-27T17:36:28.604" v="40" actId="478"/>
          <ac:spMkLst>
            <pc:docMk/>
            <pc:sldMk cId="4062622124" sldId="2146846025"/>
            <ac:spMk id="26" creationId="{EBCD0E5B-4BF6-3513-8C6B-CD14F38DCCE7}"/>
          </ac:spMkLst>
        </pc:spChg>
        <pc:spChg chg="del">
          <ac:chgData name="Karolina Guillen" userId="c1c08796-a0be-47c6-af52-5d31fd96ec50" providerId="ADAL" clId="{48A8EBF7-5903-43A1-BA0C-CF4A8F8CA8D7}" dt="2023-09-27T17:36:28.604" v="40" actId="478"/>
          <ac:spMkLst>
            <pc:docMk/>
            <pc:sldMk cId="4062622124" sldId="2146846025"/>
            <ac:spMk id="27" creationId="{924A77E2-B28C-1EB9-68F5-7767D612822F}"/>
          </ac:spMkLst>
        </pc:spChg>
        <pc:spChg chg="del">
          <ac:chgData name="Karolina Guillen" userId="c1c08796-a0be-47c6-af52-5d31fd96ec50" providerId="ADAL" clId="{48A8EBF7-5903-43A1-BA0C-CF4A8F8CA8D7}" dt="2023-09-27T17:36:28.604" v="40" actId="478"/>
          <ac:spMkLst>
            <pc:docMk/>
            <pc:sldMk cId="4062622124" sldId="2146846025"/>
            <ac:spMk id="29" creationId="{EDE97D6B-A55F-7456-34BF-A60258D88E9B}"/>
          </ac:spMkLst>
        </pc:spChg>
        <pc:spChg chg="del">
          <ac:chgData name="Karolina Guillen" userId="c1c08796-a0be-47c6-af52-5d31fd96ec50" providerId="ADAL" clId="{48A8EBF7-5903-43A1-BA0C-CF4A8F8CA8D7}" dt="2023-09-27T17:36:28.604" v="40" actId="478"/>
          <ac:spMkLst>
            <pc:docMk/>
            <pc:sldMk cId="4062622124" sldId="2146846025"/>
            <ac:spMk id="30" creationId="{1D443CD6-0780-B19F-30B9-83004357CBAA}"/>
          </ac:spMkLst>
        </pc:spChg>
        <pc:spChg chg="add mod topLvl">
          <ac:chgData name="Karolina Guillen" userId="c1c08796-a0be-47c6-af52-5d31fd96ec50" providerId="ADAL" clId="{48A8EBF7-5903-43A1-BA0C-CF4A8F8CA8D7}" dt="2023-10-05T17:49:09.646" v="1899" actId="12788"/>
          <ac:spMkLst>
            <pc:docMk/>
            <pc:sldMk cId="4062622124" sldId="2146846025"/>
            <ac:spMk id="31" creationId="{784A6E7F-B47E-7B3F-3660-665C8D3C88A7}"/>
          </ac:spMkLst>
        </pc:spChg>
        <pc:spChg chg="del">
          <ac:chgData name="Karolina Guillen" userId="c1c08796-a0be-47c6-af52-5d31fd96ec50" providerId="ADAL" clId="{48A8EBF7-5903-43A1-BA0C-CF4A8F8CA8D7}" dt="2023-09-27T17:36:28.604" v="40" actId="478"/>
          <ac:spMkLst>
            <pc:docMk/>
            <pc:sldMk cId="4062622124" sldId="2146846025"/>
            <ac:spMk id="32" creationId="{7A27A6E7-92B6-1777-DF2F-7000F34822C2}"/>
          </ac:spMkLst>
        </pc:spChg>
        <pc:spChg chg="del">
          <ac:chgData name="Karolina Guillen" userId="c1c08796-a0be-47c6-af52-5d31fd96ec50" providerId="ADAL" clId="{48A8EBF7-5903-43A1-BA0C-CF4A8F8CA8D7}" dt="2023-09-27T17:36:28.604" v="40" actId="478"/>
          <ac:spMkLst>
            <pc:docMk/>
            <pc:sldMk cId="4062622124" sldId="2146846025"/>
            <ac:spMk id="33" creationId="{ABB8D403-AA5A-4F9A-36E5-9B2DB6E8447E}"/>
          </ac:spMkLst>
        </pc:spChg>
        <pc:spChg chg="mod">
          <ac:chgData name="Karolina Guillen" userId="c1c08796-a0be-47c6-af52-5d31fd96ec50" providerId="ADAL" clId="{48A8EBF7-5903-43A1-BA0C-CF4A8F8CA8D7}" dt="2023-09-28T19:08:58.061" v="723" actId="20577"/>
          <ac:spMkLst>
            <pc:docMk/>
            <pc:sldMk cId="4062622124" sldId="2146846025"/>
            <ac:spMk id="34" creationId="{397F8115-3C43-5A2B-C88E-1953D955DE71}"/>
          </ac:spMkLst>
        </pc:spChg>
        <pc:spChg chg="del">
          <ac:chgData name="Karolina Guillen" userId="c1c08796-a0be-47c6-af52-5d31fd96ec50" providerId="ADAL" clId="{48A8EBF7-5903-43A1-BA0C-CF4A8F8CA8D7}" dt="2023-09-27T17:36:28.604" v="40" actId="478"/>
          <ac:spMkLst>
            <pc:docMk/>
            <pc:sldMk cId="4062622124" sldId="2146846025"/>
            <ac:spMk id="42" creationId="{1D3ED64E-9F01-93D0-FB06-E3883AA00074}"/>
          </ac:spMkLst>
        </pc:spChg>
        <pc:spChg chg="add mod">
          <ac:chgData name="Karolina Guillen" userId="c1c08796-a0be-47c6-af52-5d31fd96ec50" providerId="ADAL" clId="{48A8EBF7-5903-43A1-BA0C-CF4A8F8CA8D7}" dt="2023-10-05T17:49:46.243" v="1920" actId="1036"/>
          <ac:spMkLst>
            <pc:docMk/>
            <pc:sldMk cId="4062622124" sldId="2146846025"/>
            <ac:spMk id="44" creationId="{DBD08EFF-160A-0FA1-EFD7-7261DAE5F3A7}"/>
          </ac:spMkLst>
        </pc:spChg>
        <pc:spChg chg="add mod topLvl">
          <ac:chgData name="Karolina Guillen" userId="c1c08796-a0be-47c6-af52-5d31fd96ec50" providerId="ADAL" clId="{48A8EBF7-5903-43A1-BA0C-CF4A8F8CA8D7}" dt="2023-10-05T17:49:40.563" v="1916" actId="1036"/>
          <ac:spMkLst>
            <pc:docMk/>
            <pc:sldMk cId="4062622124" sldId="2146846025"/>
            <ac:spMk id="46" creationId="{50C337B9-30B1-75C9-1002-E3775216286F}"/>
          </ac:spMkLst>
        </pc:spChg>
        <pc:spChg chg="add mod topLvl">
          <ac:chgData name="Karolina Guillen" userId="c1c08796-a0be-47c6-af52-5d31fd96ec50" providerId="ADAL" clId="{48A8EBF7-5903-43A1-BA0C-CF4A8F8CA8D7}" dt="2023-10-05T17:49:40.563" v="1916" actId="1036"/>
          <ac:spMkLst>
            <pc:docMk/>
            <pc:sldMk cId="4062622124" sldId="2146846025"/>
            <ac:spMk id="47" creationId="{90221E37-B09B-0F00-2564-8E2592FE3ECB}"/>
          </ac:spMkLst>
        </pc:spChg>
        <pc:spChg chg="add del mod">
          <ac:chgData name="Karolina Guillen" userId="c1c08796-a0be-47c6-af52-5d31fd96ec50" providerId="ADAL" clId="{48A8EBF7-5903-43A1-BA0C-CF4A8F8CA8D7}" dt="2023-10-05T17:44:40.167" v="1782" actId="478"/>
          <ac:spMkLst>
            <pc:docMk/>
            <pc:sldMk cId="4062622124" sldId="2146846025"/>
            <ac:spMk id="48" creationId="{894F9DC9-8668-7502-C84E-E4267870FCFF}"/>
          </ac:spMkLst>
        </pc:spChg>
        <pc:spChg chg="add mod topLvl">
          <ac:chgData name="Karolina Guillen" userId="c1c08796-a0be-47c6-af52-5d31fd96ec50" providerId="ADAL" clId="{48A8EBF7-5903-43A1-BA0C-CF4A8F8CA8D7}" dt="2023-10-05T17:49:40.563" v="1916" actId="1036"/>
          <ac:spMkLst>
            <pc:docMk/>
            <pc:sldMk cId="4062622124" sldId="2146846025"/>
            <ac:spMk id="49" creationId="{08F51DC5-7F01-4AAF-8825-95AD2AEB0589}"/>
          </ac:spMkLst>
        </pc:spChg>
        <pc:spChg chg="add mod topLvl">
          <ac:chgData name="Karolina Guillen" userId="c1c08796-a0be-47c6-af52-5d31fd96ec50" providerId="ADAL" clId="{48A8EBF7-5903-43A1-BA0C-CF4A8F8CA8D7}" dt="2023-10-05T17:49:40.563" v="1916" actId="1036"/>
          <ac:spMkLst>
            <pc:docMk/>
            <pc:sldMk cId="4062622124" sldId="2146846025"/>
            <ac:spMk id="62" creationId="{C2B7F681-A849-25CB-432C-3E27A1C7744F}"/>
          </ac:spMkLst>
        </pc:spChg>
        <pc:spChg chg="add del mod">
          <ac:chgData name="Karolina Guillen" userId="c1c08796-a0be-47c6-af52-5d31fd96ec50" providerId="ADAL" clId="{48A8EBF7-5903-43A1-BA0C-CF4A8F8CA8D7}" dt="2023-10-05T17:25:36.071" v="1526" actId="478"/>
          <ac:spMkLst>
            <pc:docMk/>
            <pc:sldMk cId="4062622124" sldId="2146846025"/>
            <ac:spMk id="77" creationId="{2456F73B-072F-E902-3A25-3E6949338D3E}"/>
          </ac:spMkLst>
        </pc:spChg>
        <pc:spChg chg="add mod topLvl">
          <ac:chgData name="Karolina Guillen" userId="c1c08796-a0be-47c6-af52-5d31fd96ec50" providerId="ADAL" clId="{48A8EBF7-5903-43A1-BA0C-CF4A8F8CA8D7}" dt="2023-10-05T17:49:40.563" v="1916" actId="1036"/>
          <ac:spMkLst>
            <pc:docMk/>
            <pc:sldMk cId="4062622124" sldId="2146846025"/>
            <ac:spMk id="78" creationId="{F739E658-19F5-3BD4-0D28-428BCE65E38F}"/>
          </ac:spMkLst>
        </pc:spChg>
        <pc:spChg chg="add mod topLvl">
          <ac:chgData name="Karolina Guillen" userId="c1c08796-a0be-47c6-af52-5d31fd96ec50" providerId="ADAL" clId="{48A8EBF7-5903-43A1-BA0C-CF4A8F8CA8D7}" dt="2023-10-05T17:49:40.563" v="1916" actId="1036"/>
          <ac:spMkLst>
            <pc:docMk/>
            <pc:sldMk cId="4062622124" sldId="2146846025"/>
            <ac:spMk id="79" creationId="{4986B8EE-5273-B26B-90BE-82FC472ACE2F}"/>
          </ac:spMkLst>
        </pc:spChg>
        <pc:spChg chg="add mod topLvl">
          <ac:chgData name="Karolina Guillen" userId="c1c08796-a0be-47c6-af52-5d31fd96ec50" providerId="ADAL" clId="{48A8EBF7-5903-43A1-BA0C-CF4A8F8CA8D7}" dt="2023-10-05T17:47:02.495" v="1857" actId="554"/>
          <ac:spMkLst>
            <pc:docMk/>
            <pc:sldMk cId="4062622124" sldId="2146846025"/>
            <ac:spMk id="80" creationId="{D4753C53-5695-B43D-CAC6-FB3108A5A592}"/>
          </ac:spMkLst>
        </pc:spChg>
        <pc:spChg chg="add mod topLvl">
          <ac:chgData name="Karolina Guillen" userId="c1c08796-a0be-47c6-af52-5d31fd96ec50" providerId="ADAL" clId="{48A8EBF7-5903-43A1-BA0C-CF4A8F8CA8D7}" dt="2023-10-05T17:48:43.331" v="1891" actId="14100"/>
          <ac:spMkLst>
            <pc:docMk/>
            <pc:sldMk cId="4062622124" sldId="2146846025"/>
            <ac:spMk id="82" creationId="{D0C6B0C9-FFC2-5366-322F-86736C41D38F}"/>
          </ac:spMkLst>
        </pc:spChg>
        <pc:spChg chg="add mod topLvl">
          <ac:chgData name="Karolina Guillen" userId="c1c08796-a0be-47c6-af52-5d31fd96ec50" providerId="ADAL" clId="{48A8EBF7-5903-43A1-BA0C-CF4A8F8CA8D7}" dt="2023-10-05T17:49:09.646" v="1899" actId="12788"/>
          <ac:spMkLst>
            <pc:docMk/>
            <pc:sldMk cId="4062622124" sldId="2146846025"/>
            <ac:spMk id="83" creationId="{AA3129EA-60EB-025F-2474-12D2665BAB3E}"/>
          </ac:spMkLst>
        </pc:spChg>
        <pc:spChg chg="add mod topLvl">
          <ac:chgData name="Karolina Guillen" userId="c1c08796-a0be-47c6-af52-5d31fd96ec50" providerId="ADAL" clId="{48A8EBF7-5903-43A1-BA0C-CF4A8F8CA8D7}" dt="2023-10-05T17:48:56.051" v="1896" actId="20577"/>
          <ac:spMkLst>
            <pc:docMk/>
            <pc:sldMk cId="4062622124" sldId="2146846025"/>
            <ac:spMk id="84" creationId="{978FAF0F-22D3-727E-CD18-B144FD180405}"/>
          </ac:spMkLst>
        </pc:spChg>
        <pc:spChg chg="add mod">
          <ac:chgData name="Karolina Guillen" userId="c1c08796-a0be-47c6-af52-5d31fd96ec50" providerId="ADAL" clId="{48A8EBF7-5903-43A1-BA0C-CF4A8F8CA8D7}" dt="2023-10-05T17:45:57.522" v="1849" actId="1076"/>
          <ac:spMkLst>
            <pc:docMk/>
            <pc:sldMk cId="4062622124" sldId="2146846025"/>
            <ac:spMk id="85" creationId="{481B3E73-C146-4776-DB4C-42B0A02949F4}"/>
          </ac:spMkLst>
        </pc:spChg>
        <pc:spChg chg="add del mod">
          <ac:chgData name="Karolina Guillen" userId="c1c08796-a0be-47c6-af52-5d31fd96ec50" providerId="ADAL" clId="{48A8EBF7-5903-43A1-BA0C-CF4A8F8CA8D7}" dt="2023-09-28T19:10:09.377" v="729" actId="478"/>
          <ac:spMkLst>
            <pc:docMk/>
            <pc:sldMk cId="4062622124" sldId="2146846025"/>
            <ac:spMk id="86" creationId="{2D41F5CC-20BF-B4FC-8CF5-E0F4FEB629E8}"/>
          </ac:spMkLst>
        </pc:spChg>
        <pc:grpChg chg="add del mod topLvl">
          <ac:chgData name="Karolina Guillen" userId="c1c08796-a0be-47c6-af52-5d31fd96ec50" providerId="ADAL" clId="{48A8EBF7-5903-43A1-BA0C-CF4A8F8CA8D7}" dt="2023-10-05T17:45:09.103" v="1789" actId="165"/>
          <ac:grpSpMkLst>
            <pc:docMk/>
            <pc:sldMk cId="4062622124" sldId="2146846025"/>
            <ac:grpSpMk id="6" creationId="{F5CFF635-8C32-E127-41E8-3EB73E755B32}"/>
          </ac:grpSpMkLst>
        </pc:grpChg>
        <pc:grpChg chg="add del mod">
          <ac:chgData name="Karolina Guillen" userId="c1c08796-a0be-47c6-af52-5d31fd96ec50" providerId="ADAL" clId="{48A8EBF7-5903-43A1-BA0C-CF4A8F8CA8D7}" dt="2023-10-05T17:45:07.167" v="1788" actId="165"/>
          <ac:grpSpMkLst>
            <pc:docMk/>
            <pc:sldMk cId="4062622124" sldId="2146846025"/>
            <ac:grpSpMk id="7" creationId="{7E0A2F81-BE05-C228-845E-C9499A94A304}"/>
          </ac:grpSpMkLst>
        </pc:grpChg>
        <pc:grpChg chg="add del mod">
          <ac:chgData name="Karolina Guillen" userId="c1c08796-a0be-47c6-af52-5d31fd96ec50" providerId="ADAL" clId="{48A8EBF7-5903-43A1-BA0C-CF4A8F8CA8D7}" dt="2023-10-05T17:46:39.679" v="1854" actId="165"/>
          <ac:grpSpMkLst>
            <pc:docMk/>
            <pc:sldMk cId="4062622124" sldId="2146846025"/>
            <ac:grpSpMk id="15" creationId="{67E60F3E-DE0B-8774-2CB0-1938A09D7556}"/>
          </ac:grpSpMkLst>
        </pc:grpChg>
        <pc:grpChg chg="add del mod">
          <ac:chgData name="Karolina Guillen" userId="c1c08796-a0be-47c6-af52-5d31fd96ec50" providerId="ADAL" clId="{48A8EBF7-5903-43A1-BA0C-CF4A8F8CA8D7}" dt="2023-10-05T17:46:39.679" v="1854" actId="165"/>
          <ac:grpSpMkLst>
            <pc:docMk/>
            <pc:sldMk cId="4062622124" sldId="2146846025"/>
            <ac:grpSpMk id="16" creationId="{53810AAA-9F6C-56FA-0A2F-163E8C177CE0}"/>
          </ac:grpSpMkLst>
        </pc:grpChg>
        <pc:grpChg chg="add del mod">
          <ac:chgData name="Karolina Guillen" userId="c1c08796-a0be-47c6-af52-5d31fd96ec50" providerId="ADAL" clId="{48A8EBF7-5903-43A1-BA0C-CF4A8F8CA8D7}" dt="2023-10-05T17:46:39.679" v="1854" actId="165"/>
          <ac:grpSpMkLst>
            <pc:docMk/>
            <pc:sldMk cId="4062622124" sldId="2146846025"/>
            <ac:grpSpMk id="17" creationId="{263DAA5D-DBD9-A8D1-6706-5BE796776C7D}"/>
          </ac:grpSpMkLst>
        </pc:grpChg>
        <pc:picChg chg="del">
          <ac:chgData name="Karolina Guillen" userId="c1c08796-a0be-47c6-af52-5d31fd96ec50" providerId="ADAL" clId="{48A8EBF7-5903-43A1-BA0C-CF4A8F8CA8D7}" dt="2023-09-27T17:36:28.604" v="40" actId="478"/>
          <ac:picMkLst>
            <pc:docMk/>
            <pc:sldMk cId="4062622124" sldId="2146846025"/>
            <ac:picMk id="36" creationId="{3E6381C8-F3BE-B6FD-48FE-A02D8A7E6B17}"/>
          </ac:picMkLst>
        </pc:picChg>
        <pc:picChg chg="del">
          <ac:chgData name="Karolina Guillen" userId="c1c08796-a0be-47c6-af52-5d31fd96ec50" providerId="ADAL" clId="{48A8EBF7-5903-43A1-BA0C-CF4A8F8CA8D7}" dt="2023-09-27T17:36:28.604" v="40" actId="478"/>
          <ac:picMkLst>
            <pc:docMk/>
            <pc:sldMk cId="4062622124" sldId="2146846025"/>
            <ac:picMk id="37" creationId="{0215D309-001F-8436-B752-6B922725E305}"/>
          </ac:picMkLst>
        </pc:picChg>
        <pc:picChg chg="del">
          <ac:chgData name="Karolina Guillen" userId="c1c08796-a0be-47c6-af52-5d31fd96ec50" providerId="ADAL" clId="{48A8EBF7-5903-43A1-BA0C-CF4A8F8CA8D7}" dt="2023-09-27T17:36:28.604" v="40" actId="478"/>
          <ac:picMkLst>
            <pc:docMk/>
            <pc:sldMk cId="4062622124" sldId="2146846025"/>
            <ac:picMk id="38" creationId="{C265F9D2-13C4-1119-26B8-68634019F00C}"/>
          </ac:picMkLst>
        </pc:picChg>
        <pc:picChg chg="del">
          <ac:chgData name="Karolina Guillen" userId="c1c08796-a0be-47c6-af52-5d31fd96ec50" providerId="ADAL" clId="{48A8EBF7-5903-43A1-BA0C-CF4A8F8CA8D7}" dt="2023-09-27T17:36:28.604" v="40" actId="478"/>
          <ac:picMkLst>
            <pc:docMk/>
            <pc:sldMk cId="4062622124" sldId="2146846025"/>
            <ac:picMk id="40" creationId="{CA87981F-4088-F855-D04D-D9F34DD01E43}"/>
          </ac:picMkLst>
        </pc:picChg>
        <pc:picChg chg="del">
          <ac:chgData name="Karolina Guillen" userId="c1c08796-a0be-47c6-af52-5d31fd96ec50" providerId="ADAL" clId="{48A8EBF7-5903-43A1-BA0C-CF4A8F8CA8D7}" dt="2023-09-27T17:36:28.604" v="40" actId="478"/>
          <ac:picMkLst>
            <pc:docMk/>
            <pc:sldMk cId="4062622124" sldId="2146846025"/>
            <ac:picMk id="41" creationId="{91A22D34-F304-6387-C8FA-79337529C10D}"/>
          </ac:picMkLst>
        </pc:picChg>
        <pc:picChg chg="del">
          <ac:chgData name="Karolina Guillen" userId="c1c08796-a0be-47c6-af52-5d31fd96ec50" providerId="ADAL" clId="{48A8EBF7-5903-43A1-BA0C-CF4A8F8CA8D7}" dt="2023-09-27T17:36:28.604" v="40" actId="478"/>
          <ac:picMkLst>
            <pc:docMk/>
            <pc:sldMk cId="4062622124" sldId="2146846025"/>
            <ac:picMk id="43" creationId="{86CE18D1-42A4-4C80-5FBF-E8BD58BBBFAA}"/>
          </ac:picMkLst>
        </pc:picChg>
        <pc:picChg chg="del">
          <ac:chgData name="Karolina Guillen" userId="c1c08796-a0be-47c6-af52-5d31fd96ec50" providerId="ADAL" clId="{48A8EBF7-5903-43A1-BA0C-CF4A8F8CA8D7}" dt="2023-09-27T17:36:28.604" v="40" actId="478"/>
          <ac:picMkLst>
            <pc:docMk/>
            <pc:sldMk cId="4062622124" sldId="2146846025"/>
            <ac:picMk id="45" creationId="{9221821F-70EC-B52C-721D-8C2CC2791EC6}"/>
          </ac:picMkLst>
        </pc:picChg>
        <pc:picChg chg="del">
          <ac:chgData name="Karolina Guillen" userId="c1c08796-a0be-47c6-af52-5d31fd96ec50" providerId="ADAL" clId="{48A8EBF7-5903-43A1-BA0C-CF4A8F8CA8D7}" dt="2023-09-27T17:36:28.604" v="40" actId="478"/>
          <ac:picMkLst>
            <pc:docMk/>
            <pc:sldMk cId="4062622124" sldId="2146846025"/>
            <ac:picMk id="50" creationId="{84B74A61-7946-8247-1AB5-B10275057D1D}"/>
          </ac:picMkLst>
        </pc:picChg>
        <pc:picChg chg="del">
          <ac:chgData name="Karolina Guillen" userId="c1c08796-a0be-47c6-af52-5d31fd96ec50" providerId="ADAL" clId="{48A8EBF7-5903-43A1-BA0C-CF4A8F8CA8D7}" dt="2023-09-27T17:36:28.604" v="40" actId="478"/>
          <ac:picMkLst>
            <pc:docMk/>
            <pc:sldMk cId="4062622124" sldId="2146846025"/>
            <ac:picMk id="51" creationId="{BC94A3EE-01CC-80FB-A2F0-585DE35EFC8A}"/>
          </ac:picMkLst>
        </pc:picChg>
        <pc:picChg chg="del">
          <ac:chgData name="Karolina Guillen" userId="c1c08796-a0be-47c6-af52-5d31fd96ec50" providerId="ADAL" clId="{48A8EBF7-5903-43A1-BA0C-CF4A8F8CA8D7}" dt="2023-09-27T17:36:28.604" v="40" actId="478"/>
          <ac:picMkLst>
            <pc:docMk/>
            <pc:sldMk cId="4062622124" sldId="2146846025"/>
            <ac:picMk id="52" creationId="{5A8F7C29-9608-4318-1679-8B3862738DF7}"/>
          </ac:picMkLst>
        </pc:picChg>
        <pc:picChg chg="del">
          <ac:chgData name="Karolina Guillen" userId="c1c08796-a0be-47c6-af52-5d31fd96ec50" providerId="ADAL" clId="{48A8EBF7-5903-43A1-BA0C-CF4A8F8CA8D7}" dt="2023-09-27T17:36:28.604" v="40" actId="478"/>
          <ac:picMkLst>
            <pc:docMk/>
            <pc:sldMk cId="4062622124" sldId="2146846025"/>
            <ac:picMk id="54" creationId="{0E2BCC0D-30AE-2A2A-6DCE-2FE2A1F7ECE3}"/>
          </ac:picMkLst>
        </pc:picChg>
        <pc:picChg chg="del">
          <ac:chgData name="Karolina Guillen" userId="c1c08796-a0be-47c6-af52-5d31fd96ec50" providerId="ADAL" clId="{48A8EBF7-5903-43A1-BA0C-CF4A8F8CA8D7}" dt="2023-09-27T17:36:28.604" v="40" actId="478"/>
          <ac:picMkLst>
            <pc:docMk/>
            <pc:sldMk cId="4062622124" sldId="2146846025"/>
            <ac:picMk id="56" creationId="{7C4301B0-4D8D-3238-69D5-2A2E7E098897}"/>
          </ac:picMkLst>
        </pc:picChg>
        <pc:picChg chg="del">
          <ac:chgData name="Karolina Guillen" userId="c1c08796-a0be-47c6-af52-5d31fd96ec50" providerId="ADAL" clId="{48A8EBF7-5903-43A1-BA0C-CF4A8F8CA8D7}" dt="2023-09-27T17:36:28.604" v="40" actId="478"/>
          <ac:picMkLst>
            <pc:docMk/>
            <pc:sldMk cId="4062622124" sldId="2146846025"/>
            <ac:picMk id="58" creationId="{0EA65B6F-E8B6-7A67-8E68-EB69A070D379}"/>
          </ac:picMkLst>
        </pc:picChg>
        <pc:picChg chg="del">
          <ac:chgData name="Karolina Guillen" userId="c1c08796-a0be-47c6-af52-5d31fd96ec50" providerId="ADAL" clId="{48A8EBF7-5903-43A1-BA0C-CF4A8F8CA8D7}" dt="2023-09-27T17:36:28.604" v="40" actId="478"/>
          <ac:picMkLst>
            <pc:docMk/>
            <pc:sldMk cId="4062622124" sldId="2146846025"/>
            <ac:picMk id="63" creationId="{87374E8F-6848-17B0-5D07-FEDD6D09E525}"/>
          </ac:picMkLst>
        </pc:picChg>
        <pc:picChg chg="del">
          <ac:chgData name="Karolina Guillen" userId="c1c08796-a0be-47c6-af52-5d31fd96ec50" providerId="ADAL" clId="{48A8EBF7-5903-43A1-BA0C-CF4A8F8CA8D7}" dt="2023-09-27T17:36:28.604" v="40" actId="478"/>
          <ac:picMkLst>
            <pc:docMk/>
            <pc:sldMk cId="4062622124" sldId="2146846025"/>
            <ac:picMk id="64" creationId="{12433BD5-2FAF-DD28-83F4-3E18FC2BA18A}"/>
          </ac:picMkLst>
        </pc:picChg>
        <pc:picChg chg="del">
          <ac:chgData name="Karolina Guillen" userId="c1c08796-a0be-47c6-af52-5d31fd96ec50" providerId="ADAL" clId="{48A8EBF7-5903-43A1-BA0C-CF4A8F8CA8D7}" dt="2023-09-27T17:36:28.604" v="40" actId="478"/>
          <ac:picMkLst>
            <pc:docMk/>
            <pc:sldMk cId="4062622124" sldId="2146846025"/>
            <ac:picMk id="65" creationId="{97EF7AA1-ACE5-C34E-0E4D-FD3375BF3B1E}"/>
          </ac:picMkLst>
        </pc:picChg>
        <pc:picChg chg="del">
          <ac:chgData name="Karolina Guillen" userId="c1c08796-a0be-47c6-af52-5d31fd96ec50" providerId="ADAL" clId="{48A8EBF7-5903-43A1-BA0C-CF4A8F8CA8D7}" dt="2023-09-27T17:36:28.604" v="40" actId="478"/>
          <ac:picMkLst>
            <pc:docMk/>
            <pc:sldMk cId="4062622124" sldId="2146846025"/>
            <ac:picMk id="66" creationId="{6917E54D-91EF-6341-2D60-6652AFC94E73}"/>
          </ac:picMkLst>
        </pc:picChg>
        <pc:picChg chg="del">
          <ac:chgData name="Karolina Guillen" userId="c1c08796-a0be-47c6-af52-5d31fd96ec50" providerId="ADAL" clId="{48A8EBF7-5903-43A1-BA0C-CF4A8F8CA8D7}" dt="2023-09-27T17:36:28.604" v="40" actId="478"/>
          <ac:picMkLst>
            <pc:docMk/>
            <pc:sldMk cId="4062622124" sldId="2146846025"/>
            <ac:picMk id="67" creationId="{73463E83-624C-E1DA-2629-C957B1F47874}"/>
          </ac:picMkLst>
        </pc:picChg>
        <pc:picChg chg="del">
          <ac:chgData name="Karolina Guillen" userId="c1c08796-a0be-47c6-af52-5d31fd96ec50" providerId="ADAL" clId="{48A8EBF7-5903-43A1-BA0C-CF4A8F8CA8D7}" dt="2023-09-27T17:36:28.604" v="40" actId="478"/>
          <ac:picMkLst>
            <pc:docMk/>
            <pc:sldMk cId="4062622124" sldId="2146846025"/>
            <ac:picMk id="68" creationId="{2E6F51B2-F89F-0B83-E825-905BA8EFB953}"/>
          </ac:picMkLst>
        </pc:picChg>
        <pc:picChg chg="del">
          <ac:chgData name="Karolina Guillen" userId="c1c08796-a0be-47c6-af52-5d31fd96ec50" providerId="ADAL" clId="{48A8EBF7-5903-43A1-BA0C-CF4A8F8CA8D7}" dt="2023-09-27T17:36:28.604" v="40" actId="478"/>
          <ac:picMkLst>
            <pc:docMk/>
            <pc:sldMk cId="4062622124" sldId="2146846025"/>
            <ac:picMk id="69" creationId="{21F85F77-EEAB-DE11-333D-6F4E2B48359D}"/>
          </ac:picMkLst>
        </pc:picChg>
        <pc:picChg chg="del">
          <ac:chgData name="Karolina Guillen" userId="c1c08796-a0be-47c6-af52-5d31fd96ec50" providerId="ADAL" clId="{48A8EBF7-5903-43A1-BA0C-CF4A8F8CA8D7}" dt="2023-09-27T17:36:28.604" v="40" actId="478"/>
          <ac:picMkLst>
            <pc:docMk/>
            <pc:sldMk cId="4062622124" sldId="2146846025"/>
            <ac:picMk id="70" creationId="{1CDD9250-E110-E7FD-2049-6AF8D299E938}"/>
          </ac:picMkLst>
        </pc:picChg>
        <pc:picChg chg="del">
          <ac:chgData name="Karolina Guillen" userId="c1c08796-a0be-47c6-af52-5d31fd96ec50" providerId="ADAL" clId="{48A8EBF7-5903-43A1-BA0C-CF4A8F8CA8D7}" dt="2023-09-27T17:36:28.604" v="40" actId="478"/>
          <ac:picMkLst>
            <pc:docMk/>
            <pc:sldMk cId="4062622124" sldId="2146846025"/>
            <ac:picMk id="71" creationId="{CF8BAB6E-98CD-C4E4-D55C-CDA226B65872}"/>
          </ac:picMkLst>
        </pc:picChg>
        <pc:picChg chg="del">
          <ac:chgData name="Karolina Guillen" userId="c1c08796-a0be-47c6-af52-5d31fd96ec50" providerId="ADAL" clId="{48A8EBF7-5903-43A1-BA0C-CF4A8F8CA8D7}" dt="2023-09-27T17:36:28.604" v="40" actId="478"/>
          <ac:picMkLst>
            <pc:docMk/>
            <pc:sldMk cId="4062622124" sldId="2146846025"/>
            <ac:picMk id="72" creationId="{F83B884F-24AE-685B-B9D6-365C8D714339}"/>
          </ac:picMkLst>
        </pc:picChg>
        <pc:picChg chg="del">
          <ac:chgData name="Karolina Guillen" userId="c1c08796-a0be-47c6-af52-5d31fd96ec50" providerId="ADAL" clId="{48A8EBF7-5903-43A1-BA0C-CF4A8F8CA8D7}" dt="2023-09-27T17:36:28.604" v="40" actId="478"/>
          <ac:picMkLst>
            <pc:docMk/>
            <pc:sldMk cId="4062622124" sldId="2146846025"/>
            <ac:picMk id="73" creationId="{7D87EF29-9F70-3C8E-2539-430FAC8D1B7C}"/>
          </ac:picMkLst>
        </pc:picChg>
        <pc:picChg chg="del">
          <ac:chgData name="Karolina Guillen" userId="c1c08796-a0be-47c6-af52-5d31fd96ec50" providerId="ADAL" clId="{48A8EBF7-5903-43A1-BA0C-CF4A8F8CA8D7}" dt="2023-09-27T17:36:28.604" v="40" actId="478"/>
          <ac:picMkLst>
            <pc:docMk/>
            <pc:sldMk cId="4062622124" sldId="2146846025"/>
            <ac:picMk id="74" creationId="{62F75F9B-628B-65BC-7885-6FFC3B58CBF5}"/>
          </ac:picMkLst>
        </pc:picChg>
        <pc:picChg chg="del">
          <ac:chgData name="Karolina Guillen" userId="c1c08796-a0be-47c6-af52-5d31fd96ec50" providerId="ADAL" clId="{48A8EBF7-5903-43A1-BA0C-CF4A8F8CA8D7}" dt="2023-09-27T17:36:28.604" v="40" actId="478"/>
          <ac:picMkLst>
            <pc:docMk/>
            <pc:sldMk cId="4062622124" sldId="2146846025"/>
            <ac:picMk id="75" creationId="{D626E4AF-2993-859D-8231-8379E4DA85DE}"/>
          </ac:picMkLst>
        </pc:picChg>
        <pc:picChg chg="del">
          <ac:chgData name="Karolina Guillen" userId="c1c08796-a0be-47c6-af52-5d31fd96ec50" providerId="ADAL" clId="{48A8EBF7-5903-43A1-BA0C-CF4A8F8CA8D7}" dt="2023-09-27T17:36:28.604" v="40" actId="478"/>
          <ac:picMkLst>
            <pc:docMk/>
            <pc:sldMk cId="4062622124" sldId="2146846025"/>
            <ac:picMk id="76" creationId="{47238CE4-DA15-1861-DB16-BA322B3730FD}"/>
          </ac:picMkLst>
        </pc:picChg>
        <pc:picChg chg="add del mod">
          <ac:chgData name="Karolina Guillen" userId="c1c08796-a0be-47c6-af52-5d31fd96ec50" providerId="ADAL" clId="{48A8EBF7-5903-43A1-BA0C-CF4A8F8CA8D7}" dt="2023-09-28T19:09:42.704" v="725" actId="478"/>
          <ac:picMkLst>
            <pc:docMk/>
            <pc:sldMk cId="4062622124" sldId="2146846025"/>
            <ac:picMk id="87" creationId="{DA3CD21C-35BC-854F-E4F2-ADB29C2BB126}"/>
          </ac:picMkLst>
        </pc:picChg>
        <pc:picChg chg="add del mod">
          <ac:chgData name="Karolina Guillen" userId="c1c08796-a0be-47c6-af52-5d31fd96ec50" providerId="ADAL" clId="{48A8EBF7-5903-43A1-BA0C-CF4A8F8CA8D7}" dt="2023-09-28T19:09:42.704" v="725" actId="478"/>
          <ac:picMkLst>
            <pc:docMk/>
            <pc:sldMk cId="4062622124" sldId="2146846025"/>
            <ac:picMk id="88" creationId="{885F86D3-723F-4D90-72CE-92D6AD7023EE}"/>
          </ac:picMkLst>
        </pc:picChg>
        <pc:picChg chg="add del mod">
          <ac:chgData name="Karolina Guillen" userId="c1c08796-a0be-47c6-af52-5d31fd96ec50" providerId="ADAL" clId="{48A8EBF7-5903-43A1-BA0C-CF4A8F8CA8D7}" dt="2023-09-28T19:09:42.704" v="725" actId="478"/>
          <ac:picMkLst>
            <pc:docMk/>
            <pc:sldMk cId="4062622124" sldId="2146846025"/>
            <ac:picMk id="89" creationId="{EC12BDF1-72CA-CD30-4EE1-9E2910A2797A}"/>
          </ac:picMkLst>
        </pc:picChg>
        <pc:picChg chg="add del mod">
          <ac:chgData name="Karolina Guillen" userId="c1c08796-a0be-47c6-af52-5d31fd96ec50" providerId="ADAL" clId="{48A8EBF7-5903-43A1-BA0C-CF4A8F8CA8D7}" dt="2023-09-28T19:09:42.704" v="725" actId="478"/>
          <ac:picMkLst>
            <pc:docMk/>
            <pc:sldMk cId="4062622124" sldId="2146846025"/>
            <ac:picMk id="90" creationId="{6AE5727C-848F-AAD0-D097-6A4468B8D08A}"/>
          </ac:picMkLst>
        </pc:picChg>
        <pc:picChg chg="add del mod">
          <ac:chgData name="Karolina Guillen" userId="c1c08796-a0be-47c6-af52-5d31fd96ec50" providerId="ADAL" clId="{48A8EBF7-5903-43A1-BA0C-CF4A8F8CA8D7}" dt="2023-09-28T19:09:42.704" v="725" actId="478"/>
          <ac:picMkLst>
            <pc:docMk/>
            <pc:sldMk cId="4062622124" sldId="2146846025"/>
            <ac:picMk id="91" creationId="{A09DDE1D-E181-7397-8E5D-0BF51255A6FB}"/>
          </ac:picMkLst>
        </pc:picChg>
        <pc:picChg chg="add del mod">
          <ac:chgData name="Karolina Guillen" userId="c1c08796-a0be-47c6-af52-5d31fd96ec50" providerId="ADAL" clId="{48A8EBF7-5903-43A1-BA0C-CF4A8F8CA8D7}" dt="2023-09-28T19:09:42.704" v="725" actId="478"/>
          <ac:picMkLst>
            <pc:docMk/>
            <pc:sldMk cId="4062622124" sldId="2146846025"/>
            <ac:picMk id="92" creationId="{0157A8AA-FD44-058E-E5B6-3819624F784C}"/>
          </ac:picMkLst>
        </pc:picChg>
        <pc:picChg chg="add del mod">
          <ac:chgData name="Karolina Guillen" userId="c1c08796-a0be-47c6-af52-5d31fd96ec50" providerId="ADAL" clId="{48A8EBF7-5903-43A1-BA0C-CF4A8F8CA8D7}" dt="2023-09-28T19:09:42.704" v="725" actId="478"/>
          <ac:picMkLst>
            <pc:docMk/>
            <pc:sldMk cId="4062622124" sldId="2146846025"/>
            <ac:picMk id="93" creationId="{6ADDE930-F311-F2DD-B390-641F4C25BB0F}"/>
          </ac:picMkLst>
        </pc:picChg>
        <pc:picChg chg="add del mod">
          <ac:chgData name="Karolina Guillen" userId="c1c08796-a0be-47c6-af52-5d31fd96ec50" providerId="ADAL" clId="{48A8EBF7-5903-43A1-BA0C-CF4A8F8CA8D7}" dt="2023-09-28T19:09:42.704" v="725" actId="478"/>
          <ac:picMkLst>
            <pc:docMk/>
            <pc:sldMk cId="4062622124" sldId="2146846025"/>
            <ac:picMk id="94" creationId="{BC58FB1C-5686-F2F8-8733-E0CCF1F4550B}"/>
          </ac:picMkLst>
        </pc:picChg>
        <pc:picChg chg="add del mod">
          <ac:chgData name="Karolina Guillen" userId="c1c08796-a0be-47c6-af52-5d31fd96ec50" providerId="ADAL" clId="{48A8EBF7-5903-43A1-BA0C-CF4A8F8CA8D7}" dt="2023-09-28T19:09:42.704" v="725" actId="478"/>
          <ac:picMkLst>
            <pc:docMk/>
            <pc:sldMk cId="4062622124" sldId="2146846025"/>
            <ac:picMk id="95" creationId="{E7FDDB22-83B2-5003-D69C-A71DC1F9153B}"/>
          </ac:picMkLst>
        </pc:picChg>
        <pc:picChg chg="add del mod">
          <ac:chgData name="Karolina Guillen" userId="c1c08796-a0be-47c6-af52-5d31fd96ec50" providerId="ADAL" clId="{48A8EBF7-5903-43A1-BA0C-CF4A8F8CA8D7}" dt="2023-09-28T19:09:42.704" v="725" actId="478"/>
          <ac:picMkLst>
            <pc:docMk/>
            <pc:sldMk cId="4062622124" sldId="2146846025"/>
            <ac:picMk id="96" creationId="{F01AF4F0-5DD8-5E44-BF9D-F98DE2B3929A}"/>
          </ac:picMkLst>
        </pc:picChg>
        <pc:picChg chg="add del mod">
          <ac:chgData name="Karolina Guillen" userId="c1c08796-a0be-47c6-af52-5d31fd96ec50" providerId="ADAL" clId="{48A8EBF7-5903-43A1-BA0C-CF4A8F8CA8D7}" dt="2023-09-28T19:09:49.539" v="726" actId="478"/>
          <ac:picMkLst>
            <pc:docMk/>
            <pc:sldMk cId="4062622124" sldId="2146846025"/>
            <ac:picMk id="97" creationId="{A4B06D53-1660-C167-C8D1-DD885B5FA65E}"/>
          </ac:picMkLst>
        </pc:picChg>
        <pc:picChg chg="add del mod">
          <ac:chgData name="Karolina Guillen" userId="c1c08796-a0be-47c6-af52-5d31fd96ec50" providerId="ADAL" clId="{48A8EBF7-5903-43A1-BA0C-CF4A8F8CA8D7}" dt="2023-09-28T19:09:49.539" v="726" actId="478"/>
          <ac:picMkLst>
            <pc:docMk/>
            <pc:sldMk cId="4062622124" sldId="2146846025"/>
            <ac:picMk id="98" creationId="{CB673FDD-D13B-E1B7-90E8-BA93F9D0465E}"/>
          </ac:picMkLst>
        </pc:picChg>
        <pc:picChg chg="add del mod">
          <ac:chgData name="Karolina Guillen" userId="c1c08796-a0be-47c6-af52-5d31fd96ec50" providerId="ADAL" clId="{48A8EBF7-5903-43A1-BA0C-CF4A8F8CA8D7}" dt="2023-09-28T19:09:49.539" v="726" actId="478"/>
          <ac:picMkLst>
            <pc:docMk/>
            <pc:sldMk cId="4062622124" sldId="2146846025"/>
            <ac:picMk id="99" creationId="{C367BDAF-F085-BD52-69B8-91E84027176C}"/>
          </ac:picMkLst>
        </pc:picChg>
        <pc:picChg chg="add del mod">
          <ac:chgData name="Karolina Guillen" userId="c1c08796-a0be-47c6-af52-5d31fd96ec50" providerId="ADAL" clId="{48A8EBF7-5903-43A1-BA0C-CF4A8F8CA8D7}" dt="2023-09-28T19:09:51.406" v="727" actId="478"/>
          <ac:picMkLst>
            <pc:docMk/>
            <pc:sldMk cId="4062622124" sldId="2146846025"/>
            <ac:picMk id="100" creationId="{96278D08-89C4-4C0E-F6BE-E31ED776661B}"/>
          </ac:picMkLst>
        </pc:picChg>
        <pc:picChg chg="add del mod">
          <ac:chgData name="Karolina Guillen" userId="c1c08796-a0be-47c6-af52-5d31fd96ec50" providerId="ADAL" clId="{48A8EBF7-5903-43A1-BA0C-CF4A8F8CA8D7}" dt="2023-09-28T19:09:49.539" v="726" actId="478"/>
          <ac:picMkLst>
            <pc:docMk/>
            <pc:sldMk cId="4062622124" sldId="2146846025"/>
            <ac:picMk id="101" creationId="{011D690E-EFB9-873F-1C9E-36E6FF3F8B15}"/>
          </ac:picMkLst>
        </pc:picChg>
        <pc:picChg chg="add del mod">
          <ac:chgData name="Karolina Guillen" userId="c1c08796-a0be-47c6-af52-5d31fd96ec50" providerId="ADAL" clId="{48A8EBF7-5903-43A1-BA0C-CF4A8F8CA8D7}" dt="2023-09-28T19:09:49.539" v="726" actId="478"/>
          <ac:picMkLst>
            <pc:docMk/>
            <pc:sldMk cId="4062622124" sldId="2146846025"/>
            <ac:picMk id="102" creationId="{6540BCA3-FC54-DEB5-B91B-C2F2BC699160}"/>
          </ac:picMkLst>
        </pc:picChg>
        <pc:picChg chg="add del mod">
          <ac:chgData name="Karolina Guillen" userId="c1c08796-a0be-47c6-af52-5d31fd96ec50" providerId="ADAL" clId="{48A8EBF7-5903-43A1-BA0C-CF4A8F8CA8D7}" dt="2023-09-28T19:09:49.539" v="726" actId="478"/>
          <ac:picMkLst>
            <pc:docMk/>
            <pc:sldMk cId="4062622124" sldId="2146846025"/>
            <ac:picMk id="103" creationId="{79944490-CA67-AD0A-F54D-717691809A44}"/>
          </ac:picMkLst>
        </pc:picChg>
        <pc:picChg chg="add del mod">
          <ac:chgData name="Karolina Guillen" userId="c1c08796-a0be-47c6-af52-5d31fd96ec50" providerId="ADAL" clId="{48A8EBF7-5903-43A1-BA0C-CF4A8F8CA8D7}" dt="2023-09-28T19:09:49.539" v="726" actId="478"/>
          <ac:picMkLst>
            <pc:docMk/>
            <pc:sldMk cId="4062622124" sldId="2146846025"/>
            <ac:picMk id="104" creationId="{87415F3D-6AD4-B142-A8A4-363155560211}"/>
          </ac:picMkLst>
        </pc:picChg>
        <pc:picChg chg="add del mod">
          <ac:chgData name="Karolina Guillen" userId="c1c08796-a0be-47c6-af52-5d31fd96ec50" providerId="ADAL" clId="{48A8EBF7-5903-43A1-BA0C-CF4A8F8CA8D7}" dt="2023-09-28T19:09:49.539" v="726" actId="478"/>
          <ac:picMkLst>
            <pc:docMk/>
            <pc:sldMk cId="4062622124" sldId="2146846025"/>
            <ac:picMk id="105" creationId="{26CCBC38-1180-02B0-60B4-8D75EC4A22F3}"/>
          </ac:picMkLst>
        </pc:picChg>
        <pc:picChg chg="add del mod">
          <ac:chgData name="Karolina Guillen" userId="c1c08796-a0be-47c6-af52-5d31fd96ec50" providerId="ADAL" clId="{48A8EBF7-5903-43A1-BA0C-CF4A8F8CA8D7}" dt="2023-09-28T19:09:42.704" v="725" actId="478"/>
          <ac:picMkLst>
            <pc:docMk/>
            <pc:sldMk cId="4062622124" sldId="2146846025"/>
            <ac:picMk id="106" creationId="{A0DFE2AC-E7AD-591D-825F-258554645997}"/>
          </ac:picMkLst>
        </pc:picChg>
        <pc:picChg chg="add del mod">
          <ac:chgData name="Karolina Guillen" userId="c1c08796-a0be-47c6-af52-5d31fd96ec50" providerId="ADAL" clId="{48A8EBF7-5903-43A1-BA0C-CF4A8F8CA8D7}" dt="2023-09-28T19:09:42.704" v="725" actId="478"/>
          <ac:picMkLst>
            <pc:docMk/>
            <pc:sldMk cId="4062622124" sldId="2146846025"/>
            <ac:picMk id="107" creationId="{FCD78E33-D52C-25EC-2D22-2A7FC6EB9FA1}"/>
          </ac:picMkLst>
        </pc:picChg>
        <pc:picChg chg="add del mod">
          <ac:chgData name="Karolina Guillen" userId="c1c08796-a0be-47c6-af52-5d31fd96ec50" providerId="ADAL" clId="{48A8EBF7-5903-43A1-BA0C-CF4A8F8CA8D7}" dt="2023-09-28T19:09:42.704" v="725" actId="478"/>
          <ac:picMkLst>
            <pc:docMk/>
            <pc:sldMk cId="4062622124" sldId="2146846025"/>
            <ac:picMk id="108" creationId="{02805F3E-B484-BAF1-F36C-03A6C41E74CC}"/>
          </ac:picMkLst>
        </pc:picChg>
        <pc:picChg chg="add del mod">
          <ac:chgData name="Karolina Guillen" userId="c1c08796-a0be-47c6-af52-5d31fd96ec50" providerId="ADAL" clId="{48A8EBF7-5903-43A1-BA0C-CF4A8F8CA8D7}" dt="2023-09-28T19:09:42.704" v="725" actId="478"/>
          <ac:picMkLst>
            <pc:docMk/>
            <pc:sldMk cId="4062622124" sldId="2146846025"/>
            <ac:picMk id="109" creationId="{DE1E9B2D-3823-EC88-9BED-6C7011A46E7F}"/>
          </ac:picMkLst>
        </pc:picChg>
        <pc:picChg chg="add del mod">
          <ac:chgData name="Karolina Guillen" userId="c1c08796-a0be-47c6-af52-5d31fd96ec50" providerId="ADAL" clId="{48A8EBF7-5903-43A1-BA0C-CF4A8F8CA8D7}" dt="2023-09-28T19:09:42.704" v="725" actId="478"/>
          <ac:picMkLst>
            <pc:docMk/>
            <pc:sldMk cId="4062622124" sldId="2146846025"/>
            <ac:picMk id="110" creationId="{B825AC14-56F6-3C91-CC8B-239FD3A4E6C6}"/>
          </ac:picMkLst>
        </pc:picChg>
        <pc:picChg chg="add del mod">
          <ac:chgData name="Karolina Guillen" userId="c1c08796-a0be-47c6-af52-5d31fd96ec50" providerId="ADAL" clId="{48A8EBF7-5903-43A1-BA0C-CF4A8F8CA8D7}" dt="2023-09-28T19:09:42.704" v="725" actId="478"/>
          <ac:picMkLst>
            <pc:docMk/>
            <pc:sldMk cId="4062622124" sldId="2146846025"/>
            <ac:picMk id="111" creationId="{81905108-9A50-82EE-F600-B83EF0EC80C2}"/>
          </ac:picMkLst>
        </pc:picChg>
        <pc:picChg chg="add del mod">
          <ac:chgData name="Karolina Guillen" userId="c1c08796-a0be-47c6-af52-5d31fd96ec50" providerId="ADAL" clId="{48A8EBF7-5903-43A1-BA0C-CF4A8F8CA8D7}" dt="2023-09-28T19:09:42.704" v="725" actId="478"/>
          <ac:picMkLst>
            <pc:docMk/>
            <pc:sldMk cId="4062622124" sldId="2146846025"/>
            <ac:picMk id="112" creationId="{6413B29F-CCDE-43CE-2F93-47608459270C}"/>
          </ac:picMkLst>
        </pc:picChg>
        <pc:picChg chg="add del mod">
          <ac:chgData name="Karolina Guillen" userId="c1c08796-a0be-47c6-af52-5d31fd96ec50" providerId="ADAL" clId="{48A8EBF7-5903-43A1-BA0C-CF4A8F8CA8D7}" dt="2023-09-28T19:09:42.704" v="725" actId="478"/>
          <ac:picMkLst>
            <pc:docMk/>
            <pc:sldMk cId="4062622124" sldId="2146846025"/>
            <ac:picMk id="113" creationId="{DCE0FF00-B0C7-0CD9-A337-21211787F07B}"/>
          </ac:picMkLst>
        </pc:picChg>
        <pc:picChg chg="add del mod">
          <ac:chgData name="Karolina Guillen" userId="c1c08796-a0be-47c6-af52-5d31fd96ec50" providerId="ADAL" clId="{48A8EBF7-5903-43A1-BA0C-CF4A8F8CA8D7}" dt="2023-09-28T19:09:49.539" v="726" actId="478"/>
          <ac:picMkLst>
            <pc:docMk/>
            <pc:sldMk cId="4062622124" sldId="2146846025"/>
            <ac:picMk id="114" creationId="{0019D80B-7DDC-0884-9D7C-428AD37B7140}"/>
          </ac:picMkLst>
        </pc:picChg>
        <pc:picChg chg="add del mod">
          <ac:chgData name="Karolina Guillen" userId="c1c08796-a0be-47c6-af52-5d31fd96ec50" providerId="ADAL" clId="{48A8EBF7-5903-43A1-BA0C-CF4A8F8CA8D7}" dt="2023-09-28T19:09:49.539" v="726" actId="478"/>
          <ac:picMkLst>
            <pc:docMk/>
            <pc:sldMk cId="4062622124" sldId="2146846025"/>
            <ac:picMk id="115" creationId="{EF14084E-70E2-8893-096B-BDFCCF7E303D}"/>
          </ac:picMkLst>
        </pc:picChg>
        <pc:picChg chg="del">
          <ac:chgData name="Karolina Guillen" userId="c1c08796-a0be-47c6-af52-5d31fd96ec50" providerId="ADAL" clId="{48A8EBF7-5903-43A1-BA0C-CF4A8F8CA8D7}" dt="2023-09-27T17:36:28.604" v="40" actId="478"/>
          <ac:picMkLst>
            <pc:docMk/>
            <pc:sldMk cId="4062622124" sldId="2146846025"/>
            <ac:picMk id="1026" creationId="{53E57787-5954-9901-43D6-90971DD13605}"/>
          </ac:picMkLst>
        </pc:picChg>
        <pc:picChg chg="del">
          <ac:chgData name="Karolina Guillen" userId="c1c08796-a0be-47c6-af52-5d31fd96ec50" providerId="ADAL" clId="{48A8EBF7-5903-43A1-BA0C-CF4A8F8CA8D7}" dt="2023-09-27T17:36:28.604" v="40" actId="478"/>
          <ac:picMkLst>
            <pc:docMk/>
            <pc:sldMk cId="4062622124" sldId="2146846025"/>
            <ac:picMk id="1028" creationId="{26737537-531C-1E48-AC58-B89017680416}"/>
          </ac:picMkLst>
        </pc:picChg>
        <pc:picChg chg="del">
          <ac:chgData name="Karolina Guillen" userId="c1c08796-a0be-47c6-af52-5d31fd96ec50" providerId="ADAL" clId="{48A8EBF7-5903-43A1-BA0C-CF4A8F8CA8D7}" dt="2023-09-27T17:36:28.604" v="40" actId="478"/>
          <ac:picMkLst>
            <pc:docMk/>
            <pc:sldMk cId="4062622124" sldId="2146846025"/>
            <ac:picMk id="1030" creationId="{6DDEF85E-F7CE-8196-C9FC-227FB0D45381}"/>
          </ac:picMkLst>
        </pc:picChg>
        <pc:picChg chg="del">
          <ac:chgData name="Karolina Guillen" userId="c1c08796-a0be-47c6-af52-5d31fd96ec50" providerId="ADAL" clId="{48A8EBF7-5903-43A1-BA0C-CF4A8F8CA8D7}" dt="2023-09-27T17:36:28.604" v="40" actId="478"/>
          <ac:picMkLst>
            <pc:docMk/>
            <pc:sldMk cId="4062622124" sldId="2146846025"/>
            <ac:picMk id="1034" creationId="{2A30CB34-0C7B-58E0-05C3-F9E2AA84AB5F}"/>
          </ac:picMkLst>
        </pc:picChg>
        <pc:picChg chg="del">
          <ac:chgData name="Karolina Guillen" userId="c1c08796-a0be-47c6-af52-5d31fd96ec50" providerId="ADAL" clId="{48A8EBF7-5903-43A1-BA0C-CF4A8F8CA8D7}" dt="2023-09-27T17:36:28.604" v="40" actId="478"/>
          <ac:picMkLst>
            <pc:docMk/>
            <pc:sldMk cId="4062622124" sldId="2146846025"/>
            <ac:picMk id="2050" creationId="{9FD7385F-34EA-1998-2EFF-2E078B97212F}"/>
          </ac:picMkLst>
        </pc:picChg>
        <pc:picChg chg="del">
          <ac:chgData name="Karolina Guillen" userId="c1c08796-a0be-47c6-af52-5d31fd96ec50" providerId="ADAL" clId="{48A8EBF7-5903-43A1-BA0C-CF4A8F8CA8D7}" dt="2023-09-27T17:36:28.604" v="40" actId="478"/>
          <ac:picMkLst>
            <pc:docMk/>
            <pc:sldMk cId="4062622124" sldId="2146846025"/>
            <ac:picMk id="2052" creationId="{37E80485-D20D-8608-45B6-6EBFBEE4CB57}"/>
          </ac:picMkLst>
        </pc:picChg>
        <pc:picChg chg="del">
          <ac:chgData name="Karolina Guillen" userId="c1c08796-a0be-47c6-af52-5d31fd96ec50" providerId="ADAL" clId="{48A8EBF7-5903-43A1-BA0C-CF4A8F8CA8D7}" dt="2023-09-27T17:36:28.604" v="40" actId="478"/>
          <ac:picMkLst>
            <pc:docMk/>
            <pc:sldMk cId="4062622124" sldId="2146846025"/>
            <ac:picMk id="2054" creationId="{0B40C9DC-F450-EE1D-3A59-F36D0FC57FA4}"/>
          </ac:picMkLst>
        </pc:picChg>
        <pc:picChg chg="del">
          <ac:chgData name="Karolina Guillen" userId="c1c08796-a0be-47c6-af52-5d31fd96ec50" providerId="ADAL" clId="{48A8EBF7-5903-43A1-BA0C-CF4A8F8CA8D7}" dt="2023-09-27T17:36:28.604" v="40" actId="478"/>
          <ac:picMkLst>
            <pc:docMk/>
            <pc:sldMk cId="4062622124" sldId="2146846025"/>
            <ac:picMk id="2056" creationId="{E6BD93EC-B184-191E-1F00-6B67636370EA}"/>
          </ac:picMkLst>
        </pc:picChg>
        <pc:picChg chg="del">
          <ac:chgData name="Karolina Guillen" userId="c1c08796-a0be-47c6-af52-5d31fd96ec50" providerId="ADAL" clId="{48A8EBF7-5903-43A1-BA0C-CF4A8F8CA8D7}" dt="2023-09-27T17:36:28.604" v="40" actId="478"/>
          <ac:picMkLst>
            <pc:docMk/>
            <pc:sldMk cId="4062622124" sldId="2146846025"/>
            <ac:picMk id="3076" creationId="{7F33BECD-A6CA-A287-69CD-D3BCFCE6FE99}"/>
          </ac:picMkLst>
        </pc:picChg>
        <pc:picChg chg="del">
          <ac:chgData name="Karolina Guillen" userId="c1c08796-a0be-47c6-af52-5d31fd96ec50" providerId="ADAL" clId="{48A8EBF7-5903-43A1-BA0C-CF4A8F8CA8D7}" dt="2023-09-27T17:36:28.604" v="40" actId="478"/>
          <ac:picMkLst>
            <pc:docMk/>
            <pc:sldMk cId="4062622124" sldId="2146846025"/>
            <ac:picMk id="3078" creationId="{C23A829D-7585-CBE3-18A6-19C8960E9C2F}"/>
          </ac:picMkLst>
        </pc:picChg>
        <pc:cxnChg chg="del">
          <ac:chgData name="Karolina Guillen" userId="c1c08796-a0be-47c6-af52-5d31fd96ec50" providerId="ADAL" clId="{48A8EBF7-5903-43A1-BA0C-CF4A8F8CA8D7}" dt="2023-09-27T17:36:28.604" v="40" actId="478"/>
          <ac:cxnSpMkLst>
            <pc:docMk/>
            <pc:sldMk cId="4062622124" sldId="2146846025"/>
            <ac:cxnSpMk id="16" creationId="{F6A020ED-6D54-0697-7F3E-0C64F0B60927}"/>
          </ac:cxnSpMkLst>
        </pc:cxnChg>
        <pc:cxnChg chg="del">
          <ac:chgData name="Karolina Guillen" userId="c1c08796-a0be-47c6-af52-5d31fd96ec50" providerId="ADAL" clId="{48A8EBF7-5903-43A1-BA0C-CF4A8F8CA8D7}" dt="2023-09-27T17:36:28.604" v="40" actId="478"/>
          <ac:cxnSpMkLst>
            <pc:docMk/>
            <pc:sldMk cId="4062622124" sldId="2146846025"/>
            <ac:cxnSpMk id="17" creationId="{73A5E973-4CC2-17E8-2ABE-8888150AC411}"/>
          </ac:cxnSpMkLst>
        </pc:cxnChg>
        <pc:cxnChg chg="del">
          <ac:chgData name="Karolina Guillen" userId="c1c08796-a0be-47c6-af52-5d31fd96ec50" providerId="ADAL" clId="{48A8EBF7-5903-43A1-BA0C-CF4A8F8CA8D7}" dt="2023-09-27T17:36:28.604" v="40" actId="478"/>
          <ac:cxnSpMkLst>
            <pc:docMk/>
            <pc:sldMk cId="4062622124" sldId="2146846025"/>
            <ac:cxnSpMk id="18" creationId="{692393C2-10F0-14CF-2BE3-69E7781B937E}"/>
          </ac:cxnSpMkLst>
        </pc:cxnChg>
        <pc:cxnChg chg="del">
          <ac:chgData name="Karolina Guillen" userId="c1c08796-a0be-47c6-af52-5d31fd96ec50" providerId="ADAL" clId="{48A8EBF7-5903-43A1-BA0C-CF4A8F8CA8D7}" dt="2023-09-27T17:36:28.604" v="40" actId="478"/>
          <ac:cxnSpMkLst>
            <pc:docMk/>
            <pc:sldMk cId="4062622124" sldId="2146846025"/>
            <ac:cxnSpMk id="19" creationId="{D59F5BB1-1412-ABAB-CF8D-228349021692}"/>
          </ac:cxnSpMkLst>
        </pc:cxnChg>
        <pc:cxnChg chg="del">
          <ac:chgData name="Karolina Guillen" userId="c1c08796-a0be-47c6-af52-5d31fd96ec50" providerId="ADAL" clId="{48A8EBF7-5903-43A1-BA0C-CF4A8F8CA8D7}" dt="2023-09-27T17:36:28.604" v="40" actId="478"/>
          <ac:cxnSpMkLst>
            <pc:docMk/>
            <pc:sldMk cId="4062622124" sldId="2146846025"/>
            <ac:cxnSpMk id="20" creationId="{6A6E0D1A-DBA3-15C4-987D-85A0E8715E02}"/>
          </ac:cxnSpMkLst>
        </pc:cxnChg>
        <pc:cxnChg chg="del">
          <ac:chgData name="Karolina Guillen" userId="c1c08796-a0be-47c6-af52-5d31fd96ec50" providerId="ADAL" clId="{48A8EBF7-5903-43A1-BA0C-CF4A8F8CA8D7}" dt="2023-09-27T17:36:28.604" v="40" actId="478"/>
          <ac:cxnSpMkLst>
            <pc:docMk/>
            <pc:sldMk cId="4062622124" sldId="2146846025"/>
            <ac:cxnSpMk id="21" creationId="{D726B5A3-CD87-3850-4E07-BA6D26B74EFC}"/>
          </ac:cxnSpMkLst>
        </pc:cxnChg>
        <pc:cxnChg chg="del">
          <ac:chgData name="Karolina Guillen" userId="c1c08796-a0be-47c6-af52-5d31fd96ec50" providerId="ADAL" clId="{48A8EBF7-5903-43A1-BA0C-CF4A8F8CA8D7}" dt="2023-09-27T17:36:28.604" v="40" actId="478"/>
          <ac:cxnSpMkLst>
            <pc:docMk/>
            <pc:sldMk cId="4062622124" sldId="2146846025"/>
            <ac:cxnSpMk id="28" creationId="{2B134541-5E02-17D7-E141-E023E838BDB5}"/>
          </ac:cxnSpMkLst>
        </pc:cxnChg>
        <pc:cxnChg chg="del">
          <ac:chgData name="Karolina Guillen" userId="c1c08796-a0be-47c6-af52-5d31fd96ec50" providerId="ADAL" clId="{48A8EBF7-5903-43A1-BA0C-CF4A8F8CA8D7}" dt="2023-09-27T17:36:28.604" v="40" actId="478"/>
          <ac:cxnSpMkLst>
            <pc:docMk/>
            <pc:sldMk cId="4062622124" sldId="2146846025"/>
            <ac:cxnSpMk id="35" creationId="{3A6CEE07-BB84-0AEE-06FC-BD8660E93576}"/>
          </ac:cxnSpMkLst>
        </pc:cxnChg>
        <pc:cxnChg chg="add mod topLvl">
          <ac:chgData name="Karolina Guillen" userId="c1c08796-a0be-47c6-af52-5d31fd96ec50" providerId="ADAL" clId="{48A8EBF7-5903-43A1-BA0C-CF4A8F8CA8D7}" dt="2023-10-05T17:49:40.563" v="1916" actId="1036"/>
          <ac:cxnSpMkLst>
            <pc:docMk/>
            <pc:sldMk cId="4062622124" sldId="2146846025"/>
            <ac:cxnSpMk id="53" creationId="{3AA04522-DE11-095F-A010-0E5486ABB8FB}"/>
          </ac:cxnSpMkLst>
        </pc:cxnChg>
        <pc:cxnChg chg="add del mod">
          <ac:chgData name="Karolina Guillen" userId="c1c08796-a0be-47c6-af52-5d31fd96ec50" providerId="ADAL" clId="{48A8EBF7-5903-43A1-BA0C-CF4A8F8CA8D7}" dt="2023-10-05T17:44:40.167" v="1782" actId="478"/>
          <ac:cxnSpMkLst>
            <pc:docMk/>
            <pc:sldMk cId="4062622124" sldId="2146846025"/>
            <ac:cxnSpMk id="55" creationId="{0984AD2B-80EA-495E-1D9F-5390AD9337A8}"/>
          </ac:cxnSpMkLst>
        </pc:cxnChg>
        <pc:cxnChg chg="add mod topLvl">
          <ac:chgData name="Karolina Guillen" userId="c1c08796-a0be-47c6-af52-5d31fd96ec50" providerId="ADAL" clId="{48A8EBF7-5903-43A1-BA0C-CF4A8F8CA8D7}" dt="2023-10-05T17:49:40.563" v="1916" actId="1036"/>
          <ac:cxnSpMkLst>
            <pc:docMk/>
            <pc:sldMk cId="4062622124" sldId="2146846025"/>
            <ac:cxnSpMk id="57" creationId="{3134EEE2-5CB1-A9AC-6B43-B1714C7AE7D4}"/>
          </ac:cxnSpMkLst>
        </pc:cxnChg>
        <pc:cxnChg chg="add mod topLvl">
          <ac:chgData name="Karolina Guillen" userId="c1c08796-a0be-47c6-af52-5d31fd96ec50" providerId="ADAL" clId="{48A8EBF7-5903-43A1-BA0C-CF4A8F8CA8D7}" dt="2023-10-05T17:49:40.563" v="1916" actId="1036"/>
          <ac:cxnSpMkLst>
            <pc:docMk/>
            <pc:sldMk cId="4062622124" sldId="2146846025"/>
            <ac:cxnSpMk id="59" creationId="{EE7C9D99-D521-E343-BD31-373919C566DA}"/>
          </ac:cxnSpMkLst>
        </pc:cxnChg>
        <pc:cxnChg chg="add mod topLvl">
          <ac:chgData name="Karolina Guillen" userId="c1c08796-a0be-47c6-af52-5d31fd96ec50" providerId="ADAL" clId="{48A8EBF7-5903-43A1-BA0C-CF4A8F8CA8D7}" dt="2023-10-05T17:49:26.707" v="1910" actId="1035"/>
          <ac:cxnSpMkLst>
            <pc:docMk/>
            <pc:sldMk cId="4062622124" sldId="2146846025"/>
            <ac:cxnSpMk id="60" creationId="{11386EA0-C35F-E428-4429-656492B81957}"/>
          </ac:cxnSpMkLst>
        </pc:cxnChg>
        <pc:cxnChg chg="add mod topLvl">
          <ac:chgData name="Karolina Guillen" userId="c1c08796-a0be-47c6-af52-5d31fd96ec50" providerId="ADAL" clId="{48A8EBF7-5903-43A1-BA0C-CF4A8F8CA8D7}" dt="2023-10-05T17:49:26.707" v="1910" actId="1035"/>
          <ac:cxnSpMkLst>
            <pc:docMk/>
            <pc:sldMk cId="4062622124" sldId="2146846025"/>
            <ac:cxnSpMk id="61" creationId="{0E9BCF73-F4CE-BCD5-5E23-7914946F836A}"/>
          </ac:cxnSpMkLst>
        </pc:cxnChg>
        <pc:cxnChg chg="add mod topLvl">
          <ac:chgData name="Karolina Guillen" userId="c1c08796-a0be-47c6-af52-5d31fd96ec50" providerId="ADAL" clId="{48A8EBF7-5903-43A1-BA0C-CF4A8F8CA8D7}" dt="2023-10-05T17:49:26.707" v="1910" actId="1035"/>
          <ac:cxnSpMkLst>
            <pc:docMk/>
            <pc:sldMk cId="4062622124" sldId="2146846025"/>
            <ac:cxnSpMk id="81" creationId="{17E00454-11EF-801A-1445-0904545C0EAF}"/>
          </ac:cxnSpMkLst>
        </pc:cxnChg>
      </pc:sldChg>
      <pc:sldChg chg="addSp delSp modSp mod">
        <pc:chgData name="Karolina Guillen" userId="c1c08796-a0be-47c6-af52-5d31fd96ec50" providerId="ADAL" clId="{48A8EBF7-5903-43A1-BA0C-CF4A8F8CA8D7}" dt="2023-10-05T17:05:22.580" v="1354" actId="1036"/>
        <pc:sldMkLst>
          <pc:docMk/>
          <pc:sldMk cId="3568300962" sldId="2146846026"/>
        </pc:sldMkLst>
        <pc:spChg chg="mod">
          <ac:chgData name="Karolina Guillen" userId="c1c08796-a0be-47c6-af52-5d31fd96ec50" providerId="ADAL" clId="{48A8EBF7-5903-43A1-BA0C-CF4A8F8CA8D7}" dt="2023-10-05T17:05:22.580" v="1354" actId="1036"/>
          <ac:spMkLst>
            <pc:docMk/>
            <pc:sldMk cId="3568300962" sldId="2146846026"/>
            <ac:spMk id="3" creationId="{487F2FAA-DC0D-6340-8AC0-1C902BB239C9}"/>
          </ac:spMkLst>
        </pc:spChg>
        <pc:spChg chg="mod">
          <ac:chgData name="Karolina Guillen" userId="c1c08796-a0be-47c6-af52-5d31fd96ec50" providerId="ADAL" clId="{48A8EBF7-5903-43A1-BA0C-CF4A8F8CA8D7}" dt="2023-09-28T19:10:46.305" v="739" actId="20577"/>
          <ac:spMkLst>
            <pc:docMk/>
            <pc:sldMk cId="3568300962" sldId="2146846026"/>
            <ac:spMk id="4" creationId="{1BF894CE-5EB9-4BB3-F6C7-477E37F6A6AA}"/>
          </ac:spMkLst>
        </pc:spChg>
        <pc:spChg chg="add mod">
          <ac:chgData name="Karolina Guillen" userId="c1c08796-a0be-47c6-af52-5d31fd96ec50" providerId="ADAL" clId="{48A8EBF7-5903-43A1-BA0C-CF4A8F8CA8D7}" dt="2023-09-28T19:10:27.714" v="732"/>
          <ac:spMkLst>
            <pc:docMk/>
            <pc:sldMk cId="3568300962" sldId="2146846026"/>
            <ac:spMk id="7" creationId="{045A2184-23A4-8040-3F06-5BDD3E1B1EE2}"/>
          </ac:spMkLst>
        </pc:spChg>
        <pc:spChg chg="mod">
          <ac:chgData name="Karolina Guillen" userId="c1c08796-a0be-47c6-af52-5d31fd96ec50" providerId="ADAL" clId="{48A8EBF7-5903-43A1-BA0C-CF4A8F8CA8D7}" dt="2023-09-28T19:10:50.011" v="746" actId="20577"/>
          <ac:spMkLst>
            <pc:docMk/>
            <pc:sldMk cId="3568300962" sldId="2146846026"/>
            <ac:spMk id="11" creationId="{620D631E-9B97-CE9E-631D-8E424CD954D9}"/>
          </ac:spMkLst>
        </pc:spChg>
        <pc:spChg chg="del">
          <ac:chgData name="Karolina Guillen" userId="c1c08796-a0be-47c6-af52-5d31fd96ec50" providerId="ADAL" clId="{48A8EBF7-5903-43A1-BA0C-CF4A8F8CA8D7}" dt="2023-09-28T19:10:27.356" v="731" actId="478"/>
          <ac:spMkLst>
            <pc:docMk/>
            <pc:sldMk cId="3568300962" sldId="2146846026"/>
            <ac:spMk id="34" creationId="{397F8115-3C43-5A2B-C88E-1953D955DE71}"/>
          </ac:spMkLst>
        </pc:spChg>
        <pc:graphicFrameChg chg="mod">
          <ac:chgData name="Karolina Guillen" userId="c1c08796-a0be-47c6-af52-5d31fd96ec50" providerId="ADAL" clId="{48A8EBF7-5903-43A1-BA0C-CF4A8F8CA8D7}" dt="2023-10-05T17:02:36.217" v="1155" actId="20577"/>
          <ac:graphicFrameMkLst>
            <pc:docMk/>
            <pc:sldMk cId="3568300962" sldId="2146846026"/>
            <ac:graphicFrameMk id="10" creationId="{AB5D3A28-B1BB-0EFE-F7BE-4B26D53561EF}"/>
          </ac:graphicFrameMkLst>
        </pc:graphicFrameChg>
        <pc:graphicFrameChg chg="mod">
          <ac:chgData name="Karolina Guillen" userId="c1c08796-a0be-47c6-af52-5d31fd96ec50" providerId="ADAL" clId="{48A8EBF7-5903-43A1-BA0C-CF4A8F8CA8D7}" dt="2023-10-05T17:03:13.153" v="1181" actId="20577"/>
          <ac:graphicFrameMkLst>
            <pc:docMk/>
            <pc:sldMk cId="3568300962" sldId="2146846026"/>
            <ac:graphicFrameMk id="12" creationId="{EE750405-003F-3714-93E0-1C4993EE8AF3}"/>
          </ac:graphicFrameMkLst>
        </pc:graphicFrameChg>
        <pc:cxnChg chg="add mod">
          <ac:chgData name="Karolina Guillen" userId="c1c08796-a0be-47c6-af52-5d31fd96ec50" providerId="ADAL" clId="{48A8EBF7-5903-43A1-BA0C-CF4A8F8CA8D7}" dt="2023-09-28T19:10:27.714" v="732"/>
          <ac:cxnSpMkLst>
            <pc:docMk/>
            <pc:sldMk cId="3568300962" sldId="2146846026"/>
            <ac:cxnSpMk id="6" creationId="{2517B87B-1FE8-D88D-1294-C5CF6CA6292E}"/>
          </ac:cxnSpMkLst>
        </pc:cxnChg>
        <pc:cxnChg chg="del">
          <ac:chgData name="Karolina Guillen" userId="c1c08796-a0be-47c6-af52-5d31fd96ec50" providerId="ADAL" clId="{48A8EBF7-5903-43A1-BA0C-CF4A8F8CA8D7}" dt="2023-09-28T19:10:27.356" v="731" actId="478"/>
          <ac:cxnSpMkLst>
            <pc:docMk/>
            <pc:sldMk cId="3568300962" sldId="2146846026"/>
            <ac:cxnSpMk id="22" creationId="{7DD48CC8-EE90-6FDD-8B5F-BA6D08939AE1}"/>
          </ac:cxnSpMkLst>
        </pc:cxnChg>
      </pc:sldChg>
      <pc:sldChg chg="delSp modSp mod">
        <pc:chgData name="Karolina Guillen" userId="c1c08796-a0be-47c6-af52-5d31fd96ec50" providerId="ADAL" clId="{48A8EBF7-5903-43A1-BA0C-CF4A8F8CA8D7}" dt="2023-10-05T20:13:47.777" v="2168" actId="14100"/>
        <pc:sldMkLst>
          <pc:docMk/>
          <pc:sldMk cId="2360611124" sldId="2146846028"/>
        </pc:sldMkLst>
        <pc:spChg chg="mod">
          <ac:chgData name="Karolina Guillen" userId="c1c08796-a0be-47c6-af52-5d31fd96ec50" providerId="ADAL" clId="{48A8EBF7-5903-43A1-BA0C-CF4A8F8CA8D7}" dt="2023-10-05T20:13:47.777" v="2168" actId="14100"/>
          <ac:spMkLst>
            <pc:docMk/>
            <pc:sldMk cId="2360611124" sldId="2146846028"/>
            <ac:spMk id="3" creationId="{FC807220-BE6F-E2A7-AE1E-E305636B57FA}"/>
          </ac:spMkLst>
        </pc:spChg>
        <pc:spChg chg="mod">
          <ac:chgData name="Karolina Guillen" userId="c1c08796-a0be-47c6-af52-5d31fd96ec50" providerId="ADAL" clId="{48A8EBF7-5903-43A1-BA0C-CF4A8F8CA8D7}" dt="2023-09-28T19:05:07.738" v="683"/>
          <ac:spMkLst>
            <pc:docMk/>
            <pc:sldMk cId="2360611124" sldId="2146846028"/>
            <ac:spMk id="4" creationId="{1BF894CE-5EB9-4BB3-F6C7-477E37F6A6AA}"/>
          </ac:spMkLst>
        </pc:spChg>
        <pc:spChg chg="mod">
          <ac:chgData name="Karolina Guillen" userId="c1c08796-a0be-47c6-af52-5d31fd96ec50" providerId="ADAL" clId="{48A8EBF7-5903-43A1-BA0C-CF4A8F8CA8D7}" dt="2023-10-05T15:25:40.862" v="1135" actId="1035"/>
          <ac:spMkLst>
            <pc:docMk/>
            <pc:sldMk cId="2360611124" sldId="2146846028"/>
            <ac:spMk id="6" creationId="{D5564B5B-CF1C-71F0-0395-0BFB64E081B1}"/>
          </ac:spMkLst>
        </pc:spChg>
        <pc:spChg chg="mod">
          <ac:chgData name="Karolina Guillen" userId="c1c08796-a0be-47c6-af52-5d31fd96ec50" providerId="ADAL" clId="{48A8EBF7-5903-43A1-BA0C-CF4A8F8CA8D7}" dt="2023-10-05T20:12:50.122" v="2159" actId="6549"/>
          <ac:spMkLst>
            <pc:docMk/>
            <pc:sldMk cId="2360611124" sldId="2146846028"/>
            <ac:spMk id="7" creationId="{03CAC775-4303-EC6C-8724-DFCFCBA9B47F}"/>
          </ac:spMkLst>
        </pc:spChg>
        <pc:spChg chg="mod topLvl">
          <ac:chgData name="Karolina Guillen" userId="c1c08796-a0be-47c6-af52-5d31fd96ec50" providerId="ADAL" clId="{48A8EBF7-5903-43A1-BA0C-CF4A8F8CA8D7}" dt="2023-10-05T15:24:57.476" v="1113" actId="14100"/>
          <ac:spMkLst>
            <pc:docMk/>
            <pc:sldMk cId="2360611124" sldId="2146846028"/>
            <ac:spMk id="10" creationId="{AAD60606-9A81-9B6D-8463-93F2EE33B5BB}"/>
          </ac:spMkLst>
        </pc:spChg>
        <pc:spChg chg="mod">
          <ac:chgData name="Karolina Guillen" userId="c1c08796-a0be-47c6-af52-5d31fd96ec50" providerId="ADAL" clId="{48A8EBF7-5903-43A1-BA0C-CF4A8F8CA8D7}" dt="2023-10-05T15:25:40.862" v="1135" actId="1035"/>
          <ac:spMkLst>
            <pc:docMk/>
            <pc:sldMk cId="2360611124" sldId="2146846028"/>
            <ac:spMk id="11" creationId="{F4DA7F8B-4F40-BB0B-823B-5C0B34DDEA0E}"/>
          </ac:spMkLst>
        </pc:spChg>
        <pc:spChg chg="mod topLvl">
          <ac:chgData name="Karolina Guillen" userId="c1c08796-a0be-47c6-af52-5d31fd96ec50" providerId="ADAL" clId="{48A8EBF7-5903-43A1-BA0C-CF4A8F8CA8D7}" dt="2023-10-05T20:11:49.400" v="2146" actId="14100"/>
          <ac:spMkLst>
            <pc:docMk/>
            <pc:sldMk cId="2360611124" sldId="2146846028"/>
            <ac:spMk id="12" creationId="{1942E14B-E753-09FC-A6EF-716BD16AB4F7}"/>
          </ac:spMkLst>
        </pc:spChg>
        <pc:spChg chg="mod topLvl">
          <ac:chgData name="Karolina Guillen" userId="c1c08796-a0be-47c6-af52-5d31fd96ec50" providerId="ADAL" clId="{48A8EBF7-5903-43A1-BA0C-CF4A8F8CA8D7}" dt="2023-10-05T20:13:09.304" v="2160" actId="1076"/>
          <ac:spMkLst>
            <pc:docMk/>
            <pc:sldMk cId="2360611124" sldId="2146846028"/>
            <ac:spMk id="13" creationId="{A9733182-9FE2-CF9C-FA59-4AFEE79A0CB6}"/>
          </ac:spMkLst>
        </pc:spChg>
        <pc:spChg chg="mod">
          <ac:chgData name="Karolina Guillen" userId="c1c08796-a0be-47c6-af52-5d31fd96ec50" providerId="ADAL" clId="{48A8EBF7-5903-43A1-BA0C-CF4A8F8CA8D7}" dt="2023-10-05T15:24:37.567" v="1108" actId="20577"/>
          <ac:spMkLst>
            <pc:docMk/>
            <pc:sldMk cId="2360611124" sldId="2146846028"/>
            <ac:spMk id="14" creationId="{11350745-10AC-ACB0-CD36-9AECD9EDCC3E}"/>
          </ac:spMkLst>
        </pc:spChg>
        <pc:spChg chg="mod">
          <ac:chgData name="Karolina Guillen" userId="c1c08796-a0be-47c6-af52-5d31fd96ec50" providerId="ADAL" clId="{48A8EBF7-5903-43A1-BA0C-CF4A8F8CA8D7}" dt="2023-10-04T17:13:35.665" v="1070" actId="1076"/>
          <ac:spMkLst>
            <pc:docMk/>
            <pc:sldMk cId="2360611124" sldId="2146846028"/>
            <ac:spMk id="15" creationId="{9936B84B-2DF1-8331-8D0C-681FA6F22928}"/>
          </ac:spMkLst>
        </pc:spChg>
        <pc:spChg chg="mod topLvl">
          <ac:chgData name="Karolina Guillen" userId="c1c08796-a0be-47c6-af52-5d31fd96ec50" providerId="ADAL" clId="{48A8EBF7-5903-43A1-BA0C-CF4A8F8CA8D7}" dt="2023-10-04T17:14:03.866" v="1077" actId="1076"/>
          <ac:spMkLst>
            <pc:docMk/>
            <pc:sldMk cId="2360611124" sldId="2146846028"/>
            <ac:spMk id="19" creationId="{0EBE058D-A0A3-74CE-6B0C-38A7D4BDDCBF}"/>
          </ac:spMkLst>
        </pc:spChg>
        <pc:spChg chg="mod">
          <ac:chgData name="Karolina Guillen" userId="c1c08796-a0be-47c6-af52-5d31fd96ec50" providerId="ADAL" clId="{48A8EBF7-5903-43A1-BA0C-CF4A8F8CA8D7}" dt="2023-09-28T19:05:37.510" v="688" actId="207"/>
          <ac:spMkLst>
            <pc:docMk/>
            <pc:sldMk cId="2360611124" sldId="2146846028"/>
            <ac:spMk id="24" creationId="{E6054948-288E-36B8-06CE-DD125DEE3B6D}"/>
          </ac:spMkLst>
        </pc:spChg>
        <pc:spChg chg="mod">
          <ac:chgData name="Karolina Guillen" userId="c1c08796-a0be-47c6-af52-5d31fd96ec50" providerId="ADAL" clId="{48A8EBF7-5903-43A1-BA0C-CF4A8F8CA8D7}" dt="2023-10-05T15:25:40.862" v="1135" actId="1035"/>
          <ac:spMkLst>
            <pc:docMk/>
            <pc:sldMk cId="2360611124" sldId="2146846028"/>
            <ac:spMk id="25" creationId="{2EBF6D5C-592E-460B-2472-7A8488703B74}"/>
          </ac:spMkLst>
        </pc:spChg>
        <pc:spChg chg="mod">
          <ac:chgData name="Karolina Guillen" userId="c1c08796-a0be-47c6-af52-5d31fd96ec50" providerId="ADAL" clId="{48A8EBF7-5903-43A1-BA0C-CF4A8F8CA8D7}" dt="2023-10-04T17:14:19.994" v="1079" actId="1076"/>
          <ac:spMkLst>
            <pc:docMk/>
            <pc:sldMk cId="2360611124" sldId="2146846028"/>
            <ac:spMk id="28" creationId="{EC3FB3CE-81C3-D51C-93BF-2C285873DAE3}"/>
          </ac:spMkLst>
        </pc:spChg>
        <pc:spChg chg="mod">
          <ac:chgData name="Karolina Guillen" userId="c1c08796-a0be-47c6-af52-5d31fd96ec50" providerId="ADAL" clId="{48A8EBF7-5903-43A1-BA0C-CF4A8F8CA8D7}" dt="2023-09-28T19:04:54.540" v="682" actId="20577"/>
          <ac:spMkLst>
            <pc:docMk/>
            <pc:sldMk cId="2360611124" sldId="2146846028"/>
            <ac:spMk id="34" creationId="{397F8115-3C43-5A2B-C88E-1953D955DE71}"/>
          </ac:spMkLst>
        </pc:spChg>
        <pc:grpChg chg="del">
          <ac:chgData name="Karolina Guillen" userId="c1c08796-a0be-47c6-af52-5d31fd96ec50" providerId="ADAL" clId="{48A8EBF7-5903-43A1-BA0C-CF4A8F8CA8D7}" dt="2023-09-28T19:05:16.716" v="684" actId="165"/>
          <ac:grpSpMkLst>
            <pc:docMk/>
            <pc:sldMk cId="2360611124" sldId="2146846028"/>
            <ac:grpSpMk id="6" creationId="{3AC3B89E-A63C-C232-8518-A6346DF9901E}"/>
          </ac:grpSpMkLst>
        </pc:grpChg>
        <pc:grpChg chg="del">
          <ac:chgData name="Karolina Guillen" userId="c1c08796-a0be-47c6-af52-5d31fd96ec50" providerId="ADAL" clId="{48A8EBF7-5903-43A1-BA0C-CF4A8F8CA8D7}" dt="2023-09-28T19:05:16.716" v="684" actId="165"/>
          <ac:grpSpMkLst>
            <pc:docMk/>
            <pc:sldMk cId="2360611124" sldId="2146846028"/>
            <ac:grpSpMk id="20" creationId="{9C40FBA1-52A9-FABF-C36A-BCC7FEB5A877}"/>
          </ac:grpSpMkLst>
        </pc:grpChg>
        <pc:grpChg chg="mod topLvl">
          <ac:chgData name="Karolina Guillen" userId="c1c08796-a0be-47c6-af52-5d31fd96ec50" providerId="ADAL" clId="{48A8EBF7-5903-43A1-BA0C-CF4A8F8CA8D7}" dt="2023-09-28T19:05:16.716" v="684" actId="165"/>
          <ac:grpSpMkLst>
            <pc:docMk/>
            <pc:sldMk cId="2360611124" sldId="2146846028"/>
            <ac:grpSpMk id="21" creationId="{29852DF4-AD08-DA2B-C4F7-1FF1CD5FB53F}"/>
          </ac:grpSpMkLst>
        </pc:grpChg>
        <pc:grpChg chg="del">
          <ac:chgData name="Karolina Guillen" userId="c1c08796-a0be-47c6-af52-5d31fd96ec50" providerId="ADAL" clId="{48A8EBF7-5903-43A1-BA0C-CF4A8F8CA8D7}" dt="2023-09-28T19:05:16.716" v="684" actId="165"/>
          <ac:grpSpMkLst>
            <pc:docMk/>
            <pc:sldMk cId="2360611124" sldId="2146846028"/>
            <ac:grpSpMk id="23" creationId="{6BAD1F05-D514-8E14-D844-CF8104330E8F}"/>
          </ac:grpSpMkLst>
        </pc:grpChg>
        <pc:grpChg chg="mod topLvl">
          <ac:chgData name="Karolina Guillen" userId="c1c08796-a0be-47c6-af52-5d31fd96ec50" providerId="ADAL" clId="{48A8EBF7-5903-43A1-BA0C-CF4A8F8CA8D7}" dt="2023-09-28T19:05:16.716" v="684" actId="165"/>
          <ac:grpSpMkLst>
            <pc:docMk/>
            <pc:sldMk cId="2360611124" sldId="2146846028"/>
            <ac:grpSpMk id="27" creationId="{C6E02C47-65E4-9DD8-BD95-616FD9B597E4}"/>
          </ac:grpSpMkLst>
        </pc:grpChg>
        <pc:grpChg chg="mod topLvl">
          <ac:chgData name="Karolina Guillen" userId="c1c08796-a0be-47c6-af52-5d31fd96ec50" providerId="ADAL" clId="{48A8EBF7-5903-43A1-BA0C-CF4A8F8CA8D7}" dt="2023-09-28T19:05:16.716" v="684" actId="165"/>
          <ac:grpSpMkLst>
            <pc:docMk/>
            <pc:sldMk cId="2360611124" sldId="2146846028"/>
            <ac:grpSpMk id="30" creationId="{3ED9AE64-53CD-D9ED-4167-39F8A139FF23}"/>
          </ac:grpSpMkLst>
        </pc:grpChg>
        <pc:grpChg chg="del">
          <ac:chgData name="Karolina Guillen" userId="c1c08796-a0be-47c6-af52-5d31fd96ec50" providerId="ADAL" clId="{48A8EBF7-5903-43A1-BA0C-CF4A8F8CA8D7}" dt="2023-09-28T19:05:16.716" v="684" actId="165"/>
          <ac:grpSpMkLst>
            <pc:docMk/>
            <pc:sldMk cId="2360611124" sldId="2146846028"/>
            <ac:grpSpMk id="31" creationId="{2B5D069A-9346-5586-B6A0-AEBBD329EEE8}"/>
          </ac:grpSpMkLst>
        </pc:grpChg>
        <pc:grpChg chg="del">
          <ac:chgData name="Karolina Guillen" userId="c1c08796-a0be-47c6-af52-5d31fd96ec50" providerId="ADAL" clId="{48A8EBF7-5903-43A1-BA0C-CF4A8F8CA8D7}" dt="2023-09-28T19:05:16.716" v="684" actId="165"/>
          <ac:grpSpMkLst>
            <pc:docMk/>
            <pc:sldMk cId="2360611124" sldId="2146846028"/>
            <ac:grpSpMk id="32" creationId="{C6F19F50-8790-5C44-18CC-89FF674FB71D}"/>
          </ac:grpSpMkLst>
        </pc:grpChg>
        <pc:picChg chg="del mod topLvl">
          <ac:chgData name="Karolina Guillen" userId="c1c08796-a0be-47c6-af52-5d31fd96ec50" providerId="ADAL" clId="{48A8EBF7-5903-43A1-BA0C-CF4A8F8CA8D7}" dt="2023-09-28T19:05:22.759" v="686" actId="478"/>
          <ac:picMkLst>
            <pc:docMk/>
            <pc:sldMk cId="2360611124" sldId="2146846028"/>
            <ac:picMk id="16" creationId="{AC5CA2E8-461D-1FD3-E63A-03285B53ABDE}"/>
          </ac:picMkLst>
        </pc:picChg>
        <pc:picChg chg="del mod topLvl">
          <ac:chgData name="Karolina Guillen" userId="c1c08796-a0be-47c6-af52-5d31fd96ec50" providerId="ADAL" clId="{48A8EBF7-5903-43A1-BA0C-CF4A8F8CA8D7}" dt="2023-09-28T19:05:19.687" v="685" actId="478"/>
          <ac:picMkLst>
            <pc:docMk/>
            <pc:sldMk cId="2360611124" sldId="2146846028"/>
            <ac:picMk id="17" creationId="{FD1D61ED-601E-346F-D1F7-C2D96B376778}"/>
          </ac:picMkLst>
        </pc:picChg>
        <pc:picChg chg="del mod topLvl">
          <ac:chgData name="Karolina Guillen" userId="c1c08796-a0be-47c6-af52-5d31fd96ec50" providerId="ADAL" clId="{48A8EBF7-5903-43A1-BA0C-CF4A8F8CA8D7}" dt="2023-09-28T19:05:19.687" v="685" actId="478"/>
          <ac:picMkLst>
            <pc:docMk/>
            <pc:sldMk cId="2360611124" sldId="2146846028"/>
            <ac:picMk id="18" creationId="{E2D20DDF-0635-95C6-9264-B9140F43B378}"/>
          </ac:picMkLst>
        </pc:picChg>
        <pc:picChg chg="del">
          <ac:chgData name="Karolina Guillen" userId="c1c08796-a0be-47c6-af52-5d31fd96ec50" providerId="ADAL" clId="{48A8EBF7-5903-43A1-BA0C-CF4A8F8CA8D7}" dt="2023-09-28T19:05:22.759" v="686" actId="478"/>
          <ac:picMkLst>
            <pc:docMk/>
            <pc:sldMk cId="2360611124" sldId="2146846028"/>
            <ac:picMk id="26" creationId="{BC096F8E-ADB9-6A61-8688-EC2C5DB7633C}"/>
          </ac:picMkLst>
        </pc:picChg>
        <pc:picChg chg="del mod topLvl">
          <ac:chgData name="Karolina Guillen" userId="c1c08796-a0be-47c6-af52-5d31fd96ec50" providerId="ADAL" clId="{48A8EBF7-5903-43A1-BA0C-CF4A8F8CA8D7}" dt="2023-09-28T19:05:19.687" v="685" actId="478"/>
          <ac:picMkLst>
            <pc:docMk/>
            <pc:sldMk cId="2360611124" sldId="2146846028"/>
            <ac:picMk id="1026" creationId="{C0C2B635-A222-A8D0-13AC-FE324BBC1A0C}"/>
          </ac:picMkLst>
        </pc:picChg>
        <pc:picChg chg="del mod topLvl">
          <ac:chgData name="Karolina Guillen" userId="c1c08796-a0be-47c6-af52-5d31fd96ec50" providerId="ADAL" clId="{48A8EBF7-5903-43A1-BA0C-CF4A8F8CA8D7}" dt="2023-09-28T19:05:22.759" v="686" actId="478"/>
          <ac:picMkLst>
            <pc:docMk/>
            <pc:sldMk cId="2360611124" sldId="2146846028"/>
            <ac:picMk id="1028" creationId="{40BFCEDD-C092-6B5B-2814-6A3FF21E6C42}"/>
          </ac:picMkLst>
        </pc:picChg>
        <pc:picChg chg="mod">
          <ac:chgData name="Karolina Guillen" userId="c1c08796-a0be-47c6-af52-5d31fd96ec50" providerId="ADAL" clId="{48A8EBF7-5903-43A1-BA0C-CF4A8F8CA8D7}" dt="2023-10-05T20:11:51.464" v="2147" actId="1076"/>
          <ac:picMkLst>
            <pc:docMk/>
            <pc:sldMk cId="2360611124" sldId="2146846028"/>
            <ac:picMk id="1030" creationId="{346F974D-CA86-0199-C103-CA68EBF3629C}"/>
          </ac:picMkLst>
        </pc:picChg>
        <pc:picChg chg="mod">
          <ac:chgData name="Karolina Guillen" userId="c1c08796-a0be-47c6-af52-5d31fd96ec50" providerId="ADAL" clId="{48A8EBF7-5903-43A1-BA0C-CF4A8F8CA8D7}" dt="2023-10-05T20:13:41.584" v="2166" actId="1076"/>
          <ac:picMkLst>
            <pc:docMk/>
            <pc:sldMk cId="2360611124" sldId="2146846028"/>
            <ac:picMk id="1034" creationId="{D8BC21B4-819A-042C-0DD8-308C9932E3F6}"/>
          </ac:picMkLst>
        </pc:picChg>
      </pc:sldChg>
      <pc:sldChg chg="delSp modSp mod">
        <pc:chgData name="Karolina Guillen" userId="c1c08796-a0be-47c6-af52-5d31fd96ec50" providerId="ADAL" clId="{48A8EBF7-5903-43A1-BA0C-CF4A8F8CA8D7}" dt="2023-10-05T15:23:49.310" v="1106"/>
        <pc:sldMkLst>
          <pc:docMk/>
          <pc:sldMk cId="2268208791" sldId="2146846032"/>
        </pc:sldMkLst>
        <pc:spChg chg="mod">
          <ac:chgData name="Karolina Guillen" userId="c1c08796-a0be-47c6-af52-5d31fd96ec50" providerId="ADAL" clId="{48A8EBF7-5903-43A1-BA0C-CF4A8F8CA8D7}" dt="2023-09-28T19:05:46.362" v="689"/>
          <ac:spMkLst>
            <pc:docMk/>
            <pc:sldMk cId="2268208791" sldId="2146846032"/>
            <ac:spMk id="4" creationId="{1BF894CE-5EB9-4BB3-F6C7-477E37F6A6AA}"/>
          </ac:spMkLst>
        </pc:spChg>
        <pc:spChg chg="mod topLvl">
          <ac:chgData name="Karolina Guillen" userId="c1c08796-a0be-47c6-af52-5d31fd96ec50" providerId="ADAL" clId="{48A8EBF7-5903-43A1-BA0C-CF4A8F8CA8D7}" dt="2023-09-28T19:06:53.515" v="700" actId="207"/>
          <ac:spMkLst>
            <pc:docMk/>
            <pc:sldMk cId="2268208791" sldId="2146846032"/>
            <ac:spMk id="8" creationId="{B660D32D-0D77-B9A3-31AE-1526B127EA80}"/>
          </ac:spMkLst>
        </pc:spChg>
        <pc:spChg chg="mod topLvl">
          <ac:chgData name="Karolina Guillen" userId="c1c08796-a0be-47c6-af52-5d31fd96ec50" providerId="ADAL" clId="{48A8EBF7-5903-43A1-BA0C-CF4A8F8CA8D7}" dt="2023-09-28T19:05:54.432" v="690" actId="165"/>
          <ac:spMkLst>
            <pc:docMk/>
            <pc:sldMk cId="2268208791" sldId="2146846032"/>
            <ac:spMk id="11" creationId="{4BD5038E-48F4-B883-3C63-190B8A0AEC07}"/>
          </ac:spMkLst>
        </pc:spChg>
        <pc:spChg chg="del mod topLvl">
          <ac:chgData name="Karolina Guillen" userId="c1c08796-a0be-47c6-af52-5d31fd96ec50" providerId="ADAL" clId="{48A8EBF7-5903-43A1-BA0C-CF4A8F8CA8D7}" dt="2023-09-28T19:06:30.576" v="693" actId="478"/>
          <ac:spMkLst>
            <pc:docMk/>
            <pc:sldMk cId="2268208791" sldId="2146846032"/>
            <ac:spMk id="13" creationId="{29E1C3E4-CC41-6D29-0324-405803FD7395}"/>
          </ac:spMkLst>
        </pc:spChg>
        <pc:spChg chg="mod topLvl">
          <ac:chgData name="Karolina Guillen" userId="c1c08796-a0be-47c6-af52-5d31fd96ec50" providerId="ADAL" clId="{48A8EBF7-5903-43A1-BA0C-CF4A8F8CA8D7}" dt="2023-09-28T19:05:54.432" v="690" actId="165"/>
          <ac:spMkLst>
            <pc:docMk/>
            <pc:sldMk cId="2268208791" sldId="2146846032"/>
            <ac:spMk id="17" creationId="{3A5C76DA-8C5C-8DD4-6A4C-9EEA023759B6}"/>
          </ac:spMkLst>
        </pc:spChg>
        <pc:spChg chg="mod topLvl">
          <ac:chgData name="Karolina Guillen" userId="c1c08796-a0be-47c6-af52-5d31fd96ec50" providerId="ADAL" clId="{48A8EBF7-5903-43A1-BA0C-CF4A8F8CA8D7}" dt="2023-09-28T19:06:56.934" v="701" actId="165"/>
          <ac:spMkLst>
            <pc:docMk/>
            <pc:sldMk cId="2268208791" sldId="2146846032"/>
            <ac:spMk id="24" creationId="{23253F87-7F62-39CE-8FBC-25317B0F25A2}"/>
          </ac:spMkLst>
        </pc:spChg>
        <pc:spChg chg="mod topLvl">
          <ac:chgData name="Karolina Guillen" userId="c1c08796-a0be-47c6-af52-5d31fd96ec50" providerId="ADAL" clId="{48A8EBF7-5903-43A1-BA0C-CF4A8F8CA8D7}" dt="2023-09-28T19:07:11.995" v="704" actId="207"/>
          <ac:spMkLst>
            <pc:docMk/>
            <pc:sldMk cId="2268208791" sldId="2146846032"/>
            <ac:spMk id="26" creationId="{048DBDA3-6A81-9979-DAED-9426BA990815}"/>
          </ac:spMkLst>
        </pc:spChg>
        <pc:spChg chg="mod topLvl">
          <ac:chgData name="Karolina Guillen" userId="c1c08796-a0be-47c6-af52-5d31fd96ec50" providerId="ADAL" clId="{48A8EBF7-5903-43A1-BA0C-CF4A8F8CA8D7}" dt="2023-09-28T19:07:11.995" v="704" actId="207"/>
          <ac:spMkLst>
            <pc:docMk/>
            <pc:sldMk cId="2268208791" sldId="2146846032"/>
            <ac:spMk id="31" creationId="{10C56E14-F9EB-BBB9-F54C-8ABDA866757C}"/>
          </ac:spMkLst>
        </pc:spChg>
        <pc:spChg chg="mod topLvl">
          <ac:chgData name="Karolina Guillen" userId="c1c08796-a0be-47c6-af52-5d31fd96ec50" providerId="ADAL" clId="{48A8EBF7-5903-43A1-BA0C-CF4A8F8CA8D7}" dt="2023-09-28T19:07:11.995" v="704" actId="207"/>
          <ac:spMkLst>
            <pc:docMk/>
            <pc:sldMk cId="2268208791" sldId="2146846032"/>
            <ac:spMk id="32" creationId="{98696C9A-1E7D-3A7C-BB02-91202F45D252}"/>
          </ac:spMkLst>
        </pc:spChg>
        <pc:spChg chg="del mod topLvl">
          <ac:chgData name="Karolina Guillen" userId="c1c08796-a0be-47c6-af52-5d31fd96ec50" providerId="ADAL" clId="{48A8EBF7-5903-43A1-BA0C-CF4A8F8CA8D7}" dt="2023-09-28T19:06:30.576" v="693" actId="478"/>
          <ac:spMkLst>
            <pc:docMk/>
            <pc:sldMk cId="2268208791" sldId="2146846032"/>
            <ac:spMk id="33" creationId="{0A1BC7EA-29B7-C008-E1BA-94CC71159968}"/>
          </ac:spMkLst>
        </pc:spChg>
        <pc:spChg chg="mod">
          <ac:chgData name="Karolina Guillen" userId="c1c08796-a0be-47c6-af52-5d31fd96ec50" providerId="ADAL" clId="{48A8EBF7-5903-43A1-BA0C-CF4A8F8CA8D7}" dt="2023-09-28T19:07:17.895" v="705" actId="20577"/>
          <ac:spMkLst>
            <pc:docMk/>
            <pc:sldMk cId="2268208791" sldId="2146846032"/>
            <ac:spMk id="34" creationId="{397F8115-3C43-5A2B-C88E-1953D955DE71}"/>
          </ac:spMkLst>
        </pc:spChg>
        <pc:spChg chg="mod topLvl">
          <ac:chgData name="Karolina Guillen" userId="c1c08796-a0be-47c6-af52-5d31fd96ec50" providerId="ADAL" clId="{48A8EBF7-5903-43A1-BA0C-CF4A8F8CA8D7}" dt="2023-09-28T19:07:11.995" v="704" actId="207"/>
          <ac:spMkLst>
            <pc:docMk/>
            <pc:sldMk cId="2268208791" sldId="2146846032"/>
            <ac:spMk id="38" creationId="{73BE5D1F-4570-C8E9-DCB7-559CE3743A79}"/>
          </ac:spMkLst>
        </pc:spChg>
        <pc:spChg chg="del mod topLvl">
          <ac:chgData name="Karolina Guillen" userId="c1c08796-a0be-47c6-af52-5d31fd96ec50" providerId="ADAL" clId="{48A8EBF7-5903-43A1-BA0C-CF4A8F8CA8D7}" dt="2023-09-28T19:06:05.656" v="692" actId="478"/>
          <ac:spMkLst>
            <pc:docMk/>
            <pc:sldMk cId="2268208791" sldId="2146846032"/>
            <ac:spMk id="40" creationId="{3A5D63C6-17BB-C36C-ADD3-62042645E750}"/>
          </ac:spMkLst>
        </pc:spChg>
        <pc:spChg chg="mod topLvl">
          <ac:chgData name="Karolina Guillen" userId="c1c08796-a0be-47c6-af52-5d31fd96ec50" providerId="ADAL" clId="{48A8EBF7-5903-43A1-BA0C-CF4A8F8CA8D7}" dt="2023-09-28T19:05:54.432" v="690" actId="165"/>
          <ac:spMkLst>
            <pc:docMk/>
            <pc:sldMk cId="2268208791" sldId="2146846032"/>
            <ac:spMk id="46" creationId="{2E0DCD6D-553D-252F-B857-823C4A053A87}"/>
          </ac:spMkLst>
        </pc:spChg>
        <pc:spChg chg="del mod topLvl">
          <ac:chgData name="Karolina Guillen" userId="c1c08796-a0be-47c6-af52-5d31fd96ec50" providerId="ADAL" clId="{48A8EBF7-5903-43A1-BA0C-CF4A8F8CA8D7}" dt="2023-09-28T19:06:30.576" v="693" actId="478"/>
          <ac:spMkLst>
            <pc:docMk/>
            <pc:sldMk cId="2268208791" sldId="2146846032"/>
            <ac:spMk id="48" creationId="{A02CB411-5DBA-C315-2444-51FD664E57E1}"/>
          </ac:spMkLst>
        </pc:spChg>
        <pc:spChg chg="mod topLvl">
          <ac:chgData name="Karolina Guillen" userId="c1c08796-a0be-47c6-af52-5d31fd96ec50" providerId="ADAL" clId="{48A8EBF7-5903-43A1-BA0C-CF4A8F8CA8D7}" dt="2023-09-28T19:06:53.515" v="700" actId="207"/>
          <ac:spMkLst>
            <pc:docMk/>
            <pc:sldMk cId="2268208791" sldId="2146846032"/>
            <ac:spMk id="52" creationId="{33F7EDBD-9FCE-9DC2-DFF8-170B0B174331}"/>
          </ac:spMkLst>
        </pc:spChg>
        <pc:spChg chg="mod topLvl">
          <ac:chgData name="Karolina Guillen" userId="c1c08796-a0be-47c6-af52-5d31fd96ec50" providerId="ADAL" clId="{48A8EBF7-5903-43A1-BA0C-CF4A8F8CA8D7}" dt="2023-09-28T19:06:53.515" v="700" actId="207"/>
          <ac:spMkLst>
            <pc:docMk/>
            <pc:sldMk cId="2268208791" sldId="2146846032"/>
            <ac:spMk id="54" creationId="{5287A4DF-E3D8-E6BE-1E69-6460BEB8789B}"/>
          </ac:spMkLst>
        </pc:spChg>
        <pc:spChg chg="mod topLvl">
          <ac:chgData name="Karolina Guillen" userId="c1c08796-a0be-47c6-af52-5d31fd96ec50" providerId="ADAL" clId="{48A8EBF7-5903-43A1-BA0C-CF4A8F8CA8D7}" dt="2023-09-28T19:05:54.432" v="690" actId="165"/>
          <ac:spMkLst>
            <pc:docMk/>
            <pc:sldMk cId="2268208791" sldId="2146846032"/>
            <ac:spMk id="60" creationId="{AE75658C-C071-A5D0-6871-8E68C6B940E1}"/>
          </ac:spMkLst>
        </pc:spChg>
        <pc:spChg chg="mod topLvl">
          <ac:chgData name="Karolina Guillen" userId="c1c08796-a0be-47c6-af52-5d31fd96ec50" providerId="ADAL" clId="{48A8EBF7-5903-43A1-BA0C-CF4A8F8CA8D7}" dt="2023-09-28T19:05:54.432" v="690" actId="165"/>
          <ac:spMkLst>
            <pc:docMk/>
            <pc:sldMk cId="2268208791" sldId="2146846032"/>
            <ac:spMk id="71" creationId="{C80B0AC0-3E8E-A5A1-EA97-FD8ABB51DA19}"/>
          </ac:spMkLst>
        </pc:spChg>
        <pc:spChg chg="mod topLvl">
          <ac:chgData name="Karolina Guillen" userId="c1c08796-a0be-47c6-af52-5d31fd96ec50" providerId="ADAL" clId="{48A8EBF7-5903-43A1-BA0C-CF4A8F8CA8D7}" dt="2023-09-28T19:05:54.432" v="690" actId="165"/>
          <ac:spMkLst>
            <pc:docMk/>
            <pc:sldMk cId="2268208791" sldId="2146846032"/>
            <ac:spMk id="77" creationId="{49EC9583-B0E3-85DE-8A30-ADED5194E6EC}"/>
          </ac:spMkLst>
        </pc:spChg>
        <pc:spChg chg="del mod topLvl">
          <ac:chgData name="Karolina Guillen" userId="c1c08796-a0be-47c6-af52-5d31fd96ec50" providerId="ADAL" clId="{48A8EBF7-5903-43A1-BA0C-CF4A8F8CA8D7}" dt="2023-09-28T19:06:30.576" v="693" actId="478"/>
          <ac:spMkLst>
            <pc:docMk/>
            <pc:sldMk cId="2268208791" sldId="2146846032"/>
            <ac:spMk id="79" creationId="{79784026-4536-F76E-38E9-7AACF81D2421}"/>
          </ac:spMkLst>
        </pc:spChg>
        <pc:spChg chg="mod topLvl">
          <ac:chgData name="Karolina Guillen" userId="c1c08796-a0be-47c6-af52-5d31fd96ec50" providerId="ADAL" clId="{48A8EBF7-5903-43A1-BA0C-CF4A8F8CA8D7}" dt="2023-09-28T19:05:54.432" v="690" actId="165"/>
          <ac:spMkLst>
            <pc:docMk/>
            <pc:sldMk cId="2268208791" sldId="2146846032"/>
            <ac:spMk id="83" creationId="{5BB60C4C-5E54-63DF-4035-9ED07FAAC642}"/>
          </ac:spMkLst>
        </pc:spChg>
        <pc:spChg chg="del mod topLvl">
          <ac:chgData name="Karolina Guillen" userId="c1c08796-a0be-47c6-af52-5d31fd96ec50" providerId="ADAL" clId="{48A8EBF7-5903-43A1-BA0C-CF4A8F8CA8D7}" dt="2023-09-28T19:06:30.576" v="693" actId="478"/>
          <ac:spMkLst>
            <pc:docMk/>
            <pc:sldMk cId="2268208791" sldId="2146846032"/>
            <ac:spMk id="85" creationId="{F016586D-CD66-6524-A216-B9CDE07FD23D}"/>
          </ac:spMkLst>
        </pc:spChg>
        <pc:spChg chg="mod topLvl">
          <ac:chgData name="Karolina Guillen" userId="c1c08796-a0be-47c6-af52-5d31fd96ec50" providerId="ADAL" clId="{48A8EBF7-5903-43A1-BA0C-CF4A8F8CA8D7}" dt="2023-09-28T19:07:04.381" v="703" actId="165"/>
          <ac:spMkLst>
            <pc:docMk/>
            <pc:sldMk cId="2268208791" sldId="2146846032"/>
            <ac:spMk id="89" creationId="{004EB181-3297-6293-C246-118F97F59092}"/>
          </ac:spMkLst>
        </pc:spChg>
        <pc:spChg chg="mod topLvl">
          <ac:chgData name="Karolina Guillen" userId="c1c08796-a0be-47c6-af52-5d31fd96ec50" providerId="ADAL" clId="{48A8EBF7-5903-43A1-BA0C-CF4A8F8CA8D7}" dt="2023-09-28T19:07:04.381" v="703" actId="165"/>
          <ac:spMkLst>
            <pc:docMk/>
            <pc:sldMk cId="2268208791" sldId="2146846032"/>
            <ac:spMk id="91" creationId="{39B842AD-4999-A98A-9376-068ABC3B4630}"/>
          </ac:spMkLst>
        </pc:spChg>
        <pc:spChg chg="mod topLvl">
          <ac:chgData name="Karolina Guillen" userId="c1c08796-a0be-47c6-af52-5d31fd96ec50" providerId="ADAL" clId="{48A8EBF7-5903-43A1-BA0C-CF4A8F8CA8D7}" dt="2023-09-28T19:05:54.432" v="690" actId="165"/>
          <ac:spMkLst>
            <pc:docMk/>
            <pc:sldMk cId="2268208791" sldId="2146846032"/>
            <ac:spMk id="95" creationId="{15119C1F-6EA9-62A3-05FF-23BB41C25714}"/>
          </ac:spMkLst>
        </pc:spChg>
        <pc:spChg chg="mod topLvl">
          <ac:chgData name="Karolina Guillen" userId="c1c08796-a0be-47c6-af52-5d31fd96ec50" providerId="ADAL" clId="{48A8EBF7-5903-43A1-BA0C-CF4A8F8CA8D7}" dt="2023-09-28T19:06:53.515" v="700" actId="207"/>
          <ac:spMkLst>
            <pc:docMk/>
            <pc:sldMk cId="2268208791" sldId="2146846032"/>
            <ac:spMk id="101" creationId="{A6BC2D19-2F29-9D8D-138E-EEBCFB968C0D}"/>
          </ac:spMkLst>
        </pc:spChg>
        <pc:spChg chg="mod topLvl">
          <ac:chgData name="Karolina Guillen" userId="c1c08796-a0be-47c6-af52-5d31fd96ec50" providerId="ADAL" clId="{48A8EBF7-5903-43A1-BA0C-CF4A8F8CA8D7}" dt="2023-09-28T19:06:53.515" v="700" actId="207"/>
          <ac:spMkLst>
            <pc:docMk/>
            <pc:sldMk cId="2268208791" sldId="2146846032"/>
            <ac:spMk id="103" creationId="{61B21B97-BC94-9B9F-E4B0-0DD5519D3A02}"/>
          </ac:spMkLst>
        </pc:spChg>
        <pc:spChg chg="del">
          <ac:chgData name="Karolina Guillen" userId="c1c08796-a0be-47c6-af52-5d31fd96ec50" providerId="ADAL" clId="{48A8EBF7-5903-43A1-BA0C-CF4A8F8CA8D7}" dt="2023-09-28T19:06:30.576" v="693" actId="478"/>
          <ac:spMkLst>
            <pc:docMk/>
            <pc:sldMk cId="2268208791" sldId="2146846032"/>
            <ac:spMk id="119" creationId="{FA801657-14B5-E263-241D-DB07D5FE1852}"/>
          </ac:spMkLst>
        </pc:spChg>
        <pc:spChg chg="del mod topLvl">
          <ac:chgData name="Karolina Guillen" userId="c1c08796-a0be-47c6-af52-5d31fd96ec50" providerId="ADAL" clId="{48A8EBF7-5903-43A1-BA0C-CF4A8F8CA8D7}" dt="2023-09-28T19:06:05.656" v="692" actId="478"/>
          <ac:spMkLst>
            <pc:docMk/>
            <pc:sldMk cId="2268208791" sldId="2146846032"/>
            <ac:spMk id="135" creationId="{F6E3DBFD-6C0B-0C4C-61CD-CC7ECD14DF10}"/>
          </ac:spMkLst>
        </pc:spChg>
        <pc:spChg chg="del mod topLvl">
          <ac:chgData name="Karolina Guillen" userId="c1c08796-a0be-47c6-af52-5d31fd96ec50" providerId="ADAL" clId="{48A8EBF7-5903-43A1-BA0C-CF4A8F8CA8D7}" dt="2023-09-28T19:06:30.576" v="693" actId="478"/>
          <ac:spMkLst>
            <pc:docMk/>
            <pc:sldMk cId="2268208791" sldId="2146846032"/>
            <ac:spMk id="137" creationId="{D1646531-F57D-FF82-6039-C6C45E3B5913}"/>
          </ac:spMkLst>
        </pc:spChg>
        <pc:spChg chg="del mod topLvl">
          <ac:chgData name="Karolina Guillen" userId="c1c08796-a0be-47c6-af52-5d31fd96ec50" providerId="ADAL" clId="{48A8EBF7-5903-43A1-BA0C-CF4A8F8CA8D7}" dt="2023-09-28T19:06:30.576" v="693" actId="478"/>
          <ac:spMkLst>
            <pc:docMk/>
            <pc:sldMk cId="2268208791" sldId="2146846032"/>
            <ac:spMk id="142" creationId="{6B278F43-D4B1-E082-EA00-E9244B019A71}"/>
          </ac:spMkLst>
        </pc:spChg>
        <pc:spChg chg="del mod topLvl">
          <ac:chgData name="Karolina Guillen" userId="c1c08796-a0be-47c6-af52-5d31fd96ec50" providerId="ADAL" clId="{48A8EBF7-5903-43A1-BA0C-CF4A8F8CA8D7}" dt="2023-09-28T19:06:30.576" v="693" actId="478"/>
          <ac:spMkLst>
            <pc:docMk/>
            <pc:sldMk cId="2268208791" sldId="2146846032"/>
            <ac:spMk id="149" creationId="{3FF52629-EC13-A498-FE52-C684E864B0C2}"/>
          </ac:spMkLst>
        </pc:spChg>
        <pc:grpChg chg="del">
          <ac:chgData name="Karolina Guillen" userId="c1c08796-a0be-47c6-af52-5d31fd96ec50" providerId="ADAL" clId="{48A8EBF7-5903-43A1-BA0C-CF4A8F8CA8D7}" dt="2023-09-28T19:05:54.432" v="690" actId="165"/>
          <ac:grpSpMkLst>
            <pc:docMk/>
            <pc:sldMk cId="2268208791" sldId="2146846032"/>
            <ac:grpSpMk id="3" creationId="{B4D35691-A558-6359-ACF3-D898FEA91E6B}"/>
          </ac:grpSpMkLst>
        </pc:grpChg>
        <pc:grpChg chg="del">
          <ac:chgData name="Karolina Guillen" userId="c1c08796-a0be-47c6-af52-5d31fd96ec50" providerId="ADAL" clId="{48A8EBF7-5903-43A1-BA0C-CF4A8F8CA8D7}" dt="2023-09-28T19:05:54.432" v="690" actId="165"/>
          <ac:grpSpMkLst>
            <pc:docMk/>
            <pc:sldMk cId="2268208791" sldId="2146846032"/>
            <ac:grpSpMk id="7" creationId="{85F41C74-9088-12E5-7BF8-D553513640D3}"/>
          </ac:grpSpMkLst>
        </pc:grpChg>
        <pc:grpChg chg="del">
          <ac:chgData name="Karolina Guillen" userId="c1c08796-a0be-47c6-af52-5d31fd96ec50" providerId="ADAL" clId="{48A8EBF7-5903-43A1-BA0C-CF4A8F8CA8D7}" dt="2023-09-28T19:05:54.432" v="690" actId="165"/>
          <ac:grpSpMkLst>
            <pc:docMk/>
            <pc:sldMk cId="2268208791" sldId="2146846032"/>
            <ac:grpSpMk id="10" creationId="{AFCF60A3-AEEA-4265-E546-9C7ECF3711D4}"/>
          </ac:grpSpMkLst>
        </pc:grpChg>
        <pc:grpChg chg="del">
          <ac:chgData name="Karolina Guillen" userId="c1c08796-a0be-47c6-af52-5d31fd96ec50" providerId="ADAL" clId="{48A8EBF7-5903-43A1-BA0C-CF4A8F8CA8D7}" dt="2023-09-28T19:05:54.432" v="690" actId="165"/>
          <ac:grpSpMkLst>
            <pc:docMk/>
            <pc:sldMk cId="2268208791" sldId="2146846032"/>
            <ac:grpSpMk id="15" creationId="{8B8E87A1-E8FD-C5C2-0C45-E853A6DA3F5E}"/>
          </ac:grpSpMkLst>
        </pc:grpChg>
        <pc:grpChg chg="del">
          <ac:chgData name="Karolina Guillen" userId="c1c08796-a0be-47c6-af52-5d31fd96ec50" providerId="ADAL" clId="{48A8EBF7-5903-43A1-BA0C-CF4A8F8CA8D7}" dt="2023-09-28T19:05:54.432" v="690" actId="165"/>
          <ac:grpSpMkLst>
            <pc:docMk/>
            <pc:sldMk cId="2268208791" sldId="2146846032"/>
            <ac:grpSpMk id="16" creationId="{605EB700-3E6F-5145-1B9C-4E748D5E4C14}"/>
          </ac:grpSpMkLst>
        </pc:grpChg>
        <pc:grpChg chg="del">
          <ac:chgData name="Karolina Guillen" userId="c1c08796-a0be-47c6-af52-5d31fd96ec50" providerId="ADAL" clId="{48A8EBF7-5903-43A1-BA0C-CF4A8F8CA8D7}" dt="2023-09-28T19:05:54.432" v="690" actId="165"/>
          <ac:grpSpMkLst>
            <pc:docMk/>
            <pc:sldMk cId="2268208791" sldId="2146846032"/>
            <ac:grpSpMk id="18" creationId="{8AD78FCD-E09E-6D9B-222B-B591646E5F78}"/>
          </ac:grpSpMkLst>
        </pc:grpChg>
        <pc:grpChg chg="del">
          <ac:chgData name="Karolina Guillen" userId="c1c08796-a0be-47c6-af52-5d31fd96ec50" providerId="ADAL" clId="{48A8EBF7-5903-43A1-BA0C-CF4A8F8CA8D7}" dt="2023-09-28T19:05:54.432" v="690" actId="165"/>
          <ac:grpSpMkLst>
            <pc:docMk/>
            <pc:sldMk cId="2268208791" sldId="2146846032"/>
            <ac:grpSpMk id="19" creationId="{DBF6CDE0-7661-238C-33BF-F10FFE54353F}"/>
          </ac:grpSpMkLst>
        </pc:grpChg>
        <pc:grpChg chg="del">
          <ac:chgData name="Karolina Guillen" userId="c1c08796-a0be-47c6-af52-5d31fd96ec50" providerId="ADAL" clId="{48A8EBF7-5903-43A1-BA0C-CF4A8F8CA8D7}" dt="2023-09-28T19:05:54.432" v="690" actId="165"/>
          <ac:grpSpMkLst>
            <pc:docMk/>
            <pc:sldMk cId="2268208791" sldId="2146846032"/>
            <ac:grpSpMk id="21" creationId="{C2D389F1-7435-C5AA-DD9A-2EC1B635DE41}"/>
          </ac:grpSpMkLst>
        </pc:grpChg>
        <pc:grpChg chg="del mod topLvl">
          <ac:chgData name="Karolina Guillen" userId="c1c08796-a0be-47c6-af52-5d31fd96ec50" providerId="ADAL" clId="{48A8EBF7-5903-43A1-BA0C-CF4A8F8CA8D7}" dt="2023-09-28T19:06:56.934" v="701" actId="165"/>
          <ac:grpSpMkLst>
            <pc:docMk/>
            <pc:sldMk cId="2268208791" sldId="2146846032"/>
            <ac:grpSpMk id="23" creationId="{35F6907E-2014-61D5-8C1C-4DF129B26F99}"/>
          </ac:grpSpMkLst>
        </pc:grpChg>
        <pc:grpChg chg="del">
          <ac:chgData name="Karolina Guillen" userId="c1c08796-a0be-47c6-af52-5d31fd96ec50" providerId="ADAL" clId="{48A8EBF7-5903-43A1-BA0C-CF4A8F8CA8D7}" dt="2023-09-28T19:05:54.432" v="690" actId="165"/>
          <ac:grpSpMkLst>
            <pc:docMk/>
            <pc:sldMk cId="2268208791" sldId="2146846032"/>
            <ac:grpSpMk id="25" creationId="{FE167F9A-3263-649A-AF93-71BC92793687}"/>
          </ac:grpSpMkLst>
        </pc:grpChg>
        <pc:grpChg chg="del mod topLvl">
          <ac:chgData name="Karolina Guillen" userId="c1c08796-a0be-47c6-af52-5d31fd96ec50" providerId="ADAL" clId="{48A8EBF7-5903-43A1-BA0C-CF4A8F8CA8D7}" dt="2023-09-28T19:06:37.828" v="695" actId="165"/>
          <ac:grpSpMkLst>
            <pc:docMk/>
            <pc:sldMk cId="2268208791" sldId="2146846032"/>
            <ac:grpSpMk id="27" creationId="{13A0A9EB-F4C1-F8DA-B15B-DE837A74D473}"/>
          </ac:grpSpMkLst>
        </pc:grpChg>
        <pc:grpChg chg="del">
          <ac:chgData name="Karolina Guillen" userId="c1c08796-a0be-47c6-af52-5d31fd96ec50" providerId="ADAL" clId="{48A8EBF7-5903-43A1-BA0C-CF4A8F8CA8D7}" dt="2023-09-28T19:05:54.432" v="690" actId="165"/>
          <ac:grpSpMkLst>
            <pc:docMk/>
            <pc:sldMk cId="2268208791" sldId="2146846032"/>
            <ac:grpSpMk id="28" creationId="{879B2943-803D-8970-BFDB-539E65292DC7}"/>
          </ac:grpSpMkLst>
        </pc:grpChg>
        <pc:grpChg chg="del mod topLvl">
          <ac:chgData name="Karolina Guillen" userId="c1c08796-a0be-47c6-af52-5d31fd96ec50" providerId="ADAL" clId="{48A8EBF7-5903-43A1-BA0C-CF4A8F8CA8D7}" dt="2023-09-28T19:07:00.325" v="702" actId="165"/>
          <ac:grpSpMkLst>
            <pc:docMk/>
            <pc:sldMk cId="2268208791" sldId="2146846032"/>
            <ac:grpSpMk id="29" creationId="{95F772C4-B04F-BC89-C350-E474CA2395C5}"/>
          </ac:grpSpMkLst>
        </pc:grpChg>
        <pc:grpChg chg="del">
          <ac:chgData name="Karolina Guillen" userId="c1c08796-a0be-47c6-af52-5d31fd96ec50" providerId="ADAL" clId="{48A8EBF7-5903-43A1-BA0C-CF4A8F8CA8D7}" dt="2023-09-28T19:05:54.432" v="690" actId="165"/>
          <ac:grpSpMkLst>
            <pc:docMk/>
            <pc:sldMk cId="2268208791" sldId="2146846032"/>
            <ac:grpSpMk id="30" creationId="{3A9D44DB-946A-9E80-05FA-6F0929590763}"/>
          </ac:grpSpMkLst>
        </pc:grpChg>
        <pc:grpChg chg="del">
          <ac:chgData name="Karolina Guillen" userId="c1c08796-a0be-47c6-af52-5d31fd96ec50" providerId="ADAL" clId="{48A8EBF7-5903-43A1-BA0C-CF4A8F8CA8D7}" dt="2023-09-28T19:05:54.432" v="690" actId="165"/>
          <ac:grpSpMkLst>
            <pc:docMk/>
            <pc:sldMk cId="2268208791" sldId="2146846032"/>
            <ac:grpSpMk id="37" creationId="{1F32EB43-7BEA-1AB8-7C32-A9FA61B050AC}"/>
          </ac:grpSpMkLst>
        </pc:grpChg>
        <pc:grpChg chg="del">
          <ac:chgData name="Karolina Guillen" userId="c1c08796-a0be-47c6-af52-5d31fd96ec50" providerId="ADAL" clId="{48A8EBF7-5903-43A1-BA0C-CF4A8F8CA8D7}" dt="2023-09-28T19:05:54.432" v="690" actId="165"/>
          <ac:grpSpMkLst>
            <pc:docMk/>
            <pc:sldMk cId="2268208791" sldId="2146846032"/>
            <ac:grpSpMk id="45" creationId="{DF3EB543-5568-8C79-4B1F-1302FA096039}"/>
          </ac:grpSpMkLst>
        </pc:grpChg>
        <pc:grpChg chg="del mod topLvl">
          <ac:chgData name="Karolina Guillen" userId="c1c08796-a0be-47c6-af52-5d31fd96ec50" providerId="ADAL" clId="{48A8EBF7-5903-43A1-BA0C-CF4A8F8CA8D7}" dt="2023-09-28T19:06:43.228" v="697" actId="165"/>
          <ac:grpSpMkLst>
            <pc:docMk/>
            <pc:sldMk cId="2268208791" sldId="2146846032"/>
            <ac:grpSpMk id="51" creationId="{FB0EE616-5D9E-ED2D-62AB-344B75EA1672}"/>
          </ac:grpSpMkLst>
        </pc:grpChg>
        <pc:grpChg chg="del">
          <ac:chgData name="Karolina Guillen" userId="c1c08796-a0be-47c6-af52-5d31fd96ec50" providerId="ADAL" clId="{48A8EBF7-5903-43A1-BA0C-CF4A8F8CA8D7}" dt="2023-09-28T19:05:54.432" v="690" actId="165"/>
          <ac:grpSpMkLst>
            <pc:docMk/>
            <pc:sldMk cId="2268208791" sldId="2146846032"/>
            <ac:grpSpMk id="76" creationId="{C5A85EDF-15D9-7803-FF11-5C4BA7F7B90C}"/>
          </ac:grpSpMkLst>
        </pc:grpChg>
        <pc:grpChg chg="del">
          <ac:chgData name="Karolina Guillen" userId="c1c08796-a0be-47c6-af52-5d31fd96ec50" providerId="ADAL" clId="{48A8EBF7-5903-43A1-BA0C-CF4A8F8CA8D7}" dt="2023-09-28T19:05:54.432" v="690" actId="165"/>
          <ac:grpSpMkLst>
            <pc:docMk/>
            <pc:sldMk cId="2268208791" sldId="2146846032"/>
            <ac:grpSpMk id="82" creationId="{4A3FDB4F-F217-2012-55DB-0794A33F5B1B}"/>
          </ac:grpSpMkLst>
        </pc:grpChg>
        <pc:grpChg chg="del mod topLvl">
          <ac:chgData name="Karolina Guillen" userId="c1c08796-a0be-47c6-af52-5d31fd96ec50" providerId="ADAL" clId="{48A8EBF7-5903-43A1-BA0C-CF4A8F8CA8D7}" dt="2023-09-28T19:07:04.381" v="703" actId="165"/>
          <ac:grpSpMkLst>
            <pc:docMk/>
            <pc:sldMk cId="2268208791" sldId="2146846032"/>
            <ac:grpSpMk id="88" creationId="{6768681D-32B4-F3EA-224A-7507E7671A13}"/>
          </ac:grpSpMkLst>
        </pc:grpChg>
        <pc:grpChg chg="del mod topLvl">
          <ac:chgData name="Karolina Guillen" userId="c1c08796-a0be-47c6-af52-5d31fd96ec50" providerId="ADAL" clId="{48A8EBF7-5903-43A1-BA0C-CF4A8F8CA8D7}" dt="2023-09-28T19:06:34.908" v="694" actId="165"/>
          <ac:grpSpMkLst>
            <pc:docMk/>
            <pc:sldMk cId="2268208791" sldId="2146846032"/>
            <ac:grpSpMk id="100" creationId="{128D1BF5-12AC-6050-F3B0-A210BB1A905D}"/>
          </ac:grpSpMkLst>
        </pc:grpChg>
        <pc:picChg chg="del">
          <ac:chgData name="Karolina Guillen" userId="c1c08796-a0be-47c6-af52-5d31fd96ec50" providerId="ADAL" clId="{48A8EBF7-5903-43A1-BA0C-CF4A8F8CA8D7}" dt="2023-09-28T19:06:30.576" v="693" actId="478"/>
          <ac:picMkLst>
            <pc:docMk/>
            <pc:sldMk cId="2268208791" sldId="2146846032"/>
            <ac:picMk id="6" creationId="{37FA2B03-A804-2BB9-27E8-B0B1C1AEDDCC}"/>
          </ac:picMkLst>
        </pc:picChg>
        <pc:picChg chg="del mod topLvl">
          <ac:chgData name="Karolina Guillen" userId="c1c08796-a0be-47c6-af52-5d31fd96ec50" providerId="ADAL" clId="{48A8EBF7-5903-43A1-BA0C-CF4A8F8CA8D7}" dt="2023-09-28T19:06:30.576" v="693" actId="478"/>
          <ac:picMkLst>
            <pc:docMk/>
            <pc:sldMk cId="2268208791" sldId="2146846032"/>
            <ac:picMk id="12" creationId="{44EBE3E2-BC00-1885-0475-5C6C236FC963}"/>
          </ac:picMkLst>
        </pc:picChg>
        <pc:picChg chg="del mod topLvl">
          <ac:chgData name="Karolina Guillen" userId="c1c08796-a0be-47c6-af52-5d31fd96ec50" providerId="ADAL" clId="{48A8EBF7-5903-43A1-BA0C-CF4A8F8CA8D7}" dt="2023-09-28T19:06:30.576" v="693" actId="478"/>
          <ac:picMkLst>
            <pc:docMk/>
            <pc:sldMk cId="2268208791" sldId="2146846032"/>
            <ac:picMk id="14" creationId="{9A6D8086-6C68-AA08-E90F-3098426B3245}"/>
          </ac:picMkLst>
        </pc:picChg>
        <pc:picChg chg="del mod topLvl">
          <ac:chgData name="Karolina Guillen" userId="c1c08796-a0be-47c6-af52-5d31fd96ec50" providerId="ADAL" clId="{48A8EBF7-5903-43A1-BA0C-CF4A8F8CA8D7}" dt="2023-09-28T19:06:30.576" v="693" actId="478"/>
          <ac:picMkLst>
            <pc:docMk/>
            <pc:sldMk cId="2268208791" sldId="2146846032"/>
            <ac:picMk id="35" creationId="{D50E3AF1-9896-7454-7F94-F2CC61C9A8D5}"/>
          </ac:picMkLst>
        </pc:picChg>
        <pc:picChg chg="del mod topLvl">
          <ac:chgData name="Karolina Guillen" userId="c1c08796-a0be-47c6-af52-5d31fd96ec50" providerId="ADAL" clId="{48A8EBF7-5903-43A1-BA0C-CF4A8F8CA8D7}" dt="2023-09-28T19:06:30.576" v="693" actId="478"/>
          <ac:picMkLst>
            <pc:docMk/>
            <pc:sldMk cId="2268208791" sldId="2146846032"/>
            <ac:picMk id="36" creationId="{F11C3FB3-7F6F-047F-A71A-19376C3334EC}"/>
          </ac:picMkLst>
        </pc:picChg>
        <pc:picChg chg="del">
          <ac:chgData name="Karolina Guillen" userId="c1c08796-a0be-47c6-af52-5d31fd96ec50" providerId="ADAL" clId="{48A8EBF7-5903-43A1-BA0C-CF4A8F8CA8D7}" dt="2023-09-28T19:06:30.576" v="693" actId="478"/>
          <ac:picMkLst>
            <pc:docMk/>
            <pc:sldMk cId="2268208791" sldId="2146846032"/>
            <ac:picMk id="39" creationId="{BB5CCE6C-8313-B180-6746-40DAE8C6C9F0}"/>
          </ac:picMkLst>
        </pc:picChg>
        <pc:picChg chg="mod">
          <ac:chgData name="Karolina Guillen" userId="c1c08796-a0be-47c6-af52-5d31fd96ec50" providerId="ADAL" clId="{48A8EBF7-5903-43A1-BA0C-CF4A8F8CA8D7}" dt="2023-10-05T15:23:49.310" v="1106"/>
          <ac:picMkLst>
            <pc:docMk/>
            <pc:sldMk cId="2268208791" sldId="2146846032"/>
            <ac:picMk id="41" creationId="{8806887C-4D4D-88C4-8949-101EAD02C700}"/>
          </ac:picMkLst>
        </pc:picChg>
        <pc:picChg chg="del mod topLvl">
          <ac:chgData name="Karolina Guillen" userId="c1c08796-a0be-47c6-af52-5d31fd96ec50" providerId="ADAL" clId="{48A8EBF7-5903-43A1-BA0C-CF4A8F8CA8D7}" dt="2023-09-28T19:06:02.621" v="691" actId="478"/>
          <ac:picMkLst>
            <pc:docMk/>
            <pc:sldMk cId="2268208791" sldId="2146846032"/>
            <ac:picMk id="41" creationId="{F8C4CFD0-FE0B-3437-1B75-FF76CC49108D}"/>
          </ac:picMkLst>
        </pc:picChg>
        <pc:picChg chg="del mod topLvl">
          <ac:chgData name="Karolina Guillen" userId="c1c08796-a0be-47c6-af52-5d31fd96ec50" providerId="ADAL" clId="{48A8EBF7-5903-43A1-BA0C-CF4A8F8CA8D7}" dt="2023-09-28T19:06:02.621" v="691" actId="478"/>
          <ac:picMkLst>
            <pc:docMk/>
            <pc:sldMk cId="2268208791" sldId="2146846032"/>
            <ac:picMk id="42" creationId="{913DDECC-4848-4BF2-5ED0-BF31C63546CF}"/>
          </ac:picMkLst>
        </pc:picChg>
        <pc:picChg chg="del mod topLvl">
          <ac:chgData name="Karolina Guillen" userId="c1c08796-a0be-47c6-af52-5d31fd96ec50" providerId="ADAL" clId="{48A8EBF7-5903-43A1-BA0C-CF4A8F8CA8D7}" dt="2023-09-28T19:06:05.656" v="692" actId="478"/>
          <ac:picMkLst>
            <pc:docMk/>
            <pc:sldMk cId="2268208791" sldId="2146846032"/>
            <ac:picMk id="43" creationId="{DC5DE98D-36DB-361C-4DFB-1FEC1D279543}"/>
          </ac:picMkLst>
        </pc:picChg>
        <pc:picChg chg="del mod topLvl">
          <ac:chgData name="Karolina Guillen" userId="c1c08796-a0be-47c6-af52-5d31fd96ec50" providerId="ADAL" clId="{48A8EBF7-5903-43A1-BA0C-CF4A8F8CA8D7}" dt="2023-09-28T19:06:30.576" v="693" actId="478"/>
          <ac:picMkLst>
            <pc:docMk/>
            <pc:sldMk cId="2268208791" sldId="2146846032"/>
            <ac:picMk id="44" creationId="{EEAAE6F1-45AA-7AAC-FBF5-044A9868E4AD}"/>
          </ac:picMkLst>
        </pc:picChg>
        <pc:picChg chg="del mod topLvl">
          <ac:chgData name="Karolina Guillen" userId="c1c08796-a0be-47c6-af52-5d31fd96ec50" providerId="ADAL" clId="{48A8EBF7-5903-43A1-BA0C-CF4A8F8CA8D7}" dt="2023-09-28T19:06:30.576" v="693" actId="478"/>
          <ac:picMkLst>
            <pc:docMk/>
            <pc:sldMk cId="2268208791" sldId="2146846032"/>
            <ac:picMk id="47" creationId="{8C9532F2-D0AA-3CE0-A94C-2977093612C1}"/>
          </ac:picMkLst>
        </pc:picChg>
        <pc:picChg chg="del mod topLvl">
          <ac:chgData name="Karolina Guillen" userId="c1c08796-a0be-47c6-af52-5d31fd96ec50" providerId="ADAL" clId="{48A8EBF7-5903-43A1-BA0C-CF4A8F8CA8D7}" dt="2023-09-28T19:06:45.756" v="698" actId="478"/>
          <ac:picMkLst>
            <pc:docMk/>
            <pc:sldMk cId="2268208791" sldId="2146846032"/>
            <ac:picMk id="53" creationId="{B17E941B-7A1D-8F31-EDE4-76C41A92069F}"/>
          </ac:picMkLst>
        </pc:picChg>
        <pc:picChg chg="del mod topLvl">
          <ac:chgData name="Karolina Guillen" userId="c1c08796-a0be-47c6-af52-5d31fd96ec50" providerId="ADAL" clId="{48A8EBF7-5903-43A1-BA0C-CF4A8F8CA8D7}" dt="2023-09-28T19:06:30.576" v="693" actId="478"/>
          <ac:picMkLst>
            <pc:docMk/>
            <pc:sldMk cId="2268208791" sldId="2146846032"/>
            <ac:picMk id="78" creationId="{8979376E-1A07-6CAB-87E6-F852DB94FC1D}"/>
          </ac:picMkLst>
        </pc:picChg>
        <pc:picChg chg="del mod topLvl">
          <ac:chgData name="Karolina Guillen" userId="c1c08796-a0be-47c6-af52-5d31fd96ec50" providerId="ADAL" clId="{48A8EBF7-5903-43A1-BA0C-CF4A8F8CA8D7}" dt="2023-09-28T19:06:30.576" v="693" actId="478"/>
          <ac:picMkLst>
            <pc:docMk/>
            <pc:sldMk cId="2268208791" sldId="2146846032"/>
            <ac:picMk id="80" creationId="{D1474531-BEC5-29A1-F7C4-F9D93CCA1A6A}"/>
          </ac:picMkLst>
        </pc:picChg>
        <pc:picChg chg="del mod topLvl">
          <ac:chgData name="Karolina Guillen" userId="c1c08796-a0be-47c6-af52-5d31fd96ec50" providerId="ADAL" clId="{48A8EBF7-5903-43A1-BA0C-CF4A8F8CA8D7}" dt="2023-09-28T19:06:30.576" v="693" actId="478"/>
          <ac:picMkLst>
            <pc:docMk/>
            <pc:sldMk cId="2268208791" sldId="2146846032"/>
            <ac:picMk id="81" creationId="{5CC9918A-AF4F-00DC-5333-4DC5B4BA56C2}"/>
          </ac:picMkLst>
        </pc:picChg>
        <pc:picChg chg="del mod topLvl">
          <ac:chgData name="Karolina Guillen" userId="c1c08796-a0be-47c6-af52-5d31fd96ec50" providerId="ADAL" clId="{48A8EBF7-5903-43A1-BA0C-CF4A8F8CA8D7}" dt="2023-09-28T19:06:30.576" v="693" actId="478"/>
          <ac:picMkLst>
            <pc:docMk/>
            <pc:sldMk cId="2268208791" sldId="2146846032"/>
            <ac:picMk id="84" creationId="{AAB9C6F2-0B04-743E-B896-3D8F6D99899D}"/>
          </ac:picMkLst>
        </pc:picChg>
        <pc:picChg chg="del mod topLvl">
          <ac:chgData name="Karolina Guillen" userId="c1c08796-a0be-47c6-af52-5d31fd96ec50" providerId="ADAL" clId="{48A8EBF7-5903-43A1-BA0C-CF4A8F8CA8D7}" dt="2023-09-28T19:06:30.576" v="693" actId="478"/>
          <ac:picMkLst>
            <pc:docMk/>
            <pc:sldMk cId="2268208791" sldId="2146846032"/>
            <ac:picMk id="86" creationId="{5CBDCE77-E489-C1F9-3CC6-0F1C7419E6C7}"/>
          </ac:picMkLst>
        </pc:picChg>
        <pc:picChg chg="del mod topLvl">
          <ac:chgData name="Karolina Guillen" userId="c1c08796-a0be-47c6-af52-5d31fd96ec50" providerId="ADAL" clId="{48A8EBF7-5903-43A1-BA0C-CF4A8F8CA8D7}" dt="2023-09-28T19:06:30.576" v="693" actId="478"/>
          <ac:picMkLst>
            <pc:docMk/>
            <pc:sldMk cId="2268208791" sldId="2146846032"/>
            <ac:picMk id="87" creationId="{6F398388-47BD-3D73-3F31-D433DAD83B22}"/>
          </ac:picMkLst>
        </pc:picChg>
        <pc:picChg chg="del mod topLvl">
          <ac:chgData name="Karolina Guillen" userId="c1c08796-a0be-47c6-af52-5d31fd96ec50" providerId="ADAL" clId="{48A8EBF7-5903-43A1-BA0C-CF4A8F8CA8D7}" dt="2023-09-28T19:06:05.656" v="692" actId="478"/>
          <ac:picMkLst>
            <pc:docMk/>
            <pc:sldMk cId="2268208791" sldId="2146846032"/>
            <ac:picMk id="93" creationId="{238AB41A-4DFD-B26F-25E0-A234814B51EC}"/>
          </ac:picMkLst>
        </pc:picChg>
        <pc:picChg chg="del mod topLvl">
          <ac:chgData name="Karolina Guillen" userId="c1c08796-a0be-47c6-af52-5d31fd96ec50" providerId="ADAL" clId="{48A8EBF7-5903-43A1-BA0C-CF4A8F8CA8D7}" dt="2023-09-28T19:06:39.933" v="696" actId="478"/>
          <ac:picMkLst>
            <pc:docMk/>
            <pc:sldMk cId="2268208791" sldId="2146846032"/>
            <ac:picMk id="102" creationId="{C400354D-F155-7398-3B41-31717CB25F7E}"/>
          </ac:picMkLst>
        </pc:picChg>
        <pc:picChg chg="del mod topLvl">
          <ac:chgData name="Karolina Guillen" userId="c1c08796-a0be-47c6-af52-5d31fd96ec50" providerId="ADAL" clId="{48A8EBF7-5903-43A1-BA0C-CF4A8F8CA8D7}" dt="2023-09-28T19:06:02.621" v="691" actId="478"/>
          <ac:picMkLst>
            <pc:docMk/>
            <pc:sldMk cId="2268208791" sldId="2146846032"/>
            <ac:picMk id="107" creationId="{7062B97B-1AE3-BD91-AEB1-3E2FE46420A9}"/>
          </ac:picMkLst>
        </pc:picChg>
        <pc:picChg chg="del mod topLvl">
          <ac:chgData name="Karolina Guillen" userId="c1c08796-a0be-47c6-af52-5d31fd96ec50" providerId="ADAL" clId="{48A8EBF7-5903-43A1-BA0C-CF4A8F8CA8D7}" dt="2023-09-28T19:06:30.576" v="693" actId="478"/>
          <ac:picMkLst>
            <pc:docMk/>
            <pc:sldMk cId="2268208791" sldId="2146846032"/>
            <ac:picMk id="111" creationId="{6A7D6890-0D39-2262-EACC-7AF18F3EA564}"/>
          </ac:picMkLst>
        </pc:picChg>
        <pc:picChg chg="del mod topLvl">
          <ac:chgData name="Karolina Guillen" userId="c1c08796-a0be-47c6-af52-5d31fd96ec50" providerId="ADAL" clId="{48A8EBF7-5903-43A1-BA0C-CF4A8F8CA8D7}" dt="2023-09-28T19:06:30.576" v="693" actId="478"/>
          <ac:picMkLst>
            <pc:docMk/>
            <pc:sldMk cId="2268208791" sldId="2146846032"/>
            <ac:picMk id="113" creationId="{4BBFEBAD-C2C3-B55E-D786-A3D4482296ED}"/>
          </ac:picMkLst>
        </pc:picChg>
        <pc:picChg chg="del mod topLvl">
          <ac:chgData name="Karolina Guillen" userId="c1c08796-a0be-47c6-af52-5d31fd96ec50" providerId="ADAL" clId="{48A8EBF7-5903-43A1-BA0C-CF4A8F8CA8D7}" dt="2023-09-28T19:06:30.576" v="693" actId="478"/>
          <ac:picMkLst>
            <pc:docMk/>
            <pc:sldMk cId="2268208791" sldId="2146846032"/>
            <ac:picMk id="117" creationId="{A667C8CE-C934-58E5-A5FA-179D35F452D1}"/>
          </ac:picMkLst>
        </pc:picChg>
        <pc:picChg chg="del mod topLvl">
          <ac:chgData name="Karolina Guillen" userId="c1c08796-a0be-47c6-af52-5d31fd96ec50" providerId="ADAL" clId="{48A8EBF7-5903-43A1-BA0C-CF4A8F8CA8D7}" dt="2023-09-28T19:06:30.576" v="693" actId="478"/>
          <ac:picMkLst>
            <pc:docMk/>
            <pc:sldMk cId="2268208791" sldId="2146846032"/>
            <ac:picMk id="118" creationId="{14935BE3-9F0D-A99E-5FB3-C2C5711F0E16}"/>
          </ac:picMkLst>
        </pc:picChg>
        <pc:picChg chg="del mod topLvl">
          <ac:chgData name="Karolina Guillen" userId="c1c08796-a0be-47c6-af52-5d31fd96ec50" providerId="ADAL" clId="{48A8EBF7-5903-43A1-BA0C-CF4A8F8CA8D7}" dt="2023-09-28T19:06:30.576" v="693" actId="478"/>
          <ac:picMkLst>
            <pc:docMk/>
            <pc:sldMk cId="2268208791" sldId="2146846032"/>
            <ac:picMk id="121" creationId="{317A37BD-0099-758B-89D5-F8B3A3164D9B}"/>
          </ac:picMkLst>
        </pc:picChg>
        <pc:picChg chg="del mod topLvl">
          <ac:chgData name="Karolina Guillen" userId="c1c08796-a0be-47c6-af52-5d31fd96ec50" providerId="ADAL" clId="{48A8EBF7-5903-43A1-BA0C-CF4A8F8CA8D7}" dt="2023-09-28T19:06:47.465" v="699" actId="478"/>
          <ac:picMkLst>
            <pc:docMk/>
            <pc:sldMk cId="2268208791" sldId="2146846032"/>
            <ac:picMk id="123" creationId="{7880CEAE-90D5-764A-DDFA-868A5A0D61D3}"/>
          </ac:picMkLst>
        </pc:picChg>
        <pc:picChg chg="del mod topLvl">
          <ac:chgData name="Karolina Guillen" userId="c1c08796-a0be-47c6-af52-5d31fd96ec50" providerId="ADAL" clId="{48A8EBF7-5903-43A1-BA0C-CF4A8F8CA8D7}" dt="2023-09-28T19:06:02.621" v="691" actId="478"/>
          <ac:picMkLst>
            <pc:docMk/>
            <pc:sldMk cId="2268208791" sldId="2146846032"/>
            <ac:picMk id="126" creationId="{A92664CB-71F9-66BE-A714-309E6053E0BA}"/>
          </ac:picMkLst>
        </pc:picChg>
        <pc:picChg chg="del mod topLvl">
          <ac:chgData name="Karolina Guillen" userId="c1c08796-a0be-47c6-af52-5d31fd96ec50" providerId="ADAL" clId="{48A8EBF7-5903-43A1-BA0C-CF4A8F8CA8D7}" dt="2023-09-28T19:06:02.621" v="691" actId="478"/>
          <ac:picMkLst>
            <pc:docMk/>
            <pc:sldMk cId="2268208791" sldId="2146846032"/>
            <ac:picMk id="128" creationId="{1D48B826-4798-5CAB-76FB-DC54421BD32F}"/>
          </ac:picMkLst>
        </pc:picChg>
        <pc:picChg chg="del mod topLvl">
          <ac:chgData name="Karolina Guillen" userId="c1c08796-a0be-47c6-af52-5d31fd96ec50" providerId="ADAL" clId="{48A8EBF7-5903-43A1-BA0C-CF4A8F8CA8D7}" dt="2023-09-28T19:06:02.621" v="691" actId="478"/>
          <ac:picMkLst>
            <pc:docMk/>
            <pc:sldMk cId="2268208791" sldId="2146846032"/>
            <ac:picMk id="130" creationId="{936BC8E8-DE1B-77EF-84A0-E217A7BF6F71}"/>
          </ac:picMkLst>
        </pc:picChg>
        <pc:picChg chg="del mod topLvl">
          <ac:chgData name="Karolina Guillen" userId="c1c08796-a0be-47c6-af52-5d31fd96ec50" providerId="ADAL" clId="{48A8EBF7-5903-43A1-BA0C-CF4A8F8CA8D7}" dt="2023-09-28T19:06:02.621" v="691" actId="478"/>
          <ac:picMkLst>
            <pc:docMk/>
            <pc:sldMk cId="2268208791" sldId="2146846032"/>
            <ac:picMk id="132" creationId="{D0786B94-013C-01FE-4733-A5D64A68D5E4}"/>
          </ac:picMkLst>
        </pc:picChg>
        <pc:picChg chg="del mod topLvl">
          <ac:chgData name="Karolina Guillen" userId="c1c08796-a0be-47c6-af52-5d31fd96ec50" providerId="ADAL" clId="{48A8EBF7-5903-43A1-BA0C-CF4A8F8CA8D7}" dt="2023-09-28T19:06:02.621" v="691" actId="478"/>
          <ac:picMkLst>
            <pc:docMk/>
            <pc:sldMk cId="2268208791" sldId="2146846032"/>
            <ac:picMk id="133" creationId="{F1C7CDA1-454F-A7D1-73B3-C9FC755236E4}"/>
          </ac:picMkLst>
        </pc:picChg>
        <pc:picChg chg="del mod topLvl">
          <ac:chgData name="Karolina Guillen" userId="c1c08796-a0be-47c6-af52-5d31fd96ec50" providerId="ADAL" clId="{48A8EBF7-5903-43A1-BA0C-CF4A8F8CA8D7}" dt="2023-09-28T19:06:05.656" v="692" actId="478"/>
          <ac:picMkLst>
            <pc:docMk/>
            <pc:sldMk cId="2268208791" sldId="2146846032"/>
            <ac:picMk id="134" creationId="{D9106753-5719-22CB-14D3-AF13731BF76F}"/>
          </ac:picMkLst>
        </pc:picChg>
        <pc:picChg chg="del mod topLvl">
          <ac:chgData name="Karolina Guillen" userId="c1c08796-a0be-47c6-af52-5d31fd96ec50" providerId="ADAL" clId="{48A8EBF7-5903-43A1-BA0C-CF4A8F8CA8D7}" dt="2023-09-28T19:06:02.621" v="691" actId="478"/>
          <ac:picMkLst>
            <pc:docMk/>
            <pc:sldMk cId="2268208791" sldId="2146846032"/>
            <ac:picMk id="136" creationId="{28161442-1A06-9FAA-B569-915928F9717C}"/>
          </ac:picMkLst>
        </pc:picChg>
        <pc:picChg chg="del mod topLvl">
          <ac:chgData name="Karolina Guillen" userId="c1c08796-a0be-47c6-af52-5d31fd96ec50" providerId="ADAL" clId="{48A8EBF7-5903-43A1-BA0C-CF4A8F8CA8D7}" dt="2023-09-28T19:06:30.576" v="693" actId="478"/>
          <ac:picMkLst>
            <pc:docMk/>
            <pc:sldMk cId="2268208791" sldId="2146846032"/>
            <ac:picMk id="138" creationId="{A0F8190D-518B-6BAA-8935-7755567EDA97}"/>
          </ac:picMkLst>
        </pc:picChg>
        <pc:picChg chg="del mod topLvl">
          <ac:chgData name="Karolina Guillen" userId="c1c08796-a0be-47c6-af52-5d31fd96ec50" providerId="ADAL" clId="{48A8EBF7-5903-43A1-BA0C-CF4A8F8CA8D7}" dt="2023-09-28T19:06:30.576" v="693" actId="478"/>
          <ac:picMkLst>
            <pc:docMk/>
            <pc:sldMk cId="2268208791" sldId="2146846032"/>
            <ac:picMk id="139" creationId="{EC2D2C23-1EAA-52F8-31C0-37B7E8807EE2}"/>
          </ac:picMkLst>
        </pc:picChg>
        <pc:picChg chg="del mod topLvl">
          <ac:chgData name="Karolina Guillen" userId="c1c08796-a0be-47c6-af52-5d31fd96ec50" providerId="ADAL" clId="{48A8EBF7-5903-43A1-BA0C-CF4A8F8CA8D7}" dt="2023-09-28T19:06:30.576" v="693" actId="478"/>
          <ac:picMkLst>
            <pc:docMk/>
            <pc:sldMk cId="2268208791" sldId="2146846032"/>
            <ac:picMk id="140" creationId="{FD4872AD-B312-613B-B40B-88C695F9293F}"/>
          </ac:picMkLst>
        </pc:picChg>
        <pc:picChg chg="del mod topLvl">
          <ac:chgData name="Karolina Guillen" userId="c1c08796-a0be-47c6-af52-5d31fd96ec50" providerId="ADAL" clId="{48A8EBF7-5903-43A1-BA0C-CF4A8F8CA8D7}" dt="2023-09-28T19:06:30.576" v="693" actId="478"/>
          <ac:picMkLst>
            <pc:docMk/>
            <pc:sldMk cId="2268208791" sldId="2146846032"/>
            <ac:picMk id="141" creationId="{C190587D-AF27-502C-815F-843123050FA1}"/>
          </ac:picMkLst>
        </pc:picChg>
        <pc:picChg chg="del mod topLvl">
          <ac:chgData name="Karolina Guillen" userId="c1c08796-a0be-47c6-af52-5d31fd96ec50" providerId="ADAL" clId="{48A8EBF7-5903-43A1-BA0C-CF4A8F8CA8D7}" dt="2023-09-28T19:06:30.576" v="693" actId="478"/>
          <ac:picMkLst>
            <pc:docMk/>
            <pc:sldMk cId="2268208791" sldId="2146846032"/>
            <ac:picMk id="143" creationId="{F01DF4F8-D26C-C61C-D9C4-45DE63A72B33}"/>
          </ac:picMkLst>
        </pc:picChg>
        <pc:picChg chg="del mod topLvl">
          <ac:chgData name="Karolina Guillen" userId="c1c08796-a0be-47c6-af52-5d31fd96ec50" providerId="ADAL" clId="{48A8EBF7-5903-43A1-BA0C-CF4A8F8CA8D7}" dt="2023-09-28T19:06:30.576" v="693" actId="478"/>
          <ac:picMkLst>
            <pc:docMk/>
            <pc:sldMk cId="2268208791" sldId="2146846032"/>
            <ac:picMk id="144" creationId="{70F1C461-1373-F1EC-F67B-A86F683D69B1}"/>
          </ac:picMkLst>
        </pc:picChg>
        <pc:picChg chg="del mod topLvl">
          <ac:chgData name="Karolina Guillen" userId="c1c08796-a0be-47c6-af52-5d31fd96ec50" providerId="ADAL" clId="{48A8EBF7-5903-43A1-BA0C-CF4A8F8CA8D7}" dt="2023-09-28T19:06:30.576" v="693" actId="478"/>
          <ac:picMkLst>
            <pc:docMk/>
            <pc:sldMk cId="2268208791" sldId="2146846032"/>
            <ac:picMk id="150" creationId="{103DA223-7798-7E73-1671-87243517598C}"/>
          </ac:picMkLst>
        </pc:picChg>
        <pc:picChg chg="del mod topLvl">
          <ac:chgData name="Karolina Guillen" userId="c1c08796-a0be-47c6-af52-5d31fd96ec50" providerId="ADAL" clId="{48A8EBF7-5903-43A1-BA0C-CF4A8F8CA8D7}" dt="2023-09-28T19:06:30.576" v="693" actId="478"/>
          <ac:picMkLst>
            <pc:docMk/>
            <pc:sldMk cId="2268208791" sldId="2146846032"/>
            <ac:picMk id="151" creationId="{B9DA6484-3A2D-1447-B8C5-934B835C8506}"/>
          </ac:picMkLst>
        </pc:picChg>
        <pc:picChg chg="del mod topLvl">
          <ac:chgData name="Karolina Guillen" userId="c1c08796-a0be-47c6-af52-5d31fd96ec50" providerId="ADAL" clId="{48A8EBF7-5903-43A1-BA0C-CF4A8F8CA8D7}" dt="2023-09-28T19:06:30.576" v="693" actId="478"/>
          <ac:picMkLst>
            <pc:docMk/>
            <pc:sldMk cId="2268208791" sldId="2146846032"/>
            <ac:picMk id="152" creationId="{06D6E88A-1411-E1CC-21D4-BD19FB5A925D}"/>
          </ac:picMkLst>
        </pc:picChg>
        <pc:picChg chg="del mod topLvl">
          <ac:chgData name="Karolina Guillen" userId="c1c08796-a0be-47c6-af52-5d31fd96ec50" providerId="ADAL" clId="{48A8EBF7-5903-43A1-BA0C-CF4A8F8CA8D7}" dt="2023-09-28T19:06:02.621" v="691" actId="478"/>
          <ac:picMkLst>
            <pc:docMk/>
            <pc:sldMk cId="2268208791" sldId="2146846032"/>
            <ac:picMk id="2050" creationId="{4DF69FE1-BB9F-E3B5-DCD7-07FEEC15BFE5}"/>
          </ac:picMkLst>
        </pc:picChg>
        <pc:picChg chg="del mod topLvl">
          <ac:chgData name="Karolina Guillen" userId="c1c08796-a0be-47c6-af52-5d31fd96ec50" providerId="ADAL" clId="{48A8EBF7-5903-43A1-BA0C-CF4A8F8CA8D7}" dt="2023-09-28T19:06:30.576" v="693" actId="478"/>
          <ac:picMkLst>
            <pc:docMk/>
            <pc:sldMk cId="2268208791" sldId="2146846032"/>
            <ac:picMk id="2052" creationId="{36688808-5F92-7729-C684-66274F4B1F28}"/>
          </ac:picMkLst>
        </pc:picChg>
        <pc:picChg chg="del mod topLvl">
          <ac:chgData name="Karolina Guillen" userId="c1c08796-a0be-47c6-af52-5d31fd96ec50" providerId="ADAL" clId="{48A8EBF7-5903-43A1-BA0C-CF4A8F8CA8D7}" dt="2023-09-28T19:06:30.576" v="693" actId="478"/>
          <ac:picMkLst>
            <pc:docMk/>
            <pc:sldMk cId="2268208791" sldId="2146846032"/>
            <ac:picMk id="2054" creationId="{6DACAE0E-9E81-3982-2AD8-99C73D0288AE}"/>
          </ac:picMkLst>
        </pc:picChg>
        <pc:picChg chg="del">
          <ac:chgData name="Karolina Guillen" userId="c1c08796-a0be-47c6-af52-5d31fd96ec50" providerId="ADAL" clId="{48A8EBF7-5903-43A1-BA0C-CF4A8F8CA8D7}" dt="2023-09-28T19:06:30.576" v="693" actId="478"/>
          <ac:picMkLst>
            <pc:docMk/>
            <pc:sldMk cId="2268208791" sldId="2146846032"/>
            <ac:picMk id="4098" creationId="{924FA871-7E17-B09E-3599-C8421F843723}"/>
          </ac:picMkLst>
        </pc:picChg>
      </pc:sldChg>
      <pc:sldChg chg="addSp delSp modSp mod">
        <pc:chgData name="Karolina Guillen" userId="c1c08796-a0be-47c6-af52-5d31fd96ec50" providerId="ADAL" clId="{48A8EBF7-5903-43A1-BA0C-CF4A8F8CA8D7}" dt="2023-10-05T19:35:38.460" v="1928" actId="20577"/>
        <pc:sldMkLst>
          <pc:docMk/>
          <pc:sldMk cId="1007594126" sldId="2146846034"/>
        </pc:sldMkLst>
        <pc:spChg chg="del">
          <ac:chgData name="Karolina Guillen" userId="c1c08796-a0be-47c6-af52-5d31fd96ec50" providerId="ADAL" clId="{48A8EBF7-5903-43A1-BA0C-CF4A8F8CA8D7}" dt="2023-09-28T19:24:48.267" v="807" actId="478"/>
          <ac:spMkLst>
            <pc:docMk/>
            <pc:sldMk cId="1007594126" sldId="2146846034"/>
            <ac:spMk id="3" creationId="{61DFE729-3C00-C7A5-32D8-61C4E2A0AB2C}"/>
          </ac:spMkLst>
        </pc:spChg>
        <pc:spChg chg="mod">
          <ac:chgData name="Karolina Guillen" userId="c1c08796-a0be-47c6-af52-5d31fd96ec50" providerId="ADAL" clId="{48A8EBF7-5903-43A1-BA0C-CF4A8F8CA8D7}" dt="2023-09-28T19:25:13.608" v="820" actId="20577"/>
          <ac:spMkLst>
            <pc:docMk/>
            <pc:sldMk cId="1007594126" sldId="2146846034"/>
            <ac:spMk id="4" creationId="{1BF894CE-5EB9-4BB3-F6C7-477E37F6A6AA}"/>
          </ac:spMkLst>
        </pc:spChg>
        <pc:spChg chg="mod">
          <ac:chgData name="Karolina Guillen" userId="c1c08796-a0be-47c6-af52-5d31fd96ec50" providerId="ADAL" clId="{48A8EBF7-5903-43A1-BA0C-CF4A8F8CA8D7}" dt="2023-09-28T19:25:03.947" v="818" actId="20577"/>
          <ac:spMkLst>
            <pc:docMk/>
            <pc:sldMk cId="1007594126" sldId="2146846034"/>
            <ac:spMk id="8" creationId="{569CC2EB-6331-8832-92EB-CE312C387E14}"/>
          </ac:spMkLst>
        </pc:spChg>
        <pc:spChg chg="add mod">
          <ac:chgData name="Karolina Guillen" userId="c1c08796-a0be-47c6-af52-5d31fd96ec50" providerId="ADAL" clId="{48A8EBF7-5903-43A1-BA0C-CF4A8F8CA8D7}" dt="2023-09-28T19:24:52.456" v="809" actId="14100"/>
          <ac:spMkLst>
            <pc:docMk/>
            <pc:sldMk cId="1007594126" sldId="2146846034"/>
            <ac:spMk id="10" creationId="{96D72E0B-2CAA-59C8-C47A-4B251709B0B9}"/>
          </ac:spMkLst>
        </pc:spChg>
        <pc:spChg chg="mod">
          <ac:chgData name="Karolina Guillen" userId="c1c08796-a0be-47c6-af52-5d31fd96ec50" providerId="ADAL" clId="{48A8EBF7-5903-43A1-BA0C-CF4A8F8CA8D7}" dt="2023-09-28T19:24:57.382" v="816" actId="20577"/>
          <ac:spMkLst>
            <pc:docMk/>
            <pc:sldMk cId="1007594126" sldId="2146846034"/>
            <ac:spMk id="11" creationId="{BEA36052-F2AD-CD8A-4ABB-55EF73D61DAC}"/>
          </ac:spMkLst>
        </pc:spChg>
        <pc:spChg chg="mod">
          <ac:chgData name="Karolina Guillen" userId="c1c08796-a0be-47c6-af52-5d31fd96ec50" providerId="ADAL" clId="{48A8EBF7-5903-43A1-BA0C-CF4A8F8CA8D7}" dt="2023-10-05T19:35:38.460" v="1928" actId="20577"/>
          <ac:spMkLst>
            <pc:docMk/>
            <pc:sldMk cId="1007594126" sldId="2146846034"/>
            <ac:spMk id="25" creationId="{845FEED4-6A19-2253-C166-886C3BD75C9E}"/>
          </ac:spMkLst>
        </pc:spChg>
        <pc:graphicFrameChg chg="mod">
          <ac:chgData name="Karolina Guillen" userId="c1c08796-a0be-47c6-af52-5d31fd96ec50" providerId="ADAL" clId="{48A8EBF7-5903-43A1-BA0C-CF4A8F8CA8D7}" dt="2023-10-05T19:35:34.976" v="1927" actId="207"/>
          <ac:graphicFrameMkLst>
            <pc:docMk/>
            <pc:sldMk cId="1007594126" sldId="2146846034"/>
            <ac:graphicFrameMk id="21" creationId="{B196851F-FA1C-28D0-8391-40B4395F677F}"/>
          </ac:graphicFrameMkLst>
        </pc:graphicFrameChg>
      </pc:sldChg>
      <pc:sldChg chg="addSp delSp modSp mod">
        <pc:chgData name="Karolina Guillen" userId="c1c08796-a0be-47c6-af52-5d31fd96ec50" providerId="ADAL" clId="{48A8EBF7-5903-43A1-BA0C-CF4A8F8CA8D7}" dt="2023-09-28T19:31:30.419" v="896" actId="207"/>
        <pc:sldMkLst>
          <pc:docMk/>
          <pc:sldMk cId="1914582021" sldId="2146846035"/>
        </pc:sldMkLst>
        <pc:spChg chg="add mod topLvl">
          <ac:chgData name="Karolina Guillen" userId="c1c08796-a0be-47c6-af52-5d31fd96ec50" providerId="ADAL" clId="{48A8EBF7-5903-43A1-BA0C-CF4A8F8CA8D7}" dt="2023-09-27T17:48:42.271" v="131" actId="1036"/>
          <ac:spMkLst>
            <pc:docMk/>
            <pc:sldMk cId="1914582021" sldId="2146846035"/>
            <ac:spMk id="4" creationId="{0CD01B77-2933-32CE-FACA-09A9064FE703}"/>
          </ac:spMkLst>
        </pc:spChg>
        <pc:spChg chg="del">
          <ac:chgData name="Karolina Guillen" userId="c1c08796-a0be-47c6-af52-5d31fd96ec50" providerId="ADAL" clId="{48A8EBF7-5903-43A1-BA0C-CF4A8F8CA8D7}" dt="2023-09-27T17:46:20.011" v="105" actId="478"/>
          <ac:spMkLst>
            <pc:docMk/>
            <pc:sldMk cId="1914582021" sldId="2146846035"/>
            <ac:spMk id="6" creationId="{31AC66B8-0DE7-D7F0-144E-0005D9B7A7A6}"/>
          </ac:spMkLst>
        </pc:spChg>
        <pc:spChg chg="mod">
          <ac:chgData name="Karolina Guillen" userId="c1c08796-a0be-47c6-af52-5d31fd96ec50" providerId="ADAL" clId="{48A8EBF7-5903-43A1-BA0C-CF4A8F8CA8D7}" dt="2023-09-27T17:45:53.173" v="101" actId="14100"/>
          <ac:spMkLst>
            <pc:docMk/>
            <pc:sldMk cId="1914582021" sldId="2146846035"/>
            <ac:spMk id="7" creationId="{6BD165E2-77C2-727D-F96F-ADACA591B75F}"/>
          </ac:spMkLst>
        </pc:spChg>
        <pc:spChg chg="add mod topLvl">
          <ac:chgData name="Karolina Guillen" userId="c1c08796-a0be-47c6-af52-5d31fd96ec50" providerId="ADAL" clId="{48A8EBF7-5903-43A1-BA0C-CF4A8F8CA8D7}" dt="2023-09-28T19:31:30.419" v="896" actId="207"/>
          <ac:spMkLst>
            <pc:docMk/>
            <pc:sldMk cId="1914582021" sldId="2146846035"/>
            <ac:spMk id="8" creationId="{A2295D15-AC8D-2EA6-896B-D5010D35175A}"/>
          </ac:spMkLst>
        </pc:spChg>
        <pc:spChg chg="add mod topLvl">
          <ac:chgData name="Karolina Guillen" userId="c1c08796-a0be-47c6-af52-5d31fd96ec50" providerId="ADAL" clId="{48A8EBF7-5903-43A1-BA0C-CF4A8F8CA8D7}" dt="2023-09-27T17:48:42.271" v="131" actId="1036"/>
          <ac:spMkLst>
            <pc:docMk/>
            <pc:sldMk cId="1914582021" sldId="2146846035"/>
            <ac:spMk id="11" creationId="{0E226BFA-A97B-8A4C-ED9B-D6943ACDB596}"/>
          </ac:spMkLst>
        </pc:spChg>
        <pc:spChg chg="add mod topLvl">
          <ac:chgData name="Karolina Guillen" userId="c1c08796-a0be-47c6-af52-5d31fd96ec50" providerId="ADAL" clId="{48A8EBF7-5903-43A1-BA0C-CF4A8F8CA8D7}" dt="2023-09-28T19:31:30.419" v="896" actId="207"/>
          <ac:spMkLst>
            <pc:docMk/>
            <pc:sldMk cId="1914582021" sldId="2146846035"/>
            <ac:spMk id="12" creationId="{9310920B-ADE7-0771-239C-F58A3B80E1E2}"/>
          </ac:spMkLst>
        </pc:spChg>
        <pc:spChg chg="add mod topLvl">
          <ac:chgData name="Karolina Guillen" userId="c1c08796-a0be-47c6-af52-5d31fd96ec50" providerId="ADAL" clId="{48A8EBF7-5903-43A1-BA0C-CF4A8F8CA8D7}" dt="2023-09-28T19:31:30.419" v="896" actId="207"/>
          <ac:spMkLst>
            <pc:docMk/>
            <pc:sldMk cId="1914582021" sldId="2146846035"/>
            <ac:spMk id="13" creationId="{B2373B9E-4D7C-67C9-5FDA-97BF6CD8EFDA}"/>
          </ac:spMkLst>
        </pc:spChg>
        <pc:spChg chg="add mod topLvl">
          <ac:chgData name="Karolina Guillen" userId="c1c08796-a0be-47c6-af52-5d31fd96ec50" providerId="ADAL" clId="{48A8EBF7-5903-43A1-BA0C-CF4A8F8CA8D7}" dt="2023-09-28T19:31:30.419" v="896" actId="207"/>
          <ac:spMkLst>
            <pc:docMk/>
            <pc:sldMk cId="1914582021" sldId="2146846035"/>
            <ac:spMk id="14" creationId="{F53A586B-2A94-7FFA-99B6-E9BD42C370CC}"/>
          </ac:spMkLst>
        </pc:spChg>
        <pc:spChg chg="add mod topLvl">
          <ac:chgData name="Karolina Guillen" userId="c1c08796-a0be-47c6-af52-5d31fd96ec50" providerId="ADAL" clId="{48A8EBF7-5903-43A1-BA0C-CF4A8F8CA8D7}" dt="2023-09-28T19:31:30.419" v="896" actId="207"/>
          <ac:spMkLst>
            <pc:docMk/>
            <pc:sldMk cId="1914582021" sldId="2146846035"/>
            <ac:spMk id="15" creationId="{B1FC1A4B-C8AD-FBB3-9E9E-81D7B71A4FC2}"/>
          </ac:spMkLst>
        </pc:spChg>
        <pc:spChg chg="add mod topLvl">
          <ac:chgData name="Karolina Guillen" userId="c1c08796-a0be-47c6-af52-5d31fd96ec50" providerId="ADAL" clId="{48A8EBF7-5903-43A1-BA0C-CF4A8F8CA8D7}" dt="2023-09-28T19:31:30.419" v="896" actId="207"/>
          <ac:spMkLst>
            <pc:docMk/>
            <pc:sldMk cId="1914582021" sldId="2146846035"/>
            <ac:spMk id="16" creationId="{48E3454F-8AC5-AC16-08FE-9DAEFFB9DE02}"/>
          </ac:spMkLst>
        </pc:spChg>
        <pc:spChg chg="add mod topLvl">
          <ac:chgData name="Karolina Guillen" userId="c1c08796-a0be-47c6-af52-5d31fd96ec50" providerId="ADAL" clId="{48A8EBF7-5903-43A1-BA0C-CF4A8F8CA8D7}" dt="2023-09-27T17:48:42.271" v="131" actId="1036"/>
          <ac:spMkLst>
            <pc:docMk/>
            <pc:sldMk cId="1914582021" sldId="2146846035"/>
            <ac:spMk id="17" creationId="{4247818C-5CA5-BD90-AFFF-83D723E52033}"/>
          </ac:spMkLst>
        </pc:spChg>
        <pc:spChg chg="add mod topLvl">
          <ac:chgData name="Karolina Guillen" userId="c1c08796-a0be-47c6-af52-5d31fd96ec50" providerId="ADAL" clId="{48A8EBF7-5903-43A1-BA0C-CF4A8F8CA8D7}" dt="2023-09-28T19:31:30.419" v="896" actId="207"/>
          <ac:spMkLst>
            <pc:docMk/>
            <pc:sldMk cId="1914582021" sldId="2146846035"/>
            <ac:spMk id="18" creationId="{3A9C688A-EB20-1DEC-528E-A069194CF514}"/>
          </ac:spMkLst>
        </pc:spChg>
        <pc:spChg chg="add mod topLvl">
          <ac:chgData name="Karolina Guillen" userId="c1c08796-a0be-47c6-af52-5d31fd96ec50" providerId="ADAL" clId="{48A8EBF7-5903-43A1-BA0C-CF4A8F8CA8D7}" dt="2023-09-28T19:31:30.419" v="896" actId="207"/>
          <ac:spMkLst>
            <pc:docMk/>
            <pc:sldMk cId="1914582021" sldId="2146846035"/>
            <ac:spMk id="19" creationId="{5BAEC00F-D05E-73E2-02A3-EDC32275CA8C}"/>
          </ac:spMkLst>
        </pc:spChg>
        <pc:spChg chg="add mod topLvl">
          <ac:chgData name="Karolina Guillen" userId="c1c08796-a0be-47c6-af52-5d31fd96ec50" providerId="ADAL" clId="{48A8EBF7-5903-43A1-BA0C-CF4A8F8CA8D7}" dt="2023-09-28T19:31:30.419" v="896" actId="207"/>
          <ac:spMkLst>
            <pc:docMk/>
            <pc:sldMk cId="1914582021" sldId="2146846035"/>
            <ac:spMk id="20" creationId="{6CABD40E-FC7A-A173-9C9C-49EC6E56CD77}"/>
          </ac:spMkLst>
        </pc:spChg>
        <pc:spChg chg="del">
          <ac:chgData name="Karolina Guillen" userId="c1c08796-a0be-47c6-af52-5d31fd96ec50" providerId="ADAL" clId="{48A8EBF7-5903-43A1-BA0C-CF4A8F8CA8D7}" dt="2023-09-27T17:46:13.925" v="104" actId="478"/>
          <ac:spMkLst>
            <pc:docMk/>
            <pc:sldMk cId="1914582021" sldId="2146846035"/>
            <ac:spMk id="23" creationId="{82B3F078-A936-75E5-86B6-20EA608581DC}"/>
          </ac:spMkLst>
        </pc:spChg>
        <pc:spChg chg="del">
          <ac:chgData name="Karolina Guillen" userId="c1c08796-a0be-47c6-af52-5d31fd96ec50" providerId="ADAL" clId="{48A8EBF7-5903-43A1-BA0C-CF4A8F8CA8D7}" dt="2023-09-27T17:46:13.925" v="104" actId="478"/>
          <ac:spMkLst>
            <pc:docMk/>
            <pc:sldMk cId="1914582021" sldId="2146846035"/>
            <ac:spMk id="24" creationId="{7A485DA0-F1B0-B1E5-B042-20E6D38A81FB}"/>
          </ac:spMkLst>
        </pc:spChg>
        <pc:spChg chg="del">
          <ac:chgData name="Karolina Guillen" userId="c1c08796-a0be-47c6-af52-5d31fd96ec50" providerId="ADAL" clId="{48A8EBF7-5903-43A1-BA0C-CF4A8F8CA8D7}" dt="2023-09-27T17:46:13.925" v="104" actId="478"/>
          <ac:spMkLst>
            <pc:docMk/>
            <pc:sldMk cId="1914582021" sldId="2146846035"/>
            <ac:spMk id="25" creationId="{758AEB6D-51C6-A78B-ACE5-B09846D92FCA}"/>
          </ac:spMkLst>
        </pc:spChg>
        <pc:spChg chg="del">
          <ac:chgData name="Karolina Guillen" userId="c1c08796-a0be-47c6-af52-5d31fd96ec50" providerId="ADAL" clId="{48A8EBF7-5903-43A1-BA0C-CF4A8F8CA8D7}" dt="2023-09-27T17:46:13.925" v="104" actId="478"/>
          <ac:spMkLst>
            <pc:docMk/>
            <pc:sldMk cId="1914582021" sldId="2146846035"/>
            <ac:spMk id="26" creationId="{AA8CA2F1-77BC-D466-23E0-B2F02EC6AC21}"/>
          </ac:spMkLst>
        </pc:spChg>
        <pc:spChg chg="del">
          <ac:chgData name="Karolina Guillen" userId="c1c08796-a0be-47c6-af52-5d31fd96ec50" providerId="ADAL" clId="{48A8EBF7-5903-43A1-BA0C-CF4A8F8CA8D7}" dt="2023-09-27T17:46:13.925" v="104" actId="478"/>
          <ac:spMkLst>
            <pc:docMk/>
            <pc:sldMk cId="1914582021" sldId="2146846035"/>
            <ac:spMk id="27" creationId="{8FF600A5-8348-477B-77B6-D3E114C41450}"/>
          </ac:spMkLst>
        </pc:spChg>
        <pc:spChg chg="del">
          <ac:chgData name="Karolina Guillen" userId="c1c08796-a0be-47c6-af52-5d31fd96ec50" providerId="ADAL" clId="{48A8EBF7-5903-43A1-BA0C-CF4A8F8CA8D7}" dt="2023-09-27T17:46:13.925" v="104" actId="478"/>
          <ac:spMkLst>
            <pc:docMk/>
            <pc:sldMk cId="1914582021" sldId="2146846035"/>
            <ac:spMk id="28" creationId="{974456BB-8796-5D8A-23F0-4F0F42885D25}"/>
          </ac:spMkLst>
        </pc:spChg>
        <pc:spChg chg="del">
          <ac:chgData name="Karolina Guillen" userId="c1c08796-a0be-47c6-af52-5d31fd96ec50" providerId="ADAL" clId="{48A8EBF7-5903-43A1-BA0C-CF4A8F8CA8D7}" dt="2023-09-27T17:46:13.925" v="104" actId="478"/>
          <ac:spMkLst>
            <pc:docMk/>
            <pc:sldMk cId="1914582021" sldId="2146846035"/>
            <ac:spMk id="29" creationId="{7B4BA9B2-3C3D-A001-CA8E-15D7B5F0E3AE}"/>
          </ac:spMkLst>
        </pc:spChg>
        <pc:spChg chg="del">
          <ac:chgData name="Karolina Guillen" userId="c1c08796-a0be-47c6-af52-5d31fd96ec50" providerId="ADAL" clId="{48A8EBF7-5903-43A1-BA0C-CF4A8F8CA8D7}" dt="2023-09-27T17:46:13.925" v="104" actId="478"/>
          <ac:spMkLst>
            <pc:docMk/>
            <pc:sldMk cId="1914582021" sldId="2146846035"/>
            <ac:spMk id="30" creationId="{D338A2EA-0D66-D117-FB5C-72E0E0A1BB65}"/>
          </ac:spMkLst>
        </pc:spChg>
        <pc:spChg chg="del">
          <ac:chgData name="Karolina Guillen" userId="c1c08796-a0be-47c6-af52-5d31fd96ec50" providerId="ADAL" clId="{48A8EBF7-5903-43A1-BA0C-CF4A8F8CA8D7}" dt="2023-09-27T17:46:13.925" v="104" actId="478"/>
          <ac:spMkLst>
            <pc:docMk/>
            <pc:sldMk cId="1914582021" sldId="2146846035"/>
            <ac:spMk id="31" creationId="{5434D639-384A-B8A1-E708-310E12816B2B}"/>
          </ac:spMkLst>
        </pc:spChg>
        <pc:spChg chg="del">
          <ac:chgData name="Karolina Guillen" userId="c1c08796-a0be-47c6-af52-5d31fd96ec50" providerId="ADAL" clId="{48A8EBF7-5903-43A1-BA0C-CF4A8F8CA8D7}" dt="2023-09-27T17:46:13.925" v="104" actId="478"/>
          <ac:spMkLst>
            <pc:docMk/>
            <pc:sldMk cId="1914582021" sldId="2146846035"/>
            <ac:spMk id="32" creationId="{338802F1-FF74-B78C-AB24-79D5B8D79D50}"/>
          </ac:spMkLst>
        </pc:spChg>
        <pc:spChg chg="add mod">
          <ac:chgData name="Karolina Guillen" userId="c1c08796-a0be-47c6-af52-5d31fd96ec50" providerId="ADAL" clId="{48A8EBF7-5903-43A1-BA0C-CF4A8F8CA8D7}" dt="2023-09-28T19:31:30.419" v="896" actId="207"/>
          <ac:spMkLst>
            <pc:docMk/>
            <pc:sldMk cId="1914582021" sldId="2146846035"/>
            <ac:spMk id="33" creationId="{3A5DD87D-86B6-F7FC-A52F-0A7FF226151A}"/>
          </ac:spMkLst>
        </pc:spChg>
        <pc:spChg chg="add mod">
          <ac:chgData name="Karolina Guillen" userId="c1c08796-a0be-47c6-af52-5d31fd96ec50" providerId="ADAL" clId="{48A8EBF7-5903-43A1-BA0C-CF4A8F8CA8D7}" dt="2023-09-28T19:31:30.419" v="896" actId="207"/>
          <ac:spMkLst>
            <pc:docMk/>
            <pc:sldMk cId="1914582021" sldId="2146846035"/>
            <ac:spMk id="35" creationId="{F377E8FF-65F9-2138-9792-92B681B30620}"/>
          </ac:spMkLst>
        </pc:spChg>
        <pc:spChg chg="add mod">
          <ac:chgData name="Karolina Guillen" userId="c1c08796-a0be-47c6-af52-5d31fd96ec50" providerId="ADAL" clId="{48A8EBF7-5903-43A1-BA0C-CF4A8F8CA8D7}" dt="2023-09-28T19:31:30.419" v="896" actId="207"/>
          <ac:spMkLst>
            <pc:docMk/>
            <pc:sldMk cId="1914582021" sldId="2146846035"/>
            <ac:spMk id="36" creationId="{A537CC98-CDEC-49B2-EBBB-F6B254BA7474}"/>
          </ac:spMkLst>
        </pc:spChg>
        <pc:spChg chg="add mod">
          <ac:chgData name="Karolina Guillen" userId="c1c08796-a0be-47c6-af52-5d31fd96ec50" providerId="ADAL" clId="{48A8EBF7-5903-43A1-BA0C-CF4A8F8CA8D7}" dt="2023-09-28T19:31:30.419" v="896" actId="207"/>
          <ac:spMkLst>
            <pc:docMk/>
            <pc:sldMk cId="1914582021" sldId="2146846035"/>
            <ac:spMk id="37" creationId="{E1021F11-1024-31AC-8A42-CFE54E9238CC}"/>
          </ac:spMkLst>
        </pc:spChg>
        <pc:spChg chg="add mod">
          <ac:chgData name="Karolina Guillen" userId="c1c08796-a0be-47c6-af52-5d31fd96ec50" providerId="ADAL" clId="{48A8EBF7-5903-43A1-BA0C-CF4A8F8CA8D7}" dt="2023-09-28T19:31:30.419" v="896" actId="207"/>
          <ac:spMkLst>
            <pc:docMk/>
            <pc:sldMk cId="1914582021" sldId="2146846035"/>
            <ac:spMk id="38" creationId="{D46A37EC-CC70-5321-CBFF-66E8E53166FA}"/>
          </ac:spMkLst>
        </pc:spChg>
        <pc:spChg chg="add mod">
          <ac:chgData name="Karolina Guillen" userId="c1c08796-a0be-47c6-af52-5d31fd96ec50" providerId="ADAL" clId="{48A8EBF7-5903-43A1-BA0C-CF4A8F8CA8D7}" dt="2023-09-28T19:31:30.419" v="896" actId="207"/>
          <ac:spMkLst>
            <pc:docMk/>
            <pc:sldMk cId="1914582021" sldId="2146846035"/>
            <ac:spMk id="39" creationId="{7720D3BA-30CB-78C3-22D4-8E530ED37BF8}"/>
          </ac:spMkLst>
        </pc:spChg>
        <pc:spChg chg="add mod">
          <ac:chgData name="Karolina Guillen" userId="c1c08796-a0be-47c6-af52-5d31fd96ec50" providerId="ADAL" clId="{48A8EBF7-5903-43A1-BA0C-CF4A8F8CA8D7}" dt="2023-09-28T19:31:30.419" v="896" actId="207"/>
          <ac:spMkLst>
            <pc:docMk/>
            <pc:sldMk cId="1914582021" sldId="2146846035"/>
            <ac:spMk id="40" creationId="{06CB0821-BEEC-9872-419C-E7165BB96AE6}"/>
          </ac:spMkLst>
        </pc:spChg>
        <pc:spChg chg="add mod">
          <ac:chgData name="Karolina Guillen" userId="c1c08796-a0be-47c6-af52-5d31fd96ec50" providerId="ADAL" clId="{48A8EBF7-5903-43A1-BA0C-CF4A8F8CA8D7}" dt="2023-09-28T19:31:30.419" v="896" actId="207"/>
          <ac:spMkLst>
            <pc:docMk/>
            <pc:sldMk cId="1914582021" sldId="2146846035"/>
            <ac:spMk id="41" creationId="{709F536A-499F-1160-6AF5-7F04C69B9B93}"/>
          </ac:spMkLst>
        </pc:spChg>
        <pc:spChg chg="add mod">
          <ac:chgData name="Karolina Guillen" userId="c1c08796-a0be-47c6-af52-5d31fd96ec50" providerId="ADAL" clId="{48A8EBF7-5903-43A1-BA0C-CF4A8F8CA8D7}" dt="2023-09-28T19:31:30.419" v="896" actId="207"/>
          <ac:spMkLst>
            <pc:docMk/>
            <pc:sldMk cId="1914582021" sldId="2146846035"/>
            <ac:spMk id="42" creationId="{E8973AC2-8B2B-4F7A-6090-3E4ACCE047E7}"/>
          </ac:spMkLst>
        </pc:spChg>
        <pc:spChg chg="add mod">
          <ac:chgData name="Karolina Guillen" userId="c1c08796-a0be-47c6-af52-5d31fd96ec50" providerId="ADAL" clId="{48A8EBF7-5903-43A1-BA0C-CF4A8F8CA8D7}" dt="2023-09-28T19:31:30.419" v="896" actId="207"/>
          <ac:spMkLst>
            <pc:docMk/>
            <pc:sldMk cId="1914582021" sldId="2146846035"/>
            <ac:spMk id="43" creationId="{32EEB4AC-ADFE-A44A-A869-85E460F8F3A1}"/>
          </ac:spMkLst>
        </pc:spChg>
        <pc:spChg chg="add mod">
          <ac:chgData name="Karolina Guillen" userId="c1c08796-a0be-47c6-af52-5d31fd96ec50" providerId="ADAL" clId="{48A8EBF7-5903-43A1-BA0C-CF4A8F8CA8D7}" dt="2023-09-28T19:31:30.419" v="896" actId="207"/>
          <ac:spMkLst>
            <pc:docMk/>
            <pc:sldMk cId="1914582021" sldId="2146846035"/>
            <ac:spMk id="44" creationId="{687B55EF-6921-F5F1-8802-77821843D20C}"/>
          </ac:spMkLst>
        </pc:spChg>
        <pc:spChg chg="add mod">
          <ac:chgData name="Karolina Guillen" userId="c1c08796-a0be-47c6-af52-5d31fd96ec50" providerId="ADAL" clId="{48A8EBF7-5903-43A1-BA0C-CF4A8F8CA8D7}" dt="2023-09-28T19:31:30.419" v="896" actId="207"/>
          <ac:spMkLst>
            <pc:docMk/>
            <pc:sldMk cId="1914582021" sldId="2146846035"/>
            <ac:spMk id="45" creationId="{1FACA138-2899-818B-60A7-8172F892474D}"/>
          </ac:spMkLst>
        </pc:spChg>
        <pc:grpChg chg="add del mod">
          <ac:chgData name="Karolina Guillen" userId="c1c08796-a0be-47c6-af52-5d31fd96ec50" providerId="ADAL" clId="{48A8EBF7-5903-43A1-BA0C-CF4A8F8CA8D7}" dt="2023-09-27T17:48:30.876" v="121" actId="165"/>
          <ac:grpSpMkLst>
            <pc:docMk/>
            <pc:sldMk cId="1914582021" sldId="2146846035"/>
            <ac:grpSpMk id="21" creationId="{AE487900-8D56-CBEC-C9C7-BFFE0BE0D42B}"/>
          </ac:grpSpMkLst>
        </pc:grpChg>
        <pc:graphicFrameChg chg="del">
          <ac:chgData name="Karolina Guillen" userId="c1c08796-a0be-47c6-af52-5d31fd96ec50" providerId="ADAL" clId="{48A8EBF7-5903-43A1-BA0C-CF4A8F8CA8D7}" dt="2023-09-27T17:46:11.017" v="103" actId="478"/>
          <ac:graphicFrameMkLst>
            <pc:docMk/>
            <pc:sldMk cId="1914582021" sldId="2146846035"/>
            <ac:graphicFrameMk id="3" creationId="{01630254-4821-4042-171F-5AE36D59AE22}"/>
          </ac:graphicFrameMkLst>
        </pc:graphicFrameChg>
      </pc:sldChg>
      <pc:sldChg chg="addSp modSp mod">
        <pc:chgData name="Karolina Guillen" userId="c1c08796-a0be-47c6-af52-5d31fd96ec50" providerId="ADAL" clId="{48A8EBF7-5903-43A1-BA0C-CF4A8F8CA8D7}" dt="2023-10-05T16:21:08.979" v="1142" actId="20577"/>
        <pc:sldMkLst>
          <pc:docMk/>
          <pc:sldMk cId="603356815" sldId="2146846036"/>
        </pc:sldMkLst>
        <pc:spChg chg="mod">
          <ac:chgData name="Karolina Guillen" userId="c1c08796-a0be-47c6-af52-5d31fd96ec50" providerId="ADAL" clId="{48A8EBF7-5903-43A1-BA0C-CF4A8F8CA8D7}" dt="2023-09-28T18:50:01.996" v="427" actId="1035"/>
          <ac:spMkLst>
            <pc:docMk/>
            <pc:sldMk cId="603356815" sldId="2146846036"/>
            <ac:spMk id="4" creationId="{1BF894CE-5EB9-4BB3-F6C7-477E37F6A6AA}"/>
          </ac:spMkLst>
        </pc:spChg>
        <pc:spChg chg="add mod">
          <ac:chgData name="Karolina Guillen" userId="c1c08796-a0be-47c6-af52-5d31fd96ec50" providerId="ADAL" clId="{48A8EBF7-5903-43A1-BA0C-CF4A8F8CA8D7}" dt="2023-10-05T16:21:08.979" v="1142" actId="20577"/>
          <ac:spMkLst>
            <pc:docMk/>
            <pc:sldMk cId="603356815" sldId="2146846036"/>
            <ac:spMk id="7" creationId="{3AEA11D5-38E7-5234-E459-93A79645A473}"/>
          </ac:spMkLst>
        </pc:spChg>
        <pc:spChg chg="mod">
          <ac:chgData name="Karolina Guillen" userId="c1c08796-a0be-47c6-af52-5d31fd96ec50" providerId="ADAL" clId="{48A8EBF7-5903-43A1-BA0C-CF4A8F8CA8D7}" dt="2023-09-28T19:04:11.383" v="675" actId="20577"/>
          <ac:spMkLst>
            <pc:docMk/>
            <pc:sldMk cId="603356815" sldId="2146846036"/>
            <ac:spMk id="11" creationId="{EB730851-8501-4625-FA58-CC633FEA0331}"/>
          </ac:spMkLst>
        </pc:spChg>
        <pc:spChg chg="mod">
          <ac:chgData name="Karolina Guillen" userId="c1c08796-a0be-47c6-af52-5d31fd96ec50" providerId="ADAL" clId="{48A8EBF7-5903-43A1-BA0C-CF4A8F8CA8D7}" dt="2023-09-28T18:52:34.483" v="560" actId="1035"/>
          <ac:spMkLst>
            <pc:docMk/>
            <pc:sldMk cId="603356815" sldId="2146846036"/>
            <ac:spMk id="12" creationId="{C119A7D2-5F7D-9D65-99BA-E49D2C2A67C6}"/>
          </ac:spMkLst>
        </pc:spChg>
        <pc:spChg chg="mod">
          <ac:chgData name="Karolina Guillen" userId="c1c08796-a0be-47c6-af52-5d31fd96ec50" providerId="ADAL" clId="{48A8EBF7-5903-43A1-BA0C-CF4A8F8CA8D7}" dt="2023-09-28T18:52:43.132" v="561" actId="14100"/>
          <ac:spMkLst>
            <pc:docMk/>
            <pc:sldMk cId="603356815" sldId="2146846036"/>
            <ac:spMk id="13" creationId="{EC88791C-E10B-62BA-3C77-E9F676D49E0B}"/>
          </ac:spMkLst>
        </pc:spChg>
        <pc:spChg chg="add mod">
          <ac:chgData name="Karolina Guillen" userId="c1c08796-a0be-47c6-af52-5d31fd96ec50" providerId="ADAL" clId="{48A8EBF7-5903-43A1-BA0C-CF4A8F8CA8D7}" dt="2023-09-28T19:04:25.143" v="678" actId="1076"/>
          <ac:spMkLst>
            <pc:docMk/>
            <pc:sldMk cId="603356815" sldId="2146846036"/>
            <ac:spMk id="15" creationId="{002F98C3-9CD7-C5BB-9592-0CF6EE2E42E6}"/>
          </ac:spMkLst>
        </pc:spChg>
        <pc:spChg chg="mod">
          <ac:chgData name="Karolina Guillen" userId="c1c08796-a0be-47c6-af52-5d31fd96ec50" providerId="ADAL" clId="{48A8EBF7-5903-43A1-BA0C-CF4A8F8CA8D7}" dt="2023-09-28T19:04:50.051" v="681" actId="2085"/>
          <ac:spMkLst>
            <pc:docMk/>
            <pc:sldMk cId="603356815" sldId="2146846036"/>
            <ac:spMk id="20" creationId="{854DD581-BC53-EA7E-630A-85AB32AFAB5C}"/>
          </ac:spMkLst>
        </pc:spChg>
        <pc:spChg chg="mod">
          <ac:chgData name="Karolina Guillen" userId="c1c08796-a0be-47c6-af52-5d31fd96ec50" providerId="ADAL" clId="{48A8EBF7-5903-43A1-BA0C-CF4A8F8CA8D7}" dt="2023-09-28T18:52:47.443" v="564" actId="1036"/>
          <ac:spMkLst>
            <pc:docMk/>
            <pc:sldMk cId="603356815" sldId="2146846036"/>
            <ac:spMk id="31" creationId="{ECC6A240-FB5D-4343-3BBC-1C4CE43BB954}"/>
          </ac:spMkLst>
        </pc:spChg>
        <pc:spChg chg="mod">
          <ac:chgData name="Karolina Guillen" userId="c1c08796-a0be-47c6-af52-5d31fd96ec50" providerId="ADAL" clId="{48A8EBF7-5903-43A1-BA0C-CF4A8F8CA8D7}" dt="2023-09-28T18:48:25.884" v="411" actId="20577"/>
          <ac:spMkLst>
            <pc:docMk/>
            <pc:sldMk cId="603356815" sldId="2146846036"/>
            <ac:spMk id="34" creationId="{397F8115-3C43-5A2B-C88E-1953D955DE71}"/>
          </ac:spMkLst>
        </pc:spChg>
        <pc:graphicFrameChg chg="mod modGraphic">
          <ac:chgData name="Karolina Guillen" userId="c1c08796-a0be-47c6-af52-5d31fd96ec50" providerId="ADAL" clId="{48A8EBF7-5903-43A1-BA0C-CF4A8F8CA8D7}" dt="2023-10-05T16:20:41.497" v="1138" actId="20577"/>
          <ac:graphicFrameMkLst>
            <pc:docMk/>
            <pc:sldMk cId="603356815" sldId="2146846036"/>
            <ac:graphicFrameMk id="10" creationId="{1AF5C13C-2004-DCE5-C58B-5F2FD78FE092}"/>
          </ac:graphicFrameMkLst>
        </pc:graphicFrameChg>
        <pc:picChg chg="mod">
          <ac:chgData name="Karolina Guillen" userId="c1c08796-a0be-47c6-af52-5d31fd96ec50" providerId="ADAL" clId="{48A8EBF7-5903-43A1-BA0C-CF4A8F8CA8D7}" dt="2023-09-28T18:52:20.235" v="538" actId="1076"/>
          <ac:picMkLst>
            <pc:docMk/>
            <pc:sldMk cId="603356815" sldId="2146846036"/>
            <ac:picMk id="14" creationId="{D2C35316-25FC-C89E-B6B9-2767970A9485}"/>
          </ac:picMkLst>
        </pc:picChg>
        <pc:picChg chg="mod">
          <ac:chgData name="Karolina Guillen" userId="c1c08796-a0be-47c6-af52-5d31fd96ec50" providerId="ADAL" clId="{48A8EBF7-5903-43A1-BA0C-CF4A8F8CA8D7}" dt="2023-09-28T18:52:20.235" v="538" actId="1076"/>
          <ac:picMkLst>
            <pc:docMk/>
            <pc:sldMk cId="603356815" sldId="2146846036"/>
            <ac:picMk id="16" creationId="{4AF245EF-4068-4E37-7D15-B2A585D3EC3D}"/>
          </ac:picMkLst>
        </pc:picChg>
        <pc:picChg chg="mod">
          <ac:chgData name="Karolina Guillen" userId="c1c08796-a0be-47c6-af52-5d31fd96ec50" providerId="ADAL" clId="{48A8EBF7-5903-43A1-BA0C-CF4A8F8CA8D7}" dt="2023-09-28T18:52:20.235" v="538" actId="1076"/>
          <ac:picMkLst>
            <pc:docMk/>
            <pc:sldMk cId="603356815" sldId="2146846036"/>
            <ac:picMk id="18" creationId="{06C5C722-259D-077A-0C0F-1B0D5DF4B851}"/>
          </ac:picMkLst>
        </pc:picChg>
      </pc:sldChg>
      <pc:sldChg chg="addSp delSp modSp mod">
        <pc:chgData name="Karolina Guillen" userId="c1c08796-a0be-47c6-af52-5d31fd96ec50" providerId="ADAL" clId="{48A8EBF7-5903-43A1-BA0C-CF4A8F8CA8D7}" dt="2023-10-05T17:20:24.768" v="1442" actId="207"/>
        <pc:sldMkLst>
          <pc:docMk/>
          <pc:sldMk cId="451430938" sldId="2146846037"/>
        </pc:sldMkLst>
        <pc:spChg chg="del">
          <ac:chgData name="Karolina Guillen" userId="c1c08796-a0be-47c6-af52-5d31fd96ec50" providerId="ADAL" clId="{48A8EBF7-5903-43A1-BA0C-CF4A8F8CA8D7}" dt="2023-09-27T17:37:11.728" v="44" actId="478"/>
          <ac:spMkLst>
            <pc:docMk/>
            <pc:sldMk cId="451430938" sldId="2146846037"/>
            <ac:spMk id="3" creationId="{22E0D436-19BB-816D-6748-D8431868320F}"/>
          </ac:spMkLst>
        </pc:spChg>
        <pc:spChg chg="mod">
          <ac:chgData name="Karolina Guillen" userId="c1c08796-a0be-47c6-af52-5d31fd96ec50" providerId="ADAL" clId="{48A8EBF7-5903-43A1-BA0C-CF4A8F8CA8D7}" dt="2023-09-28T19:17:22.803" v="752"/>
          <ac:spMkLst>
            <pc:docMk/>
            <pc:sldMk cId="451430938" sldId="2146846037"/>
            <ac:spMk id="4" creationId="{1BF894CE-5EB9-4BB3-F6C7-477E37F6A6AA}"/>
          </ac:spMkLst>
        </pc:spChg>
        <pc:spChg chg="add mod">
          <ac:chgData name="Karolina Guillen" userId="c1c08796-a0be-47c6-af52-5d31fd96ec50" providerId="ADAL" clId="{48A8EBF7-5903-43A1-BA0C-CF4A8F8CA8D7}" dt="2023-09-28T19:17:27.367" v="754" actId="20577"/>
          <ac:spMkLst>
            <pc:docMk/>
            <pc:sldMk cId="451430938" sldId="2146846037"/>
            <ac:spMk id="7" creationId="{2402E753-7545-FFA6-E8C9-2E221B36523F}"/>
          </ac:spMkLst>
        </pc:spChg>
        <pc:spChg chg="add mod">
          <ac:chgData name="Karolina Guillen" userId="c1c08796-a0be-47c6-af52-5d31fd96ec50" providerId="ADAL" clId="{48A8EBF7-5903-43A1-BA0C-CF4A8F8CA8D7}" dt="2023-09-28T19:18:05.701" v="760" actId="20577"/>
          <ac:spMkLst>
            <pc:docMk/>
            <pc:sldMk cId="451430938" sldId="2146846037"/>
            <ac:spMk id="10" creationId="{13699318-64B1-001B-57C3-DC24B6633522}"/>
          </ac:spMkLst>
        </pc:spChg>
        <pc:spChg chg="del">
          <ac:chgData name="Karolina Guillen" userId="c1c08796-a0be-47c6-af52-5d31fd96ec50" providerId="ADAL" clId="{48A8EBF7-5903-43A1-BA0C-CF4A8F8CA8D7}" dt="2023-09-27T17:37:11.728" v="44" actId="478"/>
          <ac:spMkLst>
            <pc:docMk/>
            <pc:sldMk cId="451430938" sldId="2146846037"/>
            <ac:spMk id="10" creationId="{612175DB-060A-0CA9-DCF6-AB69E1734082}"/>
          </ac:spMkLst>
        </pc:spChg>
        <pc:spChg chg="add mod">
          <ac:chgData name="Karolina Guillen" userId="c1c08796-a0be-47c6-af52-5d31fd96ec50" providerId="ADAL" clId="{48A8EBF7-5903-43A1-BA0C-CF4A8F8CA8D7}" dt="2023-09-27T17:37:11.974" v="45"/>
          <ac:spMkLst>
            <pc:docMk/>
            <pc:sldMk cId="451430938" sldId="2146846037"/>
            <ac:spMk id="11" creationId="{CC9CB768-931C-203E-794F-90A8B7DAA83C}"/>
          </ac:spMkLst>
        </pc:spChg>
        <pc:spChg chg="add del mod">
          <ac:chgData name="Karolina Guillen" userId="c1c08796-a0be-47c6-af52-5d31fd96ec50" providerId="ADAL" clId="{48A8EBF7-5903-43A1-BA0C-CF4A8F8CA8D7}" dt="2023-09-28T19:18:00.278" v="757" actId="478"/>
          <ac:spMkLst>
            <pc:docMk/>
            <pc:sldMk cId="451430938" sldId="2146846037"/>
            <ac:spMk id="12" creationId="{54CEF0E3-25E1-A126-F463-495AB9794070}"/>
          </ac:spMkLst>
        </pc:spChg>
        <pc:spChg chg="add mod">
          <ac:chgData name="Karolina Guillen" userId="c1c08796-a0be-47c6-af52-5d31fd96ec50" providerId="ADAL" clId="{48A8EBF7-5903-43A1-BA0C-CF4A8F8CA8D7}" dt="2023-09-27T17:37:11.974" v="45"/>
          <ac:spMkLst>
            <pc:docMk/>
            <pc:sldMk cId="451430938" sldId="2146846037"/>
            <ac:spMk id="13" creationId="{0A8D4BE2-F3AB-4FC0-4CD2-740D356233B5}"/>
          </ac:spMkLst>
        </pc:spChg>
        <pc:spChg chg="del">
          <ac:chgData name="Karolina Guillen" userId="c1c08796-a0be-47c6-af52-5d31fd96ec50" providerId="ADAL" clId="{48A8EBF7-5903-43A1-BA0C-CF4A8F8CA8D7}" dt="2023-09-27T17:37:11.728" v="44" actId="478"/>
          <ac:spMkLst>
            <pc:docMk/>
            <pc:sldMk cId="451430938" sldId="2146846037"/>
            <ac:spMk id="14" creationId="{3C3420C3-68AF-9CC6-B2CE-FAD79241A459}"/>
          </ac:spMkLst>
        </pc:spChg>
        <pc:spChg chg="add mod">
          <ac:chgData name="Karolina Guillen" userId="c1c08796-a0be-47c6-af52-5d31fd96ec50" providerId="ADAL" clId="{48A8EBF7-5903-43A1-BA0C-CF4A8F8CA8D7}" dt="2023-09-28T19:18:00.685" v="758"/>
          <ac:spMkLst>
            <pc:docMk/>
            <pc:sldMk cId="451430938" sldId="2146846037"/>
            <ac:spMk id="14" creationId="{68953EC0-B7A3-0B51-D37D-B152F04C7D66}"/>
          </ac:spMkLst>
        </pc:spChg>
        <pc:spChg chg="del">
          <ac:chgData name="Karolina Guillen" userId="c1c08796-a0be-47c6-af52-5d31fd96ec50" providerId="ADAL" clId="{48A8EBF7-5903-43A1-BA0C-CF4A8F8CA8D7}" dt="2023-09-27T17:37:11.728" v="44" actId="478"/>
          <ac:spMkLst>
            <pc:docMk/>
            <pc:sldMk cId="451430938" sldId="2146846037"/>
            <ac:spMk id="15" creationId="{30D81236-40AF-1300-102A-EE71F4A49D64}"/>
          </ac:spMkLst>
        </pc:spChg>
        <pc:spChg chg="del">
          <ac:chgData name="Karolina Guillen" userId="c1c08796-a0be-47c6-af52-5d31fd96ec50" providerId="ADAL" clId="{48A8EBF7-5903-43A1-BA0C-CF4A8F8CA8D7}" dt="2023-09-27T17:37:11.728" v="44" actId="478"/>
          <ac:spMkLst>
            <pc:docMk/>
            <pc:sldMk cId="451430938" sldId="2146846037"/>
            <ac:spMk id="16" creationId="{D045B892-7F1A-2E6A-3671-EC35DB6EDF4F}"/>
          </ac:spMkLst>
        </pc:spChg>
        <pc:spChg chg="del">
          <ac:chgData name="Karolina Guillen" userId="c1c08796-a0be-47c6-af52-5d31fd96ec50" providerId="ADAL" clId="{48A8EBF7-5903-43A1-BA0C-CF4A8F8CA8D7}" dt="2023-09-27T17:37:11.728" v="44" actId="478"/>
          <ac:spMkLst>
            <pc:docMk/>
            <pc:sldMk cId="451430938" sldId="2146846037"/>
            <ac:spMk id="19" creationId="{7547DB5D-9764-FA40-2405-7C05EB7E904C}"/>
          </ac:spMkLst>
        </pc:spChg>
        <pc:spChg chg="add mod">
          <ac:chgData name="Karolina Guillen" userId="c1c08796-a0be-47c6-af52-5d31fd96ec50" providerId="ADAL" clId="{48A8EBF7-5903-43A1-BA0C-CF4A8F8CA8D7}" dt="2023-10-05T17:07:16.829" v="1372" actId="207"/>
          <ac:spMkLst>
            <pc:docMk/>
            <pc:sldMk cId="451430938" sldId="2146846037"/>
            <ac:spMk id="20" creationId="{1EB5AB8A-2B8C-8D1B-BAB5-7864D5D92100}"/>
          </ac:spMkLst>
        </pc:spChg>
        <pc:spChg chg="del">
          <ac:chgData name="Karolina Guillen" userId="c1c08796-a0be-47c6-af52-5d31fd96ec50" providerId="ADAL" clId="{48A8EBF7-5903-43A1-BA0C-CF4A8F8CA8D7}" dt="2023-09-28T19:17:02.833" v="748" actId="478"/>
          <ac:spMkLst>
            <pc:docMk/>
            <pc:sldMk cId="451430938" sldId="2146846037"/>
            <ac:spMk id="34" creationId="{397F8115-3C43-5A2B-C88E-1953D955DE71}"/>
          </ac:spMkLst>
        </pc:spChg>
        <pc:graphicFrameChg chg="add mod modGraphic">
          <ac:chgData name="Karolina Guillen" userId="c1c08796-a0be-47c6-af52-5d31fd96ec50" providerId="ADAL" clId="{48A8EBF7-5903-43A1-BA0C-CF4A8F8CA8D7}" dt="2023-10-05T17:20:24.768" v="1442" actId="207"/>
          <ac:graphicFrameMkLst>
            <pc:docMk/>
            <pc:sldMk cId="451430938" sldId="2146846037"/>
            <ac:graphicFrameMk id="6" creationId="{3F6A1D03-6F6D-33BF-1134-41E3E0FF1F14}"/>
          </ac:graphicFrameMkLst>
        </pc:graphicFrameChg>
        <pc:graphicFrameChg chg="del">
          <ac:chgData name="Karolina Guillen" userId="c1c08796-a0be-47c6-af52-5d31fd96ec50" providerId="ADAL" clId="{48A8EBF7-5903-43A1-BA0C-CF4A8F8CA8D7}" dt="2023-09-27T17:37:11.728" v="44" actId="478"/>
          <ac:graphicFrameMkLst>
            <pc:docMk/>
            <pc:sldMk cId="451430938" sldId="2146846037"/>
            <ac:graphicFrameMk id="17" creationId="{B5503FAB-4E3C-86DA-9F26-DAB0B67B2A29}"/>
          </ac:graphicFrameMkLst>
        </pc:graphicFrameChg>
        <pc:graphicFrameChg chg="del">
          <ac:chgData name="Karolina Guillen" userId="c1c08796-a0be-47c6-af52-5d31fd96ec50" providerId="ADAL" clId="{48A8EBF7-5903-43A1-BA0C-CF4A8F8CA8D7}" dt="2023-09-27T17:37:11.728" v="44" actId="478"/>
          <ac:graphicFrameMkLst>
            <pc:docMk/>
            <pc:sldMk cId="451430938" sldId="2146846037"/>
            <ac:graphicFrameMk id="18" creationId="{C2E5D942-BE68-AD48-E064-E587AE5E7623}"/>
          </ac:graphicFrameMkLst>
        </pc:graphicFrameChg>
        <pc:cxnChg chg="add mod">
          <ac:chgData name="Karolina Guillen" userId="c1c08796-a0be-47c6-af52-5d31fd96ec50" providerId="ADAL" clId="{48A8EBF7-5903-43A1-BA0C-CF4A8F8CA8D7}" dt="2023-09-28T19:17:03.079" v="749"/>
          <ac:cxnSpMkLst>
            <pc:docMk/>
            <pc:sldMk cId="451430938" sldId="2146846037"/>
            <ac:cxnSpMk id="3" creationId="{5DFEA701-153B-1834-9965-E69A17EFD79F}"/>
          </ac:cxnSpMkLst>
        </pc:cxnChg>
        <pc:cxnChg chg="del">
          <ac:chgData name="Karolina Guillen" userId="c1c08796-a0be-47c6-af52-5d31fd96ec50" providerId="ADAL" clId="{48A8EBF7-5903-43A1-BA0C-CF4A8F8CA8D7}" dt="2023-09-28T19:17:02.833" v="748" actId="478"/>
          <ac:cxnSpMkLst>
            <pc:docMk/>
            <pc:sldMk cId="451430938" sldId="2146846037"/>
            <ac:cxnSpMk id="22" creationId="{7DD48CC8-EE90-6FDD-8B5F-BA6D08939AE1}"/>
          </ac:cxnSpMkLst>
        </pc:cxnChg>
      </pc:sldChg>
      <pc:sldChg chg="delSp modSp mod">
        <pc:chgData name="Karolina Guillen" userId="c1c08796-a0be-47c6-af52-5d31fd96ec50" providerId="ADAL" clId="{48A8EBF7-5903-43A1-BA0C-CF4A8F8CA8D7}" dt="2023-09-28T19:08:20.394" v="720" actId="20577"/>
        <pc:sldMkLst>
          <pc:docMk/>
          <pc:sldMk cId="2452001193" sldId="2146846038"/>
        </pc:sldMkLst>
        <pc:spChg chg="mod">
          <ac:chgData name="Karolina Guillen" userId="c1c08796-a0be-47c6-af52-5d31fd96ec50" providerId="ADAL" clId="{48A8EBF7-5903-43A1-BA0C-CF4A8F8CA8D7}" dt="2023-09-28T19:07:45.274" v="708" actId="20577"/>
          <ac:spMkLst>
            <pc:docMk/>
            <pc:sldMk cId="2452001193" sldId="2146846038"/>
            <ac:spMk id="4" creationId="{1BF894CE-5EB9-4BB3-F6C7-477E37F6A6AA}"/>
          </ac:spMkLst>
        </pc:spChg>
        <pc:spChg chg="mod">
          <ac:chgData name="Karolina Guillen" userId="c1c08796-a0be-47c6-af52-5d31fd96ec50" providerId="ADAL" clId="{48A8EBF7-5903-43A1-BA0C-CF4A8F8CA8D7}" dt="2023-09-28T19:08:20.394" v="720" actId="20577"/>
          <ac:spMkLst>
            <pc:docMk/>
            <pc:sldMk cId="2452001193" sldId="2146846038"/>
            <ac:spMk id="8" creationId="{F70A59F8-0811-1D40-9031-12E6DDCFED69}"/>
          </ac:spMkLst>
        </pc:spChg>
        <pc:spChg chg="mod">
          <ac:chgData name="Karolina Guillen" userId="c1c08796-a0be-47c6-af52-5d31fd96ec50" providerId="ADAL" clId="{48A8EBF7-5903-43A1-BA0C-CF4A8F8CA8D7}" dt="2023-09-28T19:07:21.706" v="706" actId="20577"/>
          <ac:spMkLst>
            <pc:docMk/>
            <pc:sldMk cId="2452001193" sldId="2146846038"/>
            <ac:spMk id="1024" creationId="{255A19A7-0FE1-FFD3-28C3-4F0F699A9E2A}"/>
          </ac:spMkLst>
        </pc:spChg>
        <pc:picChg chg="del">
          <ac:chgData name="Karolina Guillen" userId="c1c08796-a0be-47c6-af52-5d31fd96ec50" providerId="ADAL" clId="{48A8EBF7-5903-43A1-BA0C-CF4A8F8CA8D7}" dt="2023-09-28T19:07:57.443" v="709" actId="478"/>
          <ac:picMkLst>
            <pc:docMk/>
            <pc:sldMk cId="2452001193" sldId="2146846038"/>
            <ac:picMk id="3" creationId="{F3955CBC-E374-3B36-ECDB-D5A0104871F3}"/>
          </ac:picMkLst>
        </pc:picChg>
        <pc:picChg chg="del">
          <ac:chgData name="Karolina Guillen" userId="c1c08796-a0be-47c6-af52-5d31fd96ec50" providerId="ADAL" clId="{48A8EBF7-5903-43A1-BA0C-CF4A8F8CA8D7}" dt="2023-09-28T19:07:57.443" v="709" actId="478"/>
          <ac:picMkLst>
            <pc:docMk/>
            <pc:sldMk cId="2452001193" sldId="2146846038"/>
            <ac:picMk id="7" creationId="{6004FD63-A282-C287-31F5-90F73F8FA381}"/>
          </ac:picMkLst>
        </pc:picChg>
        <pc:picChg chg="del">
          <ac:chgData name="Karolina Guillen" userId="c1c08796-a0be-47c6-af52-5d31fd96ec50" providerId="ADAL" clId="{48A8EBF7-5903-43A1-BA0C-CF4A8F8CA8D7}" dt="2023-09-28T19:07:57.443" v="709" actId="478"/>
          <ac:picMkLst>
            <pc:docMk/>
            <pc:sldMk cId="2452001193" sldId="2146846038"/>
            <ac:picMk id="11" creationId="{4D5CF802-C896-08BC-60F6-FD67179BA176}"/>
          </ac:picMkLst>
        </pc:picChg>
        <pc:picChg chg="del">
          <ac:chgData name="Karolina Guillen" userId="c1c08796-a0be-47c6-af52-5d31fd96ec50" providerId="ADAL" clId="{48A8EBF7-5903-43A1-BA0C-CF4A8F8CA8D7}" dt="2023-09-28T19:07:57.443" v="709" actId="478"/>
          <ac:picMkLst>
            <pc:docMk/>
            <pc:sldMk cId="2452001193" sldId="2146846038"/>
            <ac:picMk id="13" creationId="{A993E501-E010-4F5D-5D2D-210CA67C8E69}"/>
          </ac:picMkLst>
        </pc:picChg>
        <pc:picChg chg="del">
          <ac:chgData name="Karolina Guillen" userId="c1c08796-a0be-47c6-af52-5d31fd96ec50" providerId="ADAL" clId="{48A8EBF7-5903-43A1-BA0C-CF4A8F8CA8D7}" dt="2023-09-28T19:07:57.443" v="709" actId="478"/>
          <ac:picMkLst>
            <pc:docMk/>
            <pc:sldMk cId="2452001193" sldId="2146846038"/>
            <ac:picMk id="15" creationId="{C6849D84-9358-9E02-54E3-E4B2BD88E4CB}"/>
          </ac:picMkLst>
        </pc:picChg>
        <pc:picChg chg="del">
          <ac:chgData name="Karolina Guillen" userId="c1c08796-a0be-47c6-af52-5d31fd96ec50" providerId="ADAL" clId="{48A8EBF7-5903-43A1-BA0C-CF4A8F8CA8D7}" dt="2023-09-28T19:07:57.443" v="709" actId="478"/>
          <ac:picMkLst>
            <pc:docMk/>
            <pc:sldMk cId="2452001193" sldId="2146846038"/>
            <ac:picMk id="16" creationId="{127BD1DF-AA14-E098-9E6A-C6198FF91F55}"/>
          </ac:picMkLst>
        </pc:picChg>
        <pc:picChg chg="del">
          <ac:chgData name="Karolina Guillen" userId="c1c08796-a0be-47c6-af52-5d31fd96ec50" providerId="ADAL" clId="{48A8EBF7-5903-43A1-BA0C-CF4A8F8CA8D7}" dt="2023-09-28T19:07:57.443" v="709" actId="478"/>
          <ac:picMkLst>
            <pc:docMk/>
            <pc:sldMk cId="2452001193" sldId="2146846038"/>
            <ac:picMk id="20" creationId="{02666FB4-A33F-2AA0-817E-82C69A9FD4F2}"/>
          </ac:picMkLst>
        </pc:picChg>
        <pc:picChg chg="del">
          <ac:chgData name="Karolina Guillen" userId="c1c08796-a0be-47c6-af52-5d31fd96ec50" providerId="ADAL" clId="{48A8EBF7-5903-43A1-BA0C-CF4A8F8CA8D7}" dt="2023-09-28T19:07:57.443" v="709" actId="478"/>
          <ac:picMkLst>
            <pc:docMk/>
            <pc:sldMk cId="2452001193" sldId="2146846038"/>
            <ac:picMk id="21" creationId="{79FD9982-982E-10C2-DB04-4A0038627E5A}"/>
          </ac:picMkLst>
        </pc:picChg>
        <pc:picChg chg="del">
          <ac:chgData name="Karolina Guillen" userId="c1c08796-a0be-47c6-af52-5d31fd96ec50" providerId="ADAL" clId="{48A8EBF7-5903-43A1-BA0C-CF4A8F8CA8D7}" dt="2023-09-28T19:07:57.443" v="709" actId="478"/>
          <ac:picMkLst>
            <pc:docMk/>
            <pc:sldMk cId="2452001193" sldId="2146846038"/>
            <ac:picMk id="24" creationId="{A4A36A70-8F85-2036-0B1E-2312B1C86932}"/>
          </ac:picMkLst>
        </pc:picChg>
        <pc:picChg chg="del">
          <ac:chgData name="Karolina Guillen" userId="c1c08796-a0be-47c6-af52-5d31fd96ec50" providerId="ADAL" clId="{48A8EBF7-5903-43A1-BA0C-CF4A8F8CA8D7}" dt="2023-09-28T19:07:57.443" v="709" actId="478"/>
          <ac:picMkLst>
            <pc:docMk/>
            <pc:sldMk cId="2452001193" sldId="2146846038"/>
            <ac:picMk id="26" creationId="{59320BD2-72DB-5D6F-E268-8E270BF85A7E}"/>
          </ac:picMkLst>
        </pc:picChg>
        <pc:picChg chg="del">
          <ac:chgData name="Karolina Guillen" userId="c1c08796-a0be-47c6-af52-5d31fd96ec50" providerId="ADAL" clId="{48A8EBF7-5903-43A1-BA0C-CF4A8F8CA8D7}" dt="2023-09-28T19:07:57.443" v="709" actId="478"/>
          <ac:picMkLst>
            <pc:docMk/>
            <pc:sldMk cId="2452001193" sldId="2146846038"/>
            <ac:picMk id="28" creationId="{7AD899A2-9CFC-3E70-837E-8A9FE7B28172}"/>
          </ac:picMkLst>
        </pc:picChg>
        <pc:picChg chg="del">
          <ac:chgData name="Karolina Guillen" userId="c1c08796-a0be-47c6-af52-5d31fd96ec50" providerId="ADAL" clId="{48A8EBF7-5903-43A1-BA0C-CF4A8F8CA8D7}" dt="2023-09-28T19:07:57.443" v="709" actId="478"/>
          <ac:picMkLst>
            <pc:docMk/>
            <pc:sldMk cId="2452001193" sldId="2146846038"/>
            <ac:picMk id="32" creationId="{813CDC72-8CFA-BF4D-9244-091EDF27C8FC}"/>
          </ac:picMkLst>
        </pc:picChg>
        <pc:picChg chg="del">
          <ac:chgData name="Karolina Guillen" userId="c1c08796-a0be-47c6-af52-5d31fd96ec50" providerId="ADAL" clId="{48A8EBF7-5903-43A1-BA0C-CF4A8F8CA8D7}" dt="2023-09-28T19:07:57.443" v="709" actId="478"/>
          <ac:picMkLst>
            <pc:docMk/>
            <pc:sldMk cId="2452001193" sldId="2146846038"/>
            <ac:picMk id="39" creationId="{28C5AA9E-8034-9F68-BDFE-DD51411AC5CA}"/>
          </ac:picMkLst>
        </pc:picChg>
        <pc:picChg chg="del">
          <ac:chgData name="Karolina Guillen" userId="c1c08796-a0be-47c6-af52-5d31fd96ec50" providerId="ADAL" clId="{48A8EBF7-5903-43A1-BA0C-CF4A8F8CA8D7}" dt="2023-09-28T19:07:57.443" v="709" actId="478"/>
          <ac:picMkLst>
            <pc:docMk/>
            <pc:sldMk cId="2452001193" sldId="2146846038"/>
            <ac:picMk id="40" creationId="{9A8AEC56-F3E6-AEF8-8763-A4086A1A509E}"/>
          </ac:picMkLst>
        </pc:picChg>
        <pc:picChg chg="del">
          <ac:chgData name="Karolina Guillen" userId="c1c08796-a0be-47c6-af52-5d31fd96ec50" providerId="ADAL" clId="{48A8EBF7-5903-43A1-BA0C-CF4A8F8CA8D7}" dt="2023-09-28T19:07:57.443" v="709" actId="478"/>
          <ac:picMkLst>
            <pc:docMk/>
            <pc:sldMk cId="2452001193" sldId="2146846038"/>
            <ac:picMk id="44" creationId="{EEB08279-6D32-3A50-C588-3C9E649AB0CA}"/>
          </ac:picMkLst>
        </pc:picChg>
        <pc:picChg chg="del">
          <ac:chgData name="Karolina Guillen" userId="c1c08796-a0be-47c6-af52-5d31fd96ec50" providerId="ADAL" clId="{48A8EBF7-5903-43A1-BA0C-CF4A8F8CA8D7}" dt="2023-09-28T19:07:57.443" v="709" actId="478"/>
          <ac:picMkLst>
            <pc:docMk/>
            <pc:sldMk cId="2452001193" sldId="2146846038"/>
            <ac:picMk id="45" creationId="{D5304891-D37E-9A78-459C-AA9F4A0229CB}"/>
          </ac:picMkLst>
        </pc:picChg>
        <pc:picChg chg="del">
          <ac:chgData name="Karolina Guillen" userId="c1c08796-a0be-47c6-af52-5d31fd96ec50" providerId="ADAL" clId="{48A8EBF7-5903-43A1-BA0C-CF4A8F8CA8D7}" dt="2023-09-28T19:07:57.443" v="709" actId="478"/>
          <ac:picMkLst>
            <pc:docMk/>
            <pc:sldMk cId="2452001193" sldId="2146846038"/>
            <ac:picMk id="48" creationId="{549A6B1C-CB40-664B-3D09-5101F9A9A970}"/>
          </ac:picMkLst>
        </pc:picChg>
        <pc:picChg chg="del">
          <ac:chgData name="Karolina Guillen" userId="c1c08796-a0be-47c6-af52-5d31fd96ec50" providerId="ADAL" clId="{48A8EBF7-5903-43A1-BA0C-CF4A8F8CA8D7}" dt="2023-09-28T19:07:57.443" v="709" actId="478"/>
          <ac:picMkLst>
            <pc:docMk/>
            <pc:sldMk cId="2452001193" sldId="2146846038"/>
            <ac:picMk id="49" creationId="{9EF1B25E-ECDB-DF88-9BEF-298349553C76}"/>
          </ac:picMkLst>
        </pc:picChg>
        <pc:picChg chg="del">
          <ac:chgData name="Karolina Guillen" userId="c1c08796-a0be-47c6-af52-5d31fd96ec50" providerId="ADAL" clId="{48A8EBF7-5903-43A1-BA0C-CF4A8F8CA8D7}" dt="2023-09-28T19:07:57.443" v="709" actId="478"/>
          <ac:picMkLst>
            <pc:docMk/>
            <pc:sldMk cId="2452001193" sldId="2146846038"/>
            <ac:picMk id="50" creationId="{9AFD8457-F558-B116-78DE-806C7244629D}"/>
          </ac:picMkLst>
        </pc:picChg>
        <pc:picChg chg="del">
          <ac:chgData name="Karolina Guillen" userId="c1c08796-a0be-47c6-af52-5d31fd96ec50" providerId="ADAL" clId="{48A8EBF7-5903-43A1-BA0C-CF4A8F8CA8D7}" dt="2023-09-28T19:07:57.443" v="709" actId="478"/>
          <ac:picMkLst>
            <pc:docMk/>
            <pc:sldMk cId="2452001193" sldId="2146846038"/>
            <ac:picMk id="52" creationId="{F6EE0966-4569-8698-AAB4-AC47D671CED9}"/>
          </ac:picMkLst>
        </pc:picChg>
        <pc:picChg chg="del">
          <ac:chgData name="Karolina Guillen" userId="c1c08796-a0be-47c6-af52-5d31fd96ec50" providerId="ADAL" clId="{48A8EBF7-5903-43A1-BA0C-CF4A8F8CA8D7}" dt="2023-09-28T19:07:57.443" v="709" actId="478"/>
          <ac:picMkLst>
            <pc:docMk/>
            <pc:sldMk cId="2452001193" sldId="2146846038"/>
            <ac:picMk id="53" creationId="{F916C6A0-412B-AE1C-F754-B70B5ABDBEB0}"/>
          </ac:picMkLst>
        </pc:picChg>
        <pc:picChg chg="del">
          <ac:chgData name="Karolina Guillen" userId="c1c08796-a0be-47c6-af52-5d31fd96ec50" providerId="ADAL" clId="{48A8EBF7-5903-43A1-BA0C-CF4A8F8CA8D7}" dt="2023-09-28T19:07:57.443" v="709" actId="478"/>
          <ac:picMkLst>
            <pc:docMk/>
            <pc:sldMk cId="2452001193" sldId="2146846038"/>
            <ac:picMk id="55" creationId="{C09E466E-BA2D-09FD-CAE1-ABB53D3AAF93}"/>
          </ac:picMkLst>
        </pc:picChg>
        <pc:picChg chg="del">
          <ac:chgData name="Karolina Guillen" userId="c1c08796-a0be-47c6-af52-5d31fd96ec50" providerId="ADAL" clId="{48A8EBF7-5903-43A1-BA0C-CF4A8F8CA8D7}" dt="2023-09-28T19:07:57.443" v="709" actId="478"/>
          <ac:picMkLst>
            <pc:docMk/>
            <pc:sldMk cId="2452001193" sldId="2146846038"/>
            <ac:picMk id="56" creationId="{00FA21C5-EBD1-74B5-EEF4-443978C5DC51}"/>
          </ac:picMkLst>
        </pc:picChg>
        <pc:picChg chg="del">
          <ac:chgData name="Karolina Guillen" userId="c1c08796-a0be-47c6-af52-5d31fd96ec50" providerId="ADAL" clId="{48A8EBF7-5903-43A1-BA0C-CF4A8F8CA8D7}" dt="2023-09-28T19:07:57.443" v="709" actId="478"/>
          <ac:picMkLst>
            <pc:docMk/>
            <pc:sldMk cId="2452001193" sldId="2146846038"/>
            <ac:picMk id="57" creationId="{116397B3-11B9-9FD5-A5CA-5D097A8483F8}"/>
          </ac:picMkLst>
        </pc:picChg>
        <pc:picChg chg="del">
          <ac:chgData name="Karolina Guillen" userId="c1c08796-a0be-47c6-af52-5d31fd96ec50" providerId="ADAL" clId="{48A8EBF7-5903-43A1-BA0C-CF4A8F8CA8D7}" dt="2023-09-28T19:07:57.443" v="709" actId="478"/>
          <ac:picMkLst>
            <pc:docMk/>
            <pc:sldMk cId="2452001193" sldId="2146846038"/>
            <ac:picMk id="58" creationId="{6240A3F8-CC31-9102-5816-5D208DDC5296}"/>
          </ac:picMkLst>
        </pc:picChg>
        <pc:picChg chg="del">
          <ac:chgData name="Karolina Guillen" userId="c1c08796-a0be-47c6-af52-5d31fd96ec50" providerId="ADAL" clId="{48A8EBF7-5903-43A1-BA0C-CF4A8F8CA8D7}" dt="2023-09-28T19:07:57.443" v="709" actId="478"/>
          <ac:picMkLst>
            <pc:docMk/>
            <pc:sldMk cId="2452001193" sldId="2146846038"/>
            <ac:picMk id="61" creationId="{3BC6D255-AF57-F46F-2AE7-ABFA5CEF089B}"/>
          </ac:picMkLst>
        </pc:picChg>
        <pc:picChg chg="del">
          <ac:chgData name="Karolina Guillen" userId="c1c08796-a0be-47c6-af52-5d31fd96ec50" providerId="ADAL" clId="{48A8EBF7-5903-43A1-BA0C-CF4A8F8CA8D7}" dt="2023-09-28T19:07:57.443" v="709" actId="478"/>
          <ac:picMkLst>
            <pc:docMk/>
            <pc:sldMk cId="2452001193" sldId="2146846038"/>
            <ac:picMk id="62" creationId="{BC5664CD-0D8E-DD8A-A82E-52FD6E3400E5}"/>
          </ac:picMkLst>
        </pc:picChg>
        <pc:picChg chg="del">
          <ac:chgData name="Karolina Guillen" userId="c1c08796-a0be-47c6-af52-5d31fd96ec50" providerId="ADAL" clId="{48A8EBF7-5903-43A1-BA0C-CF4A8F8CA8D7}" dt="2023-09-28T19:07:57.443" v="709" actId="478"/>
          <ac:picMkLst>
            <pc:docMk/>
            <pc:sldMk cId="2452001193" sldId="2146846038"/>
            <ac:picMk id="1028" creationId="{179CAC9D-BC6C-A320-EE2E-B2462577685A}"/>
          </ac:picMkLst>
        </pc:picChg>
        <pc:picChg chg="del">
          <ac:chgData name="Karolina Guillen" userId="c1c08796-a0be-47c6-af52-5d31fd96ec50" providerId="ADAL" clId="{48A8EBF7-5903-43A1-BA0C-CF4A8F8CA8D7}" dt="2023-09-28T19:07:57.443" v="709" actId="478"/>
          <ac:picMkLst>
            <pc:docMk/>
            <pc:sldMk cId="2452001193" sldId="2146846038"/>
            <ac:picMk id="1036" creationId="{FF2D0456-4472-CE99-3B77-16C12064C16E}"/>
          </ac:picMkLst>
        </pc:picChg>
        <pc:picChg chg="del">
          <ac:chgData name="Karolina Guillen" userId="c1c08796-a0be-47c6-af52-5d31fd96ec50" providerId="ADAL" clId="{48A8EBF7-5903-43A1-BA0C-CF4A8F8CA8D7}" dt="2023-09-28T19:07:57.443" v="709" actId="478"/>
          <ac:picMkLst>
            <pc:docMk/>
            <pc:sldMk cId="2452001193" sldId="2146846038"/>
            <ac:picMk id="1044" creationId="{933BA4B8-F0AB-4390-08B1-DA79645BF79B}"/>
          </ac:picMkLst>
        </pc:picChg>
        <pc:picChg chg="del">
          <ac:chgData name="Karolina Guillen" userId="c1c08796-a0be-47c6-af52-5d31fd96ec50" providerId="ADAL" clId="{48A8EBF7-5903-43A1-BA0C-CF4A8F8CA8D7}" dt="2023-09-28T19:07:57.443" v="709" actId="478"/>
          <ac:picMkLst>
            <pc:docMk/>
            <pc:sldMk cId="2452001193" sldId="2146846038"/>
            <ac:picMk id="1046" creationId="{687AF12D-676D-03FA-21F1-FFB7CB725D46}"/>
          </ac:picMkLst>
        </pc:picChg>
      </pc:sldChg>
      <pc:sldChg chg="addSp delSp modSp mod">
        <pc:chgData name="Karolina Guillen" userId="c1c08796-a0be-47c6-af52-5d31fd96ec50" providerId="ADAL" clId="{48A8EBF7-5903-43A1-BA0C-CF4A8F8CA8D7}" dt="2023-10-05T17:21:05.777" v="1452" actId="1076"/>
        <pc:sldMkLst>
          <pc:docMk/>
          <pc:sldMk cId="1607188376" sldId="2146846039"/>
        </pc:sldMkLst>
        <pc:spChg chg="del">
          <ac:chgData name="Karolina Guillen" userId="c1c08796-a0be-47c6-af52-5d31fd96ec50" providerId="ADAL" clId="{48A8EBF7-5903-43A1-BA0C-CF4A8F8CA8D7}" dt="2023-09-28T19:24:31.190" v="803" actId="478"/>
          <ac:spMkLst>
            <pc:docMk/>
            <pc:sldMk cId="1607188376" sldId="2146846039"/>
            <ac:spMk id="3" creationId="{32292698-4F0C-354D-656B-28ACE73F357C}"/>
          </ac:spMkLst>
        </pc:spChg>
        <pc:spChg chg="mod">
          <ac:chgData name="Karolina Guillen" userId="c1c08796-a0be-47c6-af52-5d31fd96ec50" providerId="ADAL" clId="{48A8EBF7-5903-43A1-BA0C-CF4A8F8CA8D7}" dt="2023-10-05T17:21:05.777" v="1452" actId="1076"/>
          <ac:spMkLst>
            <pc:docMk/>
            <pc:sldMk cId="1607188376" sldId="2146846039"/>
            <ac:spMk id="4" creationId="{1BF894CE-5EB9-4BB3-F6C7-477E37F6A6AA}"/>
          </ac:spMkLst>
        </pc:spChg>
        <pc:spChg chg="del mod">
          <ac:chgData name="Karolina Guillen" userId="c1c08796-a0be-47c6-af52-5d31fd96ec50" providerId="ADAL" clId="{48A8EBF7-5903-43A1-BA0C-CF4A8F8CA8D7}" dt="2023-10-05T17:21:02.776" v="1451" actId="478"/>
          <ac:spMkLst>
            <pc:docMk/>
            <pc:sldMk cId="1607188376" sldId="2146846039"/>
            <ac:spMk id="6" creationId="{652C8A5E-EC15-2909-0330-15FD9215C7E3}"/>
          </ac:spMkLst>
        </pc:spChg>
        <pc:spChg chg="add del mod">
          <ac:chgData name="Karolina Guillen" userId="c1c08796-a0be-47c6-af52-5d31fd96ec50" providerId="ADAL" clId="{48A8EBF7-5903-43A1-BA0C-CF4A8F8CA8D7}" dt="2023-09-28T19:24:28.918" v="802" actId="478"/>
          <ac:spMkLst>
            <pc:docMk/>
            <pc:sldMk cId="1607188376" sldId="2146846039"/>
            <ac:spMk id="7" creationId="{7467B93E-9C31-911B-3BC9-5DBF52A60024}"/>
          </ac:spMkLst>
        </pc:spChg>
        <pc:spChg chg="add mod">
          <ac:chgData name="Karolina Guillen" userId="c1c08796-a0be-47c6-af52-5d31fd96ec50" providerId="ADAL" clId="{48A8EBF7-5903-43A1-BA0C-CF4A8F8CA8D7}" dt="2023-09-28T19:24:43.508" v="806"/>
          <ac:spMkLst>
            <pc:docMk/>
            <pc:sldMk cId="1607188376" sldId="2146846039"/>
            <ac:spMk id="10" creationId="{ED317C4E-4DC9-73D3-EA7C-BCB4BBF7DA2C}"/>
          </ac:spMkLst>
        </pc:spChg>
        <pc:spChg chg="del">
          <ac:chgData name="Karolina Guillen" userId="c1c08796-a0be-47c6-af52-5d31fd96ec50" providerId="ADAL" clId="{48A8EBF7-5903-43A1-BA0C-CF4A8F8CA8D7}" dt="2023-09-27T17:37:59.576" v="51" actId="478"/>
          <ac:spMkLst>
            <pc:docMk/>
            <pc:sldMk cId="1607188376" sldId="2146846039"/>
            <ac:spMk id="12" creationId="{9A51CD39-C072-2D91-2484-E476E8FEAC9B}"/>
          </ac:spMkLst>
        </pc:spChg>
        <pc:spChg chg="del">
          <ac:chgData name="Karolina Guillen" userId="c1c08796-a0be-47c6-af52-5d31fd96ec50" providerId="ADAL" clId="{48A8EBF7-5903-43A1-BA0C-CF4A8F8CA8D7}" dt="2023-09-27T17:37:59.576" v="51" actId="478"/>
          <ac:spMkLst>
            <pc:docMk/>
            <pc:sldMk cId="1607188376" sldId="2146846039"/>
            <ac:spMk id="14" creationId="{BD42ECB3-CDA2-6DA3-7613-CE226F6A671A}"/>
          </ac:spMkLst>
        </pc:spChg>
        <pc:spChg chg="del">
          <ac:chgData name="Karolina Guillen" userId="c1c08796-a0be-47c6-af52-5d31fd96ec50" providerId="ADAL" clId="{48A8EBF7-5903-43A1-BA0C-CF4A8F8CA8D7}" dt="2023-09-27T17:37:59.576" v="51" actId="478"/>
          <ac:spMkLst>
            <pc:docMk/>
            <pc:sldMk cId="1607188376" sldId="2146846039"/>
            <ac:spMk id="15" creationId="{CB80CD3E-3D0F-D297-1A94-D69B914F9690}"/>
          </ac:spMkLst>
        </pc:spChg>
        <pc:spChg chg="add mod">
          <ac:chgData name="Karolina Guillen" userId="c1c08796-a0be-47c6-af52-5d31fd96ec50" providerId="ADAL" clId="{48A8EBF7-5903-43A1-BA0C-CF4A8F8CA8D7}" dt="2023-09-28T19:23:51.131" v="790" actId="20577"/>
          <ac:spMkLst>
            <pc:docMk/>
            <pc:sldMk cId="1607188376" sldId="2146846039"/>
            <ac:spMk id="18" creationId="{71954A34-9FF6-64E5-3354-74DB17BFD7BE}"/>
          </ac:spMkLst>
        </pc:spChg>
        <pc:spChg chg="mod">
          <ac:chgData name="Karolina Guillen" userId="c1c08796-a0be-47c6-af52-5d31fd96ec50" providerId="ADAL" clId="{48A8EBF7-5903-43A1-BA0C-CF4A8F8CA8D7}" dt="2023-09-28T19:23:39.821" v="786" actId="20577"/>
          <ac:spMkLst>
            <pc:docMk/>
            <pc:sldMk cId="1607188376" sldId="2146846039"/>
            <ac:spMk id="20" creationId="{DE4D8C88-8B85-F022-8EF1-91F71ABCB11F}"/>
          </ac:spMkLst>
        </pc:spChg>
        <pc:spChg chg="add mod">
          <ac:chgData name="Karolina Guillen" userId="c1c08796-a0be-47c6-af52-5d31fd96ec50" providerId="ADAL" clId="{48A8EBF7-5903-43A1-BA0C-CF4A8F8CA8D7}" dt="2023-09-27T17:37:59.911" v="52"/>
          <ac:spMkLst>
            <pc:docMk/>
            <pc:sldMk cId="1607188376" sldId="2146846039"/>
            <ac:spMk id="23" creationId="{55CC148A-528B-1A84-A1F2-12C41FEC8E62}"/>
          </ac:spMkLst>
        </pc:spChg>
        <pc:spChg chg="add mod">
          <ac:chgData name="Karolina Guillen" userId="c1c08796-a0be-47c6-af52-5d31fd96ec50" providerId="ADAL" clId="{48A8EBF7-5903-43A1-BA0C-CF4A8F8CA8D7}" dt="2023-09-27T17:37:59.911" v="52"/>
          <ac:spMkLst>
            <pc:docMk/>
            <pc:sldMk cId="1607188376" sldId="2146846039"/>
            <ac:spMk id="24" creationId="{50C94EAB-7F08-1878-BF3B-60134710D563}"/>
          </ac:spMkLst>
        </pc:spChg>
        <pc:spChg chg="add mod">
          <ac:chgData name="Karolina Guillen" userId="c1c08796-a0be-47c6-af52-5d31fd96ec50" providerId="ADAL" clId="{48A8EBF7-5903-43A1-BA0C-CF4A8F8CA8D7}" dt="2023-09-28T19:23:58.249" v="793" actId="207"/>
          <ac:spMkLst>
            <pc:docMk/>
            <pc:sldMk cId="1607188376" sldId="2146846039"/>
            <ac:spMk id="25" creationId="{787925D7-68C5-6802-1992-200DF3EAD063}"/>
          </ac:spMkLst>
        </pc:spChg>
        <pc:spChg chg="add mod">
          <ac:chgData name="Karolina Guillen" userId="c1c08796-a0be-47c6-af52-5d31fd96ec50" providerId="ADAL" clId="{48A8EBF7-5903-43A1-BA0C-CF4A8F8CA8D7}" dt="2023-09-28T19:24:10.665" v="798" actId="207"/>
          <ac:spMkLst>
            <pc:docMk/>
            <pc:sldMk cId="1607188376" sldId="2146846039"/>
            <ac:spMk id="26" creationId="{8A8E9A4D-E8F3-50CD-5371-D727ED26E1A3}"/>
          </ac:spMkLst>
        </pc:spChg>
        <pc:spChg chg="add mod">
          <ac:chgData name="Karolina Guillen" userId="c1c08796-a0be-47c6-af52-5d31fd96ec50" providerId="ADAL" clId="{48A8EBF7-5903-43A1-BA0C-CF4A8F8CA8D7}" dt="2023-09-28T19:23:48.327" v="788" actId="207"/>
          <ac:spMkLst>
            <pc:docMk/>
            <pc:sldMk cId="1607188376" sldId="2146846039"/>
            <ac:spMk id="27" creationId="{0A0E04A9-F5EA-4994-3469-50EB466A0B29}"/>
          </ac:spMkLst>
        </pc:spChg>
        <pc:spChg chg="add mod">
          <ac:chgData name="Karolina Guillen" userId="c1c08796-a0be-47c6-af52-5d31fd96ec50" providerId="ADAL" clId="{48A8EBF7-5903-43A1-BA0C-CF4A8F8CA8D7}" dt="2023-09-28T19:23:48.327" v="788" actId="207"/>
          <ac:spMkLst>
            <pc:docMk/>
            <pc:sldMk cId="1607188376" sldId="2146846039"/>
            <ac:spMk id="28" creationId="{6727C64D-C28E-40B7-0F7C-716EA7DB7EEE}"/>
          </ac:spMkLst>
        </pc:spChg>
        <pc:spChg chg="add mod">
          <ac:chgData name="Karolina Guillen" userId="c1c08796-a0be-47c6-af52-5d31fd96ec50" providerId="ADAL" clId="{48A8EBF7-5903-43A1-BA0C-CF4A8F8CA8D7}" dt="2023-09-28T19:24:23.496" v="801" actId="207"/>
          <ac:spMkLst>
            <pc:docMk/>
            <pc:sldMk cId="1607188376" sldId="2146846039"/>
            <ac:spMk id="51" creationId="{78FD1B81-1CEC-E55D-9A4C-BAF4C4BC85E8}"/>
          </ac:spMkLst>
        </pc:spChg>
        <pc:spChg chg="add mod">
          <ac:chgData name="Karolina Guillen" userId="c1c08796-a0be-47c6-af52-5d31fd96ec50" providerId="ADAL" clId="{48A8EBF7-5903-43A1-BA0C-CF4A8F8CA8D7}" dt="2023-09-28T19:24:23.496" v="801" actId="207"/>
          <ac:spMkLst>
            <pc:docMk/>
            <pc:sldMk cId="1607188376" sldId="2146846039"/>
            <ac:spMk id="52" creationId="{1EE7D032-F057-D2F8-35F6-CE9EB1A58C45}"/>
          </ac:spMkLst>
        </pc:spChg>
        <pc:spChg chg="add mod">
          <ac:chgData name="Karolina Guillen" userId="c1c08796-a0be-47c6-af52-5d31fd96ec50" providerId="ADAL" clId="{48A8EBF7-5903-43A1-BA0C-CF4A8F8CA8D7}" dt="2023-09-28T19:24:23.496" v="801" actId="207"/>
          <ac:spMkLst>
            <pc:docMk/>
            <pc:sldMk cId="1607188376" sldId="2146846039"/>
            <ac:spMk id="53" creationId="{EB8A272E-5465-16B5-AAD0-9A494866021C}"/>
          </ac:spMkLst>
        </pc:spChg>
        <pc:spChg chg="add mod">
          <ac:chgData name="Karolina Guillen" userId="c1c08796-a0be-47c6-af52-5d31fd96ec50" providerId="ADAL" clId="{48A8EBF7-5903-43A1-BA0C-CF4A8F8CA8D7}" dt="2023-09-28T19:24:23.496" v="801" actId="207"/>
          <ac:spMkLst>
            <pc:docMk/>
            <pc:sldMk cId="1607188376" sldId="2146846039"/>
            <ac:spMk id="54" creationId="{74C49720-78B4-F462-16FA-C8F1AB0FA048}"/>
          </ac:spMkLst>
        </pc:spChg>
        <pc:spChg chg="add mod">
          <ac:chgData name="Karolina Guillen" userId="c1c08796-a0be-47c6-af52-5d31fd96ec50" providerId="ADAL" clId="{48A8EBF7-5903-43A1-BA0C-CF4A8F8CA8D7}" dt="2023-09-28T19:24:23.496" v="801" actId="207"/>
          <ac:spMkLst>
            <pc:docMk/>
            <pc:sldMk cId="1607188376" sldId="2146846039"/>
            <ac:spMk id="55" creationId="{420884C2-2CCD-777E-B702-F1BECB70B54F}"/>
          </ac:spMkLst>
        </pc:spChg>
        <pc:spChg chg="add mod">
          <ac:chgData name="Karolina Guillen" userId="c1c08796-a0be-47c6-af52-5d31fd96ec50" providerId="ADAL" clId="{48A8EBF7-5903-43A1-BA0C-CF4A8F8CA8D7}" dt="2023-09-28T19:24:23.496" v="801" actId="207"/>
          <ac:spMkLst>
            <pc:docMk/>
            <pc:sldMk cId="1607188376" sldId="2146846039"/>
            <ac:spMk id="56" creationId="{48F60BEE-37B5-57E3-4A30-B611D2A8A722}"/>
          </ac:spMkLst>
        </pc:spChg>
        <pc:spChg chg="add mod">
          <ac:chgData name="Karolina Guillen" userId="c1c08796-a0be-47c6-af52-5d31fd96ec50" providerId="ADAL" clId="{48A8EBF7-5903-43A1-BA0C-CF4A8F8CA8D7}" dt="2023-09-27T17:37:59.911" v="52"/>
          <ac:spMkLst>
            <pc:docMk/>
            <pc:sldMk cId="1607188376" sldId="2146846039"/>
            <ac:spMk id="57" creationId="{7B017ECA-2A59-A884-3232-ECDCA369C283}"/>
          </ac:spMkLst>
        </pc:spChg>
        <pc:graphicFrameChg chg="del">
          <ac:chgData name="Karolina Guillen" userId="c1c08796-a0be-47c6-af52-5d31fd96ec50" providerId="ADAL" clId="{48A8EBF7-5903-43A1-BA0C-CF4A8F8CA8D7}" dt="2023-09-27T17:37:59.576" v="51" actId="478"/>
          <ac:graphicFrameMkLst>
            <pc:docMk/>
            <pc:sldMk cId="1607188376" sldId="2146846039"/>
            <ac:graphicFrameMk id="10" creationId="{7C334CF5-3AB7-E297-75A0-693299082591}"/>
          </ac:graphicFrameMkLst>
        </pc:graphicFrameChg>
        <pc:graphicFrameChg chg="del">
          <ac:chgData name="Karolina Guillen" userId="c1c08796-a0be-47c6-af52-5d31fd96ec50" providerId="ADAL" clId="{48A8EBF7-5903-43A1-BA0C-CF4A8F8CA8D7}" dt="2023-09-27T17:37:59.576" v="51" actId="478"/>
          <ac:graphicFrameMkLst>
            <pc:docMk/>
            <pc:sldMk cId="1607188376" sldId="2146846039"/>
            <ac:graphicFrameMk id="11" creationId="{8EF1E6A3-267D-2580-2D35-C51EA7B67C54}"/>
          </ac:graphicFrameMkLst>
        </pc:graphicFrameChg>
        <pc:graphicFrameChg chg="del">
          <ac:chgData name="Karolina Guillen" userId="c1c08796-a0be-47c6-af52-5d31fd96ec50" providerId="ADAL" clId="{48A8EBF7-5903-43A1-BA0C-CF4A8F8CA8D7}" dt="2023-09-27T17:37:59.576" v="51" actId="478"/>
          <ac:graphicFrameMkLst>
            <pc:docMk/>
            <pc:sldMk cId="1607188376" sldId="2146846039"/>
            <ac:graphicFrameMk id="16" creationId="{F1718C55-225C-6D5B-C6B0-8AAF4238A641}"/>
          </ac:graphicFrameMkLst>
        </pc:graphicFrameChg>
        <pc:graphicFrameChg chg="del">
          <ac:chgData name="Karolina Guillen" userId="c1c08796-a0be-47c6-af52-5d31fd96ec50" providerId="ADAL" clId="{48A8EBF7-5903-43A1-BA0C-CF4A8F8CA8D7}" dt="2023-09-27T17:37:59.576" v="51" actId="478"/>
          <ac:graphicFrameMkLst>
            <pc:docMk/>
            <pc:sldMk cId="1607188376" sldId="2146846039"/>
            <ac:graphicFrameMk id="17" creationId="{82FFD21E-BAC6-0674-537B-D841DC061E12}"/>
          </ac:graphicFrameMkLst>
        </pc:graphicFrameChg>
        <pc:graphicFrameChg chg="add mod">
          <ac:chgData name="Karolina Guillen" userId="c1c08796-a0be-47c6-af52-5d31fd96ec50" providerId="ADAL" clId="{48A8EBF7-5903-43A1-BA0C-CF4A8F8CA8D7}" dt="2023-10-05T17:20:59.175" v="1450" actId="1035"/>
          <ac:graphicFrameMkLst>
            <pc:docMk/>
            <pc:sldMk cId="1607188376" sldId="2146846039"/>
            <ac:graphicFrameMk id="19" creationId="{62330414-DD60-E422-675A-9526C0CA58E9}"/>
          </ac:graphicFrameMkLst>
        </pc:graphicFrameChg>
        <pc:picChg chg="add del mod">
          <ac:chgData name="Karolina Guillen" userId="c1c08796-a0be-47c6-af52-5d31fd96ec50" providerId="ADAL" clId="{48A8EBF7-5903-43A1-BA0C-CF4A8F8CA8D7}" dt="2023-09-28T19:24:15.450" v="799" actId="478"/>
          <ac:picMkLst>
            <pc:docMk/>
            <pc:sldMk cId="1607188376" sldId="2146846039"/>
            <ac:picMk id="33" creationId="{CEC166A2-6175-B1C7-B165-5C951FA357C0}"/>
          </ac:picMkLst>
        </pc:picChg>
        <pc:picChg chg="add del mod">
          <ac:chgData name="Karolina Guillen" userId="c1c08796-a0be-47c6-af52-5d31fd96ec50" providerId="ADAL" clId="{48A8EBF7-5903-43A1-BA0C-CF4A8F8CA8D7}" dt="2023-09-28T19:24:15.450" v="799" actId="478"/>
          <ac:picMkLst>
            <pc:docMk/>
            <pc:sldMk cId="1607188376" sldId="2146846039"/>
            <ac:picMk id="34" creationId="{FCB57203-8023-E5EA-DB27-060C66F06085}"/>
          </ac:picMkLst>
        </pc:picChg>
        <pc:picChg chg="add del mod">
          <ac:chgData name="Karolina Guillen" userId="c1c08796-a0be-47c6-af52-5d31fd96ec50" providerId="ADAL" clId="{48A8EBF7-5903-43A1-BA0C-CF4A8F8CA8D7}" dt="2023-09-28T19:24:15.450" v="799" actId="478"/>
          <ac:picMkLst>
            <pc:docMk/>
            <pc:sldMk cId="1607188376" sldId="2146846039"/>
            <ac:picMk id="35" creationId="{2061A305-3419-68CB-F5E0-60D5D55FB603}"/>
          </ac:picMkLst>
        </pc:picChg>
        <pc:picChg chg="add del mod">
          <ac:chgData name="Karolina Guillen" userId="c1c08796-a0be-47c6-af52-5d31fd96ec50" providerId="ADAL" clId="{48A8EBF7-5903-43A1-BA0C-CF4A8F8CA8D7}" dt="2023-09-28T19:24:15.450" v="799" actId="478"/>
          <ac:picMkLst>
            <pc:docMk/>
            <pc:sldMk cId="1607188376" sldId="2146846039"/>
            <ac:picMk id="36" creationId="{DFA8CA84-3577-5FBE-58CD-9F9D08756CC8}"/>
          </ac:picMkLst>
        </pc:picChg>
        <pc:picChg chg="add del mod">
          <ac:chgData name="Karolina Guillen" userId="c1c08796-a0be-47c6-af52-5d31fd96ec50" providerId="ADAL" clId="{48A8EBF7-5903-43A1-BA0C-CF4A8F8CA8D7}" dt="2023-09-28T19:24:15.450" v="799" actId="478"/>
          <ac:picMkLst>
            <pc:docMk/>
            <pc:sldMk cId="1607188376" sldId="2146846039"/>
            <ac:picMk id="37" creationId="{E7A70239-8A56-00EF-5831-075EF977EB06}"/>
          </ac:picMkLst>
        </pc:picChg>
        <pc:picChg chg="add del mod">
          <ac:chgData name="Karolina Guillen" userId="c1c08796-a0be-47c6-af52-5d31fd96ec50" providerId="ADAL" clId="{48A8EBF7-5903-43A1-BA0C-CF4A8F8CA8D7}" dt="2023-09-28T19:24:15.450" v="799" actId="478"/>
          <ac:picMkLst>
            <pc:docMk/>
            <pc:sldMk cId="1607188376" sldId="2146846039"/>
            <ac:picMk id="38" creationId="{A60D239C-5E0F-5D60-905E-6140CA8812ED}"/>
          </ac:picMkLst>
        </pc:picChg>
        <pc:picChg chg="add del mod">
          <ac:chgData name="Karolina Guillen" userId="c1c08796-a0be-47c6-af52-5d31fd96ec50" providerId="ADAL" clId="{48A8EBF7-5903-43A1-BA0C-CF4A8F8CA8D7}" dt="2023-09-28T19:24:15.450" v="799" actId="478"/>
          <ac:picMkLst>
            <pc:docMk/>
            <pc:sldMk cId="1607188376" sldId="2146846039"/>
            <ac:picMk id="39" creationId="{BB37D9F1-819C-68CB-4F2C-0FF1AAF2F282}"/>
          </ac:picMkLst>
        </pc:picChg>
        <pc:picChg chg="add del mod">
          <ac:chgData name="Karolina Guillen" userId="c1c08796-a0be-47c6-af52-5d31fd96ec50" providerId="ADAL" clId="{48A8EBF7-5903-43A1-BA0C-CF4A8F8CA8D7}" dt="2023-09-28T19:24:15.450" v="799" actId="478"/>
          <ac:picMkLst>
            <pc:docMk/>
            <pc:sldMk cId="1607188376" sldId="2146846039"/>
            <ac:picMk id="40" creationId="{D28418B1-75FB-194E-3A6B-BFC6C7A44EE2}"/>
          </ac:picMkLst>
        </pc:picChg>
        <pc:picChg chg="add del mod">
          <ac:chgData name="Karolina Guillen" userId="c1c08796-a0be-47c6-af52-5d31fd96ec50" providerId="ADAL" clId="{48A8EBF7-5903-43A1-BA0C-CF4A8F8CA8D7}" dt="2023-09-28T19:24:15.450" v="799" actId="478"/>
          <ac:picMkLst>
            <pc:docMk/>
            <pc:sldMk cId="1607188376" sldId="2146846039"/>
            <ac:picMk id="41" creationId="{654B821A-173A-CB80-F087-79860E77C10E}"/>
          </ac:picMkLst>
        </pc:picChg>
        <pc:picChg chg="add del mod">
          <ac:chgData name="Karolina Guillen" userId="c1c08796-a0be-47c6-af52-5d31fd96ec50" providerId="ADAL" clId="{48A8EBF7-5903-43A1-BA0C-CF4A8F8CA8D7}" dt="2023-09-28T19:24:17" v="800" actId="478"/>
          <ac:picMkLst>
            <pc:docMk/>
            <pc:sldMk cId="1607188376" sldId="2146846039"/>
            <ac:picMk id="42" creationId="{098FE147-A951-5EF2-D3F1-AD5328D162D1}"/>
          </ac:picMkLst>
        </pc:picChg>
        <pc:picChg chg="add del mod">
          <ac:chgData name="Karolina Guillen" userId="c1c08796-a0be-47c6-af52-5d31fd96ec50" providerId="ADAL" clId="{48A8EBF7-5903-43A1-BA0C-CF4A8F8CA8D7}" dt="2023-09-28T19:24:15.450" v="799" actId="478"/>
          <ac:picMkLst>
            <pc:docMk/>
            <pc:sldMk cId="1607188376" sldId="2146846039"/>
            <ac:picMk id="43" creationId="{E2FABFC0-4BA9-9350-A781-E1DCB64C9996}"/>
          </ac:picMkLst>
        </pc:picChg>
        <pc:picChg chg="add del mod">
          <ac:chgData name="Karolina Guillen" userId="c1c08796-a0be-47c6-af52-5d31fd96ec50" providerId="ADAL" clId="{48A8EBF7-5903-43A1-BA0C-CF4A8F8CA8D7}" dt="2023-09-28T19:24:15.450" v="799" actId="478"/>
          <ac:picMkLst>
            <pc:docMk/>
            <pc:sldMk cId="1607188376" sldId="2146846039"/>
            <ac:picMk id="44" creationId="{9EE5AF6B-DCC6-E88A-0AF2-12595CE58F53}"/>
          </ac:picMkLst>
        </pc:picChg>
        <pc:picChg chg="add del mod">
          <ac:chgData name="Karolina Guillen" userId="c1c08796-a0be-47c6-af52-5d31fd96ec50" providerId="ADAL" clId="{48A8EBF7-5903-43A1-BA0C-CF4A8F8CA8D7}" dt="2023-09-28T19:24:15.450" v="799" actId="478"/>
          <ac:picMkLst>
            <pc:docMk/>
            <pc:sldMk cId="1607188376" sldId="2146846039"/>
            <ac:picMk id="45" creationId="{3A0AEF97-162F-D07E-BCD4-41E62482A03B}"/>
          </ac:picMkLst>
        </pc:picChg>
        <pc:picChg chg="add del mod">
          <ac:chgData name="Karolina Guillen" userId="c1c08796-a0be-47c6-af52-5d31fd96ec50" providerId="ADAL" clId="{48A8EBF7-5903-43A1-BA0C-CF4A8F8CA8D7}" dt="2023-09-28T19:24:15.450" v="799" actId="478"/>
          <ac:picMkLst>
            <pc:docMk/>
            <pc:sldMk cId="1607188376" sldId="2146846039"/>
            <ac:picMk id="46" creationId="{E2C8C8F9-7E5F-F87C-A1D0-80824C2CA92E}"/>
          </ac:picMkLst>
        </pc:picChg>
        <pc:picChg chg="add del mod">
          <ac:chgData name="Karolina Guillen" userId="c1c08796-a0be-47c6-af52-5d31fd96ec50" providerId="ADAL" clId="{48A8EBF7-5903-43A1-BA0C-CF4A8F8CA8D7}" dt="2023-09-28T19:24:15.450" v="799" actId="478"/>
          <ac:picMkLst>
            <pc:docMk/>
            <pc:sldMk cId="1607188376" sldId="2146846039"/>
            <ac:picMk id="47" creationId="{145193A2-7A08-F58E-69E2-E388B9E5F95E}"/>
          </ac:picMkLst>
        </pc:picChg>
        <pc:picChg chg="add del mod">
          <ac:chgData name="Karolina Guillen" userId="c1c08796-a0be-47c6-af52-5d31fd96ec50" providerId="ADAL" clId="{48A8EBF7-5903-43A1-BA0C-CF4A8F8CA8D7}" dt="2023-09-28T19:24:15.450" v="799" actId="478"/>
          <ac:picMkLst>
            <pc:docMk/>
            <pc:sldMk cId="1607188376" sldId="2146846039"/>
            <ac:picMk id="48" creationId="{86A98F25-2FEA-06C0-346E-954DADAC6A6D}"/>
          </ac:picMkLst>
        </pc:picChg>
        <pc:picChg chg="add del mod">
          <ac:chgData name="Karolina Guillen" userId="c1c08796-a0be-47c6-af52-5d31fd96ec50" providerId="ADAL" clId="{48A8EBF7-5903-43A1-BA0C-CF4A8F8CA8D7}" dt="2023-09-28T19:24:15.450" v="799" actId="478"/>
          <ac:picMkLst>
            <pc:docMk/>
            <pc:sldMk cId="1607188376" sldId="2146846039"/>
            <ac:picMk id="49" creationId="{A9AD48D9-3ACC-FF23-9D6C-9BF98EF4ADC4}"/>
          </ac:picMkLst>
        </pc:picChg>
        <pc:picChg chg="add del mod">
          <ac:chgData name="Karolina Guillen" userId="c1c08796-a0be-47c6-af52-5d31fd96ec50" providerId="ADAL" clId="{48A8EBF7-5903-43A1-BA0C-CF4A8F8CA8D7}" dt="2023-09-28T19:24:15.450" v="799" actId="478"/>
          <ac:picMkLst>
            <pc:docMk/>
            <pc:sldMk cId="1607188376" sldId="2146846039"/>
            <ac:picMk id="50" creationId="{9A4555CD-9F51-BE8B-9E37-30245A3D6F36}"/>
          </ac:picMkLst>
        </pc:picChg>
        <pc:picChg chg="mod">
          <ac:chgData name="Karolina Guillen" userId="c1c08796-a0be-47c6-af52-5d31fd96ec50" providerId="ADAL" clId="{48A8EBF7-5903-43A1-BA0C-CF4A8F8CA8D7}" dt="2023-10-05T13:34:30.096" v="1105" actId="1076"/>
          <ac:picMkLst>
            <pc:docMk/>
            <pc:sldMk cId="1607188376" sldId="2146846039"/>
            <ac:picMk id="3100" creationId="{5771C174-510D-B750-B684-FAD39F4313DC}"/>
          </ac:picMkLst>
        </pc:picChg>
        <pc:cxnChg chg="del">
          <ac:chgData name="Karolina Guillen" userId="c1c08796-a0be-47c6-af52-5d31fd96ec50" providerId="ADAL" clId="{48A8EBF7-5903-43A1-BA0C-CF4A8F8CA8D7}" dt="2023-09-27T17:37:59.576" v="51" actId="478"/>
          <ac:cxnSpMkLst>
            <pc:docMk/>
            <pc:sldMk cId="1607188376" sldId="2146846039"/>
            <ac:cxnSpMk id="13" creationId="{695F7BFA-6483-45F9-F62B-AED815067F03}"/>
          </ac:cxnSpMkLst>
        </pc:cxnChg>
        <pc:cxnChg chg="add mod">
          <ac:chgData name="Karolina Guillen" userId="c1c08796-a0be-47c6-af52-5d31fd96ec50" providerId="ADAL" clId="{48A8EBF7-5903-43A1-BA0C-CF4A8F8CA8D7}" dt="2023-09-27T17:37:59.911" v="52"/>
          <ac:cxnSpMkLst>
            <pc:docMk/>
            <pc:sldMk cId="1607188376" sldId="2146846039"/>
            <ac:cxnSpMk id="22" creationId="{E911C44A-FBAB-2360-4666-62F6F834D0E7}"/>
          </ac:cxnSpMkLst>
        </pc:cxnChg>
        <pc:cxnChg chg="add mod">
          <ac:chgData name="Karolina Guillen" userId="c1c08796-a0be-47c6-af52-5d31fd96ec50" providerId="ADAL" clId="{48A8EBF7-5903-43A1-BA0C-CF4A8F8CA8D7}" dt="2023-09-27T17:37:59.911" v="52"/>
          <ac:cxnSpMkLst>
            <pc:docMk/>
            <pc:sldMk cId="1607188376" sldId="2146846039"/>
            <ac:cxnSpMk id="29" creationId="{9779DA2A-0FCA-539B-0CFF-844E6F2BF6F1}"/>
          </ac:cxnSpMkLst>
        </pc:cxnChg>
        <pc:cxnChg chg="add mod">
          <ac:chgData name="Karolina Guillen" userId="c1c08796-a0be-47c6-af52-5d31fd96ec50" providerId="ADAL" clId="{48A8EBF7-5903-43A1-BA0C-CF4A8F8CA8D7}" dt="2023-09-27T17:37:59.911" v="52"/>
          <ac:cxnSpMkLst>
            <pc:docMk/>
            <pc:sldMk cId="1607188376" sldId="2146846039"/>
            <ac:cxnSpMk id="30" creationId="{4707D899-8692-CD7F-26D7-DF53AC377424}"/>
          </ac:cxnSpMkLst>
        </pc:cxnChg>
        <pc:cxnChg chg="add mod">
          <ac:chgData name="Karolina Guillen" userId="c1c08796-a0be-47c6-af52-5d31fd96ec50" providerId="ADAL" clId="{48A8EBF7-5903-43A1-BA0C-CF4A8F8CA8D7}" dt="2023-09-27T17:37:59.911" v="52"/>
          <ac:cxnSpMkLst>
            <pc:docMk/>
            <pc:sldMk cId="1607188376" sldId="2146846039"/>
            <ac:cxnSpMk id="31" creationId="{E8CCE0CE-8331-1D33-2DB0-E2C2A553EA46}"/>
          </ac:cxnSpMkLst>
        </pc:cxnChg>
        <pc:cxnChg chg="add mod">
          <ac:chgData name="Karolina Guillen" userId="c1c08796-a0be-47c6-af52-5d31fd96ec50" providerId="ADAL" clId="{48A8EBF7-5903-43A1-BA0C-CF4A8F8CA8D7}" dt="2023-09-27T17:37:59.911" v="52"/>
          <ac:cxnSpMkLst>
            <pc:docMk/>
            <pc:sldMk cId="1607188376" sldId="2146846039"/>
            <ac:cxnSpMk id="32" creationId="{0F707822-20CB-1C9C-BF86-0959CEA0F7A0}"/>
          </ac:cxnSpMkLst>
        </pc:cxnChg>
      </pc:sldChg>
      <pc:sldChg chg="addSp delSp modSp mod ord">
        <pc:chgData name="Karolina Guillen" userId="c1c08796-a0be-47c6-af52-5d31fd96ec50" providerId="ADAL" clId="{48A8EBF7-5903-43A1-BA0C-CF4A8F8CA8D7}" dt="2023-10-04T20:44:09.109" v="1100" actId="403"/>
        <pc:sldMkLst>
          <pc:docMk/>
          <pc:sldMk cId="380113142" sldId="2146846040"/>
        </pc:sldMkLst>
        <pc:spChg chg="add mod">
          <ac:chgData name="Karolina Guillen" userId="c1c08796-a0be-47c6-af52-5d31fd96ec50" providerId="ADAL" clId="{48A8EBF7-5903-43A1-BA0C-CF4A8F8CA8D7}" dt="2023-09-27T17:37:35.476" v="48"/>
          <ac:spMkLst>
            <pc:docMk/>
            <pc:sldMk cId="380113142" sldId="2146846040"/>
            <ac:spMk id="3" creationId="{F17CD195-65FB-0848-121D-69AD864F71FC}"/>
          </ac:spMkLst>
        </pc:spChg>
        <pc:spChg chg="mod">
          <ac:chgData name="Karolina Guillen" userId="c1c08796-a0be-47c6-af52-5d31fd96ec50" providerId="ADAL" clId="{48A8EBF7-5903-43A1-BA0C-CF4A8F8CA8D7}" dt="2023-09-28T19:22:15.412" v="767"/>
          <ac:spMkLst>
            <pc:docMk/>
            <pc:sldMk cId="380113142" sldId="2146846040"/>
            <ac:spMk id="4" creationId="{1BF894CE-5EB9-4BB3-F6C7-477E37F6A6AA}"/>
          </ac:spMkLst>
        </pc:spChg>
        <pc:spChg chg="add mod">
          <ac:chgData name="Karolina Guillen" userId="c1c08796-a0be-47c6-af52-5d31fd96ec50" providerId="ADAL" clId="{48A8EBF7-5903-43A1-BA0C-CF4A8F8CA8D7}" dt="2023-09-28T19:24:39.619" v="805"/>
          <ac:spMkLst>
            <pc:docMk/>
            <pc:sldMk cId="380113142" sldId="2146846040"/>
            <ac:spMk id="6" creationId="{5313F07A-6536-DBC3-F3F5-12622AB69E8A}"/>
          </ac:spMkLst>
        </pc:spChg>
        <pc:spChg chg="del">
          <ac:chgData name="Karolina Guillen" userId="c1c08796-a0be-47c6-af52-5d31fd96ec50" providerId="ADAL" clId="{48A8EBF7-5903-43A1-BA0C-CF4A8F8CA8D7}" dt="2023-09-27T17:37:40.624" v="49" actId="478"/>
          <ac:spMkLst>
            <pc:docMk/>
            <pc:sldMk cId="380113142" sldId="2146846040"/>
            <ac:spMk id="6" creationId="{753F9BBA-5941-D61A-DAAB-6D853F830851}"/>
          </ac:spMkLst>
        </pc:spChg>
        <pc:spChg chg="add mod">
          <ac:chgData name="Karolina Guillen" userId="c1c08796-a0be-47c6-af52-5d31fd96ec50" providerId="ADAL" clId="{48A8EBF7-5903-43A1-BA0C-CF4A8F8CA8D7}" dt="2023-09-28T19:22:21.797" v="769" actId="20577"/>
          <ac:spMkLst>
            <pc:docMk/>
            <pc:sldMk cId="380113142" sldId="2146846040"/>
            <ac:spMk id="7" creationId="{7C0B0FC3-125A-B986-6AB6-43BDBFCF3143}"/>
          </ac:spMkLst>
        </pc:spChg>
        <pc:spChg chg="del">
          <ac:chgData name="Karolina Guillen" userId="c1c08796-a0be-47c6-af52-5d31fd96ec50" providerId="ADAL" clId="{48A8EBF7-5903-43A1-BA0C-CF4A8F8CA8D7}" dt="2023-09-27T17:37:35.191" v="47" actId="478"/>
          <ac:spMkLst>
            <pc:docMk/>
            <pc:sldMk cId="380113142" sldId="2146846040"/>
            <ac:spMk id="10" creationId="{3762CF2E-3C1D-FC49-5D69-2FB39432E439}"/>
          </ac:spMkLst>
        </pc:spChg>
        <pc:spChg chg="del">
          <ac:chgData name="Karolina Guillen" userId="c1c08796-a0be-47c6-af52-5d31fd96ec50" providerId="ADAL" clId="{48A8EBF7-5903-43A1-BA0C-CF4A8F8CA8D7}" dt="2023-09-27T17:37:35.191" v="47" actId="478"/>
          <ac:spMkLst>
            <pc:docMk/>
            <pc:sldMk cId="380113142" sldId="2146846040"/>
            <ac:spMk id="12" creationId="{A8572D90-1428-AE54-4C77-4A4AD91A784E}"/>
          </ac:spMkLst>
        </pc:spChg>
        <pc:spChg chg="del">
          <ac:chgData name="Karolina Guillen" userId="c1c08796-a0be-47c6-af52-5d31fd96ec50" providerId="ADAL" clId="{48A8EBF7-5903-43A1-BA0C-CF4A8F8CA8D7}" dt="2023-09-27T17:37:35.191" v="47" actId="478"/>
          <ac:spMkLst>
            <pc:docMk/>
            <pc:sldMk cId="380113142" sldId="2146846040"/>
            <ac:spMk id="13" creationId="{FF63BACE-5522-A7F8-D1E1-7E59B9D28DFB}"/>
          </ac:spMkLst>
        </pc:spChg>
        <pc:spChg chg="del">
          <ac:chgData name="Karolina Guillen" userId="c1c08796-a0be-47c6-af52-5d31fd96ec50" providerId="ADAL" clId="{48A8EBF7-5903-43A1-BA0C-CF4A8F8CA8D7}" dt="2023-09-27T17:37:35.191" v="47" actId="478"/>
          <ac:spMkLst>
            <pc:docMk/>
            <pc:sldMk cId="380113142" sldId="2146846040"/>
            <ac:spMk id="16" creationId="{B8EA6647-F4C2-5B85-3F4C-60C10E36745F}"/>
          </ac:spMkLst>
        </pc:spChg>
        <pc:spChg chg="add del mod">
          <ac:chgData name="Karolina Guillen" userId="c1c08796-a0be-47c6-af52-5d31fd96ec50" providerId="ADAL" clId="{48A8EBF7-5903-43A1-BA0C-CF4A8F8CA8D7}" dt="2023-09-28T19:24:39.131" v="804" actId="478"/>
          <ac:spMkLst>
            <pc:docMk/>
            <pc:sldMk cId="380113142" sldId="2146846040"/>
            <ac:spMk id="17" creationId="{CA9959AE-E377-FD62-8CC4-04DFF1A403B0}"/>
          </ac:spMkLst>
        </pc:spChg>
        <pc:spChg chg="mod">
          <ac:chgData name="Karolina Guillen" userId="c1c08796-a0be-47c6-af52-5d31fd96ec50" providerId="ADAL" clId="{48A8EBF7-5903-43A1-BA0C-CF4A8F8CA8D7}" dt="2023-09-28T19:18:49.768" v="766" actId="20577"/>
          <ac:spMkLst>
            <pc:docMk/>
            <pc:sldMk cId="380113142" sldId="2146846040"/>
            <ac:spMk id="34" creationId="{397F8115-3C43-5A2B-C88E-1953D955DE71}"/>
          </ac:spMkLst>
        </pc:spChg>
        <pc:graphicFrameChg chg="add mod">
          <ac:chgData name="Karolina Guillen" userId="c1c08796-a0be-47c6-af52-5d31fd96ec50" providerId="ADAL" clId="{48A8EBF7-5903-43A1-BA0C-CF4A8F8CA8D7}" dt="2023-10-04T20:44:09.109" v="1100" actId="403"/>
          <ac:graphicFrameMkLst>
            <pc:docMk/>
            <pc:sldMk cId="380113142" sldId="2146846040"/>
            <ac:graphicFrameMk id="8" creationId="{41D9CEBC-0043-B0D7-F82F-1C15645F33D3}"/>
          </ac:graphicFrameMkLst>
        </pc:graphicFrameChg>
        <pc:graphicFrameChg chg="del">
          <ac:chgData name="Karolina Guillen" userId="c1c08796-a0be-47c6-af52-5d31fd96ec50" providerId="ADAL" clId="{48A8EBF7-5903-43A1-BA0C-CF4A8F8CA8D7}" dt="2023-09-27T17:37:35.191" v="47" actId="478"/>
          <ac:graphicFrameMkLst>
            <pc:docMk/>
            <pc:sldMk cId="380113142" sldId="2146846040"/>
            <ac:graphicFrameMk id="11" creationId="{2F9964A4-9419-697D-E25C-FF2859DEAF21}"/>
          </ac:graphicFrameMkLst>
        </pc:graphicFrameChg>
        <pc:graphicFrameChg chg="del">
          <ac:chgData name="Karolina Guillen" userId="c1c08796-a0be-47c6-af52-5d31fd96ec50" providerId="ADAL" clId="{48A8EBF7-5903-43A1-BA0C-CF4A8F8CA8D7}" dt="2023-09-27T17:37:35.191" v="47" actId="478"/>
          <ac:graphicFrameMkLst>
            <pc:docMk/>
            <pc:sldMk cId="380113142" sldId="2146846040"/>
            <ac:graphicFrameMk id="15" creationId="{062E1565-C92A-9B0F-E4D6-185AB8437EEC}"/>
          </ac:graphicFrameMkLst>
        </pc:graphicFrameChg>
        <pc:picChg chg="add mod">
          <ac:chgData name="Karolina Guillen" userId="c1c08796-a0be-47c6-af52-5d31fd96ec50" providerId="ADAL" clId="{48A8EBF7-5903-43A1-BA0C-CF4A8F8CA8D7}" dt="2023-09-27T17:37:35.476" v="48"/>
          <ac:picMkLst>
            <pc:docMk/>
            <pc:sldMk cId="380113142" sldId="2146846040"/>
            <ac:picMk id="18" creationId="{B8BBF370-B19A-739E-CD69-88FB39BA7C08}"/>
          </ac:picMkLst>
        </pc:picChg>
        <pc:cxnChg chg="del">
          <ac:chgData name="Karolina Guillen" userId="c1c08796-a0be-47c6-af52-5d31fd96ec50" providerId="ADAL" clId="{48A8EBF7-5903-43A1-BA0C-CF4A8F8CA8D7}" dt="2023-09-27T17:37:35.191" v="47" actId="478"/>
          <ac:cxnSpMkLst>
            <pc:docMk/>
            <pc:sldMk cId="380113142" sldId="2146846040"/>
            <ac:cxnSpMk id="14" creationId="{E3D37670-6F5E-E6B4-AE9A-39455CE7869D}"/>
          </ac:cxnSpMkLst>
        </pc:cxnChg>
      </pc:sldChg>
      <pc:sldChg chg="modSp mod">
        <pc:chgData name="Karolina Guillen" userId="c1c08796-a0be-47c6-af52-5d31fd96ec50" providerId="ADAL" clId="{48A8EBF7-5903-43A1-BA0C-CF4A8F8CA8D7}" dt="2023-09-28T19:27:41.086" v="850" actId="12789"/>
        <pc:sldMkLst>
          <pc:docMk/>
          <pc:sldMk cId="973972818" sldId="2146846041"/>
        </pc:sldMkLst>
        <pc:spChg chg="mod">
          <ac:chgData name="Karolina Guillen" userId="c1c08796-a0be-47c6-af52-5d31fd96ec50" providerId="ADAL" clId="{48A8EBF7-5903-43A1-BA0C-CF4A8F8CA8D7}" dt="2023-09-28T19:27:41.086" v="850" actId="12789"/>
          <ac:spMkLst>
            <pc:docMk/>
            <pc:sldMk cId="973972818" sldId="2146846041"/>
            <ac:spMk id="11" creationId="{8E750D6E-2681-2D9A-DC8B-A35A1E102D39}"/>
          </ac:spMkLst>
        </pc:spChg>
      </pc:sldChg>
      <pc:sldChg chg="addSp modSp mod">
        <pc:chgData name="Karolina Guillen" userId="c1c08796-a0be-47c6-af52-5d31fd96ec50" providerId="ADAL" clId="{48A8EBF7-5903-43A1-BA0C-CF4A8F8CA8D7}" dt="2023-09-27T17:44:24.416" v="93" actId="207"/>
        <pc:sldMkLst>
          <pc:docMk/>
          <pc:sldMk cId="1096232654" sldId="2146846042"/>
        </pc:sldMkLst>
        <pc:spChg chg="add mod">
          <ac:chgData name="Karolina Guillen" userId="c1c08796-a0be-47c6-af52-5d31fd96ec50" providerId="ADAL" clId="{48A8EBF7-5903-43A1-BA0C-CF4A8F8CA8D7}" dt="2023-09-27T17:29:04.801" v="33" actId="14100"/>
          <ac:spMkLst>
            <pc:docMk/>
            <pc:sldMk cId="1096232654" sldId="2146846042"/>
            <ac:spMk id="2" creationId="{FCBDC27E-CBEC-9893-300D-A6D1E52B137B}"/>
          </ac:spMkLst>
        </pc:spChg>
        <pc:spChg chg="mod">
          <ac:chgData name="Karolina Guillen" userId="c1c08796-a0be-47c6-af52-5d31fd96ec50" providerId="ADAL" clId="{48A8EBF7-5903-43A1-BA0C-CF4A8F8CA8D7}" dt="2023-09-27T17:43:29.417" v="64" actId="1037"/>
          <ac:spMkLst>
            <pc:docMk/>
            <pc:sldMk cId="1096232654" sldId="2146846042"/>
            <ac:spMk id="3" creationId="{622A2013-09D5-22BE-0227-864F3B519CC3}"/>
          </ac:spMkLst>
        </pc:spChg>
        <pc:spChg chg="mod">
          <ac:chgData name="Karolina Guillen" userId="c1c08796-a0be-47c6-af52-5d31fd96ec50" providerId="ADAL" clId="{48A8EBF7-5903-43A1-BA0C-CF4A8F8CA8D7}" dt="2023-09-27T17:44:24.416" v="93" actId="207"/>
          <ac:spMkLst>
            <pc:docMk/>
            <pc:sldMk cId="1096232654" sldId="2146846042"/>
            <ac:spMk id="4" creationId="{266BE989-FC87-6742-2706-6F3C1333D0C1}"/>
          </ac:spMkLst>
        </pc:spChg>
        <pc:picChg chg="mod">
          <ac:chgData name="Karolina Guillen" userId="c1c08796-a0be-47c6-af52-5d31fd96ec50" providerId="ADAL" clId="{48A8EBF7-5903-43A1-BA0C-CF4A8F8CA8D7}" dt="2023-09-27T17:43:25.423" v="61" actId="14100"/>
          <ac:picMkLst>
            <pc:docMk/>
            <pc:sldMk cId="1096232654" sldId="2146846042"/>
            <ac:picMk id="8" creationId="{69E3ED66-7D56-46D2-B2A0-139022AADE0F}"/>
          </ac:picMkLst>
        </pc:picChg>
      </pc:sldChg>
      <pc:sldChg chg="modSp mod">
        <pc:chgData name="Karolina Guillen" userId="c1c08796-a0be-47c6-af52-5d31fd96ec50" providerId="ADAL" clId="{48A8EBF7-5903-43A1-BA0C-CF4A8F8CA8D7}" dt="2023-09-27T21:08:31.322" v="409" actId="207"/>
        <pc:sldMkLst>
          <pc:docMk/>
          <pc:sldMk cId="3004803759" sldId="2146846043"/>
        </pc:sldMkLst>
        <pc:spChg chg="mod">
          <ac:chgData name="Karolina Guillen" userId="c1c08796-a0be-47c6-af52-5d31fd96ec50" providerId="ADAL" clId="{48A8EBF7-5903-43A1-BA0C-CF4A8F8CA8D7}" dt="2023-09-27T18:17:33.890" v="341" actId="20577"/>
          <ac:spMkLst>
            <pc:docMk/>
            <pc:sldMk cId="3004803759" sldId="2146846043"/>
            <ac:spMk id="4" creationId="{CCBA6870-98B9-DCFE-926E-DA00EE317545}"/>
          </ac:spMkLst>
        </pc:spChg>
        <pc:spChg chg="mod">
          <ac:chgData name="Karolina Guillen" userId="c1c08796-a0be-47c6-af52-5d31fd96ec50" providerId="ADAL" clId="{48A8EBF7-5903-43A1-BA0C-CF4A8F8CA8D7}" dt="2023-09-27T18:23:29.003" v="377" actId="14100"/>
          <ac:spMkLst>
            <pc:docMk/>
            <pc:sldMk cId="3004803759" sldId="2146846043"/>
            <ac:spMk id="41" creationId="{811FC3E0-9FD1-4B00-BC70-E13698D7C6F1}"/>
          </ac:spMkLst>
        </pc:spChg>
        <pc:spChg chg="mod">
          <ac:chgData name="Karolina Guillen" userId="c1c08796-a0be-47c6-af52-5d31fd96ec50" providerId="ADAL" clId="{48A8EBF7-5903-43A1-BA0C-CF4A8F8CA8D7}" dt="2023-09-27T21:08:31.322" v="409" actId="207"/>
          <ac:spMkLst>
            <pc:docMk/>
            <pc:sldMk cId="3004803759" sldId="2146846043"/>
            <ac:spMk id="42" creationId="{D8F0AEF1-89D6-4008-A26D-954198072C0E}"/>
          </ac:spMkLst>
        </pc:spChg>
        <pc:spChg chg="mod">
          <ac:chgData name="Karolina Guillen" userId="c1c08796-a0be-47c6-af52-5d31fd96ec50" providerId="ADAL" clId="{48A8EBF7-5903-43A1-BA0C-CF4A8F8CA8D7}" dt="2023-09-27T18:24:00.345" v="392" actId="12788"/>
          <ac:spMkLst>
            <pc:docMk/>
            <pc:sldMk cId="3004803759" sldId="2146846043"/>
            <ac:spMk id="44" creationId="{CBF5CF3F-5006-499F-A465-F6611C56541B}"/>
          </ac:spMkLst>
        </pc:spChg>
        <pc:grpChg chg="mod">
          <ac:chgData name="Karolina Guillen" userId="c1c08796-a0be-47c6-af52-5d31fd96ec50" providerId="ADAL" clId="{48A8EBF7-5903-43A1-BA0C-CF4A8F8CA8D7}" dt="2023-09-27T18:23:49.907" v="390" actId="1036"/>
          <ac:grpSpMkLst>
            <pc:docMk/>
            <pc:sldMk cId="3004803759" sldId="2146846043"/>
            <ac:grpSpMk id="40" creationId="{7B146417-3A42-4BC1-8172-E26106665BDB}"/>
          </ac:grpSpMkLst>
        </pc:grpChg>
      </pc:sldChg>
      <pc:sldChg chg="addSp delSp modSp add mod ord">
        <pc:chgData name="Karolina Guillen" userId="c1c08796-a0be-47c6-af52-5d31fd96ec50" providerId="ADAL" clId="{48A8EBF7-5903-43A1-BA0C-CF4A8F8CA8D7}" dt="2023-10-04T17:12:09.848" v="1041" actId="1582"/>
        <pc:sldMkLst>
          <pc:docMk/>
          <pc:sldMk cId="3810176395" sldId="2146846044"/>
        </pc:sldMkLst>
        <pc:spChg chg="add mod">
          <ac:chgData name="Karolina Guillen" userId="c1c08796-a0be-47c6-af52-5d31fd96ec50" providerId="ADAL" clId="{48A8EBF7-5903-43A1-BA0C-CF4A8F8CA8D7}" dt="2023-09-27T17:52:39.417" v="154" actId="20577"/>
          <ac:spMkLst>
            <pc:docMk/>
            <pc:sldMk cId="3810176395" sldId="2146846044"/>
            <ac:spMk id="4" creationId="{D894B73F-DB68-6CB8-491C-798F45F305DC}"/>
          </ac:spMkLst>
        </pc:spChg>
        <pc:spChg chg="add del mod ord">
          <ac:chgData name="Karolina Guillen" userId="c1c08796-a0be-47c6-af52-5d31fd96ec50" providerId="ADAL" clId="{48A8EBF7-5903-43A1-BA0C-CF4A8F8CA8D7}" dt="2023-09-28T19:37:25.678" v="919" actId="478"/>
          <ac:spMkLst>
            <pc:docMk/>
            <pc:sldMk cId="3810176395" sldId="2146846044"/>
            <ac:spMk id="6" creationId="{31AC66B8-0DE7-D7F0-144E-0005D9B7A7A6}"/>
          </ac:spMkLst>
        </pc:spChg>
        <pc:spChg chg="mod">
          <ac:chgData name="Karolina Guillen" userId="c1c08796-a0be-47c6-af52-5d31fd96ec50" providerId="ADAL" clId="{48A8EBF7-5903-43A1-BA0C-CF4A8F8CA8D7}" dt="2023-09-27T17:52:07.847" v="150"/>
          <ac:spMkLst>
            <pc:docMk/>
            <pc:sldMk cId="3810176395" sldId="2146846044"/>
            <ac:spMk id="7" creationId="{6BD165E2-77C2-727D-F96F-ADACA591B75F}"/>
          </ac:spMkLst>
        </pc:spChg>
        <pc:spChg chg="add mod topLvl">
          <ac:chgData name="Karolina Guillen" userId="c1c08796-a0be-47c6-af52-5d31fd96ec50" providerId="ADAL" clId="{48A8EBF7-5903-43A1-BA0C-CF4A8F8CA8D7}" dt="2023-09-28T19:43:39.502" v="1024" actId="165"/>
          <ac:spMkLst>
            <pc:docMk/>
            <pc:sldMk cId="3810176395" sldId="2146846044"/>
            <ac:spMk id="8" creationId="{4553FF1D-8569-13FC-380A-29C7AE90B46B}"/>
          </ac:spMkLst>
        </pc:spChg>
        <pc:spChg chg="del">
          <ac:chgData name="Karolina Guillen" userId="c1c08796-a0be-47c6-af52-5d31fd96ec50" providerId="ADAL" clId="{48A8EBF7-5903-43A1-BA0C-CF4A8F8CA8D7}" dt="2023-09-28T19:37:43.155" v="924" actId="478"/>
          <ac:spMkLst>
            <pc:docMk/>
            <pc:sldMk cId="3810176395" sldId="2146846044"/>
            <ac:spMk id="10" creationId="{9E1CA8EF-9647-04C0-12EF-9C1BCD84169A}"/>
          </ac:spMkLst>
        </pc:spChg>
        <pc:spChg chg="add mod">
          <ac:chgData name="Karolina Guillen" userId="c1c08796-a0be-47c6-af52-5d31fd96ec50" providerId="ADAL" clId="{48A8EBF7-5903-43A1-BA0C-CF4A8F8CA8D7}" dt="2023-09-28T19:44:11.945" v="1040" actId="14100"/>
          <ac:spMkLst>
            <pc:docMk/>
            <pc:sldMk cId="3810176395" sldId="2146846044"/>
            <ac:spMk id="14" creationId="{9D4559AE-A5B8-DECC-B1F1-B3AA1DA99D49}"/>
          </ac:spMkLst>
        </pc:spChg>
        <pc:spChg chg="del">
          <ac:chgData name="Karolina Guillen" userId="c1c08796-a0be-47c6-af52-5d31fd96ec50" providerId="ADAL" clId="{48A8EBF7-5903-43A1-BA0C-CF4A8F8CA8D7}" dt="2023-09-28T19:36:52.850" v="915" actId="478"/>
          <ac:spMkLst>
            <pc:docMk/>
            <pc:sldMk cId="3810176395" sldId="2146846044"/>
            <ac:spMk id="23" creationId="{82B3F078-A936-75E5-86B6-20EA608581DC}"/>
          </ac:spMkLst>
        </pc:spChg>
        <pc:spChg chg="del">
          <ac:chgData name="Karolina Guillen" userId="c1c08796-a0be-47c6-af52-5d31fd96ec50" providerId="ADAL" clId="{48A8EBF7-5903-43A1-BA0C-CF4A8F8CA8D7}" dt="2023-09-28T19:36:52.850" v="915" actId="478"/>
          <ac:spMkLst>
            <pc:docMk/>
            <pc:sldMk cId="3810176395" sldId="2146846044"/>
            <ac:spMk id="24" creationId="{7A485DA0-F1B0-B1E5-B042-20E6D38A81FB}"/>
          </ac:spMkLst>
        </pc:spChg>
        <pc:spChg chg="del">
          <ac:chgData name="Karolina Guillen" userId="c1c08796-a0be-47c6-af52-5d31fd96ec50" providerId="ADAL" clId="{48A8EBF7-5903-43A1-BA0C-CF4A8F8CA8D7}" dt="2023-09-28T19:36:52.850" v="915" actId="478"/>
          <ac:spMkLst>
            <pc:docMk/>
            <pc:sldMk cId="3810176395" sldId="2146846044"/>
            <ac:spMk id="25" creationId="{758AEB6D-51C6-A78B-ACE5-B09846D92FCA}"/>
          </ac:spMkLst>
        </pc:spChg>
        <pc:spChg chg="del">
          <ac:chgData name="Karolina Guillen" userId="c1c08796-a0be-47c6-af52-5d31fd96ec50" providerId="ADAL" clId="{48A8EBF7-5903-43A1-BA0C-CF4A8F8CA8D7}" dt="2023-09-28T19:36:52.850" v="915" actId="478"/>
          <ac:spMkLst>
            <pc:docMk/>
            <pc:sldMk cId="3810176395" sldId="2146846044"/>
            <ac:spMk id="26" creationId="{AA8CA2F1-77BC-D466-23E0-B2F02EC6AC21}"/>
          </ac:spMkLst>
        </pc:spChg>
        <pc:spChg chg="del">
          <ac:chgData name="Karolina Guillen" userId="c1c08796-a0be-47c6-af52-5d31fd96ec50" providerId="ADAL" clId="{48A8EBF7-5903-43A1-BA0C-CF4A8F8CA8D7}" dt="2023-09-28T19:36:52.850" v="915" actId="478"/>
          <ac:spMkLst>
            <pc:docMk/>
            <pc:sldMk cId="3810176395" sldId="2146846044"/>
            <ac:spMk id="27" creationId="{8FF600A5-8348-477B-77B6-D3E114C41450}"/>
          </ac:spMkLst>
        </pc:spChg>
        <pc:spChg chg="del">
          <ac:chgData name="Karolina Guillen" userId="c1c08796-a0be-47c6-af52-5d31fd96ec50" providerId="ADAL" clId="{48A8EBF7-5903-43A1-BA0C-CF4A8F8CA8D7}" dt="2023-09-28T19:36:52.850" v="915" actId="478"/>
          <ac:spMkLst>
            <pc:docMk/>
            <pc:sldMk cId="3810176395" sldId="2146846044"/>
            <ac:spMk id="28" creationId="{974456BB-8796-5D8A-23F0-4F0F42885D25}"/>
          </ac:spMkLst>
        </pc:spChg>
        <pc:spChg chg="del">
          <ac:chgData name="Karolina Guillen" userId="c1c08796-a0be-47c6-af52-5d31fd96ec50" providerId="ADAL" clId="{48A8EBF7-5903-43A1-BA0C-CF4A8F8CA8D7}" dt="2023-09-28T19:36:52.850" v="915" actId="478"/>
          <ac:spMkLst>
            <pc:docMk/>
            <pc:sldMk cId="3810176395" sldId="2146846044"/>
            <ac:spMk id="29" creationId="{7B4BA9B2-3C3D-A001-CA8E-15D7B5F0E3AE}"/>
          </ac:spMkLst>
        </pc:spChg>
        <pc:spChg chg="del">
          <ac:chgData name="Karolina Guillen" userId="c1c08796-a0be-47c6-af52-5d31fd96ec50" providerId="ADAL" clId="{48A8EBF7-5903-43A1-BA0C-CF4A8F8CA8D7}" dt="2023-09-28T19:36:52.850" v="915" actId="478"/>
          <ac:spMkLst>
            <pc:docMk/>
            <pc:sldMk cId="3810176395" sldId="2146846044"/>
            <ac:spMk id="30" creationId="{D338A2EA-0D66-D117-FB5C-72E0E0A1BB65}"/>
          </ac:spMkLst>
        </pc:spChg>
        <pc:spChg chg="del">
          <ac:chgData name="Karolina Guillen" userId="c1c08796-a0be-47c6-af52-5d31fd96ec50" providerId="ADAL" clId="{48A8EBF7-5903-43A1-BA0C-CF4A8F8CA8D7}" dt="2023-09-28T19:36:52.850" v="915" actId="478"/>
          <ac:spMkLst>
            <pc:docMk/>
            <pc:sldMk cId="3810176395" sldId="2146846044"/>
            <ac:spMk id="31" creationId="{5434D639-384A-B8A1-E708-310E12816B2B}"/>
          </ac:spMkLst>
        </pc:spChg>
        <pc:spChg chg="del">
          <ac:chgData name="Karolina Guillen" userId="c1c08796-a0be-47c6-af52-5d31fd96ec50" providerId="ADAL" clId="{48A8EBF7-5903-43A1-BA0C-CF4A8F8CA8D7}" dt="2023-09-28T19:36:52.850" v="915" actId="478"/>
          <ac:spMkLst>
            <pc:docMk/>
            <pc:sldMk cId="3810176395" sldId="2146846044"/>
            <ac:spMk id="32" creationId="{338802F1-FF74-B78C-AB24-79D5B8D79D50}"/>
          </ac:spMkLst>
        </pc:spChg>
        <pc:spChg chg="mod">
          <ac:chgData name="Karolina Guillen" userId="c1c08796-a0be-47c6-af52-5d31fd96ec50" providerId="ADAL" clId="{48A8EBF7-5903-43A1-BA0C-CF4A8F8CA8D7}" dt="2023-09-28T18:48:19.467" v="410" actId="20577"/>
          <ac:spMkLst>
            <pc:docMk/>
            <pc:sldMk cId="3810176395" sldId="2146846044"/>
            <ac:spMk id="34" creationId="{397F8115-3C43-5A2B-C88E-1953D955DE71}"/>
          </ac:spMkLst>
        </pc:spChg>
        <pc:grpChg chg="add del mod">
          <ac:chgData name="Karolina Guillen" userId="c1c08796-a0be-47c6-af52-5d31fd96ec50" providerId="ADAL" clId="{48A8EBF7-5903-43A1-BA0C-CF4A8F8CA8D7}" dt="2023-09-28T19:43:39.502" v="1024" actId="165"/>
          <ac:grpSpMkLst>
            <pc:docMk/>
            <pc:sldMk cId="3810176395" sldId="2146846044"/>
            <ac:grpSpMk id="11" creationId="{00F8E61B-EDE1-A4A8-6380-BACD87C38DE0}"/>
          </ac:grpSpMkLst>
        </pc:grpChg>
        <pc:graphicFrameChg chg="add del mod ord topLvl">
          <ac:chgData name="Karolina Guillen" userId="c1c08796-a0be-47c6-af52-5d31fd96ec50" providerId="ADAL" clId="{48A8EBF7-5903-43A1-BA0C-CF4A8F8CA8D7}" dt="2023-09-28T19:43:39.502" v="1024" actId="165"/>
          <ac:graphicFrameMkLst>
            <pc:docMk/>
            <pc:sldMk cId="3810176395" sldId="2146846044"/>
            <ac:graphicFrameMk id="3" creationId="{01630254-4821-4042-171F-5AE36D59AE22}"/>
          </ac:graphicFrameMkLst>
        </pc:graphicFrameChg>
        <pc:cxnChg chg="add mod">
          <ac:chgData name="Karolina Guillen" userId="c1c08796-a0be-47c6-af52-5d31fd96ec50" providerId="ADAL" clId="{48A8EBF7-5903-43A1-BA0C-CF4A8F8CA8D7}" dt="2023-10-04T17:12:09.848" v="1041" actId="1582"/>
          <ac:cxnSpMkLst>
            <pc:docMk/>
            <pc:sldMk cId="3810176395" sldId="2146846044"/>
            <ac:cxnSpMk id="13" creationId="{B6A624EC-8C7A-A2FB-A355-2C1199E90E65}"/>
          </ac:cxnSpMkLst>
        </pc:cxnChg>
      </pc:sldChg>
      <pc:sldChg chg="addSp delSp modSp add mod">
        <pc:chgData name="Karolina Guillen" userId="c1c08796-a0be-47c6-af52-5d31fd96ec50" providerId="ADAL" clId="{48A8EBF7-5903-43A1-BA0C-CF4A8F8CA8D7}" dt="2023-10-04T17:12:18.050" v="1048" actId="1036"/>
        <pc:sldMkLst>
          <pc:docMk/>
          <pc:sldMk cId="3523063857" sldId="2146846045"/>
        </pc:sldMkLst>
        <pc:spChg chg="add mod">
          <ac:chgData name="Karolina Guillen" userId="c1c08796-a0be-47c6-af52-5d31fd96ec50" providerId="ADAL" clId="{48A8EBF7-5903-43A1-BA0C-CF4A8F8CA8D7}" dt="2023-09-27T18:00:35.840" v="314" actId="14100"/>
          <ac:spMkLst>
            <pc:docMk/>
            <pc:sldMk cId="3523063857" sldId="2146846045"/>
            <ac:spMk id="4" creationId="{5A003BA9-A805-9DD8-A018-2C6A5200E155}"/>
          </ac:spMkLst>
        </pc:spChg>
        <pc:spChg chg="mod">
          <ac:chgData name="Karolina Guillen" userId="c1c08796-a0be-47c6-af52-5d31fd96ec50" providerId="ADAL" clId="{48A8EBF7-5903-43A1-BA0C-CF4A8F8CA8D7}" dt="2023-09-27T17:53:16.110" v="157"/>
          <ac:spMkLst>
            <pc:docMk/>
            <pc:sldMk cId="3523063857" sldId="2146846045"/>
            <ac:spMk id="6" creationId="{31AC66B8-0DE7-D7F0-144E-0005D9B7A7A6}"/>
          </ac:spMkLst>
        </pc:spChg>
        <pc:spChg chg="mod">
          <ac:chgData name="Karolina Guillen" userId="c1c08796-a0be-47c6-af52-5d31fd96ec50" providerId="ADAL" clId="{48A8EBF7-5903-43A1-BA0C-CF4A8F8CA8D7}" dt="2023-09-27T17:52:21.904" v="151"/>
          <ac:spMkLst>
            <pc:docMk/>
            <pc:sldMk cId="3523063857" sldId="2146846045"/>
            <ac:spMk id="7" creationId="{6BD165E2-77C2-727D-F96F-ADACA591B75F}"/>
          </ac:spMkLst>
        </pc:spChg>
        <pc:spChg chg="add mod">
          <ac:chgData name="Karolina Guillen" userId="c1c08796-a0be-47c6-af52-5d31fd96ec50" providerId="ADAL" clId="{48A8EBF7-5903-43A1-BA0C-CF4A8F8CA8D7}" dt="2023-10-04T17:12:18.050" v="1048" actId="1036"/>
          <ac:spMkLst>
            <pc:docMk/>
            <pc:sldMk cId="3523063857" sldId="2146846045"/>
            <ac:spMk id="8" creationId="{01ED545E-56D2-96F9-EE5A-DF49B408BF93}"/>
          </ac:spMkLst>
        </pc:spChg>
        <pc:spChg chg="del">
          <ac:chgData name="Karolina Guillen" userId="c1c08796-a0be-47c6-af52-5d31fd96ec50" providerId="ADAL" clId="{48A8EBF7-5903-43A1-BA0C-CF4A8F8CA8D7}" dt="2023-09-27T17:53:45.354" v="158" actId="478"/>
          <ac:spMkLst>
            <pc:docMk/>
            <pc:sldMk cId="3523063857" sldId="2146846045"/>
            <ac:spMk id="10" creationId="{9E1CA8EF-9647-04C0-12EF-9C1BCD84169A}"/>
          </ac:spMkLst>
        </pc:spChg>
        <pc:spChg chg="add mod">
          <ac:chgData name="Karolina Guillen" userId="c1c08796-a0be-47c6-af52-5d31fd96ec50" providerId="ADAL" clId="{48A8EBF7-5903-43A1-BA0C-CF4A8F8CA8D7}" dt="2023-09-27T18:00:39.877" v="315" actId="207"/>
          <ac:spMkLst>
            <pc:docMk/>
            <pc:sldMk cId="3523063857" sldId="2146846045"/>
            <ac:spMk id="11" creationId="{18928238-6910-8544-BFAE-291BA39257B7}"/>
          </ac:spMkLst>
        </pc:spChg>
        <pc:spChg chg="add mod">
          <ac:chgData name="Karolina Guillen" userId="c1c08796-a0be-47c6-af52-5d31fd96ec50" providerId="ADAL" clId="{48A8EBF7-5903-43A1-BA0C-CF4A8F8CA8D7}" dt="2023-09-27T18:01:50.040" v="337" actId="1076"/>
          <ac:spMkLst>
            <pc:docMk/>
            <pc:sldMk cId="3523063857" sldId="2146846045"/>
            <ac:spMk id="12" creationId="{887653E6-C091-F345-7E37-D5062D52F3B3}"/>
          </ac:spMkLst>
        </pc:spChg>
        <pc:spChg chg="mod ord">
          <ac:chgData name="Karolina Guillen" userId="c1c08796-a0be-47c6-af52-5d31fd96ec50" providerId="ADAL" clId="{48A8EBF7-5903-43A1-BA0C-CF4A8F8CA8D7}" dt="2023-09-27T18:00:01.969" v="302" actId="1076"/>
          <ac:spMkLst>
            <pc:docMk/>
            <pc:sldMk cId="3523063857" sldId="2146846045"/>
            <ac:spMk id="23" creationId="{82B3F078-A936-75E5-86B6-20EA608581DC}"/>
          </ac:spMkLst>
        </pc:spChg>
        <pc:spChg chg="mod ord">
          <ac:chgData name="Karolina Guillen" userId="c1c08796-a0be-47c6-af52-5d31fd96ec50" providerId="ADAL" clId="{48A8EBF7-5903-43A1-BA0C-CF4A8F8CA8D7}" dt="2023-09-27T18:00:06.904" v="303" actId="1076"/>
          <ac:spMkLst>
            <pc:docMk/>
            <pc:sldMk cId="3523063857" sldId="2146846045"/>
            <ac:spMk id="24" creationId="{7A485DA0-F1B0-B1E5-B042-20E6D38A81FB}"/>
          </ac:spMkLst>
        </pc:spChg>
        <pc:spChg chg="mod ord">
          <ac:chgData name="Karolina Guillen" userId="c1c08796-a0be-47c6-af52-5d31fd96ec50" providerId="ADAL" clId="{48A8EBF7-5903-43A1-BA0C-CF4A8F8CA8D7}" dt="2023-09-27T18:00:09.146" v="304" actId="1076"/>
          <ac:spMkLst>
            <pc:docMk/>
            <pc:sldMk cId="3523063857" sldId="2146846045"/>
            <ac:spMk id="25" creationId="{758AEB6D-51C6-A78B-ACE5-B09846D92FCA}"/>
          </ac:spMkLst>
        </pc:spChg>
        <pc:spChg chg="mod ord">
          <ac:chgData name="Karolina Guillen" userId="c1c08796-a0be-47c6-af52-5d31fd96ec50" providerId="ADAL" clId="{48A8EBF7-5903-43A1-BA0C-CF4A8F8CA8D7}" dt="2023-09-27T18:00:14.673" v="307" actId="1076"/>
          <ac:spMkLst>
            <pc:docMk/>
            <pc:sldMk cId="3523063857" sldId="2146846045"/>
            <ac:spMk id="26" creationId="{AA8CA2F1-77BC-D466-23E0-B2F02EC6AC21}"/>
          </ac:spMkLst>
        </pc:spChg>
        <pc:spChg chg="mod ord">
          <ac:chgData name="Karolina Guillen" userId="c1c08796-a0be-47c6-af52-5d31fd96ec50" providerId="ADAL" clId="{48A8EBF7-5903-43A1-BA0C-CF4A8F8CA8D7}" dt="2023-09-27T18:00:16.809" v="308" actId="1076"/>
          <ac:spMkLst>
            <pc:docMk/>
            <pc:sldMk cId="3523063857" sldId="2146846045"/>
            <ac:spMk id="27" creationId="{8FF600A5-8348-477B-77B6-D3E114C41450}"/>
          </ac:spMkLst>
        </pc:spChg>
        <pc:spChg chg="mod ord">
          <ac:chgData name="Karolina Guillen" userId="c1c08796-a0be-47c6-af52-5d31fd96ec50" providerId="ADAL" clId="{48A8EBF7-5903-43A1-BA0C-CF4A8F8CA8D7}" dt="2023-09-27T18:00:19.113" v="309" actId="1076"/>
          <ac:spMkLst>
            <pc:docMk/>
            <pc:sldMk cId="3523063857" sldId="2146846045"/>
            <ac:spMk id="28" creationId="{974456BB-8796-5D8A-23F0-4F0F42885D25}"/>
          </ac:spMkLst>
        </pc:spChg>
        <pc:spChg chg="mod ord">
          <ac:chgData name="Karolina Guillen" userId="c1c08796-a0be-47c6-af52-5d31fd96ec50" providerId="ADAL" clId="{48A8EBF7-5903-43A1-BA0C-CF4A8F8CA8D7}" dt="2023-09-27T18:00:21.665" v="310" actId="1076"/>
          <ac:spMkLst>
            <pc:docMk/>
            <pc:sldMk cId="3523063857" sldId="2146846045"/>
            <ac:spMk id="29" creationId="{7B4BA9B2-3C3D-A001-CA8E-15D7B5F0E3AE}"/>
          </ac:spMkLst>
        </pc:spChg>
        <pc:spChg chg="mod ord">
          <ac:chgData name="Karolina Guillen" userId="c1c08796-a0be-47c6-af52-5d31fd96ec50" providerId="ADAL" clId="{48A8EBF7-5903-43A1-BA0C-CF4A8F8CA8D7}" dt="2023-09-27T18:00:23.569" v="311" actId="1076"/>
          <ac:spMkLst>
            <pc:docMk/>
            <pc:sldMk cId="3523063857" sldId="2146846045"/>
            <ac:spMk id="30" creationId="{D338A2EA-0D66-D117-FB5C-72E0E0A1BB65}"/>
          </ac:spMkLst>
        </pc:spChg>
        <pc:spChg chg="mod ord">
          <ac:chgData name="Karolina Guillen" userId="c1c08796-a0be-47c6-af52-5d31fd96ec50" providerId="ADAL" clId="{48A8EBF7-5903-43A1-BA0C-CF4A8F8CA8D7}" dt="2023-09-27T18:00:25.481" v="312" actId="1076"/>
          <ac:spMkLst>
            <pc:docMk/>
            <pc:sldMk cId="3523063857" sldId="2146846045"/>
            <ac:spMk id="31" creationId="{5434D639-384A-B8A1-E708-310E12816B2B}"/>
          </ac:spMkLst>
        </pc:spChg>
        <pc:spChg chg="mod ord">
          <ac:chgData name="Karolina Guillen" userId="c1c08796-a0be-47c6-af52-5d31fd96ec50" providerId="ADAL" clId="{48A8EBF7-5903-43A1-BA0C-CF4A8F8CA8D7}" dt="2023-09-27T17:58:51.807" v="291" actId="1038"/>
          <ac:spMkLst>
            <pc:docMk/>
            <pc:sldMk cId="3523063857" sldId="2146846045"/>
            <ac:spMk id="32" creationId="{338802F1-FF74-B78C-AB24-79D5B8D79D50}"/>
          </ac:spMkLst>
        </pc:spChg>
        <pc:spChg chg="mod">
          <ac:chgData name="Karolina Guillen" userId="c1c08796-a0be-47c6-af52-5d31fd96ec50" providerId="ADAL" clId="{48A8EBF7-5903-43A1-BA0C-CF4A8F8CA8D7}" dt="2023-09-27T17:49:39.564" v="139" actId="20577"/>
          <ac:spMkLst>
            <pc:docMk/>
            <pc:sldMk cId="3523063857" sldId="2146846045"/>
            <ac:spMk id="34" creationId="{397F8115-3C43-5A2B-C88E-1953D955DE71}"/>
          </ac:spMkLst>
        </pc:spChg>
        <pc:graphicFrameChg chg="mod ord">
          <ac:chgData name="Karolina Guillen" userId="c1c08796-a0be-47c6-af52-5d31fd96ec50" providerId="ADAL" clId="{48A8EBF7-5903-43A1-BA0C-CF4A8F8CA8D7}" dt="2023-09-27T18:00:10.722" v="305"/>
          <ac:graphicFrameMkLst>
            <pc:docMk/>
            <pc:sldMk cId="3523063857" sldId="2146846045"/>
            <ac:graphicFrameMk id="3" creationId="{01630254-4821-4042-171F-5AE36D59AE22}"/>
          </ac:graphicFrameMkLst>
        </pc:graphicFrameChg>
      </pc:sldChg>
      <pc:sldChg chg="addSp delSp modSp add mod">
        <pc:chgData name="Karolina Guillen" userId="c1c08796-a0be-47c6-af52-5d31fd96ec50" providerId="ADAL" clId="{48A8EBF7-5903-43A1-BA0C-CF4A8F8CA8D7}" dt="2023-09-28T19:27:00.222" v="836" actId="33524"/>
        <pc:sldMkLst>
          <pc:docMk/>
          <pc:sldMk cId="4090158831" sldId="2146846046"/>
        </pc:sldMkLst>
        <pc:spChg chg="add mod ord">
          <ac:chgData name="Karolina Guillen" userId="c1c08796-a0be-47c6-af52-5d31fd96ec50" providerId="ADAL" clId="{48A8EBF7-5903-43A1-BA0C-CF4A8F8CA8D7}" dt="2023-09-28T19:26:55.441" v="835" actId="167"/>
          <ac:spMkLst>
            <pc:docMk/>
            <pc:sldMk cId="4090158831" sldId="2146846046"/>
            <ac:spMk id="3" creationId="{44D98E70-2DBF-3F2C-C92A-913A7C6A2CCE}"/>
          </ac:spMkLst>
        </pc:spChg>
        <pc:spChg chg="mod">
          <ac:chgData name="Karolina Guillen" userId="c1c08796-a0be-47c6-af52-5d31fd96ec50" providerId="ADAL" clId="{48A8EBF7-5903-43A1-BA0C-CF4A8F8CA8D7}" dt="2023-09-28T19:27:00.222" v="836" actId="33524"/>
          <ac:spMkLst>
            <pc:docMk/>
            <pc:sldMk cId="4090158831" sldId="2146846046"/>
            <ac:spMk id="4" creationId="{1BF894CE-5EB9-4BB3-F6C7-477E37F6A6AA}"/>
          </ac:spMkLst>
        </pc:spChg>
        <pc:spChg chg="del">
          <ac:chgData name="Karolina Guillen" userId="c1c08796-a0be-47c6-af52-5d31fd96ec50" providerId="ADAL" clId="{48A8EBF7-5903-43A1-BA0C-CF4A8F8CA8D7}" dt="2023-09-28T19:26:48.429" v="832" actId="478"/>
          <ac:spMkLst>
            <pc:docMk/>
            <pc:sldMk cId="4090158831" sldId="2146846046"/>
            <ac:spMk id="7" creationId="{81697415-FDF0-F1F1-3CC8-DE11D1025938}"/>
          </ac:spMkLst>
        </pc:spChg>
        <pc:spChg chg="mod">
          <ac:chgData name="Karolina Guillen" userId="c1c08796-a0be-47c6-af52-5d31fd96ec50" providerId="ADAL" clId="{48A8EBF7-5903-43A1-BA0C-CF4A8F8CA8D7}" dt="2023-09-28T19:26:00.398" v="827" actId="20577"/>
          <ac:spMkLst>
            <pc:docMk/>
            <pc:sldMk cId="4090158831" sldId="2146846046"/>
            <ac:spMk id="8" creationId="{569CC2EB-6331-8832-92EB-CE312C387E14}"/>
          </ac:spMkLst>
        </pc:spChg>
        <pc:spChg chg="del">
          <ac:chgData name="Karolina Guillen" userId="c1c08796-a0be-47c6-af52-5d31fd96ec50" providerId="ADAL" clId="{48A8EBF7-5903-43A1-BA0C-CF4A8F8CA8D7}" dt="2023-09-28T19:26:52.409" v="833" actId="478"/>
          <ac:spMkLst>
            <pc:docMk/>
            <pc:sldMk cId="4090158831" sldId="2146846046"/>
            <ac:spMk id="10" creationId="{96D72E0B-2CAA-59C8-C47A-4B251709B0B9}"/>
          </ac:spMkLst>
        </pc:spChg>
        <pc:spChg chg="del">
          <ac:chgData name="Karolina Guillen" userId="c1c08796-a0be-47c6-af52-5d31fd96ec50" providerId="ADAL" clId="{48A8EBF7-5903-43A1-BA0C-CF4A8F8CA8D7}" dt="2023-09-28T19:26:52.409" v="833" actId="478"/>
          <ac:spMkLst>
            <pc:docMk/>
            <pc:sldMk cId="4090158831" sldId="2146846046"/>
            <ac:spMk id="11" creationId="{BEA36052-F2AD-CD8A-4ABB-55EF73D61DAC}"/>
          </ac:spMkLst>
        </pc:spChg>
        <pc:spChg chg="add mod ord">
          <ac:chgData name="Karolina Guillen" userId="c1c08796-a0be-47c6-af52-5d31fd96ec50" providerId="ADAL" clId="{48A8EBF7-5903-43A1-BA0C-CF4A8F8CA8D7}" dt="2023-09-28T19:26:55.441" v="835" actId="167"/>
          <ac:spMkLst>
            <pc:docMk/>
            <pc:sldMk cId="4090158831" sldId="2146846046"/>
            <ac:spMk id="13" creationId="{C5DCA3D2-8819-E209-9585-1D0E121DB780}"/>
          </ac:spMkLst>
        </pc:spChg>
        <pc:spChg chg="del">
          <ac:chgData name="Karolina Guillen" userId="c1c08796-a0be-47c6-af52-5d31fd96ec50" providerId="ADAL" clId="{48A8EBF7-5903-43A1-BA0C-CF4A8F8CA8D7}" dt="2023-09-28T19:26:52.409" v="833" actId="478"/>
          <ac:spMkLst>
            <pc:docMk/>
            <pc:sldMk cId="4090158831" sldId="2146846046"/>
            <ac:spMk id="23" creationId="{1F3F06C8-B600-20A4-4011-6273B24089E6}"/>
          </ac:spMkLst>
        </pc:spChg>
        <pc:spChg chg="del">
          <ac:chgData name="Karolina Guillen" userId="c1c08796-a0be-47c6-af52-5d31fd96ec50" providerId="ADAL" clId="{48A8EBF7-5903-43A1-BA0C-CF4A8F8CA8D7}" dt="2023-09-28T19:26:52.409" v="833" actId="478"/>
          <ac:spMkLst>
            <pc:docMk/>
            <pc:sldMk cId="4090158831" sldId="2146846046"/>
            <ac:spMk id="24" creationId="{FAC87E9A-DB1C-B3B3-EA2B-F670ED0A9C0C}"/>
          </ac:spMkLst>
        </pc:spChg>
        <pc:spChg chg="del">
          <ac:chgData name="Karolina Guillen" userId="c1c08796-a0be-47c6-af52-5d31fd96ec50" providerId="ADAL" clId="{48A8EBF7-5903-43A1-BA0C-CF4A8F8CA8D7}" dt="2023-09-28T19:26:52.409" v="833" actId="478"/>
          <ac:spMkLst>
            <pc:docMk/>
            <pc:sldMk cId="4090158831" sldId="2146846046"/>
            <ac:spMk id="25" creationId="{845FEED4-6A19-2253-C166-886C3BD75C9E}"/>
          </ac:spMkLst>
        </pc:spChg>
        <pc:graphicFrameChg chg="del">
          <ac:chgData name="Karolina Guillen" userId="c1c08796-a0be-47c6-af52-5d31fd96ec50" providerId="ADAL" clId="{48A8EBF7-5903-43A1-BA0C-CF4A8F8CA8D7}" dt="2023-09-28T19:26:52.409" v="833" actId="478"/>
          <ac:graphicFrameMkLst>
            <pc:docMk/>
            <pc:sldMk cId="4090158831" sldId="2146846046"/>
            <ac:graphicFrameMk id="21" creationId="{B196851F-FA1C-28D0-8391-40B4395F677F}"/>
          </ac:graphicFrameMkLst>
        </pc:graphicFrameChg>
        <pc:picChg chg="del mod">
          <ac:chgData name="Karolina Guillen" userId="c1c08796-a0be-47c6-af52-5d31fd96ec50" providerId="ADAL" clId="{48A8EBF7-5903-43A1-BA0C-CF4A8F8CA8D7}" dt="2023-09-28T19:26:43.991" v="831" actId="478"/>
          <ac:picMkLst>
            <pc:docMk/>
            <pc:sldMk cId="4090158831" sldId="2146846046"/>
            <ac:picMk id="12" creationId="{134FA3A6-BCFA-AA3F-647E-52420990C79F}"/>
          </ac:picMkLst>
        </pc:picChg>
      </pc:sldChg>
      <pc:sldChg chg="modSp del">
        <pc:chgData name="Karolina Guillen" userId="c1c08796-a0be-47c6-af52-5d31fd96ec50" providerId="ADAL" clId="{48A8EBF7-5903-43A1-BA0C-CF4A8F8CA8D7}" dt="2023-10-05T13:33:48.593" v="1102" actId="47"/>
        <pc:sldMkLst>
          <pc:docMk/>
          <pc:sldMk cId="329088061" sldId="2146846047"/>
        </pc:sldMkLst>
        <pc:graphicFrameChg chg="mod">
          <ac:chgData name="Karolina Guillen" userId="c1c08796-a0be-47c6-af52-5d31fd96ec50" providerId="ADAL" clId="{48A8EBF7-5903-43A1-BA0C-CF4A8F8CA8D7}" dt="2023-10-04T20:42:39.058" v="1083"/>
          <ac:graphicFrameMkLst>
            <pc:docMk/>
            <pc:sldMk cId="329088061" sldId="2146846047"/>
            <ac:graphicFrameMk id="10" creationId="{1AF5C13C-2004-DCE5-C58B-5F2FD78FE092}"/>
          </ac:graphicFrameMkLst>
        </pc:graphicFrameChg>
      </pc:sldChg>
      <pc:sldChg chg="modSp del">
        <pc:chgData name="Karolina Guillen" userId="c1c08796-a0be-47c6-af52-5d31fd96ec50" providerId="ADAL" clId="{48A8EBF7-5903-43A1-BA0C-CF4A8F8CA8D7}" dt="2023-10-05T13:33:49.814" v="1103" actId="47"/>
        <pc:sldMkLst>
          <pc:docMk/>
          <pc:sldMk cId="4144826859" sldId="2146846048"/>
        </pc:sldMkLst>
        <pc:graphicFrameChg chg="mod">
          <ac:chgData name="Karolina Guillen" userId="c1c08796-a0be-47c6-af52-5d31fd96ec50" providerId="ADAL" clId="{48A8EBF7-5903-43A1-BA0C-CF4A8F8CA8D7}" dt="2023-10-04T20:42:42.340" v="1084"/>
          <ac:graphicFrameMkLst>
            <pc:docMk/>
            <pc:sldMk cId="4144826859" sldId="2146846048"/>
            <ac:graphicFrameMk id="10" creationId="{1AF5C13C-2004-DCE5-C58B-5F2FD78FE092}"/>
          </ac:graphicFrameMkLst>
        </pc:graphicFrameChg>
      </pc:sldChg>
      <pc:sldChg chg="modSp del">
        <pc:chgData name="Karolina Guillen" userId="c1c08796-a0be-47c6-af52-5d31fd96ec50" providerId="ADAL" clId="{48A8EBF7-5903-43A1-BA0C-CF4A8F8CA8D7}" dt="2023-10-05T13:33:50.794" v="1104" actId="47"/>
        <pc:sldMkLst>
          <pc:docMk/>
          <pc:sldMk cId="1438202070" sldId="2146846049"/>
        </pc:sldMkLst>
        <pc:graphicFrameChg chg="mod">
          <ac:chgData name="Karolina Guillen" userId="c1c08796-a0be-47c6-af52-5d31fd96ec50" providerId="ADAL" clId="{48A8EBF7-5903-43A1-BA0C-CF4A8F8CA8D7}" dt="2023-10-04T20:42:45.027" v="1085"/>
          <ac:graphicFrameMkLst>
            <pc:docMk/>
            <pc:sldMk cId="1438202070" sldId="2146846049"/>
            <ac:graphicFrameMk id="10" creationId="{1AF5C13C-2004-DCE5-C58B-5F2FD78FE092}"/>
          </ac:graphicFrameMkLst>
        </pc:graphicFrameChg>
      </pc:sldChg>
      <pc:sldMasterChg chg="del delSldLayout">
        <pc:chgData name="Karolina Guillen" userId="c1c08796-a0be-47c6-af52-5d31fd96ec50" providerId="ADAL" clId="{48A8EBF7-5903-43A1-BA0C-CF4A8F8CA8D7}" dt="2023-09-27T17:28:15.612" v="0" actId="47"/>
        <pc:sldMasterMkLst>
          <pc:docMk/>
          <pc:sldMasterMk cId="3585723679" sldId="2147483687"/>
        </pc:sldMasterMkLst>
        <pc:sldLayoutChg chg="del">
          <pc:chgData name="Karolina Guillen" userId="c1c08796-a0be-47c6-af52-5d31fd96ec50" providerId="ADAL" clId="{48A8EBF7-5903-43A1-BA0C-CF4A8F8CA8D7}" dt="2023-09-27T17:28:15.612" v="0" actId="47"/>
          <pc:sldLayoutMkLst>
            <pc:docMk/>
            <pc:sldMasterMk cId="3585723679" sldId="2147483687"/>
            <pc:sldLayoutMk cId="2327772201" sldId="2147483688"/>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797535204" sldId="2147483689"/>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25834360" sldId="2147483690"/>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894519207" sldId="2147483691"/>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741432842" sldId="2147483692"/>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3088352059" sldId="2147483693"/>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011612763" sldId="2147483694"/>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414997538" sldId="2147483695"/>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2844527587" sldId="2147483696"/>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050860281" sldId="2147483697"/>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3871637507" sldId="2147483698"/>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762800506" sldId="2147483699"/>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2959449914" sldId="2147483700"/>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019520654" sldId="2147483701"/>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2987441986" sldId="2147483702"/>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4138345672" sldId="2147483703"/>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1909666361" sldId="2147483704"/>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619507977" sldId="2147483705"/>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4035811557" sldId="2147483706"/>
          </pc:sldLayoutMkLst>
        </pc:sldLayoutChg>
        <pc:sldLayoutChg chg="del">
          <pc:chgData name="Karolina Guillen" userId="c1c08796-a0be-47c6-af52-5d31fd96ec50" providerId="ADAL" clId="{48A8EBF7-5903-43A1-BA0C-CF4A8F8CA8D7}" dt="2023-09-27T17:28:15.612" v="0" actId="47"/>
          <pc:sldLayoutMkLst>
            <pc:docMk/>
            <pc:sldMasterMk cId="3585723679" sldId="2147483687"/>
            <pc:sldLayoutMk cId="3226856132" sldId="2147483707"/>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16487890714548E-2"/>
          <c:y val="8.400240236617991E-2"/>
          <c:w val="0.9304081131076587"/>
          <c:h val="0.78630220672455509"/>
        </c:manualLayout>
      </c:layout>
      <c:barChart>
        <c:barDir val="col"/>
        <c:grouping val="clustered"/>
        <c:varyColors val="0"/>
        <c:ser>
          <c:idx val="0"/>
          <c:order val="0"/>
          <c:tx>
            <c:strRef>
              <c:f>Sheet1!$B$1</c:f>
              <c:strCache>
                <c:ptCount val="1"/>
                <c:pt idx="0">
                  <c:v>U.S. Monthly Inflation Rate</c:v>
                </c:pt>
              </c:strCache>
            </c:strRef>
          </c:tx>
          <c:spPr>
            <a:solidFill>
              <a:srgbClr val="ED3C8D"/>
            </a:solidFill>
            <a:ln>
              <a:noFill/>
            </a:ln>
            <a:effectLst/>
          </c:spPr>
          <c:invertIfNegative val="0"/>
          <c:dPt>
            <c:idx val="0"/>
            <c:invertIfNegative val="0"/>
            <c:bubble3D val="0"/>
            <c:extLst>
              <c:ext xmlns:c16="http://schemas.microsoft.com/office/drawing/2014/chart" uri="{C3380CC4-5D6E-409C-BE32-E72D297353CC}">
                <c16:uniqueId val="{00000000-D0E6-46D7-9F7A-4E41803BD9DA}"/>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2021</c:v>
                </c:pt>
                <c:pt idx="1">
                  <c:v>2022</c:v>
                </c:pt>
                <c:pt idx="2">
                  <c:v>2023</c:v>
                </c:pt>
              </c:numCache>
            </c:numRef>
          </c:cat>
          <c:val>
            <c:numRef>
              <c:f>Sheet1!$B$2:$B$4</c:f>
              <c:numCache>
                <c:formatCode>0.0%</c:formatCode>
                <c:ptCount val="3"/>
                <c:pt idx="0">
                  <c:v>7.0000000000000007E-2</c:v>
                </c:pt>
                <c:pt idx="1">
                  <c:v>6.5000000000000002E-2</c:v>
                </c:pt>
                <c:pt idx="2">
                  <c:v>3.4000000000000002E-2</c:v>
                </c:pt>
              </c:numCache>
            </c:numRef>
          </c:val>
          <c:extLst>
            <c:ext xmlns:c16="http://schemas.microsoft.com/office/drawing/2014/chart" uri="{C3380CC4-5D6E-409C-BE32-E72D297353CC}">
              <c16:uniqueId val="{00000001-D0E6-46D7-9F7A-4E41803BD9DA}"/>
            </c:ext>
          </c:extLst>
        </c:ser>
        <c:dLbls>
          <c:showLegendKey val="0"/>
          <c:showVal val="0"/>
          <c:showCatName val="0"/>
          <c:showSerName val="0"/>
          <c:showPercent val="0"/>
          <c:showBubbleSize val="0"/>
        </c:dLbls>
        <c:gapWidth val="70"/>
        <c:axId val="430687360"/>
        <c:axId val="430679456"/>
      </c:barChart>
      <c:catAx>
        <c:axId val="43068736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8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430679456"/>
        <c:crosses val="autoZero"/>
        <c:auto val="1"/>
        <c:lblAlgn val="ctr"/>
        <c:lblOffset val="100"/>
        <c:noMultiLvlLbl val="0"/>
      </c:catAx>
      <c:valAx>
        <c:axId val="430679456"/>
        <c:scaling>
          <c:orientation val="minMax"/>
          <c:max val="0.1"/>
        </c:scaling>
        <c:delete val="1"/>
        <c:axPos val="l"/>
        <c:numFmt formatCode="0.0%" sourceLinked="1"/>
        <c:majorTickMark val="out"/>
        <c:minorTickMark val="none"/>
        <c:tickLblPos val="nextTo"/>
        <c:crossAx val="430687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604020202020204" pitchFamily="34" charset="0"/>
          <a:cs typeface="Helvetica" panose="020B060402020202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20526082680862"/>
          <c:y val="0.10460362330383199"/>
          <c:w val="0.57850247244704156"/>
          <c:h val="0.87445451148819908"/>
        </c:manualLayout>
      </c:layout>
      <c:barChart>
        <c:barDir val="bar"/>
        <c:grouping val="clustered"/>
        <c:varyColors val="0"/>
        <c:ser>
          <c:idx val="0"/>
          <c:order val="0"/>
          <c:tx>
            <c:strRef>
              <c:f>Sheet1!$B$1</c:f>
              <c:strCache>
                <c:ptCount val="1"/>
                <c:pt idx="0">
                  <c:v>% Increase</c:v>
                </c:pt>
              </c:strCache>
            </c:strRef>
          </c:tx>
          <c:spPr>
            <a:solidFill>
              <a:srgbClr val="00BFF2"/>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1-765B-4DFA-829B-A30C770C095D}"/>
              </c:ext>
            </c:extLst>
          </c:dPt>
          <c:dLbls>
            <c:dLbl>
              <c:idx val="0"/>
              <c:tx>
                <c:rich>
                  <a:bodyPr/>
                  <a:lstStyle/>
                  <a:p>
                    <a:r>
                      <a:rPr lang="en-US"/>
                      <a:t>+</a:t>
                    </a:r>
                    <a:fld id="{0A14EBE7-7396-4465-90B4-4C10B3E6125D}"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8.0830009748229709E-2"/>
                      <c:h val="8.2453736118410961E-2"/>
                    </c:manualLayout>
                  </c15:layout>
                  <c15:dlblFieldTable/>
                  <c15:showDataLabelsRange val="0"/>
                </c:ext>
                <c:ext xmlns:c16="http://schemas.microsoft.com/office/drawing/2014/chart" uri="{C3380CC4-5D6E-409C-BE32-E72D297353CC}">
                  <c16:uniqueId val="{00000001-765B-4DFA-829B-A30C770C095D}"/>
                </c:ext>
              </c:extLst>
            </c:dLbl>
            <c:dLbl>
              <c:idx val="1"/>
              <c:tx>
                <c:rich>
                  <a:bodyPr/>
                  <a:lstStyle/>
                  <a:p>
                    <a:r>
                      <a:rPr lang="en-US"/>
                      <a:t>+</a:t>
                    </a:r>
                    <a:fld id="{822868BC-D4E6-4559-986A-F7EF6783E84D}"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8.3267067176992032E-2"/>
                      <c:h val="6.5347151861479214E-2"/>
                    </c:manualLayout>
                  </c15:layout>
                  <c15:dlblFieldTable/>
                  <c15:showDataLabelsRange val="0"/>
                </c:ext>
                <c:ext xmlns:c16="http://schemas.microsoft.com/office/drawing/2014/chart" uri="{C3380CC4-5D6E-409C-BE32-E72D297353CC}">
                  <c16:uniqueId val="{00000002-E745-4094-8268-8E7BEEC6647F}"/>
                </c:ext>
              </c:extLst>
            </c:dLbl>
            <c:dLbl>
              <c:idx val="2"/>
              <c:tx>
                <c:rich>
                  <a:bodyPr/>
                  <a:lstStyle/>
                  <a:p>
                    <a:r>
                      <a:rPr lang="en-US"/>
                      <a:t>+</a:t>
                    </a:r>
                    <a:fld id="{2D1F11EB-DCDF-4426-ACC2-D56889A6B14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8.1564612317515606E-2"/>
                      <c:h val="6.5347151861479214E-2"/>
                    </c:manualLayout>
                  </c15:layout>
                  <c15:dlblFieldTable/>
                  <c15:showDataLabelsRange val="0"/>
                </c:ext>
                <c:ext xmlns:c16="http://schemas.microsoft.com/office/drawing/2014/chart" uri="{C3380CC4-5D6E-409C-BE32-E72D297353CC}">
                  <c16:uniqueId val="{00000003-E745-4094-8268-8E7BEEC6647F}"/>
                </c:ext>
              </c:extLst>
            </c:dLbl>
            <c:dLbl>
              <c:idx val="3"/>
              <c:layout>
                <c:manualLayout>
                  <c:x val="-8.512274297382133E-3"/>
                  <c:y val="-1.3469751370866131E-7"/>
                </c:manualLayout>
              </c:layout>
              <c:tx>
                <c:rich>
                  <a:bodyPr/>
                  <a:lstStyle/>
                  <a:p>
                    <a:r>
                      <a:rPr lang="en-US"/>
                      <a:t>+</a:t>
                    </a:r>
                    <a:fld id="{7CF57068-8F9D-4760-8628-DB14A7EF1C8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8.6969839470571395E-2"/>
                      <c:h val="6.5347151861479214E-2"/>
                    </c:manualLayout>
                  </c15:layout>
                  <c15:dlblFieldTable/>
                  <c15:showDataLabelsRange val="0"/>
                </c:ext>
                <c:ext xmlns:c16="http://schemas.microsoft.com/office/drawing/2014/chart" uri="{C3380CC4-5D6E-409C-BE32-E72D297353CC}">
                  <c16:uniqueId val="{00000004-E745-4094-8268-8E7BEEC6647F}"/>
                </c:ext>
              </c:extLst>
            </c:dLbl>
            <c:dLbl>
              <c:idx val="4"/>
              <c:layout>
                <c:manualLayout>
                  <c:x val="1.7024548594764268E-3"/>
                  <c:y val="-3.4210474563586791E-3"/>
                </c:manualLayout>
              </c:layout>
              <c:tx>
                <c:rich>
                  <a:bodyPr/>
                  <a:lstStyle/>
                  <a:p>
                    <a:r>
                      <a:rPr lang="en-US"/>
                      <a:t>+</a:t>
                    </a:r>
                    <a:fld id="{6CF8B29E-7341-4516-9C15-D249EBA9AE8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745-4094-8268-8E7BEEC6647F}"/>
                </c:ext>
              </c:extLst>
            </c:dLbl>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Disposable Personal Income </c:v>
                </c:pt>
                <c:pt idx="1">
                  <c:v>Private Wages and Salaries</c:v>
                </c:pt>
                <c:pt idx="2">
                  <c:v>Overall Household Consumer Spending </c:v>
                </c:pt>
                <c:pt idx="3">
                  <c:v>Retail Sales </c:v>
                </c:pt>
                <c:pt idx="4">
                  <c:v>Combined Holiday Sales </c:v>
                </c:pt>
              </c:strCache>
            </c:strRef>
          </c:cat>
          <c:val>
            <c:numRef>
              <c:f>Sheet1!$B$2:$B$6</c:f>
              <c:numCache>
                <c:formatCode>0.0%</c:formatCode>
                <c:ptCount val="5"/>
                <c:pt idx="0">
                  <c:v>6.9000000000000006E-2</c:v>
                </c:pt>
                <c:pt idx="1">
                  <c:v>6.5000000000000002E-2</c:v>
                </c:pt>
                <c:pt idx="2">
                  <c:v>5.8999999999999997E-2</c:v>
                </c:pt>
                <c:pt idx="3">
                  <c:v>3.3000000000000002E-2</c:v>
                </c:pt>
                <c:pt idx="4">
                  <c:v>3.7999999999999999E-2</c:v>
                </c:pt>
              </c:numCache>
            </c:numRef>
          </c:val>
          <c:extLst>
            <c:ext xmlns:c16="http://schemas.microsoft.com/office/drawing/2014/chart" uri="{C3380CC4-5D6E-409C-BE32-E72D297353CC}">
              <c16:uniqueId val="{00000002-765B-4DFA-829B-A30C770C095D}"/>
            </c:ext>
          </c:extLst>
        </c:ser>
        <c:dLbls>
          <c:showLegendKey val="0"/>
          <c:showVal val="0"/>
          <c:showCatName val="0"/>
          <c:showSerName val="0"/>
          <c:showPercent val="0"/>
          <c:showBubbleSize val="0"/>
        </c:dLbls>
        <c:gapWidth val="65"/>
        <c:axId val="430687360"/>
        <c:axId val="430679456"/>
      </c:barChart>
      <c:catAx>
        <c:axId val="430687360"/>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430679456"/>
        <c:crosses val="autoZero"/>
        <c:auto val="1"/>
        <c:lblAlgn val="ctr"/>
        <c:lblOffset val="100"/>
        <c:noMultiLvlLbl val="0"/>
      </c:catAx>
      <c:valAx>
        <c:axId val="430679456"/>
        <c:scaling>
          <c:orientation val="minMax"/>
        </c:scaling>
        <c:delete val="1"/>
        <c:axPos val="t"/>
        <c:numFmt formatCode="0.0%" sourceLinked="1"/>
        <c:majorTickMark val="none"/>
        <c:minorTickMark val="none"/>
        <c:tickLblPos val="nextTo"/>
        <c:crossAx val="430687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FF0000"/>
          </a:solidFill>
          <a:latin typeface="Helvetica" panose="020B0604020202020204" pitchFamily="34" charset="0"/>
          <a:cs typeface="Helvetica"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34065654907"/>
          <c:y val="0"/>
          <c:w val="0.58551187365958268"/>
          <c:h val="1"/>
        </c:manualLayout>
      </c:layout>
      <c:pieChart>
        <c:varyColors val="1"/>
        <c:ser>
          <c:idx val="0"/>
          <c:order val="0"/>
          <c:dPt>
            <c:idx val="0"/>
            <c:bubble3D val="0"/>
            <c:spPr>
              <a:solidFill>
                <a:srgbClr val="1F1A62"/>
              </a:solidFill>
              <a:ln w="19050">
                <a:solidFill>
                  <a:schemeClr val="lt1"/>
                </a:solidFill>
              </a:ln>
              <a:effectLst/>
            </c:spPr>
            <c:extLst>
              <c:ext xmlns:c16="http://schemas.microsoft.com/office/drawing/2014/chart" uri="{C3380CC4-5D6E-409C-BE32-E72D297353CC}">
                <c16:uniqueId val="{00000001-443B-4A6D-BB64-48066DA44BE7}"/>
              </c:ext>
            </c:extLst>
          </c:dPt>
          <c:dPt>
            <c:idx val="1"/>
            <c:bubble3D val="0"/>
            <c:spPr>
              <a:solidFill>
                <a:srgbClr val="4EBEA4"/>
              </a:solidFill>
              <a:ln w="19050">
                <a:solidFill>
                  <a:schemeClr val="lt1"/>
                </a:solidFill>
              </a:ln>
              <a:effectLst/>
            </c:spPr>
            <c:extLst>
              <c:ext xmlns:c16="http://schemas.microsoft.com/office/drawing/2014/chart" uri="{C3380CC4-5D6E-409C-BE32-E72D297353CC}">
                <c16:uniqueId val="{00000003-443B-4A6D-BB64-48066DA44BE7}"/>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443B-4A6D-BB64-48066DA44BE7}"/>
              </c:ext>
            </c:extLst>
          </c:dPt>
          <c:dLbls>
            <c:dLbl>
              <c:idx val="0"/>
              <c:layout>
                <c:manualLayout>
                  <c:x val="-0.23391337934655834"/>
                  <c:y val="-0.16377938818371443"/>
                </c:manualLayout>
              </c:layout>
              <c:tx>
                <c:rich>
                  <a:bodyPr/>
                  <a:lstStyle/>
                  <a:p>
                    <a:r>
                      <a:rPr lang="en-US" sz="1400" u="sng" baseline="0">
                        <a:solidFill>
                          <a:schemeClr val="bg1"/>
                        </a:solidFill>
                      </a:rPr>
                      <a:t>Under $1MM</a:t>
                    </a:r>
                  </a:p>
                  <a:p>
                    <a:fld id="{BE937504-DC4B-44EA-BDCA-BBF2E168B173}" type="VALUE">
                      <a:rPr lang="en-US" sz="1400" baseline="0" smtClean="0">
                        <a:solidFill>
                          <a:schemeClr val="bg1"/>
                        </a:solidFill>
                      </a:rPr>
                      <a:pPr/>
                      <a:t>[VALUE]</a:t>
                    </a:fld>
                    <a:endParaRPr lang="en-US" sz="1400" baseline="0">
                      <a:solidFill>
                        <a:schemeClr val="bg1"/>
                      </a:solidFill>
                    </a:endParaRPr>
                  </a:p>
                  <a:p>
                    <a:r>
                      <a:rPr lang="en-US" sz="1200" baseline="0">
                        <a:solidFill>
                          <a:schemeClr val="bg1"/>
                        </a:solidFill>
                      </a:rPr>
                      <a:t>(179 brands)</a:t>
                    </a:r>
                  </a:p>
                </c:rich>
              </c:tx>
              <c:showLegendKey val="0"/>
              <c:showVal val="1"/>
              <c:showCatName val="0"/>
              <c:showSerName val="0"/>
              <c:showPercent val="0"/>
              <c:showBubbleSize val="0"/>
              <c:extLst>
                <c:ext xmlns:c15="http://schemas.microsoft.com/office/drawing/2012/chart" uri="{CE6537A1-D6FC-4f65-9D91-7224C49458BB}">
                  <c15:layout>
                    <c:manualLayout>
                      <c:w val="0.25834723572602658"/>
                      <c:h val="0.28496310084568566"/>
                    </c:manualLayout>
                  </c15:layout>
                  <c15:dlblFieldTable/>
                  <c15:showDataLabelsRange val="0"/>
                </c:ext>
                <c:ext xmlns:c16="http://schemas.microsoft.com/office/drawing/2014/chart" uri="{C3380CC4-5D6E-409C-BE32-E72D297353CC}">
                  <c16:uniqueId val="{00000001-443B-4A6D-BB64-48066DA44BE7}"/>
                </c:ext>
              </c:extLst>
            </c:dLbl>
            <c:dLbl>
              <c:idx val="1"/>
              <c:layout>
                <c:manualLayout>
                  <c:x val="0.20441333138105308"/>
                  <c:y val="-0.12480030780656191"/>
                </c:manualLayout>
              </c:layout>
              <c:tx>
                <c:rich>
                  <a:bodyPr/>
                  <a:lstStyle/>
                  <a:p>
                    <a:r>
                      <a:rPr lang="sv-SE" sz="1400" u="sng" baseline="0">
                        <a:solidFill>
                          <a:schemeClr val="bg1"/>
                        </a:solidFill>
                      </a:rPr>
                      <a:t>$1-$5MM</a:t>
                    </a:r>
                  </a:p>
                  <a:p>
                    <a:fld id="{2599AD1A-1E93-4E9D-A437-13CD9ABB361B}" type="VALUE">
                      <a:rPr lang="sv-SE" sz="1400" baseline="0">
                        <a:solidFill>
                          <a:schemeClr val="bg1"/>
                        </a:solidFill>
                      </a:rPr>
                      <a:pPr/>
                      <a:t>[VALUE]</a:t>
                    </a:fld>
                    <a:endParaRPr lang="sv-SE" sz="1400" baseline="0">
                      <a:solidFill>
                        <a:schemeClr val="bg1"/>
                      </a:solidFill>
                    </a:endParaRPr>
                  </a:p>
                  <a:p>
                    <a:r>
                      <a:rPr lang="sv-SE" sz="1200" baseline="0">
                        <a:solidFill>
                          <a:schemeClr val="bg1"/>
                        </a:solidFill>
                      </a:rPr>
                      <a:t>(77 brands)</a:t>
                    </a:r>
                  </a:p>
                </c:rich>
              </c:tx>
              <c:showLegendKey val="0"/>
              <c:showVal val="1"/>
              <c:showCatName val="0"/>
              <c:showSerName val="0"/>
              <c:showPercent val="0"/>
              <c:showBubbleSize val="0"/>
              <c:extLst>
                <c:ext xmlns:c15="http://schemas.microsoft.com/office/drawing/2012/chart" uri="{CE6537A1-D6FC-4f65-9D91-7224C49458BB}">
                  <c15:layout>
                    <c:manualLayout>
                      <c:w val="0.25285048602972815"/>
                      <c:h val="0.23001811972454145"/>
                    </c:manualLayout>
                  </c15:layout>
                  <c15:dlblFieldTable/>
                  <c15:showDataLabelsRange val="0"/>
                </c:ext>
                <c:ext xmlns:c16="http://schemas.microsoft.com/office/drawing/2014/chart" uri="{C3380CC4-5D6E-409C-BE32-E72D297353CC}">
                  <c16:uniqueId val="{00000003-443B-4A6D-BB64-48066DA44BE7}"/>
                </c:ext>
              </c:extLst>
            </c:dLbl>
            <c:dLbl>
              <c:idx val="2"/>
              <c:layout>
                <c:manualLayout>
                  <c:x val="0.19703547932686721"/>
                  <c:y val="0.10673338793775573"/>
                </c:manualLayout>
              </c:layout>
              <c:tx>
                <c:rich>
                  <a:bodyPr/>
                  <a:lstStyle/>
                  <a:p>
                    <a:r>
                      <a:rPr lang="en-US" sz="1400" u="sng" baseline="0">
                        <a:solidFill>
                          <a:schemeClr val="bg1"/>
                        </a:solidFill>
                      </a:rPr>
                      <a:t>Over $5MM</a:t>
                    </a:r>
                  </a:p>
                  <a:p>
                    <a:fld id="{CB5D9784-A08D-404A-A0E1-6C417CB0FBCE}" type="VALUE">
                      <a:rPr lang="en-US" sz="1400" baseline="0">
                        <a:solidFill>
                          <a:schemeClr val="bg1"/>
                        </a:solidFill>
                      </a:rPr>
                      <a:pPr/>
                      <a:t>[VALUE]</a:t>
                    </a:fld>
                    <a:endParaRPr lang="en-US" sz="1400" baseline="0">
                      <a:solidFill>
                        <a:schemeClr val="bg1"/>
                      </a:solidFill>
                    </a:endParaRPr>
                  </a:p>
                  <a:p>
                    <a:r>
                      <a:rPr lang="en-US" sz="1200" baseline="0">
                        <a:solidFill>
                          <a:schemeClr val="bg1"/>
                        </a:solidFill>
                      </a:rPr>
                      <a:t>(57 brands)</a:t>
                    </a:r>
                  </a:p>
                </c:rich>
              </c:tx>
              <c:showLegendKey val="0"/>
              <c:showVal val="1"/>
              <c:showCatName val="0"/>
              <c:showSerName val="0"/>
              <c:showPercent val="0"/>
              <c:showBubbleSize val="0"/>
              <c:extLst>
                <c:ext xmlns:c15="http://schemas.microsoft.com/office/drawing/2012/chart" uri="{CE6537A1-D6FC-4f65-9D91-7224C49458BB}">
                  <c15:layout>
                    <c:manualLayout>
                      <c:w val="0.26415338961357232"/>
                      <c:h val="0.23001811972454145"/>
                    </c:manualLayout>
                  </c15:layout>
                  <c15:dlblFieldTable/>
                  <c15:showDataLabelsRange val="0"/>
                </c:ext>
                <c:ext xmlns:c16="http://schemas.microsoft.com/office/drawing/2014/chart" uri="{C3380CC4-5D6E-409C-BE32-E72D297353CC}">
                  <c16:uniqueId val="{00000005-443B-4A6D-BB64-48066DA44BE7}"/>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rgbClr val="1F1A62"/>
                  </a:solidFill>
                  <a:round/>
                </a:ln>
                <a:effectLst/>
              </c:spPr>
            </c:leaderLines>
            <c:extLst>
              <c:ext xmlns:c15="http://schemas.microsoft.com/office/drawing/2012/chart" uri="{CE6537A1-D6FC-4f65-9D91-7224C49458BB}"/>
            </c:extLst>
          </c:dLbls>
          <c:cat>
            <c:strRef>
              <c:f>Sheet1!$A$2:$A$4</c:f>
              <c:strCache>
                <c:ptCount val="3"/>
                <c:pt idx="0">
                  <c:v>Under $1MM</c:v>
                </c:pt>
                <c:pt idx="1">
                  <c:v>$1-$5MM</c:v>
                </c:pt>
                <c:pt idx="2">
                  <c:v>Over $5MM</c:v>
                </c:pt>
              </c:strCache>
            </c:strRef>
          </c:cat>
          <c:val>
            <c:numRef>
              <c:f>Sheet1!$B$2:$B$4</c:f>
              <c:numCache>
                <c:formatCode>0%</c:formatCode>
                <c:ptCount val="3"/>
                <c:pt idx="0">
                  <c:v>0.56999999999999995</c:v>
                </c:pt>
                <c:pt idx="1">
                  <c:v>0.25</c:v>
                </c:pt>
                <c:pt idx="2">
                  <c:v>0.18</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8-443B-4A6D-BB64-48066DA44BE7}"/>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A-443B-4A6D-BB64-48066DA44BE7}"/>
              </c:ext>
            </c:extLst>
          </c:dPt>
          <c:cat>
            <c:strRef>
              <c:f>Sheet1!$A$2:$A$4</c:f>
              <c:strCache>
                <c:ptCount val="3"/>
                <c:pt idx="0">
                  <c:v>Under $1MM</c:v>
                </c:pt>
                <c:pt idx="1">
                  <c:v>$1-$5MM</c:v>
                </c:pt>
                <c:pt idx="2">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B-443B-4A6D-BB64-48066DA44BE7}"/>
            </c:ext>
          </c:extLst>
        </c:ser>
        <c:ser>
          <c:idx val="2"/>
          <c:order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D-443B-4A6D-BB64-48066DA44BE7}"/>
              </c:ext>
            </c:extLst>
          </c:dPt>
          <c:cat>
            <c:strRef>
              <c:f>Sheet1!$A$2:$A$4</c:f>
              <c:strCache>
                <c:ptCount val="3"/>
                <c:pt idx="0">
                  <c:v>Under $1MM</c:v>
                </c:pt>
                <c:pt idx="1">
                  <c:v>$1-$5MM</c:v>
                </c:pt>
                <c:pt idx="2">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E-443B-4A6D-BB64-48066DA44B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FF0000"/>
          </a:solidFill>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12144385847455E-3"/>
          <c:y val="1.9926890279325576E-2"/>
          <c:w val="0.9869409505368707"/>
          <c:h val="0.84420741382306408"/>
        </c:manualLayout>
      </c:layout>
      <c:barChart>
        <c:barDir val="col"/>
        <c:grouping val="clustered"/>
        <c:varyColors val="0"/>
        <c:ser>
          <c:idx val="0"/>
          <c:order val="0"/>
          <c:tx>
            <c:strRef>
              <c:f>Sheet1!$B$1</c:f>
              <c:strCache>
                <c:ptCount val="1"/>
                <c:pt idx="0">
                  <c:v>2023</c:v>
                </c:pt>
              </c:strCache>
            </c:strRef>
          </c:tx>
          <c:spPr>
            <a:solidFill>
              <a:srgbClr val="00BFF2"/>
            </a:solidFill>
            <a:ln>
              <a:noFill/>
            </a:ln>
            <a:effectLst/>
          </c:spPr>
          <c:invertIfNegative val="0"/>
          <c:dLbls>
            <c:dLbl>
              <c:idx val="0"/>
              <c:layout>
                <c:manualLayout>
                  <c:x val="1.084654925576013E-3"/>
                  <c:y val="4.98172256983139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C3-482F-A93D-CD91532DA3FA}"/>
                </c:ext>
              </c:extLst>
            </c:dLbl>
            <c:dLbl>
              <c:idx val="1"/>
              <c:layout>
                <c:manualLayout>
                  <c:x val="-1.084654925576018E-3"/>
                  <c:y val="1.9926890279325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B5-46D3-AB57-A9319FB3E3B1}"/>
                </c:ext>
              </c:extLst>
            </c:dLbl>
            <c:dLbl>
              <c:idx val="2"/>
              <c:layout>
                <c:manualLayout>
                  <c:x val="1.084654925576018E-3"/>
                  <c:y val="1.3559699668813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B5-46D3-AB57-A9319FB3E3B1}"/>
                </c:ext>
              </c:extLst>
            </c:dLbl>
            <c:dLbl>
              <c:idx val="3"/>
              <c:layout>
                <c:manualLayout>
                  <c:x val="1.084654925576018E-3"/>
                  <c:y val="1.6330635750174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B5-46D3-AB57-A9319FB3E3B1}"/>
                </c:ext>
              </c:extLst>
            </c:dLbl>
            <c:dLbl>
              <c:idx val="4"/>
              <c:layout>
                <c:manualLayout>
                  <c:x val="-1.0846549255760576E-3"/>
                  <c:y val="1.9926890279325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B5-46D3-AB57-A9319FB3E3B1}"/>
                </c:ext>
              </c:extLst>
            </c:dLbl>
            <c:dLbl>
              <c:idx val="5"/>
              <c:layout>
                <c:manualLayout>
                  <c:x val="0"/>
                  <c:y val="1.1084528848684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B5-46D3-AB57-A9319FB3E3B1}"/>
                </c:ext>
              </c:extLst>
            </c:dLbl>
            <c:dLbl>
              <c:idx val="6"/>
              <c:layout>
                <c:manualLayout>
                  <c:x val="0"/>
                  <c:y val="1.3559699668813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8A5-4457-A7BD-911217CF967C}"/>
                </c:ext>
              </c:extLst>
            </c:dLbl>
            <c:dLbl>
              <c:idx val="7"/>
              <c:layout>
                <c:manualLayout>
                  <c:x val="-2.1693098511521153E-3"/>
                  <c:y val="4.98172256983139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8A5-4457-A7BD-911217CF967C}"/>
                </c:ext>
              </c:extLst>
            </c:dLbl>
            <c:dLbl>
              <c:idx val="8"/>
              <c:layout>
                <c:manualLayout>
                  <c:x val="-7.9540442350930496E-17"/>
                  <c:y val="9.96344513966283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8A5-4457-A7BD-911217CF967C}"/>
                </c:ext>
              </c:extLst>
            </c:dLbl>
            <c:dLbl>
              <c:idx val="9"/>
              <c:layout>
                <c:manualLayout>
                  <c:x val="-1.0846549255758588E-3"/>
                  <c:y val="9.16989988306683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8A5-4457-A7BD-911217CF967C}"/>
                </c:ext>
              </c:extLst>
            </c:dLbl>
            <c:dLbl>
              <c:idx val="10"/>
              <c:layout>
                <c:manualLayout>
                  <c:x val="0"/>
                  <c:y val="1.49451677094941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8A5-4457-A7BD-911217CF967C}"/>
                </c:ext>
              </c:extLst>
            </c:dLbl>
            <c:dLbl>
              <c:idx val="11"/>
              <c:layout>
                <c:manualLayout>
                  <c:x val="-1.084654925576018E-3"/>
                  <c:y val="1.2174231628132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8A5-4457-A7BD-911217CF967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"$"#,##0.0</c:formatCode>
                <c:ptCount val="12"/>
                <c:pt idx="0">
                  <c:v>19.125857000000003</c:v>
                </c:pt>
                <c:pt idx="1">
                  <c:v>90.401417000000023</c:v>
                </c:pt>
                <c:pt idx="2">
                  <c:v>109.26230100000001</c:v>
                </c:pt>
                <c:pt idx="3">
                  <c:v>80.999899999999997</c:v>
                </c:pt>
                <c:pt idx="4">
                  <c:v>117.2551</c:v>
                </c:pt>
                <c:pt idx="5">
                  <c:v>87.402276999999984</c:v>
                </c:pt>
                <c:pt idx="6">
                  <c:v>77.883990999999995</c:v>
                </c:pt>
                <c:pt idx="7">
                  <c:v>109.53092300000003</c:v>
                </c:pt>
                <c:pt idx="8">
                  <c:v>131.27667300000002</c:v>
                </c:pt>
                <c:pt idx="9">
                  <c:v>185.88520899999989</c:v>
                </c:pt>
                <c:pt idx="10">
                  <c:v>174.87211700000003</c:v>
                </c:pt>
                <c:pt idx="11">
                  <c:v>182.09964200000005</c:v>
                </c:pt>
              </c:numCache>
            </c:numRef>
          </c:val>
          <c:extLst>
            <c:ext xmlns:c16="http://schemas.microsoft.com/office/drawing/2014/chart" uri="{C3380CC4-5D6E-409C-BE32-E72D297353CC}">
              <c16:uniqueId val="{0000000A-39B5-46D3-AB57-A9319FB3E3B1}"/>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260"/>
          <c:min val="0"/>
        </c:scaling>
        <c:delete val="1"/>
        <c:axPos val="l"/>
        <c:numFmt formatCode="&quot;$&quot;#,##0.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7780827631876E-2"/>
          <c:y val="0.20843329538695377"/>
          <c:w val="0.93624438344736249"/>
          <c:h val="0.69678967035844308"/>
        </c:manualLayout>
      </c:layout>
      <c:barChart>
        <c:barDir val="col"/>
        <c:grouping val="clustered"/>
        <c:varyColors val="0"/>
        <c:ser>
          <c:idx val="0"/>
          <c:order val="0"/>
          <c:tx>
            <c:strRef>
              <c:f>Sheet1!$B$1</c:f>
              <c:strCache>
                <c:ptCount val="1"/>
                <c:pt idx="0">
                  <c:v>Launch-Month vs. Post Launch</c:v>
                </c:pt>
              </c:strCache>
            </c:strRef>
          </c:tx>
          <c:spPr>
            <a:solidFill>
              <a:srgbClr val="00C0F3"/>
            </a:solidFill>
            <a:ln>
              <a:noFill/>
            </a:ln>
            <a:effectLst/>
          </c:spPr>
          <c:invertIfNegative val="0"/>
          <c:dPt>
            <c:idx val="1"/>
            <c:invertIfNegative val="0"/>
            <c:bubble3D val="0"/>
            <c:spPr>
              <a:solidFill>
                <a:srgbClr val="ED3C8D"/>
              </a:solidFill>
              <a:ln>
                <a:noFill/>
              </a:ln>
              <a:effectLst/>
            </c:spPr>
            <c:extLst>
              <c:ext xmlns:c16="http://schemas.microsoft.com/office/drawing/2014/chart" uri="{C3380CC4-5D6E-409C-BE32-E72D297353CC}">
                <c16:uniqueId val="{00000001-E6EE-49F8-8D32-97AB305A51DA}"/>
              </c:ext>
            </c:extLst>
          </c:dPt>
          <c:dLbls>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 Campaign Launch Month</c:v>
                </c:pt>
                <c:pt idx="1">
                  <c:v>Post-TV Campaign Launch</c:v>
                </c:pt>
              </c:strCache>
            </c:strRef>
          </c:cat>
          <c:val>
            <c:numRef>
              <c:f>Sheet1!$B$2:$B$3</c:f>
              <c:numCache>
                <c:formatCode>"$"#,##0.0</c:formatCode>
                <c:ptCount val="2"/>
                <c:pt idx="0">
                  <c:v>748.4</c:v>
                </c:pt>
                <c:pt idx="1">
                  <c:v>1027.0999999999999</c:v>
                </c:pt>
              </c:numCache>
            </c:numRef>
          </c:val>
          <c:extLst>
            <c:ext xmlns:c16="http://schemas.microsoft.com/office/drawing/2014/chart" uri="{C3380CC4-5D6E-409C-BE32-E72D297353CC}">
              <c16:uniqueId val="{00000002-E6EE-49F8-8D32-97AB305A51DA}"/>
            </c:ext>
          </c:extLst>
        </c:ser>
        <c:dLbls>
          <c:showLegendKey val="0"/>
          <c:showVal val="0"/>
          <c:showCatName val="0"/>
          <c:showSerName val="0"/>
          <c:showPercent val="0"/>
          <c:showBubbleSize val="0"/>
        </c:dLbls>
        <c:gapWidth val="86"/>
        <c:overlap val="-27"/>
        <c:axId val="18730080"/>
        <c:axId val="18745056"/>
      </c:barChart>
      <c:catAx>
        <c:axId val="1873008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403020202020204" pitchFamily="34" charset="0"/>
                <a:ea typeface="+mn-ea"/>
                <a:cs typeface="+mn-cs"/>
              </a:defRPr>
            </a:pPr>
            <a:endParaRPr lang="en-US"/>
          </a:p>
        </c:txPr>
        <c:crossAx val="18745056"/>
        <c:crosses val="autoZero"/>
        <c:auto val="1"/>
        <c:lblAlgn val="ctr"/>
        <c:lblOffset val="100"/>
        <c:noMultiLvlLbl val="0"/>
      </c:catAx>
      <c:valAx>
        <c:axId val="18745056"/>
        <c:scaling>
          <c:orientation val="minMax"/>
          <c:max val="1100"/>
          <c:min val="0"/>
        </c:scaling>
        <c:delete val="1"/>
        <c:axPos val="l"/>
        <c:numFmt formatCode="&quot;$&quot;#,##0.0" sourceLinked="1"/>
        <c:majorTickMark val="out"/>
        <c:minorTickMark val="none"/>
        <c:tickLblPos val="nextTo"/>
        <c:crossAx val="1873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34065654907"/>
          <c:y val="0.10012390634711674"/>
          <c:w val="0.60696486835942909"/>
          <c:h val="0.89249214512713892"/>
        </c:manualLayout>
      </c:layout>
      <c:pieChart>
        <c:varyColors val="1"/>
        <c:ser>
          <c:idx val="0"/>
          <c:order val="0"/>
          <c:spPr>
            <a:solidFill>
              <a:srgbClr val="00BFF2"/>
            </a:solidFill>
            <a:ln w="15875">
              <a:solidFill>
                <a:schemeClr val="bg1"/>
              </a:solidFill>
            </a:ln>
          </c:spPr>
          <c:dPt>
            <c:idx val="0"/>
            <c:bubble3D val="0"/>
            <c:spPr>
              <a:solidFill>
                <a:srgbClr val="00BFF2"/>
              </a:solidFill>
              <a:ln w="15875">
                <a:solidFill>
                  <a:schemeClr val="bg1"/>
                </a:solidFill>
              </a:ln>
              <a:effectLst/>
            </c:spPr>
            <c:extLst>
              <c:ext xmlns:c16="http://schemas.microsoft.com/office/drawing/2014/chart" uri="{C3380CC4-5D6E-409C-BE32-E72D297353CC}">
                <c16:uniqueId val="{00000001-DC94-4B99-89C0-8478583A902B}"/>
              </c:ext>
            </c:extLst>
          </c:dPt>
          <c:dPt>
            <c:idx val="1"/>
            <c:bubble3D val="0"/>
            <c:spPr>
              <a:solidFill>
                <a:srgbClr val="1F1A62"/>
              </a:solidFill>
              <a:ln w="15875">
                <a:solidFill>
                  <a:schemeClr val="bg1"/>
                </a:solidFill>
              </a:ln>
              <a:effectLst/>
            </c:spPr>
            <c:extLst>
              <c:ext xmlns:c16="http://schemas.microsoft.com/office/drawing/2014/chart" uri="{C3380CC4-5D6E-409C-BE32-E72D297353CC}">
                <c16:uniqueId val="{00000003-DC94-4B99-89C0-8478583A902B}"/>
              </c:ext>
            </c:extLst>
          </c:dPt>
          <c:dLbls>
            <c:dLbl>
              <c:idx val="0"/>
              <c:layout>
                <c:manualLayout>
                  <c:x val="6.9487513279864577E-2"/>
                  <c:y val="0"/>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F1A62"/>
                        </a:solidFill>
                        <a:latin typeface="Helvetica" panose="020B0403020202020204" pitchFamily="34" charset="0"/>
                        <a:ea typeface="+mn-ea"/>
                        <a:cs typeface="+mn-cs"/>
                      </a:defRPr>
                    </a:pPr>
                    <a:r>
                      <a:rPr lang="en-US" sz="1400" b="1" i="0" u="none" strike="noStrike" baseline="0"/>
                      <a:t>Advertisers that buy Spanish-Language TV</a:t>
                    </a:r>
                  </a:p>
                  <a:p>
                    <a:pPr>
                      <a:defRPr sz="1400" b="1"/>
                    </a:pPr>
                    <a:fld id="{BE937504-DC4B-44EA-BDCA-BBF2E168B173}" type="VALUE">
                      <a:rPr lang="en-US" sz="1400" smtClean="0">
                        <a:solidFill>
                          <a:srgbClr val="1F1A62"/>
                        </a:solidFill>
                      </a:rPr>
                      <a:pPr>
                        <a:defRPr sz="1400" b="1"/>
                      </a:pPr>
                      <a:t>[VALUE]</a:t>
                    </a:fld>
                    <a:endParaRPr lang="en-US" sz="1400">
                      <a:solidFill>
                        <a:srgbClr val="1F1A62"/>
                      </a:solidFill>
                    </a:endParaRPr>
                  </a:p>
                  <a:p>
                    <a:pPr>
                      <a:defRPr sz="1400" b="1"/>
                    </a:pPr>
                    <a:r>
                      <a:rPr lang="en-US" sz="1100">
                        <a:solidFill>
                          <a:srgbClr val="1F1A62"/>
                        </a:solidFill>
                      </a:rPr>
                      <a:t>(32 brands)</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4039443021588645"/>
                      <c:h val="0.28879981690823459"/>
                    </c:manualLayout>
                  </c15:layout>
                  <c15:dlblFieldTable/>
                  <c15:showDataLabelsRange val="0"/>
                </c:ext>
                <c:ext xmlns:c16="http://schemas.microsoft.com/office/drawing/2014/chart" uri="{C3380CC4-5D6E-409C-BE32-E72D297353CC}">
                  <c16:uniqueId val="{00000001-DC94-4B99-89C0-8478583A902B}"/>
                </c:ext>
              </c:extLst>
            </c:dLbl>
            <c:dLbl>
              <c:idx val="1"/>
              <c:layout>
                <c:manualLayout>
                  <c:x val="0.27998895168317722"/>
                  <c:y val="-0.14138350268631245"/>
                </c:manualLayout>
              </c:layout>
              <c:tx>
                <c:rich>
                  <a:bodyPr rot="0" spcFirstLastPara="1" vertOverflow="ellipsis" vert="horz" wrap="square" lIns="38100" tIns="19050" rIns="38100" bIns="19050" anchor="ctr" anchorCtr="0">
                    <a:noAutofit/>
                  </a:bodyPr>
                  <a:lstStyle/>
                  <a:p>
                    <a:pPr algn="ctr">
                      <a:defRPr lang="en-US" sz="1400" b="1" i="0" u="none" strike="noStrike" kern="1200" baseline="0">
                        <a:solidFill>
                          <a:schemeClr val="bg1"/>
                        </a:solidFill>
                        <a:latin typeface="Helvetica" panose="020B0403020202020204" pitchFamily="34" charset="0"/>
                        <a:ea typeface="+mn-ea"/>
                        <a:cs typeface="+mn-cs"/>
                      </a:defRPr>
                    </a:pPr>
                    <a:r>
                      <a:rPr lang="en-US" sz="1400" b="1" i="0" u="none" strike="noStrike" baseline="0"/>
                      <a:t>Advertisers that do not buy Spanish-Language TV</a:t>
                    </a:r>
                  </a:p>
                  <a:p>
                    <a:pPr algn="ctr">
                      <a:defRPr lang="en-US" sz="1400" b="1">
                        <a:solidFill>
                          <a:schemeClr val="bg1"/>
                        </a:solidFill>
                      </a:defRPr>
                    </a:pPr>
                    <a:fld id="{2D2F5DEA-C228-4EAD-A048-33AC71FC8C1C}" type="VALUE">
                      <a:rPr lang="en-US" sz="1400" smtClean="0">
                        <a:solidFill>
                          <a:schemeClr val="bg1"/>
                        </a:solidFill>
                      </a:rPr>
                      <a:pPr algn="ctr">
                        <a:defRPr lang="en-US" sz="1400" b="1">
                          <a:solidFill>
                            <a:schemeClr val="bg1"/>
                          </a:solidFill>
                        </a:defRPr>
                      </a:pPr>
                      <a:t>[VALUE]</a:t>
                    </a:fld>
                    <a:endParaRPr lang="en-US" sz="1400">
                      <a:solidFill>
                        <a:schemeClr val="bg1"/>
                      </a:solidFill>
                    </a:endParaRPr>
                  </a:p>
                  <a:p>
                    <a:pPr algn="ctr">
                      <a:defRPr lang="en-US" sz="1400" b="1">
                        <a:solidFill>
                          <a:schemeClr val="bg1"/>
                        </a:solidFill>
                      </a:defRPr>
                    </a:pPr>
                    <a:r>
                      <a:rPr lang="en-US" sz="1100">
                        <a:solidFill>
                          <a:schemeClr val="bg1"/>
                        </a:solidFill>
                      </a:rPr>
                      <a:t>(281 brands)</a:t>
                    </a:r>
                  </a:p>
                </c:rich>
              </c:tx>
              <c:spPr>
                <a:noFill/>
                <a:ln>
                  <a:noFill/>
                </a:ln>
                <a:effectLst/>
              </c:spPr>
              <c:txPr>
                <a:bodyPr rot="0" spcFirstLastPara="1" vertOverflow="ellipsis" vert="horz" wrap="square" lIns="38100" tIns="19050" rIns="38100" bIns="19050" anchor="ctr" anchorCtr="0">
                  <a:no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0658866970572749"/>
                      <c:h val="0.29874740585479415"/>
                    </c:manualLayout>
                  </c15:layout>
                  <c15:dlblFieldTable/>
                  <c15:showDataLabelsRange val="0"/>
                </c:ext>
                <c:ext xmlns:c16="http://schemas.microsoft.com/office/drawing/2014/chart" uri="{C3380CC4-5D6E-409C-BE32-E72D297353CC}">
                  <c16:uniqueId val="{00000003-DC94-4B99-89C0-8478583A902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Spanish-Language Brands</c:v>
                </c:pt>
                <c:pt idx="1">
                  <c:v>All Other Brands</c:v>
                </c:pt>
              </c:strCache>
            </c:strRef>
          </c:cat>
          <c:val>
            <c:numRef>
              <c:f>Sheet1!$B$2:$B$3</c:f>
              <c:numCache>
                <c:formatCode>0%</c:formatCode>
                <c:ptCount val="2"/>
                <c:pt idx="0">
                  <c:v>0.1</c:v>
                </c:pt>
                <c:pt idx="1">
                  <c:v>0.9</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4-DC94-4B99-89C0-8478583A902B}"/>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6-DC94-4B99-89C0-8478583A902B}"/>
              </c:ext>
            </c:extLst>
          </c:dPt>
          <c:cat>
            <c:strRef>
              <c:f>Sheet1!$A$2:$A$3</c:f>
              <c:strCache>
                <c:ptCount val="2"/>
                <c:pt idx="0">
                  <c:v>Spanish-Language Brands</c:v>
                </c:pt>
                <c:pt idx="1">
                  <c:v>All Other Brands</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7-DC94-4B99-89C0-8478583A902B}"/>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9-DC94-4B99-89C0-8478583A902B}"/>
              </c:ext>
            </c:extLst>
          </c:dPt>
          <c:cat>
            <c:strRef>
              <c:f>Sheet1!$A$2:$A$3</c:f>
              <c:strCache>
                <c:ptCount val="2"/>
                <c:pt idx="0">
                  <c:v>Spanish-Language Brands</c:v>
                </c:pt>
                <c:pt idx="1">
                  <c:v>All Other Brands</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A-DC94-4B99-89C0-8478583A90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34065654907"/>
          <c:y val="0.10012390634711674"/>
          <c:w val="0.60696486835942909"/>
          <c:h val="0.89249214512713892"/>
        </c:manualLayout>
      </c:layout>
      <c:pieChart>
        <c:varyColors val="1"/>
        <c:ser>
          <c:idx val="0"/>
          <c:order val="0"/>
          <c:spPr>
            <a:solidFill>
              <a:srgbClr val="00BFF2"/>
            </a:solidFill>
            <a:ln w="15875">
              <a:solidFill>
                <a:schemeClr val="bg1"/>
              </a:solidFill>
            </a:ln>
          </c:spPr>
          <c:dPt>
            <c:idx val="0"/>
            <c:bubble3D val="0"/>
            <c:spPr>
              <a:solidFill>
                <a:srgbClr val="00BFF2"/>
              </a:solidFill>
              <a:ln w="15875">
                <a:solidFill>
                  <a:schemeClr val="bg1"/>
                </a:solidFill>
              </a:ln>
              <a:effectLst/>
            </c:spPr>
            <c:extLst>
              <c:ext xmlns:c16="http://schemas.microsoft.com/office/drawing/2014/chart" uri="{C3380CC4-5D6E-409C-BE32-E72D297353CC}">
                <c16:uniqueId val="{00000001-2D62-45A7-B9B2-A360A40F219F}"/>
              </c:ext>
            </c:extLst>
          </c:dPt>
          <c:dPt>
            <c:idx val="1"/>
            <c:bubble3D val="0"/>
            <c:spPr>
              <a:solidFill>
                <a:srgbClr val="1F1A62"/>
              </a:solidFill>
              <a:ln w="15875">
                <a:solidFill>
                  <a:schemeClr val="bg1"/>
                </a:solidFill>
              </a:ln>
              <a:effectLst/>
            </c:spPr>
            <c:extLst>
              <c:ext xmlns:c16="http://schemas.microsoft.com/office/drawing/2014/chart" uri="{C3380CC4-5D6E-409C-BE32-E72D297353CC}">
                <c16:uniqueId val="{00000003-2D62-45A7-B9B2-A360A40F219F}"/>
              </c:ext>
            </c:extLst>
          </c:dPt>
          <c:dLbls>
            <c:dLbl>
              <c:idx val="0"/>
              <c:layout>
                <c:manualLayout>
                  <c:x val="0.20374760763487765"/>
                  <c:y val="0"/>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F1A62"/>
                        </a:solidFill>
                        <a:latin typeface="Helvetica" panose="020B0403020202020204" pitchFamily="34" charset="0"/>
                        <a:ea typeface="+mn-ea"/>
                        <a:cs typeface="+mn-cs"/>
                      </a:defRPr>
                    </a:pPr>
                    <a:r>
                      <a:rPr lang="en-US" sz="1400" b="1" i="0" u="none" strike="noStrike" baseline="0"/>
                      <a:t>Advertisers that buy Spanish-Language TV</a:t>
                    </a:r>
                  </a:p>
                  <a:p>
                    <a:pPr>
                      <a:defRPr sz="1400" b="1" i="0" u="none" strike="noStrike" kern="1200" baseline="0">
                        <a:solidFill>
                          <a:srgbClr val="1F1A62"/>
                        </a:solidFill>
                        <a:latin typeface="Helvetica" panose="020B0403020202020204" pitchFamily="34" charset="0"/>
                        <a:ea typeface="+mn-ea"/>
                        <a:cs typeface="+mn-cs"/>
                      </a:defRPr>
                    </a:pPr>
                    <a:fld id="{BE937504-DC4B-44EA-BDCA-BBF2E168B173}" type="VALUE">
                      <a:rPr lang="en-US" sz="1400" smtClean="0">
                        <a:solidFill>
                          <a:srgbClr val="1F1A62"/>
                        </a:solidFill>
                      </a:rPr>
                      <a:pPr>
                        <a:defRPr sz="1400" b="1" i="0" u="none" strike="noStrike" kern="1200" baseline="0">
                          <a:solidFill>
                            <a:srgbClr val="1F1A62"/>
                          </a:solidFill>
                          <a:latin typeface="Helvetica" panose="020B0403020202020204" pitchFamily="34" charset="0"/>
                          <a:ea typeface="+mn-ea"/>
                          <a:cs typeface="+mn-cs"/>
                        </a:defRPr>
                      </a:pPr>
                      <a:t>[VALUE]</a:t>
                    </a:fld>
                    <a:endParaRPr lang="en-US" sz="1400">
                      <a:solidFill>
                        <a:srgbClr val="1F1A62"/>
                      </a:solidFill>
                    </a:endParaRPr>
                  </a:p>
                  <a:p>
                    <a:pPr>
                      <a:defRPr sz="1400" b="1" i="0" u="none" strike="noStrike" kern="1200" baseline="0">
                        <a:solidFill>
                          <a:srgbClr val="1F1A62"/>
                        </a:solidFill>
                        <a:latin typeface="Helvetica" panose="020B0403020202020204" pitchFamily="34" charset="0"/>
                        <a:ea typeface="+mn-ea"/>
                        <a:cs typeface="+mn-cs"/>
                      </a:defRPr>
                    </a:pPr>
                    <a:r>
                      <a:rPr lang="en-US" sz="1100">
                        <a:solidFill>
                          <a:srgbClr val="1F1A62"/>
                        </a:solidFill>
                      </a:rPr>
                      <a:t>(</a:t>
                    </a:r>
                    <a:r>
                      <a:rPr lang="en-US" sz="1100" baseline="0">
                        <a:solidFill>
                          <a:srgbClr val="1F1A62"/>
                        </a:solidFill>
                      </a:rPr>
                      <a:t>$58.7 MM</a:t>
                    </a:r>
                    <a:r>
                      <a:rPr lang="en-US" sz="1100">
                        <a:solidFill>
                          <a:srgbClr val="1F1A62"/>
                        </a:solidFill>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6935182986918419"/>
                      <c:h val="0.28879981690823459"/>
                    </c:manualLayout>
                  </c15:layout>
                  <c15:dlblFieldTable/>
                  <c15:showDataLabelsRange val="0"/>
                </c:ext>
                <c:ext xmlns:c16="http://schemas.microsoft.com/office/drawing/2014/chart" uri="{C3380CC4-5D6E-409C-BE32-E72D297353CC}">
                  <c16:uniqueId val="{00000001-2D62-45A7-B9B2-A360A40F219F}"/>
                </c:ext>
              </c:extLst>
            </c:dLbl>
            <c:dLbl>
              <c:idx val="1"/>
              <c:layout>
                <c:manualLayout>
                  <c:x val="7.3645304597983269E-2"/>
                  <c:y val="-0.17755137546653191"/>
                </c:manualLayout>
              </c:layout>
              <c:tx>
                <c:rich>
                  <a:bodyPr rot="0" spcFirstLastPara="1" vertOverflow="ellipsis" vert="horz" wrap="square" lIns="38100" tIns="19050" rIns="38100" bIns="19050" anchor="ctr" anchorCtr="0">
                    <a:noAutofit/>
                  </a:bodyPr>
                  <a:lstStyle/>
                  <a:p>
                    <a:pPr algn="ctr">
                      <a:defRPr lang="en-US" sz="1400" b="1" i="0" u="none" strike="noStrike" kern="1200" baseline="0">
                        <a:solidFill>
                          <a:schemeClr val="bg1"/>
                        </a:solidFill>
                        <a:latin typeface="Helvetica" panose="020B0403020202020204" pitchFamily="34" charset="0"/>
                        <a:ea typeface="+mn-ea"/>
                        <a:cs typeface="+mn-cs"/>
                      </a:defRPr>
                    </a:pPr>
                    <a:r>
                      <a:rPr lang="en-US" sz="1400" b="1" i="0" u="none" strike="noStrike" baseline="0"/>
                      <a:t>Advertisers that do not buy Spanish-Language TV</a:t>
                    </a:r>
                  </a:p>
                  <a:p>
                    <a:pPr algn="ctr">
                      <a:defRPr lang="en-US" sz="1400" b="1" i="0" u="none" strike="noStrike" kern="1200" baseline="0">
                        <a:solidFill>
                          <a:schemeClr val="bg1"/>
                        </a:solidFill>
                        <a:latin typeface="Helvetica" panose="020B0403020202020204" pitchFamily="34" charset="0"/>
                        <a:ea typeface="+mn-ea"/>
                        <a:cs typeface="+mn-cs"/>
                      </a:defRPr>
                    </a:pPr>
                    <a:fld id="{2D2F5DEA-C228-4EAD-A048-33AC71FC8C1C}" type="VALUE">
                      <a:rPr lang="en-US" sz="1400" smtClean="0">
                        <a:solidFill>
                          <a:schemeClr val="bg1"/>
                        </a:solidFill>
                      </a:rPr>
                      <a:pPr algn="ctr">
                        <a:defRPr lang="en-US" sz="1400" b="1" i="0" u="none" strike="noStrike" kern="1200" baseline="0">
                          <a:solidFill>
                            <a:schemeClr val="bg1"/>
                          </a:solidFill>
                          <a:latin typeface="Helvetica" panose="020B0403020202020204" pitchFamily="34" charset="0"/>
                          <a:ea typeface="+mn-ea"/>
                          <a:cs typeface="+mn-cs"/>
                        </a:defRPr>
                      </a:pPr>
                      <a:t>[VALUE]</a:t>
                    </a:fld>
                    <a:endParaRPr lang="en-US" sz="1400">
                      <a:solidFill>
                        <a:schemeClr val="bg1"/>
                      </a:solidFill>
                    </a:endParaRPr>
                  </a:p>
                  <a:p>
                    <a:pPr algn="ctr">
                      <a:defRPr lang="en-US" sz="1400" b="1" i="0" u="none" strike="noStrike" kern="1200" baseline="0">
                        <a:solidFill>
                          <a:schemeClr val="bg1"/>
                        </a:solidFill>
                        <a:latin typeface="Helvetica" panose="020B0403020202020204" pitchFamily="34" charset="0"/>
                        <a:ea typeface="+mn-ea"/>
                        <a:cs typeface="+mn-cs"/>
                      </a:defRPr>
                    </a:pPr>
                    <a:r>
                      <a:rPr lang="en-US" sz="1100">
                        <a:solidFill>
                          <a:schemeClr val="bg1"/>
                        </a:solidFill>
                      </a:rPr>
                      <a:t>($1,304.5 MM)</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8974429711881659"/>
                      <c:h val="0.29874740585479415"/>
                    </c:manualLayout>
                  </c15:layout>
                  <c15:dlblFieldTable/>
                  <c15:showDataLabelsRange val="0"/>
                </c:ext>
                <c:ext xmlns:c16="http://schemas.microsoft.com/office/drawing/2014/chart" uri="{C3380CC4-5D6E-409C-BE32-E72D297353CC}">
                  <c16:uniqueId val="{00000003-2D62-45A7-B9B2-A360A40F219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Spanish-Language Brands</c:v>
                </c:pt>
                <c:pt idx="1">
                  <c:v>All Other</c:v>
                </c:pt>
              </c:strCache>
            </c:strRef>
          </c:cat>
          <c:val>
            <c:numRef>
              <c:f>Sheet1!$B$2:$B$3</c:f>
              <c:numCache>
                <c:formatCode>0%</c:formatCode>
                <c:ptCount val="2"/>
                <c:pt idx="0">
                  <c:v>0.04</c:v>
                </c:pt>
                <c:pt idx="1">
                  <c:v>0.96</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4-2D62-45A7-B9B2-A360A40F219F}"/>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6-2D62-45A7-B9B2-A360A40F219F}"/>
              </c:ext>
            </c:extLst>
          </c:dPt>
          <c:cat>
            <c:strRef>
              <c:f>Sheet1!$A$2:$A$3</c:f>
              <c:strCache>
                <c:ptCount val="2"/>
                <c:pt idx="0">
                  <c:v>Spanish-Language Brands</c:v>
                </c:pt>
                <c:pt idx="1">
                  <c:v>All Other</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7-2D62-45A7-B9B2-A360A40F219F}"/>
            </c:ext>
          </c:extLst>
        </c:ser>
        <c:ser>
          <c:idx val="2"/>
          <c:order val="2"/>
          <c:dPt>
            <c:idx val="0"/>
            <c:bubble3D val="0"/>
            <c:spPr>
              <a:solidFill>
                <a:schemeClr val="accent1"/>
              </a:solidFill>
              <a:ln>
                <a:noFill/>
              </a:ln>
              <a:effectLst/>
            </c:spPr>
            <c:extLst>
              <c:ext xmlns:c16="http://schemas.microsoft.com/office/drawing/2014/chart" uri="{C3380CC4-5D6E-409C-BE32-E72D297353CC}">
                <c16:uniqueId val="{00000009-2D62-45A7-B9B2-A360A40F219F}"/>
              </c:ext>
            </c:extLst>
          </c:dPt>
          <c:cat>
            <c:strRef>
              <c:f>Sheet1!$A$2:$A$3</c:f>
              <c:strCache>
                <c:ptCount val="2"/>
                <c:pt idx="0">
                  <c:v>Spanish-Language Brands</c:v>
                </c:pt>
                <c:pt idx="1">
                  <c:v>All Other</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A-2D62-45A7-B9B2-A360A40F21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0.13964</cdr:x>
      <cdr:y>0.00294</cdr:y>
    </cdr:from>
    <cdr:to>
      <cdr:x>0.84952</cdr:x>
      <cdr:y>0.15145</cdr:y>
    </cdr:to>
    <cdr:sp macro="" textlink="">
      <cdr:nvSpPr>
        <cdr:cNvPr id="3" name="TextBox 11">
          <a:extLst xmlns:a="http://schemas.openxmlformats.org/drawingml/2006/main">
            <a:ext uri="{FF2B5EF4-FFF2-40B4-BE49-F238E27FC236}">
              <a16:creationId xmlns:a16="http://schemas.microsoft.com/office/drawing/2014/main" id="{C119A7D2-5F7D-9D65-99BA-E49D2C2A67C6}"/>
            </a:ext>
          </a:extLst>
        </cdr:cNvPr>
        <cdr:cNvSpPr txBox="1"/>
      </cdr:nvSpPr>
      <cdr:spPr>
        <a:xfrm xmlns:a="http://schemas.openxmlformats.org/drawingml/2006/main">
          <a:off x="866142" y="10967"/>
          <a:ext cx="4403159"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U.S.</a:t>
          </a:r>
          <a:r>
            <a:rPr kumimoji="0" lang="en-US" sz="1600" b="1" i="0" strike="noStrike" kern="1200" cap="none" spc="0" normalizeH="0" noProof="0" dirty="0">
              <a:ln>
                <a:noFill/>
              </a:ln>
              <a:solidFill>
                <a:srgbClr val="1F1A62"/>
              </a:solidFill>
              <a:effectLst/>
              <a:uLnTx/>
              <a:uFillTx/>
              <a:latin typeface="Helvetica" panose="020B0604020202020204" pitchFamily="34" charset="0"/>
              <a:cs typeface="Helvetica" panose="020B0604020202020204" pitchFamily="34" charset="0"/>
            </a:rPr>
            <a:t> Annual Inflation Rates*</a:t>
          </a:r>
        </a:p>
        <a:p xmlns:a="http://schemas.openxmlformats.org/drawingml/2006/main">
          <a:pPr marL="0" marR="0" lvl="0" indent="0" algn="ctr" defTabSz="586082" rtl="0" eaLnBrk="1" fontAlgn="auto" latinLnBrk="0" hangingPunct="1">
            <a:lnSpc>
              <a:spcPct val="100000"/>
            </a:lnSpc>
            <a:spcBef>
              <a:spcPts val="0"/>
            </a:spcBef>
            <a:spcAft>
              <a:spcPts val="0"/>
            </a:spcAft>
            <a:buClrTx/>
            <a:buSzTx/>
            <a:buFontTx/>
            <a:buNone/>
            <a:tabLst/>
            <a:defRPr/>
          </a:pPr>
          <a:r>
            <a:rPr lang="en-US" sz="1400" baseline="0" dirty="0">
              <a:solidFill>
                <a:srgbClr val="1F1A62"/>
              </a:solidFill>
              <a:latin typeface="Helvetica" panose="020B0604020202020204" pitchFamily="34" charset="0"/>
              <a:cs typeface="Helvetica" panose="020B0604020202020204" pitchFamily="34" charset="0"/>
            </a:rPr>
            <a:t>2021-2023</a:t>
          </a:r>
          <a:endParaRPr kumimoji="0" lang="en-US" sz="1200" i="0"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0.00867</cdr:x>
      <cdr:y>0</cdr:y>
    </cdr:from>
    <cdr:to>
      <cdr:x>0.99133</cdr:x>
      <cdr:y>0.06413</cdr:y>
    </cdr:to>
    <cdr:sp macro="" textlink="">
      <cdr:nvSpPr>
        <cdr:cNvPr id="2" name="TextBox 9">
          <a:extLst xmlns:a="http://schemas.openxmlformats.org/drawingml/2006/main">
            <a:ext uri="{FF2B5EF4-FFF2-40B4-BE49-F238E27FC236}">
              <a16:creationId xmlns:a16="http://schemas.microsoft.com/office/drawing/2014/main" id="{B5CF6F72-4FF6-7F29-2D18-01547A664CA9}"/>
            </a:ext>
          </a:extLst>
        </cdr:cNvPr>
        <cdr:cNvSpPr txBox="1"/>
      </cdr:nvSpPr>
      <cdr:spPr>
        <a:xfrm xmlns:a="http://schemas.openxmlformats.org/drawingml/2006/main">
          <a:off x="61037" y="0"/>
          <a:ext cx="6917918" cy="26161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rgbClr val="1B1464"/>
              </a:solidFill>
              <a:latin typeface="Helvetica" panose="020B0604020202020204" pitchFamily="34" charset="0"/>
              <a:ea typeface="+mn-ea"/>
              <a:cs typeface="Helvetica" panose="020B0604020202020204" pitchFamily="34" charset="0"/>
            </a:defRPr>
          </a:pPr>
          <a:endParaRPr kumimoji="0" lang="en-US" sz="1100"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0.60329</cdr:x>
      <cdr:y>0.0974</cdr:y>
    </cdr:from>
    <cdr:to>
      <cdr:x>0.66153</cdr:x>
      <cdr:y>0.12483</cdr:y>
    </cdr:to>
    <cdr:cxnSp macro="">
      <cdr:nvCxnSpPr>
        <cdr:cNvPr id="3" name="Straight Connector 2">
          <a:extLst xmlns:a="http://schemas.openxmlformats.org/drawingml/2006/main">
            <a:ext uri="{FF2B5EF4-FFF2-40B4-BE49-F238E27FC236}">
              <a16:creationId xmlns:a16="http://schemas.microsoft.com/office/drawing/2014/main" id="{8C3EC962-4DDB-49A1-B38C-E22150EEE0EE}"/>
            </a:ext>
          </a:extLst>
        </cdr:cNvPr>
        <cdr:cNvCxnSpPr/>
      </cdr:nvCxnSpPr>
      <cdr:spPr>
        <a:xfrm xmlns:a="http://schemas.openxmlformats.org/drawingml/2006/main" flipH="1">
          <a:off x="3638843" y="376205"/>
          <a:ext cx="351285" cy="105949"/>
        </a:xfrm>
        <a:prstGeom xmlns:a="http://schemas.openxmlformats.org/drawingml/2006/main" prst="line">
          <a:avLst/>
        </a:prstGeom>
        <a:ln xmlns:a="http://schemas.openxmlformats.org/drawingml/2006/main">
          <a:solidFill>
            <a:srgbClr val="1F1A6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3"/>
            <a:ext cx="3043343" cy="467071"/>
          </a:xfrm>
          <a:prstGeom prst="rect">
            <a:avLst/>
          </a:prstGeom>
        </p:spPr>
        <p:txBody>
          <a:bodyPr vert="horz" lIns="93317" tIns="46659" rIns="93317" bIns="46659" rtlCol="0"/>
          <a:lstStyle>
            <a:lvl1pPr algn="r">
              <a:defRPr sz="1200"/>
            </a:lvl1pPr>
          </a:lstStyle>
          <a:p>
            <a:fld id="{BC769033-CC82-0C4F-9180-62F036320BDF}" type="datetimeFigureOut">
              <a:rPr lang="en-US" smtClean="0"/>
              <a:t>4/17/2024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6"/>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endParaRPr lang="en-US">
              <a:effectLst/>
            </a:endParaRPr>
          </a:p>
        </p:txBody>
      </p:sp>
      <p:sp>
        <p:nvSpPr>
          <p:cNvPr id="4" name="Slide Number Placeholder 3"/>
          <p:cNvSpPr>
            <a:spLocks noGrp="1"/>
          </p:cNvSpPr>
          <p:nvPr>
            <p:ph type="sldNum" sz="quarter" idx="5"/>
          </p:nvPr>
        </p:nvSpPr>
        <p:spPr/>
        <p:txBody>
          <a:bodyPr/>
          <a:lstStyle/>
          <a:p>
            <a:pPr defTabSz="915772">
              <a:defRPr/>
            </a:pPr>
            <a:fld id="{2F04EFE2-3D8F-4FA9-AF11-29E6306303C0}" type="slidenum">
              <a:rPr lang="en-US">
                <a:solidFill>
                  <a:prstClr val="black"/>
                </a:solidFill>
                <a:latin typeface="Calibri" panose="020F0502020204030204"/>
              </a:rPr>
              <a:pPr defTabSz="91577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84418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362410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204457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754703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67702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812692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595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43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400608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53568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37389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83825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6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88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7899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45698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6DA7BB0A-876A-D448-A8A9-030BEBA856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67" y="-1"/>
            <a:ext cx="12201867" cy="6858001"/>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6921" y="4380024"/>
            <a:ext cx="3912772" cy="893725"/>
          </a:xfrm>
          <a:prstGeom prst="rect">
            <a:avLst/>
          </a:prstGeom>
        </p:spPr>
      </p:pic>
    </p:spTree>
    <p:extLst>
      <p:ext uri="{BB962C8B-B14F-4D97-AF65-F5344CB8AC3E}">
        <p14:creationId xmlns:p14="http://schemas.microsoft.com/office/powerpoint/2010/main" val="178812555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pic>
        <p:nvPicPr>
          <p:cNvPr id="4" name="Picture 3" descr="A picture containing dark, outdoor, light, night&#10;&#10;Description automatically generated">
            <a:extLst>
              <a:ext uri="{FF2B5EF4-FFF2-40B4-BE49-F238E27FC236}">
                <a16:creationId xmlns:a16="http://schemas.microsoft.com/office/drawing/2014/main" id="{A4763548-6C85-BD46-B0E0-0309541094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66" y="0"/>
            <a:ext cx="12201867" cy="6858000"/>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91688" y="3956979"/>
            <a:ext cx="3608624" cy="824255"/>
          </a:xfrm>
          <a:prstGeom prst="rect">
            <a:avLst/>
          </a:prstGeom>
        </p:spPr>
      </p:pic>
    </p:spTree>
    <p:extLst>
      <p:ext uri="{BB962C8B-B14F-4D97-AF65-F5344CB8AC3E}">
        <p14:creationId xmlns:p14="http://schemas.microsoft.com/office/powerpoint/2010/main" val="31122668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975671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66714630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5103449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388610779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71149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29757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96727" y="1539756"/>
            <a:ext cx="2893652"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62736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576935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3680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13" name="Straight Connector 12">
            <a:extLst>
              <a:ext uri="{FF2B5EF4-FFF2-40B4-BE49-F238E27FC236}">
                <a16:creationId xmlns:a16="http://schemas.microsoft.com/office/drawing/2014/main" id="{671C36BB-DFC3-864C-8432-05AD3813823F}"/>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1" name="Shape 30">
            <a:extLst>
              <a:ext uri="{FF2B5EF4-FFF2-40B4-BE49-F238E27FC236}">
                <a16:creationId xmlns:a16="http://schemas.microsoft.com/office/drawing/2014/main" id="{66DD2C20-4013-5549-98C3-BE1FD73BA50E}"/>
              </a:ext>
            </a:extLst>
          </p:cNvPr>
          <p:cNvSpPr txBox="1">
            <a:spLocks noGrp="1"/>
          </p:cNvSpPr>
          <p:nvPr>
            <p:ph type="body" idx="18" hasCustomPrompt="1"/>
          </p:nvPr>
        </p:nvSpPr>
        <p:spPr>
          <a:xfrm>
            <a:off x="33867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
        <p:nvSpPr>
          <p:cNvPr id="16" name="Shape 30">
            <a:extLst>
              <a:ext uri="{FF2B5EF4-FFF2-40B4-BE49-F238E27FC236}">
                <a16:creationId xmlns:a16="http://schemas.microsoft.com/office/drawing/2014/main" id="{F7266F63-2C28-1549-AB5B-A7507E111AEA}"/>
              </a:ext>
            </a:extLst>
          </p:cNvPr>
          <p:cNvSpPr txBox="1">
            <a:spLocks noGrp="1"/>
          </p:cNvSpPr>
          <p:nvPr>
            <p:ph type="body" idx="19" hasCustomPrompt="1"/>
          </p:nvPr>
        </p:nvSpPr>
        <p:spPr>
          <a:xfrm>
            <a:off x="619561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Tree>
    <p:extLst>
      <p:ext uri="{BB962C8B-B14F-4D97-AF65-F5344CB8AC3E}">
        <p14:creationId xmlns:p14="http://schemas.microsoft.com/office/powerpoint/2010/main" val="2913994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8" name="Rounded Rectangle 7">
            <a:extLst>
              <a:ext uri="{FF2B5EF4-FFF2-40B4-BE49-F238E27FC236}">
                <a16:creationId xmlns:a16="http://schemas.microsoft.com/office/drawing/2014/main" id="{BC31FEA5-821A-584D-8AAC-4C86EEF0E5AB}"/>
              </a:ext>
            </a:extLst>
          </p:cNvPr>
          <p:cNvSpPr/>
          <p:nvPr userDrawn="1"/>
        </p:nvSpPr>
        <p:spPr>
          <a:xfrm>
            <a:off x="490681" y="2057931"/>
            <a:ext cx="2742139" cy="2742139"/>
          </a:xfrm>
          <a:prstGeom prst="roundRect">
            <a:avLst>
              <a:gd name="adj" fmla="val 4544"/>
            </a:avLst>
          </a:prstGeom>
          <a:solidFill>
            <a:schemeClr val="tx2"/>
          </a:solidFill>
          <a:ln w="25400">
            <a:gradFill>
              <a:gsLst>
                <a:gs pos="0">
                  <a:schemeClr val="accent5"/>
                </a:gs>
                <a:gs pos="22000">
                  <a:schemeClr val="bg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1" name="Picture 10">
            <a:extLst>
              <a:ext uri="{FF2B5EF4-FFF2-40B4-BE49-F238E27FC236}">
                <a16:creationId xmlns:a16="http://schemas.microsoft.com/office/drawing/2014/main" id="{FD4808D3-FC63-7F4A-9582-81D85E6E7642}"/>
              </a:ext>
            </a:extLst>
          </p:cNvPr>
          <p:cNvPicPr>
            <a:picLocks noChangeAspect="1"/>
          </p:cNvPicPr>
          <p:nvPr userDrawn="1"/>
        </p:nvPicPr>
        <p:blipFill>
          <a:blip r:embed="rId3"/>
          <a:stretch>
            <a:fillRect/>
          </a:stretch>
        </p:blipFill>
        <p:spPr>
          <a:xfrm>
            <a:off x="804463" y="3247703"/>
            <a:ext cx="2141669" cy="498063"/>
          </a:xfrm>
          <a:prstGeom prst="rect">
            <a:avLst/>
          </a:prstGeom>
        </p:spPr>
      </p:pic>
    </p:spTree>
    <p:extLst>
      <p:ext uri="{BB962C8B-B14F-4D97-AF65-F5344CB8AC3E}">
        <p14:creationId xmlns:p14="http://schemas.microsoft.com/office/powerpoint/2010/main" val="25378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meline">
    <p:bg>
      <p:bgPr>
        <a:solidFill>
          <a:srgbClr val="003764"/>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08771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meline">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922207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3 boxes">
    <p:spTree>
      <p:nvGrpSpPr>
        <p:cNvPr id="1" name=""/>
        <p:cNvGrpSpPr/>
        <p:nvPr/>
      </p:nvGrpSpPr>
      <p:grpSpPr>
        <a:xfrm>
          <a:off x="0" y="0"/>
          <a:ext cx="0" cy="0"/>
          <a:chOff x="0" y="0"/>
          <a:chExt cx="0" cy="0"/>
        </a:xfrm>
      </p:grpSpPr>
      <p:sp>
        <p:nvSpPr>
          <p:cNvPr id="2" name="Rectangle 1"/>
          <p:cNvSpPr/>
          <p:nvPr userDrawn="1"/>
        </p:nvSpPr>
        <p:spPr>
          <a:xfrm>
            <a:off x="477677" y="2341645"/>
            <a:ext cx="3360000" cy="3568089"/>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4" name="Rectangle 43"/>
          <p:cNvSpPr/>
          <p:nvPr userDrawn="1"/>
        </p:nvSpPr>
        <p:spPr>
          <a:xfrm>
            <a:off x="4352943" y="2341643"/>
            <a:ext cx="3360000" cy="3568091"/>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5" name="Rectangle 44"/>
          <p:cNvSpPr/>
          <p:nvPr userDrawn="1"/>
        </p:nvSpPr>
        <p:spPr>
          <a:xfrm>
            <a:off x="8228208" y="1845733"/>
            <a:ext cx="3360000" cy="406400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8"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12"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13"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Picture Placeholder 10"/>
          <p:cNvSpPr>
            <a:spLocks noGrp="1"/>
          </p:cNvSpPr>
          <p:nvPr>
            <p:ph type="pic" sz="quarter" idx="11"/>
          </p:nvPr>
        </p:nvSpPr>
        <p:spPr>
          <a:xfrm>
            <a:off x="95767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5" name="Picture Placeholder 10"/>
          <p:cNvSpPr>
            <a:spLocks noGrp="1"/>
          </p:cNvSpPr>
          <p:nvPr>
            <p:ph type="pic" sz="quarter" idx="12"/>
          </p:nvPr>
        </p:nvSpPr>
        <p:spPr>
          <a:xfrm>
            <a:off x="4832944"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6" name="Picture Placeholder 10"/>
          <p:cNvSpPr>
            <a:spLocks noGrp="1"/>
          </p:cNvSpPr>
          <p:nvPr>
            <p:ph type="pic" sz="quarter" idx="13"/>
          </p:nvPr>
        </p:nvSpPr>
        <p:spPr>
          <a:xfrm>
            <a:off x="870820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53" name="Rectangle 52"/>
          <p:cNvSpPr/>
          <p:nvPr userDrawn="1"/>
        </p:nvSpPr>
        <p:spPr>
          <a:xfrm>
            <a:off x="477679" y="1845735"/>
            <a:ext cx="3360000" cy="508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4" name="Rectangle 53"/>
          <p:cNvSpPr/>
          <p:nvPr userDrawn="1"/>
        </p:nvSpPr>
        <p:spPr>
          <a:xfrm>
            <a:off x="4352944" y="1845735"/>
            <a:ext cx="3360000" cy="508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5" name="Rectangle 54"/>
          <p:cNvSpPr/>
          <p:nvPr userDrawn="1"/>
        </p:nvSpPr>
        <p:spPr>
          <a:xfrm>
            <a:off x="8228209" y="1845735"/>
            <a:ext cx="3360000" cy="5083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6" name="Text Placeholder 8"/>
          <p:cNvSpPr>
            <a:spLocks noGrp="1"/>
          </p:cNvSpPr>
          <p:nvPr>
            <p:ph type="body" sz="quarter" idx="23" hasCustomPrompt="1"/>
          </p:nvPr>
        </p:nvSpPr>
        <p:spPr>
          <a:xfrm>
            <a:off x="47768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1" name="Text Placeholder 8"/>
          <p:cNvSpPr>
            <a:spLocks noGrp="1"/>
          </p:cNvSpPr>
          <p:nvPr>
            <p:ph type="body" sz="quarter" idx="26" hasCustomPrompt="1"/>
          </p:nvPr>
        </p:nvSpPr>
        <p:spPr>
          <a:xfrm>
            <a:off x="4352945"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2" name="Text Placeholder 8"/>
          <p:cNvSpPr>
            <a:spLocks noGrp="1"/>
          </p:cNvSpPr>
          <p:nvPr>
            <p:ph type="body" sz="quarter" idx="27" hasCustomPrompt="1"/>
          </p:nvPr>
        </p:nvSpPr>
        <p:spPr>
          <a:xfrm>
            <a:off x="822821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cxnSp>
        <p:nvCxnSpPr>
          <p:cNvPr id="23" name="Straight Connector 22">
            <a:extLst>
              <a:ext uri="{FF2B5EF4-FFF2-40B4-BE49-F238E27FC236}">
                <a16:creationId xmlns:a16="http://schemas.microsoft.com/office/drawing/2014/main" id="{B3A062A6-F942-9744-9D48-AFC4AB8D823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9" name="Text Placeholder 8"/>
          <p:cNvSpPr>
            <a:spLocks noGrp="1"/>
          </p:cNvSpPr>
          <p:nvPr>
            <p:ph type="body" sz="quarter" idx="20" hasCustomPrompt="1"/>
          </p:nvPr>
        </p:nvSpPr>
        <p:spPr>
          <a:xfrm>
            <a:off x="47767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69" name="Text Placeholder 8"/>
          <p:cNvSpPr>
            <a:spLocks noGrp="1"/>
          </p:cNvSpPr>
          <p:nvPr>
            <p:ph type="body" sz="quarter" idx="24" hasCustomPrompt="1"/>
          </p:nvPr>
        </p:nvSpPr>
        <p:spPr>
          <a:xfrm>
            <a:off x="4352945" y="1911098"/>
            <a:ext cx="3359999"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70" name="Text Placeholder 8"/>
          <p:cNvSpPr>
            <a:spLocks noGrp="1"/>
          </p:cNvSpPr>
          <p:nvPr>
            <p:ph type="body" sz="quarter" idx="25" hasCustomPrompt="1"/>
          </p:nvPr>
        </p:nvSpPr>
        <p:spPr>
          <a:xfrm>
            <a:off x="822820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Tree>
    <p:extLst>
      <p:ext uri="{BB962C8B-B14F-4D97-AF65-F5344CB8AC3E}">
        <p14:creationId xmlns:p14="http://schemas.microsoft.com/office/powerpoint/2010/main" val="138458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83175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28109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27557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119496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a:stCxn id="40" idx="1"/>
          </p:cNvCxnSpPr>
          <p:nvPr userDrawn="1"/>
        </p:nvCxnSpPr>
        <p:spPr>
          <a:xfrm>
            <a:off x="532485" y="3453861"/>
            <a:ext cx="8112643" cy="11945"/>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40" name="TextBox 39">
            <a:extLst>
              <a:ext uri="{FF2B5EF4-FFF2-40B4-BE49-F238E27FC236}">
                <a16:creationId xmlns:a16="http://schemas.microsoft.com/office/drawing/2014/main" id="{8C82FE63-638C-9E49-8F44-312773D69EFD}"/>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41" name="TextBox 40">
            <a:extLst>
              <a:ext uri="{FF2B5EF4-FFF2-40B4-BE49-F238E27FC236}">
                <a16:creationId xmlns:a16="http://schemas.microsoft.com/office/drawing/2014/main" id="{D6F349DC-7B22-6546-84FF-75E8926E69E2}"/>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42" name="TextBox 41">
            <a:extLst>
              <a:ext uri="{FF2B5EF4-FFF2-40B4-BE49-F238E27FC236}">
                <a16:creationId xmlns:a16="http://schemas.microsoft.com/office/drawing/2014/main" id="{CA998916-8579-7A44-9E3C-9D72749A64FE}"/>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43" name="TextBox 42">
            <a:extLst>
              <a:ext uri="{FF2B5EF4-FFF2-40B4-BE49-F238E27FC236}">
                <a16:creationId xmlns:a16="http://schemas.microsoft.com/office/drawing/2014/main" id="{D5AAA662-1804-E54C-980E-1526F9188F96}"/>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Tree>
    <p:extLst>
      <p:ext uri="{BB962C8B-B14F-4D97-AF65-F5344CB8AC3E}">
        <p14:creationId xmlns:p14="http://schemas.microsoft.com/office/powerpoint/2010/main" val="2043169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p:cNvCxnSpPr>
          <p:nvPr userDrawn="1"/>
        </p:nvCxnSpPr>
        <p:spPr>
          <a:xfrm>
            <a:off x="532488" y="3453857"/>
            <a:ext cx="8112641" cy="11947"/>
          </a:xfrm>
          <a:prstGeom prst="line">
            <a:avLst/>
          </a:prstGeom>
          <a:ln w="25400" cmpd="sng">
            <a:solidFill>
              <a:schemeClr val="accent1"/>
            </a:soli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3" name="TextBox 22">
            <a:extLst>
              <a:ext uri="{FF2B5EF4-FFF2-40B4-BE49-F238E27FC236}">
                <a16:creationId xmlns:a16="http://schemas.microsoft.com/office/drawing/2014/main" id="{F3DFC3D9-BBAC-3E43-83D4-2C72DBCEAFE7}"/>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24" name="TextBox 23">
            <a:extLst>
              <a:ext uri="{FF2B5EF4-FFF2-40B4-BE49-F238E27FC236}">
                <a16:creationId xmlns:a16="http://schemas.microsoft.com/office/drawing/2014/main" id="{01ECEF8F-2ECE-9F47-8C92-CC1DDB86EA33}"/>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25" name="TextBox 24">
            <a:extLst>
              <a:ext uri="{FF2B5EF4-FFF2-40B4-BE49-F238E27FC236}">
                <a16:creationId xmlns:a16="http://schemas.microsoft.com/office/drawing/2014/main" id="{B2800777-BD38-604A-8DA2-1625EE1DFD24}"/>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26" name="TextBox 25">
            <a:extLst>
              <a:ext uri="{FF2B5EF4-FFF2-40B4-BE49-F238E27FC236}">
                <a16:creationId xmlns:a16="http://schemas.microsoft.com/office/drawing/2014/main" id="{76EAA304-121F-E04A-924D-6382EB6443D8}"/>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Tree>
    <p:extLst>
      <p:ext uri="{BB962C8B-B14F-4D97-AF65-F5344CB8AC3E}">
        <p14:creationId xmlns:p14="http://schemas.microsoft.com/office/powerpoint/2010/main" val="208960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793061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65636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198872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254285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33041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18960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8096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71526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864182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251622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133570949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3026295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228101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9084032"/>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768652615"/>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148611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37507739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00046020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85051816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98513620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86154886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215312051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4/17/2024</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4.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4/17/2024</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4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1219170" rtl="0" eaLnBrk="1" latinLnBrk="0" hangingPunct="1">
        <a:lnSpc>
          <a:spcPts val="2800"/>
        </a:lnSpc>
        <a:spcBef>
          <a:spcPct val="0"/>
        </a:spcBef>
        <a:buNone/>
        <a:defRPr sz="2400" b="0" i="0" kern="1200">
          <a:solidFill>
            <a:schemeClr val="tx1"/>
          </a:solidFill>
          <a:latin typeface="Montserrat Medium" charset="0"/>
          <a:ea typeface="Montserrat Medium" charset="0"/>
          <a:cs typeface="Montserrat Medium"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pos="2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783568"/>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19764102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hyperlink" Target="https://sbcamericas.com/2023/09/08/bet365-aaron-paul-nfl/" TargetMode="External"/><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2.jpeg"/><Relationship Id="rId17"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hyperlink" Target="https://www.prnewswire.com/news-releases/sodas-back-poppi-unveils-largest-consumer-driven-ad-campaign-bridging-streaming-social-and-out-of-home-across-major-markets-this-summer-301852854.html" TargetMode="External"/><Relationship Id="rId20" Type="http://schemas.openxmlformats.org/officeDocument/2006/relationships/hyperlink" Target="https://www.prnewswire.com/news-releases/pvolve-unveils-its-first-ever-global-ad-campaign-featuring-brand-partner-jennifer-aniston-301906096.html" TargetMode="Externa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5.png"/><Relationship Id="rId5" Type="http://schemas.openxmlformats.org/officeDocument/2006/relationships/image" Target="../media/image56.png"/><Relationship Id="rId15" Type="http://schemas.openxmlformats.org/officeDocument/2006/relationships/image" Target="../media/image64.png"/><Relationship Id="rId10" Type="http://schemas.openxmlformats.org/officeDocument/2006/relationships/image" Target="../media/image61.png"/><Relationship Id="rId19" Type="http://schemas.openxmlformats.org/officeDocument/2006/relationships/image" Target="../media/image66.jpe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hyperlink" Target="https://www.mediapost.com/publications/article/389732/hubspot-launches-first-national-ad-campaign-on-nfl.html" TargetMode="External"/></Relationships>
</file>

<file path=ppt/slides/_rels/slide11.xml.rels><?xml version="1.0" encoding="UTF-8" standalone="yes"?>
<Relationships xmlns="http://schemas.openxmlformats.org/package/2006/relationships"><Relationship Id="rId13" Type="http://schemas.openxmlformats.org/officeDocument/2006/relationships/hyperlink" Target="https://www.verkada.com/" TargetMode="External"/><Relationship Id="rId18" Type="http://schemas.openxmlformats.org/officeDocument/2006/relationships/image" Target="../media/image74.png"/><Relationship Id="rId26" Type="http://schemas.openxmlformats.org/officeDocument/2006/relationships/image" Target="../media/image78.jpeg"/><Relationship Id="rId39" Type="http://schemas.openxmlformats.org/officeDocument/2006/relationships/image" Target="../media/image82.png"/><Relationship Id="rId21" Type="http://schemas.openxmlformats.org/officeDocument/2006/relationships/hyperlink" Target="https://easyplant.com/" TargetMode="External"/><Relationship Id="rId34" Type="http://schemas.openxmlformats.org/officeDocument/2006/relationships/hyperlink" Target="https://rumble.com/" TargetMode="External"/><Relationship Id="rId42" Type="http://schemas.openxmlformats.org/officeDocument/2006/relationships/hyperlink" Target="https://drinkpoppi.com/" TargetMode="External"/><Relationship Id="rId47" Type="http://schemas.openxmlformats.org/officeDocument/2006/relationships/image" Target="../media/image86.png"/><Relationship Id="rId50" Type="http://schemas.openxmlformats.org/officeDocument/2006/relationships/hyperlink" Target="https://otter.ai/" TargetMode="External"/><Relationship Id="rId55" Type="http://schemas.openxmlformats.org/officeDocument/2006/relationships/image" Target="../media/image90.png"/><Relationship Id="rId7" Type="http://schemas.openxmlformats.org/officeDocument/2006/relationships/hyperlink" Target="https://limitbreak.com/" TargetMode="External"/><Relationship Id="rId2" Type="http://schemas.openxmlformats.org/officeDocument/2006/relationships/notesSlide" Target="../notesSlides/notesSlide10.xml"/><Relationship Id="rId16" Type="http://schemas.openxmlformats.org/officeDocument/2006/relationships/image" Target="../media/image73.png"/><Relationship Id="rId29" Type="http://schemas.openxmlformats.org/officeDocument/2006/relationships/image" Target="../media/image25.png"/><Relationship Id="rId11" Type="http://schemas.openxmlformats.org/officeDocument/2006/relationships/hyperlink" Target="https://www.greenparksports.com/" TargetMode="External"/><Relationship Id="rId24" Type="http://schemas.openxmlformats.org/officeDocument/2006/relationships/image" Target="../media/image77.png"/><Relationship Id="rId32" Type="http://schemas.openxmlformats.org/officeDocument/2006/relationships/hyperlink" Target="https://www.upside.com/" TargetMode="External"/><Relationship Id="rId37" Type="http://schemas.openxmlformats.org/officeDocument/2006/relationships/image" Target="../media/image81.png"/><Relationship Id="rId40" Type="http://schemas.openxmlformats.org/officeDocument/2006/relationships/hyperlink" Target="https://www.fireballwhisky.com/" TargetMode="External"/><Relationship Id="rId45" Type="http://schemas.openxmlformats.org/officeDocument/2006/relationships/image" Target="../media/image85.jpeg"/><Relationship Id="rId53" Type="http://schemas.openxmlformats.org/officeDocument/2006/relationships/image" Target="../media/image89.png"/><Relationship Id="rId58" Type="http://schemas.openxmlformats.org/officeDocument/2006/relationships/hyperlink" Target="https://q30.com/" TargetMode="External"/><Relationship Id="rId5" Type="http://schemas.openxmlformats.org/officeDocument/2006/relationships/hyperlink" Target="https://www.temu.com/" TargetMode="External"/><Relationship Id="rId19" Type="http://schemas.openxmlformats.org/officeDocument/2006/relationships/hyperlink" Target="https://www.justanswer.com/" TargetMode="External"/><Relationship Id="rId4" Type="http://schemas.openxmlformats.org/officeDocument/2006/relationships/image" Target="../media/image67.jpeg"/><Relationship Id="rId9" Type="http://schemas.openxmlformats.org/officeDocument/2006/relationships/hyperlink" Target="https://tractive.com/" TargetMode="External"/><Relationship Id="rId14" Type="http://schemas.openxmlformats.org/officeDocument/2006/relationships/image" Target="../media/image72.jpeg"/><Relationship Id="rId22" Type="http://schemas.openxmlformats.org/officeDocument/2006/relationships/image" Target="../media/image76.png"/><Relationship Id="rId27" Type="http://schemas.openxmlformats.org/officeDocument/2006/relationships/hyperlink" Target="https://www.popcorners.com/our-story" TargetMode="External"/><Relationship Id="rId30" Type="http://schemas.openxmlformats.org/officeDocument/2006/relationships/hyperlink" Target="https://www.elfcosmetics.com/" TargetMode="External"/><Relationship Id="rId35" Type="http://schemas.openxmlformats.org/officeDocument/2006/relationships/image" Target="../media/image80.png"/><Relationship Id="rId43" Type="http://schemas.openxmlformats.org/officeDocument/2006/relationships/image" Target="../media/image84.png"/><Relationship Id="rId48" Type="http://schemas.openxmlformats.org/officeDocument/2006/relationships/hyperlink" Target="https://www.hubspot.com/" TargetMode="External"/><Relationship Id="rId56" Type="http://schemas.openxmlformats.org/officeDocument/2006/relationships/hyperlink" Target="https://www.storypod.com/" TargetMode="External"/><Relationship Id="rId8" Type="http://schemas.openxmlformats.org/officeDocument/2006/relationships/image" Target="../media/image69.png"/><Relationship Id="rId51" Type="http://schemas.openxmlformats.org/officeDocument/2006/relationships/image" Target="../media/image88.png"/><Relationship Id="rId3" Type="http://schemas.openxmlformats.org/officeDocument/2006/relationships/hyperlink" Target="https://drinkprime.com/" TargetMode="External"/><Relationship Id="rId12" Type="http://schemas.openxmlformats.org/officeDocument/2006/relationships/image" Target="../media/image71.png"/><Relationship Id="rId17" Type="http://schemas.openxmlformats.org/officeDocument/2006/relationships/hyperlink" Target="https://ensorings.com/" TargetMode="External"/><Relationship Id="rId25" Type="http://schemas.openxmlformats.org/officeDocument/2006/relationships/hyperlink" Target="https://www.starrylemonlime.com/" TargetMode="External"/><Relationship Id="rId33" Type="http://schemas.openxmlformats.org/officeDocument/2006/relationships/image" Target="../media/image79.png"/><Relationship Id="rId38" Type="http://schemas.openxmlformats.org/officeDocument/2006/relationships/hyperlink" Target="https://www.pvolve.com/" TargetMode="External"/><Relationship Id="rId46" Type="http://schemas.openxmlformats.org/officeDocument/2006/relationships/hyperlink" Target="https://www.weare8.com/" TargetMode="External"/><Relationship Id="rId59" Type="http://schemas.openxmlformats.org/officeDocument/2006/relationships/image" Target="../media/image92.png"/><Relationship Id="rId20" Type="http://schemas.openxmlformats.org/officeDocument/2006/relationships/image" Target="../media/image75.png"/><Relationship Id="rId41" Type="http://schemas.openxmlformats.org/officeDocument/2006/relationships/image" Target="../media/image83.png"/><Relationship Id="rId54" Type="http://schemas.openxmlformats.org/officeDocument/2006/relationships/hyperlink" Target="https://www.evite.com/" TargetMode="External"/><Relationship Id="rId1" Type="http://schemas.openxmlformats.org/officeDocument/2006/relationships/slideLayout" Target="../slideLayouts/slideLayout7.xml"/><Relationship Id="rId6" Type="http://schemas.openxmlformats.org/officeDocument/2006/relationships/image" Target="../media/image68.png"/><Relationship Id="rId15" Type="http://schemas.openxmlformats.org/officeDocument/2006/relationships/hyperlink" Target="https://getpatria.com/" TargetMode="External"/><Relationship Id="rId23" Type="http://schemas.openxmlformats.org/officeDocument/2006/relationships/hyperlink" Target="https://www.circle.com/en/" TargetMode="External"/><Relationship Id="rId28" Type="http://schemas.openxmlformats.org/officeDocument/2006/relationships/image" Target="../media/image51.png"/><Relationship Id="rId36" Type="http://schemas.openxmlformats.org/officeDocument/2006/relationships/hyperlink" Target="https://www.ray-ban.com/usa" TargetMode="External"/><Relationship Id="rId49" Type="http://schemas.openxmlformats.org/officeDocument/2006/relationships/image" Target="../media/image87.png"/><Relationship Id="rId57" Type="http://schemas.openxmlformats.org/officeDocument/2006/relationships/image" Target="../media/image91.png"/><Relationship Id="rId10" Type="http://schemas.openxmlformats.org/officeDocument/2006/relationships/image" Target="../media/image70.png"/><Relationship Id="rId31" Type="http://schemas.openxmlformats.org/officeDocument/2006/relationships/image" Target="../media/image48.png"/><Relationship Id="rId44" Type="http://schemas.openxmlformats.org/officeDocument/2006/relationships/hyperlink" Target="https://moxierobot.com/" TargetMode="External"/><Relationship Id="rId52" Type="http://schemas.openxmlformats.org/officeDocument/2006/relationships/hyperlink" Target="https://gabb.com/" TargetMode="External"/></Relationships>
</file>

<file path=ppt/slides/_rels/slide12.xml.rels><?xml version="1.0" encoding="UTF-8" standalone="yes"?>
<Relationships xmlns="http://schemas.openxmlformats.org/package/2006/relationships"><Relationship Id="rId26" Type="http://schemas.openxmlformats.org/officeDocument/2006/relationships/hyperlink" Target="https://con-cret.com/" TargetMode="External"/><Relationship Id="rId21" Type="http://schemas.openxmlformats.org/officeDocument/2006/relationships/image" Target="../media/image102.jpeg"/><Relationship Id="rId42" Type="http://schemas.openxmlformats.org/officeDocument/2006/relationships/image" Target="../media/image111.png"/><Relationship Id="rId47" Type="http://schemas.openxmlformats.org/officeDocument/2006/relationships/hyperlink" Target="https://www.pvolve.com/" TargetMode="External"/><Relationship Id="rId63" Type="http://schemas.openxmlformats.org/officeDocument/2006/relationships/hyperlink" Target="https://www.sage.com/en-us/" TargetMode="External"/><Relationship Id="rId68" Type="http://schemas.openxmlformats.org/officeDocument/2006/relationships/image" Target="../media/image124.png"/><Relationship Id="rId84" Type="http://schemas.openxmlformats.org/officeDocument/2006/relationships/image" Target="../media/image131.png"/><Relationship Id="rId89" Type="http://schemas.openxmlformats.org/officeDocument/2006/relationships/hyperlink" Target="https://cadenlane.com/en-mx" TargetMode="External"/><Relationship Id="rId16" Type="http://schemas.openxmlformats.org/officeDocument/2006/relationships/hyperlink" Target="https://www.justanswer.com/" TargetMode="External"/><Relationship Id="rId11" Type="http://schemas.openxmlformats.org/officeDocument/2006/relationships/image" Target="../media/image97.png"/><Relationship Id="rId32" Type="http://schemas.openxmlformats.org/officeDocument/2006/relationships/hyperlink" Target="https://www.cantontourism.com/" TargetMode="External"/><Relationship Id="rId37" Type="http://schemas.openxmlformats.org/officeDocument/2006/relationships/hyperlink" Target="https://www.oakstreethealth.com/" TargetMode="External"/><Relationship Id="rId53" Type="http://schemas.openxmlformats.org/officeDocument/2006/relationships/hyperlink" Target="https://www.upneeq.com/index.html" TargetMode="External"/><Relationship Id="rId58" Type="http://schemas.openxmlformats.org/officeDocument/2006/relationships/image" Target="../media/image119.png"/><Relationship Id="rId74" Type="http://schemas.openxmlformats.org/officeDocument/2006/relationships/image" Target="../media/image126.jpeg"/><Relationship Id="rId79" Type="http://schemas.openxmlformats.org/officeDocument/2006/relationships/hyperlink" Target="https://juliecare.co/" TargetMode="External"/><Relationship Id="rId5" Type="http://schemas.openxmlformats.org/officeDocument/2006/relationships/image" Target="../media/image94.png"/><Relationship Id="rId90" Type="http://schemas.openxmlformats.org/officeDocument/2006/relationships/image" Target="../media/image134.png"/><Relationship Id="rId14" Type="http://schemas.openxmlformats.org/officeDocument/2006/relationships/hyperlink" Target="https://www.vivian.com/" TargetMode="External"/><Relationship Id="rId22" Type="http://schemas.openxmlformats.org/officeDocument/2006/relationships/hyperlink" Target="https://ensorings.com/" TargetMode="External"/><Relationship Id="rId27" Type="http://schemas.openxmlformats.org/officeDocument/2006/relationships/image" Target="../media/image104.png"/><Relationship Id="rId30" Type="http://schemas.openxmlformats.org/officeDocument/2006/relationships/hyperlink" Target="https://www.spoiledchild.com/" TargetMode="External"/><Relationship Id="rId35" Type="http://schemas.openxmlformats.org/officeDocument/2006/relationships/image" Target="../media/image108.png"/><Relationship Id="rId43" Type="http://schemas.openxmlformats.org/officeDocument/2006/relationships/hyperlink" Target="https://www.fireballwhisky.com/" TargetMode="External"/><Relationship Id="rId48" Type="http://schemas.openxmlformats.org/officeDocument/2006/relationships/image" Target="../media/image114.png"/><Relationship Id="rId56" Type="http://schemas.openxmlformats.org/officeDocument/2006/relationships/image" Target="../media/image118.png"/><Relationship Id="rId64" Type="http://schemas.openxmlformats.org/officeDocument/2006/relationships/image" Target="../media/image122.png"/><Relationship Id="rId69" Type="http://schemas.openxmlformats.org/officeDocument/2006/relationships/hyperlink" Target="https://www.buildsubmarines.com/" TargetMode="External"/><Relationship Id="rId77" Type="http://schemas.openxmlformats.org/officeDocument/2006/relationships/hyperlink" Target="https://g-plans.com/" TargetMode="External"/><Relationship Id="rId8" Type="http://schemas.openxmlformats.org/officeDocument/2006/relationships/hyperlink" Target="https://www.earnest.com/" TargetMode="External"/><Relationship Id="rId51" Type="http://schemas.openxmlformats.org/officeDocument/2006/relationships/hyperlink" Target="http://www.solensiavetteam.com/" TargetMode="External"/><Relationship Id="rId72" Type="http://schemas.openxmlformats.org/officeDocument/2006/relationships/image" Target="../media/image81.png"/><Relationship Id="rId80" Type="http://schemas.openxmlformats.org/officeDocument/2006/relationships/image" Target="../media/image129.jpeg"/><Relationship Id="rId85" Type="http://schemas.openxmlformats.org/officeDocument/2006/relationships/hyperlink" Target="https://threeforksranch.com/" TargetMode="External"/><Relationship Id="rId3" Type="http://schemas.openxmlformats.org/officeDocument/2006/relationships/image" Target="../media/image93.png"/><Relationship Id="rId12" Type="http://schemas.openxmlformats.org/officeDocument/2006/relationships/hyperlink" Target="https://fliplok.com/" TargetMode="External"/><Relationship Id="rId17" Type="http://schemas.openxmlformats.org/officeDocument/2006/relationships/image" Target="../media/image100.jpeg"/><Relationship Id="rId25" Type="http://schemas.openxmlformats.org/officeDocument/2006/relationships/image" Target="../media/image103.png"/><Relationship Id="rId33" Type="http://schemas.openxmlformats.org/officeDocument/2006/relationships/image" Target="../media/image107.jpeg"/><Relationship Id="rId38" Type="http://schemas.openxmlformats.org/officeDocument/2006/relationships/image" Target="../media/image109.png"/><Relationship Id="rId46" Type="http://schemas.openxmlformats.org/officeDocument/2006/relationships/image" Target="../media/image113.jpeg"/><Relationship Id="rId59" Type="http://schemas.openxmlformats.org/officeDocument/2006/relationships/hyperlink" Target="https://ramp.com/" TargetMode="External"/><Relationship Id="rId67" Type="http://schemas.openxmlformats.org/officeDocument/2006/relationships/hyperlink" Target="https://www.hubspot.com/" TargetMode="External"/><Relationship Id="rId20" Type="http://schemas.openxmlformats.org/officeDocument/2006/relationships/hyperlink" Target="https://www.quince.com/" TargetMode="External"/><Relationship Id="rId41" Type="http://schemas.openxmlformats.org/officeDocument/2006/relationships/hyperlink" Target="https://www.paxlovid.com/" TargetMode="External"/><Relationship Id="rId54" Type="http://schemas.openxmlformats.org/officeDocument/2006/relationships/image" Target="../media/image117.png"/><Relationship Id="rId62" Type="http://schemas.openxmlformats.org/officeDocument/2006/relationships/image" Target="../media/image121.png"/><Relationship Id="rId70" Type="http://schemas.openxmlformats.org/officeDocument/2006/relationships/image" Target="../media/image125.png"/><Relationship Id="rId75" Type="http://schemas.openxmlformats.org/officeDocument/2006/relationships/hyperlink" Target="https://mugsyjeans.com/" TargetMode="External"/><Relationship Id="rId83" Type="http://schemas.openxmlformats.org/officeDocument/2006/relationships/hyperlink" Target="https://cookanyday.com/" TargetMode="External"/><Relationship Id="rId88"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hyperlink" Target="https://www.empower.com/" TargetMode="External"/><Relationship Id="rId15" Type="http://schemas.openxmlformats.org/officeDocument/2006/relationships/image" Target="../media/image99.png"/><Relationship Id="rId23" Type="http://schemas.openxmlformats.org/officeDocument/2006/relationships/image" Target="../media/image74.png"/><Relationship Id="rId28" Type="http://schemas.openxmlformats.org/officeDocument/2006/relationships/hyperlink" Target="https://levateyou.com/" TargetMode="External"/><Relationship Id="rId36" Type="http://schemas.openxmlformats.org/officeDocument/2006/relationships/image" Target="../media/image25.png"/><Relationship Id="rId49" Type="http://schemas.openxmlformats.org/officeDocument/2006/relationships/hyperlink" Target="https://ellipse-fitness.com/" TargetMode="External"/><Relationship Id="rId57" Type="http://schemas.openxmlformats.org/officeDocument/2006/relationships/hyperlink" Target="https://www.celticbank.com/" TargetMode="External"/><Relationship Id="rId10" Type="http://schemas.openxmlformats.org/officeDocument/2006/relationships/hyperlink" Target="https://www.verkada.com/" TargetMode="External"/><Relationship Id="rId31" Type="http://schemas.openxmlformats.org/officeDocument/2006/relationships/image" Target="../media/image106.jpeg"/><Relationship Id="rId44" Type="http://schemas.openxmlformats.org/officeDocument/2006/relationships/image" Target="../media/image112.png"/><Relationship Id="rId52" Type="http://schemas.openxmlformats.org/officeDocument/2006/relationships/image" Target="../media/image116.png"/><Relationship Id="rId60" Type="http://schemas.openxmlformats.org/officeDocument/2006/relationships/image" Target="../media/image120.jpeg"/><Relationship Id="rId65" Type="http://schemas.openxmlformats.org/officeDocument/2006/relationships/hyperlink" Target="https://gusto.com/" TargetMode="External"/><Relationship Id="rId73" Type="http://schemas.openxmlformats.org/officeDocument/2006/relationships/hyperlink" Target="https://www.slimmintwallet.com/" TargetMode="External"/><Relationship Id="rId78" Type="http://schemas.openxmlformats.org/officeDocument/2006/relationships/image" Target="../media/image128.png"/><Relationship Id="rId81" Type="http://schemas.openxmlformats.org/officeDocument/2006/relationships/hyperlink" Target="https://hydrow.com/" TargetMode="External"/><Relationship Id="rId86" Type="http://schemas.openxmlformats.org/officeDocument/2006/relationships/image" Target="../media/image132.jpeg"/><Relationship Id="rId4" Type="http://schemas.openxmlformats.org/officeDocument/2006/relationships/hyperlink" Target="https://apellis.com/" TargetMode="External"/><Relationship Id="rId9" Type="http://schemas.openxmlformats.org/officeDocument/2006/relationships/image" Target="../media/image96.jpeg"/><Relationship Id="rId13" Type="http://schemas.openxmlformats.org/officeDocument/2006/relationships/image" Target="../media/image98.png"/><Relationship Id="rId18" Type="http://schemas.openxmlformats.org/officeDocument/2006/relationships/hyperlink" Target="https://www.humankindclothing.com/" TargetMode="External"/><Relationship Id="rId39" Type="http://schemas.openxmlformats.org/officeDocument/2006/relationships/hyperlink" Target="https://www.otsuka-us.com/" TargetMode="External"/><Relationship Id="rId34" Type="http://schemas.openxmlformats.org/officeDocument/2006/relationships/hyperlink" Target="https://breeo.co/" TargetMode="External"/><Relationship Id="rId50" Type="http://schemas.openxmlformats.org/officeDocument/2006/relationships/image" Target="../media/image115.jpeg"/><Relationship Id="rId55" Type="http://schemas.openxmlformats.org/officeDocument/2006/relationships/hyperlink" Target="https://www.novavax.com/" TargetMode="External"/><Relationship Id="rId76" Type="http://schemas.openxmlformats.org/officeDocument/2006/relationships/image" Target="../media/image127.png"/><Relationship Id="rId7" Type="http://schemas.openxmlformats.org/officeDocument/2006/relationships/image" Target="../media/image95.png"/><Relationship Id="rId71" Type="http://schemas.openxmlformats.org/officeDocument/2006/relationships/hyperlink" Target="https://www.ray-ban.com/usa" TargetMode="External"/><Relationship Id="rId2" Type="http://schemas.openxmlformats.org/officeDocument/2006/relationships/notesSlide" Target="../notesSlides/notesSlide11.xml"/><Relationship Id="rId29" Type="http://schemas.openxmlformats.org/officeDocument/2006/relationships/image" Target="../media/image105.png"/><Relationship Id="rId24" Type="http://schemas.openxmlformats.org/officeDocument/2006/relationships/hyperlink" Target="https://drinklmnt.com/" TargetMode="External"/><Relationship Id="rId40" Type="http://schemas.openxmlformats.org/officeDocument/2006/relationships/image" Target="../media/image110.png"/><Relationship Id="rId45" Type="http://schemas.openxmlformats.org/officeDocument/2006/relationships/hyperlink" Target="https://grancentenario.com/" TargetMode="External"/><Relationship Id="rId66" Type="http://schemas.openxmlformats.org/officeDocument/2006/relationships/image" Target="../media/image123.png"/><Relationship Id="rId87" Type="http://schemas.openxmlformats.org/officeDocument/2006/relationships/hyperlink" Target="https://www.viator.com/" TargetMode="External"/><Relationship Id="rId61" Type="http://schemas.openxmlformats.org/officeDocument/2006/relationships/hyperlink" Target="https://otter.ai/" TargetMode="External"/><Relationship Id="rId82" Type="http://schemas.openxmlformats.org/officeDocument/2006/relationships/image" Target="../media/image130.png"/><Relationship Id="rId19"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3" Type="http://schemas.openxmlformats.org/officeDocument/2006/relationships/image" Target="../media/image122.png"/><Relationship Id="rId18" Type="http://schemas.openxmlformats.org/officeDocument/2006/relationships/hyperlink" Target="https://www.hotelcollection.com/" TargetMode="External"/><Relationship Id="rId26" Type="http://schemas.openxmlformats.org/officeDocument/2006/relationships/hyperlink" Target="https://mugsyjeans.com/" TargetMode="External"/><Relationship Id="rId39" Type="http://schemas.openxmlformats.org/officeDocument/2006/relationships/image" Target="../media/image120.jpeg"/><Relationship Id="rId21" Type="http://schemas.openxmlformats.org/officeDocument/2006/relationships/image" Target="../media/image139.png"/><Relationship Id="rId34" Type="http://schemas.openxmlformats.org/officeDocument/2006/relationships/hyperlink" Target="https://caramels.com/" TargetMode="External"/><Relationship Id="rId42" Type="http://schemas.openxmlformats.org/officeDocument/2006/relationships/hyperlink" Target="https://shopmando.com/" TargetMode="External"/><Relationship Id="rId47" Type="http://schemas.openxmlformats.org/officeDocument/2006/relationships/image" Target="../media/image147.png"/><Relationship Id="rId50" Type="http://schemas.openxmlformats.org/officeDocument/2006/relationships/hyperlink" Target="https://drinkpoppi.com/" TargetMode="External"/><Relationship Id="rId55" Type="http://schemas.openxmlformats.org/officeDocument/2006/relationships/image" Target="../media/image148.png"/><Relationship Id="rId7" Type="http://schemas.openxmlformats.org/officeDocument/2006/relationships/image" Target="../media/image80.png"/><Relationship Id="rId2" Type="http://schemas.openxmlformats.org/officeDocument/2006/relationships/chart" Target="../charts/chart4.xml"/><Relationship Id="rId16" Type="http://schemas.openxmlformats.org/officeDocument/2006/relationships/hyperlink" Target="https://lorcoffee.com/" TargetMode="External"/><Relationship Id="rId29" Type="http://schemas.openxmlformats.org/officeDocument/2006/relationships/image" Target="../media/image141.png"/><Relationship Id="rId11" Type="http://schemas.openxmlformats.org/officeDocument/2006/relationships/image" Target="../media/image77.png"/><Relationship Id="rId24" Type="http://schemas.openxmlformats.org/officeDocument/2006/relationships/hyperlink" Target="https://www.slimmintwallet.com/" TargetMode="External"/><Relationship Id="rId32" Type="http://schemas.openxmlformats.org/officeDocument/2006/relationships/hyperlink" Target="https://nuunlife.com/" TargetMode="External"/><Relationship Id="rId37" Type="http://schemas.openxmlformats.org/officeDocument/2006/relationships/image" Target="../media/image145.png"/><Relationship Id="rId40" Type="http://schemas.openxmlformats.org/officeDocument/2006/relationships/hyperlink" Target="https://gabb.com/" TargetMode="External"/><Relationship Id="rId45" Type="http://schemas.openxmlformats.org/officeDocument/2006/relationships/image" Target="../media/image88.png"/><Relationship Id="rId53" Type="http://schemas.openxmlformats.org/officeDocument/2006/relationships/image" Target="../media/image87.png"/><Relationship Id="rId5" Type="http://schemas.openxmlformats.org/officeDocument/2006/relationships/image" Target="../media/image136.png"/><Relationship Id="rId10" Type="http://schemas.openxmlformats.org/officeDocument/2006/relationships/hyperlink" Target="https://www.circle.com/en/" TargetMode="External"/><Relationship Id="rId19" Type="http://schemas.openxmlformats.org/officeDocument/2006/relationships/image" Target="../media/image138.png"/><Relationship Id="rId31" Type="http://schemas.openxmlformats.org/officeDocument/2006/relationships/image" Target="../media/image142.png"/><Relationship Id="rId44" Type="http://schemas.openxmlformats.org/officeDocument/2006/relationships/hyperlink" Target="https://otter.ai/" TargetMode="External"/><Relationship Id="rId52" Type="http://schemas.openxmlformats.org/officeDocument/2006/relationships/hyperlink" Target="https://www.hubspot.com/" TargetMode="External"/><Relationship Id="rId4" Type="http://schemas.openxmlformats.org/officeDocument/2006/relationships/hyperlink" Target="https://www.samlevitz.com/" TargetMode="External"/><Relationship Id="rId9" Type="http://schemas.openxmlformats.org/officeDocument/2006/relationships/image" Target="../media/image51.png"/><Relationship Id="rId14" Type="http://schemas.openxmlformats.org/officeDocument/2006/relationships/hyperlink" Target="https://www.buildsubmarines.com/" TargetMode="External"/><Relationship Id="rId22" Type="http://schemas.openxmlformats.org/officeDocument/2006/relationships/hyperlink" Target="https://www.hersheyland.com/dots-pretzels" TargetMode="External"/><Relationship Id="rId27" Type="http://schemas.openxmlformats.org/officeDocument/2006/relationships/image" Target="../media/image127.png"/><Relationship Id="rId30" Type="http://schemas.openxmlformats.org/officeDocument/2006/relationships/hyperlink" Target="https://hydratewithcore.com/" TargetMode="External"/><Relationship Id="rId35" Type="http://schemas.openxmlformats.org/officeDocument/2006/relationships/image" Target="../media/image144.png"/><Relationship Id="rId43" Type="http://schemas.openxmlformats.org/officeDocument/2006/relationships/image" Target="../media/image146.png"/><Relationship Id="rId48" Type="http://schemas.openxmlformats.org/officeDocument/2006/relationships/hyperlink" Target="https://www.ray-ban.com/usa" TargetMode="External"/><Relationship Id="rId8" Type="http://schemas.openxmlformats.org/officeDocument/2006/relationships/hyperlink" Target="https://www.popcorners.com/our-story" TargetMode="External"/><Relationship Id="rId51" Type="http://schemas.openxmlformats.org/officeDocument/2006/relationships/image" Target="../media/image84.png"/><Relationship Id="rId3" Type="http://schemas.openxmlformats.org/officeDocument/2006/relationships/image" Target="../media/image25.png"/><Relationship Id="rId12" Type="http://schemas.openxmlformats.org/officeDocument/2006/relationships/hyperlink" Target="https://www.sage.com/en-us/" TargetMode="External"/><Relationship Id="rId17" Type="http://schemas.openxmlformats.org/officeDocument/2006/relationships/image" Target="../media/image137.png"/><Relationship Id="rId25" Type="http://schemas.openxmlformats.org/officeDocument/2006/relationships/image" Target="../media/image126.jpeg"/><Relationship Id="rId33" Type="http://schemas.openxmlformats.org/officeDocument/2006/relationships/image" Target="../media/image143.png"/><Relationship Id="rId38" Type="http://schemas.openxmlformats.org/officeDocument/2006/relationships/hyperlink" Target="https://ramp.com/" TargetMode="External"/><Relationship Id="rId46" Type="http://schemas.openxmlformats.org/officeDocument/2006/relationships/hyperlink" Target="https://monos.com/" TargetMode="External"/><Relationship Id="rId20" Type="http://schemas.openxmlformats.org/officeDocument/2006/relationships/hyperlink" Target="https://www.caretalkhealth.com/" TargetMode="External"/><Relationship Id="rId41" Type="http://schemas.openxmlformats.org/officeDocument/2006/relationships/image" Target="../media/image89.png"/><Relationship Id="rId54" Type="http://schemas.openxmlformats.org/officeDocument/2006/relationships/hyperlink" Target="https://patternbeauty.com/" TargetMode="External"/><Relationship Id="rId1" Type="http://schemas.openxmlformats.org/officeDocument/2006/relationships/slideLayout" Target="../slideLayouts/slideLayout7.xml"/><Relationship Id="rId6" Type="http://schemas.openxmlformats.org/officeDocument/2006/relationships/hyperlink" Target="https://rumble.com/" TargetMode="External"/><Relationship Id="rId15" Type="http://schemas.openxmlformats.org/officeDocument/2006/relationships/image" Target="../media/image125.png"/><Relationship Id="rId23" Type="http://schemas.openxmlformats.org/officeDocument/2006/relationships/image" Target="../media/image140.png"/><Relationship Id="rId28" Type="http://schemas.openxmlformats.org/officeDocument/2006/relationships/hyperlink" Target="https://botticellifoods.com/" TargetMode="External"/><Relationship Id="rId36" Type="http://schemas.openxmlformats.org/officeDocument/2006/relationships/hyperlink" Target="https://www.emma-sleep.com/" TargetMode="External"/><Relationship Id="rId4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thevab.com/welcome-to-tv-fy-2023/ppt-list" TargetMode="External"/><Relationship Id="rId5" Type="http://schemas.openxmlformats.org/officeDocument/2006/relationships/image" Target="../media/image150.png"/><Relationship Id="rId4" Type="http://schemas.openxmlformats.org/officeDocument/2006/relationships/hyperlink" Target="https://thevab.com/welcome-to-tv-fy-2023/Lis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hyperlink" Target="https://thevab.com/insight/welcome-tv-fy-2022" TargetMode="External"/><Relationship Id="rId13" Type="http://schemas.openxmlformats.org/officeDocument/2006/relationships/image" Target="../media/image156.jpeg"/><Relationship Id="rId18" Type="http://schemas.openxmlformats.org/officeDocument/2006/relationships/image" Target="../media/image160.png"/><Relationship Id="rId3" Type="http://schemas.openxmlformats.org/officeDocument/2006/relationships/image" Target="../media/image152.png"/><Relationship Id="rId7" Type="http://schemas.openxmlformats.org/officeDocument/2006/relationships/hyperlink" Target="https://thevab.com/" TargetMode="External"/><Relationship Id="rId12" Type="http://schemas.openxmlformats.org/officeDocument/2006/relationships/image" Target="../media/image155.png"/><Relationship Id="rId17" Type="http://schemas.openxmlformats.org/officeDocument/2006/relationships/image" Target="../media/image159.png"/><Relationship Id="rId2" Type="http://schemas.openxmlformats.org/officeDocument/2006/relationships/hyperlink" Target="https://thevab.com/insight/advertising-accelerated" TargetMode="External"/><Relationship Id="rId16"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hyperlink" Target="https://thevab.com/insight/tv-upfront-historical-cpms" TargetMode="External"/><Relationship Id="rId5" Type="http://schemas.openxmlformats.org/officeDocument/2006/relationships/hyperlink" Target="https://thevab.com/insight/25-ways-tv-grows-brands" TargetMode="External"/><Relationship Id="rId15" Type="http://schemas.openxmlformats.org/officeDocument/2006/relationships/image" Target="../media/image25.png"/><Relationship Id="rId10" Type="http://schemas.openxmlformats.org/officeDocument/2006/relationships/hyperlink" Target="https://thevab.com/insight/you-oughta-know" TargetMode="External"/><Relationship Id="rId19" Type="http://schemas.openxmlformats.org/officeDocument/2006/relationships/hyperlink" Target="https://thevab.com/team-board" TargetMode="External"/><Relationship Id="rId4" Type="http://schemas.openxmlformats.org/officeDocument/2006/relationships/image" Target="../media/image153.jpeg"/><Relationship Id="rId9" Type="http://schemas.openxmlformats.org/officeDocument/2006/relationships/hyperlink" Target="https://thevab.com/insight/25-ways-mfaqs" TargetMode="External"/><Relationship Id="rId14" Type="http://schemas.openxmlformats.org/officeDocument/2006/relationships/image" Target="../media/image157.jpeg"/></Relationships>
</file>

<file path=ppt/slides/_rels/slide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5.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group of people smiling&#10;&#10;Description automatically generated">
            <a:extLst>
              <a:ext uri="{FF2B5EF4-FFF2-40B4-BE49-F238E27FC236}">
                <a16:creationId xmlns:a16="http://schemas.microsoft.com/office/drawing/2014/main" id="{ED6BF824-4CF3-9566-BD00-326293E0A9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9399" y="0"/>
            <a:ext cx="6832601" cy="6858000"/>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59400" y="2666878"/>
            <a:ext cx="6832600"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Rectangle 4">
            <a:extLst>
              <a:ext uri="{FF2B5EF4-FFF2-40B4-BE49-F238E27FC236}">
                <a16:creationId xmlns:a16="http://schemas.microsoft.com/office/drawing/2014/main" id="{584CAE49-136D-A4E4-568A-6AA3FFF53EE8}"/>
              </a:ext>
            </a:extLst>
          </p:cNvPr>
          <p:cNvSpPr/>
          <p:nvPr/>
        </p:nvSpPr>
        <p:spPr>
          <a:xfrm>
            <a:off x="0" y="-5696"/>
            <a:ext cx="5359400" cy="686369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grpSp>
        <p:nvGrpSpPr>
          <p:cNvPr id="7" name="Group 6">
            <a:extLst>
              <a:ext uri="{FF2B5EF4-FFF2-40B4-BE49-F238E27FC236}">
                <a16:creationId xmlns:a16="http://schemas.microsoft.com/office/drawing/2014/main" id="{BD3F90D8-EC4F-44E3-8868-8951815070FB}"/>
              </a:ext>
            </a:extLst>
          </p:cNvPr>
          <p:cNvGrpSpPr/>
          <p:nvPr/>
        </p:nvGrpSpPr>
        <p:grpSpPr>
          <a:xfrm>
            <a:off x="1868740" y="0"/>
            <a:ext cx="3500699"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chemeClr val="accent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chemeClr val="accent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6" name="Picture 5" descr="A picture containing text&#10;&#10;Description automatically generated">
            <a:extLst>
              <a:ext uri="{FF2B5EF4-FFF2-40B4-BE49-F238E27FC236}">
                <a16:creationId xmlns:a16="http://schemas.microsoft.com/office/drawing/2014/main" id="{6B4137A1-220B-CE2C-37E8-133ECAD08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300" y="1746558"/>
            <a:ext cx="3210535" cy="1394388"/>
          </a:xfrm>
          <a:prstGeom prst="rect">
            <a:avLst/>
          </a:prstGeom>
        </p:spPr>
      </p:pic>
      <p:sp>
        <p:nvSpPr>
          <p:cNvPr id="10" name="Title 9">
            <a:extLst>
              <a:ext uri="{FF2B5EF4-FFF2-40B4-BE49-F238E27FC236}">
                <a16:creationId xmlns:a16="http://schemas.microsoft.com/office/drawing/2014/main" id="{0C38B446-4C07-42BF-B42F-5E8AEE13A36B}"/>
              </a:ext>
            </a:extLst>
          </p:cNvPr>
          <p:cNvSpPr>
            <a:spLocks noGrp="1"/>
          </p:cNvSpPr>
          <p:nvPr>
            <p:ph type="title"/>
          </p:nvPr>
        </p:nvSpPr>
        <p:spPr>
          <a:xfrm>
            <a:off x="78040" y="3423303"/>
            <a:ext cx="5271320" cy="1813329"/>
          </a:xfrm>
        </p:spPr>
        <p:txBody>
          <a:bodyPr/>
          <a:lstStyle/>
          <a:p>
            <a:pPr defTabSz="914400">
              <a:spcBef>
                <a:spcPts val="0"/>
              </a:spcBef>
              <a:defRPr/>
            </a:pPr>
            <a:r>
              <a:rPr kumimoji="0" lang="en-US" sz="3400" b="1" i="0" u="none" strike="noStrike" kern="1200" cap="none" spc="0" normalizeH="0" baseline="0" noProof="0">
                <a:ln>
                  <a:noFill/>
                </a:ln>
                <a:solidFill>
                  <a:srgbClr val="ED3C8D"/>
                </a:solidFill>
                <a:effectLst/>
                <a:uLnTx/>
                <a:uFillTx/>
                <a:latin typeface="Helvetica"/>
                <a:ea typeface="+mn-ea"/>
                <a:cs typeface="Helvetica"/>
              </a:rPr>
              <a:t>Welcome to TV</a:t>
            </a:r>
            <a:br>
              <a:rPr lang="en-US" sz="3400" b="1" i="0" u="none" strike="noStrike" kern="1200" cap="none" spc="0" normalizeH="0" baseline="0" noProof="0">
                <a:ln>
                  <a:noFill/>
                </a:ln>
                <a:effectLst/>
                <a:uLnTx/>
                <a:uFillTx/>
                <a:latin typeface="Helvetica" pitchFamily="2" charset="0"/>
                <a:ea typeface="+mn-ea"/>
                <a:cs typeface="+mn-cs"/>
              </a:rPr>
            </a:br>
            <a:r>
              <a:rPr lang="en-US" sz="2000" b="1">
                <a:solidFill>
                  <a:srgbClr val="00BFF2"/>
                </a:solidFill>
                <a:latin typeface="Helvetica"/>
                <a:ea typeface="+mn-ea"/>
                <a:cs typeface="Helvetica"/>
              </a:rPr>
              <a:t>14 Facts on the $1.4 Billion Investment from New Advertisers</a:t>
            </a:r>
            <a:br>
              <a:rPr lang="en-US" sz="2000" b="1" i="0" u="none" strike="noStrike" kern="1200" cap="none" spc="0" normalizeH="0" baseline="0" noProof="0">
                <a:ln>
                  <a:noFill/>
                </a:ln>
                <a:solidFill>
                  <a:srgbClr val="00BFF2"/>
                </a:solidFill>
                <a:effectLst/>
                <a:uLnTx/>
                <a:uFillTx/>
                <a:latin typeface="Helvetica" pitchFamily="2" charset="0"/>
                <a:ea typeface="+mn-ea"/>
                <a:cs typeface="+mn-cs"/>
              </a:rPr>
            </a:br>
            <a:br>
              <a:rPr lang="en-US" sz="2000" b="1" i="0" u="none" strike="noStrike" kern="1200" cap="none" spc="0" normalizeH="0" baseline="0" noProof="0">
                <a:ln>
                  <a:noFill/>
                </a:ln>
                <a:effectLst/>
                <a:uLnTx/>
                <a:uFillTx/>
                <a:latin typeface="Helvetica" pitchFamily="2" charset="0"/>
                <a:ea typeface="+mn-ea"/>
                <a:cs typeface="+mn-cs"/>
              </a:rPr>
            </a:br>
            <a:r>
              <a:rPr lang="en-US" sz="1600" b="1">
                <a:solidFill>
                  <a:srgbClr val="1F1A62"/>
                </a:solidFill>
                <a:latin typeface="Helvetica"/>
                <a:ea typeface="+mn-ea"/>
                <a:cs typeface="Helvetica"/>
              </a:rPr>
              <a:t>Full Year 2023 Update</a:t>
            </a:r>
            <a:endParaRPr lang="en-US" sz="1400" b="1">
              <a:solidFill>
                <a:srgbClr val="1F1A62"/>
              </a:solidFill>
              <a:latin typeface="Helvetica"/>
              <a:ea typeface="+mn-ea"/>
              <a:cs typeface="Helvetica"/>
            </a:endParaRPr>
          </a:p>
        </p:txBody>
      </p:sp>
      <p:pic>
        <p:nvPicPr>
          <p:cNvPr id="19" name="Picture 18" descr="A picture containing text&#10;&#10;Description automatically generated">
            <a:extLst>
              <a:ext uri="{FF2B5EF4-FFF2-40B4-BE49-F238E27FC236}">
                <a16:creationId xmlns:a16="http://schemas.microsoft.com/office/drawing/2014/main" id="{649CC1AD-4096-4C1B-8491-A834E6E4386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2206" y="5705004"/>
            <a:ext cx="2523582" cy="879183"/>
          </a:xfrm>
          <a:prstGeom prst="rect">
            <a:avLst/>
          </a:prstGeom>
        </p:spPr>
      </p:pic>
      <p:pic>
        <p:nvPicPr>
          <p:cNvPr id="17" name="Picture 16">
            <a:extLst>
              <a:ext uri="{FF2B5EF4-FFF2-40B4-BE49-F238E27FC236}">
                <a16:creationId xmlns:a16="http://schemas.microsoft.com/office/drawing/2014/main" id="{53695B08-4C51-48A9-9D95-575DF10616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spTree>
    <p:extLst>
      <p:ext uri="{BB962C8B-B14F-4D97-AF65-F5344CB8AC3E}">
        <p14:creationId xmlns:p14="http://schemas.microsoft.com/office/powerpoint/2010/main" val="2777948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A352E8B-D428-0ACE-1510-6EA2D81FA3B2}"/>
              </a:ext>
            </a:extLst>
          </p:cNvPr>
          <p:cNvSpPr>
            <a:spLocks/>
          </p:cNvSpPr>
          <p:nvPr/>
        </p:nvSpPr>
        <p:spPr>
          <a:xfrm>
            <a:off x="-23178"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F26B9D41-C595-2710-976E-6088A4E617F8}"/>
              </a:ext>
            </a:extLst>
          </p:cNvPr>
          <p:cNvSpPr/>
          <p:nvPr/>
        </p:nvSpPr>
        <p:spPr>
          <a:xfrm>
            <a:off x="45550" y="1771791"/>
            <a:ext cx="3012107" cy="1235249"/>
          </a:xfrm>
          <a:prstGeom prst="roundRect">
            <a:avLst/>
          </a:prstGeom>
          <a:solidFill>
            <a:schemeClr val="bg1"/>
          </a:solidFill>
          <a:ln w="762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7</a:t>
            </a:r>
          </a:p>
        </p:txBody>
      </p:sp>
      <p:sp>
        <p:nvSpPr>
          <p:cNvPr id="4" name="Rectangle 3">
            <a:extLst>
              <a:ext uri="{FF2B5EF4-FFF2-40B4-BE49-F238E27FC236}">
                <a16:creationId xmlns:a16="http://schemas.microsoft.com/office/drawing/2014/main" id="{1BF894CE-5EB9-4BB3-F6C7-477E37F6A6AA}"/>
              </a:ext>
            </a:extLst>
          </p:cNvPr>
          <p:cNvSpPr/>
          <p:nvPr/>
        </p:nvSpPr>
        <p:spPr>
          <a:xfrm>
            <a:off x="587730" y="465265"/>
            <a:ext cx="115645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National TV newcomers strategically timed their brand debuts with high-profile events and partnerships to cultivate legitimacy and ‘talk value’</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grpSp>
        <p:nvGrpSpPr>
          <p:cNvPr id="40" name="Group 39">
            <a:extLst>
              <a:ext uri="{FF2B5EF4-FFF2-40B4-BE49-F238E27FC236}">
                <a16:creationId xmlns:a16="http://schemas.microsoft.com/office/drawing/2014/main" id="{B955554C-5DAC-6141-8D4C-8CA8C54B39B6}"/>
              </a:ext>
            </a:extLst>
          </p:cNvPr>
          <p:cNvGrpSpPr/>
          <p:nvPr/>
        </p:nvGrpSpPr>
        <p:grpSpPr>
          <a:xfrm>
            <a:off x="6327652" y="1754253"/>
            <a:ext cx="2791321" cy="1310859"/>
            <a:chOff x="8988303" y="1750088"/>
            <a:chExt cx="2791321" cy="1238892"/>
          </a:xfrm>
        </p:grpSpPr>
        <p:sp>
          <p:nvSpPr>
            <p:cNvPr id="46" name="Rectangle: Rounded Corners 45">
              <a:extLst>
                <a:ext uri="{FF2B5EF4-FFF2-40B4-BE49-F238E27FC236}">
                  <a16:creationId xmlns:a16="http://schemas.microsoft.com/office/drawing/2014/main" id="{2E0DCD6D-553D-252F-B857-823C4A053A87}"/>
                </a:ext>
              </a:extLst>
            </p:cNvPr>
            <p:cNvSpPr/>
            <p:nvPr/>
          </p:nvSpPr>
          <p:spPr>
            <a:xfrm>
              <a:off x="8988303" y="1750088"/>
              <a:ext cx="2791321" cy="1238892"/>
            </a:xfrm>
            <a:prstGeom prst="roundRect">
              <a:avLst/>
            </a:prstGeom>
            <a:solidFill>
              <a:schemeClr val="bg1"/>
            </a:solidFill>
            <a:ln w="762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6D05BF8C-E676-C3A5-B690-76EB3A11AB89}"/>
                </a:ext>
              </a:extLst>
            </p:cNvPr>
            <p:cNvSpPr txBox="1"/>
            <p:nvPr/>
          </p:nvSpPr>
          <p:spPr>
            <a:xfrm>
              <a:off x="10647811" y="1809737"/>
              <a:ext cx="1064856"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April 12, 2023</a:t>
              </a:r>
            </a:p>
          </p:txBody>
        </p:sp>
        <p:pic>
          <p:nvPicPr>
            <p:cNvPr id="18" name="Picture 17">
              <a:extLst>
                <a:ext uri="{FF2B5EF4-FFF2-40B4-BE49-F238E27FC236}">
                  <a16:creationId xmlns:a16="http://schemas.microsoft.com/office/drawing/2014/main" id="{6170F017-58EF-46F0-3573-76EAC21508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38978" y="2010926"/>
              <a:ext cx="2454996" cy="852372"/>
            </a:xfrm>
            <a:prstGeom prst="rect">
              <a:avLst/>
            </a:prstGeom>
          </p:spPr>
        </p:pic>
        <p:pic>
          <p:nvPicPr>
            <p:cNvPr id="1030" name="Picture 6">
              <a:extLst>
                <a:ext uri="{FF2B5EF4-FFF2-40B4-BE49-F238E27FC236}">
                  <a16:creationId xmlns:a16="http://schemas.microsoft.com/office/drawing/2014/main" id="{E024FD1A-D80F-1DB9-3BC5-F4764B3E80C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9353" y="1793621"/>
              <a:ext cx="834478" cy="2783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4ABD8528-EB98-8D67-12D1-ABE9D5E71E26}"/>
              </a:ext>
            </a:extLst>
          </p:cNvPr>
          <p:cNvGrpSpPr/>
          <p:nvPr/>
        </p:nvGrpSpPr>
        <p:grpSpPr>
          <a:xfrm>
            <a:off x="9210855" y="1760083"/>
            <a:ext cx="2904575" cy="1161489"/>
            <a:chOff x="5105" y="2994243"/>
            <a:chExt cx="3439490" cy="1151326"/>
          </a:xfrm>
        </p:grpSpPr>
        <p:sp>
          <p:nvSpPr>
            <p:cNvPr id="95" name="Rectangle: Rounded Corners 94">
              <a:extLst>
                <a:ext uri="{FF2B5EF4-FFF2-40B4-BE49-F238E27FC236}">
                  <a16:creationId xmlns:a16="http://schemas.microsoft.com/office/drawing/2014/main" id="{15119C1F-6EA9-62A3-05FF-23BB41C25714}"/>
                </a:ext>
              </a:extLst>
            </p:cNvPr>
            <p:cNvSpPr/>
            <p:nvPr/>
          </p:nvSpPr>
          <p:spPr>
            <a:xfrm>
              <a:off x="5105" y="2994243"/>
              <a:ext cx="3439490" cy="1151326"/>
            </a:xfrm>
            <a:prstGeom prst="roundRect">
              <a:avLst/>
            </a:prstGeom>
            <a:solidFill>
              <a:schemeClr val="bg1"/>
            </a:solidFill>
            <a:ln w="762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D5F01C70-D148-640C-6D19-58B822E0B9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91" y="3308245"/>
              <a:ext cx="3228957" cy="732587"/>
            </a:xfrm>
            <a:prstGeom prst="rect">
              <a:avLst/>
            </a:prstGeom>
          </p:spPr>
        </p:pic>
        <p:pic>
          <p:nvPicPr>
            <p:cNvPr id="35" name="Picture 6">
              <a:extLst>
                <a:ext uri="{FF2B5EF4-FFF2-40B4-BE49-F238E27FC236}">
                  <a16:creationId xmlns:a16="http://schemas.microsoft.com/office/drawing/2014/main" id="{273D89A4-1C4E-067C-27CB-164FA88740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427" y="3045211"/>
              <a:ext cx="833182" cy="2858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44C9BCA-F75A-01DE-CF3C-A8E6FCDD201E}"/>
                </a:ext>
              </a:extLst>
            </p:cNvPr>
            <p:cNvSpPr txBox="1"/>
            <p:nvPr/>
          </p:nvSpPr>
          <p:spPr>
            <a:xfrm>
              <a:off x="1938963" y="3033900"/>
              <a:ext cx="1435024" cy="234689"/>
            </a:xfrm>
            <a:prstGeom prst="rect">
              <a:avLst/>
            </a:prstGeom>
            <a:noFill/>
          </p:spPr>
          <p:txBody>
            <a:bodyPr wrap="square" rtlCol="0">
              <a:spAutoFit/>
            </a:bodyPr>
            <a:lstStyle/>
            <a:p>
              <a:r>
                <a:rPr lang="en-US" sz="900">
                  <a:solidFill>
                    <a:srgbClr val="1F1A62"/>
                  </a:solidFill>
                  <a:latin typeface="Helvetica" panose="020B0604020202020204" pitchFamily="34" charset="0"/>
                  <a:cs typeface="Helvetica" panose="020B0604020202020204" pitchFamily="34" charset="0"/>
                </a:rPr>
                <a:t>February 12, 2023</a:t>
              </a:r>
            </a:p>
          </p:txBody>
        </p:sp>
      </p:grpSp>
      <p:grpSp>
        <p:nvGrpSpPr>
          <p:cNvPr id="9" name="Group 8">
            <a:extLst>
              <a:ext uri="{FF2B5EF4-FFF2-40B4-BE49-F238E27FC236}">
                <a16:creationId xmlns:a16="http://schemas.microsoft.com/office/drawing/2014/main" id="{7B7B6A7C-0562-7B82-6EEF-564CE85FBBAE}"/>
              </a:ext>
            </a:extLst>
          </p:cNvPr>
          <p:cNvGrpSpPr/>
          <p:nvPr/>
        </p:nvGrpSpPr>
        <p:grpSpPr>
          <a:xfrm>
            <a:off x="6128214" y="3155466"/>
            <a:ext cx="2972991" cy="1180455"/>
            <a:chOff x="5127296" y="1767218"/>
            <a:chExt cx="2366318" cy="1036702"/>
          </a:xfrm>
        </p:grpSpPr>
        <p:sp>
          <p:nvSpPr>
            <p:cNvPr id="38" name="Rectangle: Rounded Corners 37">
              <a:extLst>
                <a:ext uri="{FF2B5EF4-FFF2-40B4-BE49-F238E27FC236}">
                  <a16:creationId xmlns:a16="http://schemas.microsoft.com/office/drawing/2014/main" id="{73BE5D1F-4570-C8E9-DCB7-559CE3743A79}"/>
                </a:ext>
              </a:extLst>
            </p:cNvPr>
            <p:cNvSpPr/>
            <p:nvPr/>
          </p:nvSpPr>
          <p:spPr>
            <a:xfrm>
              <a:off x="5127296" y="1767218"/>
              <a:ext cx="2366318" cy="1036702"/>
            </a:xfrm>
            <a:prstGeom prst="roundRect">
              <a:avLst/>
            </a:prstGeom>
            <a:solidFill>
              <a:schemeClr val="bg1"/>
            </a:solidFill>
            <a:ln w="762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FDA659E6-90C0-73AC-D518-0DFB0CABBA5A}"/>
                </a:ext>
              </a:extLst>
            </p:cNvPr>
            <p:cNvSpPr txBox="1"/>
            <p:nvPr/>
          </p:nvSpPr>
          <p:spPr>
            <a:xfrm>
              <a:off x="5143642" y="1906198"/>
              <a:ext cx="2333625" cy="824404"/>
            </a:xfrm>
            <a:prstGeom prst="rect">
              <a:avLst/>
            </a:prstGeom>
            <a:noFill/>
          </p:spPr>
          <p:txBody>
            <a:bodyPr wrap="square" rtlCol="0">
              <a:spAutoFit/>
            </a:bodyPr>
            <a:lstStyle/>
            <a:p>
              <a:r>
                <a:rPr lang="en-US" sz="1400" b="1" i="0">
                  <a:solidFill>
                    <a:srgbClr val="111111"/>
                  </a:solidFill>
                  <a:effectLst/>
                  <a:latin typeface="Escrow Condensed"/>
                </a:rPr>
                <a:t>YouTube Stars Run Ad for Sports Drink Prime</a:t>
              </a:r>
            </a:p>
            <a:p>
              <a:r>
                <a:rPr lang="en-US" sz="900" b="0" i="0">
                  <a:solidFill>
                    <a:srgbClr val="222222"/>
                  </a:solidFill>
                  <a:effectLst/>
                  <a:latin typeface="Exchange"/>
                </a:rPr>
                <a:t>Prime, the sports drink founded by social-media stars Logan Paul and KSI, ran a pre-game Super Bowl ad in part to get kids’ parents familiar with the product.</a:t>
              </a:r>
              <a:endParaRPr lang="en-US" sz="900"/>
            </a:p>
          </p:txBody>
        </p:sp>
        <p:pic>
          <p:nvPicPr>
            <p:cNvPr id="1036" name="Picture 12" descr="The Wall Street Journal &amp; Breaking News, Business, Financial and Economic  News, World News and Video">
              <a:extLst>
                <a:ext uri="{FF2B5EF4-FFF2-40B4-BE49-F238E27FC236}">
                  <a16:creationId xmlns:a16="http://schemas.microsoft.com/office/drawing/2014/main" id="{1E9E5A2A-6D17-93CA-2CDA-0CB5CD4EF77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289202" y="1823457"/>
              <a:ext cx="237477" cy="14153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FB2B7A2-7C96-99CE-D8D8-526B2CF5CC21}"/>
                </a:ext>
              </a:extLst>
            </p:cNvPr>
            <p:cNvSpPr txBox="1"/>
            <p:nvPr/>
          </p:nvSpPr>
          <p:spPr>
            <a:xfrm>
              <a:off x="6429931" y="1772034"/>
              <a:ext cx="1037853" cy="216237"/>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February 13, 2023</a:t>
              </a:r>
            </a:p>
          </p:txBody>
        </p:sp>
      </p:grpSp>
      <p:grpSp>
        <p:nvGrpSpPr>
          <p:cNvPr id="53" name="Group 52">
            <a:extLst>
              <a:ext uri="{FF2B5EF4-FFF2-40B4-BE49-F238E27FC236}">
                <a16:creationId xmlns:a16="http://schemas.microsoft.com/office/drawing/2014/main" id="{C33C37B9-171A-B8CA-2D2E-456714633CBD}"/>
              </a:ext>
            </a:extLst>
          </p:cNvPr>
          <p:cNvGrpSpPr/>
          <p:nvPr/>
        </p:nvGrpSpPr>
        <p:grpSpPr>
          <a:xfrm>
            <a:off x="46299" y="4438218"/>
            <a:ext cx="6168205" cy="708186"/>
            <a:chOff x="14549" y="4337967"/>
            <a:chExt cx="6168205" cy="620716"/>
          </a:xfrm>
        </p:grpSpPr>
        <p:sp>
          <p:nvSpPr>
            <p:cNvPr id="77" name="Rectangle: Rounded Corners 76">
              <a:extLst>
                <a:ext uri="{FF2B5EF4-FFF2-40B4-BE49-F238E27FC236}">
                  <a16:creationId xmlns:a16="http://schemas.microsoft.com/office/drawing/2014/main" id="{49EC9583-B0E3-85DE-8A30-ADED5194E6EC}"/>
                </a:ext>
              </a:extLst>
            </p:cNvPr>
            <p:cNvSpPr/>
            <p:nvPr/>
          </p:nvSpPr>
          <p:spPr>
            <a:xfrm>
              <a:off x="23969" y="4337967"/>
              <a:ext cx="6068686" cy="620716"/>
            </a:xfrm>
            <a:prstGeom prst="roundRect">
              <a:avLst/>
            </a:prstGeom>
            <a:solidFill>
              <a:schemeClr val="bg1"/>
            </a:solidFill>
            <a:ln w="762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A76B8C3E-C268-FE4D-2CF9-162E259337DD}"/>
                </a:ext>
              </a:extLst>
            </p:cNvPr>
            <p:cNvSpPr txBox="1"/>
            <p:nvPr/>
          </p:nvSpPr>
          <p:spPr>
            <a:xfrm>
              <a:off x="14549" y="4554381"/>
              <a:ext cx="6075565" cy="369332"/>
            </a:xfrm>
            <a:prstGeom prst="rect">
              <a:avLst/>
            </a:prstGeom>
            <a:noFill/>
          </p:spPr>
          <p:txBody>
            <a:bodyPr wrap="square" rtlCol="0">
              <a:spAutoFit/>
            </a:bodyPr>
            <a:lstStyle/>
            <a:p>
              <a:r>
                <a:rPr lang="en-US" b="1" i="0">
                  <a:solidFill>
                    <a:srgbClr val="212529"/>
                  </a:solidFill>
                  <a:effectLst/>
                  <a:latin typeface="Playfair Display" panose="020F0502020204030204" pitchFamily="2" charset="0"/>
                </a:rPr>
                <a:t>BMS’ DTC plaque psoriasis ad debuts during Grammys</a:t>
              </a:r>
            </a:p>
          </p:txBody>
        </p:sp>
        <p:pic>
          <p:nvPicPr>
            <p:cNvPr id="1040" name="Picture 16" descr="Medical Marketing &amp; Media - News, Features &amp; Insights">
              <a:extLst>
                <a:ext uri="{FF2B5EF4-FFF2-40B4-BE49-F238E27FC236}">
                  <a16:creationId xmlns:a16="http://schemas.microsoft.com/office/drawing/2014/main" id="{F337D935-F1B5-9B34-9724-22B514E3464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625" y="4397835"/>
              <a:ext cx="801207" cy="1958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1B91EEEA-355E-097A-4186-938F8AA4915E}"/>
                </a:ext>
              </a:extLst>
            </p:cNvPr>
            <p:cNvSpPr txBox="1"/>
            <p:nvPr/>
          </p:nvSpPr>
          <p:spPr>
            <a:xfrm>
              <a:off x="4932944" y="4375744"/>
              <a:ext cx="1249810"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February 5, 2023</a:t>
              </a:r>
            </a:p>
          </p:txBody>
        </p:sp>
      </p:grpSp>
      <p:grpSp>
        <p:nvGrpSpPr>
          <p:cNvPr id="43" name="Group 42">
            <a:extLst>
              <a:ext uri="{FF2B5EF4-FFF2-40B4-BE49-F238E27FC236}">
                <a16:creationId xmlns:a16="http://schemas.microsoft.com/office/drawing/2014/main" id="{E88E870D-3CBA-BDCC-F8EE-073E7F0C71B5}"/>
              </a:ext>
            </a:extLst>
          </p:cNvPr>
          <p:cNvGrpSpPr/>
          <p:nvPr/>
        </p:nvGrpSpPr>
        <p:grpSpPr>
          <a:xfrm>
            <a:off x="7053495" y="5289708"/>
            <a:ext cx="5039856" cy="1064952"/>
            <a:chOff x="7067769" y="3266086"/>
            <a:chExt cx="5039856" cy="912645"/>
          </a:xfrm>
        </p:grpSpPr>
        <p:sp>
          <p:nvSpPr>
            <p:cNvPr id="52" name="Rectangle: Rounded Corners 51">
              <a:extLst>
                <a:ext uri="{FF2B5EF4-FFF2-40B4-BE49-F238E27FC236}">
                  <a16:creationId xmlns:a16="http://schemas.microsoft.com/office/drawing/2014/main" id="{33F7EDBD-9FCE-9DC2-DFF8-170B0B174331}"/>
                </a:ext>
              </a:extLst>
            </p:cNvPr>
            <p:cNvSpPr/>
            <p:nvPr/>
          </p:nvSpPr>
          <p:spPr>
            <a:xfrm>
              <a:off x="7067769" y="3266086"/>
              <a:ext cx="5039856" cy="912645"/>
            </a:xfrm>
            <a:prstGeom prst="roundRect">
              <a:avLst/>
            </a:prstGeom>
            <a:solidFill>
              <a:schemeClr val="bg1"/>
            </a:solidFill>
            <a:ln w="762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5287A4DF-E3D8-E6BE-1E69-6460BEB8789B}"/>
                </a:ext>
              </a:extLst>
            </p:cNvPr>
            <p:cNvSpPr txBox="1"/>
            <p:nvPr/>
          </p:nvSpPr>
          <p:spPr>
            <a:xfrm>
              <a:off x="10646268" y="3350526"/>
              <a:ext cx="1414942" cy="246221"/>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Light" panose="020B0403020202020204"/>
                  <a:ea typeface="Open Sans" panose="020B0606030504020204" pitchFamily="34" charset="0"/>
                  <a:cs typeface="Open Sans" panose="020B0606030504020204" pitchFamily="34" charset="0"/>
                </a:rPr>
                <a:t>February 6</a:t>
              </a:r>
              <a:r>
                <a:rPr kumimoji="0" lang="en-US" sz="10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2023</a:t>
              </a:r>
            </a:p>
          </p:txBody>
        </p:sp>
        <p:pic>
          <p:nvPicPr>
            <p:cNvPr id="1034" name="Picture 10" descr="Cision PR Newswire: news distribution, targeting and monitoring home">
              <a:extLst>
                <a:ext uri="{FF2B5EF4-FFF2-40B4-BE49-F238E27FC236}">
                  <a16:creationId xmlns:a16="http://schemas.microsoft.com/office/drawing/2014/main" id="{3EE6DBED-0C31-4B9D-5996-4082C9882B2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64929" y="3356253"/>
              <a:ext cx="633959" cy="18849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22B8BD3-16BC-CA79-F73C-5DEC94698870}"/>
                </a:ext>
              </a:extLst>
            </p:cNvPr>
            <p:cNvSpPr txBox="1"/>
            <p:nvPr/>
          </p:nvSpPr>
          <p:spPr>
            <a:xfrm>
              <a:off x="7105540" y="3545561"/>
              <a:ext cx="5002085" cy="633022"/>
            </a:xfrm>
            <a:prstGeom prst="rect">
              <a:avLst/>
            </a:prstGeom>
            <a:noFill/>
          </p:spPr>
          <p:txBody>
            <a:bodyPr wrap="square" rtlCol="0">
              <a:spAutoFit/>
            </a:bodyPr>
            <a:lstStyle/>
            <a:p>
              <a:r>
                <a:rPr lang="en-US" sz="1400" b="0" i="0" err="1">
                  <a:solidFill>
                    <a:srgbClr val="373737"/>
                  </a:solidFill>
                  <a:effectLst/>
                  <a:latin typeface="Montserrat" panose="00000500000000000000" pitchFamily="2" charset="0"/>
                </a:rPr>
                <a:t>PopCorners</a:t>
              </a:r>
              <a:r>
                <a:rPr lang="en-US" sz="1400" b="0" i="0">
                  <a:solidFill>
                    <a:srgbClr val="373737"/>
                  </a:solidFill>
                  <a:effectLst/>
                  <a:latin typeface="Montserrat" panose="00000500000000000000" pitchFamily="2" charset="0"/>
                </a:rPr>
                <a:t>® First Super Bowl Campaign Reimagines "Breaking Bad" TV Series to Break Into Something Good™ - the Wholesome Snacking Business</a:t>
              </a:r>
            </a:p>
          </p:txBody>
        </p:sp>
      </p:grpSp>
      <p:grpSp>
        <p:nvGrpSpPr>
          <p:cNvPr id="59" name="Group 58">
            <a:extLst>
              <a:ext uri="{FF2B5EF4-FFF2-40B4-BE49-F238E27FC236}">
                <a16:creationId xmlns:a16="http://schemas.microsoft.com/office/drawing/2014/main" id="{A80A2E5C-9A97-F710-0FDF-C21A56F5AA4E}"/>
              </a:ext>
            </a:extLst>
          </p:cNvPr>
          <p:cNvGrpSpPr/>
          <p:nvPr/>
        </p:nvGrpSpPr>
        <p:grpSpPr>
          <a:xfrm>
            <a:off x="73177" y="5209228"/>
            <a:ext cx="3457698" cy="1182605"/>
            <a:chOff x="19692" y="5236709"/>
            <a:chExt cx="3457698" cy="1182605"/>
          </a:xfrm>
        </p:grpSpPr>
        <p:sp>
          <p:nvSpPr>
            <p:cNvPr id="71" name="Rectangle: Rounded Corners 70">
              <a:extLst>
                <a:ext uri="{FF2B5EF4-FFF2-40B4-BE49-F238E27FC236}">
                  <a16:creationId xmlns:a16="http://schemas.microsoft.com/office/drawing/2014/main" id="{C80B0AC0-3E8E-A5A1-EA97-FD8ABB51DA19}"/>
                </a:ext>
              </a:extLst>
            </p:cNvPr>
            <p:cNvSpPr/>
            <p:nvPr/>
          </p:nvSpPr>
          <p:spPr>
            <a:xfrm>
              <a:off x="19692" y="5298020"/>
              <a:ext cx="3390018" cy="1092628"/>
            </a:xfrm>
            <a:prstGeom prst="roundRect">
              <a:avLst/>
            </a:prstGeom>
            <a:solidFill>
              <a:schemeClr val="bg1"/>
            </a:solidFill>
            <a:ln w="762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443D6C9E-4C6D-9EC5-9CA5-8562CC70D26F}"/>
                </a:ext>
              </a:extLst>
            </p:cNvPr>
            <p:cNvSpPr txBox="1"/>
            <p:nvPr/>
          </p:nvSpPr>
          <p:spPr>
            <a:xfrm>
              <a:off x="2347187" y="5323915"/>
              <a:ext cx="1062523"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May 12, 2023</a:t>
              </a:r>
            </a:p>
          </p:txBody>
        </p:sp>
        <p:pic>
          <p:nvPicPr>
            <p:cNvPr id="27" name="Picture 26">
              <a:extLst>
                <a:ext uri="{FF2B5EF4-FFF2-40B4-BE49-F238E27FC236}">
                  <a16:creationId xmlns:a16="http://schemas.microsoft.com/office/drawing/2014/main" id="{DA481894-862B-F594-60B6-65307C81A45E}"/>
                </a:ext>
              </a:extLst>
            </p:cNvPr>
            <p:cNvPicPr>
              <a:picLocks noChangeAspect="1"/>
            </p:cNvPicPr>
            <p:nvPr/>
          </p:nvPicPr>
          <p:blipFill>
            <a:blip r:embed="rId9">
              <a:duotone>
                <a:prstClr val="black"/>
                <a:schemeClr val="tx2">
                  <a:tint val="45000"/>
                  <a:satMod val="400000"/>
                </a:schemeClr>
              </a:duotone>
            </a:blip>
            <a:stretch>
              <a:fillRect/>
            </a:stretch>
          </p:blipFill>
          <p:spPr>
            <a:xfrm>
              <a:off x="110355" y="5236709"/>
              <a:ext cx="1562100" cy="381000"/>
            </a:xfrm>
            <a:prstGeom prst="rect">
              <a:avLst/>
            </a:prstGeom>
          </p:spPr>
        </p:pic>
        <p:sp>
          <p:nvSpPr>
            <p:cNvPr id="14" name="TextBox 13">
              <a:extLst>
                <a:ext uri="{FF2B5EF4-FFF2-40B4-BE49-F238E27FC236}">
                  <a16:creationId xmlns:a16="http://schemas.microsoft.com/office/drawing/2014/main" id="{59DDB7D0-221C-963C-A2D3-1FB2F14093E1}"/>
                </a:ext>
              </a:extLst>
            </p:cNvPr>
            <p:cNvSpPr txBox="1"/>
            <p:nvPr/>
          </p:nvSpPr>
          <p:spPr>
            <a:xfrm>
              <a:off x="66317" y="5495984"/>
              <a:ext cx="3411073" cy="923330"/>
            </a:xfrm>
            <a:prstGeom prst="rect">
              <a:avLst/>
            </a:prstGeom>
            <a:noFill/>
          </p:spPr>
          <p:txBody>
            <a:bodyPr wrap="square" rtlCol="0">
              <a:spAutoFit/>
            </a:bodyPr>
            <a:lstStyle/>
            <a:p>
              <a:pPr algn="l"/>
              <a:r>
                <a:rPr lang="en-US" b="1" i="0">
                  <a:solidFill>
                    <a:srgbClr val="333333"/>
                  </a:solidFill>
                  <a:effectLst/>
                  <a:latin typeface="hero-new"/>
                </a:rPr>
                <a:t>Bradley Beal's LMNT Commercials Share A Message Of Hunger &amp; Humility</a:t>
              </a:r>
            </a:p>
          </p:txBody>
        </p:sp>
      </p:grpSp>
      <p:grpSp>
        <p:nvGrpSpPr>
          <p:cNvPr id="58" name="Group 57">
            <a:extLst>
              <a:ext uri="{FF2B5EF4-FFF2-40B4-BE49-F238E27FC236}">
                <a16:creationId xmlns:a16="http://schemas.microsoft.com/office/drawing/2014/main" id="{56D3D4D0-F478-916E-DFE1-54F59AD1823C}"/>
              </a:ext>
            </a:extLst>
          </p:cNvPr>
          <p:cNvGrpSpPr/>
          <p:nvPr/>
        </p:nvGrpSpPr>
        <p:grpSpPr>
          <a:xfrm>
            <a:off x="47073" y="3119358"/>
            <a:ext cx="3170058" cy="1180455"/>
            <a:chOff x="3510802" y="5157510"/>
            <a:chExt cx="1942618" cy="1233139"/>
          </a:xfrm>
        </p:grpSpPr>
        <p:sp>
          <p:nvSpPr>
            <p:cNvPr id="25" name="Rectangle: Rounded Corners 24">
              <a:extLst>
                <a:ext uri="{FF2B5EF4-FFF2-40B4-BE49-F238E27FC236}">
                  <a16:creationId xmlns:a16="http://schemas.microsoft.com/office/drawing/2014/main" id="{18D7A8B3-D5F3-649F-5CAB-C35ED46A60A9}"/>
                </a:ext>
              </a:extLst>
            </p:cNvPr>
            <p:cNvSpPr/>
            <p:nvPr/>
          </p:nvSpPr>
          <p:spPr>
            <a:xfrm>
              <a:off x="3510802" y="5157510"/>
              <a:ext cx="1881270" cy="1233139"/>
            </a:xfrm>
            <a:prstGeom prst="roundRect">
              <a:avLst/>
            </a:prstGeom>
            <a:solidFill>
              <a:schemeClr val="bg1"/>
            </a:solidFill>
            <a:ln w="571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FF57E382-64E2-C0A3-483D-C8D6C9B82463}"/>
                </a:ext>
              </a:extLst>
            </p:cNvPr>
            <p:cNvSpPr txBox="1"/>
            <p:nvPr/>
          </p:nvSpPr>
          <p:spPr>
            <a:xfrm>
              <a:off x="3525002" y="5431084"/>
              <a:ext cx="1828913" cy="868084"/>
            </a:xfrm>
            <a:prstGeom prst="rect">
              <a:avLst/>
            </a:prstGeom>
            <a:noFill/>
          </p:spPr>
          <p:txBody>
            <a:bodyPr wrap="square" rtlCol="0">
              <a:spAutoFit/>
            </a:bodyPr>
            <a:lstStyle/>
            <a:p>
              <a:pPr algn="l"/>
              <a:r>
                <a:rPr lang="en-US" sz="1600" b="1" i="0">
                  <a:solidFill>
                    <a:srgbClr val="000000"/>
                  </a:solidFill>
                  <a:effectLst/>
                  <a:latin typeface="Guardian Text Egyptian ACBJ Web"/>
                </a:rPr>
                <a:t>Memphis-based Frontdoor gears up for national ad campaign with MLB star Ronald Acuña Jr.</a:t>
              </a:r>
            </a:p>
          </p:txBody>
        </p:sp>
        <p:pic>
          <p:nvPicPr>
            <p:cNvPr id="30" name="Picture 29">
              <a:extLst>
                <a:ext uri="{FF2B5EF4-FFF2-40B4-BE49-F238E27FC236}">
                  <a16:creationId xmlns:a16="http://schemas.microsoft.com/office/drawing/2014/main" id="{B7DE9C30-8E2A-66A8-8BAC-6575725F8B7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32974" y="5246561"/>
              <a:ext cx="603071" cy="232560"/>
            </a:xfrm>
            <a:prstGeom prst="rect">
              <a:avLst/>
            </a:prstGeom>
          </p:spPr>
        </p:pic>
        <p:sp>
          <p:nvSpPr>
            <p:cNvPr id="31" name="TextBox 30">
              <a:extLst>
                <a:ext uri="{FF2B5EF4-FFF2-40B4-BE49-F238E27FC236}">
                  <a16:creationId xmlns:a16="http://schemas.microsoft.com/office/drawing/2014/main" id="{D551F4E4-0E5C-D585-1EFA-9B83A15C3607}"/>
                </a:ext>
              </a:extLst>
            </p:cNvPr>
            <p:cNvSpPr txBox="1"/>
            <p:nvPr/>
          </p:nvSpPr>
          <p:spPr>
            <a:xfrm>
              <a:off x="4653431" y="5225416"/>
              <a:ext cx="799989"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March 30, 2023</a:t>
              </a:r>
            </a:p>
          </p:txBody>
        </p:sp>
      </p:grpSp>
      <p:pic>
        <p:nvPicPr>
          <p:cNvPr id="21" name="Picture 20">
            <a:extLst>
              <a:ext uri="{FF2B5EF4-FFF2-40B4-BE49-F238E27FC236}">
                <a16:creationId xmlns:a16="http://schemas.microsoft.com/office/drawing/2014/main" id="{D78B4AE8-AE1C-700C-94A0-0B43AB6A354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9" name="Slide Number Placeholder 5">
            <a:extLst>
              <a:ext uri="{FF2B5EF4-FFF2-40B4-BE49-F238E27FC236}">
                <a16:creationId xmlns:a16="http://schemas.microsoft.com/office/drawing/2014/main" id="{DF4A8DF2-1656-3595-F0D0-EA3199C26D5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2" name="Rectangle 31">
            <a:extLst>
              <a:ext uri="{FF2B5EF4-FFF2-40B4-BE49-F238E27FC236}">
                <a16:creationId xmlns:a16="http://schemas.microsoft.com/office/drawing/2014/main" id="{5B80195F-1E29-DD29-A61F-01CBB66B9B2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TextBox 1">
            <a:extLst>
              <a:ext uri="{FF2B5EF4-FFF2-40B4-BE49-F238E27FC236}">
                <a16:creationId xmlns:a16="http://schemas.microsoft.com/office/drawing/2014/main" id="{6D1F192A-19A4-44ED-5C18-1BFDEFBB33D0}"/>
              </a:ext>
            </a:extLst>
          </p:cNvPr>
          <p:cNvSpPr txBox="1"/>
          <p:nvPr/>
        </p:nvSpPr>
        <p:spPr>
          <a:xfrm>
            <a:off x="438624" y="6376797"/>
            <a:ext cx="116768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Note: </a:t>
            </a:r>
            <a:r>
              <a:rPr kumimoji="0" lang="en-US" sz="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Magenta</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border represents celebrity partnerships, </a:t>
            </a:r>
            <a:r>
              <a:rPr kumimoji="0" lang="en-US" sz="8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blue</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border represents </a:t>
            </a:r>
            <a:r>
              <a:rPr lang="en-US" sz="800">
                <a:solidFill>
                  <a:srgbClr val="002060"/>
                </a:solidFill>
                <a:latin typeface="Helvetica" panose="020B0604020202020204" pitchFamily="34" charset="0"/>
                <a:cs typeface="Helvetica" panose="020B0604020202020204" pitchFamily="34" charset="0"/>
              </a:rPr>
              <a:t>high-profile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announcements like the Superbowl or Grammys, </a:t>
            </a:r>
            <a:r>
              <a:rPr kumimoji="0" lang="en-US" sz="800" b="0" i="0" u="none" strike="noStrike" kern="1200" cap="none" spc="0" normalizeH="0" baseline="0" noProof="0">
                <a:ln>
                  <a:noFill/>
                </a:ln>
                <a:solidFill>
                  <a:srgbClr val="A343FF"/>
                </a:solidFill>
                <a:effectLst/>
                <a:uLnTx/>
                <a:uFillTx/>
                <a:latin typeface="Helvetica" panose="020B0604020202020204" pitchFamily="34" charset="0"/>
                <a:ea typeface="+mn-ea"/>
                <a:cs typeface="Helvetica" panose="020B0604020202020204" pitchFamily="34" charset="0"/>
              </a:rPr>
              <a:t>Purple</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represents hybrid.</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grpSp>
        <p:nvGrpSpPr>
          <p:cNvPr id="56" name="Group 55">
            <a:extLst>
              <a:ext uri="{FF2B5EF4-FFF2-40B4-BE49-F238E27FC236}">
                <a16:creationId xmlns:a16="http://schemas.microsoft.com/office/drawing/2014/main" id="{DAAD0B63-F5F1-89D0-A4B1-4BF577B08B75}"/>
              </a:ext>
            </a:extLst>
          </p:cNvPr>
          <p:cNvGrpSpPr/>
          <p:nvPr/>
        </p:nvGrpSpPr>
        <p:grpSpPr>
          <a:xfrm>
            <a:off x="9206839" y="3077039"/>
            <a:ext cx="2904575" cy="1211639"/>
            <a:chOff x="9816252" y="5129068"/>
            <a:chExt cx="2498769" cy="1211639"/>
          </a:xfrm>
        </p:grpSpPr>
        <p:sp>
          <p:nvSpPr>
            <p:cNvPr id="60" name="Rectangle: Rounded Corners 59">
              <a:extLst>
                <a:ext uri="{FF2B5EF4-FFF2-40B4-BE49-F238E27FC236}">
                  <a16:creationId xmlns:a16="http://schemas.microsoft.com/office/drawing/2014/main" id="{AE75658C-C071-A5D0-6871-8E68C6B940E1}"/>
                </a:ext>
              </a:extLst>
            </p:cNvPr>
            <p:cNvSpPr/>
            <p:nvPr/>
          </p:nvSpPr>
          <p:spPr>
            <a:xfrm>
              <a:off x="9816252" y="5129068"/>
              <a:ext cx="2498769" cy="1211639"/>
            </a:xfrm>
            <a:prstGeom prst="roundRect">
              <a:avLst/>
            </a:prstGeom>
            <a:solidFill>
              <a:schemeClr val="bg1"/>
            </a:solidFill>
            <a:ln w="762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F2B375ED-8B7C-F750-F9AB-68F9A63A9B72}"/>
                </a:ext>
              </a:extLst>
            </p:cNvPr>
            <p:cNvSpPr txBox="1"/>
            <p:nvPr/>
          </p:nvSpPr>
          <p:spPr>
            <a:xfrm>
              <a:off x="9920669" y="5434559"/>
              <a:ext cx="2351006" cy="830997"/>
            </a:xfrm>
            <a:prstGeom prst="rect">
              <a:avLst/>
            </a:prstGeom>
            <a:noFill/>
          </p:spPr>
          <p:txBody>
            <a:bodyPr wrap="square" rtlCol="0">
              <a:spAutoFit/>
            </a:bodyPr>
            <a:lstStyle/>
            <a:p>
              <a:r>
                <a:rPr kumimoji="0" lang="en-US" altLang="en-US" sz="1600" b="1" i="0" u="none" strike="noStrike" cap="none" normalizeH="0" baseline="0">
                  <a:ln>
                    <a:noFill/>
                  </a:ln>
                  <a:solidFill>
                    <a:schemeClr val="tx1"/>
                  </a:solidFill>
                  <a:effectLst/>
                  <a:latin typeface="Guardian Text Egyptian ACBJ Web"/>
                </a:rPr>
                <a:t>76ers star Tyrese Maxey to make Starry debut in new commercial with Keke Palmer</a:t>
              </a:r>
              <a:endParaRPr kumimoji="0" lang="en-US" altLang="en-US" sz="1600" b="0" i="0" u="none" strike="noStrike" cap="none" normalizeH="0" baseline="0">
                <a:ln>
                  <a:noFill/>
                </a:ln>
                <a:solidFill>
                  <a:schemeClr val="tx1"/>
                </a:solidFill>
                <a:effectLst/>
              </a:endParaRPr>
            </a:p>
          </p:txBody>
        </p:sp>
        <p:pic>
          <p:nvPicPr>
            <p:cNvPr id="1045" name="Picture 21" descr="The Business Journal Looks Into Our Candidate Domain Names (Yes It's Legal)">
              <a:extLst>
                <a:ext uri="{FF2B5EF4-FFF2-40B4-BE49-F238E27FC236}">
                  <a16:creationId xmlns:a16="http://schemas.microsoft.com/office/drawing/2014/main" id="{953B66F6-23B3-2B50-1D5F-AEAB91A7298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0032440" y="5211762"/>
              <a:ext cx="807621" cy="19576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277A98A1-4227-EA48-D71D-AB92DE51A5D8}"/>
                </a:ext>
              </a:extLst>
            </p:cNvPr>
            <p:cNvSpPr txBox="1"/>
            <p:nvPr/>
          </p:nvSpPr>
          <p:spPr>
            <a:xfrm>
              <a:off x="10832270" y="5193397"/>
              <a:ext cx="1414942" cy="246221"/>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Light" panose="020B0403020202020204"/>
                  <a:ea typeface="Open Sans" panose="020B0606030504020204" pitchFamily="34" charset="0"/>
                  <a:cs typeface="Open Sans" panose="020B0606030504020204" pitchFamily="34" charset="0"/>
                </a:rPr>
                <a:t>February 17</a:t>
              </a:r>
              <a:r>
                <a:rPr kumimoji="0" lang="en-US" sz="10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2023</a:t>
              </a:r>
            </a:p>
          </p:txBody>
        </p:sp>
      </p:grpSp>
      <p:grpSp>
        <p:nvGrpSpPr>
          <p:cNvPr id="63" name="Group 62">
            <a:extLst>
              <a:ext uri="{FF2B5EF4-FFF2-40B4-BE49-F238E27FC236}">
                <a16:creationId xmlns:a16="http://schemas.microsoft.com/office/drawing/2014/main" id="{8AB8FD89-EFCD-8534-62C2-A94E030CB06E}"/>
              </a:ext>
            </a:extLst>
          </p:cNvPr>
          <p:cNvGrpSpPr/>
          <p:nvPr/>
        </p:nvGrpSpPr>
        <p:grpSpPr>
          <a:xfrm>
            <a:off x="6243509" y="4439526"/>
            <a:ext cx="5797834" cy="742143"/>
            <a:chOff x="6260950" y="4281122"/>
            <a:chExt cx="5797834" cy="742143"/>
          </a:xfrm>
        </p:grpSpPr>
        <p:grpSp>
          <p:nvGrpSpPr>
            <p:cNvPr id="55" name="Group 54">
              <a:extLst>
                <a:ext uri="{FF2B5EF4-FFF2-40B4-BE49-F238E27FC236}">
                  <a16:creationId xmlns:a16="http://schemas.microsoft.com/office/drawing/2014/main" id="{79DAA68A-4849-5349-6647-458DB211678F}"/>
                </a:ext>
              </a:extLst>
            </p:cNvPr>
            <p:cNvGrpSpPr/>
            <p:nvPr/>
          </p:nvGrpSpPr>
          <p:grpSpPr>
            <a:xfrm>
              <a:off x="6260950" y="4281122"/>
              <a:ext cx="5797834" cy="742143"/>
              <a:chOff x="6260950" y="4281122"/>
              <a:chExt cx="5797834" cy="742143"/>
            </a:xfrm>
          </p:grpSpPr>
          <p:sp>
            <p:nvSpPr>
              <p:cNvPr id="3" name="Rectangle: Rounded Corners 2">
                <a:extLst>
                  <a:ext uri="{FF2B5EF4-FFF2-40B4-BE49-F238E27FC236}">
                    <a16:creationId xmlns:a16="http://schemas.microsoft.com/office/drawing/2014/main" id="{FBBF0F63-A073-DDB4-FD02-138C3151F923}"/>
                  </a:ext>
                </a:extLst>
              </p:cNvPr>
              <p:cNvSpPr/>
              <p:nvPr/>
            </p:nvSpPr>
            <p:spPr>
              <a:xfrm>
                <a:off x="6260951" y="4281122"/>
                <a:ext cx="5797833" cy="742143"/>
              </a:xfrm>
              <a:prstGeom prst="roundRect">
                <a:avLst/>
              </a:prstGeom>
              <a:solidFill>
                <a:schemeClr val="bg1"/>
              </a:solidFill>
              <a:ln w="762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5161594-C82D-87A6-A9DC-831BCC20D247}"/>
                  </a:ext>
                </a:extLst>
              </p:cNvPr>
              <p:cNvSpPr txBox="1"/>
              <p:nvPr/>
            </p:nvSpPr>
            <p:spPr>
              <a:xfrm>
                <a:off x="6260950" y="4427896"/>
                <a:ext cx="5797833" cy="584775"/>
              </a:xfrm>
              <a:prstGeom prst="rect">
                <a:avLst/>
              </a:prstGeom>
              <a:noFill/>
            </p:spPr>
            <p:txBody>
              <a:bodyPr wrap="square" rtlCol="0">
                <a:spAutoFit/>
              </a:bodyPr>
              <a:lstStyle/>
              <a:p>
                <a:pPr algn="ctr"/>
                <a:r>
                  <a:rPr lang="en-US" sz="1600" b="1">
                    <a:solidFill>
                      <a:srgbClr val="444444"/>
                    </a:solidFill>
                    <a:effectLst/>
                    <a:latin typeface="Helvetica Neue"/>
                  </a:rPr>
                  <a:t>Limit Break’s Upcoming Super Bowl Commercial Breaks the Paradigm for Online Gaming; Interactive Advertising</a:t>
                </a:r>
              </a:p>
            </p:txBody>
          </p:sp>
          <p:sp>
            <p:nvSpPr>
              <p:cNvPr id="11" name="TextBox 10">
                <a:extLst>
                  <a:ext uri="{FF2B5EF4-FFF2-40B4-BE49-F238E27FC236}">
                    <a16:creationId xmlns:a16="http://schemas.microsoft.com/office/drawing/2014/main" id="{DC440DB3-4CC1-8E90-8EFC-310A4AE6E2E6}"/>
                  </a:ext>
                </a:extLst>
              </p:cNvPr>
              <p:cNvSpPr txBox="1"/>
              <p:nvPr/>
            </p:nvSpPr>
            <p:spPr>
              <a:xfrm>
                <a:off x="10613632" y="4306368"/>
                <a:ext cx="1414942" cy="246221"/>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Light" panose="020B0403020202020204"/>
                    <a:ea typeface="Open Sans" panose="020B0606030504020204" pitchFamily="34" charset="0"/>
                    <a:cs typeface="Open Sans" panose="020B0606030504020204" pitchFamily="34" charset="0"/>
                  </a:rPr>
                  <a:t>February 6</a:t>
                </a:r>
                <a:r>
                  <a:rPr kumimoji="0" lang="en-US" sz="10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2023</a:t>
                </a:r>
              </a:p>
            </p:txBody>
          </p:sp>
        </p:grpSp>
        <p:pic>
          <p:nvPicPr>
            <p:cNvPr id="62" name="Picture 61">
              <a:extLst>
                <a:ext uri="{FF2B5EF4-FFF2-40B4-BE49-F238E27FC236}">
                  <a16:creationId xmlns:a16="http://schemas.microsoft.com/office/drawing/2014/main" id="{17DA15AD-D5F4-4658-53BF-86BDFE99C65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38792" y="4343652"/>
              <a:ext cx="701271" cy="147299"/>
            </a:xfrm>
            <a:prstGeom prst="rect">
              <a:avLst/>
            </a:prstGeom>
          </p:spPr>
        </p:pic>
      </p:grpSp>
      <p:grpSp>
        <p:nvGrpSpPr>
          <p:cNvPr id="67" name="Group 66">
            <a:extLst>
              <a:ext uri="{FF2B5EF4-FFF2-40B4-BE49-F238E27FC236}">
                <a16:creationId xmlns:a16="http://schemas.microsoft.com/office/drawing/2014/main" id="{DA3A13CD-29A2-CAB5-4231-CB9FCB639616}"/>
              </a:ext>
            </a:extLst>
          </p:cNvPr>
          <p:cNvGrpSpPr/>
          <p:nvPr/>
        </p:nvGrpSpPr>
        <p:grpSpPr>
          <a:xfrm>
            <a:off x="85338" y="1871589"/>
            <a:ext cx="3076132" cy="1114568"/>
            <a:chOff x="-5099511" y="1779513"/>
            <a:chExt cx="3076132" cy="1114568"/>
          </a:xfrm>
        </p:grpSpPr>
        <p:sp>
          <p:nvSpPr>
            <p:cNvPr id="65" name="TextBox 64">
              <a:hlinkClick r:id="rId14"/>
              <a:extLst>
                <a:ext uri="{FF2B5EF4-FFF2-40B4-BE49-F238E27FC236}">
                  <a16:creationId xmlns:a16="http://schemas.microsoft.com/office/drawing/2014/main" id="{ED01F984-0573-7A53-25CC-B12CB15FB95A}"/>
                </a:ext>
              </a:extLst>
            </p:cNvPr>
            <p:cNvSpPr txBox="1"/>
            <p:nvPr/>
          </p:nvSpPr>
          <p:spPr>
            <a:xfrm>
              <a:off x="-5099511" y="2063084"/>
              <a:ext cx="3076132" cy="830997"/>
            </a:xfrm>
            <a:prstGeom prst="rect">
              <a:avLst/>
            </a:prstGeom>
            <a:noFill/>
          </p:spPr>
          <p:txBody>
            <a:bodyPr wrap="square">
              <a:spAutoFit/>
            </a:bodyPr>
            <a:lstStyle/>
            <a:p>
              <a:pPr algn="l" fontAlgn="t"/>
              <a:r>
                <a:rPr lang="en-US" sz="1600" b="1" i="0">
                  <a:solidFill>
                    <a:srgbClr val="000000"/>
                  </a:solidFill>
                  <a:effectLst/>
                  <a:latin typeface="Open Sans Condensed"/>
                </a:rPr>
                <a:t>HubSpot Launches First National Ad Campaign On NFL Sunday Ticket</a:t>
              </a:r>
            </a:p>
          </p:txBody>
        </p:sp>
        <p:pic>
          <p:nvPicPr>
            <p:cNvPr id="2050" name="Picture 2" descr="MediaPost-logo | Loop Returns">
              <a:extLst>
                <a:ext uri="{FF2B5EF4-FFF2-40B4-BE49-F238E27FC236}">
                  <a16:creationId xmlns:a16="http://schemas.microsoft.com/office/drawing/2014/main" id="{005F695A-856A-7F2C-8203-6DAEC32E6DA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987481" y="1779513"/>
              <a:ext cx="1298802" cy="28637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6C54CFDF-4397-F005-C89A-4227EFF6E4F3}"/>
                </a:ext>
              </a:extLst>
            </p:cNvPr>
            <p:cNvSpPr txBox="1"/>
            <p:nvPr/>
          </p:nvSpPr>
          <p:spPr>
            <a:xfrm>
              <a:off x="-3295614" y="1810574"/>
              <a:ext cx="1168422"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October 2, 2023</a:t>
              </a:r>
            </a:p>
          </p:txBody>
        </p:sp>
      </p:grpSp>
      <p:grpSp>
        <p:nvGrpSpPr>
          <p:cNvPr id="92" name="Group 91">
            <a:extLst>
              <a:ext uri="{FF2B5EF4-FFF2-40B4-BE49-F238E27FC236}">
                <a16:creationId xmlns:a16="http://schemas.microsoft.com/office/drawing/2014/main" id="{675AEEA7-F43D-C5FA-8A30-0FC783CD9985}"/>
              </a:ext>
            </a:extLst>
          </p:cNvPr>
          <p:cNvGrpSpPr/>
          <p:nvPr/>
        </p:nvGrpSpPr>
        <p:grpSpPr>
          <a:xfrm>
            <a:off x="3123850" y="1718310"/>
            <a:ext cx="3249703" cy="1416724"/>
            <a:chOff x="3123850" y="1775460"/>
            <a:chExt cx="3249703" cy="1416724"/>
          </a:xfrm>
        </p:grpSpPr>
        <p:sp>
          <p:nvSpPr>
            <p:cNvPr id="86" name="Rectangle: Rounded Corners 85">
              <a:extLst>
                <a:ext uri="{FF2B5EF4-FFF2-40B4-BE49-F238E27FC236}">
                  <a16:creationId xmlns:a16="http://schemas.microsoft.com/office/drawing/2014/main" id="{6D99560A-04FA-3382-8F7C-2E2C7E4B08F7}"/>
                </a:ext>
              </a:extLst>
            </p:cNvPr>
            <p:cNvSpPr/>
            <p:nvPr/>
          </p:nvSpPr>
          <p:spPr>
            <a:xfrm>
              <a:off x="3123850" y="1775460"/>
              <a:ext cx="3131470" cy="1350502"/>
            </a:xfrm>
            <a:prstGeom prst="roundRect">
              <a:avLst/>
            </a:prstGeom>
            <a:solidFill>
              <a:schemeClr val="bg1"/>
            </a:solid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grpSp>
          <p:nvGrpSpPr>
            <p:cNvPr id="70" name="Group 69">
              <a:extLst>
                <a:ext uri="{FF2B5EF4-FFF2-40B4-BE49-F238E27FC236}">
                  <a16:creationId xmlns:a16="http://schemas.microsoft.com/office/drawing/2014/main" id="{4FB93699-FE14-BB49-C9B5-45C9B387AA5E}"/>
                </a:ext>
              </a:extLst>
            </p:cNvPr>
            <p:cNvGrpSpPr/>
            <p:nvPr/>
          </p:nvGrpSpPr>
          <p:grpSpPr>
            <a:xfrm>
              <a:off x="3151547" y="1791458"/>
              <a:ext cx="3222006" cy="1400726"/>
              <a:chOff x="-5251908" y="4919014"/>
              <a:chExt cx="3222006" cy="1352887"/>
            </a:xfrm>
          </p:grpSpPr>
          <p:sp>
            <p:nvSpPr>
              <p:cNvPr id="64" name="TextBox 63">
                <a:hlinkClick r:id="rId16"/>
                <a:extLst>
                  <a:ext uri="{FF2B5EF4-FFF2-40B4-BE49-F238E27FC236}">
                    <a16:creationId xmlns:a16="http://schemas.microsoft.com/office/drawing/2014/main" id="{6FAF6243-F043-E062-AFCC-21E8B25C3CED}"/>
                  </a:ext>
                </a:extLst>
              </p:cNvPr>
              <p:cNvSpPr txBox="1"/>
              <p:nvPr/>
            </p:nvSpPr>
            <p:spPr>
              <a:xfrm>
                <a:off x="-5251908" y="5102350"/>
                <a:ext cx="3222006" cy="1169551"/>
              </a:xfrm>
              <a:prstGeom prst="rect">
                <a:avLst/>
              </a:prstGeom>
              <a:noFill/>
            </p:spPr>
            <p:txBody>
              <a:bodyPr wrap="square">
                <a:spAutoFit/>
              </a:bodyPr>
              <a:lstStyle/>
              <a:p>
                <a:pPr algn="l"/>
                <a:r>
                  <a:rPr lang="en-US" sz="1400" b="0" i="0">
                    <a:solidFill>
                      <a:srgbClr val="373737"/>
                    </a:solidFill>
                    <a:effectLst/>
                    <a:latin typeface="Montserrat" panose="00000500000000000000" pitchFamily="2" charset="0"/>
                  </a:rPr>
                  <a:t>Soda's Back! </a:t>
                </a:r>
                <a:r>
                  <a:rPr lang="en-US" sz="1400" b="0" i="0" err="1">
                    <a:solidFill>
                      <a:srgbClr val="373737"/>
                    </a:solidFill>
                    <a:effectLst/>
                    <a:latin typeface="Montserrat" panose="00000500000000000000" pitchFamily="2" charset="0"/>
                  </a:rPr>
                  <a:t>Poppi</a:t>
                </a:r>
                <a:r>
                  <a:rPr lang="en-US" sz="1400" b="0" i="0">
                    <a:solidFill>
                      <a:srgbClr val="373737"/>
                    </a:solidFill>
                    <a:effectLst/>
                    <a:latin typeface="Montserrat" panose="00000500000000000000" pitchFamily="2" charset="0"/>
                  </a:rPr>
                  <a:t> Unveils Largest Consumer-Driven Ad Campaign, Bridging Streaming, Social and Out-of-Home Across Major Markets This Summer</a:t>
                </a:r>
              </a:p>
            </p:txBody>
          </p:sp>
          <p:sp>
            <p:nvSpPr>
              <p:cNvPr id="68" name="TextBox 67">
                <a:extLst>
                  <a:ext uri="{FF2B5EF4-FFF2-40B4-BE49-F238E27FC236}">
                    <a16:creationId xmlns:a16="http://schemas.microsoft.com/office/drawing/2014/main" id="{3EA5DDEF-5741-6037-A8C7-16CB333E2FBA}"/>
                  </a:ext>
                </a:extLst>
              </p:cNvPr>
              <p:cNvSpPr txBox="1"/>
              <p:nvPr/>
            </p:nvSpPr>
            <p:spPr>
              <a:xfrm>
                <a:off x="-3099668" y="4919014"/>
                <a:ext cx="1038549"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June 16, 2023</a:t>
                </a:r>
              </a:p>
            </p:txBody>
          </p:sp>
          <p:pic>
            <p:nvPicPr>
              <p:cNvPr id="1026" name="Picture 2" descr="Cision PR Newswire: news distribution, targeting and monitoring home">
                <a:extLst>
                  <a:ext uri="{FF2B5EF4-FFF2-40B4-BE49-F238E27FC236}">
                    <a16:creationId xmlns:a16="http://schemas.microsoft.com/office/drawing/2014/main" id="{178DC50B-F1B2-79DC-FC0D-45D8C082A7DF}"/>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138419" y="4940637"/>
                <a:ext cx="1308480" cy="17913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1" name="Group 90">
            <a:extLst>
              <a:ext uri="{FF2B5EF4-FFF2-40B4-BE49-F238E27FC236}">
                <a16:creationId xmlns:a16="http://schemas.microsoft.com/office/drawing/2014/main" id="{99979222-CDC9-896D-F9A3-1936EDC5C862}"/>
              </a:ext>
            </a:extLst>
          </p:cNvPr>
          <p:cNvGrpSpPr/>
          <p:nvPr/>
        </p:nvGrpSpPr>
        <p:grpSpPr>
          <a:xfrm>
            <a:off x="3212995" y="3168093"/>
            <a:ext cx="2863493" cy="1109747"/>
            <a:chOff x="9279743" y="3123024"/>
            <a:chExt cx="2863493" cy="1109747"/>
          </a:xfrm>
        </p:grpSpPr>
        <p:sp>
          <p:nvSpPr>
            <p:cNvPr id="87" name="Rectangle: Rounded Corners 86">
              <a:extLst>
                <a:ext uri="{FF2B5EF4-FFF2-40B4-BE49-F238E27FC236}">
                  <a16:creationId xmlns:a16="http://schemas.microsoft.com/office/drawing/2014/main" id="{E47A5008-F0CD-51C3-16A7-3AD177D496DA}"/>
                </a:ext>
              </a:extLst>
            </p:cNvPr>
            <p:cNvSpPr/>
            <p:nvPr/>
          </p:nvSpPr>
          <p:spPr>
            <a:xfrm>
              <a:off x="9279743" y="3123024"/>
              <a:ext cx="2810853" cy="1109747"/>
            </a:xfrm>
            <a:prstGeom prst="roundRect">
              <a:avLst/>
            </a:prstGeom>
            <a:solidFill>
              <a:schemeClr val="bg1"/>
            </a:solidFill>
            <a:ln w="762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grpSp>
          <p:nvGrpSpPr>
            <p:cNvPr id="78" name="Group 77">
              <a:extLst>
                <a:ext uri="{FF2B5EF4-FFF2-40B4-BE49-F238E27FC236}">
                  <a16:creationId xmlns:a16="http://schemas.microsoft.com/office/drawing/2014/main" id="{69853555-FADA-4F29-B92A-BAB0C062B542}"/>
                </a:ext>
              </a:extLst>
            </p:cNvPr>
            <p:cNvGrpSpPr/>
            <p:nvPr/>
          </p:nvGrpSpPr>
          <p:grpSpPr>
            <a:xfrm>
              <a:off x="9324800" y="3154294"/>
              <a:ext cx="2818436" cy="999821"/>
              <a:chOff x="-5272055" y="231481"/>
              <a:chExt cx="2818436" cy="999821"/>
            </a:xfrm>
          </p:grpSpPr>
          <p:sp>
            <p:nvSpPr>
              <p:cNvPr id="75" name="TextBox 74">
                <a:hlinkClick r:id="rId18"/>
                <a:extLst>
                  <a:ext uri="{FF2B5EF4-FFF2-40B4-BE49-F238E27FC236}">
                    <a16:creationId xmlns:a16="http://schemas.microsoft.com/office/drawing/2014/main" id="{8A60984D-A5A4-11B7-8840-BC879A56331D}"/>
                  </a:ext>
                </a:extLst>
              </p:cNvPr>
              <p:cNvSpPr txBox="1"/>
              <p:nvPr/>
            </p:nvSpPr>
            <p:spPr>
              <a:xfrm>
                <a:off x="-5272055" y="446472"/>
                <a:ext cx="2818436" cy="784830"/>
              </a:xfrm>
              <a:prstGeom prst="rect">
                <a:avLst/>
              </a:prstGeom>
              <a:noFill/>
            </p:spPr>
            <p:txBody>
              <a:bodyPr wrap="square">
                <a:spAutoFit/>
              </a:bodyPr>
              <a:lstStyle/>
              <a:p>
                <a:pPr algn="l"/>
                <a:r>
                  <a:rPr lang="en-US" sz="1500" b="1" i="0">
                    <a:effectLst/>
                    <a:latin typeface="roboto" panose="02000000000000000000" pitchFamily="2" charset="0"/>
                  </a:rPr>
                  <a:t>bet365 &amp; Aaron Paul kickstart NFL season with ‘Never Ordinary’ TV campaign</a:t>
                </a:r>
              </a:p>
            </p:txBody>
          </p:sp>
          <p:sp>
            <p:nvSpPr>
              <p:cNvPr id="76" name="TextBox 75">
                <a:extLst>
                  <a:ext uri="{FF2B5EF4-FFF2-40B4-BE49-F238E27FC236}">
                    <a16:creationId xmlns:a16="http://schemas.microsoft.com/office/drawing/2014/main" id="{F657B01D-22D2-C27F-25DB-D4A4094E3118}"/>
                  </a:ext>
                </a:extLst>
              </p:cNvPr>
              <p:cNvSpPr txBox="1"/>
              <p:nvPr/>
            </p:nvSpPr>
            <p:spPr>
              <a:xfrm>
                <a:off x="-3843808" y="231481"/>
                <a:ext cx="1309051"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September 8, 2023</a:t>
                </a:r>
              </a:p>
            </p:txBody>
          </p:sp>
          <p:pic>
            <p:nvPicPr>
              <p:cNvPr id="1028" name="Picture 4">
                <a:extLst>
                  <a:ext uri="{FF2B5EF4-FFF2-40B4-BE49-F238E27FC236}">
                    <a16:creationId xmlns:a16="http://schemas.microsoft.com/office/drawing/2014/main" id="{E68F10FD-59D9-0DA6-CF86-7631476EBB3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191053" y="261312"/>
                <a:ext cx="813275" cy="26909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4" name="Rectangle: Rounded Corners 73">
            <a:extLst>
              <a:ext uri="{FF2B5EF4-FFF2-40B4-BE49-F238E27FC236}">
                <a16:creationId xmlns:a16="http://schemas.microsoft.com/office/drawing/2014/main" id="{0AE5961C-8200-F8E3-4BB8-EBD8D01F6925}"/>
              </a:ext>
            </a:extLst>
          </p:cNvPr>
          <p:cNvSpPr/>
          <p:nvPr/>
        </p:nvSpPr>
        <p:spPr>
          <a:xfrm>
            <a:off x="3559875" y="5282928"/>
            <a:ext cx="3397311" cy="1092882"/>
          </a:xfrm>
          <a:prstGeom prst="roundRect">
            <a:avLst/>
          </a:prstGeom>
          <a:solidFill>
            <a:schemeClr val="bg1"/>
          </a:solidFill>
          <a:ln w="571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61" name="TextBox 60">
            <a:hlinkClick r:id="rId20"/>
            <a:extLst>
              <a:ext uri="{FF2B5EF4-FFF2-40B4-BE49-F238E27FC236}">
                <a16:creationId xmlns:a16="http://schemas.microsoft.com/office/drawing/2014/main" id="{3624052F-ED0A-1B10-59CA-40D174035971}"/>
              </a:ext>
            </a:extLst>
          </p:cNvPr>
          <p:cNvSpPr txBox="1"/>
          <p:nvPr/>
        </p:nvSpPr>
        <p:spPr>
          <a:xfrm>
            <a:off x="3559550" y="5516102"/>
            <a:ext cx="3359865" cy="830997"/>
          </a:xfrm>
          <a:prstGeom prst="rect">
            <a:avLst/>
          </a:prstGeom>
          <a:noFill/>
        </p:spPr>
        <p:txBody>
          <a:bodyPr wrap="square">
            <a:spAutoFit/>
          </a:bodyPr>
          <a:lstStyle/>
          <a:p>
            <a:pPr algn="l"/>
            <a:r>
              <a:rPr lang="en-US" sz="1600" b="0" i="0">
                <a:solidFill>
                  <a:srgbClr val="373737"/>
                </a:solidFill>
                <a:effectLst/>
                <a:latin typeface="Montserrat" panose="00000500000000000000" pitchFamily="2" charset="0"/>
              </a:rPr>
              <a:t>Pvolve Unveils its First-Ever Global Ad Campaign Featuring Brand Partner Jennifer Aniston</a:t>
            </a:r>
          </a:p>
        </p:txBody>
      </p:sp>
      <p:sp>
        <p:nvSpPr>
          <p:cNvPr id="79" name="TextBox 78">
            <a:extLst>
              <a:ext uri="{FF2B5EF4-FFF2-40B4-BE49-F238E27FC236}">
                <a16:creationId xmlns:a16="http://schemas.microsoft.com/office/drawing/2014/main" id="{D795CEFE-6C73-6FEF-6250-ACBBDC3FD634}"/>
              </a:ext>
            </a:extLst>
          </p:cNvPr>
          <p:cNvSpPr txBox="1"/>
          <p:nvPr/>
        </p:nvSpPr>
        <p:spPr>
          <a:xfrm>
            <a:off x="5673956" y="5321741"/>
            <a:ext cx="1139106" cy="246221"/>
          </a:xfrm>
          <a:prstGeom prst="rect">
            <a:avLst/>
          </a:prstGeom>
          <a:noFill/>
        </p:spPr>
        <p:txBody>
          <a:bodyPr wrap="square" rtlCol="0">
            <a:spAutoFit/>
          </a:bodyPr>
          <a:lstStyle/>
          <a:p>
            <a:r>
              <a:rPr lang="en-US" sz="1000">
                <a:solidFill>
                  <a:srgbClr val="1F1A62"/>
                </a:solidFill>
                <a:latin typeface="Helvetica" panose="020B0604020202020204" pitchFamily="34" charset="0"/>
                <a:cs typeface="Helvetica" panose="020B0604020202020204" pitchFamily="34" charset="0"/>
              </a:rPr>
              <a:t>August 22, 2023</a:t>
            </a:r>
          </a:p>
        </p:txBody>
      </p:sp>
      <p:pic>
        <p:nvPicPr>
          <p:cNvPr id="88" name="Picture 2" descr="Cision PR Newswire: news distribution, targeting and monitoring home">
            <a:extLst>
              <a:ext uri="{FF2B5EF4-FFF2-40B4-BE49-F238E27FC236}">
                <a16:creationId xmlns:a16="http://schemas.microsoft.com/office/drawing/2014/main" id="{2FB83A9D-7CF9-2B90-3D35-7BEFACE3D46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693955" y="5388201"/>
            <a:ext cx="998596" cy="14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208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FB8CDA-4586-9065-D019-49DEE97BFBDA}"/>
              </a:ext>
            </a:extLst>
          </p:cNvPr>
          <p:cNvSpPr>
            <a:spLocks/>
          </p:cNvSpPr>
          <p:nvPr/>
        </p:nvSpPr>
        <p:spPr>
          <a:xfrm>
            <a:off x="-23178"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61C46556-AA27-341F-D2A8-751C333A7E8D}"/>
              </a:ext>
            </a:extLst>
          </p:cNvPr>
          <p:cNvSpPr/>
          <p:nvPr/>
        </p:nvSpPr>
        <p:spPr>
          <a:xfrm>
            <a:off x="436695" y="2024839"/>
            <a:ext cx="3660991" cy="4179756"/>
          </a:xfrm>
          <a:prstGeom prst="roundRect">
            <a:avLst>
              <a:gd name="adj" fmla="val 5447"/>
            </a:avLst>
          </a:prstGeom>
          <a:solidFill>
            <a:schemeClr val="bg1"/>
          </a:solidFill>
          <a:ln w="38100">
            <a:solidFill>
              <a:srgbClr val="00BF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70A59F8-0811-1D40-9031-12E6DDCFED69}"/>
              </a:ext>
            </a:extLst>
          </p:cNvPr>
          <p:cNvSpPr txBox="1"/>
          <p:nvPr/>
        </p:nvSpPr>
        <p:spPr>
          <a:xfrm>
            <a:off x="438624" y="6314515"/>
            <a:ext cx="116768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2/7/24, 1/1/23-12/31/23</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30" name="TextBox 29">
            <a:extLst>
              <a:ext uri="{FF2B5EF4-FFF2-40B4-BE49-F238E27FC236}">
                <a16:creationId xmlns:a16="http://schemas.microsoft.com/office/drawing/2014/main" id="{2EFBF2CC-F33E-0622-F789-4704BD1B09CD}"/>
              </a:ext>
            </a:extLst>
          </p:cNvPr>
          <p:cNvSpPr txBox="1"/>
          <p:nvPr/>
        </p:nvSpPr>
        <p:spPr>
          <a:xfrm>
            <a:off x="436694" y="2043465"/>
            <a:ext cx="3660991" cy="52322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‘Younger-skewing’ brands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Brands targeting younger audiences</a:t>
            </a:r>
          </a:p>
        </p:txBody>
      </p:sp>
      <p:sp>
        <p:nvSpPr>
          <p:cNvPr id="12" name="Rectangle: Rounded Corners 11">
            <a:extLst>
              <a:ext uri="{FF2B5EF4-FFF2-40B4-BE49-F238E27FC236}">
                <a16:creationId xmlns:a16="http://schemas.microsoft.com/office/drawing/2014/main" id="{F7CC2385-BE67-E450-9E8D-E3701AD628E3}"/>
              </a:ext>
            </a:extLst>
          </p:cNvPr>
          <p:cNvSpPr/>
          <p:nvPr/>
        </p:nvSpPr>
        <p:spPr>
          <a:xfrm>
            <a:off x="4260088" y="2024839"/>
            <a:ext cx="3660991" cy="4179756"/>
          </a:xfrm>
          <a:prstGeom prst="roundRect">
            <a:avLst>
              <a:gd name="adj" fmla="val 5447"/>
            </a:avLst>
          </a:prstGeom>
          <a:solidFill>
            <a:schemeClr val="bg1"/>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F23CDB7-9600-44E5-4B67-0AF61A28DF34}"/>
              </a:ext>
            </a:extLst>
          </p:cNvPr>
          <p:cNvSpPr txBox="1"/>
          <p:nvPr/>
        </p:nvSpPr>
        <p:spPr>
          <a:xfrm>
            <a:off x="4259077" y="2080409"/>
            <a:ext cx="366200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Innovative products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Brands using cutting-edge technology to offer inventive products / services</a:t>
            </a:r>
            <a:endPar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6" name="Rectangle: Rounded Corners 45">
            <a:extLst>
              <a:ext uri="{FF2B5EF4-FFF2-40B4-BE49-F238E27FC236}">
                <a16:creationId xmlns:a16="http://schemas.microsoft.com/office/drawing/2014/main" id="{AE26DA21-EDE7-550D-1ADD-C9592B41CC4E}"/>
              </a:ext>
            </a:extLst>
          </p:cNvPr>
          <p:cNvSpPr/>
          <p:nvPr/>
        </p:nvSpPr>
        <p:spPr>
          <a:xfrm>
            <a:off x="8082470" y="2031733"/>
            <a:ext cx="3660991" cy="4179756"/>
          </a:xfrm>
          <a:prstGeom prst="roundRect">
            <a:avLst>
              <a:gd name="adj" fmla="val 5447"/>
            </a:avLst>
          </a:prstGeom>
          <a:solidFill>
            <a:schemeClr val="bg1"/>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E65DD025-3245-50EE-7D8E-53A14BB1095C}"/>
              </a:ext>
            </a:extLst>
          </p:cNvPr>
          <p:cNvSpPr txBox="1"/>
          <p:nvPr/>
        </p:nvSpPr>
        <p:spPr>
          <a:xfrm>
            <a:off x="8094314" y="2085312"/>
            <a:ext cx="3660991"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Digital endemics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Brands specializing in digital services across </a:t>
            </a:r>
            <a:b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b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 range of categories </a:t>
            </a:r>
            <a:endParaRPr kumimoji="0" lang="en-US" sz="11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09416745-DEBF-D1F6-F74E-4388D067187A}"/>
              </a:ext>
            </a:extLst>
          </p:cNvPr>
          <p:cNvSpPr txBox="1"/>
          <p:nvPr/>
        </p:nvSpPr>
        <p:spPr>
          <a:xfrm>
            <a:off x="9426756" y="1708497"/>
            <a:ext cx="268867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*Click on any logo to visit their website</a:t>
            </a:r>
          </a:p>
        </p:txBody>
      </p:sp>
      <p:cxnSp>
        <p:nvCxnSpPr>
          <p:cNvPr id="63" name="Straight Connector 62">
            <a:extLst>
              <a:ext uri="{FF2B5EF4-FFF2-40B4-BE49-F238E27FC236}">
                <a16:creationId xmlns:a16="http://schemas.microsoft.com/office/drawing/2014/main" id="{7FC28550-8788-BF1E-7196-83B96FFDBC2D}"/>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24" name="TextBox 1023">
            <a:extLst>
              <a:ext uri="{FF2B5EF4-FFF2-40B4-BE49-F238E27FC236}">
                <a16:creationId xmlns:a16="http://schemas.microsoft.com/office/drawing/2014/main" id="{255A19A7-0FE1-FFD3-28C3-4F0F699A9E2A}"/>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8</a:t>
            </a:r>
          </a:p>
        </p:txBody>
      </p:sp>
      <p:pic>
        <p:nvPicPr>
          <p:cNvPr id="2050" name="Picture 2" descr="PRIME INTRODUCES NEW READY-TO-DRINK LINE 'PRIME ENERGY'">
            <a:hlinkClick r:id="rId3"/>
            <a:extLst>
              <a:ext uri="{FF2B5EF4-FFF2-40B4-BE49-F238E27FC236}">
                <a16:creationId xmlns:a16="http://schemas.microsoft.com/office/drawing/2014/main" id="{7B137DDB-E88C-414B-0DFF-080B13DA8B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773" y="2705056"/>
            <a:ext cx="1220077" cy="6389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mu: Shop Like a Billionaire on the App Store">
            <a:hlinkClick r:id="rId5"/>
            <a:extLst>
              <a:ext uri="{FF2B5EF4-FFF2-40B4-BE49-F238E27FC236}">
                <a16:creationId xmlns:a16="http://schemas.microsoft.com/office/drawing/2014/main" id="{04A02BCE-D2DF-D473-E571-FE2DDB065B1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11724" y="2604501"/>
            <a:ext cx="873368" cy="829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7"/>
            <a:extLst>
              <a:ext uri="{FF2B5EF4-FFF2-40B4-BE49-F238E27FC236}">
                <a16:creationId xmlns:a16="http://schemas.microsoft.com/office/drawing/2014/main" id="{A0571192-44DB-9DE9-F9BA-8C7A0ACDA9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9811" y="4392453"/>
            <a:ext cx="1581848" cy="325189"/>
          </a:xfrm>
          <a:prstGeom prst="rect">
            <a:avLst/>
          </a:prstGeom>
        </p:spPr>
      </p:pic>
      <p:pic>
        <p:nvPicPr>
          <p:cNvPr id="2060" name="Picture 12" descr="Tractive GmbH - GPS Tracker für Hunde und Katzen">
            <a:hlinkClick r:id="rId9"/>
            <a:extLst>
              <a:ext uri="{FF2B5EF4-FFF2-40B4-BE49-F238E27FC236}">
                <a16:creationId xmlns:a16="http://schemas.microsoft.com/office/drawing/2014/main" id="{CCBE675C-5F81-F004-E256-0BD5A64CB1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23135" y="3006416"/>
            <a:ext cx="1600291" cy="46404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YouTube founder secretly building sports fan game GreenPark ~ Hot News">
            <a:hlinkClick r:id="rId11"/>
            <a:extLst>
              <a:ext uri="{FF2B5EF4-FFF2-40B4-BE49-F238E27FC236}">
                <a16:creationId xmlns:a16="http://schemas.microsoft.com/office/drawing/2014/main" id="{A6EA3B2E-F596-38FB-B22F-BFCEAEEA6FC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71299" y="5266126"/>
            <a:ext cx="1440218" cy="78480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Verkada Introduces Environmental Sensor to Provide Enhanced Visibility ...">
            <a:hlinkClick r:id="rId13"/>
            <a:extLst>
              <a:ext uri="{FF2B5EF4-FFF2-40B4-BE49-F238E27FC236}">
                <a16:creationId xmlns:a16="http://schemas.microsoft.com/office/drawing/2014/main" id="{3C01F558-D558-17BC-5D11-8FE9E9012F29}"/>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4293503" y="4375610"/>
            <a:ext cx="1790908" cy="34864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a:hlinkClick r:id="rId15"/>
            <a:extLst>
              <a:ext uri="{FF2B5EF4-FFF2-40B4-BE49-F238E27FC236}">
                <a16:creationId xmlns:a16="http://schemas.microsoft.com/office/drawing/2014/main" id="{2988FC9F-152D-0E33-627F-A1EFD8F4330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116515" y="3930477"/>
            <a:ext cx="839355" cy="10475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7"/>
            <a:extLst>
              <a:ext uri="{FF2B5EF4-FFF2-40B4-BE49-F238E27FC236}">
                <a16:creationId xmlns:a16="http://schemas.microsoft.com/office/drawing/2014/main" id="{D2EEC0B4-BD61-FCAA-1CC8-F4A74AD3C70E}"/>
              </a:ext>
            </a:extLst>
          </p:cNvPr>
          <p:cNvPicPr>
            <a:picLocks noChangeAspect="1"/>
          </p:cNvPicPr>
          <p:nvPr/>
        </p:nvPicPr>
        <p:blipFill>
          <a:blip r:embed="rId18"/>
          <a:stretch>
            <a:fillRect/>
          </a:stretch>
        </p:blipFill>
        <p:spPr>
          <a:xfrm>
            <a:off x="6535088" y="5554040"/>
            <a:ext cx="1044878" cy="522439"/>
          </a:xfrm>
          <a:prstGeom prst="rect">
            <a:avLst/>
          </a:prstGeom>
        </p:spPr>
      </p:pic>
      <p:pic>
        <p:nvPicPr>
          <p:cNvPr id="2088" name="Picture 40" descr="JustAnswer – Medium">
            <a:hlinkClick r:id="rId19"/>
            <a:extLst>
              <a:ext uri="{FF2B5EF4-FFF2-40B4-BE49-F238E27FC236}">
                <a16:creationId xmlns:a16="http://schemas.microsoft.com/office/drawing/2014/main" id="{E900A586-BDCF-13F7-C9DD-11A29F5196AE}"/>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8139660" y="4567679"/>
            <a:ext cx="2033974" cy="7429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21"/>
            <a:extLst>
              <a:ext uri="{FF2B5EF4-FFF2-40B4-BE49-F238E27FC236}">
                <a16:creationId xmlns:a16="http://schemas.microsoft.com/office/drawing/2014/main" id="{F66F603A-081F-4996-4FB6-A3A886B987B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4379527" y="3771093"/>
            <a:ext cx="1751920" cy="411661"/>
          </a:xfrm>
          <a:prstGeom prst="rect">
            <a:avLst/>
          </a:prstGeom>
        </p:spPr>
      </p:pic>
      <p:pic>
        <p:nvPicPr>
          <p:cNvPr id="2098" name="Picture 50" descr="Circle Bitcoin Phone Number / How To Contact Bitcoin Atm Customer ...">
            <a:hlinkClick r:id="rId23"/>
            <a:extLst>
              <a:ext uri="{FF2B5EF4-FFF2-40B4-BE49-F238E27FC236}">
                <a16:creationId xmlns:a16="http://schemas.microsoft.com/office/drawing/2014/main" id="{7C1309BC-52CF-77F8-04D2-63D19E72FF04}"/>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8121979" y="5484121"/>
            <a:ext cx="1951748" cy="503439"/>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PepsiCo Partners">
            <a:hlinkClick r:id="rId25"/>
            <a:extLst>
              <a:ext uri="{FF2B5EF4-FFF2-40B4-BE49-F238E27FC236}">
                <a16:creationId xmlns:a16="http://schemas.microsoft.com/office/drawing/2014/main" id="{3C5D8A4B-1F2C-7109-F549-E638B6FDF38E}"/>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726912" y="4191990"/>
            <a:ext cx="1320401" cy="10058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Our Story | PopCorners">
            <a:hlinkClick r:id="rId27"/>
            <a:extLst>
              <a:ext uri="{FF2B5EF4-FFF2-40B4-BE49-F238E27FC236}">
                <a16:creationId xmlns:a16="http://schemas.microsoft.com/office/drawing/2014/main" id="{4A50C194-5CD5-203D-B019-82ED5CB6CEB1}"/>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209084" y="5020359"/>
            <a:ext cx="1774031" cy="651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CBD783C-DA62-BCCE-52D6-B747AE9BAA10}"/>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1E8F7CD0-C8D4-2123-538C-748A02A95A4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0EA89292-24DF-D278-0ED7-24B01BB3248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026" name="Picture 2" descr="Elf Cosmetics Logo PNG Vector (SVG) Free Download">
            <a:hlinkClick r:id="rId30"/>
            <a:extLst>
              <a:ext uri="{FF2B5EF4-FFF2-40B4-BE49-F238E27FC236}">
                <a16:creationId xmlns:a16="http://schemas.microsoft.com/office/drawing/2014/main" id="{BA2BED56-F031-10BF-86AC-A82309C5A523}"/>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099489" y="2649967"/>
            <a:ext cx="858134" cy="657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ide Jobs and Company Culture">
            <a:hlinkClick r:id="rId32"/>
            <a:extLst>
              <a:ext uri="{FF2B5EF4-FFF2-40B4-BE49-F238E27FC236}">
                <a16:creationId xmlns:a16="http://schemas.microsoft.com/office/drawing/2014/main" id="{0A7FAEC8-EC8B-0430-7EE8-E0DD5D2904D5}"/>
              </a:ext>
            </a:extLst>
          </p:cNvPr>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6271904" y="4952709"/>
            <a:ext cx="1578568" cy="384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34"/>
            <a:extLst>
              <a:ext uri="{FF2B5EF4-FFF2-40B4-BE49-F238E27FC236}">
                <a16:creationId xmlns:a16="http://schemas.microsoft.com/office/drawing/2014/main" id="{FB546962-BFF0-3D9D-DF21-2F1BB590E58E}"/>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9884126" y="2896224"/>
            <a:ext cx="1776052" cy="444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ay-Ban Logo and symbol, meaning, history, PNG, brand">
            <a:hlinkClick r:id="rId36"/>
            <a:extLst>
              <a:ext uri="{FF2B5EF4-FFF2-40B4-BE49-F238E27FC236}">
                <a16:creationId xmlns:a16="http://schemas.microsoft.com/office/drawing/2014/main" id="{CE6C2D38-ECAC-B30D-58F4-6564A31B7C66}"/>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444820" y="3485479"/>
            <a:ext cx="1612398" cy="9069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volve Official Site | Workouts, classes, equipment &amp; apparel">
            <a:hlinkClick r:id="rId38"/>
            <a:extLst>
              <a:ext uri="{FF2B5EF4-FFF2-40B4-BE49-F238E27FC236}">
                <a16:creationId xmlns:a16="http://schemas.microsoft.com/office/drawing/2014/main" id="{52CD2C6A-B630-B3C3-1BA1-AB031B9BDCBE}"/>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1385028" y="5734717"/>
            <a:ext cx="1940442" cy="3604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dia Gallery">
            <a:hlinkClick r:id="rId40"/>
            <a:extLst>
              <a:ext uri="{FF2B5EF4-FFF2-40B4-BE49-F238E27FC236}">
                <a16:creationId xmlns:a16="http://schemas.microsoft.com/office/drawing/2014/main" id="{8AEA6D27-D7F0-802B-3245-9B209B7FF483}"/>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503714" y="4527521"/>
            <a:ext cx="1264152" cy="12641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ppi Logo - Leon Farmer">
            <a:hlinkClick r:id="rId42"/>
            <a:extLst>
              <a:ext uri="{FF2B5EF4-FFF2-40B4-BE49-F238E27FC236}">
                <a16:creationId xmlns:a16="http://schemas.microsoft.com/office/drawing/2014/main" id="{DA4C86D0-FED5-1966-CA47-753B17AA5F81}"/>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2196632" y="3425163"/>
            <a:ext cx="1590053" cy="5587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World's First AI Robot for Kids Aged 5-10 – Moxie Robot">
            <a:hlinkClick r:id="rId44"/>
            <a:extLst>
              <a:ext uri="{FF2B5EF4-FFF2-40B4-BE49-F238E27FC236}">
                <a16:creationId xmlns:a16="http://schemas.microsoft.com/office/drawing/2014/main" id="{BAD819A8-4211-6542-B993-68B5CD536147}"/>
              </a:ext>
            </a:extLst>
          </p:cNvPr>
          <p:cNvPicPr>
            <a:picLocks noChangeAspect="1" noChangeArrowheads="1"/>
          </p:cNvPicPr>
          <p:nvPr/>
        </p:nvPicPr>
        <p:blipFill rotWithShape="1">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369547" y="3037721"/>
            <a:ext cx="1790909" cy="4179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rand Guide">
            <a:hlinkClick r:id="rId46"/>
            <a:extLst>
              <a:ext uri="{FF2B5EF4-FFF2-40B4-BE49-F238E27FC236}">
                <a16:creationId xmlns:a16="http://schemas.microsoft.com/office/drawing/2014/main" id="{B70AC890-1995-CE91-0229-5812025B6D7C}"/>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8176531" y="2926262"/>
            <a:ext cx="1626899" cy="34250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hlinkClick r:id="rId48"/>
            <a:extLst>
              <a:ext uri="{FF2B5EF4-FFF2-40B4-BE49-F238E27FC236}">
                <a16:creationId xmlns:a16="http://schemas.microsoft.com/office/drawing/2014/main" id="{4933FFF1-0993-1786-7969-54EB4ACB7FBA}"/>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9531082" y="4249330"/>
            <a:ext cx="2129096" cy="6229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Otter.ai Media Kit - Marketing Resources and Content">
            <a:hlinkClick r:id="rId50"/>
            <a:extLst>
              <a:ext uri="{FF2B5EF4-FFF2-40B4-BE49-F238E27FC236}">
                <a16:creationId xmlns:a16="http://schemas.microsoft.com/office/drawing/2014/main" id="{BBBFE5ED-93B2-4CCF-06F5-7E1C3EAAE2CD}"/>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8176857" y="3401831"/>
            <a:ext cx="1506899" cy="114557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abb Wireless Announces $14 Million Series A">
            <a:hlinkClick r:id="rId52"/>
            <a:extLst>
              <a:ext uri="{FF2B5EF4-FFF2-40B4-BE49-F238E27FC236}">
                <a16:creationId xmlns:a16="http://schemas.microsoft.com/office/drawing/2014/main" id="{60B84EE5-05C2-E5BF-A6C4-0F4A55AA15CB}"/>
              </a:ext>
            </a:extLst>
          </p:cNvPr>
          <p:cNvPicPr>
            <a:picLocks noChangeAspect="1" noChangeArrowheads="1"/>
          </p:cNvPicPr>
          <p:nvPr/>
        </p:nvPicPr>
        <p:blipFill rotWithShape="1">
          <a:blip r:embed="rId53" cstate="screen">
            <a:extLst>
              <a:ext uri="{28A0092B-C50C-407E-A947-70E740481C1C}">
                <a14:useLocalDpi xmlns:a14="http://schemas.microsoft.com/office/drawing/2010/main"/>
              </a:ext>
            </a:extLst>
          </a:blip>
          <a:srcRect/>
          <a:stretch/>
        </p:blipFill>
        <p:spPr bwMode="auto">
          <a:xfrm>
            <a:off x="6131447" y="3512695"/>
            <a:ext cx="1671182" cy="71545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Evite Announces Rebrand as the Online Invitation Service Meets the Needs of  a Changing Industry | News Direct">
            <a:hlinkClick r:id="rId54"/>
            <a:extLst>
              <a:ext uri="{FF2B5EF4-FFF2-40B4-BE49-F238E27FC236}">
                <a16:creationId xmlns:a16="http://schemas.microsoft.com/office/drawing/2014/main" id="{78CC23DA-8645-AED5-784A-9125C2E88860}"/>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9980799" y="3455054"/>
            <a:ext cx="1495027" cy="62292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torypod - The Screen-Free Audio Learning System For Kids 0-6+">
            <a:hlinkClick r:id="rId56"/>
            <a:extLst>
              <a:ext uri="{FF2B5EF4-FFF2-40B4-BE49-F238E27FC236}">
                <a16:creationId xmlns:a16="http://schemas.microsoft.com/office/drawing/2014/main" id="{15B58BE4-7C38-4267-0367-25716564E82A}"/>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4307440" y="4936974"/>
            <a:ext cx="1889722" cy="4018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F2AC113-94A0-4BED-3F00-DADB3B944063}"/>
              </a:ext>
            </a:extLst>
          </p:cNvPr>
          <p:cNvSpPr/>
          <p:nvPr/>
        </p:nvSpPr>
        <p:spPr>
          <a:xfrm>
            <a:off x="657053" y="440921"/>
            <a:ext cx="114839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Cutting-edge brands and ‘digital-natives’ are leveraging TV to captivate audiences across demographics, including young adults and affluent</a:t>
            </a:r>
            <a:endPar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5" name="Picture 2" descr="Q30 Sports Science: Science of Brain Safety">
            <a:hlinkClick r:id="rId58"/>
            <a:extLst>
              <a:ext uri="{FF2B5EF4-FFF2-40B4-BE49-F238E27FC236}">
                <a16:creationId xmlns:a16="http://schemas.microsoft.com/office/drawing/2014/main" id="{536AD006-CD32-1940-E1CF-28FB3DA27EAC}"/>
              </a:ext>
            </a:extLst>
          </p:cNvPr>
          <p:cNvPicPr>
            <a:picLocks noChangeAspect="1" noChangeArrowheads="1"/>
          </p:cNvPicPr>
          <p:nvPr/>
        </p:nvPicPr>
        <p:blipFill rotWithShape="1">
          <a:blip r:embed="rId59">
            <a:extLst>
              <a:ext uri="{28A0092B-C50C-407E-A947-70E740481C1C}">
                <a14:useLocalDpi xmlns:a14="http://schemas.microsoft.com/office/drawing/2010/main" val="0"/>
              </a:ext>
            </a:extLst>
          </a:blip>
          <a:srcRect t="32159" b="30805"/>
          <a:stretch/>
        </p:blipFill>
        <p:spPr bwMode="auto">
          <a:xfrm>
            <a:off x="4496823" y="5457177"/>
            <a:ext cx="1689692" cy="62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00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D90E350-E20E-9AB7-4416-BBEB15B3DAC7}"/>
              </a:ext>
            </a:extLst>
          </p:cNvPr>
          <p:cNvSpPr>
            <a:spLocks/>
          </p:cNvSpPr>
          <p:nvPr/>
        </p:nvSpPr>
        <p:spPr>
          <a:xfrm>
            <a:off x="-14125"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9</a:t>
            </a:r>
          </a:p>
        </p:txBody>
      </p:sp>
      <p:sp>
        <p:nvSpPr>
          <p:cNvPr id="4" name="Rectangle 3">
            <a:extLst>
              <a:ext uri="{FF2B5EF4-FFF2-40B4-BE49-F238E27FC236}">
                <a16:creationId xmlns:a16="http://schemas.microsoft.com/office/drawing/2014/main" id="{1BF894CE-5EB9-4BB3-F6C7-477E37F6A6AA}"/>
              </a:ext>
            </a:extLst>
          </p:cNvPr>
          <p:cNvSpPr/>
          <p:nvPr/>
        </p:nvSpPr>
        <p:spPr>
          <a:xfrm>
            <a:off x="585875" y="425728"/>
            <a:ext cx="116061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anose="020B0604020202020204" pitchFamily="34" charset="0"/>
                <a:ea typeface="Calibri" panose="020F0502020204030204" pitchFamily="34" charset="0"/>
              </a:rPr>
              <a:t>National TV has seen a sustained surge in categories that cater to essential consumer ‘needs’ and their lifestyle ‘wants’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DBD08EFF-160A-0FA1-EFD7-7261DAE5F3A7}"/>
              </a:ext>
            </a:extLst>
          </p:cNvPr>
          <p:cNvSpPr txBox="1"/>
          <p:nvPr/>
        </p:nvSpPr>
        <p:spPr>
          <a:xfrm>
            <a:off x="94092" y="1719200"/>
            <a:ext cx="120038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403020202020204" pitchFamily="34" charset="0"/>
              </a:rPr>
              <a:t>Categories that are seizing opportunities as consumer optimism increases</a:t>
            </a:r>
            <a:endPar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7" name="Rectangle 46">
            <a:extLst>
              <a:ext uri="{FF2B5EF4-FFF2-40B4-BE49-F238E27FC236}">
                <a16:creationId xmlns:a16="http://schemas.microsoft.com/office/drawing/2014/main" id="{90221E37-B09B-0F00-2564-8E2592FE3ECB}"/>
              </a:ext>
            </a:extLst>
          </p:cNvPr>
          <p:cNvSpPr/>
          <p:nvPr/>
        </p:nvSpPr>
        <p:spPr>
          <a:xfrm>
            <a:off x="4502006" y="2126702"/>
            <a:ext cx="3190294" cy="1959658"/>
          </a:xfrm>
          <a:prstGeom prst="rect">
            <a:avLst/>
          </a:prstGeom>
          <a:solidFill>
            <a:schemeClr val="bg1"/>
          </a:solidFill>
          <a:ln w="190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57" name="Straight Connector 56">
            <a:extLst>
              <a:ext uri="{FF2B5EF4-FFF2-40B4-BE49-F238E27FC236}">
                <a16:creationId xmlns:a16="http://schemas.microsoft.com/office/drawing/2014/main" id="{3134EEE2-5CB1-A9AC-6B43-B1714C7AE7D4}"/>
              </a:ext>
            </a:extLst>
          </p:cNvPr>
          <p:cNvCxnSpPr>
            <a:cxnSpLocks/>
          </p:cNvCxnSpPr>
          <p:nvPr/>
        </p:nvCxnSpPr>
        <p:spPr>
          <a:xfrm>
            <a:off x="5221656" y="3269900"/>
            <a:ext cx="1911468" cy="0"/>
          </a:xfrm>
          <a:prstGeom prst="line">
            <a:avLst/>
          </a:prstGeom>
          <a:ln w="19050">
            <a:solidFill>
              <a:srgbClr val="00BFF2"/>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2B7F681-A849-25CB-432C-3E27A1C7744F}"/>
              </a:ext>
            </a:extLst>
          </p:cNvPr>
          <p:cNvSpPr txBox="1"/>
          <p:nvPr/>
        </p:nvSpPr>
        <p:spPr>
          <a:xfrm>
            <a:off x="4496976" y="2177115"/>
            <a:ext cx="3195324" cy="1015663"/>
          </a:xfrm>
          <a:prstGeom prst="rect">
            <a:avLst/>
          </a:prstGeom>
          <a:noFill/>
        </p:spPr>
        <p:txBody>
          <a:bodyPr wrap="square" rtlCol="0">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120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a:t>Increasing consumer optimism is raising demand for </a:t>
            </a:r>
            <a:r>
              <a:rPr lang="en-US" b="1"/>
              <a:t>financial</a:t>
            </a:r>
            <a:r>
              <a:rPr lang="en-US"/>
              <a:t>, </a:t>
            </a:r>
            <a:r>
              <a:rPr lang="en-US" b="1"/>
              <a:t>legal</a:t>
            </a:r>
            <a:r>
              <a:rPr lang="en-US"/>
              <a:t> and </a:t>
            </a:r>
            <a:r>
              <a:rPr lang="en-US" b="1"/>
              <a:t>insurance</a:t>
            </a:r>
            <a:r>
              <a:rPr lang="en-US"/>
              <a:t> </a:t>
            </a:r>
            <a:r>
              <a:rPr lang="en-US" b="1"/>
              <a:t>services</a:t>
            </a:r>
            <a:r>
              <a:rPr lang="en-US"/>
              <a:t>, which encompasses financial counseling, loan assistance and medical and life insurance.</a:t>
            </a:r>
            <a:endParaRPr kumimoji="0" lang="en-US" sz="1200" b="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D4753C53-5695-B43D-CAC6-FB3108A5A592}"/>
              </a:ext>
            </a:extLst>
          </p:cNvPr>
          <p:cNvSpPr/>
          <p:nvPr/>
        </p:nvSpPr>
        <p:spPr>
          <a:xfrm>
            <a:off x="4502006" y="4166546"/>
            <a:ext cx="3190294" cy="1959658"/>
          </a:xfrm>
          <a:prstGeom prst="rect">
            <a:avLst/>
          </a:prstGeom>
          <a:solidFill>
            <a:schemeClr val="bg1"/>
          </a:solidFill>
          <a:ln w="190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81" name="Straight Connector 80">
            <a:extLst>
              <a:ext uri="{FF2B5EF4-FFF2-40B4-BE49-F238E27FC236}">
                <a16:creationId xmlns:a16="http://schemas.microsoft.com/office/drawing/2014/main" id="{17E00454-11EF-801A-1445-0904545C0EAF}"/>
              </a:ext>
            </a:extLst>
          </p:cNvPr>
          <p:cNvCxnSpPr>
            <a:cxnSpLocks/>
          </p:cNvCxnSpPr>
          <p:nvPr/>
        </p:nvCxnSpPr>
        <p:spPr>
          <a:xfrm>
            <a:off x="5036087" y="5278435"/>
            <a:ext cx="2241226" cy="0"/>
          </a:xfrm>
          <a:prstGeom prst="line">
            <a:avLst/>
          </a:prstGeom>
          <a:ln w="19050">
            <a:solidFill>
              <a:srgbClr val="00BFF2"/>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0C6B0C9-FFC2-5366-322F-86736C41D38F}"/>
              </a:ext>
            </a:extLst>
          </p:cNvPr>
          <p:cNvSpPr txBox="1"/>
          <p:nvPr/>
        </p:nvSpPr>
        <p:spPr>
          <a:xfrm>
            <a:off x="4496976" y="4185412"/>
            <a:ext cx="3195324" cy="1015663"/>
          </a:xfrm>
          <a:prstGeom prst="rect">
            <a:avLst/>
          </a:prstGeom>
          <a:noFill/>
        </p:spPr>
        <p:txBody>
          <a:bodyPr wrap="square" rtlCol="0">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120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Consumers increasingly seek holistic health solutions from affordable and adaptable </a:t>
            </a:r>
            <a:r>
              <a:rPr kumimoji="0" lang="en-US" sz="1200" b="1"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fitness</a:t>
            </a:r>
            <a:r>
              <a:rPr kumimoji="0" lang="en-US" sz="1200" b="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 and </a:t>
            </a:r>
            <a:r>
              <a:rPr kumimoji="0" lang="en-US" sz="1200" b="1"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wellness brands</a:t>
            </a:r>
            <a:r>
              <a:rPr kumimoji="0" lang="en-US" sz="1200" b="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 These brands address physical, mental and emotional health needs.</a:t>
            </a:r>
          </a:p>
        </p:txBody>
      </p:sp>
      <p:sp>
        <p:nvSpPr>
          <p:cNvPr id="31" name="Rectangle 30">
            <a:extLst>
              <a:ext uri="{FF2B5EF4-FFF2-40B4-BE49-F238E27FC236}">
                <a16:creationId xmlns:a16="http://schemas.microsoft.com/office/drawing/2014/main" id="{784A6E7F-B47E-7B3F-3660-665C8D3C88A7}"/>
              </a:ext>
            </a:extLst>
          </p:cNvPr>
          <p:cNvSpPr/>
          <p:nvPr/>
        </p:nvSpPr>
        <p:spPr>
          <a:xfrm>
            <a:off x="994401" y="4166546"/>
            <a:ext cx="3190294" cy="1959658"/>
          </a:xfrm>
          <a:prstGeom prst="rect">
            <a:avLst/>
          </a:prstGeom>
          <a:solidFill>
            <a:schemeClr val="bg1"/>
          </a:solidFill>
          <a:ln w="190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08F51DC5-7F01-4AAF-8825-95AD2AEB0589}"/>
              </a:ext>
            </a:extLst>
          </p:cNvPr>
          <p:cNvSpPr/>
          <p:nvPr/>
        </p:nvSpPr>
        <p:spPr>
          <a:xfrm>
            <a:off x="994401" y="2126702"/>
            <a:ext cx="3190294" cy="1959658"/>
          </a:xfrm>
          <a:prstGeom prst="rect">
            <a:avLst/>
          </a:prstGeom>
          <a:solidFill>
            <a:schemeClr val="bg1"/>
          </a:solidFill>
          <a:ln w="190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53" name="Straight Connector 52">
            <a:extLst>
              <a:ext uri="{FF2B5EF4-FFF2-40B4-BE49-F238E27FC236}">
                <a16:creationId xmlns:a16="http://schemas.microsoft.com/office/drawing/2014/main" id="{3AA04522-DE11-095F-A010-0E5486ABB8FB}"/>
              </a:ext>
            </a:extLst>
          </p:cNvPr>
          <p:cNvCxnSpPr>
            <a:cxnSpLocks/>
          </p:cNvCxnSpPr>
          <p:nvPr/>
        </p:nvCxnSpPr>
        <p:spPr>
          <a:xfrm>
            <a:off x="1501378" y="3269900"/>
            <a:ext cx="2289390" cy="8234"/>
          </a:xfrm>
          <a:prstGeom prst="line">
            <a:avLst/>
          </a:prstGeom>
          <a:ln w="19050">
            <a:solidFill>
              <a:srgbClr val="00BFF2"/>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1386EA0-C35F-E428-4429-656492B81957}"/>
              </a:ext>
            </a:extLst>
          </p:cNvPr>
          <p:cNvCxnSpPr>
            <a:cxnSpLocks/>
          </p:cNvCxnSpPr>
          <p:nvPr/>
        </p:nvCxnSpPr>
        <p:spPr>
          <a:xfrm>
            <a:off x="1528482" y="5278435"/>
            <a:ext cx="2241226" cy="0"/>
          </a:xfrm>
          <a:prstGeom prst="line">
            <a:avLst/>
          </a:prstGeom>
          <a:ln w="19050">
            <a:solidFill>
              <a:srgbClr val="00BFF2"/>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739E658-19F5-3BD4-0D28-428BCE65E38F}"/>
              </a:ext>
            </a:extLst>
          </p:cNvPr>
          <p:cNvSpPr txBox="1"/>
          <p:nvPr/>
        </p:nvSpPr>
        <p:spPr>
          <a:xfrm>
            <a:off x="991678" y="2177115"/>
            <a:ext cx="3190294"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Consumers turn to </a:t>
            </a:r>
            <a:r>
              <a:rPr kumimoji="0" lang="en-US" sz="12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healthcare</a:t>
            </a: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and </a:t>
            </a:r>
            <a:r>
              <a:rPr kumimoji="0" lang="en-US" sz="12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pharmaceutical</a:t>
            </a: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brands for proactive health solutions, aiming to avoid costly medical treatments or visits to professionals.</a:t>
            </a:r>
          </a:p>
        </p:txBody>
      </p:sp>
      <p:sp>
        <p:nvSpPr>
          <p:cNvPr id="23" name="Rectangle 22">
            <a:extLst>
              <a:ext uri="{FF2B5EF4-FFF2-40B4-BE49-F238E27FC236}">
                <a16:creationId xmlns:a16="http://schemas.microsoft.com/office/drawing/2014/main" id="{0669EB40-75FB-347F-7E01-9731D82070CD}"/>
              </a:ext>
            </a:extLst>
          </p:cNvPr>
          <p:cNvSpPr/>
          <p:nvPr/>
        </p:nvSpPr>
        <p:spPr>
          <a:xfrm>
            <a:off x="8007305" y="4166546"/>
            <a:ext cx="3190294" cy="1959658"/>
          </a:xfrm>
          <a:prstGeom prst="rect">
            <a:avLst/>
          </a:prstGeom>
          <a:solidFill>
            <a:schemeClr val="bg1"/>
          </a:solidFill>
          <a:ln w="190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50C337B9-30B1-75C9-1002-E3775216286F}"/>
              </a:ext>
            </a:extLst>
          </p:cNvPr>
          <p:cNvSpPr/>
          <p:nvPr/>
        </p:nvSpPr>
        <p:spPr>
          <a:xfrm>
            <a:off x="8007305" y="2132866"/>
            <a:ext cx="3190294" cy="1959658"/>
          </a:xfrm>
          <a:prstGeom prst="rect">
            <a:avLst/>
          </a:prstGeom>
          <a:solidFill>
            <a:schemeClr val="bg1"/>
          </a:solidFill>
          <a:ln w="19050">
            <a:solidFill>
              <a:srgbClr val="ED3C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59" name="Straight Connector 58">
            <a:extLst>
              <a:ext uri="{FF2B5EF4-FFF2-40B4-BE49-F238E27FC236}">
                <a16:creationId xmlns:a16="http://schemas.microsoft.com/office/drawing/2014/main" id="{EE7C9D99-D521-E343-BD31-373919C566DA}"/>
              </a:ext>
            </a:extLst>
          </p:cNvPr>
          <p:cNvCxnSpPr>
            <a:cxnSpLocks/>
          </p:cNvCxnSpPr>
          <p:nvPr/>
        </p:nvCxnSpPr>
        <p:spPr>
          <a:xfrm>
            <a:off x="8541386" y="3269900"/>
            <a:ext cx="2241226" cy="0"/>
          </a:xfrm>
          <a:prstGeom prst="line">
            <a:avLst/>
          </a:prstGeom>
          <a:ln w="19050">
            <a:solidFill>
              <a:srgbClr val="00BFF2"/>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E9BCF73-F4CE-BCD5-5E23-7914946F836A}"/>
              </a:ext>
            </a:extLst>
          </p:cNvPr>
          <p:cNvCxnSpPr>
            <a:cxnSpLocks/>
          </p:cNvCxnSpPr>
          <p:nvPr/>
        </p:nvCxnSpPr>
        <p:spPr>
          <a:xfrm>
            <a:off x="8541386" y="5278435"/>
            <a:ext cx="2241226" cy="0"/>
          </a:xfrm>
          <a:prstGeom prst="line">
            <a:avLst/>
          </a:prstGeom>
          <a:ln w="19050">
            <a:solidFill>
              <a:srgbClr val="00BFF2"/>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78FAF0F-22D3-727E-CD18-B144FD180405}"/>
              </a:ext>
            </a:extLst>
          </p:cNvPr>
          <p:cNvSpPr txBox="1"/>
          <p:nvPr/>
        </p:nvSpPr>
        <p:spPr>
          <a:xfrm>
            <a:off x="8010806" y="4185412"/>
            <a:ext cx="3184070" cy="1015663"/>
          </a:xfrm>
          <a:prstGeom prst="rect">
            <a:avLst/>
          </a:prstGeom>
          <a:noFill/>
        </p:spPr>
        <p:txBody>
          <a:bodyPr wrap="square" rtlCol="0">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120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Lifestyle brands </a:t>
            </a:r>
            <a:r>
              <a:rPr kumimoji="0" lang="en-US"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emphasize 'affordable luxuries</a:t>
            </a:r>
            <a:r>
              <a:rPr lang="en-US"/>
              <a:t>’ – spanning </a:t>
            </a:r>
            <a:r>
              <a:rPr kumimoji="0" lang="en-US"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home improvement, alcoholic beverages and travel – which supports consumers' passions while staying budget-conscious.</a:t>
            </a:r>
            <a:endParaRPr kumimoji="0" lang="en-US" sz="110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endParaRPr>
          </a:p>
        </p:txBody>
      </p:sp>
      <p:sp>
        <p:nvSpPr>
          <p:cNvPr id="85" name="TextBox 84">
            <a:extLst>
              <a:ext uri="{FF2B5EF4-FFF2-40B4-BE49-F238E27FC236}">
                <a16:creationId xmlns:a16="http://schemas.microsoft.com/office/drawing/2014/main" id="{481B3E73-C146-4776-DB4C-42B0A02949F4}"/>
              </a:ext>
            </a:extLst>
          </p:cNvPr>
          <p:cNvSpPr txBox="1"/>
          <p:nvPr/>
        </p:nvSpPr>
        <p:spPr>
          <a:xfrm>
            <a:off x="9556631" y="6127031"/>
            <a:ext cx="255879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*Click on any logo to visit their website</a:t>
            </a:r>
          </a:p>
        </p:txBody>
      </p:sp>
      <p:sp>
        <p:nvSpPr>
          <p:cNvPr id="3" name="TextBox 2">
            <a:extLst>
              <a:ext uri="{FF2B5EF4-FFF2-40B4-BE49-F238E27FC236}">
                <a16:creationId xmlns:a16="http://schemas.microsoft.com/office/drawing/2014/main" id="{0A5D9C7E-6933-96E8-0655-CA82EB4BC570}"/>
              </a:ext>
            </a:extLst>
          </p:cNvPr>
          <p:cNvSpPr txBox="1"/>
          <p:nvPr/>
        </p:nvSpPr>
        <p:spPr>
          <a:xfrm>
            <a:off x="438624" y="6314515"/>
            <a:ext cx="116768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2/7/24, 1/1/23-12/31/23</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036" name="Picture 12" descr="Apellis Pharmaceuticals - Crunchbase Company Profile &amp; Funding">
            <a:hlinkClick r:id="rId4"/>
            <a:extLst>
              <a:ext uri="{FF2B5EF4-FFF2-40B4-BE49-F238E27FC236}">
                <a16:creationId xmlns:a16="http://schemas.microsoft.com/office/drawing/2014/main" id="{67F7459A-AF8F-C0BE-C9F0-210B5814187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26824" y="3421472"/>
            <a:ext cx="535826" cy="1714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6"/>
            <a:extLst>
              <a:ext uri="{FF2B5EF4-FFF2-40B4-BE49-F238E27FC236}">
                <a16:creationId xmlns:a16="http://schemas.microsoft.com/office/drawing/2014/main" id="{D4A9AF50-5E9C-CDC3-6A9E-6B6A4468B8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1686" y="3454385"/>
            <a:ext cx="1110554" cy="114758"/>
          </a:xfrm>
          <a:prstGeom prst="rect">
            <a:avLst/>
          </a:prstGeom>
        </p:spPr>
      </p:pic>
      <p:pic>
        <p:nvPicPr>
          <p:cNvPr id="1040" name="Picture 16" descr="Earnest Becomes Nation's Leading Refinancer Of Student Loans">
            <a:hlinkClick r:id="rId8"/>
            <a:extLst>
              <a:ext uri="{FF2B5EF4-FFF2-40B4-BE49-F238E27FC236}">
                <a16:creationId xmlns:a16="http://schemas.microsoft.com/office/drawing/2014/main" id="{83ED99D9-A83C-F19C-AB7D-13C8E1C8826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662905" y="3732433"/>
            <a:ext cx="794818" cy="20684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Verkada | Native Nation Events">
            <a:hlinkClick r:id="rId10"/>
            <a:extLst>
              <a:ext uri="{FF2B5EF4-FFF2-40B4-BE49-F238E27FC236}">
                <a16:creationId xmlns:a16="http://schemas.microsoft.com/office/drawing/2014/main" id="{C541D333-1D4D-5850-059F-09770DDEC92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09753" y="3349875"/>
            <a:ext cx="1074575" cy="3246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2"/>
            <a:extLst>
              <a:ext uri="{FF2B5EF4-FFF2-40B4-BE49-F238E27FC236}">
                <a16:creationId xmlns:a16="http://schemas.microsoft.com/office/drawing/2014/main" id="{C942681C-EBD1-A364-D53F-B09A562C89E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34427" y="3777634"/>
            <a:ext cx="733151" cy="131083"/>
          </a:xfrm>
          <a:prstGeom prst="rect">
            <a:avLst/>
          </a:prstGeom>
        </p:spPr>
      </p:pic>
      <p:pic>
        <p:nvPicPr>
          <p:cNvPr id="20" name="Picture 19">
            <a:hlinkClick r:id="rId14"/>
            <a:extLst>
              <a:ext uri="{FF2B5EF4-FFF2-40B4-BE49-F238E27FC236}">
                <a16:creationId xmlns:a16="http://schemas.microsoft.com/office/drawing/2014/main" id="{AF240234-BF41-7B79-A26D-FBBEBE0F7410}"/>
              </a:ext>
            </a:extLst>
          </p:cNvPr>
          <p:cNvPicPr>
            <a:picLocks noChangeAspect="1"/>
          </p:cNvPicPr>
          <p:nvPr/>
        </p:nvPicPr>
        <p:blipFill>
          <a:blip r:embed="rId15"/>
          <a:stretch>
            <a:fillRect/>
          </a:stretch>
        </p:blipFill>
        <p:spPr>
          <a:xfrm>
            <a:off x="9253251" y="3770116"/>
            <a:ext cx="723900" cy="209550"/>
          </a:xfrm>
          <a:prstGeom prst="rect">
            <a:avLst/>
          </a:prstGeom>
        </p:spPr>
      </p:pic>
      <p:pic>
        <p:nvPicPr>
          <p:cNvPr id="1056" name="Picture 32">
            <a:hlinkClick r:id="rId16"/>
            <a:extLst>
              <a:ext uri="{FF2B5EF4-FFF2-40B4-BE49-F238E27FC236}">
                <a16:creationId xmlns:a16="http://schemas.microsoft.com/office/drawing/2014/main" id="{56C836C7-FB68-8E23-61E6-1560E8B7C52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417317" y="3380262"/>
            <a:ext cx="694829" cy="2399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umankind logo">
            <a:hlinkClick r:id="rId18"/>
            <a:extLst>
              <a:ext uri="{FF2B5EF4-FFF2-40B4-BE49-F238E27FC236}">
                <a16:creationId xmlns:a16="http://schemas.microsoft.com/office/drawing/2014/main" id="{9DB47138-C1BF-C488-C451-716E0DBA6F28}"/>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785306" y="5830505"/>
            <a:ext cx="1239283" cy="103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Quince Shares Affordable Luxury on National TV | Business Wire">
            <a:hlinkClick r:id="rId20"/>
            <a:extLst>
              <a:ext uri="{FF2B5EF4-FFF2-40B4-BE49-F238E27FC236}">
                <a16:creationId xmlns:a16="http://schemas.microsoft.com/office/drawing/2014/main" id="{C99FE88E-2C35-70E2-57AC-56B41F27B272}"/>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bwMode="auto">
          <a:xfrm>
            <a:off x="1123012" y="5737542"/>
            <a:ext cx="790198" cy="2494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22"/>
            <a:extLst>
              <a:ext uri="{FF2B5EF4-FFF2-40B4-BE49-F238E27FC236}">
                <a16:creationId xmlns:a16="http://schemas.microsoft.com/office/drawing/2014/main" id="{65C9843D-64FB-3BDA-65FD-7C64CB345105}"/>
              </a:ext>
            </a:extLst>
          </p:cNvPr>
          <p:cNvPicPr>
            <a:picLocks noChangeAspect="1"/>
          </p:cNvPicPr>
          <p:nvPr/>
        </p:nvPicPr>
        <p:blipFill>
          <a:blip r:embed="rId23"/>
          <a:stretch>
            <a:fillRect/>
          </a:stretch>
        </p:blipFill>
        <p:spPr>
          <a:xfrm>
            <a:off x="2066115" y="5776180"/>
            <a:ext cx="592964" cy="296482"/>
          </a:xfrm>
          <a:prstGeom prst="rect">
            <a:avLst/>
          </a:prstGeom>
        </p:spPr>
      </p:pic>
      <p:pic>
        <p:nvPicPr>
          <p:cNvPr id="30" name="Picture 29">
            <a:hlinkClick r:id="rId24"/>
            <a:extLst>
              <a:ext uri="{FF2B5EF4-FFF2-40B4-BE49-F238E27FC236}">
                <a16:creationId xmlns:a16="http://schemas.microsoft.com/office/drawing/2014/main" id="{F3A6C4E1-76FD-8174-DB53-8626F0153457}"/>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277313" y="5674487"/>
            <a:ext cx="318923" cy="318923"/>
          </a:xfrm>
          <a:prstGeom prst="rect">
            <a:avLst/>
          </a:prstGeom>
        </p:spPr>
      </p:pic>
      <p:pic>
        <p:nvPicPr>
          <p:cNvPr id="32" name="Picture 31">
            <a:hlinkClick r:id="rId26"/>
            <a:extLst>
              <a:ext uri="{FF2B5EF4-FFF2-40B4-BE49-F238E27FC236}">
                <a16:creationId xmlns:a16="http://schemas.microsoft.com/office/drawing/2014/main" id="{1BB24667-4FA2-4723-6B6D-85D2EA29ECA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638525" y="5726465"/>
            <a:ext cx="828468" cy="214427"/>
          </a:xfrm>
          <a:prstGeom prst="rect">
            <a:avLst/>
          </a:prstGeom>
        </p:spPr>
      </p:pic>
      <p:pic>
        <p:nvPicPr>
          <p:cNvPr id="35" name="Picture 20" descr="Steve Harvey's L'Evate You | Game-Changing Greens Powders">
            <a:hlinkClick r:id="rId28"/>
            <a:extLst>
              <a:ext uri="{FF2B5EF4-FFF2-40B4-BE49-F238E27FC236}">
                <a16:creationId xmlns:a16="http://schemas.microsoft.com/office/drawing/2014/main" id="{3619E664-874A-3E2F-BF27-6ABC7FA3CB6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5523904" y="5724913"/>
            <a:ext cx="828133" cy="2154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ODDITY, THE CONSUMER-TECH COMPANY THAT GREW IL MAKIAGE TO OVER $250 MILLION  IN REVENUE IN 3 YEARS, LAUNCHES ITS SECOND BRAND, SPOILEDCHILD">
            <a:hlinkClick r:id="rId30"/>
            <a:extLst>
              <a:ext uri="{FF2B5EF4-FFF2-40B4-BE49-F238E27FC236}">
                <a16:creationId xmlns:a16="http://schemas.microsoft.com/office/drawing/2014/main" id="{6DF08AAD-6110-81F3-9BA2-130E78C8ED52}"/>
              </a:ext>
            </a:extLst>
          </p:cNvPr>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8070346" y="5785893"/>
            <a:ext cx="924598" cy="1543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Canton Tourism">
            <a:hlinkClick r:id="rId32"/>
            <a:extLst>
              <a:ext uri="{FF2B5EF4-FFF2-40B4-BE49-F238E27FC236}">
                <a16:creationId xmlns:a16="http://schemas.microsoft.com/office/drawing/2014/main" id="{1138E187-C9C6-CE7C-15AC-41A611EAB6F5}"/>
              </a:ext>
            </a:extLst>
          </p:cNvPr>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9504873" y="5652300"/>
            <a:ext cx="678307" cy="33829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34"/>
            <a:extLst>
              <a:ext uri="{FF2B5EF4-FFF2-40B4-BE49-F238E27FC236}">
                <a16:creationId xmlns:a16="http://schemas.microsoft.com/office/drawing/2014/main" id="{8F3B9B19-38CB-9B1F-5B32-1AD9CB2DC2A2}"/>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10437343" y="5804486"/>
            <a:ext cx="690538" cy="127507"/>
          </a:xfrm>
          <a:prstGeom prst="rect">
            <a:avLst/>
          </a:prstGeom>
        </p:spPr>
      </p:pic>
      <p:pic>
        <p:nvPicPr>
          <p:cNvPr id="8" name="Picture 7">
            <a:extLst>
              <a:ext uri="{FF2B5EF4-FFF2-40B4-BE49-F238E27FC236}">
                <a16:creationId xmlns:a16="http://schemas.microsoft.com/office/drawing/2014/main" id="{E1C468AF-4B81-BE77-6993-72C944132B90}"/>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5" name="Slide Number Placeholder 5">
            <a:extLst>
              <a:ext uri="{FF2B5EF4-FFF2-40B4-BE49-F238E27FC236}">
                <a16:creationId xmlns:a16="http://schemas.microsoft.com/office/drawing/2014/main" id="{E2FB0BF5-805E-411B-9F4D-6966DF4CA28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Rectangle 26">
            <a:extLst>
              <a:ext uri="{FF2B5EF4-FFF2-40B4-BE49-F238E27FC236}">
                <a16:creationId xmlns:a16="http://schemas.microsoft.com/office/drawing/2014/main" id="{775A3A79-EBEB-9E47-52DE-228D84C8611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9" name="Picture 6" descr="Oak Street Health - Wikipedia">
            <a:hlinkClick r:id="rId37"/>
            <a:extLst>
              <a:ext uri="{FF2B5EF4-FFF2-40B4-BE49-F238E27FC236}">
                <a16:creationId xmlns:a16="http://schemas.microsoft.com/office/drawing/2014/main" id="{625994E5-11C5-A7A1-1965-A868360D2300}"/>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1108511" y="3736313"/>
            <a:ext cx="645016" cy="2139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tsuka Pharmaceutical - Wikipedia">
            <a:hlinkClick r:id="rId39"/>
            <a:extLst>
              <a:ext uri="{FF2B5EF4-FFF2-40B4-BE49-F238E27FC236}">
                <a16:creationId xmlns:a16="http://schemas.microsoft.com/office/drawing/2014/main" id="{3E9E3A1D-E38C-F8CB-8B58-53E4388AA610}"/>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3407159" y="3714024"/>
            <a:ext cx="617430" cy="2356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Paxlovid Shows No Benefit in Younger, Vaccinated, Healthy Adults, Study  Finds">
            <a:hlinkClick r:id="rId41"/>
            <a:extLst>
              <a:ext uri="{FF2B5EF4-FFF2-40B4-BE49-F238E27FC236}">
                <a16:creationId xmlns:a16="http://schemas.microsoft.com/office/drawing/2014/main" id="{5F0E59C6-47C6-C741-0993-676FBA6E4228}"/>
              </a:ext>
            </a:extLst>
          </p:cNvPr>
          <p:cNvPicPr>
            <a:picLocks noChangeAspect="1" noChangeArrowheads="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38447" y="3372253"/>
            <a:ext cx="741742" cy="320389"/>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4986B8EE-5273-B26B-90BE-82FC472ACE2F}"/>
              </a:ext>
            </a:extLst>
          </p:cNvPr>
          <p:cNvSpPr txBox="1"/>
          <p:nvPr/>
        </p:nvSpPr>
        <p:spPr>
          <a:xfrm>
            <a:off x="8030161" y="2177115"/>
            <a:ext cx="3164715" cy="1015663"/>
          </a:xfrm>
          <a:prstGeom prst="rect">
            <a:avLst/>
          </a:prstGeom>
          <a:noFill/>
        </p:spPr>
        <p:txBody>
          <a:bodyPr wrap="square" rtlCol="0">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120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To address the </a:t>
            </a:r>
            <a:r>
              <a:rPr lang="en-US"/>
              <a:t>evolving demands of hybrid work environments, </a:t>
            </a:r>
            <a:r>
              <a:rPr lang="en-US" b="1"/>
              <a:t>professional</a:t>
            </a:r>
            <a:r>
              <a:rPr kumimoji="0" lang="en-US" sz="1200" b="1"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 services </a:t>
            </a:r>
            <a:r>
              <a:rPr kumimoji="0" lang="en-US" sz="120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brands provide tailored digital solutions to streamline workflows, boost productivity and aid HR operations.</a:t>
            </a:r>
          </a:p>
        </p:txBody>
      </p:sp>
      <p:sp>
        <p:nvSpPr>
          <p:cNvPr id="83" name="TextBox 82">
            <a:extLst>
              <a:ext uri="{FF2B5EF4-FFF2-40B4-BE49-F238E27FC236}">
                <a16:creationId xmlns:a16="http://schemas.microsoft.com/office/drawing/2014/main" id="{AA3129EA-60EB-025F-2474-12D2665BAB3E}"/>
              </a:ext>
            </a:extLst>
          </p:cNvPr>
          <p:cNvSpPr txBox="1"/>
          <p:nvPr/>
        </p:nvSpPr>
        <p:spPr>
          <a:xfrm>
            <a:off x="991677" y="4185412"/>
            <a:ext cx="3190294" cy="1015663"/>
          </a:xfrm>
          <a:prstGeom prst="rect">
            <a:avLst/>
          </a:prstGeom>
          <a:noFill/>
        </p:spPr>
        <p:txBody>
          <a:bodyPr wrap="square" rtlCol="0">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120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Versatile apparel </a:t>
            </a:r>
            <a:r>
              <a:rPr kumimoji="0" lang="en-US" sz="1200" i="0" u="none" strike="noStrike" kern="1200" cap="none" spc="0" normalizeH="0" baseline="0" noProof="0">
                <a:ln>
                  <a:noFill/>
                </a:ln>
                <a:effectLst/>
                <a:uLnTx/>
                <a:uFillTx/>
                <a:latin typeface="Helvetica" pitchFamily="2" charset="0"/>
                <a:ea typeface="Open Sans" panose="020B0606030504020204" pitchFamily="34" charset="0"/>
                <a:cs typeface="Open Sans" panose="020B0606030504020204" pitchFamily="34" charset="0"/>
              </a:rPr>
              <a:t>meets consumer needs with a wide range of activewear, casualwear and professional attire, allowing individuals to navigate daily routines seamlessly while prioritizing comfort and style.</a:t>
            </a:r>
          </a:p>
        </p:txBody>
      </p:sp>
      <p:pic>
        <p:nvPicPr>
          <p:cNvPr id="5" name="Picture 8" descr="Media Gallery">
            <a:hlinkClick r:id="rId43"/>
            <a:extLst>
              <a:ext uri="{FF2B5EF4-FFF2-40B4-BE49-F238E27FC236}">
                <a16:creationId xmlns:a16="http://schemas.microsoft.com/office/drawing/2014/main" id="{2E709E5F-B927-F72A-68D7-D455D1C38F5C}"/>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9052644" y="5605074"/>
            <a:ext cx="401215" cy="4012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NE SIP AND IT'S ALL CLEAR: GRAN CENTENARIO TEQUILA INTRODUCES SMOOTHEST  EXPRESSION TO DATE GRAN CENTENARIO CRISTALINO">
            <a:hlinkClick r:id="rId45"/>
            <a:extLst>
              <a:ext uri="{FF2B5EF4-FFF2-40B4-BE49-F238E27FC236}">
                <a16:creationId xmlns:a16="http://schemas.microsoft.com/office/drawing/2014/main" id="{FC4FB67F-08B8-95CC-93C4-F7FEB8E7B541}"/>
              </a:ext>
            </a:extLst>
          </p:cNvPr>
          <p:cNvPicPr>
            <a:picLocks noChangeAspect="1" noChangeArrowheads="1"/>
          </p:cNvPicPr>
          <p:nvPr/>
        </p:nvPicPr>
        <p:blipFill>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70346" y="5389913"/>
            <a:ext cx="1032755" cy="352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volve Official Site | Workouts, classes, equipment &amp; apparel">
            <a:hlinkClick r:id="rId47"/>
            <a:extLst>
              <a:ext uri="{FF2B5EF4-FFF2-40B4-BE49-F238E27FC236}">
                <a16:creationId xmlns:a16="http://schemas.microsoft.com/office/drawing/2014/main" id="{8267486D-3565-D52D-618C-BCD37C3103F4}"/>
              </a:ext>
            </a:extLst>
          </p:cNvPr>
          <p:cNvPicPr>
            <a:picLocks noChangeAspect="1" noChangeArrowheads="1"/>
          </p:cNvPicPr>
          <p:nvPr/>
        </p:nvPicPr>
        <p:blipFill rotWithShape="1">
          <a:blip r:embed="rId48" cstate="screen">
            <a:extLst>
              <a:ext uri="{28A0092B-C50C-407E-A947-70E740481C1C}">
                <a14:useLocalDpi xmlns:a14="http://schemas.microsoft.com/office/drawing/2010/main"/>
              </a:ext>
            </a:extLst>
          </a:blip>
          <a:srcRect/>
          <a:stretch/>
        </p:blipFill>
        <p:spPr bwMode="auto">
          <a:xfrm>
            <a:off x="4674206" y="5466293"/>
            <a:ext cx="779124" cy="1447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GOLD LINE Ellipse Fitness c1s35mbl4">
            <a:hlinkClick r:id="rId49"/>
            <a:extLst>
              <a:ext uri="{FF2B5EF4-FFF2-40B4-BE49-F238E27FC236}">
                <a16:creationId xmlns:a16="http://schemas.microsoft.com/office/drawing/2014/main" id="{848593EF-0CD7-DAF5-40CD-528E5091B47D}"/>
              </a:ext>
            </a:extLst>
          </p:cNvPr>
          <p:cNvPicPr>
            <a:picLocks noChangeAspect="1" noChangeArrowheads="1"/>
          </p:cNvPicPr>
          <p:nvPr/>
        </p:nvPicPr>
        <p:blipFill rotWithShape="1">
          <a:blip r:embed="rId5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572868" y="5397903"/>
            <a:ext cx="938977" cy="2971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lensia Content Selection | Zoetis CA">
            <a:hlinkClick r:id="rId51"/>
            <a:extLst>
              <a:ext uri="{FF2B5EF4-FFF2-40B4-BE49-F238E27FC236}">
                <a16:creationId xmlns:a16="http://schemas.microsoft.com/office/drawing/2014/main" id="{B843D7EE-8A80-28CB-5507-25019F4AF32C}"/>
              </a:ext>
            </a:extLst>
          </p:cNvPr>
          <p:cNvPicPr>
            <a:picLocks noChangeAspect="1" noChangeArrowheads="1"/>
          </p:cNvPicPr>
          <p:nvPr/>
        </p:nvPicPr>
        <p:blipFill rotWithShape="1">
          <a:blip r:embed="rId52" cstate="screen">
            <a:extLst>
              <a:ext uri="{28A0092B-C50C-407E-A947-70E740481C1C}">
                <a14:useLocalDpi xmlns:a14="http://schemas.microsoft.com/office/drawing/2010/main"/>
              </a:ext>
            </a:extLst>
          </a:blip>
          <a:srcRect/>
          <a:stretch/>
        </p:blipFill>
        <p:spPr bwMode="auto">
          <a:xfrm>
            <a:off x="1859352" y="3736518"/>
            <a:ext cx="708824" cy="2517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pneeq - Florida Aesthetics">
            <a:hlinkClick r:id="rId53"/>
            <a:extLst>
              <a:ext uri="{FF2B5EF4-FFF2-40B4-BE49-F238E27FC236}">
                <a16:creationId xmlns:a16="http://schemas.microsoft.com/office/drawing/2014/main" id="{9840C201-2FDA-0E86-A2C8-CC2E43E87558}"/>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2651697" y="3771752"/>
            <a:ext cx="682120" cy="2045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ovavax - FPN">
            <a:hlinkClick r:id="rId55"/>
            <a:extLst>
              <a:ext uri="{FF2B5EF4-FFF2-40B4-BE49-F238E27FC236}">
                <a16:creationId xmlns:a16="http://schemas.microsoft.com/office/drawing/2014/main" id="{34B80C4D-0879-1034-956E-B8A1FF938D29}"/>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827993" y="3326592"/>
            <a:ext cx="771543" cy="40891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tic Bank Loan Application">
            <a:hlinkClick r:id="rId57"/>
            <a:extLst>
              <a:ext uri="{FF2B5EF4-FFF2-40B4-BE49-F238E27FC236}">
                <a16:creationId xmlns:a16="http://schemas.microsoft.com/office/drawing/2014/main" id="{D0C6016C-1CBF-301D-74EA-35C293920127}"/>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6485576" y="3713596"/>
            <a:ext cx="1081742" cy="19512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amp Logo 2024 | Vector logo, Finance logo">
            <a:hlinkClick r:id="rId59"/>
            <a:extLst>
              <a:ext uri="{FF2B5EF4-FFF2-40B4-BE49-F238E27FC236}">
                <a16:creationId xmlns:a16="http://schemas.microsoft.com/office/drawing/2014/main" id="{B821B6FA-ACE0-F325-BA96-81679C6FDEE0}"/>
              </a:ext>
            </a:extLst>
          </p:cNvPr>
          <p:cNvPicPr>
            <a:picLocks noChangeAspect="1" noChangeArrowheads="1"/>
          </p:cNvPicPr>
          <p:nvPr/>
        </p:nvPicPr>
        <p:blipFill>
          <a:blip r:embed="rId6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87919" y="3391329"/>
            <a:ext cx="890410" cy="237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Otter.ai Media Kit - Marketing Resources and Content">
            <a:hlinkClick r:id="rId61"/>
            <a:extLst>
              <a:ext uri="{FF2B5EF4-FFF2-40B4-BE49-F238E27FC236}">
                <a16:creationId xmlns:a16="http://schemas.microsoft.com/office/drawing/2014/main" id="{3DBD6DB1-011D-5633-7C9D-6820BE3EC8B4}"/>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8035005" y="3453704"/>
            <a:ext cx="628600" cy="47787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hlinkClick r:id="rId63"/>
            <a:extLst>
              <a:ext uri="{FF2B5EF4-FFF2-40B4-BE49-F238E27FC236}">
                <a16:creationId xmlns:a16="http://schemas.microsoft.com/office/drawing/2014/main" id="{15857CC5-4AA2-92FD-143E-3B991062FBB1}"/>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8640152" y="3732433"/>
            <a:ext cx="525179" cy="29622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usto logo - Iconos Social Media y Logos">
            <a:hlinkClick r:id="rId65"/>
            <a:extLst>
              <a:ext uri="{FF2B5EF4-FFF2-40B4-BE49-F238E27FC236}">
                <a16:creationId xmlns:a16="http://schemas.microsoft.com/office/drawing/2014/main" id="{8C7F1DD3-563B-8E2E-9D23-78809B9A4A92}"/>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a:stretch/>
        </p:blipFill>
        <p:spPr bwMode="auto">
          <a:xfrm>
            <a:off x="9650139" y="3399771"/>
            <a:ext cx="731566" cy="2356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hlinkClick r:id="rId67"/>
            <a:extLst>
              <a:ext uri="{FF2B5EF4-FFF2-40B4-BE49-F238E27FC236}">
                <a16:creationId xmlns:a16="http://schemas.microsoft.com/office/drawing/2014/main" id="{88AA1EA0-701C-94BB-FBBD-40154311CD24}"/>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8732035" y="3397652"/>
            <a:ext cx="837790" cy="24511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Join the Team Building the Next Generation of U.S. Naval Submarines">
            <a:hlinkClick r:id="rId69"/>
            <a:extLst>
              <a:ext uri="{FF2B5EF4-FFF2-40B4-BE49-F238E27FC236}">
                <a16:creationId xmlns:a16="http://schemas.microsoft.com/office/drawing/2014/main" id="{F0C6D6AB-3C8F-D9E4-33B1-FB5C1BD10BFB}"/>
              </a:ext>
            </a:extLst>
          </p:cNvPr>
          <p:cNvPicPr>
            <a:picLocks noChangeAspect="1" noChangeArrowheads="1"/>
          </p:cNvPicPr>
          <p:nvPr/>
        </p:nvPicPr>
        <p:blipFill rotWithShape="1">
          <a:blip r:embed="rId7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067065" y="3757599"/>
            <a:ext cx="1045081" cy="2372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ay-Ban Logo and symbol, meaning, history, PNG, brand">
            <a:hlinkClick r:id="rId71"/>
            <a:extLst>
              <a:ext uri="{FF2B5EF4-FFF2-40B4-BE49-F238E27FC236}">
                <a16:creationId xmlns:a16="http://schemas.microsoft.com/office/drawing/2014/main" id="{861F9631-76EA-9095-5BDA-EAC63C942DDB}"/>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2732652" y="5297013"/>
            <a:ext cx="827693" cy="46557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Slim Mint Unisex RFID Blocking Wallet | Support Plus | Support Plus">
            <a:hlinkClick r:id="rId73"/>
            <a:extLst>
              <a:ext uri="{FF2B5EF4-FFF2-40B4-BE49-F238E27FC236}">
                <a16:creationId xmlns:a16="http://schemas.microsoft.com/office/drawing/2014/main" id="{4E6A5B03-CF99-4CCE-8BF4-555F665862EC}"/>
              </a:ext>
            </a:extLst>
          </p:cNvPr>
          <p:cNvPicPr>
            <a:picLocks noChangeAspect="1" noChangeArrowheads="1"/>
          </p:cNvPicPr>
          <p:nvPr/>
        </p:nvPicPr>
        <p:blipFill rotWithShape="1">
          <a:blip r:embed="rId7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78428" y="5417450"/>
            <a:ext cx="918835" cy="1740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Mugsy Jeans Logo PNG Vector (PDF) Free Download">
            <a:hlinkClick r:id="rId75"/>
            <a:extLst>
              <a:ext uri="{FF2B5EF4-FFF2-40B4-BE49-F238E27FC236}">
                <a16:creationId xmlns:a16="http://schemas.microsoft.com/office/drawing/2014/main" id="{BD28F0B6-DAE1-384E-6779-874ACFAF3449}"/>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2098764" y="5386376"/>
            <a:ext cx="581303" cy="3235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77"/>
            <a:extLst>
              <a:ext uri="{FF2B5EF4-FFF2-40B4-BE49-F238E27FC236}">
                <a16:creationId xmlns:a16="http://schemas.microsoft.com/office/drawing/2014/main" id="{9497BC16-8238-60E3-14AA-A58569B8C404}"/>
              </a:ext>
            </a:extLst>
          </p:cNvPr>
          <p:cNvPicPr>
            <a:picLocks noChangeAspect="1"/>
          </p:cNvPicPr>
          <p:nvPr/>
        </p:nvPicPr>
        <p:blipFill>
          <a:blip r:embed="rId78" cstate="screen">
            <a:clrChange>
              <a:clrFrom>
                <a:srgbClr val="F8F8F8"/>
              </a:clrFrom>
              <a:clrTo>
                <a:srgbClr val="F8F8F8">
                  <a:alpha val="0"/>
                </a:srgbClr>
              </a:clrTo>
            </a:clrChange>
            <a:extLst>
              <a:ext uri="{28A0092B-C50C-407E-A947-70E740481C1C}">
                <a14:useLocalDpi xmlns:a14="http://schemas.microsoft.com/office/drawing/2010/main"/>
              </a:ext>
            </a:extLst>
          </a:blip>
          <a:stretch>
            <a:fillRect/>
          </a:stretch>
        </p:blipFill>
        <p:spPr>
          <a:xfrm>
            <a:off x="6573076" y="5385831"/>
            <a:ext cx="875931" cy="281978"/>
          </a:xfrm>
          <a:prstGeom prst="rect">
            <a:avLst/>
          </a:prstGeom>
        </p:spPr>
      </p:pic>
      <p:pic>
        <p:nvPicPr>
          <p:cNvPr id="2078" name="Picture 30" descr="New Healthcare Brand Launches Nationwide">
            <a:hlinkClick r:id="rId79"/>
            <a:extLst>
              <a:ext uri="{FF2B5EF4-FFF2-40B4-BE49-F238E27FC236}">
                <a16:creationId xmlns:a16="http://schemas.microsoft.com/office/drawing/2014/main" id="{DBF4EEA9-CD96-8B46-586E-8F448434AF5C}"/>
              </a:ext>
            </a:extLst>
          </p:cNvPr>
          <p:cNvPicPr>
            <a:picLocks noChangeAspect="1" noChangeArrowheads="1"/>
          </p:cNvPicPr>
          <p:nvPr/>
        </p:nvPicPr>
        <p:blipFill rotWithShape="1">
          <a:blip r:embed="rId8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80685" y="3408727"/>
            <a:ext cx="462329" cy="200043"/>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Hydrow - React Fitness">
            <a:hlinkClick r:id="rId81"/>
            <a:extLst>
              <a:ext uri="{FF2B5EF4-FFF2-40B4-BE49-F238E27FC236}">
                <a16:creationId xmlns:a16="http://schemas.microsoft.com/office/drawing/2014/main" id="{C4105FAD-B23C-B332-BE7C-AC683E8752B6}"/>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a:stretch/>
        </p:blipFill>
        <p:spPr bwMode="auto">
          <a:xfrm>
            <a:off x="6415078" y="5766319"/>
            <a:ext cx="862235" cy="213743"/>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About Us | Lær os at kende | Anyday">
            <a:hlinkClick r:id="rId83"/>
            <a:extLst>
              <a:ext uri="{FF2B5EF4-FFF2-40B4-BE49-F238E27FC236}">
                <a16:creationId xmlns:a16="http://schemas.microsoft.com/office/drawing/2014/main" id="{80F2FE8B-9D70-C306-AC9A-AC061FD59811}"/>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9181746" y="5399239"/>
            <a:ext cx="749769" cy="19535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Three Forks Ranch - YouTube">
            <a:hlinkClick r:id="rId85"/>
            <a:extLst>
              <a:ext uri="{FF2B5EF4-FFF2-40B4-BE49-F238E27FC236}">
                <a16:creationId xmlns:a16="http://schemas.microsoft.com/office/drawing/2014/main" id="{92822008-E461-A876-B27D-4E2506555E6C}"/>
              </a:ext>
            </a:extLst>
          </p:cNvPr>
          <p:cNvPicPr>
            <a:picLocks noChangeAspect="1" noChangeArrowheads="1"/>
          </p:cNvPicPr>
          <p:nvPr/>
        </p:nvPicPr>
        <p:blipFill rotWithShape="1">
          <a:blip r:embed="rId8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875209" y="5386904"/>
            <a:ext cx="746759" cy="4109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hlinkClick r:id="rId87"/>
            <a:extLst>
              <a:ext uri="{FF2B5EF4-FFF2-40B4-BE49-F238E27FC236}">
                <a16:creationId xmlns:a16="http://schemas.microsoft.com/office/drawing/2014/main" id="{397E9B0E-8786-7D3B-8F2E-7DBDE402575A}"/>
              </a:ext>
            </a:extLst>
          </p:cNvPr>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10471206" y="5417328"/>
            <a:ext cx="656675" cy="165810"/>
          </a:xfrm>
          <a:prstGeom prst="rect">
            <a:avLst/>
          </a:prstGeom>
        </p:spPr>
      </p:pic>
      <p:pic>
        <p:nvPicPr>
          <p:cNvPr id="1026" name="Picture 2" descr="makingmilliestones | Linktree">
            <a:hlinkClick r:id="rId89"/>
            <a:extLst>
              <a:ext uri="{FF2B5EF4-FFF2-40B4-BE49-F238E27FC236}">
                <a16:creationId xmlns:a16="http://schemas.microsoft.com/office/drawing/2014/main" id="{0E10C91A-4D4C-3C05-C93D-43F463A000C7}"/>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3620768" y="5331129"/>
            <a:ext cx="445758" cy="44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2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F629E6-ADA3-B4E8-9251-BD1EBDE711C5}"/>
              </a:ext>
            </a:extLst>
          </p:cNvPr>
          <p:cNvSpPr>
            <a:spLocks/>
          </p:cNvSpPr>
          <p:nvPr/>
        </p:nvSpPr>
        <p:spPr>
          <a:xfrm>
            <a:off x="-23178"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3F6A1D03-6F6D-33BF-1134-41E3E0FF1F14}"/>
              </a:ext>
            </a:extLst>
          </p:cNvPr>
          <p:cNvGraphicFramePr>
            <a:graphicFrameLocks noGrp="1"/>
          </p:cNvGraphicFramePr>
          <p:nvPr>
            <p:extLst>
              <p:ext uri="{D42A27DB-BD31-4B8C-83A1-F6EECF244321}">
                <p14:modId xmlns:p14="http://schemas.microsoft.com/office/powerpoint/2010/main" val="405590365"/>
              </p:ext>
            </p:extLst>
          </p:nvPr>
        </p:nvGraphicFramePr>
        <p:xfrm>
          <a:off x="1972916" y="2242857"/>
          <a:ext cx="8246168" cy="3601832"/>
        </p:xfrm>
        <a:graphic>
          <a:graphicData uri="http://schemas.openxmlformats.org/drawingml/2006/table">
            <a:tbl>
              <a:tblPr>
                <a:tableStyleId>{5C22544A-7EE6-4342-B048-85BDC9FD1C3A}</a:tableStyleId>
              </a:tblPr>
              <a:tblGrid>
                <a:gridCol w="718350">
                  <a:extLst>
                    <a:ext uri="{9D8B030D-6E8A-4147-A177-3AD203B41FA5}">
                      <a16:colId xmlns:a16="http://schemas.microsoft.com/office/drawing/2014/main" val="1190424814"/>
                    </a:ext>
                  </a:extLst>
                </a:gridCol>
                <a:gridCol w="2063932">
                  <a:extLst>
                    <a:ext uri="{9D8B030D-6E8A-4147-A177-3AD203B41FA5}">
                      <a16:colId xmlns:a16="http://schemas.microsoft.com/office/drawing/2014/main" val="1829770512"/>
                    </a:ext>
                  </a:extLst>
                </a:gridCol>
                <a:gridCol w="1118180">
                  <a:extLst>
                    <a:ext uri="{9D8B030D-6E8A-4147-A177-3AD203B41FA5}">
                      <a16:colId xmlns:a16="http://schemas.microsoft.com/office/drawing/2014/main" val="2620205671"/>
                    </a:ext>
                  </a:extLst>
                </a:gridCol>
                <a:gridCol w="1348087">
                  <a:extLst>
                    <a:ext uri="{9D8B030D-6E8A-4147-A177-3AD203B41FA5}">
                      <a16:colId xmlns:a16="http://schemas.microsoft.com/office/drawing/2014/main" val="2210440864"/>
                    </a:ext>
                  </a:extLst>
                </a:gridCol>
                <a:gridCol w="1604119">
                  <a:extLst>
                    <a:ext uri="{9D8B030D-6E8A-4147-A177-3AD203B41FA5}">
                      <a16:colId xmlns:a16="http://schemas.microsoft.com/office/drawing/2014/main" val="1270616516"/>
                    </a:ext>
                  </a:extLst>
                </a:gridCol>
                <a:gridCol w="1393500">
                  <a:extLst>
                    <a:ext uri="{9D8B030D-6E8A-4147-A177-3AD203B41FA5}">
                      <a16:colId xmlns:a16="http://schemas.microsoft.com/office/drawing/2014/main" val="4259320033"/>
                    </a:ext>
                  </a:extLst>
                </a:gridCol>
              </a:tblGrid>
              <a:tr h="331180">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Rank</a:t>
                      </a:r>
                    </a:p>
                  </a:txBody>
                  <a:tcPr marL="0" marR="0" marT="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Category</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 of Brands</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 of total brands</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Category $$$ (000) </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 of total spend</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218116835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Pharmaceutical</a:t>
                      </a:r>
                    </a:p>
                  </a:txBody>
                  <a:tcPr marL="3175" marR="3175" marT="317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23</a:t>
                      </a:r>
                    </a:p>
                  </a:txBody>
                  <a:tcPr marL="3175" marR="3175" marT="317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7%</a:t>
                      </a:r>
                    </a:p>
                  </a:txBody>
                  <a:tcPr marL="3175" marR="3175" marT="317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$691,391.9</a:t>
                      </a:r>
                    </a:p>
                  </a:txBody>
                  <a:tcPr marL="3175" marR="3175" marT="317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51%</a:t>
                      </a:r>
                    </a:p>
                  </a:txBody>
                  <a:tcPr marL="3175" marR="3175" marT="317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2309219729"/>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Beverages (Non-Alcohol)</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11</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$59,427.6</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821773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Organizations</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10</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$59,226.3</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164258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Apparel &amp; Accessories</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21</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7%</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$58,628.2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3870843628"/>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Professional Services</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19</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6%</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$52,072.9</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1574592786"/>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6</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Legal Services</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0%</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$34,501.3</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2239267742"/>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7</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Personal Care</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6</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$30,202.4</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4660036"/>
                  </a:ext>
                </a:extLst>
              </a:tr>
              <a:tr h="185077">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8</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Home</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6</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$28,752.0</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364651030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9</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Food</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7</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$27,781.0</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549255"/>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10</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Wellness &amp; Beauty</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$24,618.2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3267815"/>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11</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Travel</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10</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3%</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$21,853.4</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53442714"/>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12</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Marketplace</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$21,313.0</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3157800"/>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13</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Vitamins &amp; Supplements</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14</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$19,624.3</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3334238203"/>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Financial Services </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7</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2%</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$18,918.0</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4084686978"/>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15</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Insurance</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4</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$17,493.7</a:t>
                      </a:r>
                    </a:p>
                  </a:txBody>
                  <a:tcPr marL="3175" marR="3175" marT="317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600"/>
                    </a:solidFill>
                  </a:tcPr>
                </a:tc>
                <a:tc>
                  <a:txBody>
                    <a:bodyPr/>
                    <a:lstStyle/>
                    <a:p>
                      <a:pPr algn="ctr" fontAlgn="b"/>
                      <a:r>
                        <a:rPr lang="en-US" sz="1100" b="0" i="0" u="none" strike="noStrike">
                          <a:solidFill>
                            <a:srgbClr val="1F1A62"/>
                          </a:solidFill>
                          <a:effectLst/>
                          <a:latin typeface="Helvetica" panose="020B0604020202020204" pitchFamily="34" charset="0"/>
                          <a:cs typeface="Helvetica" panose="020B0604020202020204" pitchFamily="34" charset="0"/>
                        </a:rPr>
                        <a:t>1%</a:t>
                      </a:r>
                    </a:p>
                  </a:txBody>
                  <a:tcPr marL="3175" marR="3175" marT="317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2913317845"/>
                  </a:ext>
                </a:extLst>
              </a:tr>
              <a:tr h="187325">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16</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Other Categories (47)</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403020202020204" pitchFamily="34" charset="0"/>
                        </a:rPr>
                        <a:t>160</a:t>
                      </a: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403020202020204" pitchFamily="34" charset="0"/>
                        </a:rPr>
                        <a:t>51%</a:t>
                      </a: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1F1A62"/>
                          </a:solidFill>
                          <a:effectLst/>
                          <a:latin typeface="Helvetica" panose="020B0403020202020204" pitchFamily="34" charset="0"/>
                        </a:rPr>
                        <a:t>$197,321.3</a:t>
                      </a: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solidFill>
                            <a:srgbClr val="1F1A62"/>
                          </a:solidFill>
                          <a:effectLst/>
                          <a:latin typeface="Helvetica" panose="020B0604020202020204" pitchFamily="34" charset="0"/>
                          <a:cs typeface="Helvetica" panose="020B0604020202020204" pitchFamily="34" charset="0"/>
                        </a:rPr>
                        <a:t>14%</a:t>
                      </a:r>
                      <a:endParaRPr lang="en-US" sz="1100" b="0" i="0" u="none" strike="noStrike">
                        <a:solidFill>
                          <a:srgbClr val="1F1A62"/>
                        </a:solidFill>
                        <a:effectLst/>
                        <a:latin typeface="Helvetica" panose="020B0604020202020204" pitchFamily="34" charset="0"/>
                        <a:cs typeface="Helvetica" panose="020B0604020202020204" pitchFamily="34" charset="0"/>
                      </a:endParaRPr>
                    </a:p>
                  </a:txBody>
                  <a:tcPr marL="0" marR="0" marT="0" marB="0" anchor="b">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40762"/>
                  </a:ext>
                </a:extLst>
              </a:tr>
              <a:tr h="275700">
                <a:tc>
                  <a:txBody>
                    <a:bodyPr/>
                    <a:lstStyle/>
                    <a:p>
                      <a:pPr algn="ctr" fontAlgn="b"/>
                      <a:endParaRPr lang="en-US" sz="1200" b="1" i="0" u="none" strike="noStrike">
                        <a:solidFill>
                          <a:srgbClr val="FF0000"/>
                        </a:solidFill>
                        <a:effectLst/>
                        <a:latin typeface="Helvetica" panose="020B0604020202020204" pitchFamily="34" charset="0"/>
                        <a:cs typeface="Helvetica"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u="none" strike="noStrike">
                          <a:solidFill>
                            <a:schemeClr val="bg1"/>
                          </a:solidFill>
                          <a:effectLst/>
                          <a:latin typeface="Helvetica" panose="020B0604020202020204" pitchFamily="34" charset="0"/>
                          <a:cs typeface="Helvetica" panose="020B0604020202020204" pitchFamily="34" charset="0"/>
                        </a:rPr>
                        <a:t>Grand Total</a:t>
                      </a:r>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313</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200" b="1" i="0" u="none" strike="noStrike">
                        <a:solidFill>
                          <a:schemeClr val="bg1"/>
                        </a:solidFill>
                        <a:effectLst/>
                        <a:latin typeface="Helvetica" panose="020B0604020202020204" pitchFamily="34" charset="0"/>
                        <a:cs typeface="Helvetica"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200" b="1" i="0" u="none" strike="noStrike">
                          <a:solidFill>
                            <a:schemeClr val="bg1"/>
                          </a:solidFill>
                          <a:effectLst/>
                          <a:latin typeface="Helvetica" panose="020B0604020202020204" pitchFamily="34" charset="0"/>
                          <a:cs typeface="Helvetica" panose="020B0604020202020204" pitchFamily="34" charset="0"/>
                        </a:rPr>
                        <a:t>$1,363,125.6</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200" b="1" i="0" u="none" strike="noStrike">
                        <a:solidFill>
                          <a:srgbClr val="FF0000"/>
                        </a:solidFill>
                        <a:effectLst/>
                        <a:latin typeface="Helvetica" panose="020B0604020202020204" pitchFamily="34" charset="0"/>
                        <a:cs typeface="Helvetica"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1517726645"/>
                  </a:ext>
                </a:extLst>
              </a:tr>
            </a:tbl>
          </a:graphicData>
        </a:graphic>
      </p:graphicFrame>
      <p:sp>
        <p:nvSpPr>
          <p:cNvPr id="7" name="TextBox 6">
            <a:extLst>
              <a:ext uri="{FF2B5EF4-FFF2-40B4-BE49-F238E27FC236}">
                <a16:creationId xmlns:a16="http://schemas.microsoft.com/office/drawing/2014/main" id="{2402E753-7545-FFA6-E8C9-2E221B36523F}"/>
              </a:ext>
            </a:extLst>
          </p:cNvPr>
          <p:cNvSpPr txBox="1"/>
          <p:nvPr/>
        </p:nvSpPr>
        <p:spPr>
          <a:xfrm>
            <a:off x="554181" y="1881264"/>
            <a:ext cx="11083635"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400">
                <a:latin typeface="Helvetica" panose="020B0604020202020204" pitchFamily="34" charset="0"/>
                <a:cs typeface="Helvetica" panose="020B0604020202020204" pitchFamily="34" charset="0"/>
              </a:rPr>
              <a:t>FY ‘</a:t>
            </a: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23 New National TV Advertisers: Top </a:t>
            </a:r>
            <a:r>
              <a:rPr lang="en-US" sz="1400">
                <a:latin typeface="Helvetica" panose="020B0604020202020204" pitchFamily="34" charset="0"/>
                <a:cs typeface="Helvetica" panose="020B0604020202020204" pitchFamily="34" charset="0"/>
              </a:rPr>
              <a:t>15</a:t>
            </a: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Categories Ranked by </a:t>
            </a:r>
            <a:r>
              <a:rPr lang="en-US" sz="1400">
                <a:latin typeface="Helvetica" panose="020B0604020202020204" pitchFamily="34" charset="0"/>
                <a:cs typeface="Helvetica" panose="020B0604020202020204" pitchFamily="34" charset="0"/>
              </a:rPr>
              <a:t>Total Spend</a:t>
            </a:r>
            <a:endPar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CC9CB768-931C-203E-794F-90A8B7DAA83C}"/>
              </a:ext>
            </a:extLst>
          </p:cNvPr>
          <p:cNvSpPr/>
          <p:nvPr/>
        </p:nvSpPr>
        <p:spPr>
          <a:xfrm>
            <a:off x="7216956" y="2242857"/>
            <a:ext cx="3002128" cy="3604080"/>
          </a:xfrm>
          <a:prstGeom prst="rect">
            <a:avLst/>
          </a:prstGeom>
          <a:noFill/>
          <a:ln w="762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A8D4BE2-F3AB-4FC0-4CD2-740D356233B5}"/>
              </a:ext>
            </a:extLst>
          </p:cNvPr>
          <p:cNvSpPr/>
          <p:nvPr/>
        </p:nvSpPr>
        <p:spPr>
          <a:xfrm>
            <a:off x="381000" y="5964147"/>
            <a:ext cx="419100" cy="142819"/>
          </a:xfrm>
          <a:prstGeom prst="rect">
            <a:avLst/>
          </a:prstGeom>
          <a:solidFill>
            <a:srgbClr val="FFE6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EB5AB8A-2B8C-8D1B-BAB5-7864D5D92100}"/>
              </a:ext>
            </a:extLst>
          </p:cNvPr>
          <p:cNvSpPr txBox="1"/>
          <p:nvPr/>
        </p:nvSpPr>
        <p:spPr>
          <a:xfrm>
            <a:off x="781049" y="5913851"/>
            <a:ext cx="110836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=categories highlighted align </a:t>
            </a:r>
            <a:r>
              <a:rPr kumimoji="0" lang="en-US" sz="10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within at least one of the ‘</a:t>
            </a:r>
            <a:r>
              <a:rPr lang="en-US" sz="1000">
                <a:solidFill>
                  <a:srgbClr val="1F1A62"/>
                </a:solidFill>
                <a:latin typeface="Helvetica" pitchFamily="2" charset="0"/>
                <a:ea typeface="Open Sans" panose="020B0606030504020204" pitchFamily="34" charset="0"/>
                <a:cs typeface="Open Sans" panose="020B0606030504020204" pitchFamily="34" charset="0"/>
              </a:rPr>
              <a:t>functional’</a:t>
            </a:r>
            <a:r>
              <a:rPr kumimoji="0" lang="en-US" sz="10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categories (healthcare &amp; pharma, financial services &amp; personal protection, professional services, versatile apparel, fitness &amp; wellness and ‘lifestyle’ brands that incorporate alcohol beverages, home and travel)</a:t>
            </a:r>
            <a:endPar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cxnSp>
        <p:nvCxnSpPr>
          <p:cNvPr id="3" name="Straight Connector 2">
            <a:extLst>
              <a:ext uri="{FF2B5EF4-FFF2-40B4-BE49-F238E27FC236}">
                <a16:creationId xmlns:a16="http://schemas.microsoft.com/office/drawing/2014/main" id="{5DFEA701-153B-1834-9965-E69A17EFD79F}"/>
              </a:ext>
            </a:extLst>
          </p:cNvPr>
          <p:cNvCxnSpPr>
            <a:cxnSpLocks/>
          </p:cNvCxnSpPr>
          <p:nvPr/>
        </p:nvCxnSpPr>
        <p:spPr>
          <a:xfrm>
            <a:off x="803478"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699318-64B1-001B-57C3-DC24B6633522}"/>
              </a:ext>
            </a:extLst>
          </p:cNvPr>
          <p:cNvSpPr txBox="1"/>
          <p:nvPr/>
        </p:nvSpPr>
        <p:spPr>
          <a:xfrm>
            <a:off x="49827" y="528299"/>
            <a:ext cx="760429"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10</a:t>
            </a:r>
          </a:p>
        </p:txBody>
      </p:sp>
      <p:sp>
        <p:nvSpPr>
          <p:cNvPr id="14" name="TextBox 13">
            <a:extLst>
              <a:ext uri="{FF2B5EF4-FFF2-40B4-BE49-F238E27FC236}">
                <a16:creationId xmlns:a16="http://schemas.microsoft.com/office/drawing/2014/main" id="{68953EC0-B7A3-0B51-D37D-B152F04C7D66}"/>
              </a:ext>
            </a:extLst>
          </p:cNvPr>
          <p:cNvSpPr txBox="1"/>
          <p:nvPr/>
        </p:nvSpPr>
        <p:spPr>
          <a:xfrm>
            <a:off x="438624" y="6314515"/>
            <a:ext cx="116768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2/7/24, 1/1/23-12/31/23</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2" name="Picture 11">
            <a:extLst>
              <a:ext uri="{FF2B5EF4-FFF2-40B4-BE49-F238E27FC236}">
                <a16:creationId xmlns:a16="http://schemas.microsoft.com/office/drawing/2014/main" id="{9CE05BDC-689F-501E-5632-789E3432DA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5" name="Slide Number Placeholder 5">
            <a:extLst>
              <a:ext uri="{FF2B5EF4-FFF2-40B4-BE49-F238E27FC236}">
                <a16:creationId xmlns:a16="http://schemas.microsoft.com/office/drawing/2014/main" id="{B1B10CF2-06C0-39B5-26CB-F9FBF09A0C7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72EE21A4-FF47-A54E-5EC3-6D854378FF7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9" name="Rectangle 18">
            <a:extLst>
              <a:ext uri="{FF2B5EF4-FFF2-40B4-BE49-F238E27FC236}">
                <a16:creationId xmlns:a16="http://schemas.microsoft.com/office/drawing/2014/main" id="{1BF894CE-5EB9-4BB3-F6C7-477E37F6A6AA}"/>
              </a:ext>
            </a:extLst>
          </p:cNvPr>
          <p:cNvSpPr/>
          <p:nvPr/>
        </p:nvSpPr>
        <p:spPr>
          <a:xfrm>
            <a:off x="849072" y="424226"/>
            <a:ext cx="11313111" cy="92698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2060"/>
              </a:buClr>
              <a:buSzPts val="1000"/>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The categories catering to essential consumer ‘needs’ and lifestyle ‘wants’ account for over three-fourths of new TV advertiser investment</a:t>
            </a:r>
            <a:endPar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143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803478"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49827" y="528299"/>
            <a:ext cx="760429"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11</a:t>
            </a:r>
          </a:p>
        </p:txBody>
      </p:sp>
      <p:sp>
        <p:nvSpPr>
          <p:cNvPr id="4" name="Rectangle 3">
            <a:extLst>
              <a:ext uri="{FF2B5EF4-FFF2-40B4-BE49-F238E27FC236}">
                <a16:creationId xmlns:a16="http://schemas.microsoft.com/office/drawing/2014/main" id="{1BF894CE-5EB9-4BB3-F6C7-477E37F6A6AA}"/>
              </a:ext>
            </a:extLst>
          </p:cNvPr>
          <p:cNvSpPr/>
          <p:nvPr/>
        </p:nvSpPr>
        <p:spPr>
          <a:xfrm>
            <a:off x="805495" y="462502"/>
            <a:ext cx="1127553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New advertisers employ different strategies as some begin by ‘testing’ TV while other immediately ‘go big’ to support their campaign launch</a:t>
            </a:r>
          </a:p>
        </p:txBody>
      </p:sp>
      <p:sp>
        <p:nvSpPr>
          <p:cNvPr id="3" name="Rectangle 2">
            <a:extLst>
              <a:ext uri="{FF2B5EF4-FFF2-40B4-BE49-F238E27FC236}">
                <a16:creationId xmlns:a16="http://schemas.microsoft.com/office/drawing/2014/main" id="{F17CD195-65FB-0848-121D-69AD864F71FC}"/>
              </a:ext>
            </a:extLst>
          </p:cNvPr>
          <p:cNvSpPr/>
          <p:nvPr/>
        </p:nvSpPr>
        <p:spPr>
          <a:xfrm>
            <a:off x="5323985" y="1769324"/>
            <a:ext cx="6893999" cy="398170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0B0FC3-125A-B986-6AB6-43BDBFCF3143}"/>
              </a:ext>
            </a:extLst>
          </p:cNvPr>
          <p:cNvSpPr txBox="1"/>
          <p:nvPr/>
        </p:nvSpPr>
        <p:spPr>
          <a:xfrm>
            <a:off x="5354374" y="1822641"/>
            <a:ext cx="6837623" cy="49244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400">
                <a:latin typeface="Helvetica" panose="020B0604020202020204" pitchFamily="34" charset="0"/>
                <a:cs typeface="Helvetica" panose="020B0604020202020204" pitchFamily="34" charset="0"/>
              </a:rPr>
              <a:t>FY</a:t>
            </a: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’23 New National TV Advertisers by Spend Segment</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b="0" u="none">
                <a:latin typeface="Helvetica" panose="020B0604020202020204" pitchFamily="34" charset="0"/>
                <a:cs typeface="Helvetica" panose="020B0604020202020204" pitchFamily="34" charset="0"/>
              </a:rPr>
              <a:t>% of brands within spend buckets</a:t>
            </a:r>
            <a:r>
              <a:rPr kumimoji="0" lang="en-US"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a:t>
            </a:r>
          </a:p>
        </p:txBody>
      </p:sp>
      <p:graphicFrame>
        <p:nvGraphicFramePr>
          <p:cNvPr id="8" name="Chart 7">
            <a:extLst>
              <a:ext uri="{FF2B5EF4-FFF2-40B4-BE49-F238E27FC236}">
                <a16:creationId xmlns:a16="http://schemas.microsoft.com/office/drawing/2014/main" id="{41D9CEBC-0043-B0D7-F82F-1C15645F33D3}"/>
              </a:ext>
            </a:extLst>
          </p:cNvPr>
          <p:cNvGraphicFramePr/>
          <p:nvPr>
            <p:extLst>
              <p:ext uri="{D42A27DB-BD31-4B8C-83A1-F6EECF244321}">
                <p14:modId xmlns:p14="http://schemas.microsoft.com/office/powerpoint/2010/main" val="2078818586"/>
              </p:ext>
            </p:extLst>
          </p:nvPr>
        </p:nvGraphicFramePr>
        <p:xfrm>
          <a:off x="5815294" y="2315085"/>
          <a:ext cx="5941770" cy="335015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313F07A-6536-DBC3-F3F5-12622AB69E8A}"/>
              </a:ext>
            </a:extLst>
          </p:cNvPr>
          <p:cNvSpPr txBox="1"/>
          <p:nvPr/>
        </p:nvSpPr>
        <p:spPr>
          <a:xfrm>
            <a:off x="438624" y="6314515"/>
            <a:ext cx="116768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2/7/24, 1/1/23-12/31/23</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92761E64-2DDD-8048-441E-98236BBE27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9F689EF1-1BF0-0036-20D5-0F2A33AEE24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CCECD44-DD36-6228-8C8D-960CE6FB4E9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5" name="Picture 14" descr="A watering can pouring water into a plant&#10;&#10;Description automatically generated">
            <a:extLst>
              <a:ext uri="{FF2B5EF4-FFF2-40B4-BE49-F238E27FC236}">
                <a16:creationId xmlns:a16="http://schemas.microsoft.com/office/drawing/2014/main" id="{1D9E90E2-0710-734F-4C81-FE1661368C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69324"/>
            <a:ext cx="5323985" cy="3981701"/>
          </a:xfrm>
          <a:prstGeom prst="rect">
            <a:avLst/>
          </a:prstGeom>
        </p:spPr>
      </p:pic>
    </p:spTree>
    <p:extLst>
      <p:ext uri="{BB962C8B-B14F-4D97-AF65-F5344CB8AC3E}">
        <p14:creationId xmlns:p14="http://schemas.microsoft.com/office/powerpoint/2010/main" val="38011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A26EF5-7477-60F1-4E14-E59CA2523238}"/>
              </a:ext>
            </a:extLst>
          </p:cNvPr>
          <p:cNvSpPr>
            <a:spLocks/>
          </p:cNvSpPr>
          <p:nvPr/>
        </p:nvSpPr>
        <p:spPr>
          <a:xfrm>
            <a:off x="-23179" y="1696163"/>
            <a:ext cx="1222554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66CDCCA-7D79-49CD-8A93-9900AA188B4F}"/>
              </a:ext>
            </a:extLst>
          </p:cNvPr>
          <p:cNvSpPr txBox="1"/>
          <p:nvPr/>
        </p:nvSpPr>
        <p:spPr>
          <a:xfrm>
            <a:off x="2726524" y="1723671"/>
            <a:ext cx="6738952" cy="49244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2023 New National TV Advertisers Monthly Spend</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Millions</a:t>
            </a:r>
          </a:p>
        </p:txBody>
      </p:sp>
      <p:graphicFrame>
        <p:nvGraphicFramePr>
          <p:cNvPr id="21" name="Chart 20">
            <a:extLst>
              <a:ext uri="{FF2B5EF4-FFF2-40B4-BE49-F238E27FC236}">
                <a16:creationId xmlns:a16="http://schemas.microsoft.com/office/drawing/2014/main" id="{E21DC8DF-6C85-4132-BE2C-9DC2FBF37320}"/>
              </a:ext>
            </a:extLst>
          </p:cNvPr>
          <p:cNvGraphicFramePr/>
          <p:nvPr>
            <p:extLst>
              <p:ext uri="{D42A27DB-BD31-4B8C-83A1-F6EECF244321}">
                <p14:modId xmlns:p14="http://schemas.microsoft.com/office/powerpoint/2010/main" val="4244246897"/>
              </p:ext>
            </p:extLst>
          </p:nvPr>
        </p:nvGraphicFramePr>
        <p:xfrm>
          <a:off x="241604" y="2554073"/>
          <a:ext cx="11708793" cy="2549319"/>
        </p:xfrm>
        <a:graphic>
          <a:graphicData uri="http://schemas.openxmlformats.org/drawingml/2006/chart">
            <c:chart xmlns:c="http://schemas.openxmlformats.org/drawingml/2006/chart" xmlns:r="http://schemas.openxmlformats.org/officeDocument/2006/relationships" r:id="rId2"/>
          </a:graphicData>
        </a:graphic>
      </p:graphicFrame>
      <p:cxnSp>
        <p:nvCxnSpPr>
          <p:cNvPr id="42" name="Straight Connector 41">
            <a:extLst>
              <a:ext uri="{FF2B5EF4-FFF2-40B4-BE49-F238E27FC236}">
                <a16:creationId xmlns:a16="http://schemas.microsoft.com/office/drawing/2014/main" id="{5B5B647A-F84E-40C5-82D2-03C24CEA1048}"/>
              </a:ext>
            </a:extLst>
          </p:cNvPr>
          <p:cNvCxnSpPr>
            <a:cxnSpLocks/>
          </p:cNvCxnSpPr>
          <p:nvPr/>
        </p:nvCxnSpPr>
        <p:spPr>
          <a:xfrm>
            <a:off x="6096000" y="2216114"/>
            <a:ext cx="0" cy="4049612"/>
          </a:xfrm>
          <a:prstGeom prst="line">
            <a:avLst/>
          </a:prstGeom>
          <a:ln w="19050">
            <a:solidFill>
              <a:srgbClr val="1F1A6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A5B982-2A98-43CA-9973-8E8B3CC7B32D}"/>
              </a:ext>
            </a:extLst>
          </p:cNvPr>
          <p:cNvCxnSpPr>
            <a:cxnSpLocks/>
          </p:cNvCxnSpPr>
          <p:nvPr/>
        </p:nvCxnSpPr>
        <p:spPr>
          <a:xfrm>
            <a:off x="3153524" y="2216114"/>
            <a:ext cx="0" cy="4049612"/>
          </a:xfrm>
          <a:prstGeom prst="line">
            <a:avLst/>
          </a:prstGeom>
          <a:ln w="19050">
            <a:solidFill>
              <a:srgbClr val="1F1A6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A32532B-3F87-45D0-9D3B-FE84DEB48115}"/>
              </a:ext>
            </a:extLst>
          </p:cNvPr>
          <p:cNvCxnSpPr>
            <a:cxnSpLocks/>
          </p:cNvCxnSpPr>
          <p:nvPr/>
        </p:nvCxnSpPr>
        <p:spPr>
          <a:xfrm>
            <a:off x="8985177" y="2216114"/>
            <a:ext cx="0" cy="4049612"/>
          </a:xfrm>
          <a:prstGeom prst="line">
            <a:avLst/>
          </a:prstGeom>
          <a:ln w="19050">
            <a:solidFill>
              <a:srgbClr val="1F1A62"/>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CBDA8C7-E585-4E55-A597-D62AE86C78D1}"/>
              </a:ext>
            </a:extLst>
          </p:cNvPr>
          <p:cNvGrpSpPr/>
          <p:nvPr/>
        </p:nvGrpSpPr>
        <p:grpSpPr>
          <a:xfrm>
            <a:off x="471071" y="2389718"/>
            <a:ext cx="2534599" cy="276999"/>
            <a:chOff x="395293" y="3483989"/>
            <a:chExt cx="4471328" cy="276999"/>
          </a:xfrm>
          <a:solidFill>
            <a:schemeClr val="bg1"/>
          </a:solidFill>
        </p:grpSpPr>
        <p:sp>
          <p:nvSpPr>
            <p:cNvPr id="59" name="TextBox 58">
              <a:extLst>
                <a:ext uri="{FF2B5EF4-FFF2-40B4-BE49-F238E27FC236}">
                  <a16:creationId xmlns:a16="http://schemas.microsoft.com/office/drawing/2014/main" id="{A5302D62-B5E0-402E-9363-DA37B15A0760}"/>
                </a:ext>
              </a:extLst>
            </p:cNvPr>
            <p:cNvSpPr txBox="1"/>
            <p:nvPr/>
          </p:nvSpPr>
          <p:spPr>
            <a:xfrm>
              <a:off x="395293" y="3483989"/>
              <a:ext cx="4471328" cy="276999"/>
            </a:xfrm>
            <a:prstGeom prst="rect">
              <a:avLst/>
            </a:prstGeom>
            <a:grp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t>
              </a:r>
              <a:r>
                <a:rPr lang="en-US" sz="1200" b="1">
                  <a:solidFill>
                    <a:srgbClr val="00BFF2"/>
                  </a:solidFill>
                  <a:latin typeface="Helvetica" panose="020B0403020202020204" pitchFamily="34" charset="0"/>
                </a:rPr>
                <a:t>218.9</a:t>
              </a: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 MM</a:t>
              </a:r>
            </a:p>
          </p:txBody>
        </p:sp>
        <p:cxnSp>
          <p:nvCxnSpPr>
            <p:cNvPr id="61" name="Straight Arrow Connector 60">
              <a:extLst>
                <a:ext uri="{FF2B5EF4-FFF2-40B4-BE49-F238E27FC236}">
                  <a16:creationId xmlns:a16="http://schemas.microsoft.com/office/drawing/2014/main" id="{B855277B-C229-4C3C-954F-2E509FC1B9A6}"/>
                </a:ext>
              </a:extLst>
            </p:cNvPr>
            <p:cNvCxnSpPr>
              <a:cxnSpLocks/>
            </p:cNvCxnSpPr>
            <p:nvPr/>
          </p:nvCxnSpPr>
          <p:spPr>
            <a:xfrm>
              <a:off x="3313643" y="3619524"/>
              <a:ext cx="1519206"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9C5F228-1F6B-4EB8-A1DB-6FEF95F37EE9}"/>
                </a:ext>
              </a:extLst>
            </p:cNvPr>
            <p:cNvCxnSpPr>
              <a:cxnSpLocks/>
            </p:cNvCxnSpPr>
            <p:nvPr/>
          </p:nvCxnSpPr>
          <p:spPr>
            <a:xfrm flipH="1">
              <a:off x="408928" y="3619524"/>
              <a:ext cx="1525081"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922176D-97CE-404F-86B9-9BC01C89766D}"/>
              </a:ext>
            </a:extLst>
          </p:cNvPr>
          <p:cNvGrpSpPr/>
          <p:nvPr/>
        </p:nvGrpSpPr>
        <p:grpSpPr>
          <a:xfrm>
            <a:off x="3392742" y="2387744"/>
            <a:ext cx="2534599" cy="276999"/>
            <a:chOff x="395293" y="3483989"/>
            <a:chExt cx="4471328" cy="276999"/>
          </a:xfrm>
          <a:solidFill>
            <a:schemeClr val="bg1"/>
          </a:solidFill>
        </p:grpSpPr>
        <p:sp>
          <p:nvSpPr>
            <p:cNvPr id="66" name="TextBox 65">
              <a:extLst>
                <a:ext uri="{FF2B5EF4-FFF2-40B4-BE49-F238E27FC236}">
                  <a16:creationId xmlns:a16="http://schemas.microsoft.com/office/drawing/2014/main" id="{8B238173-ED7E-4DD4-802E-F4DACF4AA97F}"/>
                </a:ext>
              </a:extLst>
            </p:cNvPr>
            <p:cNvSpPr txBox="1"/>
            <p:nvPr/>
          </p:nvSpPr>
          <p:spPr>
            <a:xfrm>
              <a:off x="395293" y="3483989"/>
              <a:ext cx="4471328" cy="276999"/>
            </a:xfrm>
            <a:prstGeom prst="rect">
              <a:avLst/>
            </a:prstGeom>
            <a:grp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$285.7 MM</a:t>
              </a:r>
            </a:p>
          </p:txBody>
        </p:sp>
        <p:cxnSp>
          <p:nvCxnSpPr>
            <p:cNvPr id="67" name="Straight Arrow Connector 66">
              <a:extLst>
                <a:ext uri="{FF2B5EF4-FFF2-40B4-BE49-F238E27FC236}">
                  <a16:creationId xmlns:a16="http://schemas.microsoft.com/office/drawing/2014/main" id="{7BD6910C-3066-46F1-8D4D-6702890E11E9}"/>
                </a:ext>
              </a:extLst>
            </p:cNvPr>
            <p:cNvCxnSpPr>
              <a:cxnSpLocks/>
            </p:cNvCxnSpPr>
            <p:nvPr/>
          </p:nvCxnSpPr>
          <p:spPr>
            <a:xfrm>
              <a:off x="3313643" y="3619524"/>
              <a:ext cx="1519206"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339CCA5-A7DA-4B70-9403-0CDDCB449B2C}"/>
                </a:ext>
              </a:extLst>
            </p:cNvPr>
            <p:cNvCxnSpPr>
              <a:cxnSpLocks/>
            </p:cNvCxnSpPr>
            <p:nvPr/>
          </p:nvCxnSpPr>
          <p:spPr>
            <a:xfrm flipH="1">
              <a:off x="408928" y="3619524"/>
              <a:ext cx="1525081"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63125C73-E046-4E48-A0B2-AA79DB8467B5}"/>
              </a:ext>
            </a:extLst>
          </p:cNvPr>
          <p:cNvGrpSpPr/>
          <p:nvPr/>
        </p:nvGrpSpPr>
        <p:grpSpPr>
          <a:xfrm>
            <a:off x="6273287" y="2387744"/>
            <a:ext cx="2534599" cy="276999"/>
            <a:chOff x="395293" y="3483989"/>
            <a:chExt cx="4471328" cy="276999"/>
          </a:xfrm>
          <a:solidFill>
            <a:schemeClr val="bg1"/>
          </a:solidFill>
        </p:grpSpPr>
        <p:sp>
          <p:nvSpPr>
            <p:cNvPr id="71" name="TextBox 70">
              <a:extLst>
                <a:ext uri="{FF2B5EF4-FFF2-40B4-BE49-F238E27FC236}">
                  <a16:creationId xmlns:a16="http://schemas.microsoft.com/office/drawing/2014/main" id="{05CD92F0-7935-4EE4-A4FB-C64F9157876D}"/>
                </a:ext>
              </a:extLst>
            </p:cNvPr>
            <p:cNvSpPr txBox="1"/>
            <p:nvPr/>
          </p:nvSpPr>
          <p:spPr>
            <a:xfrm>
              <a:off x="395293" y="3483989"/>
              <a:ext cx="4471328" cy="276999"/>
            </a:xfrm>
            <a:prstGeom prst="rect">
              <a:avLst/>
            </a:prstGeom>
            <a:grp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t>
              </a:r>
              <a:r>
                <a:rPr lang="en-US" sz="1200" b="1">
                  <a:solidFill>
                    <a:srgbClr val="00BFF2"/>
                  </a:solidFill>
                  <a:latin typeface="Helvetica" panose="020B0403020202020204" pitchFamily="34" charset="0"/>
                </a:rPr>
                <a:t>318.7</a:t>
              </a: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 MM</a:t>
              </a:r>
            </a:p>
          </p:txBody>
        </p:sp>
        <p:cxnSp>
          <p:nvCxnSpPr>
            <p:cNvPr id="73" name="Straight Arrow Connector 72">
              <a:extLst>
                <a:ext uri="{FF2B5EF4-FFF2-40B4-BE49-F238E27FC236}">
                  <a16:creationId xmlns:a16="http://schemas.microsoft.com/office/drawing/2014/main" id="{9DA35E86-F32C-4249-BA3D-8D80AB536DB6}"/>
                </a:ext>
              </a:extLst>
            </p:cNvPr>
            <p:cNvCxnSpPr>
              <a:cxnSpLocks/>
            </p:cNvCxnSpPr>
            <p:nvPr/>
          </p:nvCxnSpPr>
          <p:spPr>
            <a:xfrm>
              <a:off x="3313643" y="3619524"/>
              <a:ext cx="1519206"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FADE2A3-F25F-48D7-89A2-A53271A4CEC0}"/>
                </a:ext>
              </a:extLst>
            </p:cNvPr>
            <p:cNvCxnSpPr>
              <a:cxnSpLocks/>
            </p:cNvCxnSpPr>
            <p:nvPr/>
          </p:nvCxnSpPr>
          <p:spPr>
            <a:xfrm flipH="1">
              <a:off x="408928" y="3619524"/>
              <a:ext cx="1525081"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33171088-9D99-445E-9E21-DE27643CDFB0}"/>
              </a:ext>
            </a:extLst>
          </p:cNvPr>
          <p:cNvGrpSpPr/>
          <p:nvPr/>
        </p:nvGrpSpPr>
        <p:grpSpPr>
          <a:xfrm>
            <a:off x="9280902" y="2387744"/>
            <a:ext cx="2534599" cy="276999"/>
            <a:chOff x="395293" y="3483989"/>
            <a:chExt cx="4471328" cy="276999"/>
          </a:xfrm>
          <a:solidFill>
            <a:schemeClr val="bg1"/>
          </a:solidFill>
        </p:grpSpPr>
        <p:sp>
          <p:nvSpPr>
            <p:cNvPr id="89" name="TextBox 88">
              <a:extLst>
                <a:ext uri="{FF2B5EF4-FFF2-40B4-BE49-F238E27FC236}">
                  <a16:creationId xmlns:a16="http://schemas.microsoft.com/office/drawing/2014/main" id="{FB2CD05B-BE54-40BD-AD5A-AE70CD2AFBA5}"/>
                </a:ext>
              </a:extLst>
            </p:cNvPr>
            <p:cNvSpPr txBox="1"/>
            <p:nvPr/>
          </p:nvSpPr>
          <p:spPr>
            <a:xfrm>
              <a:off x="395293" y="3483989"/>
              <a:ext cx="4471328" cy="276999"/>
            </a:xfrm>
            <a:prstGeom prst="rect">
              <a:avLst/>
            </a:prstGeom>
            <a:grp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$542.9 MM</a:t>
              </a:r>
            </a:p>
          </p:txBody>
        </p:sp>
        <p:cxnSp>
          <p:nvCxnSpPr>
            <p:cNvPr id="91" name="Straight Arrow Connector 90">
              <a:extLst>
                <a:ext uri="{FF2B5EF4-FFF2-40B4-BE49-F238E27FC236}">
                  <a16:creationId xmlns:a16="http://schemas.microsoft.com/office/drawing/2014/main" id="{B4DBB3D9-8A2F-4B46-9D7B-EA97FE2104FE}"/>
                </a:ext>
              </a:extLst>
            </p:cNvPr>
            <p:cNvCxnSpPr>
              <a:cxnSpLocks/>
            </p:cNvCxnSpPr>
            <p:nvPr/>
          </p:nvCxnSpPr>
          <p:spPr>
            <a:xfrm>
              <a:off x="3313643" y="3619524"/>
              <a:ext cx="1519206"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F89AD60-5798-4334-A7DD-554AA495FB4F}"/>
                </a:ext>
              </a:extLst>
            </p:cNvPr>
            <p:cNvCxnSpPr>
              <a:cxnSpLocks/>
            </p:cNvCxnSpPr>
            <p:nvPr/>
          </p:nvCxnSpPr>
          <p:spPr>
            <a:xfrm flipH="1">
              <a:off x="408928" y="3619524"/>
              <a:ext cx="1525081" cy="0"/>
            </a:xfrm>
            <a:prstGeom prst="straightConnector1">
              <a:avLst/>
            </a:prstGeom>
            <a:grpFill/>
            <a:ln>
              <a:solidFill>
                <a:srgbClr val="00BFF2"/>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Rectangle: Rounded Corners 44">
            <a:extLst>
              <a:ext uri="{FF2B5EF4-FFF2-40B4-BE49-F238E27FC236}">
                <a16:creationId xmlns:a16="http://schemas.microsoft.com/office/drawing/2014/main" id="{AFC7E004-F6C5-4A56-ACBB-8D9A44573B38}"/>
              </a:ext>
            </a:extLst>
          </p:cNvPr>
          <p:cNvSpPr/>
          <p:nvPr/>
        </p:nvSpPr>
        <p:spPr>
          <a:xfrm>
            <a:off x="423786" y="5096764"/>
            <a:ext cx="2534599" cy="1127067"/>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35B3FF8A-FABD-4B28-B536-C882F686C5BE}"/>
              </a:ext>
            </a:extLst>
          </p:cNvPr>
          <p:cNvSpPr/>
          <p:nvPr/>
        </p:nvSpPr>
        <p:spPr>
          <a:xfrm>
            <a:off x="3345455" y="5092740"/>
            <a:ext cx="2534597" cy="1130820"/>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0970B33-EEE1-42FF-B295-F1331BE9E72A}"/>
              </a:ext>
            </a:extLst>
          </p:cNvPr>
          <p:cNvSpPr txBox="1"/>
          <p:nvPr/>
        </p:nvSpPr>
        <p:spPr>
          <a:xfrm>
            <a:off x="481841" y="5117594"/>
            <a:ext cx="24356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Q1 ‘23 new brands</a:t>
            </a:r>
          </a:p>
        </p:txBody>
      </p:sp>
      <p:sp>
        <p:nvSpPr>
          <p:cNvPr id="52" name="TextBox 51">
            <a:extLst>
              <a:ext uri="{FF2B5EF4-FFF2-40B4-BE49-F238E27FC236}">
                <a16:creationId xmlns:a16="http://schemas.microsoft.com/office/drawing/2014/main" id="{D5974594-7C04-44C1-9732-AABA833BDE46}"/>
              </a:ext>
            </a:extLst>
          </p:cNvPr>
          <p:cNvSpPr txBox="1"/>
          <p:nvPr/>
        </p:nvSpPr>
        <p:spPr>
          <a:xfrm>
            <a:off x="3388996" y="5117594"/>
            <a:ext cx="24567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Q2 ‘</a:t>
            </a:r>
            <a:r>
              <a:rPr lang="en-US" sz="1100" b="1" u="sng">
                <a:solidFill>
                  <a:srgbClr val="1F1A62"/>
                </a:solidFill>
                <a:latin typeface="Helvetica" panose="020B0604020202020204" pitchFamily="34" charset="0"/>
                <a:cs typeface="Helvetica" panose="020B0604020202020204" pitchFamily="34" charset="0"/>
              </a:rPr>
              <a:t>23</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new brands</a:t>
            </a:r>
          </a:p>
        </p:txBody>
      </p:sp>
      <p:sp>
        <p:nvSpPr>
          <p:cNvPr id="48" name="Rectangle: Rounded Corners 47">
            <a:extLst>
              <a:ext uri="{FF2B5EF4-FFF2-40B4-BE49-F238E27FC236}">
                <a16:creationId xmlns:a16="http://schemas.microsoft.com/office/drawing/2014/main" id="{0F7A7326-F71D-4945-8F83-6AE331196C4E}"/>
              </a:ext>
            </a:extLst>
          </p:cNvPr>
          <p:cNvSpPr/>
          <p:nvPr/>
        </p:nvSpPr>
        <p:spPr>
          <a:xfrm>
            <a:off x="6226002" y="5090728"/>
            <a:ext cx="2534597" cy="1130820"/>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5A5469BF-9BC0-4028-AE74-B0119EBC7D0F}"/>
              </a:ext>
            </a:extLst>
          </p:cNvPr>
          <p:cNvSpPr/>
          <p:nvPr/>
        </p:nvSpPr>
        <p:spPr>
          <a:xfrm>
            <a:off x="9233617" y="5090728"/>
            <a:ext cx="2534597" cy="1130820"/>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4E8CCDAF-9453-4505-90E8-79E849563BE2}"/>
              </a:ext>
            </a:extLst>
          </p:cNvPr>
          <p:cNvSpPr txBox="1"/>
          <p:nvPr/>
        </p:nvSpPr>
        <p:spPr>
          <a:xfrm>
            <a:off x="6237715" y="5117594"/>
            <a:ext cx="24567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Q3 ‘23 new brands</a:t>
            </a:r>
          </a:p>
        </p:txBody>
      </p:sp>
      <p:sp>
        <p:nvSpPr>
          <p:cNvPr id="55" name="TextBox 54">
            <a:extLst>
              <a:ext uri="{FF2B5EF4-FFF2-40B4-BE49-F238E27FC236}">
                <a16:creationId xmlns:a16="http://schemas.microsoft.com/office/drawing/2014/main" id="{5D4A9E7D-2334-4C14-BD7B-9CBC4E957FC3}"/>
              </a:ext>
            </a:extLst>
          </p:cNvPr>
          <p:cNvSpPr txBox="1"/>
          <p:nvPr/>
        </p:nvSpPr>
        <p:spPr>
          <a:xfrm>
            <a:off x="9235431" y="5117594"/>
            <a:ext cx="24567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Q4 ‘23 new brands</a:t>
            </a:r>
          </a:p>
        </p:txBody>
      </p:sp>
      <p:sp>
        <p:nvSpPr>
          <p:cNvPr id="6" name="TextBox 5">
            <a:extLst>
              <a:ext uri="{FF2B5EF4-FFF2-40B4-BE49-F238E27FC236}">
                <a16:creationId xmlns:a16="http://schemas.microsoft.com/office/drawing/2014/main" id="{B31A90A1-D319-42FF-8C4F-4E70EEB584DC}"/>
              </a:ext>
            </a:extLst>
          </p:cNvPr>
          <p:cNvSpPr txBox="1"/>
          <p:nvPr/>
        </p:nvSpPr>
        <p:spPr>
          <a:xfrm>
            <a:off x="342722" y="2682533"/>
            <a:ext cx="278805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Q1 ‘23 New National TV Advertiser Spend</a:t>
            </a:r>
          </a:p>
        </p:txBody>
      </p:sp>
      <p:sp>
        <p:nvSpPr>
          <p:cNvPr id="80" name="TextBox 79">
            <a:extLst>
              <a:ext uri="{FF2B5EF4-FFF2-40B4-BE49-F238E27FC236}">
                <a16:creationId xmlns:a16="http://schemas.microsoft.com/office/drawing/2014/main" id="{5C98005F-913A-4BE8-8A55-F537D5B13335}"/>
              </a:ext>
            </a:extLst>
          </p:cNvPr>
          <p:cNvSpPr txBox="1"/>
          <p:nvPr/>
        </p:nvSpPr>
        <p:spPr>
          <a:xfrm>
            <a:off x="3261294" y="2682533"/>
            <a:ext cx="278805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Q2 ‘23 New National TV Advertiser Spend</a:t>
            </a:r>
          </a:p>
        </p:txBody>
      </p:sp>
      <p:sp>
        <p:nvSpPr>
          <p:cNvPr id="81" name="TextBox 80">
            <a:extLst>
              <a:ext uri="{FF2B5EF4-FFF2-40B4-BE49-F238E27FC236}">
                <a16:creationId xmlns:a16="http://schemas.microsoft.com/office/drawing/2014/main" id="{FD8B8268-6ECD-43C5-8A82-FC8F76C7B45F}"/>
              </a:ext>
            </a:extLst>
          </p:cNvPr>
          <p:cNvSpPr txBox="1"/>
          <p:nvPr/>
        </p:nvSpPr>
        <p:spPr>
          <a:xfrm>
            <a:off x="6152275" y="2682533"/>
            <a:ext cx="278805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Q3 ‘23 New National TV Advertiser Spend</a:t>
            </a:r>
          </a:p>
        </p:txBody>
      </p:sp>
      <p:sp>
        <p:nvSpPr>
          <p:cNvPr id="82" name="TextBox 81">
            <a:extLst>
              <a:ext uri="{FF2B5EF4-FFF2-40B4-BE49-F238E27FC236}">
                <a16:creationId xmlns:a16="http://schemas.microsoft.com/office/drawing/2014/main" id="{CEC0990B-1F50-4A0B-89A0-A983FCFAE3FD}"/>
              </a:ext>
            </a:extLst>
          </p:cNvPr>
          <p:cNvSpPr txBox="1"/>
          <p:nvPr/>
        </p:nvSpPr>
        <p:spPr>
          <a:xfrm>
            <a:off x="9069800" y="2682533"/>
            <a:ext cx="278805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Q4 ‘23 New National TV Advertiser Spend</a:t>
            </a:r>
          </a:p>
        </p:txBody>
      </p:sp>
      <p:pic>
        <p:nvPicPr>
          <p:cNvPr id="84" name="Picture 83">
            <a:extLst>
              <a:ext uri="{FF2B5EF4-FFF2-40B4-BE49-F238E27FC236}">
                <a16:creationId xmlns:a16="http://schemas.microsoft.com/office/drawing/2014/main" id="{D82A4EC4-D4EA-40F5-A90E-8331E77C39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5" name="Slide Number Placeholder 5">
            <a:extLst>
              <a:ext uri="{FF2B5EF4-FFF2-40B4-BE49-F238E27FC236}">
                <a16:creationId xmlns:a16="http://schemas.microsoft.com/office/drawing/2014/main" id="{42BCED4C-E3B3-45F0-A0DF-B3857D26BB2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6" name="Rectangle 85">
            <a:extLst>
              <a:ext uri="{FF2B5EF4-FFF2-40B4-BE49-F238E27FC236}">
                <a16:creationId xmlns:a16="http://schemas.microsoft.com/office/drawing/2014/main" id="{A1162759-E7BB-4A52-8381-5D545A546E3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Rectangle 1">
            <a:extLst>
              <a:ext uri="{FF2B5EF4-FFF2-40B4-BE49-F238E27FC236}">
                <a16:creationId xmlns:a16="http://schemas.microsoft.com/office/drawing/2014/main" id="{E08729ED-BC0B-3FA2-DC04-0A15FA762853}"/>
              </a:ext>
            </a:extLst>
          </p:cNvPr>
          <p:cNvSpPr/>
          <p:nvPr/>
        </p:nvSpPr>
        <p:spPr>
          <a:xfrm>
            <a:off x="873580" y="474657"/>
            <a:ext cx="1129690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Brands invested more dollars </a:t>
            </a:r>
            <a:r>
              <a:rPr lang="en-US" sz="2600" b="1">
                <a:solidFill>
                  <a:srgbClr val="002060"/>
                </a:solidFill>
                <a:latin typeface="Helvetica" panose="020B0604020202020204" pitchFamily="34" charset="0"/>
                <a:ea typeface="Calibri" panose="020F0502020204030204" pitchFamily="34" charset="0"/>
              </a:rPr>
              <a:t>in 4Q ’23 TV launches as consumer confidence began to rebound within a long period of uncertainty</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cxnSp>
        <p:nvCxnSpPr>
          <p:cNvPr id="3" name="Straight Connector 2">
            <a:extLst>
              <a:ext uri="{FF2B5EF4-FFF2-40B4-BE49-F238E27FC236}">
                <a16:creationId xmlns:a16="http://schemas.microsoft.com/office/drawing/2014/main" id="{AFBED007-95E8-81DF-7793-902F049FA5CD}"/>
              </a:ext>
            </a:extLst>
          </p:cNvPr>
          <p:cNvCxnSpPr>
            <a:cxnSpLocks/>
          </p:cNvCxnSpPr>
          <p:nvPr/>
        </p:nvCxnSpPr>
        <p:spPr>
          <a:xfrm>
            <a:off x="803478"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2DBEB97-6EC5-B743-8548-88B3C4326EE9}"/>
              </a:ext>
            </a:extLst>
          </p:cNvPr>
          <p:cNvSpPr txBox="1"/>
          <p:nvPr/>
        </p:nvSpPr>
        <p:spPr>
          <a:xfrm>
            <a:off x="49827" y="528299"/>
            <a:ext cx="760429"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12</a:t>
            </a:r>
          </a:p>
        </p:txBody>
      </p:sp>
      <p:sp>
        <p:nvSpPr>
          <p:cNvPr id="10" name="TextBox 9">
            <a:extLst>
              <a:ext uri="{FF2B5EF4-FFF2-40B4-BE49-F238E27FC236}">
                <a16:creationId xmlns:a16="http://schemas.microsoft.com/office/drawing/2014/main" id="{EEF3D792-C2DF-32B5-9543-A8AD15EBD6B6}"/>
              </a:ext>
            </a:extLst>
          </p:cNvPr>
          <p:cNvSpPr txBox="1"/>
          <p:nvPr/>
        </p:nvSpPr>
        <p:spPr>
          <a:xfrm>
            <a:off x="472838" y="6224316"/>
            <a:ext cx="117191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2/7/24, 1/1/23-12/31/23</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2022 data based on VAB analysis of Nielsen Ad Intel Data, 1/1/22-12/31/22. TV spend includes national cable TV, broadcast TV, Spanish language cable TV, Spanish language broadcast TV. Brands reflect those with national TV spend over $100K. </a:t>
            </a:r>
            <a:r>
              <a:rPr kumimoji="0" lang="en-US" sz="800" b="0" i="0" u="sng"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Click on any brand logo above to visit their website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8" name="Picture 17">
            <a:hlinkClick r:id="rId4"/>
            <a:extLst>
              <a:ext uri="{FF2B5EF4-FFF2-40B4-BE49-F238E27FC236}">
                <a16:creationId xmlns:a16="http://schemas.microsoft.com/office/drawing/2014/main" id="{798E4F2F-529E-C42D-3732-F389687804C1}"/>
              </a:ext>
            </a:extLst>
          </p:cNvPr>
          <p:cNvPicPr>
            <a:picLocks noChangeAspect="1"/>
          </p:cNvPicPr>
          <p:nvPr/>
        </p:nvPicPr>
        <p:blipFill>
          <a:blip r:embed="rId5"/>
          <a:stretch>
            <a:fillRect/>
          </a:stretch>
        </p:blipFill>
        <p:spPr>
          <a:xfrm>
            <a:off x="1756850" y="5327168"/>
            <a:ext cx="1005385" cy="316765"/>
          </a:xfrm>
          <a:prstGeom prst="rect">
            <a:avLst/>
          </a:prstGeom>
        </p:spPr>
      </p:pic>
      <p:pic>
        <p:nvPicPr>
          <p:cNvPr id="20" name="Picture 6">
            <a:hlinkClick r:id="rId6"/>
            <a:extLst>
              <a:ext uri="{FF2B5EF4-FFF2-40B4-BE49-F238E27FC236}">
                <a16:creationId xmlns:a16="http://schemas.microsoft.com/office/drawing/2014/main" id="{C8EABBF5-13C1-6776-DD4E-17E8A6438F2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5351" y="5363960"/>
            <a:ext cx="1085547" cy="2713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Our Story | PopCorners">
            <a:hlinkClick r:id="rId8"/>
            <a:extLst>
              <a:ext uri="{FF2B5EF4-FFF2-40B4-BE49-F238E27FC236}">
                <a16:creationId xmlns:a16="http://schemas.microsoft.com/office/drawing/2014/main" id="{BC91DDDB-0945-CFAF-83B0-011D7B9C0EB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16304" y="5835144"/>
            <a:ext cx="961491" cy="3532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0" descr="Circle Bitcoin Phone Number / How To Contact Bitcoin Atm Customer ...">
            <a:hlinkClick r:id="rId10"/>
            <a:extLst>
              <a:ext uri="{FF2B5EF4-FFF2-40B4-BE49-F238E27FC236}">
                <a16:creationId xmlns:a16="http://schemas.microsoft.com/office/drawing/2014/main" id="{4E6AA8E5-0429-52A0-7913-74F488D1C69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3714" y="5922209"/>
            <a:ext cx="1019000" cy="2628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a:hlinkClick r:id="rId12"/>
            <a:extLst>
              <a:ext uri="{FF2B5EF4-FFF2-40B4-BE49-F238E27FC236}">
                <a16:creationId xmlns:a16="http://schemas.microsoft.com/office/drawing/2014/main" id="{3112C2B0-CA64-AE4B-3E6E-E83120D5178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871870" y="5653406"/>
            <a:ext cx="525179" cy="2962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Join the Team Building the Next Generation of U.S. Naval Submarines">
            <a:hlinkClick r:id="rId14"/>
            <a:extLst>
              <a:ext uri="{FF2B5EF4-FFF2-40B4-BE49-F238E27FC236}">
                <a16:creationId xmlns:a16="http://schemas.microsoft.com/office/drawing/2014/main" id="{F453ACDC-DF41-0508-31AB-D05D0E5E354C}"/>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88177" y="5656466"/>
            <a:ext cx="968673" cy="219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6"/>
            <a:extLst>
              <a:ext uri="{FF2B5EF4-FFF2-40B4-BE49-F238E27FC236}">
                <a16:creationId xmlns:a16="http://schemas.microsoft.com/office/drawing/2014/main" id="{1D4FAED6-C484-3ADA-2097-78295D745003}"/>
              </a:ext>
            </a:extLst>
          </p:cNvPr>
          <p:cNvPicPr>
            <a:picLocks noChangeAspect="1"/>
          </p:cNvPicPr>
          <p:nvPr/>
        </p:nvPicPr>
        <p:blipFill>
          <a:blip r:embed="rId17"/>
          <a:stretch>
            <a:fillRect/>
          </a:stretch>
        </p:blipFill>
        <p:spPr>
          <a:xfrm>
            <a:off x="3362073" y="5318142"/>
            <a:ext cx="553887" cy="406184"/>
          </a:xfrm>
          <a:prstGeom prst="rect">
            <a:avLst/>
          </a:prstGeom>
        </p:spPr>
      </p:pic>
      <p:pic>
        <p:nvPicPr>
          <p:cNvPr id="29" name="Picture 28">
            <a:hlinkClick r:id="rId18"/>
            <a:extLst>
              <a:ext uri="{FF2B5EF4-FFF2-40B4-BE49-F238E27FC236}">
                <a16:creationId xmlns:a16="http://schemas.microsoft.com/office/drawing/2014/main" id="{70DBCFFA-C999-5C8F-CFEA-FFF56EAC4B3C}"/>
              </a:ext>
            </a:extLst>
          </p:cNvPr>
          <p:cNvPicPr>
            <a:picLocks noChangeAspect="1"/>
          </p:cNvPicPr>
          <p:nvPr/>
        </p:nvPicPr>
        <p:blipFill>
          <a:blip r:embed="rId19"/>
          <a:stretch>
            <a:fillRect/>
          </a:stretch>
        </p:blipFill>
        <p:spPr>
          <a:xfrm>
            <a:off x="3504132" y="5826423"/>
            <a:ext cx="1122762" cy="399813"/>
          </a:xfrm>
          <a:prstGeom prst="rect">
            <a:avLst/>
          </a:prstGeom>
        </p:spPr>
      </p:pic>
      <p:pic>
        <p:nvPicPr>
          <p:cNvPr id="30" name="Picture 29">
            <a:hlinkClick r:id="rId20"/>
            <a:extLst>
              <a:ext uri="{FF2B5EF4-FFF2-40B4-BE49-F238E27FC236}">
                <a16:creationId xmlns:a16="http://schemas.microsoft.com/office/drawing/2014/main" id="{F3B077CB-E0E6-5575-1415-5D65BE4E0E01}"/>
              </a:ext>
            </a:extLst>
          </p:cNvPr>
          <p:cNvPicPr>
            <a:picLocks noChangeAspect="1"/>
          </p:cNvPicPr>
          <p:nvPr/>
        </p:nvPicPr>
        <p:blipFill rotWithShape="1">
          <a:blip r:embed="rId21"/>
          <a:srcRect l="7396" t="30721" r="5756" b="52185"/>
          <a:stretch/>
        </p:blipFill>
        <p:spPr>
          <a:xfrm>
            <a:off x="4404130" y="5407213"/>
            <a:ext cx="1430081" cy="281485"/>
          </a:xfrm>
          <a:prstGeom prst="rect">
            <a:avLst/>
          </a:prstGeom>
        </p:spPr>
      </p:pic>
      <p:pic>
        <p:nvPicPr>
          <p:cNvPr id="31" name="Picture 30">
            <a:hlinkClick r:id="rId22"/>
            <a:extLst>
              <a:ext uri="{FF2B5EF4-FFF2-40B4-BE49-F238E27FC236}">
                <a16:creationId xmlns:a16="http://schemas.microsoft.com/office/drawing/2014/main" id="{5D415FBF-154B-E73B-76BC-E1E4E44711C2}"/>
              </a:ext>
            </a:extLst>
          </p:cNvPr>
          <p:cNvPicPr>
            <a:picLocks noChangeAspect="1"/>
          </p:cNvPicPr>
          <p:nvPr/>
        </p:nvPicPr>
        <p:blipFill>
          <a:blip r:embed="rId23"/>
          <a:stretch>
            <a:fillRect/>
          </a:stretch>
        </p:blipFill>
        <p:spPr>
          <a:xfrm>
            <a:off x="3914166" y="5348645"/>
            <a:ext cx="495869" cy="495869"/>
          </a:xfrm>
          <a:prstGeom prst="rect">
            <a:avLst/>
          </a:prstGeom>
        </p:spPr>
      </p:pic>
      <p:pic>
        <p:nvPicPr>
          <p:cNvPr id="32" name="Picture 24" descr="Slim Mint Unisex RFID Blocking Wallet | Support Plus | Support Plus">
            <a:hlinkClick r:id="rId24"/>
            <a:extLst>
              <a:ext uri="{FF2B5EF4-FFF2-40B4-BE49-F238E27FC236}">
                <a16:creationId xmlns:a16="http://schemas.microsoft.com/office/drawing/2014/main" id="{3F07A646-95B6-7EFE-B195-07FB0E6B77A1}"/>
              </a:ext>
            </a:extLst>
          </p:cNvPr>
          <p:cNvPicPr>
            <a:picLocks noChangeAspect="1" noChangeArrowheads="1"/>
          </p:cNvPicPr>
          <p:nvPr/>
        </p:nvPicPr>
        <p:blipFill rotWithShape="1">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49689" y="5794095"/>
            <a:ext cx="918835" cy="174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Mugsy Jeans Logo PNG Vector (PDF) Free Download">
            <a:hlinkClick r:id="rId26"/>
            <a:extLst>
              <a:ext uri="{FF2B5EF4-FFF2-40B4-BE49-F238E27FC236}">
                <a16:creationId xmlns:a16="http://schemas.microsoft.com/office/drawing/2014/main" id="{48E15645-B545-0529-F349-91292375D305}"/>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5227095" y="5799506"/>
            <a:ext cx="581303" cy="3235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28"/>
            <a:extLst>
              <a:ext uri="{FF2B5EF4-FFF2-40B4-BE49-F238E27FC236}">
                <a16:creationId xmlns:a16="http://schemas.microsoft.com/office/drawing/2014/main" id="{908B7302-9111-47D2-A450-937E86DB8656}"/>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6448763" y="5361664"/>
            <a:ext cx="871172" cy="240443"/>
          </a:xfrm>
          <a:prstGeom prst="rect">
            <a:avLst/>
          </a:prstGeom>
        </p:spPr>
      </p:pic>
      <p:pic>
        <p:nvPicPr>
          <p:cNvPr id="35" name="Picture 34">
            <a:hlinkClick r:id="rId30"/>
            <a:extLst>
              <a:ext uri="{FF2B5EF4-FFF2-40B4-BE49-F238E27FC236}">
                <a16:creationId xmlns:a16="http://schemas.microsoft.com/office/drawing/2014/main" id="{0C324559-78BE-81E6-09C3-E3F3C4C9B564}"/>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7979225" y="5676838"/>
            <a:ext cx="608195" cy="214926"/>
          </a:xfrm>
          <a:prstGeom prst="rect">
            <a:avLst/>
          </a:prstGeom>
        </p:spPr>
      </p:pic>
      <p:pic>
        <p:nvPicPr>
          <p:cNvPr id="2050" name="Picture 2" descr="Nuun Hydration">
            <a:hlinkClick r:id="rId32"/>
            <a:extLst>
              <a:ext uri="{FF2B5EF4-FFF2-40B4-BE49-F238E27FC236}">
                <a16:creationId xmlns:a16="http://schemas.microsoft.com/office/drawing/2014/main" id="{2F96653F-F1C8-0FA9-20BD-B21757FB45B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74049" y="5679660"/>
            <a:ext cx="673660" cy="1785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hlinkClick r:id="rId34"/>
            <a:extLst>
              <a:ext uri="{FF2B5EF4-FFF2-40B4-BE49-F238E27FC236}">
                <a16:creationId xmlns:a16="http://schemas.microsoft.com/office/drawing/2014/main" id="{CFA4540E-B598-CB3B-BDF0-E99C6AE581F3}"/>
              </a:ext>
            </a:extLst>
          </p:cNvPr>
          <p:cNvPicPr>
            <a:picLocks noChangeAspect="1"/>
          </p:cNvPicPr>
          <p:nvPr/>
        </p:nvPicPr>
        <p:blipFill rotWithShape="1">
          <a:blip r:embed="rId35">
            <a:clrChange>
              <a:clrFrom>
                <a:srgbClr val="FFFFFF"/>
              </a:clrFrom>
              <a:clrTo>
                <a:srgbClr val="FFFFFF">
                  <a:alpha val="0"/>
                </a:srgbClr>
              </a:clrTo>
            </a:clrChange>
          </a:blip>
          <a:srcRect t="24738" b="37223"/>
          <a:stretch/>
        </p:blipFill>
        <p:spPr>
          <a:xfrm>
            <a:off x="6344440" y="5911210"/>
            <a:ext cx="1311002" cy="260982"/>
          </a:xfrm>
          <a:prstGeom prst="rect">
            <a:avLst/>
          </a:prstGeom>
        </p:spPr>
      </p:pic>
      <p:pic>
        <p:nvPicPr>
          <p:cNvPr id="88" name="Picture 87">
            <a:hlinkClick r:id="rId36"/>
            <a:extLst>
              <a:ext uri="{FF2B5EF4-FFF2-40B4-BE49-F238E27FC236}">
                <a16:creationId xmlns:a16="http://schemas.microsoft.com/office/drawing/2014/main" id="{14987092-AB49-9EA0-72AC-41DE70BCBE6F}"/>
              </a:ext>
            </a:extLst>
          </p:cNvPr>
          <p:cNvPicPr>
            <a:picLocks noChangeAspect="1"/>
          </p:cNvPicPr>
          <p:nvPr/>
        </p:nvPicPr>
        <p:blipFill>
          <a:blip r:embed="rId37"/>
          <a:stretch>
            <a:fillRect/>
          </a:stretch>
        </p:blipFill>
        <p:spPr>
          <a:xfrm>
            <a:off x="7171928" y="5655494"/>
            <a:ext cx="722523" cy="184317"/>
          </a:xfrm>
          <a:prstGeom prst="rect">
            <a:avLst/>
          </a:prstGeom>
        </p:spPr>
      </p:pic>
      <p:pic>
        <p:nvPicPr>
          <p:cNvPr id="90" name="Picture 16" descr="Ramp Logo 2024 | Vector logo, Finance logo">
            <a:hlinkClick r:id="rId38"/>
            <a:extLst>
              <a:ext uri="{FF2B5EF4-FFF2-40B4-BE49-F238E27FC236}">
                <a16:creationId xmlns:a16="http://schemas.microsoft.com/office/drawing/2014/main" id="{7054E398-3C79-243D-5B7A-74E6DF77B63A}"/>
              </a:ext>
            </a:extLst>
          </p:cNvPr>
          <p:cNvPicPr>
            <a:picLocks noChangeAspect="1" noChangeArrowheads="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83315" y="5390936"/>
            <a:ext cx="934336" cy="24881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Gabb Wireless Announces $14 Million Series A">
            <a:hlinkClick r:id="rId40"/>
            <a:extLst>
              <a:ext uri="{FF2B5EF4-FFF2-40B4-BE49-F238E27FC236}">
                <a16:creationId xmlns:a16="http://schemas.microsoft.com/office/drawing/2014/main" id="{1426266D-C8A7-05BD-AE7C-5883A9607708}"/>
              </a:ext>
            </a:extLst>
          </p:cNvPr>
          <p:cNvPicPr>
            <a:picLocks noChangeAspect="1" noChangeArrowheads="1"/>
          </p:cNvPicPr>
          <p:nvPr/>
        </p:nvPicPr>
        <p:blipFill rotWithShape="1">
          <a:blip r:embed="rId41" cstate="screen">
            <a:extLst>
              <a:ext uri="{28A0092B-C50C-407E-A947-70E740481C1C}">
                <a14:useLocalDpi xmlns:a14="http://schemas.microsoft.com/office/drawing/2010/main"/>
              </a:ext>
            </a:extLst>
          </a:blip>
          <a:srcRect/>
          <a:stretch/>
        </p:blipFill>
        <p:spPr bwMode="auto">
          <a:xfrm>
            <a:off x="7832733" y="5896639"/>
            <a:ext cx="611077" cy="26161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hlinkClick r:id="rId42"/>
            <a:extLst>
              <a:ext uri="{FF2B5EF4-FFF2-40B4-BE49-F238E27FC236}">
                <a16:creationId xmlns:a16="http://schemas.microsoft.com/office/drawing/2014/main" id="{0351E136-6C8C-0E3F-D225-8FCCACFEE981}"/>
              </a:ext>
            </a:extLst>
          </p:cNvPr>
          <p:cNvPicPr>
            <a:picLocks noChangeAspect="1"/>
          </p:cNvPicPr>
          <p:nvPr/>
        </p:nvPicPr>
        <p:blipFill rotWithShape="1">
          <a:blip r:embed="rId43">
            <a:clrChange>
              <a:clrFrom>
                <a:srgbClr val="FFFFFF"/>
              </a:clrFrom>
              <a:clrTo>
                <a:srgbClr val="FFFFFF">
                  <a:alpha val="0"/>
                </a:srgbClr>
              </a:clrTo>
            </a:clrChange>
          </a:blip>
          <a:srcRect t="21031" b="20563"/>
          <a:stretch/>
        </p:blipFill>
        <p:spPr>
          <a:xfrm>
            <a:off x="9305650" y="5911210"/>
            <a:ext cx="826265" cy="252554"/>
          </a:xfrm>
          <a:prstGeom prst="rect">
            <a:avLst/>
          </a:prstGeom>
        </p:spPr>
      </p:pic>
      <p:pic>
        <p:nvPicPr>
          <p:cNvPr id="95" name="Picture 20" descr="Otter.ai Media Kit - Marketing Resources and Content">
            <a:hlinkClick r:id="rId44"/>
            <a:extLst>
              <a:ext uri="{FF2B5EF4-FFF2-40B4-BE49-F238E27FC236}">
                <a16:creationId xmlns:a16="http://schemas.microsoft.com/office/drawing/2014/main" id="{46802139-6532-6B06-7170-A7E2CA875035}"/>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1052415" y="5346764"/>
            <a:ext cx="702816" cy="5342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nos Travel Review [2024]: Luggages Worth the Hype?">
            <a:hlinkClick r:id="rId46"/>
            <a:extLst>
              <a:ext uri="{FF2B5EF4-FFF2-40B4-BE49-F238E27FC236}">
                <a16:creationId xmlns:a16="http://schemas.microsoft.com/office/drawing/2014/main" id="{EE862E46-7C62-06CF-2F64-A9709851AAB0}"/>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929774" y="5953993"/>
            <a:ext cx="747128" cy="12707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Ray-Ban Logo and symbol, meaning, history, PNG, brand">
            <a:hlinkClick r:id="rId48"/>
            <a:extLst>
              <a:ext uri="{FF2B5EF4-FFF2-40B4-BE49-F238E27FC236}">
                <a16:creationId xmlns:a16="http://schemas.microsoft.com/office/drawing/2014/main" id="{9B11F4CB-7B16-5FB9-FE17-66F58EC4B6EC}"/>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0256189" y="5366614"/>
            <a:ext cx="827693" cy="46557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0" descr="Poppi Logo - Leon Farmer">
            <a:hlinkClick r:id="rId50"/>
            <a:extLst>
              <a:ext uri="{FF2B5EF4-FFF2-40B4-BE49-F238E27FC236}">
                <a16:creationId xmlns:a16="http://schemas.microsoft.com/office/drawing/2014/main" id="{9B74864F-9631-5700-AD65-268EFA9972C5}"/>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0227361" y="5928225"/>
            <a:ext cx="634514" cy="22297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8">
            <a:hlinkClick r:id="rId52"/>
            <a:extLst>
              <a:ext uri="{FF2B5EF4-FFF2-40B4-BE49-F238E27FC236}">
                <a16:creationId xmlns:a16="http://schemas.microsoft.com/office/drawing/2014/main" id="{F396178B-B251-FA68-3D5E-03444AC1357E}"/>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9421324" y="5407213"/>
            <a:ext cx="787787" cy="2304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rly and Natural Hair Care Products | PATTERN Beauty – Pattern Beauty">
            <a:hlinkClick r:id="rId54"/>
            <a:extLst>
              <a:ext uri="{FF2B5EF4-FFF2-40B4-BE49-F238E27FC236}">
                <a16:creationId xmlns:a16="http://schemas.microsoft.com/office/drawing/2014/main" id="{C2CB68EF-47CB-86EE-35A9-E628FB432CF6}"/>
              </a:ext>
            </a:extLst>
          </p:cNvPr>
          <p:cNvPicPr>
            <a:picLocks noChangeAspect="1" noChangeArrowheads="1"/>
          </p:cNvPicPr>
          <p:nvPr/>
        </p:nvPicPr>
        <p:blipFill rotWithShape="1">
          <a:blip r:embed="rId55">
            <a:clrChange>
              <a:clrFrom>
                <a:srgbClr val="FFFFFF"/>
              </a:clrFrom>
              <a:clrTo>
                <a:srgbClr val="FFFFFF">
                  <a:alpha val="0"/>
                </a:srgbClr>
              </a:clrTo>
            </a:clrChange>
            <a:extLst>
              <a:ext uri="{28A0092B-C50C-407E-A947-70E740481C1C}">
                <a14:useLocalDpi xmlns:a14="http://schemas.microsoft.com/office/drawing/2010/main" val="0"/>
              </a:ext>
            </a:extLst>
          </a:blip>
          <a:srcRect t="31236" b="30161"/>
          <a:stretch/>
        </p:blipFill>
        <p:spPr bwMode="auto">
          <a:xfrm>
            <a:off x="9316463" y="5662535"/>
            <a:ext cx="1052843" cy="21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61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omen looking at a tablet&#10;&#10;Description automatically generated">
            <a:extLst>
              <a:ext uri="{FF2B5EF4-FFF2-40B4-BE49-F238E27FC236}">
                <a16:creationId xmlns:a16="http://schemas.microsoft.com/office/drawing/2014/main" id="{D882A5A8-C4A3-3BA6-9350-9C439568B4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81832"/>
            <a:ext cx="5344352" cy="5187318"/>
          </a:xfrm>
          <a:prstGeom prst="rect">
            <a:avLst/>
          </a:prstGeom>
        </p:spPr>
      </p:pic>
      <p:sp>
        <p:nvSpPr>
          <p:cNvPr id="7" name="Rectangle 6">
            <a:extLst>
              <a:ext uri="{FF2B5EF4-FFF2-40B4-BE49-F238E27FC236}">
                <a16:creationId xmlns:a16="http://schemas.microsoft.com/office/drawing/2014/main" id="{81697415-FDF0-F1F1-3CC8-DE11D1025938}"/>
              </a:ext>
            </a:extLst>
          </p:cNvPr>
          <p:cNvSpPr>
            <a:spLocks/>
          </p:cNvSpPr>
          <p:nvPr/>
        </p:nvSpPr>
        <p:spPr>
          <a:xfrm>
            <a:off x="5344356" y="1696163"/>
            <a:ext cx="6847644"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810257" y="489510"/>
            <a:ext cx="1138174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The initial success of a TV campaign prompts new advertisers to boost their investments and battle for additional category market share</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BEA36052-F2AD-CD8A-4ABB-55EF73D61DAC}"/>
              </a:ext>
            </a:extLst>
          </p:cNvPr>
          <p:cNvSpPr txBox="1"/>
          <p:nvPr/>
        </p:nvSpPr>
        <p:spPr>
          <a:xfrm>
            <a:off x="5344354" y="1745626"/>
            <a:ext cx="6847644" cy="677108"/>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400">
                <a:latin typeface="Helvetica" panose="020B0604020202020204" pitchFamily="34" charset="0"/>
                <a:cs typeface="Helvetica" panose="020B0604020202020204" pitchFamily="34" charset="0"/>
              </a:rPr>
              <a:t>FY</a:t>
            </a: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‘23 New Advertisers Average National TV Spend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Launch Month vs. Post-Launch </a:t>
            </a:r>
            <a:b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graphicFrame>
        <p:nvGraphicFramePr>
          <p:cNvPr id="21" name="Chart 20">
            <a:extLst>
              <a:ext uri="{FF2B5EF4-FFF2-40B4-BE49-F238E27FC236}">
                <a16:creationId xmlns:a16="http://schemas.microsoft.com/office/drawing/2014/main" id="{B196851F-FA1C-28D0-8391-40B4395F677F}"/>
              </a:ext>
            </a:extLst>
          </p:cNvPr>
          <p:cNvGraphicFramePr/>
          <p:nvPr>
            <p:extLst>
              <p:ext uri="{D42A27DB-BD31-4B8C-83A1-F6EECF244321}">
                <p14:modId xmlns:p14="http://schemas.microsoft.com/office/powerpoint/2010/main" val="820853130"/>
              </p:ext>
            </p:extLst>
          </p:nvPr>
        </p:nvGraphicFramePr>
        <p:xfrm>
          <a:off x="5907170" y="2388946"/>
          <a:ext cx="5592933" cy="3077223"/>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1F3F06C8-B600-20A4-4011-6273B24089E6}"/>
              </a:ext>
            </a:extLst>
          </p:cNvPr>
          <p:cNvSpPr txBox="1"/>
          <p:nvPr/>
        </p:nvSpPr>
        <p:spPr>
          <a:xfrm>
            <a:off x="6383342" y="5403593"/>
            <a:ext cx="2035711" cy="24622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(Average Advertiser)</a:t>
            </a:r>
          </a:p>
        </p:txBody>
      </p:sp>
      <p:sp>
        <p:nvSpPr>
          <p:cNvPr id="24" name="TextBox 23">
            <a:extLst>
              <a:ext uri="{FF2B5EF4-FFF2-40B4-BE49-F238E27FC236}">
                <a16:creationId xmlns:a16="http://schemas.microsoft.com/office/drawing/2014/main" id="{FAC87E9A-DB1C-B3B3-EA2B-F670ED0A9C0C}"/>
              </a:ext>
            </a:extLst>
          </p:cNvPr>
          <p:cNvSpPr txBox="1"/>
          <p:nvPr/>
        </p:nvSpPr>
        <p:spPr>
          <a:xfrm>
            <a:off x="9073893" y="5403593"/>
            <a:ext cx="2035711" cy="24622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Average)</a:t>
            </a:r>
          </a:p>
        </p:txBody>
      </p:sp>
      <p:sp>
        <p:nvSpPr>
          <p:cNvPr id="25" name="Rectangle: Rounded Corners 24">
            <a:extLst>
              <a:ext uri="{FF2B5EF4-FFF2-40B4-BE49-F238E27FC236}">
                <a16:creationId xmlns:a16="http://schemas.microsoft.com/office/drawing/2014/main" id="{845FEED4-6A19-2253-C166-886C3BD75C9E}"/>
              </a:ext>
            </a:extLst>
          </p:cNvPr>
          <p:cNvSpPr/>
          <p:nvPr/>
        </p:nvSpPr>
        <p:spPr>
          <a:xfrm>
            <a:off x="10830970" y="2543677"/>
            <a:ext cx="1112203" cy="436495"/>
          </a:xfrm>
          <a:prstGeom prst="roundRect">
            <a:avLst/>
          </a:prstGeom>
          <a:solidFill>
            <a:srgbClr val="66C5AD"/>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t>
            </a:r>
            <a:r>
              <a:rPr lang="en-US" sz="2400" b="1">
                <a:solidFill>
                  <a:prstClr val="white"/>
                </a:solidFill>
                <a:latin typeface="Helvetica" panose="020B0604020202020204" pitchFamily="34" charset="0"/>
                <a:cs typeface="Helvetica" panose="020B0604020202020204" pitchFamily="34" charset="0"/>
              </a:rPr>
              <a:t>37</a:t>
            </a:r>
            <a:r>
              <a:rPr kumimoji="0" lang="en-US"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a:t>
            </a:r>
          </a:p>
        </p:txBody>
      </p:sp>
      <p:cxnSp>
        <p:nvCxnSpPr>
          <p:cNvPr id="6" name="Straight Connector 5">
            <a:extLst>
              <a:ext uri="{FF2B5EF4-FFF2-40B4-BE49-F238E27FC236}">
                <a16:creationId xmlns:a16="http://schemas.microsoft.com/office/drawing/2014/main" id="{137D18BA-9ED2-A8E5-F0BB-1469CE3011CF}"/>
              </a:ext>
            </a:extLst>
          </p:cNvPr>
          <p:cNvCxnSpPr>
            <a:cxnSpLocks/>
          </p:cNvCxnSpPr>
          <p:nvPr/>
        </p:nvCxnSpPr>
        <p:spPr>
          <a:xfrm>
            <a:off x="803478"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69CC2EB-6331-8832-92EB-CE312C387E14}"/>
              </a:ext>
            </a:extLst>
          </p:cNvPr>
          <p:cNvSpPr txBox="1"/>
          <p:nvPr/>
        </p:nvSpPr>
        <p:spPr>
          <a:xfrm>
            <a:off x="49827" y="528299"/>
            <a:ext cx="760429"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13</a:t>
            </a:r>
          </a:p>
        </p:txBody>
      </p:sp>
      <p:sp>
        <p:nvSpPr>
          <p:cNvPr id="10" name="TextBox 9">
            <a:extLst>
              <a:ext uri="{FF2B5EF4-FFF2-40B4-BE49-F238E27FC236}">
                <a16:creationId xmlns:a16="http://schemas.microsoft.com/office/drawing/2014/main" id="{96D72E0B-2CAA-59C8-C47A-4B251709B0B9}"/>
              </a:ext>
            </a:extLst>
          </p:cNvPr>
          <p:cNvSpPr txBox="1"/>
          <p:nvPr/>
        </p:nvSpPr>
        <p:spPr>
          <a:xfrm>
            <a:off x="5344354" y="6179852"/>
            <a:ext cx="6771076" cy="350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2/7/24, 1/1/23-12/31/23</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F8AB51E4-649B-C2F5-8F7D-66B65ED1C0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914BDBBA-CC9B-1BA5-B083-D4C3DF59694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BF4D0764-9C9C-1076-EA48-8EAFE9AB72C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9" name="Rectangle: Rounded Corners 8">
            <a:extLst>
              <a:ext uri="{FF2B5EF4-FFF2-40B4-BE49-F238E27FC236}">
                <a16:creationId xmlns:a16="http://schemas.microsoft.com/office/drawing/2014/main" id="{35816844-FFF3-AC96-A301-41615A539085}"/>
              </a:ext>
            </a:extLst>
          </p:cNvPr>
          <p:cNvSpPr/>
          <p:nvPr/>
        </p:nvSpPr>
        <p:spPr>
          <a:xfrm>
            <a:off x="5680804" y="5696206"/>
            <a:ext cx="6098176" cy="401181"/>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a:solidFill>
                  <a:srgbClr val="1F1A62"/>
                </a:solidFill>
                <a:latin typeface="Helvetica" panose="020B0403020202020204" pitchFamily="34" charset="0"/>
              </a:rPr>
              <a:t>To gauge how advertisers perceived the impact of their TV campaigns, we compared the average investment across brands during the first month of their campaigns with the average investment for the months that followed.</a:t>
            </a:r>
          </a:p>
        </p:txBody>
      </p:sp>
    </p:spTree>
    <p:extLst>
      <p:ext uri="{BB962C8B-B14F-4D97-AF65-F5344CB8AC3E}">
        <p14:creationId xmlns:p14="http://schemas.microsoft.com/office/powerpoint/2010/main" val="97833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DE656E-43AE-F07F-3D2A-7530CC2B9D65}"/>
              </a:ext>
            </a:extLst>
          </p:cNvPr>
          <p:cNvSpPr>
            <a:spLocks/>
          </p:cNvSpPr>
          <p:nvPr/>
        </p:nvSpPr>
        <p:spPr>
          <a:xfrm>
            <a:off x="-23178"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hart 6">
            <a:extLst>
              <a:ext uri="{FF2B5EF4-FFF2-40B4-BE49-F238E27FC236}">
                <a16:creationId xmlns:a16="http://schemas.microsoft.com/office/drawing/2014/main" id="{C9F07C12-511D-46BD-12FF-9545AED1279E}"/>
              </a:ext>
            </a:extLst>
          </p:cNvPr>
          <p:cNvGraphicFramePr/>
          <p:nvPr>
            <p:extLst>
              <p:ext uri="{D42A27DB-BD31-4B8C-83A1-F6EECF244321}">
                <p14:modId xmlns:p14="http://schemas.microsoft.com/office/powerpoint/2010/main" val="3471988140"/>
              </p:ext>
            </p:extLst>
          </p:nvPr>
        </p:nvGraphicFramePr>
        <p:xfrm>
          <a:off x="93073" y="2280974"/>
          <a:ext cx="6031688" cy="386254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59FFCDBE-264F-BC7C-EE05-A4A792C60BDB}"/>
              </a:ext>
            </a:extLst>
          </p:cNvPr>
          <p:cNvSpPr txBox="1"/>
          <p:nvPr/>
        </p:nvSpPr>
        <p:spPr>
          <a:xfrm>
            <a:off x="89600" y="1755020"/>
            <a:ext cx="120038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2023 New National TV Advertisers</a:t>
            </a:r>
          </a:p>
        </p:txBody>
      </p:sp>
      <p:graphicFrame>
        <p:nvGraphicFramePr>
          <p:cNvPr id="10" name="Chart 9">
            <a:extLst>
              <a:ext uri="{FF2B5EF4-FFF2-40B4-BE49-F238E27FC236}">
                <a16:creationId xmlns:a16="http://schemas.microsoft.com/office/drawing/2014/main" id="{44B8090A-1C31-E753-081D-74DA76B4083A}"/>
              </a:ext>
            </a:extLst>
          </p:cNvPr>
          <p:cNvGraphicFramePr/>
          <p:nvPr>
            <p:extLst>
              <p:ext uri="{D42A27DB-BD31-4B8C-83A1-F6EECF244321}">
                <p14:modId xmlns:p14="http://schemas.microsoft.com/office/powerpoint/2010/main" val="712872359"/>
              </p:ext>
            </p:extLst>
          </p:nvPr>
        </p:nvGraphicFramePr>
        <p:xfrm>
          <a:off x="6083742" y="2280974"/>
          <a:ext cx="6031688" cy="3862544"/>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F0FCE186-994F-FAF0-26F6-4A34AC268A6E}"/>
              </a:ext>
            </a:extLst>
          </p:cNvPr>
          <p:cNvCxnSpPr>
            <a:cxnSpLocks/>
          </p:cNvCxnSpPr>
          <p:nvPr/>
        </p:nvCxnSpPr>
        <p:spPr>
          <a:xfrm flipH="1">
            <a:off x="6083742" y="2319612"/>
            <a:ext cx="11553" cy="3823906"/>
          </a:xfrm>
          <a:prstGeom prst="line">
            <a:avLst/>
          </a:prstGeom>
          <a:ln w="9525">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667DBF-BCC7-DAD0-3735-BAC78E349102}"/>
              </a:ext>
            </a:extLst>
          </p:cNvPr>
          <p:cNvSpPr txBox="1"/>
          <p:nvPr/>
        </p:nvSpPr>
        <p:spPr>
          <a:xfrm>
            <a:off x="270514" y="2351828"/>
            <a:ext cx="5569757"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of Brands</a:t>
            </a:r>
          </a:p>
        </p:txBody>
      </p:sp>
      <p:sp>
        <p:nvSpPr>
          <p:cNvPr id="15" name="TextBox 14">
            <a:extLst>
              <a:ext uri="{FF2B5EF4-FFF2-40B4-BE49-F238E27FC236}">
                <a16:creationId xmlns:a16="http://schemas.microsoft.com/office/drawing/2014/main" id="{CCE72783-4311-B7E2-F1F9-E437E80A6527}"/>
              </a:ext>
            </a:extLst>
          </p:cNvPr>
          <p:cNvSpPr txBox="1"/>
          <p:nvPr/>
        </p:nvSpPr>
        <p:spPr>
          <a:xfrm>
            <a:off x="6302202" y="2318091"/>
            <a:ext cx="5569757" cy="307777"/>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Total Spend ($$$)</a:t>
            </a:r>
          </a:p>
        </p:txBody>
      </p:sp>
      <p:sp>
        <p:nvSpPr>
          <p:cNvPr id="4" name="Rectangle 3">
            <a:extLst>
              <a:ext uri="{FF2B5EF4-FFF2-40B4-BE49-F238E27FC236}">
                <a16:creationId xmlns:a16="http://schemas.microsoft.com/office/drawing/2014/main" id="{1BF894CE-5EB9-4BB3-F6C7-477E37F6A6AA}"/>
              </a:ext>
            </a:extLst>
          </p:cNvPr>
          <p:cNvSpPr/>
          <p:nvPr/>
        </p:nvSpPr>
        <p:spPr>
          <a:xfrm>
            <a:off x="884583" y="489510"/>
            <a:ext cx="111318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anose="020B0604020202020204" pitchFamily="34" charset="0"/>
                <a:ea typeface="Calibri" panose="020F0502020204030204" pitchFamily="34" charset="0"/>
              </a:rPr>
              <a:t>A huge</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 opportunity exists for new advertisers to engage high-growth audiences by including Spanish-Language TV nets within their buys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cxnSp>
        <p:nvCxnSpPr>
          <p:cNvPr id="6" name="Straight Connector 5">
            <a:extLst>
              <a:ext uri="{FF2B5EF4-FFF2-40B4-BE49-F238E27FC236}">
                <a16:creationId xmlns:a16="http://schemas.microsoft.com/office/drawing/2014/main" id="{137D18BA-9ED2-A8E5-F0BB-1469CE3011CF}"/>
              </a:ext>
            </a:extLst>
          </p:cNvPr>
          <p:cNvCxnSpPr>
            <a:cxnSpLocks/>
          </p:cNvCxnSpPr>
          <p:nvPr/>
        </p:nvCxnSpPr>
        <p:spPr>
          <a:xfrm>
            <a:off x="803478"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69CC2EB-6331-8832-92EB-CE312C387E14}"/>
              </a:ext>
            </a:extLst>
          </p:cNvPr>
          <p:cNvSpPr txBox="1"/>
          <p:nvPr/>
        </p:nvSpPr>
        <p:spPr>
          <a:xfrm>
            <a:off x="49827" y="528299"/>
            <a:ext cx="760429"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14</a:t>
            </a:r>
          </a:p>
        </p:txBody>
      </p:sp>
      <p:pic>
        <p:nvPicPr>
          <p:cNvPr id="3" name="Picture 2">
            <a:extLst>
              <a:ext uri="{FF2B5EF4-FFF2-40B4-BE49-F238E27FC236}">
                <a16:creationId xmlns:a16="http://schemas.microsoft.com/office/drawing/2014/main" id="{F8AB51E4-649B-C2F5-8F7D-66B65ED1C0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914BDBBA-CC9B-1BA5-B083-D4C3DF59694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BF4D0764-9C9C-1076-EA48-8EAFE9AB72C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6" name="TextBox 15">
            <a:extLst>
              <a:ext uri="{FF2B5EF4-FFF2-40B4-BE49-F238E27FC236}">
                <a16:creationId xmlns:a16="http://schemas.microsoft.com/office/drawing/2014/main" id="{9E6B0AFE-996A-2316-1363-14080FA1C003}"/>
              </a:ext>
            </a:extLst>
          </p:cNvPr>
          <p:cNvSpPr txBox="1"/>
          <p:nvPr/>
        </p:nvSpPr>
        <p:spPr>
          <a:xfrm>
            <a:off x="438624" y="6314515"/>
            <a:ext cx="116768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2/7/24, 1/1/23-12/31/23</a:t>
            </a:r>
            <a:r>
              <a:rPr kumimoji="0" lang="en-US" sz="8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cxnSp>
        <p:nvCxnSpPr>
          <p:cNvPr id="17" name="Straight Connector 16">
            <a:extLst>
              <a:ext uri="{FF2B5EF4-FFF2-40B4-BE49-F238E27FC236}">
                <a16:creationId xmlns:a16="http://schemas.microsoft.com/office/drawing/2014/main" id="{0B77C39E-D952-B974-50ED-A79F22EA76E5}"/>
              </a:ext>
            </a:extLst>
          </p:cNvPr>
          <p:cNvCxnSpPr>
            <a:cxnSpLocks/>
          </p:cNvCxnSpPr>
          <p:nvPr/>
        </p:nvCxnSpPr>
        <p:spPr>
          <a:xfrm flipH="1">
            <a:off x="9413688" y="2694768"/>
            <a:ext cx="574082"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596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F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A39A48-CF02-486A-A1C8-5B7F474562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F40A9B9E-2825-454E-BAD5-4E36900F097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525E47FD-01F0-4589-AF01-2F07D8425B8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Rectangle 3">
            <a:extLst>
              <a:ext uri="{FF2B5EF4-FFF2-40B4-BE49-F238E27FC236}">
                <a16:creationId xmlns:a16="http://schemas.microsoft.com/office/drawing/2014/main" id="{599F37F8-23C8-4F00-744C-0F49243DF72B}"/>
              </a:ext>
            </a:extLst>
          </p:cNvPr>
          <p:cNvSpPr/>
          <p:nvPr/>
        </p:nvSpPr>
        <p:spPr>
          <a:xfrm>
            <a:off x="142642" y="291319"/>
            <a:ext cx="1185237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Interested in getting the full new TV advertisers’ list, complete with total TV spending and hyperlinks to each of their websites?</a:t>
            </a:r>
          </a:p>
        </p:txBody>
      </p:sp>
      <p:pic>
        <p:nvPicPr>
          <p:cNvPr id="7" name="Picture 6" descr="A blurry image of a screen&#10;&#10;Description automatically generated">
            <a:hlinkClick r:id="rId4"/>
            <a:extLst>
              <a:ext uri="{FF2B5EF4-FFF2-40B4-BE49-F238E27FC236}">
                <a16:creationId xmlns:a16="http://schemas.microsoft.com/office/drawing/2014/main" id="{CF9EEEF9-9B01-DAD8-E5C4-C23B15FAA487}"/>
              </a:ext>
            </a:extLst>
          </p:cNvPr>
          <p:cNvPicPr>
            <a:picLocks noChangeAspect="1"/>
          </p:cNvPicPr>
          <p:nvPr/>
        </p:nvPicPr>
        <p:blipFill>
          <a:blip r:embed="rId5"/>
          <a:stretch>
            <a:fillRect/>
          </a:stretch>
        </p:blipFill>
        <p:spPr>
          <a:xfrm>
            <a:off x="1960696" y="1641060"/>
            <a:ext cx="7971647" cy="4488708"/>
          </a:xfrm>
          <a:prstGeom prst="rect">
            <a:avLst/>
          </a:prstGeom>
          <a:ln w="28575">
            <a:solidFill>
              <a:srgbClr val="ED3C8D"/>
            </a:solidFill>
          </a:ln>
        </p:spPr>
      </p:pic>
      <p:sp>
        <p:nvSpPr>
          <p:cNvPr id="8" name="Rectangle: Beveled 7">
            <a:hlinkClick r:id="rId6"/>
            <a:extLst>
              <a:ext uri="{FF2B5EF4-FFF2-40B4-BE49-F238E27FC236}">
                <a16:creationId xmlns:a16="http://schemas.microsoft.com/office/drawing/2014/main" id="{C4F15DCD-0FD6-B336-7FD1-6379EF9770D7}"/>
              </a:ext>
            </a:extLst>
          </p:cNvPr>
          <p:cNvSpPr/>
          <p:nvPr/>
        </p:nvSpPr>
        <p:spPr>
          <a:xfrm>
            <a:off x="654672" y="3319311"/>
            <a:ext cx="10583694" cy="892552"/>
          </a:xfrm>
          <a:prstGeom prst="bevel">
            <a:avLst/>
          </a:prstGeom>
          <a:solidFill>
            <a:srgbClr val="FFE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Click this button</a:t>
            </a:r>
            <a:r>
              <a:rPr kumimoji="0" lang="en-US" sz="36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rPr>
              <a:t> </a:t>
            </a:r>
            <a:r>
              <a:rPr kumimoji="0" lang="en-US" sz="3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to download the list!</a:t>
            </a:r>
            <a:endParaRPr kumimoji="0" lang="en-US" sz="3600"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087690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4" name="Rectangle 3">
            <a:extLst>
              <a:ext uri="{FF2B5EF4-FFF2-40B4-BE49-F238E27FC236}">
                <a16:creationId xmlns:a16="http://schemas.microsoft.com/office/drawing/2014/main" id="{CE637AEF-3A78-907D-7FAE-073955E8C524}"/>
              </a:ext>
            </a:extLst>
          </p:cNvPr>
          <p:cNvSpPr/>
          <p:nvPr/>
        </p:nvSpPr>
        <p:spPr>
          <a:xfrm>
            <a:off x="379965" y="2851550"/>
            <a:ext cx="53064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Key Marketer Takeaways</a:t>
            </a:r>
          </a:p>
        </p:txBody>
      </p:sp>
      <p:pic>
        <p:nvPicPr>
          <p:cNvPr id="5" name="Picture 4">
            <a:extLst>
              <a:ext uri="{FF2B5EF4-FFF2-40B4-BE49-F238E27FC236}">
                <a16:creationId xmlns:a16="http://schemas.microsoft.com/office/drawing/2014/main" id="{908D4A11-84B4-C092-5F7B-B148EAB3F4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0F05C401-BFE7-704A-63B9-2B1405914AF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FD5A1B5-5310-214D-95C4-58BEAF0D295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TextBox 10">
            <a:extLst>
              <a:ext uri="{FF2B5EF4-FFF2-40B4-BE49-F238E27FC236}">
                <a16:creationId xmlns:a16="http://schemas.microsoft.com/office/drawing/2014/main" id="{8E750D6E-2681-2D9A-DC8B-A35A1E102D39}"/>
              </a:ext>
            </a:extLst>
          </p:cNvPr>
          <p:cNvSpPr txBox="1"/>
          <p:nvPr/>
        </p:nvSpPr>
        <p:spPr>
          <a:xfrm>
            <a:off x="6198456" y="1251080"/>
            <a:ext cx="5728501"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While the economy has been marked by an extended period of uncertainty, consumer optimism began to </a:t>
            </a:r>
            <a:r>
              <a:rPr lang="en-US" sz="1600">
                <a:solidFill>
                  <a:srgbClr val="1B1464"/>
                </a:solidFill>
                <a:latin typeface="Helvetica" panose="020B0604020202020204" pitchFamily="34" charset="0"/>
              </a:rPr>
              <a:t>increase towards the end of the year as inflation rates decreased and disposable income grew</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400">
              <a:solidFill>
                <a:srgbClr val="1B1464"/>
              </a:solidFill>
              <a:latin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600">
                <a:solidFill>
                  <a:srgbClr val="1B1464"/>
                </a:solidFill>
                <a:latin typeface="Helvetica" panose="020B0604020202020204" pitchFamily="34" charset="0"/>
              </a:rPr>
              <a:t>Throughout periods of economic uncertainty and growing consumer optimism, new advertisers have constantly entered the TV marketplace </a:t>
            </a: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to increase </a:t>
            </a:r>
            <a:r>
              <a:rPr lang="en-US" sz="1600">
                <a:solidFill>
                  <a:srgbClr val="1B1464"/>
                </a:solidFill>
                <a:latin typeface="Helvetica" panose="020B0604020202020204" pitchFamily="34" charset="0"/>
              </a:rPr>
              <a:t>brand </a:t>
            </a: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visibility, establish credibility and enhance profitability</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Data-driven TV and advanced targeting solutions affords advertisers the flexibility to employ different strategies based on their KPIs - from experimental ‘test and learn’ campaigns to large buys aimed at achieving mass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400">
              <a:solidFill>
                <a:srgbClr val="1B1464"/>
              </a:solidFill>
              <a:latin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Diverse-targeted media, like Spanish Language TV, represents an opportunity for new advertisers to engage highly desirable and growing audience segments</a:t>
            </a:r>
          </a:p>
        </p:txBody>
      </p:sp>
    </p:spTree>
    <p:extLst>
      <p:ext uri="{BB962C8B-B14F-4D97-AF65-F5344CB8AC3E}">
        <p14:creationId xmlns:p14="http://schemas.microsoft.com/office/powerpoint/2010/main" val="973972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sign in front of a window&#10;&#10;Description automatically generated">
            <a:extLst>
              <a:ext uri="{FF2B5EF4-FFF2-40B4-BE49-F238E27FC236}">
                <a16:creationId xmlns:a16="http://schemas.microsoft.com/office/drawing/2014/main" id="{9A56386C-C46D-8501-0945-49DA3ABB38ED}"/>
              </a:ext>
            </a:extLst>
          </p:cNvPr>
          <p:cNvPicPr>
            <a:picLocks noChangeAspect="1"/>
          </p:cNvPicPr>
          <p:nvPr/>
        </p:nvPicPr>
        <p:blipFill rotWithShape="1">
          <a:blip r:embed="rId2"/>
          <a:srcRect t="7496"/>
          <a:stretch/>
        </p:blipFill>
        <p:spPr>
          <a:xfrm>
            <a:off x="0" y="0"/>
            <a:ext cx="4941578" cy="6858000"/>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235" y="0"/>
            <a:ext cx="1616764" cy="941439"/>
          </a:xfrm>
          <a:prstGeom prst="rect">
            <a:avLst/>
          </a:prstGeom>
        </p:spPr>
      </p:pic>
      <p:sp>
        <p:nvSpPr>
          <p:cNvPr id="3" name="TextBox 2">
            <a:extLst>
              <a:ext uri="{FF2B5EF4-FFF2-40B4-BE49-F238E27FC236}">
                <a16:creationId xmlns:a16="http://schemas.microsoft.com/office/drawing/2014/main" id="{622A2013-09D5-22BE-0227-864F3B519CC3}"/>
              </a:ext>
            </a:extLst>
          </p:cNvPr>
          <p:cNvSpPr txBox="1"/>
          <p:nvPr/>
        </p:nvSpPr>
        <p:spPr>
          <a:xfrm>
            <a:off x="4963098" y="239071"/>
            <a:ext cx="650666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2023 marked the highest TV investment by new advertisers since we began this analysis five years ago</a:t>
            </a:r>
          </a:p>
        </p:txBody>
      </p:sp>
      <p:sp>
        <p:nvSpPr>
          <p:cNvPr id="4" name="TextBox 3">
            <a:extLst>
              <a:ext uri="{FF2B5EF4-FFF2-40B4-BE49-F238E27FC236}">
                <a16:creationId xmlns:a16="http://schemas.microsoft.com/office/drawing/2014/main" id="{266BE989-FC87-6742-2706-6F3C1333D0C1}"/>
              </a:ext>
            </a:extLst>
          </p:cNvPr>
          <p:cNvSpPr txBox="1"/>
          <p:nvPr/>
        </p:nvSpPr>
        <p:spPr>
          <a:xfrm>
            <a:off x="4989731" y="1715750"/>
            <a:ext cx="7046555"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Although </a:t>
            </a:r>
            <a:r>
              <a:rPr lang="en-US" sz="1600">
                <a:solidFill>
                  <a:srgbClr val="1B1464"/>
                </a:solidFill>
                <a:latin typeface="Helvetica" panose="020B0604020202020204" pitchFamily="2" charset="0"/>
                <a:ea typeface="Calibri" panose="020F0502020204030204" pitchFamily="34" charset="0"/>
                <a:cs typeface="Calibri" panose="020F0502020204030204" pitchFamily="34" charset="0"/>
              </a:rPr>
              <a:t>economic uncertainty among consumers continued through 2023, optimism began to improve towards the end of the year as inflation rates declined and spending grew.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Throughout this period, the national TV marketplace was resilient with a continual influx of new entrants. </a:t>
            </a:r>
            <a:r>
              <a:rPr kumimoji="0" lang="en-US" sz="160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Surpassing investment from each of the last five years, t</a:t>
            </a: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his </a:t>
            </a:r>
            <a:r>
              <a:rPr kumimoji="0" lang="en-US" sz="160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analysis underscores the </a:t>
            </a:r>
            <a:r>
              <a:rPr kumimoji="0" lang="en-US" sz="1600" b="1"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renewed focus by many advertisers and categories on brand-building strategies to grow their business</a:t>
            </a:r>
            <a:r>
              <a:rPr lang="en-US" sz="1600">
                <a:solidFill>
                  <a:srgbClr val="1B1464"/>
                </a:solidFill>
                <a:latin typeface="Helvetica" panose="020B0604020202020204" pitchFamily="2" charset="0"/>
                <a:ea typeface="Calibri" panose="020F0502020204030204" pitchFamily="34" charset="0"/>
                <a:cs typeface="Calibri" panose="020F0502020204030204" pitchFamily="34" charset="0"/>
              </a:rPr>
              <a:t>, especially through premium video – both TV and streaming.</a:t>
            </a:r>
            <a:endPar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Why are new advertisers turning to premium video, like TV? </a:t>
            </a:r>
            <a:br>
              <a:rPr kumimoji="0" lang="en-US" sz="1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br>
            <a:r>
              <a:rPr lang="en-US" sz="1600">
                <a:solidFill>
                  <a:srgbClr val="1B1464"/>
                </a:solidFill>
                <a:latin typeface="Helvetica" panose="020B0604020202020204" pitchFamily="2" charset="0"/>
                <a:cs typeface="Calibri" panose="020F0502020204030204" pitchFamily="34" charset="0"/>
              </a:rPr>
              <a:t>TV - and it’s advanced, data-driven targeting capabilities – </a:t>
            </a:r>
            <a:r>
              <a:rPr lang="en-US" sz="1600" b="1">
                <a:solidFill>
                  <a:srgbClr val="1B1464"/>
                </a:solidFill>
                <a:latin typeface="Helvetica" panose="020B0604020202020204" pitchFamily="2" charset="0"/>
                <a:cs typeface="Calibri" panose="020F0502020204030204" pitchFamily="34" charset="0"/>
              </a:rPr>
              <a:t>builds brands while powering performance that delivers business results</a:t>
            </a:r>
            <a:r>
              <a:rPr lang="en-US" sz="1600">
                <a:solidFill>
                  <a:srgbClr val="1B1464"/>
                </a:solidFill>
                <a:latin typeface="Helvetica" panose="020B0604020202020204" pitchFamily="2" charset="0"/>
                <a:cs typeface="Calibri" panose="020F0502020204030204" pitchFamily="34" charset="0"/>
              </a:rPr>
              <a:t>. From marketers’ own words, they are launching new TV campaigns to improve brand awareness, build relevancy and ignite consumer excitement while driving growth and profitability.</a:t>
            </a:r>
            <a:endPar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350C91D-4267-B7D8-C0F3-8C26E27BC7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674050FB-3DDF-A83E-8182-CA2A03B38B5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43B06D02-867E-0DFA-0B71-A4D5FAA953B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377839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hlinkClick r:id="rId2"/>
            <a:extLst>
              <a:ext uri="{FF2B5EF4-FFF2-40B4-BE49-F238E27FC236}">
                <a16:creationId xmlns:a16="http://schemas.microsoft.com/office/drawing/2014/main" id="{F0C764D2-D165-9C1D-7F58-AE4C95CA9836}"/>
              </a:ext>
            </a:extLst>
          </p:cNvPr>
          <p:cNvSpPr txBox="1"/>
          <p:nvPr/>
        </p:nvSpPr>
        <p:spPr>
          <a:xfrm>
            <a:off x="6453397" y="3627922"/>
            <a:ext cx="254831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Advertising, Accelerated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 Update on 15 Streaming Trends That Are Impacting Marketing Plans</a:t>
            </a:r>
          </a:p>
        </p:txBody>
      </p:sp>
      <p:pic>
        <p:nvPicPr>
          <p:cNvPr id="5" name="Picture 4">
            <a:hlinkClick r:id="rId2"/>
            <a:extLst>
              <a:ext uri="{FF2B5EF4-FFF2-40B4-BE49-F238E27FC236}">
                <a16:creationId xmlns:a16="http://schemas.microsoft.com/office/drawing/2014/main" id="{AC1258E1-3363-9ABF-8E88-1B7FF9CBEE91}"/>
              </a:ext>
            </a:extLst>
          </p:cNvPr>
          <p:cNvPicPr>
            <a:picLocks noChangeAspect="1"/>
          </p:cNvPicPr>
          <p:nvPr/>
        </p:nvPicPr>
        <p:blipFill>
          <a:blip r:embed="rId3"/>
          <a:srcRect/>
          <a:stretch/>
        </p:blipFill>
        <p:spPr>
          <a:xfrm>
            <a:off x="6756281" y="2538183"/>
            <a:ext cx="1942542" cy="109267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23" name="Picture 22">
            <a:hlinkClick r:id="rId5"/>
            <a:extLst>
              <a:ext uri="{FF2B5EF4-FFF2-40B4-BE49-F238E27FC236}">
                <a16:creationId xmlns:a16="http://schemas.microsoft.com/office/drawing/2014/main" id="{D2EFA4A7-DD52-5830-80A6-456BD3B2D7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6281" y="669444"/>
            <a:ext cx="1942542" cy="109268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33B3C66-BB54-4899-9837-0457B0BFA117}"/>
              </a:ext>
            </a:extLst>
          </p:cNvPr>
          <p:cNvSpPr/>
          <p:nvPr/>
        </p:nvSpPr>
        <p:spPr>
          <a:xfrm>
            <a:off x="6303174" y="6068144"/>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7"/>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53" name="Rectangle 52">
            <a:extLst>
              <a:ext uri="{FF2B5EF4-FFF2-40B4-BE49-F238E27FC236}">
                <a16:creationId xmlns:a16="http://schemas.microsoft.com/office/drawing/2014/main" id="{C2B422BA-B563-997E-7AF1-1A4C8656C115}"/>
              </a:ext>
            </a:extLst>
          </p:cNvPr>
          <p:cNvSpPr/>
          <p:nvPr/>
        </p:nvSpPr>
        <p:spPr>
          <a:xfrm>
            <a:off x="155150" y="2751672"/>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sp>
        <p:nvSpPr>
          <p:cNvPr id="11" name="TextBox 10">
            <a:hlinkClick r:id="rId8"/>
            <a:extLst>
              <a:ext uri="{FF2B5EF4-FFF2-40B4-BE49-F238E27FC236}">
                <a16:creationId xmlns:a16="http://schemas.microsoft.com/office/drawing/2014/main" id="{E0A57AF5-9C38-F8C0-1285-C001EF566AAB}"/>
              </a:ext>
            </a:extLst>
          </p:cNvPr>
          <p:cNvSpPr txBox="1"/>
          <p:nvPr/>
        </p:nvSpPr>
        <p:spPr>
          <a:xfrm>
            <a:off x="9269424" y="5445713"/>
            <a:ext cx="2658930"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Welcome to TV: Full Year ‘22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Learn more about the 303 new advertisers that invested over $1.3 Billion in national TV in 2022</a:t>
            </a:r>
          </a:p>
        </p:txBody>
      </p:sp>
      <p:sp>
        <p:nvSpPr>
          <p:cNvPr id="8" name="TextBox 7">
            <a:hlinkClick r:id="rId5"/>
            <a:extLst>
              <a:ext uri="{FF2B5EF4-FFF2-40B4-BE49-F238E27FC236}">
                <a16:creationId xmlns:a16="http://schemas.microsoft.com/office/drawing/2014/main" id="{40D86B27-498A-E77B-ADA4-683684D24475}"/>
              </a:ext>
            </a:extLst>
          </p:cNvPr>
          <p:cNvSpPr txBox="1"/>
          <p:nvPr/>
        </p:nvSpPr>
        <p:spPr>
          <a:xfrm>
            <a:off x="6555281" y="1825833"/>
            <a:ext cx="2344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25 Ways TV Grows Brands</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Powering Performance Through Full-Funnel Business Outcomes</a:t>
            </a:r>
          </a:p>
        </p:txBody>
      </p:sp>
      <p:sp>
        <p:nvSpPr>
          <p:cNvPr id="14" name="TextBox 13">
            <a:hlinkClick r:id="rId9"/>
            <a:extLst>
              <a:ext uri="{FF2B5EF4-FFF2-40B4-BE49-F238E27FC236}">
                <a16:creationId xmlns:a16="http://schemas.microsoft.com/office/drawing/2014/main" id="{2D91F737-B7EE-3561-F122-303B19EBBC38}"/>
              </a:ext>
            </a:extLst>
          </p:cNvPr>
          <p:cNvSpPr txBox="1"/>
          <p:nvPr/>
        </p:nvSpPr>
        <p:spPr>
          <a:xfrm>
            <a:off x="9341640" y="1825833"/>
            <a:ext cx="2514498"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How TV Drives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data and examples on the effectiveness of TV to inform your go-to-market strategy</a:t>
            </a:r>
          </a:p>
        </p:txBody>
      </p:sp>
      <p:sp>
        <p:nvSpPr>
          <p:cNvPr id="16" name="TextBox 15">
            <a:hlinkClick r:id="rId10"/>
            <a:extLst>
              <a:ext uri="{FF2B5EF4-FFF2-40B4-BE49-F238E27FC236}">
                <a16:creationId xmlns:a16="http://schemas.microsoft.com/office/drawing/2014/main" id="{FDFF2111-A0E1-B2F5-53BA-0B9A5BF7E518}"/>
              </a:ext>
            </a:extLst>
          </p:cNvPr>
          <p:cNvSpPr txBox="1"/>
          <p:nvPr/>
        </p:nvSpPr>
        <p:spPr>
          <a:xfrm>
            <a:off x="9439594" y="3690120"/>
            <a:ext cx="231859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You Oughta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All Impressions Aren’t Created Equal &amp; What it Means for Video Measurement</a:t>
            </a:r>
          </a:p>
        </p:txBody>
      </p:sp>
      <p:sp>
        <p:nvSpPr>
          <p:cNvPr id="20" name="TextBox 19">
            <a:hlinkClick r:id="rId11"/>
            <a:extLst>
              <a:ext uri="{FF2B5EF4-FFF2-40B4-BE49-F238E27FC236}">
                <a16:creationId xmlns:a16="http://schemas.microsoft.com/office/drawing/2014/main" id="{D27548DD-F685-A0A0-23E7-7947CDF1259A}"/>
              </a:ext>
            </a:extLst>
          </p:cNvPr>
          <p:cNvSpPr txBox="1"/>
          <p:nvPr/>
        </p:nvSpPr>
        <p:spPr>
          <a:xfrm>
            <a:off x="6613634" y="5445713"/>
            <a:ext cx="22278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TV Upfront Historical Primetime CPMs</a:t>
            </a:r>
            <a:endPar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 name="Picture 2">
            <a:extLst>
              <a:ext uri="{FF2B5EF4-FFF2-40B4-BE49-F238E27FC236}">
                <a16:creationId xmlns:a16="http://schemas.microsoft.com/office/drawing/2014/main" id="{F5293CB1-64A8-D00F-619F-A8CCA10120E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15758" y="523"/>
            <a:ext cx="1676241" cy="976072"/>
          </a:xfrm>
          <a:prstGeom prst="rect">
            <a:avLst/>
          </a:prstGeom>
        </p:spPr>
      </p:pic>
      <p:pic>
        <p:nvPicPr>
          <p:cNvPr id="24" name="Picture 23">
            <a:hlinkClick r:id="rId10"/>
            <a:extLst>
              <a:ext uri="{FF2B5EF4-FFF2-40B4-BE49-F238E27FC236}">
                <a16:creationId xmlns:a16="http://schemas.microsoft.com/office/drawing/2014/main" id="{5BA6BB10-2C85-01A4-0205-C5B1AC21C2D0}"/>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9748845" y="2532388"/>
            <a:ext cx="1700089" cy="1112888"/>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7" name="Picture 6">
            <a:extLst>
              <a:ext uri="{FF2B5EF4-FFF2-40B4-BE49-F238E27FC236}">
                <a16:creationId xmlns:a16="http://schemas.microsoft.com/office/drawing/2014/main" id="{56E7A918-2B19-842A-AE56-830B1DBB6F4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4B90B14F-E25D-2613-A4A8-CB80F900F6D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C034E066-E88D-62A6-3F24-4DF9741DD85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1026" name="Picture 2">
            <a:hlinkClick r:id="rId9"/>
            <a:extLst>
              <a:ext uri="{FF2B5EF4-FFF2-40B4-BE49-F238E27FC236}">
                <a16:creationId xmlns:a16="http://schemas.microsoft.com/office/drawing/2014/main" id="{C9BC7CA4-0D7D-3F58-F8CE-85305D6A8FDF}"/>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9628756" y="669444"/>
            <a:ext cx="1940267" cy="1117121"/>
          </a:xfrm>
          <a:prstGeom prst="rect">
            <a:avLst/>
          </a:prstGeom>
          <a:noFill/>
          <a:ln>
            <a:solidFill>
              <a:srgbClr val="1F1A62"/>
            </a:solidFill>
          </a:ln>
          <a:extLst>
            <a:ext uri="{909E8E84-426E-40DD-AFC4-6F175D3DCCD1}">
              <a14:hiddenFill xmlns:a14="http://schemas.microsoft.com/office/drawing/2010/main">
                <a:solidFill>
                  <a:srgbClr val="FFFFFF"/>
                </a:solidFill>
              </a14:hiddenFill>
            </a:ext>
          </a:extLst>
        </p:spPr>
      </p:pic>
      <p:pic>
        <p:nvPicPr>
          <p:cNvPr id="19" name="Picture 18">
            <a:hlinkClick r:id="rId11"/>
            <a:extLst>
              <a:ext uri="{FF2B5EF4-FFF2-40B4-BE49-F238E27FC236}">
                <a16:creationId xmlns:a16="http://schemas.microsoft.com/office/drawing/2014/main" id="{4DF15AE5-4C95-9CDC-2C7F-71F48F5B6FD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767877" y="4415912"/>
            <a:ext cx="1919351" cy="1043755"/>
          </a:xfrm>
          <a:prstGeom prst="rect">
            <a:avLst/>
          </a:prstGeom>
          <a:ln>
            <a:solidFill>
              <a:srgbClr val="1B1464"/>
            </a:solidFill>
          </a:ln>
        </p:spPr>
      </p:pic>
      <p:pic>
        <p:nvPicPr>
          <p:cNvPr id="9" name="Picture 8">
            <a:hlinkClick r:id="rId8"/>
            <a:extLst>
              <a:ext uri="{FF2B5EF4-FFF2-40B4-BE49-F238E27FC236}">
                <a16:creationId xmlns:a16="http://schemas.microsoft.com/office/drawing/2014/main" id="{0EE79F5A-C929-5175-FB60-DD66E066EE1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7618" y="4366987"/>
            <a:ext cx="1942542" cy="1092680"/>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grpSp>
        <p:nvGrpSpPr>
          <p:cNvPr id="26" name="Group 25">
            <a:extLst>
              <a:ext uri="{FF2B5EF4-FFF2-40B4-BE49-F238E27FC236}">
                <a16:creationId xmlns:a16="http://schemas.microsoft.com/office/drawing/2014/main" id="{C1F22214-2358-92B4-C5FD-7EBC6F1E7786}"/>
              </a:ext>
            </a:extLst>
          </p:cNvPr>
          <p:cNvGrpSpPr/>
          <p:nvPr/>
        </p:nvGrpSpPr>
        <p:grpSpPr>
          <a:xfrm>
            <a:off x="3361990" y="682222"/>
            <a:ext cx="2719496" cy="744993"/>
            <a:chOff x="198561" y="542425"/>
            <a:chExt cx="2102620" cy="744993"/>
          </a:xfrm>
        </p:grpSpPr>
        <p:sp>
          <p:nvSpPr>
            <p:cNvPr id="27" name="TextBox 26">
              <a:hlinkClick r:id="rId19"/>
              <a:extLst>
                <a:ext uri="{FF2B5EF4-FFF2-40B4-BE49-F238E27FC236}">
                  <a16:creationId xmlns:a16="http://schemas.microsoft.com/office/drawing/2014/main" id="{39BFA3E5-50FA-E29B-17E0-D2229C4C2FDB}"/>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Leah Montner Dixon</a:t>
              </a:r>
            </a:p>
          </p:txBody>
        </p:sp>
        <p:sp>
          <p:nvSpPr>
            <p:cNvPr id="28" name="TextBox 27">
              <a:hlinkClick r:id="rId19"/>
              <a:extLst>
                <a:ext uri="{FF2B5EF4-FFF2-40B4-BE49-F238E27FC236}">
                  <a16:creationId xmlns:a16="http://schemas.microsoft.com/office/drawing/2014/main" id="{1A4149EC-A08C-CE37-BC48-2E402E03478B}"/>
                </a:ext>
              </a:extLst>
            </p:cNvPr>
            <p:cNvSpPr txBox="1"/>
            <p:nvPr/>
          </p:nvSpPr>
          <p:spPr>
            <a:xfrm>
              <a:off x="198561" y="856531"/>
              <a:ext cx="21026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29" name="Group 28">
            <a:extLst>
              <a:ext uri="{FF2B5EF4-FFF2-40B4-BE49-F238E27FC236}">
                <a16:creationId xmlns:a16="http://schemas.microsoft.com/office/drawing/2014/main" id="{640B8E17-DC13-F2A2-E27B-6B360230FA4F}"/>
              </a:ext>
            </a:extLst>
          </p:cNvPr>
          <p:cNvGrpSpPr/>
          <p:nvPr/>
        </p:nvGrpSpPr>
        <p:grpSpPr>
          <a:xfrm>
            <a:off x="177151" y="688719"/>
            <a:ext cx="2433585" cy="744993"/>
            <a:chOff x="2529807" y="542425"/>
            <a:chExt cx="1962494" cy="744993"/>
          </a:xfrm>
        </p:grpSpPr>
        <p:sp>
          <p:nvSpPr>
            <p:cNvPr id="31" name="TextBox 30">
              <a:hlinkClick r:id="rId19"/>
              <a:extLst>
                <a:ext uri="{FF2B5EF4-FFF2-40B4-BE49-F238E27FC236}">
                  <a16:creationId xmlns:a16="http://schemas.microsoft.com/office/drawing/2014/main" id="{0B4F17EC-5E11-6BD1-EE0C-68133BB5E490}"/>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32" name="TextBox 31">
              <a:hlinkClick r:id="rId19"/>
              <a:extLst>
                <a:ext uri="{FF2B5EF4-FFF2-40B4-BE49-F238E27FC236}">
                  <a16:creationId xmlns:a16="http://schemas.microsoft.com/office/drawing/2014/main" id="{4C7BD47F-F88A-6B99-4EEF-E3ED8DF05318}"/>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grpSp>
        <p:nvGrpSpPr>
          <p:cNvPr id="33" name="Group 32">
            <a:extLst>
              <a:ext uri="{FF2B5EF4-FFF2-40B4-BE49-F238E27FC236}">
                <a16:creationId xmlns:a16="http://schemas.microsoft.com/office/drawing/2014/main" id="{728C2AD3-36F6-A010-E71B-4FE19B311385}"/>
              </a:ext>
            </a:extLst>
          </p:cNvPr>
          <p:cNvGrpSpPr/>
          <p:nvPr/>
        </p:nvGrpSpPr>
        <p:grpSpPr>
          <a:xfrm>
            <a:off x="133739" y="1772176"/>
            <a:ext cx="3261214" cy="743751"/>
            <a:chOff x="289382" y="1784888"/>
            <a:chExt cx="3261214" cy="743751"/>
          </a:xfrm>
        </p:grpSpPr>
        <p:sp>
          <p:nvSpPr>
            <p:cNvPr id="34" name="TextBox 33">
              <a:hlinkClick r:id="rId19"/>
              <a:extLst>
                <a:ext uri="{FF2B5EF4-FFF2-40B4-BE49-F238E27FC236}">
                  <a16:creationId xmlns:a16="http://schemas.microsoft.com/office/drawing/2014/main" id="{04DFB368-95C6-6B0F-EEC7-B2CFC62249F3}"/>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19">
                    <a:extLst>
                      <a:ext uri="{A12FA001-AC4F-418D-AE19-62706E023703}">
                        <ahyp:hlinkClr xmlns:ahyp="http://schemas.microsoft.com/office/drawing/2018/hyperlinkcolor" val="tx"/>
                      </a:ext>
                    </a:extLst>
                  </a:hlinkClick>
                </a:rPr>
                <a:t>Karolina Guillen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5" name="TextBox 34">
              <a:hlinkClick r:id="rId19"/>
              <a:extLst>
                <a:ext uri="{FF2B5EF4-FFF2-40B4-BE49-F238E27FC236}">
                  <a16:creationId xmlns:a16="http://schemas.microsoft.com/office/drawing/2014/main" id="{7FEA1A50-6854-E4E1-60C2-EBB25A98219F}"/>
                </a:ext>
              </a:extLst>
            </p:cNvPr>
            <p:cNvSpPr txBox="1"/>
            <p:nvPr/>
          </p:nvSpPr>
          <p:spPr>
            <a:xfrm>
              <a:off x="289382" y="2097752"/>
              <a:ext cx="32612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Director, Insights, Strategy &amp;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karolinag@thevab.com</a:t>
              </a:r>
            </a:p>
          </p:txBody>
        </p:sp>
      </p:grpSp>
      <p:grpSp>
        <p:nvGrpSpPr>
          <p:cNvPr id="36" name="Group 35">
            <a:extLst>
              <a:ext uri="{FF2B5EF4-FFF2-40B4-BE49-F238E27FC236}">
                <a16:creationId xmlns:a16="http://schemas.microsoft.com/office/drawing/2014/main" id="{096B5E03-6790-6FDB-6012-E512C38E7391}"/>
              </a:ext>
            </a:extLst>
          </p:cNvPr>
          <p:cNvGrpSpPr/>
          <p:nvPr/>
        </p:nvGrpSpPr>
        <p:grpSpPr>
          <a:xfrm>
            <a:off x="3361990" y="1772176"/>
            <a:ext cx="2304376" cy="743751"/>
            <a:chOff x="289383" y="1784888"/>
            <a:chExt cx="2304376" cy="743751"/>
          </a:xfrm>
        </p:grpSpPr>
        <p:sp>
          <p:nvSpPr>
            <p:cNvPr id="37" name="TextBox 36">
              <a:hlinkClick r:id="rId19"/>
              <a:extLst>
                <a:ext uri="{FF2B5EF4-FFF2-40B4-BE49-F238E27FC236}">
                  <a16:creationId xmlns:a16="http://schemas.microsoft.com/office/drawing/2014/main" id="{5F63183C-206B-70CF-1FAA-A160CA6E1D9B}"/>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Kaileen Cain</a:t>
              </a:r>
            </a:p>
          </p:txBody>
        </p:sp>
        <p:sp>
          <p:nvSpPr>
            <p:cNvPr id="38" name="TextBox 37">
              <a:hlinkClick r:id="rId19"/>
              <a:extLst>
                <a:ext uri="{FF2B5EF4-FFF2-40B4-BE49-F238E27FC236}">
                  <a16:creationId xmlns:a16="http://schemas.microsoft.com/office/drawing/2014/main" id="{2C0941FB-6ACE-33CE-9313-975EF402074A}"/>
                </a:ext>
              </a:extLst>
            </p:cNvPr>
            <p:cNvSpPr txBox="1"/>
            <p:nvPr/>
          </p:nvSpPr>
          <p:spPr>
            <a:xfrm>
              <a:off x="289383" y="2097752"/>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kaileenc@thevab.com</a:t>
              </a:r>
            </a:p>
          </p:txBody>
        </p:sp>
      </p:grpSp>
    </p:spTree>
    <p:extLst>
      <p:ext uri="{BB962C8B-B14F-4D97-AF65-F5344CB8AC3E}">
        <p14:creationId xmlns:p14="http://schemas.microsoft.com/office/powerpoint/2010/main" val="1334572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3"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4" name="Picture 3">
            <a:extLst>
              <a:ext uri="{FF2B5EF4-FFF2-40B4-BE49-F238E27FC236}">
                <a16:creationId xmlns:a16="http://schemas.microsoft.com/office/drawing/2014/main" id="{DB9F4471-EE68-5FB5-2E3D-669F90E23B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70E9792E-4937-1EEA-7109-2564D3D207A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44AC7D3-9209-EDE2-1DD6-F9D6B943C6A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88591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23178"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Rectangle: Rounded Corners 1044">
            <a:extLst>
              <a:ext uri="{FF2B5EF4-FFF2-40B4-BE49-F238E27FC236}">
                <a16:creationId xmlns:a16="http://schemas.microsoft.com/office/drawing/2014/main" id="{1BB104F2-CABD-4ADD-BB68-7ECEAE73EB16}"/>
              </a:ext>
            </a:extLst>
          </p:cNvPr>
          <p:cNvSpPr/>
          <p:nvPr/>
        </p:nvSpPr>
        <p:spPr>
          <a:xfrm>
            <a:off x="9510024" y="1777886"/>
            <a:ext cx="2651930" cy="868293"/>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43980"/>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491244"/>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1</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48FDE34F-94A4-E252-F143-FA4BA649B2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3E70EB3E-4F8F-EAAE-426C-A0F4C37C2EB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F499AA00-A8D6-E36A-EB00-BF5814DA505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cxnSp>
        <p:nvCxnSpPr>
          <p:cNvPr id="40" name="Straight Arrow Connector 39">
            <a:extLst>
              <a:ext uri="{FF2B5EF4-FFF2-40B4-BE49-F238E27FC236}">
                <a16:creationId xmlns:a16="http://schemas.microsoft.com/office/drawing/2014/main" id="{0C30D414-3488-74B3-0C71-4FB0C721036D}"/>
              </a:ext>
            </a:extLst>
          </p:cNvPr>
          <p:cNvCxnSpPr>
            <a:cxnSpLocks/>
          </p:cNvCxnSpPr>
          <p:nvPr/>
        </p:nvCxnSpPr>
        <p:spPr>
          <a:xfrm>
            <a:off x="182439" y="4127006"/>
            <a:ext cx="11919950" cy="0"/>
          </a:xfrm>
          <a:prstGeom prst="straightConnector1">
            <a:avLst/>
          </a:prstGeom>
          <a:ln w="57150">
            <a:solidFill>
              <a:srgbClr val="1F1A62"/>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A9635659-F5EB-FC45-CDAE-18F56E9F306F}"/>
              </a:ext>
            </a:extLst>
          </p:cNvPr>
          <p:cNvSpPr/>
          <p:nvPr/>
        </p:nvSpPr>
        <p:spPr>
          <a:xfrm>
            <a:off x="6072267" y="3880664"/>
            <a:ext cx="965712"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Mar ‘23</a:t>
            </a:r>
          </a:p>
        </p:txBody>
      </p:sp>
      <p:sp>
        <p:nvSpPr>
          <p:cNvPr id="42" name="Rectangle: Rounded Corners 41">
            <a:extLst>
              <a:ext uri="{FF2B5EF4-FFF2-40B4-BE49-F238E27FC236}">
                <a16:creationId xmlns:a16="http://schemas.microsoft.com/office/drawing/2014/main" id="{85E86B3B-7836-078D-DAC2-F8F905E7A976}"/>
              </a:ext>
            </a:extLst>
          </p:cNvPr>
          <p:cNvSpPr/>
          <p:nvPr/>
        </p:nvSpPr>
        <p:spPr>
          <a:xfrm>
            <a:off x="7272474" y="3880664"/>
            <a:ext cx="965713"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Apr ‘23</a:t>
            </a:r>
          </a:p>
        </p:txBody>
      </p:sp>
      <p:sp>
        <p:nvSpPr>
          <p:cNvPr id="43" name="Rectangle: Rounded Corners 42">
            <a:extLst>
              <a:ext uri="{FF2B5EF4-FFF2-40B4-BE49-F238E27FC236}">
                <a16:creationId xmlns:a16="http://schemas.microsoft.com/office/drawing/2014/main" id="{523A77C3-07BC-6D00-0368-A84FD46944F2}"/>
              </a:ext>
            </a:extLst>
          </p:cNvPr>
          <p:cNvSpPr/>
          <p:nvPr/>
        </p:nvSpPr>
        <p:spPr>
          <a:xfrm>
            <a:off x="3671853" y="3880664"/>
            <a:ext cx="965712"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Sep ‘22</a:t>
            </a:r>
          </a:p>
        </p:txBody>
      </p:sp>
      <p:sp>
        <p:nvSpPr>
          <p:cNvPr id="44" name="Rectangle: Rounded Corners 43">
            <a:extLst>
              <a:ext uri="{FF2B5EF4-FFF2-40B4-BE49-F238E27FC236}">
                <a16:creationId xmlns:a16="http://schemas.microsoft.com/office/drawing/2014/main" id="{FB972AA9-1168-E705-A1B3-644222D238D7}"/>
              </a:ext>
            </a:extLst>
          </p:cNvPr>
          <p:cNvSpPr/>
          <p:nvPr/>
        </p:nvSpPr>
        <p:spPr>
          <a:xfrm>
            <a:off x="2471648" y="3880664"/>
            <a:ext cx="965710"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May ‘22</a:t>
            </a:r>
          </a:p>
        </p:txBody>
      </p:sp>
      <p:sp>
        <p:nvSpPr>
          <p:cNvPr id="45" name="Rectangle: Rounded Corners 44">
            <a:extLst>
              <a:ext uri="{FF2B5EF4-FFF2-40B4-BE49-F238E27FC236}">
                <a16:creationId xmlns:a16="http://schemas.microsoft.com/office/drawing/2014/main" id="{FCD7B3F5-D11E-4985-D8E4-634CF14A6DA5}"/>
              </a:ext>
            </a:extLst>
          </p:cNvPr>
          <p:cNvSpPr/>
          <p:nvPr/>
        </p:nvSpPr>
        <p:spPr>
          <a:xfrm>
            <a:off x="4872060" y="3880664"/>
            <a:ext cx="965712"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Feb ‘23</a:t>
            </a:r>
          </a:p>
        </p:txBody>
      </p:sp>
      <p:cxnSp>
        <p:nvCxnSpPr>
          <p:cNvPr id="50" name="Straight Arrow Connector 49">
            <a:extLst>
              <a:ext uri="{FF2B5EF4-FFF2-40B4-BE49-F238E27FC236}">
                <a16:creationId xmlns:a16="http://schemas.microsoft.com/office/drawing/2014/main" id="{F105F702-26C4-1812-D0B1-44B88EF95C2B}"/>
              </a:ext>
            </a:extLst>
          </p:cNvPr>
          <p:cNvCxnSpPr>
            <a:cxnSpLocks/>
            <a:stCxn id="1027" idx="0"/>
            <a:endCxn id="44" idx="2"/>
          </p:cNvCxnSpPr>
          <p:nvPr/>
        </p:nvCxnSpPr>
        <p:spPr>
          <a:xfrm flipV="1">
            <a:off x="2948507" y="4370079"/>
            <a:ext cx="5996" cy="1200478"/>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1C4728-3C14-0764-2AD8-5C0BDC046E24}"/>
              </a:ext>
            </a:extLst>
          </p:cNvPr>
          <p:cNvCxnSpPr>
            <a:cxnSpLocks/>
            <a:stCxn id="1058" idx="0"/>
            <a:endCxn id="45" idx="2"/>
          </p:cNvCxnSpPr>
          <p:nvPr/>
        </p:nvCxnSpPr>
        <p:spPr>
          <a:xfrm flipV="1">
            <a:off x="5352888" y="4370079"/>
            <a:ext cx="2028" cy="299438"/>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C107184-665F-F55D-120B-AD8B796750BB}"/>
              </a:ext>
            </a:extLst>
          </p:cNvPr>
          <p:cNvCxnSpPr>
            <a:cxnSpLocks/>
            <a:stCxn id="1064" idx="2"/>
            <a:endCxn id="41" idx="0"/>
          </p:cNvCxnSpPr>
          <p:nvPr/>
        </p:nvCxnSpPr>
        <p:spPr>
          <a:xfrm>
            <a:off x="6547419" y="2595359"/>
            <a:ext cx="7704" cy="1285305"/>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04198B7-1A56-0AC2-AF52-22AB71A8B14F}"/>
              </a:ext>
            </a:extLst>
          </p:cNvPr>
          <p:cNvCxnSpPr>
            <a:cxnSpLocks/>
            <a:stCxn id="1075" idx="0"/>
            <a:endCxn id="42" idx="2"/>
          </p:cNvCxnSpPr>
          <p:nvPr/>
        </p:nvCxnSpPr>
        <p:spPr>
          <a:xfrm flipH="1" flipV="1">
            <a:off x="7755331" y="4370079"/>
            <a:ext cx="2415" cy="1216502"/>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cxnSp>
        <p:nvCxnSpPr>
          <p:cNvPr id="1036" name="Straight Arrow Connector 1035">
            <a:extLst>
              <a:ext uri="{FF2B5EF4-FFF2-40B4-BE49-F238E27FC236}">
                <a16:creationId xmlns:a16="http://schemas.microsoft.com/office/drawing/2014/main" id="{FD898AA6-F079-5709-7A6B-EB06992E9231}"/>
              </a:ext>
            </a:extLst>
          </p:cNvPr>
          <p:cNvCxnSpPr>
            <a:cxnSpLocks/>
            <a:stCxn id="1082" idx="2"/>
            <a:endCxn id="55" idx="0"/>
          </p:cNvCxnSpPr>
          <p:nvPr/>
        </p:nvCxnSpPr>
        <p:spPr>
          <a:xfrm>
            <a:off x="8955537" y="3428999"/>
            <a:ext cx="2" cy="451665"/>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cxnSp>
        <p:nvCxnSpPr>
          <p:cNvPr id="1057" name="Straight Arrow Connector 1056">
            <a:extLst>
              <a:ext uri="{FF2B5EF4-FFF2-40B4-BE49-F238E27FC236}">
                <a16:creationId xmlns:a16="http://schemas.microsoft.com/office/drawing/2014/main" id="{613A9CF7-D43D-3546-E5B7-3B4E460B77E4}"/>
              </a:ext>
            </a:extLst>
          </p:cNvPr>
          <p:cNvCxnSpPr>
            <a:cxnSpLocks/>
            <a:stCxn id="1063" idx="2"/>
            <a:endCxn id="9" idx="0"/>
          </p:cNvCxnSpPr>
          <p:nvPr/>
        </p:nvCxnSpPr>
        <p:spPr>
          <a:xfrm>
            <a:off x="1746985" y="2613821"/>
            <a:ext cx="7313" cy="1266843"/>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8C8C906D-3C6B-6041-5AD0-3215259A9A36}"/>
              </a:ext>
            </a:extLst>
          </p:cNvPr>
          <p:cNvSpPr/>
          <p:nvPr/>
        </p:nvSpPr>
        <p:spPr>
          <a:xfrm>
            <a:off x="8472682" y="3880664"/>
            <a:ext cx="965713"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May ‘23</a:t>
            </a:r>
          </a:p>
        </p:txBody>
      </p:sp>
      <p:grpSp>
        <p:nvGrpSpPr>
          <p:cNvPr id="35" name="Group 34">
            <a:extLst>
              <a:ext uri="{FF2B5EF4-FFF2-40B4-BE49-F238E27FC236}">
                <a16:creationId xmlns:a16="http://schemas.microsoft.com/office/drawing/2014/main" id="{49F2124F-1163-1968-06A3-992A81014FD8}"/>
              </a:ext>
            </a:extLst>
          </p:cNvPr>
          <p:cNvGrpSpPr/>
          <p:nvPr/>
        </p:nvGrpSpPr>
        <p:grpSpPr>
          <a:xfrm>
            <a:off x="1610932" y="5570557"/>
            <a:ext cx="2724849" cy="888339"/>
            <a:chOff x="2234205" y="5025627"/>
            <a:chExt cx="2365506" cy="888339"/>
          </a:xfrm>
        </p:grpSpPr>
        <p:sp>
          <p:nvSpPr>
            <p:cNvPr id="1027" name="Rectangle: Rounded Corners 1026">
              <a:extLst>
                <a:ext uri="{FF2B5EF4-FFF2-40B4-BE49-F238E27FC236}">
                  <a16:creationId xmlns:a16="http://schemas.microsoft.com/office/drawing/2014/main" id="{561CB23C-1197-F094-A977-3A04F7712A38}"/>
                </a:ext>
              </a:extLst>
            </p:cNvPr>
            <p:cNvSpPr/>
            <p:nvPr/>
          </p:nvSpPr>
          <p:spPr>
            <a:xfrm>
              <a:off x="2241931" y="5025627"/>
              <a:ext cx="2306908" cy="888339"/>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30" name="TextBox 1029">
              <a:extLst>
                <a:ext uri="{FF2B5EF4-FFF2-40B4-BE49-F238E27FC236}">
                  <a16:creationId xmlns:a16="http://schemas.microsoft.com/office/drawing/2014/main" id="{47533BDF-293D-3BAE-99B4-1BB498A684BE}"/>
                </a:ext>
              </a:extLst>
            </p:cNvPr>
            <p:cNvSpPr txBox="1"/>
            <p:nvPr/>
          </p:nvSpPr>
          <p:spPr>
            <a:xfrm>
              <a:off x="2234205" y="5241662"/>
              <a:ext cx="236550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Proxima Nova"/>
                  <a:ea typeface="+mn-ea"/>
                  <a:cs typeface="+mn-cs"/>
                </a:rPr>
                <a:t>‘Cost conscious consumers, restrictive economy’: Advertising’s tough ride in 2022</a:t>
              </a:r>
            </a:p>
          </p:txBody>
        </p:sp>
        <p:sp>
          <p:nvSpPr>
            <p:cNvPr id="1031" name="TextBox 1030">
              <a:extLst>
                <a:ext uri="{FF2B5EF4-FFF2-40B4-BE49-F238E27FC236}">
                  <a16:creationId xmlns:a16="http://schemas.microsoft.com/office/drawing/2014/main" id="{09711ABD-0E08-A039-01B1-6599B25256DC}"/>
                </a:ext>
              </a:extLst>
            </p:cNvPr>
            <p:cNvSpPr txBox="1"/>
            <p:nvPr/>
          </p:nvSpPr>
          <p:spPr>
            <a:xfrm>
              <a:off x="3699307" y="5077724"/>
              <a:ext cx="900404"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May 20, 2022</a:t>
              </a:r>
            </a:p>
          </p:txBody>
        </p:sp>
        <p:pic>
          <p:nvPicPr>
            <p:cNvPr id="1034" name="Picture 1033">
              <a:extLst>
                <a:ext uri="{FF2B5EF4-FFF2-40B4-BE49-F238E27FC236}">
                  <a16:creationId xmlns:a16="http://schemas.microsoft.com/office/drawing/2014/main" id="{A3078A9C-833C-CA3B-6F2F-A6417AF890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1700" y="5124697"/>
              <a:ext cx="534345" cy="98287"/>
            </a:xfrm>
            <a:prstGeom prst="rect">
              <a:avLst/>
            </a:prstGeom>
          </p:spPr>
        </p:pic>
      </p:grpSp>
      <p:cxnSp>
        <p:nvCxnSpPr>
          <p:cNvPr id="1041" name="Straight Arrow Connector 1040">
            <a:extLst>
              <a:ext uri="{FF2B5EF4-FFF2-40B4-BE49-F238E27FC236}">
                <a16:creationId xmlns:a16="http://schemas.microsoft.com/office/drawing/2014/main" id="{56EAD202-551B-7315-E49C-58CA13045C48}"/>
              </a:ext>
            </a:extLst>
          </p:cNvPr>
          <p:cNvCxnSpPr>
            <a:cxnSpLocks/>
            <a:endCxn id="43" idx="0"/>
          </p:cNvCxnSpPr>
          <p:nvPr/>
        </p:nvCxnSpPr>
        <p:spPr>
          <a:xfrm>
            <a:off x="4152565" y="3598359"/>
            <a:ext cx="2144" cy="282305"/>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grpSp>
        <p:nvGrpSpPr>
          <p:cNvPr id="1054" name="Group 1053">
            <a:extLst>
              <a:ext uri="{FF2B5EF4-FFF2-40B4-BE49-F238E27FC236}">
                <a16:creationId xmlns:a16="http://schemas.microsoft.com/office/drawing/2014/main" id="{EEDBE154-E8E4-7141-850E-D23EFADB84E6}"/>
              </a:ext>
            </a:extLst>
          </p:cNvPr>
          <p:cNvGrpSpPr/>
          <p:nvPr/>
        </p:nvGrpSpPr>
        <p:grpSpPr>
          <a:xfrm>
            <a:off x="2659287" y="2646180"/>
            <a:ext cx="2981610" cy="952179"/>
            <a:chOff x="5459994" y="4766062"/>
            <a:chExt cx="2704999" cy="861299"/>
          </a:xfrm>
        </p:grpSpPr>
        <p:sp>
          <p:nvSpPr>
            <p:cNvPr id="1048" name="Rectangle: Rounded Corners 1047">
              <a:extLst>
                <a:ext uri="{FF2B5EF4-FFF2-40B4-BE49-F238E27FC236}">
                  <a16:creationId xmlns:a16="http://schemas.microsoft.com/office/drawing/2014/main" id="{E460A9D7-C22B-BA47-3A2F-22495C608BCC}"/>
                </a:ext>
              </a:extLst>
            </p:cNvPr>
            <p:cNvSpPr/>
            <p:nvPr/>
          </p:nvSpPr>
          <p:spPr>
            <a:xfrm>
              <a:off x="5464481" y="4766062"/>
              <a:ext cx="2700512" cy="861299"/>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49" name="TextBox 1048">
              <a:extLst>
                <a:ext uri="{FF2B5EF4-FFF2-40B4-BE49-F238E27FC236}">
                  <a16:creationId xmlns:a16="http://schemas.microsoft.com/office/drawing/2014/main" id="{BAA0273D-A270-D8DE-F3EB-2AAC079ACA90}"/>
                </a:ext>
              </a:extLst>
            </p:cNvPr>
            <p:cNvSpPr txBox="1"/>
            <p:nvPr/>
          </p:nvSpPr>
          <p:spPr>
            <a:xfrm>
              <a:off x="7128654" y="4799987"/>
              <a:ext cx="1011530"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September 13, 2022</a:t>
              </a:r>
            </a:p>
          </p:txBody>
        </p:sp>
        <p:sp>
          <p:nvSpPr>
            <p:cNvPr id="1050" name="TextBox 1049">
              <a:extLst>
                <a:ext uri="{FF2B5EF4-FFF2-40B4-BE49-F238E27FC236}">
                  <a16:creationId xmlns:a16="http://schemas.microsoft.com/office/drawing/2014/main" id="{800606E8-518D-B634-ED7B-AFA56A968452}"/>
                </a:ext>
              </a:extLst>
            </p:cNvPr>
            <p:cNvSpPr txBox="1"/>
            <p:nvPr/>
          </p:nvSpPr>
          <p:spPr>
            <a:xfrm>
              <a:off x="5459994" y="4982412"/>
              <a:ext cx="2700512" cy="612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13366"/>
                  </a:solidFill>
                  <a:effectLst/>
                  <a:uLnTx/>
                  <a:uFillTx/>
                  <a:latin typeface="Roboto" panose="02000000000000000000" pitchFamily="2" charset="0"/>
                  <a:ea typeface="+mn-ea"/>
                  <a:cs typeface="+mn-cs"/>
                </a:rPr>
                <a:t>INFLATION DRIVES COMPANIES TO SPEND LESS ON MARKETING, OFFER MORE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66666"/>
                  </a:solidFill>
                  <a:effectLst/>
                  <a:uLnTx/>
                  <a:uFillTx/>
                  <a:latin typeface="Droid Serif"/>
                  <a:ea typeface="+mn-ea"/>
                  <a:cs typeface="+mn-cs"/>
                </a:rPr>
                <a:t>CMO Survey shows supply-chain issues, job market fears and threats of recession sink marketer optimism</a:t>
              </a:r>
            </a:p>
          </p:txBody>
        </p:sp>
        <p:pic>
          <p:nvPicPr>
            <p:cNvPr id="1053" name="Picture 1052">
              <a:extLst>
                <a:ext uri="{FF2B5EF4-FFF2-40B4-BE49-F238E27FC236}">
                  <a16:creationId xmlns:a16="http://schemas.microsoft.com/office/drawing/2014/main" id="{4B9E0872-5D68-91D9-BBA1-E814755AEA90}"/>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558473" y="4835022"/>
              <a:ext cx="670290" cy="122380"/>
            </a:xfrm>
            <a:prstGeom prst="rect">
              <a:avLst/>
            </a:prstGeom>
          </p:spPr>
        </p:pic>
      </p:grpSp>
      <p:grpSp>
        <p:nvGrpSpPr>
          <p:cNvPr id="51" name="Group 50">
            <a:extLst>
              <a:ext uri="{FF2B5EF4-FFF2-40B4-BE49-F238E27FC236}">
                <a16:creationId xmlns:a16="http://schemas.microsoft.com/office/drawing/2014/main" id="{7136B16B-4410-6554-D182-5D992F5C1935}"/>
              </a:ext>
            </a:extLst>
          </p:cNvPr>
          <p:cNvGrpSpPr/>
          <p:nvPr/>
        </p:nvGrpSpPr>
        <p:grpSpPr>
          <a:xfrm>
            <a:off x="4017663" y="4669517"/>
            <a:ext cx="2663899" cy="842767"/>
            <a:chOff x="3344615" y="4519115"/>
            <a:chExt cx="2663899" cy="842767"/>
          </a:xfrm>
        </p:grpSpPr>
        <p:sp>
          <p:nvSpPr>
            <p:cNvPr id="1058" name="Rectangle: Rounded Corners 1057">
              <a:extLst>
                <a:ext uri="{FF2B5EF4-FFF2-40B4-BE49-F238E27FC236}">
                  <a16:creationId xmlns:a16="http://schemas.microsoft.com/office/drawing/2014/main" id="{FFDCEE77-39D8-C529-4571-658D5A9E9DB1}"/>
                </a:ext>
              </a:extLst>
            </p:cNvPr>
            <p:cNvSpPr/>
            <p:nvPr/>
          </p:nvSpPr>
          <p:spPr>
            <a:xfrm>
              <a:off x="3351165" y="4519115"/>
              <a:ext cx="2657349" cy="842767"/>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60" name="TextBox 1059">
              <a:extLst>
                <a:ext uri="{FF2B5EF4-FFF2-40B4-BE49-F238E27FC236}">
                  <a16:creationId xmlns:a16="http://schemas.microsoft.com/office/drawing/2014/main" id="{C9296337-B019-BFEE-787D-A52A74A360F3}"/>
                </a:ext>
              </a:extLst>
            </p:cNvPr>
            <p:cNvSpPr txBox="1"/>
            <p:nvPr/>
          </p:nvSpPr>
          <p:spPr>
            <a:xfrm>
              <a:off x="5031351" y="4598751"/>
              <a:ext cx="970613"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February 27, 2023</a:t>
              </a:r>
            </a:p>
          </p:txBody>
        </p:sp>
        <p:sp>
          <p:nvSpPr>
            <p:cNvPr id="1061" name="TextBox 1060">
              <a:extLst>
                <a:ext uri="{FF2B5EF4-FFF2-40B4-BE49-F238E27FC236}">
                  <a16:creationId xmlns:a16="http://schemas.microsoft.com/office/drawing/2014/main" id="{3119FA58-C38E-0CDA-E57A-35DB6DE24F16}"/>
                </a:ext>
              </a:extLst>
            </p:cNvPr>
            <p:cNvSpPr txBox="1"/>
            <p:nvPr/>
          </p:nvSpPr>
          <p:spPr>
            <a:xfrm>
              <a:off x="3344615" y="4789202"/>
              <a:ext cx="26573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50000"/>
                    </a:prstClr>
                  </a:solidFill>
                  <a:effectLst/>
                  <a:uLnTx/>
                  <a:uFillTx/>
                  <a:latin typeface="PMingLiU-ExtB" panose="02020500000000000000" pitchFamily="18" charset="-120"/>
                  <a:ea typeface="PMingLiU-ExtB" panose="02020500000000000000" pitchFamily="18" charset="-120"/>
                  <a:cs typeface="+mn-cs"/>
                </a:rPr>
                <a:t>U.S. recession expected to start later than previously predicted</a:t>
              </a:r>
            </a:p>
          </p:txBody>
        </p:sp>
        <p:pic>
          <p:nvPicPr>
            <p:cNvPr id="1062" name="Picture 4" descr="THUMB CBS News logo. - Religion News Service">
              <a:extLst>
                <a:ext uri="{FF2B5EF4-FFF2-40B4-BE49-F238E27FC236}">
                  <a16:creationId xmlns:a16="http://schemas.microsoft.com/office/drawing/2014/main" id="{F26598DB-911D-9FD1-5528-96F1902109B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54893" y="4635271"/>
              <a:ext cx="836071" cy="141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FB60CE1F-8B62-6327-CCE9-5EE6023D8DF5}"/>
              </a:ext>
            </a:extLst>
          </p:cNvPr>
          <p:cNvGrpSpPr/>
          <p:nvPr/>
        </p:nvGrpSpPr>
        <p:grpSpPr>
          <a:xfrm>
            <a:off x="5138817" y="1731624"/>
            <a:ext cx="2824030" cy="863735"/>
            <a:chOff x="6802924" y="5827699"/>
            <a:chExt cx="2529803" cy="863735"/>
          </a:xfrm>
        </p:grpSpPr>
        <p:sp>
          <p:nvSpPr>
            <p:cNvPr id="1064" name="Rectangle: Rounded Corners 1063">
              <a:extLst>
                <a:ext uri="{FF2B5EF4-FFF2-40B4-BE49-F238E27FC236}">
                  <a16:creationId xmlns:a16="http://schemas.microsoft.com/office/drawing/2014/main" id="{6B8F03DA-AB89-77FE-2E73-3A28CDD50264}"/>
                </a:ext>
              </a:extLst>
            </p:cNvPr>
            <p:cNvSpPr/>
            <p:nvPr/>
          </p:nvSpPr>
          <p:spPr>
            <a:xfrm>
              <a:off x="6802924" y="5827699"/>
              <a:ext cx="2523687" cy="863735"/>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65" name="TextBox 1064">
              <a:extLst>
                <a:ext uri="{FF2B5EF4-FFF2-40B4-BE49-F238E27FC236}">
                  <a16:creationId xmlns:a16="http://schemas.microsoft.com/office/drawing/2014/main" id="{C3913C6F-07FE-A0B3-571F-5F185261C892}"/>
                </a:ext>
              </a:extLst>
            </p:cNvPr>
            <p:cNvSpPr txBox="1"/>
            <p:nvPr/>
          </p:nvSpPr>
          <p:spPr>
            <a:xfrm>
              <a:off x="8535339" y="5867524"/>
              <a:ext cx="797388"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March 8, 2023</a:t>
              </a:r>
            </a:p>
          </p:txBody>
        </p:sp>
        <p:sp>
          <p:nvSpPr>
            <p:cNvPr id="1066" name="TextBox 1065">
              <a:extLst>
                <a:ext uri="{FF2B5EF4-FFF2-40B4-BE49-F238E27FC236}">
                  <a16:creationId xmlns:a16="http://schemas.microsoft.com/office/drawing/2014/main" id="{1D620BD7-BB6D-9BE6-C9E9-50705AFD39E2}"/>
                </a:ext>
              </a:extLst>
            </p:cNvPr>
            <p:cNvSpPr txBox="1"/>
            <p:nvPr/>
          </p:nvSpPr>
          <p:spPr>
            <a:xfrm>
              <a:off x="6819400" y="6007051"/>
              <a:ext cx="25072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var(--article-hero-headline--htag--font-family)"/>
                  <a:ea typeface="+mn-ea"/>
                  <a:cs typeface="+mn-cs"/>
                </a:rPr>
                <a:t>The U.S. economy in 2023: Most people have jobs, but many are unhappy about their money</a:t>
              </a:r>
            </a:p>
          </p:txBody>
        </p:sp>
        <p:pic>
          <p:nvPicPr>
            <p:cNvPr id="1067" name="Picture 6" descr="Download High Quality nbc logo black Transparent PNG Images - Art Prim ...">
              <a:extLst>
                <a:ext uri="{FF2B5EF4-FFF2-40B4-BE49-F238E27FC236}">
                  <a16:creationId xmlns:a16="http://schemas.microsoft.com/office/drawing/2014/main" id="{FCE728AB-3C5A-856D-0E6F-569BE13F212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936657" y="5847315"/>
              <a:ext cx="309450" cy="2000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303E5269-AEAC-1714-0D3C-2435DD9BBEB6}"/>
              </a:ext>
            </a:extLst>
          </p:cNvPr>
          <p:cNvGrpSpPr/>
          <p:nvPr/>
        </p:nvGrpSpPr>
        <p:grpSpPr>
          <a:xfrm>
            <a:off x="6344927" y="5586581"/>
            <a:ext cx="2820805" cy="818512"/>
            <a:chOff x="10214090" y="5054650"/>
            <a:chExt cx="1953427" cy="818512"/>
          </a:xfrm>
        </p:grpSpPr>
        <p:sp>
          <p:nvSpPr>
            <p:cNvPr id="1075" name="Rectangle: Rounded Corners 1074">
              <a:extLst>
                <a:ext uri="{FF2B5EF4-FFF2-40B4-BE49-F238E27FC236}">
                  <a16:creationId xmlns:a16="http://schemas.microsoft.com/office/drawing/2014/main" id="{44F74422-558A-6C7C-8809-623CD9D0967B}"/>
                </a:ext>
              </a:extLst>
            </p:cNvPr>
            <p:cNvSpPr/>
            <p:nvPr/>
          </p:nvSpPr>
          <p:spPr>
            <a:xfrm>
              <a:off x="10217437" y="5054650"/>
              <a:ext cx="1950080" cy="818512"/>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1076" name="Picture 1075">
              <a:extLst>
                <a:ext uri="{FF2B5EF4-FFF2-40B4-BE49-F238E27FC236}">
                  <a16:creationId xmlns:a16="http://schemas.microsoft.com/office/drawing/2014/main" id="{0B743F23-F5C0-1108-28B3-3EA5FED27D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94415" y="5114385"/>
              <a:ext cx="485764" cy="225164"/>
            </a:xfrm>
            <a:prstGeom prst="rect">
              <a:avLst/>
            </a:prstGeom>
          </p:spPr>
        </p:pic>
        <p:sp>
          <p:nvSpPr>
            <p:cNvPr id="1077" name="TextBox 1076">
              <a:extLst>
                <a:ext uri="{FF2B5EF4-FFF2-40B4-BE49-F238E27FC236}">
                  <a16:creationId xmlns:a16="http://schemas.microsoft.com/office/drawing/2014/main" id="{35F5AB9A-EC91-51E9-015F-9CC0F57A2F65}"/>
                </a:ext>
              </a:extLst>
            </p:cNvPr>
            <p:cNvSpPr txBox="1"/>
            <p:nvPr/>
          </p:nvSpPr>
          <p:spPr>
            <a:xfrm>
              <a:off x="10214090" y="5306941"/>
              <a:ext cx="1950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US consumers send mixed signals in an uncertain economy</a:t>
              </a:r>
            </a:p>
          </p:txBody>
        </p:sp>
        <p:sp>
          <p:nvSpPr>
            <p:cNvPr id="1078" name="TextBox 1077">
              <a:extLst>
                <a:ext uri="{FF2B5EF4-FFF2-40B4-BE49-F238E27FC236}">
                  <a16:creationId xmlns:a16="http://schemas.microsoft.com/office/drawing/2014/main" id="{9446F2D3-0B93-0718-ED69-2B52A5EAC9B3}"/>
                </a:ext>
              </a:extLst>
            </p:cNvPr>
            <p:cNvSpPr txBox="1"/>
            <p:nvPr/>
          </p:nvSpPr>
          <p:spPr>
            <a:xfrm>
              <a:off x="11587847" y="5108268"/>
              <a:ext cx="576322" cy="20288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April 28, 2023</a:t>
              </a:r>
            </a:p>
          </p:txBody>
        </p:sp>
      </p:grpSp>
      <p:grpSp>
        <p:nvGrpSpPr>
          <p:cNvPr id="1035" name="Group 1034">
            <a:extLst>
              <a:ext uri="{FF2B5EF4-FFF2-40B4-BE49-F238E27FC236}">
                <a16:creationId xmlns:a16="http://schemas.microsoft.com/office/drawing/2014/main" id="{BA97C762-E9E1-C736-2640-7F5E2065CDF3}"/>
              </a:ext>
            </a:extLst>
          </p:cNvPr>
          <p:cNvGrpSpPr/>
          <p:nvPr/>
        </p:nvGrpSpPr>
        <p:grpSpPr>
          <a:xfrm>
            <a:off x="7629572" y="2714258"/>
            <a:ext cx="2651931" cy="729342"/>
            <a:chOff x="8135133" y="1836418"/>
            <a:chExt cx="2651931" cy="729342"/>
          </a:xfrm>
        </p:grpSpPr>
        <p:sp>
          <p:nvSpPr>
            <p:cNvPr id="1082" name="Rectangle: Rounded Corners 1081">
              <a:extLst>
                <a:ext uri="{FF2B5EF4-FFF2-40B4-BE49-F238E27FC236}">
                  <a16:creationId xmlns:a16="http://schemas.microsoft.com/office/drawing/2014/main" id="{1DB8F43A-0C8A-0877-776E-84A3C4189325}"/>
                </a:ext>
              </a:extLst>
            </p:cNvPr>
            <p:cNvSpPr/>
            <p:nvPr/>
          </p:nvSpPr>
          <p:spPr>
            <a:xfrm>
              <a:off x="8135133" y="1836418"/>
              <a:ext cx="2651930" cy="714741"/>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83" name="TextBox 1082">
              <a:extLst>
                <a:ext uri="{FF2B5EF4-FFF2-40B4-BE49-F238E27FC236}">
                  <a16:creationId xmlns:a16="http://schemas.microsoft.com/office/drawing/2014/main" id="{F6B8B208-1F15-2CF2-9E4A-DADD4030BBB0}"/>
                </a:ext>
              </a:extLst>
            </p:cNvPr>
            <p:cNvSpPr txBox="1"/>
            <p:nvPr/>
          </p:nvSpPr>
          <p:spPr>
            <a:xfrm>
              <a:off x="8145464" y="2042540"/>
              <a:ext cx="2641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nn_sans_display"/>
                  <a:ea typeface="+mn-ea"/>
                  <a:cs typeface="+mn-cs"/>
                </a:rPr>
                <a:t>Why current US recession warnings are unlike all the others</a:t>
              </a:r>
            </a:p>
          </p:txBody>
        </p:sp>
        <p:pic>
          <p:nvPicPr>
            <p:cNvPr id="1084" name="Picture 1083">
              <a:extLst>
                <a:ext uri="{FF2B5EF4-FFF2-40B4-BE49-F238E27FC236}">
                  <a16:creationId xmlns:a16="http://schemas.microsoft.com/office/drawing/2014/main" id="{FDB1A374-DDEF-926E-D10A-CC7A492FBFB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871"/>
            <a:stretch/>
          </p:blipFill>
          <p:spPr>
            <a:xfrm>
              <a:off x="8221435" y="1911413"/>
              <a:ext cx="679934" cy="166355"/>
            </a:xfrm>
            <a:prstGeom prst="rect">
              <a:avLst/>
            </a:prstGeom>
          </p:spPr>
        </p:pic>
        <p:sp>
          <p:nvSpPr>
            <p:cNvPr id="1085" name="TextBox 1084">
              <a:extLst>
                <a:ext uri="{FF2B5EF4-FFF2-40B4-BE49-F238E27FC236}">
                  <a16:creationId xmlns:a16="http://schemas.microsoft.com/office/drawing/2014/main" id="{DD06AF37-C339-545D-F891-26EF6F4462BA}"/>
                </a:ext>
              </a:extLst>
            </p:cNvPr>
            <p:cNvSpPr txBox="1"/>
            <p:nvPr/>
          </p:nvSpPr>
          <p:spPr>
            <a:xfrm>
              <a:off x="9981087" y="1885452"/>
              <a:ext cx="786080"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May 12, 2023</a:t>
              </a:r>
            </a:p>
          </p:txBody>
        </p:sp>
      </p:grpSp>
      <p:sp>
        <p:nvSpPr>
          <p:cNvPr id="9" name="Rectangle: Rounded Corners 8">
            <a:extLst>
              <a:ext uri="{FF2B5EF4-FFF2-40B4-BE49-F238E27FC236}">
                <a16:creationId xmlns:a16="http://schemas.microsoft.com/office/drawing/2014/main" id="{EF9FAEE8-0FD9-4ECB-A2D8-537137B56371}"/>
              </a:ext>
            </a:extLst>
          </p:cNvPr>
          <p:cNvSpPr/>
          <p:nvPr/>
        </p:nvSpPr>
        <p:spPr>
          <a:xfrm>
            <a:off x="1271442" y="3880664"/>
            <a:ext cx="965711"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Apr ‘22</a:t>
            </a:r>
          </a:p>
        </p:txBody>
      </p:sp>
      <p:sp>
        <p:nvSpPr>
          <p:cNvPr id="11" name="Rectangle: Rounded Corners 10">
            <a:extLst>
              <a:ext uri="{FF2B5EF4-FFF2-40B4-BE49-F238E27FC236}">
                <a16:creationId xmlns:a16="http://schemas.microsoft.com/office/drawing/2014/main" id="{DD5DE1D8-59F5-E618-1515-0DD92B3934E3}"/>
              </a:ext>
            </a:extLst>
          </p:cNvPr>
          <p:cNvSpPr/>
          <p:nvPr/>
        </p:nvSpPr>
        <p:spPr>
          <a:xfrm>
            <a:off x="71236" y="3880664"/>
            <a:ext cx="965711"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Mar ‘22</a:t>
            </a:r>
          </a:p>
        </p:txBody>
      </p:sp>
      <p:cxnSp>
        <p:nvCxnSpPr>
          <p:cNvPr id="36" name="Straight Arrow Connector 35">
            <a:extLst>
              <a:ext uri="{FF2B5EF4-FFF2-40B4-BE49-F238E27FC236}">
                <a16:creationId xmlns:a16="http://schemas.microsoft.com/office/drawing/2014/main" id="{32CFF9B6-5A04-1A0B-D91F-8792F48C9182}"/>
              </a:ext>
            </a:extLst>
          </p:cNvPr>
          <p:cNvCxnSpPr>
            <a:cxnSpLocks/>
            <a:endCxn id="11" idx="2"/>
          </p:cNvCxnSpPr>
          <p:nvPr/>
        </p:nvCxnSpPr>
        <p:spPr>
          <a:xfrm flipV="1">
            <a:off x="554092" y="4370079"/>
            <a:ext cx="0" cy="334579"/>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grpSp>
        <p:nvGrpSpPr>
          <p:cNvPr id="1044" name="Group 1043">
            <a:extLst>
              <a:ext uri="{FF2B5EF4-FFF2-40B4-BE49-F238E27FC236}">
                <a16:creationId xmlns:a16="http://schemas.microsoft.com/office/drawing/2014/main" id="{38CAEC77-B515-09D5-06BA-FA2D84E1E021}"/>
              </a:ext>
            </a:extLst>
          </p:cNvPr>
          <p:cNvGrpSpPr/>
          <p:nvPr/>
        </p:nvGrpSpPr>
        <p:grpSpPr>
          <a:xfrm>
            <a:off x="-9365" y="4616042"/>
            <a:ext cx="2083986" cy="774290"/>
            <a:chOff x="-13742" y="4945984"/>
            <a:chExt cx="2083986" cy="774290"/>
          </a:xfrm>
        </p:grpSpPr>
        <p:sp>
          <p:nvSpPr>
            <p:cNvPr id="31" name="Rectangle: Rounded Corners 30">
              <a:extLst>
                <a:ext uri="{FF2B5EF4-FFF2-40B4-BE49-F238E27FC236}">
                  <a16:creationId xmlns:a16="http://schemas.microsoft.com/office/drawing/2014/main" id="{BAC3145D-D7AA-8736-7CD9-14E896511777}"/>
                </a:ext>
              </a:extLst>
            </p:cNvPr>
            <p:cNvSpPr/>
            <p:nvPr/>
          </p:nvSpPr>
          <p:spPr>
            <a:xfrm>
              <a:off x="9574" y="4945984"/>
              <a:ext cx="1984371" cy="774289"/>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33" name="TextBox 1032">
              <a:extLst>
                <a:ext uri="{FF2B5EF4-FFF2-40B4-BE49-F238E27FC236}">
                  <a16:creationId xmlns:a16="http://schemas.microsoft.com/office/drawing/2014/main" id="{A71F7022-0B3F-A2FE-3C9C-E7538AD2461F}"/>
                </a:ext>
              </a:extLst>
            </p:cNvPr>
            <p:cNvSpPr txBox="1"/>
            <p:nvPr/>
          </p:nvSpPr>
          <p:spPr>
            <a:xfrm>
              <a:off x="-13742" y="5197054"/>
              <a:ext cx="2083986" cy="523220"/>
            </a:xfrm>
            <a:prstGeom prst="rect">
              <a:avLst/>
            </a:prstGeom>
            <a:noFill/>
          </p:spPr>
          <p:txBody>
            <a:bodyPr wrap="square">
              <a:spAutoFit/>
            </a:bodyPr>
            <a:lstStyle/>
            <a:p>
              <a:r>
                <a:rPr lang="en-US" sz="1400" b="1" i="0">
                  <a:solidFill>
                    <a:srgbClr val="000000"/>
                  </a:solidFill>
                  <a:effectLst/>
                  <a:latin typeface="BWHaasGroteskWeb"/>
                </a:rPr>
                <a:t>The Fed Has Made a U.S. Recession Inevitable</a:t>
              </a:r>
            </a:p>
          </p:txBody>
        </p:sp>
        <p:pic>
          <p:nvPicPr>
            <p:cNvPr id="1042" name="Picture 1041">
              <a:extLst>
                <a:ext uri="{FF2B5EF4-FFF2-40B4-BE49-F238E27FC236}">
                  <a16:creationId xmlns:a16="http://schemas.microsoft.com/office/drawing/2014/main" id="{F03F29E3-340C-EA19-F831-60A11A94A1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59" y="5034600"/>
              <a:ext cx="608365" cy="154456"/>
            </a:xfrm>
            <a:prstGeom prst="rect">
              <a:avLst/>
            </a:prstGeom>
          </p:spPr>
        </p:pic>
        <p:sp>
          <p:nvSpPr>
            <p:cNvPr id="1043" name="TextBox 1042">
              <a:extLst>
                <a:ext uri="{FF2B5EF4-FFF2-40B4-BE49-F238E27FC236}">
                  <a16:creationId xmlns:a16="http://schemas.microsoft.com/office/drawing/2014/main" id="{8556AAB7-A5E6-FF87-BAE6-607D500A559F}"/>
                </a:ext>
              </a:extLst>
            </p:cNvPr>
            <p:cNvSpPr txBox="1"/>
            <p:nvPr/>
          </p:nvSpPr>
          <p:spPr>
            <a:xfrm>
              <a:off x="1102441" y="5007459"/>
              <a:ext cx="900404"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March 29, 2022</a:t>
              </a:r>
            </a:p>
          </p:txBody>
        </p:sp>
      </p:grpSp>
      <p:grpSp>
        <p:nvGrpSpPr>
          <p:cNvPr id="8" name="Group 7">
            <a:extLst>
              <a:ext uri="{FF2B5EF4-FFF2-40B4-BE49-F238E27FC236}">
                <a16:creationId xmlns:a16="http://schemas.microsoft.com/office/drawing/2014/main" id="{6ACB0A55-5BA8-603B-2A3E-F20043C05448}"/>
              </a:ext>
            </a:extLst>
          </p:cNvPr>
          <p:cNvGrpSpPr/>
          <p:nvPr/>
        </p:nvGrpSpPr>
        <p:grpSpPr>
          <a:xfrm>
            <a:off x="364410" y="1789467"/>
            <a:ext cx="2788742" cy="824354"/>
            <a:chOff x="51024" y="2072023"/>
            <a:chExt cx="2788742" cy="824354"/>
          </a:xfrm>
        </p:grpSpPr>
        <p:sp>
          <p:nvSpPr>
            <p:cNvPr id="1063" name="Rectangle: Rounded Corners 1062">
              <a:extLst>
                <a:ext uri="{FF2B5EF4-FFF2-40B4-BE49-F238E27FC236}">
                  <a16:creationId xmlns:a16="http://schemas.microsoft.com/office/drawing/2014/main" id="{79AC26CE-982B-6270-3BB7-F9FAA37714D7}"/>
                </a:ext>
              </a:extLst>
            </p:cNvPr>
            <p:cNvSpPr/>
            <p:nvPr/>
          </p:nvSpPr>
          <p:spPr>
            <a:xfrm>
              <a:off x="51024" y="2072023"/>
              <a:ext cx="2765150" cy="824354"/>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72" name="TextBox 1071">
              <a:extLst>
                <a:ext uri="{FF2B5EF4-FFF2-40B4-BE49-F238E27FC236}">
                  <a16:creationId xmlns:a16="http://schemas.microsoft.com/office/drawing/2014/main" id="{D2A00185-FC14-12CE-3106-A3D6C538D600}"/>
                </a:ext>
              </a:extLst>
            </p:cNvPr>
            <p:cNvSpPr txBox="1"/>
            <p:nvPr/>
          </p:nvSpPr>
          <p:spPr>
            <a:xfrm>
              <a:off x="1977656" y="2129471"/>
              <a:ext cx="862110"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700">
                  <a:solidFill>
                    <a:srgbClr val="1F1A62"/>
                  </a:solidFill>
                  <a:latin typeface="Helvetica Light" panose="020B0403020202020204"/>
                  <a:ea typeface="Open Sans" panose="020B0606030504020204" pitchFamily="34" charset="0"/>
                  <a:cs typeface="Open Sans" panose="020B0606030504020204" pitchFamily="34" charset="0"/>
                </a:rPr>
                <a:t>April 10, 2022</a:t>
              </a:r>
              <a:endPar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F486F1F8-9600-0162-7F4C-4CC9030793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7561" y="2431752"/>
              <a:ext cx="2618270" cy="393047"/>
            </a:xfrm>
            <a:prstGeom prst="rect">
              <a:avLst/>
            </a:prstGeom>
          </p:spPr>
        </p:pic>
        <p:pic>
          <p:nvPicPr>
            <p:cNvPr id="5" name="Picture 4">
              <a:extLst>
                <a:ext uri="{FF2B5EF4-FFF2-40B4-BE49-F238E27FC236}">
                  <a16:creationId xmlns:a16="http://schemas.microsoft.com/office/drawing/2014/main" id="{82E4C2D9-F7B1-E106-BB34-7CAC9378C37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4135" y="2157196"/>
              <a:ext cx="1502425" cy="156862"/>
            </a:xfrm>
            <a:prstGeom prst="rect">
              <a:avLst/>
            </a:prstGeom>
          </p:spPr>
        </p:pic>
      </p:grpSp>
      <p:sp>
        <p:nvSpPr>
          <p:cNvPr id="63" name="Rectangle: Rounded Corners 62">
            <a:extLst>
              <a:ext uri="{FF2B5EF4-FFF2-40B4-BE49-F238E27FC236}">
                <a16:creationId xmlns:a16="http://schemas.microsoft.com/office/drawing/2014/main" id="{2522EFA5-3B33-AE4F-2C4F-8DCCCEBA2686}"/>
              </a:ext>
            </a:extLst>
          </p:cNvPr>
          <p:cNvSpPr/>
          <p:nvPr/>
        </p:nvSpPr>
        <p:spPr>
          <a:xfrm>
            <a:off x="9672890" y="3880664"/>
            <a:ext cx="965713"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Aug ‘23</a:t>
            </a:r>
          </a:p>
        </p:txBody>
      </p:sp>
      <p:sp>
        <p:nvSpPr>
          <p:cNvPr id="1024" name="Rectangle: Rounded Corners 1023">
            <a:extLst>
              <a:ext uri="{FF2B5EF4-FFF2-40B4-BE49-F238E27FC236}">
                <a16:creationId xmlns:a16="http://schemas.microsoft.com/office/drawing/2014/main" id="{08DF9AC0-E86F-94CB-9248-121EA911600A}"/>
              </a:ext>
            </a:extLst>
          </p:cNvPr>
          <p:cNvSpPr/>
          <p:nvPr/>
        </p:nvSpPr>
        <p:spPr>
          <a:xfrm>
            <a:off x="10873101" y="3880664"/>
            <a:ext cx="965713" cy="489415"/>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604020202020204"/>
                <a:cs typeface="Helvetica" panose="020B0604020202020204"/>
              </a:rPr>
              <a:t>Oct ‘23</a:t>
            </a:r>
          </a:p>
        </p:txBody>
      </p:sp>
      <p:sp>
        <p:nvSpPr>
          <p:cNvPr id="1040" name="TextBox 1039">
            <a:extLst>
              <a:ext uri="{FF2B5EF4-FFF2-40B4-BE49-F238E27FC236}">
                <a16:creationId xmlns:a16="http://schemas.microsoft.com/office/drawing/2014/main" id="{212F06A9-A72E-51CE-A284-7FDA1F7EF374}"/>
              </a:ext>
            </a:extLst>
          </p:cNvPr>
          <p:cNvSpPr txBox="1"/>
          <p:nvPr/>
        </p:nvSpPr>
        <p:spPr>
          <a:xfrm>
            <a:off x="9472728" y="2096847"/>
            <a:ext cx="2775249" cy="523220"/>
          </a:xfrm>
          <a:prstGeom prst="rect">
            <a:avLst/>
          </a:prstGeom>
          <a:noFill/>
        </p:spPr>
        <p:txBody>
          <a:bodyPr wrap="square">
            <a:spAutoFit/>
          </a:bodyPr>
          <a:lstStyle/>
          <a:p>
            <a:pPr algn="l"/>
            <a:r>
              <a:rPr lang="en-US" sz="1400" b="1" i="0">
                <a:solidFill>
                  <a:srgbClr val="000000"/>
                </a:solidFill>
                <a:effectLst/>
                <a:latin typeface="BWHaasGroteskWeb"/>
              </a:rPr>
              <a:t>Recession Or Soft Landing: What’s Next for the U.S. Economy?</a:t>
            </a:r>
          </a:p>
        </p:txBody>
      </p:sp>
      <p:sp>
        <p:nvSpPr>
          <p:cNvPr id="1047" name="TextBox 1046">
            <a:extLst>
              <a:ext uri="{FF2B5EF4-FFF2-40B4-BE49-F238E27FC236}">
                <a16:creationId xmlns:a16="http://schemas.microsoft.com/office/drawing/2014/main" id="{070C14E5-3685-19EF-36BA-DC67DDC85362}"/>
              </a:ext>
            </a:extLst>
          </p:cNvPr>
          <p:cNvSpPr txBox="1"/>
          <p:nvPr/>
        </p:nvSpPr>
        <p:spPr>
          <a:xfrm>
            <a:off x="11253472" y="1864425"/>
            <a:ext cx="900404"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October 17, 2023</a:t>
            </a:r>
          </a:p>
        </p:txBody>
      </p:sp>
      <p:sp>
        <p:nvSpPr>
          <p:cNvPr id="1056" name="Rectangle: Rounded Corners 1055">
            <a:extLst>
              <a:ext uri="{FF2B5EF4-FFF2-40B4-BE49-F238E27FC236}">
                <a16:creationId xmlns:a16="http://schemas.microsoft.com/office/drawing/2014/main" id="{E282BD99-5ECB-1180-1E73-5E33C73C4C67}"/>
              </a:ext>
            </a:extLst>
          </p:cNvPr>
          <p:cNvSpPr/>
          <p:nvPr/>
        </p:nvSpPr>
        <p:spPr>
          <a:xfrm>
            <a:off x="8585067" y="4769031"/>
            <a:ext cx="3136189" cy="781702"/>
          </a:xfrm>
          <a:prstGeom prst="roundRect">
            <a:avLst/>
          </a:prstGeom>
          <a:solidFill>
            <a:schemeClr val="bg1"/>
          </a:solidFill>
          <a:ln>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068" name="TextBox 1067">
            <a:extLst>
              <a:ext uri="{FF2B5EF4-FFF2-40B4-BE49-F238E27FC236}">
                <a16:creationId xmlns:a16="http://schemas.microsoft.com/office/drawing/2014/main" id="{1692776D-7ADE-FEE4-DD85-1D1F4E43C0A9}"/>
              </a:ext>
            </a:extLst>
          </p:cNvPr>
          <p:cNvSpPr txBox="1"/>
          <p:nvPr/>
        </p:nvSpPr>
        <p:spPr>
          <a:xfrm>
            <a:off x="8599121" y="4969947"/>
            <a:ext cx="3117305" cy="584775"/>
          </a:xfrm>
          <a:prstGeom prst="rect">
            <a:avLst/>
          </a:prstGeom>
          <a:noFill/>
        </p:spPr>
        <p:txBody>
          <a:bodyPr wrap="square">
            <a:spAutoFit/>
          </a:bodyPr>
          <a:lstStyle/>
          <a:p>
            <a:pPr algn="ctr"/>
            <a:r>
              <a:rPr lang="en-US" sz="1600" b="1" i="0">
                <a:solidFill>
                  <a:srgbClr val="092242"/>
                </a:solidFill>
                <a:effectLst/>
                <a:latin typeface="Avenir LT W01_95 Black1475556"/>
              </a:rPr>
              <a:t>US Consumer Confidence Pulled Back in August</a:t>
            </a:r>
          </a:p>
        </p:txBody>
      </p:sp>
      <p:pic>
        <p:nvPicPr>
          <p:cNvPr id="1069" name="Picture 2">
            <a:extLst>
              <a:ext uri="{FF2B5EF4-FFF2-40B4-BE49-F238E27FC236}">
                <a16:creationId xmlns:a16="http://schemas.microsoft.com/office/drawing/2014/main" id="{CF4B4168-BD2C-D1C5-AE79-9DABC246F8F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705541" y="4804739"/>
            <a:ext cx="1447621" cy="199181"/>
          </a:xfrm>
          <a:prstGeom prst="rect">
            <a:avLst/>
          </a:prstGeom>
          <a:noFill/>
          <a:extLst>
            <a:ext uri="{909E8E84-426E-40DD-AFC4-6F175D3DCCD1}">
              <a14:hiddenFill xmlns:a14="http://schemas.microsoft.com/office/drawing/2010/main">
                <a:solidFill>
                  <a:srgbClr val="FFFFFF"/>
                </a:solidFill>
              </a14:hiddenFill>
            </a:ext>
          </a:extLst>
        </p:spPr>
      </p:pic>
      <p:sp>
        <p:nvSpPr>
          <p:cNvPr id="1070" name="TextBox 1069">
            <a:extLst>
              <a:ext uri="{FF2B5EF4-FFF2-40B4-BE49-F238E27FC236}">
                <a16:creationId xmlns:a16="http://schemas.microsoft.com/office/drawing/2014/main" id="{4D5D4717-F15F-08AF-A6A4-4BDCC6EDC8E2}"/>
              </a:ext>
            </a:extLst>
          </p:cNvPr>
          <p:cNvSpPr txBox="1"/>
          <p:nvPr/>
        </p:nvSpPr>
        <p:spPr>
          <a:xfrm>
            <a:off x="10873101" y="4820963"/>
            <a:ext cx="843325" cy="20005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August 29, 2023</a:t>
            </a:r>
          </a:p>
        </p:txBody>
      </p:sp>
      <p:cxnSp>
        <p:nvCxnSpPr>
          <p:cNvPr id="1071" name="Straight Arrow Connector 1070">
            <a:extLst>
              <a:ext uri="{FF2B5EF4-FFF2-40B4-BE49-F238E27FC236}">
                <a16:creationId xmlns:a16="http://schemas.microsoft.com/office/drawing/2014/main" id="{5F6129A7-BD1E-2AA8-9FAA-10578A9C8EFB}"/>
              </a:ext>
            </a:extLst>
          </p:cNvPr>
          <p:cNvCxnSpPr>
            <a:cxnSpLocks/>
            <a:stCxn id="1056" idx="0"/>
            <a:endCxn id="63" idx="2"/>
          </p:cNvCxnSpPr>
          <p:nvPr/>
        </p:nvCxnSpPr>
        <p:spPr>
          <a:xfrm flipV="1">
            <a:off x="10153162" y="4370079"/>
            <a:ext cx="2585" cy="398952"/>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Forbes Logo and symbol, meaning, history, PNG, brand">
            <a:extLst>
              <a:ext uri="{FF2B5EF4-FFF2-40B4-BE49-F238E27FC236}">
                <a16:creationId xmlns:a16="http://schemas.microsoft.com/office/drawing/2014/main" id="{50A3081C-38F9-F65D-CD85-4DD9121D9D8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570900" y="1801469"/>
            <a:ext cx="660116" cy="37131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3AB17C8C-DE56-E092-019A-F986C11625C4}"/>
              </a:ext>
            </a:extLst>
          </p:cNvPr>
          <p:cNvCxnSpPr>
            <a:cxnSpLocks/>
          </p:cNvCxnSpPr>
          <p:nvPr/>
        </p:nvCxnSpPr>
        <p:spPr>
          <a:xfrm>
            <a:off x="11114285" y="2646179"/>
            <a:ext cx="0" cy="1165330"/>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86F0718-A78F-3811-7AF1-F3E46E96B99F}"/>
              </a:ext>
            </a:extLst>
          </p:cNvPr>
          <p:cNvSpPr/>
          <p:nvPr/>
        </p:nvSpPr>
        <p:spPr>
          <a:xfrm>
            <a:off x="645013" y="384250"/>
            <a:ext cx="115469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The economy has been under the shadow of a potential recession for a while, which has caused some marketers to be cautious about spending</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2591576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43980"/>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491244"/>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2</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6BD165E2-77C2-727D-F96F-ADACA591B75F}"/>
              </a:ext>
            </a:extLst>
          </p:cNvPr>
          <p:cNvSpPr/>
          <p:nvPr/>
        </p:nvSpPr>
        <p:spPr>
          <a:xfrm>
            <a:off x="625135" y="386882"/>
            <a:ext cx="1152546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Despite recession concerns, the decline in the U.S. inflation rate</a:t>
            </a:r>
            <a:r>
              <a:rPr lang="en-US" sz="2600" b="1">
                <a:solidFill>
                  <a:srgbClr val="1F1A62"/>
                </a:solidFill>
                <a:latin typeface="Helvetica" pitchFamily="2" charset="0"/>
              </a:rPr>
              <a:t> is getting closer to the Federal Reserve’s target needed to stabilize pricing</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 name="TextBox 3">
            <a:extLst>
              <a:ext uri="{FF2B5EF4-FFF2-40B4-BE49-F238E27FC236}">
                <a16:creationId xmlns:a16="http://schemas.microsoft.com/office/drawing/2014/main" id="{D894B73F-DB68-6CB8-491C-798F45F305DC}"/>
              </a:ext>
            </a:extLst>
          </p:cNvPr>
          <p:cNvSpPr txBox="1"/>
          <p:nvPr/>
        </p:nvSpPr>
        <p:spPr>
          <a:xfrm>
            <a:off x="472838" y="6328299"/>
            <a:ext cx="114780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Statista</a:t>
            </a:r>
            <a:r>
              <a:rPr lang="en-US" sz="800">
                <a:solidFill>
                  <a:srgbClr val="002060"/>
                </a:solidFill>
                <a:latin typeface="Helvetica" panose="020B0604020202020204" pitchFamily="34" charset="0"/>
                <a:cs typeface="Helvetica" panose="020B0604020202020204" pitchFamily="34" charset="0"/>
              </a:rPr>
              <a:t> monthly inflation rate data</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2/15/2024.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CoinNews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U.S. Annual Inflation Rates 2021-2023.</a:t>
            </a:r>
            <a:endParaRPr kumimoji="0" lang="fr-FR"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8" name="Rectangle 7">
            <a:extLst>
              <a:ext uri="{FF2B5EF4-FFF2-40B4-BE49-F238E27FC236}">
                <a16:creationId xmlns:a16="http://schemas.microsoft.com/office/drawing/2014/main" id="{4553FF1D-8569-13FC-380A-29C7AE90B46B}"/>
              </a:ext>
            </a:extLst>
          </p:cNvPr>
          <p:cNvSpPr>
            <a:spLocks/>
          </p:cNvSpPr>
          <p:nvPr/>
        </p:nvSpPr>
        <p:spPr>
          <a:xfrm>
            <a:off x="-2" y="1696163"/>
            <a:ext cx="4191002" cy="4289967"/>
          </a:xfrm>
          <a:prstGeom prst="rect">
            <a:avLst/>
          </a:prstGeom>
          <a:solidFill>
            <a:srgbClr val="1F1A62"/>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7F767A3-C5E8-DA08-FACE-C3547860A1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4B68D924-F8BE-48B4-AB73-6800853E8F9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F10DCA8-C809-DDEF-31AF-FC7B534ECFC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6" name="Rectangle 5">
            <a:extLst>
              <a:ext uri="{FF2B5EF4-FFF2-40B4-BE49-F238E27FC236}">
                <a16:creationId xmlns:a16="http://schemas.microsoft.com/office/drawing/2014/main" id="{0A3D4EAD-CDFF-BFC4-7C50-6A05DD8463A0}"/>
              </a:ext>
            </a:extLst>
          </p:cNvPr>
          <p:cNvSpPr>
            <a:spLocks/>
          </p:cNvSpPr>
          <p:nvPr/>
        </p:nvSpPr>
        <p:spPr>
          <a:xfrm>
            <a:off x="4191000" y="1696163"/>
            <a:ext cx="8001000" cy="428996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E39A494D-0EBF-3E81-7405-54871B8DCB85}"/>
              </a:ext>
            </a:extLst>
          </p:cNvPr>
          <p:cNvGraphicFramePr/>
          <p:nvPr>
            <p:extLst>
              <p:ext uri="{D42A27DB-BD31-4B8C-83A1-F6EECF244321}">
                <p14:modId xmlns:p14="http://schemas.microsoft.com/office/powerpoint/2010/main" val="2602232550"/>
              </p:ext>
            </p:extLst>
          </p:nvPr>
        </p:nvGraphicFramePr>
        <p:xfrm>
          <a:off x="4792979" y="1845825"/>
          <a:ext cx="6797040" cy="373027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474B98A2-F517-D165-C58A-E1EE092DB1FD}"/>
              </a:ext>
            </a:extLst>
          </p:cNvPr>
          <p:cNvSpPr txBox="1"/>
          <p:nvPr/>
        </p:nvSpPr>
        <p:spPr>
          <a:xfrm>
            <a:off x="51023" y="2987687"/>
            <a:ext cx="4139977" cy="1446550"/>
          </a:xfrm>
          <a:prstGeom prst="rect">
            <a:avLst/>
          </a:prstGeom>
          <a:noFill/>
        </p:spPr>
        <p:txBody>
          <a:bodyPr wrap="square" rtlCol="0">
            <a:spAutoFit/>
          </a:bodyPr>
          <a:lstStyle/>
          <a:p>
            <a:pPr algn="ctr"/>
            <a:r>
              <a:rPr lang="en-US" sz="8800" b="1">
                <a:ln w="13462">
                  <a:solidFill>
                    <a:srgbClr val="1F1A62"/>
                  </a:solidFill>
                  <a:prstDash val="solid"/>
                </a:ln>
                <a:solidFill>
                  <a:srgbClr val="ED3C8D"/>
                </a:solidFill>
                <a:effectLst>
                  <a:outerShdw dist="38100" dir="2700000" algn="bl" rotWithShape="0">
                    <a:prstClr val="black"/>
                  </a:outerShdw>
                </a:effectLst>
                <a:latin typeface="Helvetica" panose="020B0604020202020204" pitchFamily="34" charset="0"/>
                <a:ea typeface="Open Sans" panose="020B0606030504020204" pitchFamily="34" charset="0"/>
              </a:rPr>
              <a:t>47%</a:t>
            </a:r>
          </a:p>
        </p:txBody>
      </p:sp>
      <p:sp>
        <p:nvSpPr>
          <p:cNvPr id="17" name="TextBox 16">
            <a:extLst>
              <a:ext uri="{FF2B5EF4-FFF2-40B4-BE49-F238E27FC236}">
                <a16:creationId xmlns:a16="http://schemas.microsoft.com/office/drawing/2014/main" id="{34278E89-EA76-02A4-ECCF-942CB683A662}"/>
              </a:ext>
            </a:extLst>
          </p:cNvPr>
          <p:cNvSpPr txBox="1"/>
          <p:nvPr/>
        </p:nvSpPr>
        <p:spPr>
          <a:xfrm>
            <a:off x="0" y="2194913"/>
            <a:ext cx="4191000" cy="461665"/>
          </a:xfrm>
          <a:prstGeom prst="rect">
            <a:avLst/>
          </a:prstGeom>
          <a:noFill/>
        </p:spPr>
        <p:txBody>
          <a:bodyPr wrap="square">
            <a:spAutoFit/>
          </a:bodyPr>
          <a:lstStyle/>
          <a:p>
            <a:pPr algn="ctr"/>
            <a:r>
              <a:rPr lang="en-US" sz="2400" b="1">
                <a:solidFill>
                  <a:schemeClr val="bg1"/>
                </a:solidFill>
                <a:latin typeface="Helvetica" panose="020B0604020202020204" pitchFamily="34" charset="0"/>
                <a:cs typeface="Helvetica" panose="020B0604020202020204" pitchFamily="34" charset="0"/>
              </a:rPr>
              <a:t>Inflation rates dropped </a:t>
            </a:r>
          </a:p>
        </p:txBody>
      </p:sp>
      <p:sp>
        <p:nvSpPr>
          <p:cNvPr id="19" name="TextBox 18">
            <a:extLst>
              <a:ext uri="{FF2B5EF4-FFF2-40B4-BE49-F238E27FC236}">
                <a16:creationId xmlns:a16="http://schemas.microsoft.com/office/drawing/2014/main" id="{81CCC6BB-8ADC-9A52-8674-ECEC358A200E}"/>
              </a:ext>
            </a:extLst>
          </p:cNvPr>
          <p:cNvSpPr txBox="1"/>
          <p:nvPr/>
        </p:nvSpPr>
        <p:spPr>
          <a:xfrm>
            <a:off x="-2" y="4433227"/>
            <a:ext cx="4191001" cy="830997"/>
          </a:xfrm>
          <a:prstGeom prst="rect">
            <a:avLst/>
          </a:prstGeom>
          <a:noFill/>
        </p:spPr>
        <p:txBody>
          <a:bodyPr wrap="square">
            <a:spAutoFit/>
          </a:bodyPr>
          <a:lstStyle/>
          <a:p>
            <a:pPr algn="ctr"/>
            <a:r>
              <a:rPr lang="en-US" sz="2400" b="1">
                <a:solidFill>
                  <a:schemeClr val="bg1"/>
                </a:solidFill>
                <a:latin typeface="Helvetica" panose="020B0604020202020204" pitchFamily="34" charset="0"/>
                <a:cs typeface="Helvetica" panose="020B0604020202020204" pitchFamily="34" charset="0"/>
              </a:rPr>
              <a:t>Between January and December 2023</a:t>
            </a:r>
            <a:endParaRPr lang="en-US" sz="1600"/>
          </a:p>
        </p:txBody>
      </p:sp>
      <p:sp>
        <p:nvSpPr>
          <p:cNvPr id="20" name="TextBox 19">
            <a:extLst>
              <a:ext uri="{FF2B5EF4-FFF2-40B4-BE49-F238E27FC236}">
                <a16:creationId xmlns:a16="http://schemas.microsoft.com/office/drawing/2014/main" id="{0418E79C-13B2-D835-2EF9-3F6FA6708E2D}"/>
              </a:ext>
            </a:extLst>
          </p:cNvPr>
          <p:cNvSpPr txBox="1"/>
          <p:nvPr/>
        </p:nvSpPr>
        <p:spPr>
          <a:xfrm>
            <a:off x="4286865" y="5642585"/>
            <a:ext cx="7883615" cy="261610"/>
          </a:xfrm>
          <a:prstGeom prst="rect">
            <a:avLst/>
          </a:prstGeom>
          <a:noFill/>
        </p:spPr>
        <p:txBody>
          <a:bodyPr wrap="square" rtlCol="0">
            <a:spAutoFit/>
          </a:bodyPr>
          <a:lstStyle/>
          <a:p>
            <a:r>
              <a:rPr lang="en-US" sz="1100">
                <a:solidFill>
                  <a:srgbClr val="1F1A62"/>
                </a:solidFill>
                <a:latin typeface="Helvetica" panose="020B0604020202020204" pitchFamily="34" charset="0"/>
                <a:cs typeface="Helvetica" panose="020B0604020202020204" pitchFamily="34" charset="0"/>
              </a:rPr>
              <a:t>Note: According to the Federal Reserve, a </a:t>
            </a:r>
            <a:r>
              <a:rPr lang="en-US" sz="1100" u="sng">
                <a:solidFill>
                  <a:srgbClr val="1F1A62"/>
                </a:solidFill>
                <a:latin typeface="Helvetica" panose="020B0604020202020204" pitchFamily="34" charset="0"/>
                <a:cs typeface="Helvetica" panose="020B0604020202020204" pitchFamily="34" charset="0"/>
              </a:rPr>
              <a:t>2% average inflation rate</a:t>
            </a:r>
            <a:r>
              <a:rPr lang="en-US" sz="1100">
                <a:solidFill>
                  <a:srgbClr val="1F1A62"/>
                </a:solidFill>
                <a:latin typeface="Helvetica" panose="020B0604020202020204" pitchFamily="34" charset="0"/>
                <a:cs typeface="Helvetica" panose="020B0604020202020204" pitchFamily="34" charset="0"/>
              </a:rPr>
              <a:t> is a standard target during ‘healthy’ economic periods.</a:t>
            </a:r>
          </a:p>
        </p:txBody>
      </p:sp>
    </p:spTree>
    <p:extLst>
      <p:ext uri="{BB962C8B-B14F-4D97-AF65-F5344CB8AC3E}">
        <p14:creationId xmlns:p14="http://schemas.microsoft.com/office/powerpoint/2010/main" val="3810176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43980"/>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491244"/>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3</a:t>
            </a:r>
          </a:p>
        </p:txBody>
      </p:sp>
      <p:sp>
        <p:nvSpPr>
          <p:cNvPr id="6" name="TextBox 5">
            <a:extLst>
              <a:ext uri="{FF2B5EF4-FFF2-40B4-BE49-F238E27FC236}">
                <a16:creationId xmlns:a16="http://schemas.microsoft.com/office/drawing/2014/main" id="{31AC66B8-0DE7-D7F0-144E-0005D9B7A7A6}"/>
              </a:ext>
            </a:extLst>
          </p:cNvPr>
          <p:cNvSpPr txBox="1"/>
          <p:nvPr/>
        </p:nvSpPr>
        <p:spPr>
          <a:xfrm>
            <a:off x="472838" y="6328299"/>
            <a:ext cx="114780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Dentsu,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Consumer Navigator:</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Pandemic &amp; Economic Sentiment</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November 2023.</a:t>
            </a:r>
            <a:endParaRPr kumimoji="0" lang="fr-FR"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645013" y="359348"/>
            <a:ext cx="1121706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Consumer optimism began improving by the end of the year as inflation rates declined and recessionary anxieties started</a:t>
            </a:r>
            <a:r>
              <a:rPr lang="en-US" sz="2600" b="1">
                <a:solidFill>
                  <a:srgbClr val="1F1A62"/>
                </a:solidFill>
                <a:latin typeface="Helvetica" pitchFamily="2" charset="0"/>
              </a:rPr>
              <a:t> to subside</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190683DB-6B16-CA4E-6623-FAA0165A1C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5" name="Slide Number Placeholder 5">
            <a:extLst>
              <a:ext uri="{FF2B5EF4-FFF2-40B4-BE49-F238E27FC236}">
                <a16:creationId xmlns:a16="http://schemas.microsoft.com/office/drawing/2014/main" id="{2FD6D5A9-C764-746A-FBA1-41FD0D1E631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12B7FA98-838C-F21D-4705-AD3FAB8A8CF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9" name="Rectangle 8">
            <a:extLst>
              <a:ext uri="{FF2B5EF4-FFF2-40B4-BE49-F238E27FC236}">
                <a16:creationId xmlns:a16="http://schemas.microsoft.com/office/drawing/2014/main" id="{48653A4E-AB28-04F3-B05F-AF9F05BCDEDD}"/>
              </a:ext>
            </a:extLst>
          </p:cNvPr>
          <p:cNvSpPr/>
          <p:nvPr/>
        </p:nvSpPr>
        <p:spPr>
          <a:xfrm>
            <a:off x="666504" y="1696163"/>
            <a:ext cx="5163685" cy="4328527"/>
          </a:xfrm>
          <a:prstGeom prst="rect">
            <a:avLst/>
          </a:prstGeom>
          <a:solidFill>
            <a:srgbClr val="E2E8F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09F478-AF98-A8ED-8E8F-FAB292DA339D}"/>
              </a:ext>
            </a:extLst>
          </p:cNvPr>
          <p:cNvSpPr/>
          <p:nvPr/>
        </p:nvSpPr>
        <p:spPr>
          <a:xfrm>
            <a:off x="6361812" y="1696163"/>
            <a:ext cx="5163685" cy="4328527"/>
          </a:xfrm>
          <a:prstGeom prst="rect">
            <a:avLst/>
          </a:prstGeom>
          <a:solidFill>
            <a:srgbClr val="E2E8F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0714C1B-8ADE-CFAD-1C27-6E2F23C9C056}"/>
              </a:ext>
            </a:extLst>
          </p:cNvPr>
          <p:cNvSpPr txBox="1"/>
          <p:nvPr/>
        </p:nvSpPr>
        <p:spPr>
          <a:xfrm>
            <a:off x="666504" y="3585278"/>
            <a:ext cx="5163686" cy="23852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1B1464"/>
                  </a:solidFill>
                </a:ln>
                <a:solidFill>
                  <a:srgbClr val="00C0F3"/>
                </a:solidFill>
                <a:effectLst/>
                <a:uLnTx/>
                <a:uFillTx/>
                <a:latin typeface="Helvetica" panose="020B0604020202020204" pitchFamily="34" charset="0"/>
                <a:ea typeface="+mn-ea"/>
                <a:cs typeface="Helvetica" panose="020B0604020202020204" pitchFamily="34" charset="0"/>
              </a:rPr>
              <a:t>51%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solidFill>
                  <a:srgbClr val="1B1464"/>
                </a:solidFill>
              </a:ln>
              <a:solidFill>
                <a:srgbClr val="00C0F3"/>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1F1A62"/>
                </a:solidFill>
                <a:latin typeface="Helvetica" panose="020B0604020202020204" pitchFamily="34" charset="0"/>
                <a:cs typeface="Helvetica" panose="020B0604020202020204" pitchFamily="34" charset="0"/>
              </a:rPr>
              <a:t>o</a:t>
            </a:r>
            <a:r>
              <a:rPr kumimoji="0" lang="en-US"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 consumers either believe the economy </a:t>
            </a:r>
            <a:br>
              <a:rPr kumimoji="0" lang="en-US"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is fine or is experiencing just a downturn, </a:t>
            </a:r>
            <a:br>
              <a:rPr kumimoji="0" lang="en-US"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but not a recession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(vs. 44% in April)</a:t>
            </a:r>
          </a:p>
        </p:txBody>
      </p:sp>
      <p:sp>
        <p:nvSpPr>
          <p:cNvPr id="18" name="TextBox 17">
            <a:extLst>
              <a:ext uri="{FF2B5EF4-FFF2-40B4-BE49-F238E27FC236}">
                <a16:creationId xmlns:a16="http://schemas.microsoft.com/office/drawing/2014/main" id="{F028F223-28A6-049E-4FCA-934297BBD62A}"/>
              </a:ext>
            </a:extLst>
          </p:cNvPr>
          <p:cNvSpPr txBox="1"/>
          <p:nvPr/>
        </p:nvSpPr>
        <p:spPr>
          <a:xfrm>
            <a:off x="6361812" y="3585278"/>
            <a:ext cx="5163684" cy="2108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a:solidFill>
                    <a:srgbClr val="1B1464"/>
                  </a:solidFill>
                </a:ln>
                <a:solidFill>
                  <a:srgbClr val="00C0F3"/>
                </a:solidFill>
                <a:latin typeface="Helvetica" panose="020B0604020202020204" pitchFamily="34" charset="0"/>
                <a:cs typeface="Helvetica" panose="020B0604020202020204" pitchFamily="34" charset="0"/>
              </a:rPr>
              <a:t>41%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1">
              <a:ln>
                <a:solidFill>
                  <a:srgbClr val="1B1464"/>
                </a:solidFill>
              </a:ln>
              <a:solidFill>
                <a:srgbClr val="00C0F3"/>
              </a:solidFill>
              <a:latin typeface="Helvetica" panose="020B0604020202020204" pitchFamily="34" charset="0"/>
              <a:cs typeface="Helvetica" panose="020B0604020202020204" pitchFamily="34" charset="0"/>
            </a:endParaRPr>
          </a:p>
          <a:p>
            <a:pPr algn="ctr"/>
            <a:r>
              <a:rPr lang="en-US" kern="100">
                <a:solidFill>
                  <a:srgbClr val="002060"/>
                </a:solidFill>
                <a:latin typeface="Helvetica" panose="020B0604020202020204" pitchFamily="34" charset="0"/>
                <a:ea typeface="Aptos" panose="020B0004020202020204" pitchFamily="34" charset="0"/>
                <a:cs typeface="Times New Roman" panose="02020603050405020304" pitchFamily="18" charset="0"/>
              </a:rPr>
              <a:t>Believe the </a:t>
            </a:r>
            <a:r>
              <a:rPr lang="en-US" b="1" kern="100">
                <a:solidFill>
                  <a:srgbClr val="002060"/>
                </a:solidFill>
                <a:latin typeface="Helvetica" panose="020B0604020202020204" pitchFamily="34" charset="0"/>
                <a:ea typeface="Aptos" panose="020B0004020202020204" pitchFamily="34" charset="0"/>
                <a:cs typeface="Times New Roman" panose="02020603050405020304" pitchFamily="18" charset="0"/>
              </a:rPr>
              <a:t>economy will get better </a:t>
            </a:r>
            <a:br>
              <a:rPr lang="en-US" b="1" kern="100">
                <a:solidFill>
                  <a:srgbClr val="002060"/>
                </a:solidFill>
                <a:latin typeface="Helvetica" panose="020B0604020202020204" pitchFamily="34" charset="0"/>
                <a:ea typeface="Aptos" panose="020B0004020202020204" pitchFamily="34" charset="0"/>
                <a:cs typeface="Times New Roman" panose="02020603050405020304" pitchFamily="18" charset="0"/>
              </a:rPr>
            </a:br>
            <a:r>
              <a:rPr lang="en-US" kern="100">
                <a:solidFill>
                  <a:srgbClr val="002060"/>
                </a:solidFill>
                <a:latin typeface="Helvetica" panose="020B0604020202020204" pitchFamily="34" charset="0"/>
                <a:ea typeface="Aptos" panose="020B0004020202020204" pitchFamily="34" charset="0"/>
                <a:cs typeface="Times New Roman" panose="02020603050405020304" pitchFamily="18" charset="0"/>
              </a:rPr>
              <a:t>in the next 6-12 months </a:t>
            </a:r>
          </a:p>
          <a:p>
            <a:pPr algn="ctr"/>
            <a:r>
              <a:rPr lang="en-US" sz="1600" kern="100">
                <a:solidFill>
                  <a:srgbClr val="002060"/>
                </a:solidFill>
                <a:latin typeface="Helvetica" panose="020B0604020202020204" pitchFamily="34" charset="0"/>
                <a:ea typeface="Aptos" panose="020B0004020202020204" pitchFamily="34" charset="0"/>
                <a:cs typeface="Times New Roman" panose="02020603050405020304" pitchFamily="18" charset="0"/>
              </a:rPr>
              <a:t>(vs. 29% vs. April)</a:t>
            </a:r>
          </a:p>
        </p:txBody>
      </p:sp>
      <p:pic>
        <p:nvPicPr>
          <p:cNvPr id="3" name="Picture 2" descr="A colorful graph with arrow pointing up&#10;&#10;Description automatically generated">
            <a:extLst>
              <a:ext uri="{FF2B5EF4-FFF2-40B4-BE49-F238E27FC236}">
                <a16:creationId xmlns:a16="http://schemas.microsoft.com/office/drawing/2014/main" id="{E7145532-E173-B0D0-5D4A-543020AD35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7526" y="1903518"/>
            <a:ext cx="1432255" cy="1432255"/>
          </a:xfrm>
          <a:prstGeom prst="rect">
            <a:avLst/>
          </a:prstGeom>
        </p:spPr>
      </p:pic>
      <p:pic>
        <p:nvPicPr>
          <p:cNvPr id="11" name="Picture 10" descr="A yellow hand with blue band&#10;&#10;Description automatically generated">
            <a:extLst>
              <a:ext uri="{FF2B5EF4-FFF2-40B4-BE49-F238E27FC236}">
                <a16:creationId xmlns:a16="http://schemas.microsoft.com/office/drawing/2014/main" id="{1A9F1099-5AE3-7CCC-6CD0-405945F2B8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6498" y="1857797"/>
            <a:ext cx="1523695" cy="1523695"/>
          </a:xfrm>
          <a:prstGeom prst="rect">
            <a:avLst/>
          </a:prstGeom>
        </p:spPr>
      </p:pic>
    </p:spTree>
    <p:extLst>
      <p:ext uri="{BB962C8B-B14F-4D97-AF65-F5344CB8AC3E}">
        <p14:creationId xmlns:p14="http://schemas.microsoft.com/office/powerpoint/2010/main" val="3523063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4</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72837" y="6313655"/>
            <a:ext cx="114594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NRF,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NRF State of Retail &amp; the Consumer</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February 1, 2024</a:t>
            </a:r>
            <a:r>
              <a:rPr lang="en-US" sz="800">
                <a:solidFill>
                  <a:srgbClr val="002060"/>
                </a:solidFill>
                <a:latin typeface="Helvetica" panose="020B0604020202020204" pitchFamily="34" charset="0"/>
                <a:cs typeface="Helvetica" panose="020B0604020202020204" pitchFamily="34" charset="0"/>
              </a:rPr>
              <a:t>.</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8" name="Rectangle 7">
            <a:extLst>
              <a:ext uri="{FF2B5EF4-FFF2-40B4-BE49-F238E27FC236}">
                <a16:creationId xmlns:a16="http://schemas.microsoft.com/office/drawing/2014/main" id="{A4130EEB-78FC-7D3D-DA71-FB621433D17B}"/>
              </a:ext>
            </a:extLst>
          </p:cNvPr>
          <p:cNvSpPr>
            <a:spLocks/>
          </p:cNvSpPr>
          <p:nvPr/>
        </p:nvSpPr>
        <p:spPr>
          <a:xfrm>
            <a:off x="0" y="1696163"/>
            <a:ext cx="7554897" cy="428996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01630254-4821-4042-171F-5AE36D59AE22}"/>
              </a:ext>
            </a:extLst>
          </p:cNvPr>
          <p:cNvGraphicFramePr/>
          <p:nvPr>
            <p:extLst>
              <p:ext uri="{D42A27DB-BD31-4B8C-83A1-F6EECF244321}">
                <p14:modId xmlns:p14="http://schemas.microsoft.com/office/powerpoint/2010/main" val="1516980961"/>
              </p:ext>
            </p:extLst>
          </p:nvPr>
        </p:nvGraphicFramePr>
        <p:xfrm>
          <a:off x="95081" y="2102878"/>
          <a:ext cx="7459816" cy="3712021"/>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E60690FC-4A15-5C10-D504-9238343171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690D6C28-5E19-CC6F-5948-43D88584A7F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B3C08BB3-1A75-55AA-4E40-71A93A058F0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4" name="Picture 13" descr="Two women holding shopping bags and looking at a phone&#10;&#10;Description automatically generated">
            <a:extLst>
              <a:ext uri="{FF2B5EF4-FFF2-40B4-BE49-F238E27FC236}">
                <a16:creationId xmlns:a16="http://schemas.microsoft.com/office/drawing/2014/main" id="{211CB402-598B-78CA-A8BB-9F8C54973A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21"/>
          <a:stretch/>
        </p:blipFill>
        <p:spPr>
          <a:xfrm>
            <a:off x="7554897" y="1691255"/>
            <a:ext cx="4637104" cy="4312019"/>
          </a:xfrm>
          <a:prstGeom prst="rect">
            <a:avLst/>
          </a:prstGeom>
        </p:spPr>
      </p:pic>
      <p:sp>
        <p:nvSpPr>
          <p:cNvPr id="13" name="Rectangle 12">
            <a:extLst>
              <a:ext uri="{FF2B5EF4-FFF2-40B4-BE49-F238E27FC236}">
                <a16:creationId xmlns:a16="http://schemas.microsoft.com/office/drawing/2014/main" id="{9D57E101-1261-6C29-B246-90D31E193715}"/>
              </a:ext>
            </a:extLst>
          </p:cNvPr>
          <p:cNvSpPr/>
          <p:nvPr/>
        </p:nvSpPr>
        <p:spPr>
          <a:xfrm>
            <a:off x="1" y="1834342"/>
            <a:ext cx="755489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YOY Change in Financial 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 increase,</a:t>
            </a:r>
            <a:r>
              <a:rPr kumimoji="0" lang="en-US" sz="1200" i="0"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 December </a:t>
            </a:r>
            <a:r>
              <a:rPr lang="en-US" sz="1200">
                <a:solidFill>
                  <a:srgbClr val="002060"/>
                </a:solidFill>
                <a:latin typeface="Helvetica" panose="020B0604020202020204" pitchFamily="34" charset="0"/>
                <a:ea typeface="Calibri" panose="020F0502020204030204" pitchFamily="34" charset="0"/>
              </a:rPr>
              <a:t>’</a:t>
            </a:r>
            <a:r>
              <a:rPr kumimoji="0" lang="en-US" sz="1200" i="0"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23 vs. December ‘22 </a:t>
            </a:r>
            <a:endParaRPr kumimoji="0" lang="en-US" sz="120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98C68867-399A-6272-F6F3-8FF4FBD7F53B}"/>
              </a:ext>
            </a:extLst>
          </p:cNvPr>
          <p:cNvSpPr/>
          <p:nvPr/>
        </p:nvSpPr>
        <p:spPr>
          <a:xfrm>
            <a:off x="645013" y="386279"/>
            <a:ext cx="1149595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anose="020B0604020202020204" pitchFamily="34" charset="0"/>
                <a:ea typeface="Calibri" panose="020F0502020204030204" pitchFamily="34" charset="0"/>
              </a:rPr>
              <a:t>Wages and disposable income also increased by year end which, coupled with higher consumer optimism, drove higher spending</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696478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5442" y="1"/>
            <a:ext cx="3506558" cy="2041863"/>
          </a:xfrm>
          <a:prstGeom prst="rect">
            <a:avLst/>
          </a:prstGeom>
        </p:spPr>
      </p:pic>
      <p:pic>
        <p:nvPicPr>
          <p:cNvPr id="2" name="Picture 1">
            <a:extLst>
              <a:ext uri="{FF2B5EF4-FFF2-40B4-BE49-F238E27FC236}">
                <a16:creationId xmlns:a16="http://schemas.microsoft.com/office/drawing/2014/main" id="{64931587-F481-D59B-EF84-90F697A7EF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TextBox 3">
            <a:extLst>
              <a:ext uri="{FF2B5EF4-FFF2-40B4-BE49-F238E27FC236}">
                <a16:creationId xmlns:a16="http://schemas.microsoft.com/office/drawing/2014/main" id="{CCBA6870-98B9-DCFE-926E-DA00EE317545}"/>
              </a:ext>
            </a:extLst>
          </p:cNvPr>
          <p:cNvSpPr txBox="1"/>
          <p:nvPr/>
        </p:nvSpPr>
        <p:spPr>
          <a:xfrm>
            <a:off x="126265" y="255260"/>
            <a:ext cx="10243419"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mn-cs"/>
              </a:rPr>
              <a:t>Marketers are increasingly implementing brand-building efforts to foster relationships with consumers as optimism increases</a:t>
            </a:r>
            <a:endParaRPr kumimoji="0" lang="en-US" sz="2600" b="1" i="0" u="none" strike="noStrike" kern="1200" cap="none" spc="0" normalizeH="0" baseline="0" noProof="0">
              <a:ln>
                <a:noFill/>
              </a:ln>
              <a:solidFill>
                <a:srgbClr val="ED3C8D"/>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B299EDF-B95B-CF51-B3B7-77B0113C98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FD34E442-78CB-EDA7-71C9-8DCEF4D65B4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C8645E5B-4AF3-8139-502B-F8BABE81361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pSp>
        <p:nvGrpSpPr>
          <p:cNvPr id="10" name="Group 9">
            <a:extLst>
              <a:ext uri="{FF2B5EF4-FFF2-40B4-BE49-F238E27FC236}">
                <a16:creationId xmlns:a16="http://schemas.microsoft.com/office/drawing/2014/main" id="{6B3C0F28-2305-7A8D-448D-D7E862A9F7AE}"/>
              </a:ext>
            </a:extLst>
          </p:cNvPr>
          <p:cNvGrpSpPr/>
          <p:nvPr/>
        </p:nvGrpSpPr>
        <p:grpSpPr>
          <a:xfrm>
            <a:off x="2034540" y="2198909"/>
            <a:ext cx="8122920" cy="3587943"/>
            <a:chOff x="1805940" y="1927416"/>
            <a:chExt cx="8122920" cy="3587943"/>
          </a:xfrm>
        </p:grpSpPr>
        <p:sp>
          <p:nvSpPr>
            <p:cNvPr id="5" name="Speech Bubble: Rectangle 4">
              <a:extLst>
                <a:ext uri="{FF2B5EF4-FFF2-40B4-BE49-F238E27FC236}">
                  <a16:creationId xmlns:a16="http://schemas.microsoft.com/office/drawing/2014/main" id="{298BD845-ECEA-DCD2-2AE5-1E8FFE121446}"/>
                </a:ext>
              </a:extLst>
            </p:cNvPr>
            <p:cNvSpPr/>
            <p:nvPr/>
          </p:nvSpPr>
          <p:spPr>
            <a:xfrm>
              <a:off x="1805940" y="1927416"/>
              <a:ext cx="8122920" cy="2576004"/>
            </a:xfrm>
            <a:prstGeom prst="wedgeRectCallout">
              <a:avLst>
                <a:gd name="adj1" fmla="val -7490"/>
                <a:gd name="adj2" fmla="val 64256"/>
              </a:avLst>
            </a:prstGeom>
            <a:solidFill>
              <a:sysClr val="window" lastClr="FFFFFF"/>
            </a:solidFill>
            <a:ln w="28575" cap="flat" cmpd="sng" algn="ctr">
              <a:solidFill>
                <a:srgbClr val="ED3C8D"/>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br>
                <a:rPr lang="en-US" kern="0">
                  <a:solidFill>
                    <a:srgbClr val="1F1A62"/>
                  </a:solidFill>
                  <a:latin typeface="Helvetica Light" panose="020B0403020202020204"/>
                  <a:ea typeface="Open Sans" panose="020B0606030504020204" pitchFamily="34" charset="0"/>
                  <a:cs typeface="Open Sans" panose="020B0606030504020204" pitchFamily="34" charset="0"/>
                </a:rPr>
              </a:br>
              <a:endParaRPr lang="en-US" kern="0">
                <a:solidFill>
                  <a:srgbClr val="1F1A62"/>
                </a:solidFill>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lang="en-US" sz="2400" kern="0">
                  <a:solidFill>
                    <a:srgbClr val="1F1A62"/>
                  </a:solidFill>
                  <a:latin typeface="Helvetica Light" panose="020B0403020202020204"/>
                  <a:ea typeface="Open Sans" panose="020B0606030504020204" pitchFamily="34" charset="0"/>
                  <a:cs typeface="Open Sans" panose="020B0606030504020204" pitchFamily="34" charset="0"/>
                </a:rPr>
                <a:t>“This campaign is a </a:t>
              </a:r>
              <a:r>
                <a:rPr lang="en-US" sz="2400" b="1" kern="0">
                  <a:solidFill>
                    <a:srgbClr val="ED3C8D"/>
                  </a:solidFill>
                  <a:latin typeface="Helvetica Light" panose="020B0403020202020204"/>
                  <a:ea typeface="Open Sans" panose="020B0606030504020204" pitchFamily="34" charset="0"/>
                  <a:cs typeface="Open Sans" panose="020B0606030504020204" pitchFamily="34" charset="0"/>
                </a:rPr>
                <a:t>significant milestone </a:t>
              </a:r>
              <a:r>
                <a:rPr lang="en-US" sz="2400" kern="0">
                  <a:solidFill>
                    <a:srgbClr val="1F1A62"/>
                  </a:solidFill>
                  <a:latin typeface="Helvetica Light" panose="020B0403020202020204"/>
                  <a:ea typeface="Open Sans" panose="020B0606030504020204" pitchFamily="34" charset="0"/>
                  <a:cs typeface="Open Sans" panose="020B0606030504020204" pitchFamily="34" charset="0"/>
                </a:rPr>
                <a:t>for </a:t>
              </a:r>
              <a:r>
                <a:rPr lang="en-US" sz="2400" kern="0" err="1">
                  <a:solidFill>
                    <a:srgbClr val="1F1A62"/>
                  </a:solidFill>
                  <a:latin typeface="Helvetica Light" panose="020B0403020202020204"/>
                  <a:ea typeface="Open Sans" panose="020B0606030504020204" pitchFamily="34" charset="0"/>
                  <a:cs typeface="Open Sans" panose="020B0606030504020204" pitchFamily="34" charset="0"/>
                </a:rPr>
                <a:t>Paysend</a:t>
              </a:r>
              <a:r>
                <a:rPr lang="en-US" sz="2400" kern="0">
                  <a:solidFill>
                    <a:srgbClr val="1F1A62"/>
                  </a:solidFill>
                  <a:latin typeface="Helvetica Light" panose="020B0403020202020204"/>
                  <a:ea typeface="Open Sans" panose="020B0606030504020204" pitchFamily="34" charset="0"/>
                  <a:cs typeface="Open Sans" panose="020B0606030504020204" pitchFamily="34" charset="0"/>
                </a:rPr>
                <a:t> for us to </a:t>
              </a:r>
              <a:r>
                <a:rPr lang="en-US" sz="2400" b="1" kern="0">
                  <a:solidFill>
                    <a:srgbClr val="ED3C8D"/>
                  </a:solidFill>
                  <a:latin typeface="Helvetica Light" panose="020B0403020202020204"/>
                  <a:ea typeface="Open Sans" panose="020B0606030504020204" pitchFamily="34" charset="0"/>
                  <a:cs typeface="Open Sans" panose="020B0606030504020204" pitchFamily="34" charset="0"/>
                </a:rPr>
                <a:t>build the brand </a:t>
              </a:r>
              <a:r>
                <a:rPr lang="en-US" sz="2400" kern="0">
                  <a:solidFill>
                    <a:srgbClr val="1F1A62"/>
                  </a:solidFill>
                  <a:latin typeface="Helvetica Light" panose="020B0403020202020204"/>
                  <a:ea typeface="Open Sans" panose="020B0606030504020204" pitchFamily="34" charset="0"/>
                  <a:cs typeface="Open Sans" panose="020B0606030504020204" pitchFamily="34" charset="0"/>
                </a:rPr>
                <a:t>in the U.S. and </a:t>
              </a:r>
              <a:r>
                <a:rPr lang="en-US" sz="2400" b="1" kern="0">
                  <a:solidFill>
                    <a:srgbClr val="ED3C8D"/>
                  </a:solidFill>
                  <a:latin typeface="Helvetica Light" panose="020B0403020202020204"/>
                  <a:ea typeface="Open Sans" panose="020B0606030504020204" pitchFamily="34" charset="0"/>
                  <a:cs typeface="Open Sans" panose="020B0606030504020204" pitchFamily="34" charset="0"/>
                </a:rPr>
                <a:t>disrupt the market </a:t>
              </a:r>
              <a:r>
                <a:rPr lang="en-US" sz="2400" kern="0">
                  <a:solidFill>
                    <a:srgbClr val="1F1A62"/>
                  </a:solidFill>
                  <a:latin typeface="Helvetica Light" panose="020B0403020202020204"/>
                  <a:ea typeface="Open Sans" panose="020B0606030504020204" pitchFamily="34" charset="0"/>
                  <a:cs typeface="Open Sans" panose="020B0606030504020204" pitchFamily="34" charset="0"/>
                </a:rPr>
                <a:t>with a competitive alternative.”</a:t>
              </a:r>
            </a:p>
          </p:txBody>
        </p:sp>
        <p:sp>
          <p:nvSpPr>
            <p:cNvPr id="7" name="TextBox 6">
              <a:extLst>
                <a:ext uri="{FF2B5EF4-FFF2-40B4-BE49-F238E27FC236}">
                  <a16:creationId xmlns:a16="http://schemas.microsoft.com/office/drawing/2014/main" id="{B92AC994-07E8-63F1-FEAB-16E5F6C6F351}"/>
                </a:ext>
              </a:extLst>
            </p:cNvPr>
            <p:cNvSpPr txBox="1"/>
            <p:nvPr/>
          </p:nvSpPr>
          <p:spPr>
            <a:xfrm>
              <a:off x="4075403" y="4930584"/>
              <a:ext cx="3583995" cy="584775"/>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Rupert Bedell, CMO, </a:t>
              </a:r>
              <a:r>
                <a:rPr kumimoji="0" lang="en-US" sz="1800" b="1" i="1" u="none" strike="noStrike" kern="0" cap="none" spc="0" normalizeH="0" baseline="0" noProof="0" err="1">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Paysend</a:t>
              </a:r>
              <a:endParaRPr kumimoji="0" lang="en-US" sz="1800" b="1" i="1" u="none" strike="noStrike" kern="0" cap="none" spc="0" normalizeH="0" baseline="0" noProof="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400" b="0" i="0" u="none" strike="noStrike" kern="0" cap="none" spc="0" normalizeH="0" baseline="0" noProof="0" err="1">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Paysend</a:t>
              </a:r>
              <a:r>
                <a:rPr kumimoji="0" lang="en-US" sz="1400" b="0" i="0" u="none" strike="noStrike" kern="0" cap="none" spc="0" normalizeH="0" baseline="0" noProof="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 8/21/23)</a:t>
              </a:r>
            </a:p>
          </p:txBody>
        </p:sp>
        <p:pic>
          <p:nvPicPr>
            <p:cNvPr id="1026" name="Picture 2" descr="Transfer money online globally from the United States for only £1, $2 or  €1.5 | Paysend Global Transfers">
              <a:extLst>
                <a:ext uri="{FF2B5EF4-FFF2-40B4-BE49-F238E27FC236}">
                  <a16:creationId xmlns:a16="http://schemas.microsoft.com/office/drawing/2014/main" id="{DA47EBB7-69D3-C0B4-B2E1-C1623FCD4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410" y="2172837"/>
              <a:ext cx="3239179" cy="5571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4803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8DDD69-4826-5E0F-90CC-F27FEA51467A}"/>
              </a:ext>
            </a:extLst>
          </p:cNvPr>
          <p:cNvSpPr>
            <a:spLocks/>
          </p:cNvSpPr>
          <p:nvPr/>
        </p:nvSpPr>
        <p:spPr>
          <a:xfrm>
            <a:off x="-1" y="1696163"/>
            <a:ext cx="1220237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AECBA92-B60C-4F75-6135-A34E300723AB}"/>
              </a:ext>
            </a:extLst>
          </p:cNvPr>
          <p:cNvSpPr/>
          <p:nvPr/>
        </p:nvSpPr>
        <p:spPr>
          <a:xfrm>
            <a:off x="6608189" y="1696163"/>
            <a:ext cx="5583811" cy="517298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5</a:t>
            </a:r>
          </a:p>
        </p:txBody>
      </p:sp>
      <p:sp>
        <p:nvSpPr>
          <p:cNvPr id="4" name="Rectangle 3">
            <a:extLst>
              <a:ext uri="{FF2B5EF4-FFF2-40B4-BE49-F238E27FC236}">
                <a16:creationId xmlns:a16="http://schemas.microsoft.com/office/drawing/2014/main" id="{1BF894CE-5EB9-4BB3-F6C7-477E37F6A6AA}"/>
              </a:ext>
            </a:extLst>
          </p:cNvPr>
          <p:cNvSpPr/>
          <p:nvPr/>
        </p:nvSpPr>
        <p:spPr>
          <a:xfrm>
            <a:off x="615197" y="306541"/>
            <a:ext cx="1154698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anose="020B0604020202020204" pitchFamily="34" charset="0"/>
                <a:ea typeface="Calibri" panose="020F0502020204030204" pitchFamily="34" charset="0"/>
              </a:rPr>
              <a:t>Even though economic uncertainty persists, 2023 saw the highest TV investment by new advertisers since we began this analysis 5 years ago</a:t>
            </a:r>
            <a:endPar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endParaRPr>
          </a:p>
        </p:txBody>
      </p:sp>
      <p:graphicFrame>
        <p:nvGraphicFramePr>
          <p:cNvPr id="10" name="Table 7">
            <a:extLst>
              <a:ext uri="{FF2B5EF4-FFF2-40B4-BE49-F238E27FC236}">
                <a16:creationId xmlns:a16="http://schemas.microsoft.com/office/drawing/2014/main" id="{1AF5C13C-2004-DCE5-C58B-5F2FD78FE092}"/>
              </a:ext>
            </a:extLst>
          </p:cNvPr>
          <p:cNvGraphicFramePr>
            <a:graphicFrameLocks noGrp="1"/>
          </p:cNvGraphicFramePr>
          <p:nvPr>
            <p:extLst>
              <p:ext uri="{D42A27DB-BD31-4B8C-83A1-F6EECF244321}">
                <p14:modId xmlns:p14="http://schemas.microsoft.com/office/powerpoint/2010/main" val="564343738"/>
              </p:ext>
            </p:extLst>
          </p:nvPr>
        </p:nvGraphicFramePr>
        <p:xfrm>
          <a:off x="499027" y="3090773"/>
          <a:ext cx="5781158" cy="2549275"/>
        </p:xfrm>
        <a:graphic>
          <a:graphicData uri="http://schemas.openxmlformats.org/drawingml/2006/table">
            <a:tbl>
              <a:tblPr firstRow="1" bandRow="1">
                <a:tableStyleId>{5C22544A-7EE6-4342-B048-85BDC9FD1C3A}</a:tableStyleId>
              </a:tblPr>
              <a:tblGrid>
                <a:gridCol w="934046">
                  <a:extLst>
                    <a:ext uri="{9D8B030D-6E8A-4147-A177-3AD203B41FA5}">
                      <a16:colId xmlns:a16="http://schemas.microsoft.com/office/drawing/2014/main" val="1470386231"/>
                    </a:ext>
                  </a:extLst>
                </a:gridCol>
                <a:gridCol w="1464066">
                  <a:extLst>
                    <a:ext uri="{9D8B030D-6E8A-4147-A177-3AD203B41FA5}">
                      <a16:colId xmlns:a16="http://schemas.microsoft.com/office/drawing/2014/main" val="335985447"/>
                    </a:ext>
                  </a:extLst>
                </a:gridCol>
                <a:gridCol w="1691523">
                  <a:extLst>
                    <a:ext uri="{9D8B030D-6E8A-4147-A177-3AD203B41FA5}">
                      <a16:colId xmlns:a16="http://schemas.microsoft.com/office/drawing/2014/main" val="1533245984"/>
                    </a:ext>
                  </a:extLst>
                </a:gridCol>
                <a:gridCol w="1691523">
                  <a:extLst>
                    <a:ext uri="{9D8B030D-6E8A-4147-A177-3AD203B41FA5}">
                      <a16:colId xmlns:a16="http://schemas.microsoft.com/office/drawing/2014/main" val="848587579"/>
                    </a:ext>
                  </a:extLst>
                </a:gridCol>
              </a:tblGrid>
              <a:tr h="185239">
                <a:tc>
                  <a:txBody>
                    <a:bodyPr/>
                    <a:lstStyle/>
                    <a:p>
                      <a:pPr algn="ctr"/>
                      <a:r>
                        <a:rPr lang="en-US" sz="1400">
                          <a:latin typeface="Helvetica" panose="020B0403020202020204" pitchFamily="34" charset="0"/>
                        </a:rPr>
                        <a:t>Year</a:t>
                      </a:r>
                      <a:endParaRPr lang="en-US">
                        <a:latin typeface="Helvetica" panose="020B0403020202020204" pitchFamily="34" charset="0"/>
                      </a:endParaRPr>
                    </a:p>
                  </a:txBody>
                  <a:tcPr>
                    <a:solidFill>
                      <a:srgbClr val="00C0F3"/>
                    </a:solidFill>
                  </a:tcPr>
                </a:tc>
                <a:tc>
                  <a:txBody>
                    <a:bodyPr/>
                    <a:lstStyle/>
                    <a:p>
                      <a:pPr algn="ctr"/>
                      <a:r>
                        <a:rPr lang="en-US" sz="1400">
                          <a:latin typeface="Helvetica" panose="020B0403020202020204" pitchFamily="34" charset="0"/>
                        </a:rPr>
                        <a:t># of New Advertisers</a:t>
                      </a:r>
                    </a:p>
                  </a:txBody>
                  <a:tcPr>
                    <a:solidFill>
                      <a:srgbClr val="00C0F3"/>
                    </a:solidFill>
                  </a:tcPr>
                </a:tc>
                <a:tc>
                  <a:txBody>
                    <a:bodyPr/>
                    <a:lstStyle/>
                    <a:p>
                      <a:pPr algn="ctr"/>
                      <a:r>
                        <a:rPr lang="en-US" sz="1400">
                          <a:latin typeface="Helvetica" panose="020B0403020202020204" pitchFamily="34" charset="0"/>
                        </a:rPr>
                        <a:t># of Categories</a:t>
                      </a:r>
                    </a:p>
                  </a:txBody>
                  <a:tcPr>
                    <a:solidFill>
                      <a:srgbClr val="00C0F3"/>
                    </a:solidFill>
                  </a:tcPr>
                </a:tc>
                <a:tc>
                  <a:txBody>
                    <a:bodyPr/>
                    <a:lstStyle/>
                    <a:p>
                      <a:pPr algn="ctr"/>
                      <a:r>
                        <a:rPr lang="en-US" sz="1400">
                          <a:latin typeface="Helvetica" panose="020B0403020202020204" pitchFamily="34" charset="0"/>
                        </a:rPr>
                        <a:t>New TV $$$</a:t>
                      </a:r>
                    </a:p>
                  </a:txBody>
                  <a:tcPr>
                    <a:solidFill>
                      <a:srgbClr val="00C0F3"/>
                    </a:solidFill>
                  </a:tcPr>
                </a:tc>
                <a:extLst>
                  <a:ext uri="{0D108BD9-81ED-4DB2-BD59-A6C34878D82A}">
                    <a16:rowId xmlns:a16="http://schemas.microsoft.com/office/drawing/2014/main" val="3600805398"/>
                  </a:ext>
                </a:extLst>
              </a:tr>
              <a:tr h="406223">
                <a:tc>
                  <a:txBody>
                    <a:bodyPr/>
                    <a:lstStyle/>
                    <a:p>
                      <a:pPr algn="ctr"/>
                      <a:r>
                        <a:rPr lang="en-US" sz="1600" b="1">
                          <a:solidFill>
                            <a:srgbClr val="1F1A62"/>
                          </a:solidFill>
                          <a:latin typeface="Helvetica" panose="020B0403020202020204" pitchFamily="34" charset="0"/>
                        </a:rPr>
                        <a:t>2019</a:t>
                      </a:r>
                    </a:p>
                  </a:txBody>
                  <a:tcPr anchor="ctr"/>
                </a:tc>
                <a:tc>
                  <a:txBody>
                    <a:bodyPr/>
                    <a:lstStyle/>
                    <a:p>
                      <a:pPr algn="ctr"/>
                      <a:r>
                        <a:rPr lang="en-US" sz="1600" b="1">
                          <a:solidFill>
                            <a:srgbClr val="1F1A62"/>
                          </a:solidFill>
                          <a:latin typeface="Helvetica" panose="020B0403020202020204" pitchFamily="34" charset="0"/>
                        </a:rPr>
                        <a:t>114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61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$840MM</a:t>
                      </a:r>
                    </a:p>
                  </a:txBody>
                  <a:tcPr anchor="ctr"/>
                </a:tc>
                <a:extLst>
                  <a:ext uri="{0D108BD9-81ED-4DB2-BD59-A6C34878D82A}">
                    <a16:rowId xmlns:a16="http://schemas.microsoft.com/office/drawing/2014/main" val="3343670622"/>
                  </a:ext>
                </a:extLst>
              </a:tr>
              <a:tr h="406223">
                <a:tc>
                  <a:txBody>
                    <a:bodyPr/>
                    <a:lstStyle/>
                    <a:p>
                      <a:pPr algn="ctr"/>
                      <a:r>
                        <a:rPr lang="en-US" sz="1600" b="1">
                          <a:solidFill>
                            <a:srgbClr val="1F1A62"/>
                          </a:solidFill>
                          <a:latin typeface="Helvetica" panose="020B0403020202020204" pitchFamily="34" charset="0"/>
                        </a:rPr>
                        <a:t>2020</a:t>
                      </a:r>
                    </a:p>
                  </a:txBody>
                  <a:tcPr anchor="ctr"/>
                </a:tc>
                <a:tc>
                  <a:txBody>
                    <a:bodyPr/>
                    <a:lstStyle/>
                    <a:p>
                      <a:pPr algn="ctr"/>
                      <a:r>
                        <a:rPr lang="en-US" sz="1600" b="1">
                          <a:solidFill>
                            <a:srgbClr val="1F1A62"/>
                          </a:solidFill>
                          <a:latin typeface="Helvetica" panose="020B0403020202020204" pitchFamily="34" charset="0"/>
                        </a:rPr>
                        <a:t>283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$1.28B</a:t>
                      </a:r>
                    </a:p>
                  </a:txBody>
                  <a:tcPr anchor="ctr"/>
                </a:tc>
                <a:extLst>
                  <a:ext uri="{0D108BD9-81ED-4DB2-BD59-A6C34878D82A}">
                    <a16:rowId xmlns:a16="http://schemas.microsoft.com/office/drawing/2014/main" val="376843977"/>
                  </a:ext>
                </a:extLst>
              </a:tr>
              <a:tr h="406223">
                <a:tc>
                  <a:txBody>
                    <a:bodyPr/>
                    <a:lstStyle/>
                    <a:p>
                      <a:pPr algn="ctr"/>
                      <a:r>
                        <a:rPr lang="en-US" sz="1600" b="1">
                          <a:solidFill>
                            <a:srgbClr val="1F1A62"/>
                          </a:solidFill>
                          <a:latin typeface="Helvetica" panose="020B0403020202020204" pitchFamily="34" charset="0"/>
                        </a:rPr>
                        <a:t>2021</a:t>
                      </a:r>
                    </a:p>
                  </a:txBody>
                  <a:tcPr anchor="ctr"/>
                </a:tc>
                <a:tc>
                  <a:txBody>
                    <a:bodyPr/>
                    <a:lstStyle/>
                    <a:p>
                      <a:pPr algn="ctr"/>
                      <a:r>
                        <a:rPr lang="en-US" sz="1600" b="1">
                          <a:solidFill>
                            <a:srgbClr val="1F1A62"/>
                          </a:solidFill>
                          <a:latin typeface="Helvetica" panose="020B0403020202020204" pitchFamily="34" charset="0"/>
                        </a:rPr>
                        <a:t>315</a:t>
                      </a:r>
                    </a:p>
                  </a:txBody>
                  <a:tcPr anchor="ctr"/>
                </a:tc>
                <a:tc>
                  <a:txBody>
                    <a:bodyPr/>
                    <a:lstStyle/>
                    <a:p>
                      <a:pPr algn="ctr"/>
                      <a:r>
                        <a:rPr lang="en-US" sz="1600" b="1">
                          <a:solidFill>
                            <a:srgbClr val="1B1464"/>
                          </a:solidFill>
                          <a:latin typeface="Helvetica" panose="020B0403020202020204" pitchFamily="34" charset="0"/>
                        </a:rPr>
                        <a:t>74</a:t>
                      </a:r>
                    </a:p>
                  </a:txBody>
                  <a:tcPr anchor="ctr"/>
                </a:tc>
                <a:tc>
                  <a:txBody>
                    <a:bodyPr/>
                    <a:lstStyle/>
                    <a:p>
                      <a:pPr algn="ctr"/>
                      <a:r>
                        <a:rPr lang="en-US" sz="1600" b="1">
                          <a:solidFill>
                            <a:srgbClr val="1F1A62"/>
                          </a:solidFill>
                          <a:latin typeface="Helvetica" panose="020B0403020202020204" pitchFamily="34" charset="0"/>
                        </a:rPr>
                        <a:t>$1.32B</a:t>
                      </a:r>
                    </a:p>
                  </a:txBody>
                  <a:tcPr anchor="ctr"/>
                </a:tc>
                <a:extLst>
                  <a:ext uri="{0D108BD9-81ED-4DB2-BD59-A6C34878D82A}">
                    <a16:rowId xmlns:a16="http://schemas.microsoft.com/office/drawing/2014/main" val="747041872"/>
                  </a:ext>
                </a:extLst>
              </a:tr>
              <a:tr h="406223">
                <a:tc>
                  <a:txBody>
                    <a:bodyPr/>
                    <a:lstStyle/>
                    <a:p>
                      <a:pPr algn="ctr"/>
                      <a:r>
                        <a:rPr lang="en-US" sz="1600" b="1">
                          <a:solidFill>
                            <a:srgbClr val="1F1A62"/>
                          </a:solidFill>
                          <a:latin typeface="Helvetica" panose="020B0403020202020204" pitchFamily="34" charset="0"/>
                        </a:rPr>
                        <a:t>2022</a:t>
                      </a:r>
                    </a:p>
                  </a:txBody>
                  <a:tcPr anchor="ctr"/>
                </a:tc>
                <a:tc>
                  <a:txBody>
                    <a:bodyPr/>
                    <a:lstStyle/>
                    <a:p>
                      <a:pPr algn="ctr"/>
                      <a:r>
                        <a:rPr lang="en-US" sz="1600" b="1">
                          <a:solidFill>
                            <a:srgbClr val="1B1464"/>
                          </a:solidFill>
                          <a:latin typeface="Helvetica" panose="020B0403020202020204" pitchFamily="34" charset="0"/>
                        </a:rPr>
                        <a:t>303</a:t>
                      </a:r>
                    </a:p>
                  </a:txBody>
                  <a:tcPr anchor="ctr"/>
                </a:tc>
                <a:tc>
                  <a:txBody>
                    <a:bodyPr/>
                    <a:lstStyle/>
                    <a:p>
                      <a:pPr algn="ctr"/>
                      <a:r>
                        <a:rPr lang="en-US" sz="1600" b="1">
                          <a:solidFill>
                            <a:srgbClr val="1B1464"/>
                          </a:solidFill>
                          <a:latin typeface="Helvetica" panose="020B0403020202020204" pitchFamily="34" charset="0"/>
                        </a:rPr>
                        <a:t>71</a:t>
                      </a:r>
                    </a:p>
                  </a:txBody>
                  <a:tcPr anchor="ctr"/>
                </a:tc>
                <a:tc>
                  <a:txBody>
                    <a:bodyPr/>
                    <a:lstStyle/>
                    <a:p>
                      <a:pPr algn="ctr"/>
                      <a:r>
                        <a:rPr lang="en-US" sz="1600" b="1">
                          <a:solidFill>
                            <a:srgbClr val="1B1464"/>
                          </a:solidFill>
                          <a:latin typeface="Helvetica" panose="020B0403020202020204" pitchFamily="34" charset="0"/>
                        </a:rPr>
                        <a:t>$1.33B</a:t>
                      </a:r>
                    </a:p>
                  </a:txBody>
                  <a:tcPr anchor="ctr"/>
                </a:tc>
                <a:extLst>
                  <a:ext uri="{0D108BD9-81ED-4DB2-BD59-A6C34878D82A}">
                    <a16:rowId xmlns:a16="http://schemas.microsoft.com/office/drawing/2014/main" val="1576884684"/>
                  </a:ext>
                </a:extLst>
              </a:tr>
              <a:tr h="406223">
                <a:tc>
                  <a:txBody>
                    <a:bodyPr/>
                    <a:lstStyle/>
                    <a:p>
                      <a:pPr algn="ctr"/>
                      <a:r>
                        <a:rPr lang="en-US" sz="1600" b="1">
                          <a:solidFill>
                            <a:srgbClr val="1B1464"/>
                          </a:solidFill>
                          <a:latin typeface="Helvetica" panose="020B0403020202020204" pitchFamily="34" charset="0"/>
                        </a:rPr>
                        <a:t>2023</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313</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56</a:t>
                      </a:r>
                    </a:p>
                  </a:txBody>
                  <a:tcPr anchor="ctr">
                    <a:solidFill>
                      <a:srgbClr val="FFE600"/>
                    </a:solidFill>
                  </a:tcPr>
                </a:tc>
                <a:tc>
                  <a:txBody>
                    <a:bodyPr/>
                    <a:lstStyle/>
                    <a:p>
                      <a:pPr algn="ctr"/>
                      <a:r>
                        <a:rPr lang="en-US" sz="1600" b="1">
                          <a:solidFill>
                            <a:srgbClr val="1B1464"/>
                          </a:solidFill>
                          <a:latin typeface="Helvetica" panose="020B0403020202020204" pitchFamily="34" charset="0"/>
                        </a:rPr>
                        <a:t>$1.36B</a:t>
                      </a:r>
                    </a:p>
                  </a:txBody>
                  <a:tcPr anchor="ctr">
                    <a:solidFill>
                      <a:srgbClr val="FFE600"/>
                    </a:solidFill>
                  </a:tcPr>
                </a:tc>
                <a:extLst>
                  <a:ext uri="{0D108BD9-81ED-4DB2-BD59-A6C34878D82A}">
                    <a16:rowId xmlns:a16="http://schemas.microsoft.com/office/drawing/2014/main" val="4247049905"/>
                  </a:ext>
                </a:extLst>
              </a:tr>
            </a:tbl>
          </a:graphicData>
        </a:graphic>
      </p:graphicFrame>
      <p:sp>
        <p:nvSpPr>
          <p:cNvPr id="12" name="TextBox 11">
            <a:extLst>
              <a:ext uri="{FF2B5EF4-FFF2-40B4-BE49-F238E27FC236}">
                <a16:creationId xmlns:a16="http://schemas.microsoft.com/office/drawing/2014/main" id="{C119A7D2-5F7D-9D65-99BA-E49D2C2A67C6}"/>
              </a:ext>
            </a:extLst>
          </p:cNvPr>
          <p:cNvSpPr txBox="1"/>
          <p:nvPr/>
        </p:nvSpPr>
        <p:spPr>
          <a:xfrm>
            <a:off x="0" y="1767768"/>
            <a:ext cx="6597818" cy="553998"/>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New National TV Advertisers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2019 – 2023</a:t>
            </a:r>
          </a:p>
        </p:txBody>
      </p:sp>
      <p:sp>
        <p:nvSpPr>
          <p:cNvPr id="13" name="Rectangle 12">
            <a:extLst>
              <a:ext uri="{FF2B5EF4-FFF2-40B4-BE49-F238E27FC236}">
                <a16:creationId xmlns:a16="http://schemas.microsoft.com/office/drawing/2014/main" id="{EC88791C-E10B-62BA-3C77-E9F676D49E0B}"/>
              </a:ext>
            </a:extLst>
          </p:cNvPr>
          <p:cNvSpPr/>
          <p:nvPr/>
        </p:nvSpPr>
        <p:spPr>
          <a:xfrm>
            <a:off x="4590032" y="3090772"/>
            <a:ext cx="1690153" cy="2560263"/>
          </a:xfrm>
          <a:prstGeom prst="rect">
            <a:avLst/>
          </a:prstGeom>
          <a:noFill/>
          <a:ln w="762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hlinkClick r:id="" action="ppaction://noaction"/>
            <a:extLst>
              <a:ext uri="{FF2B5EF4-FFF2-40B4-BE49-F238E27FC236}">
                <a16:creationId xmlns:a16="http://schemas.microsoft.com/office/drawing/2014/main" id="{ECC6A240-FB5D-4343-3BBC-1C4CE43BB954}"/>
              </a:ext>
            </a:extLst>
          </p:cNvPr>
          <p:cNvSpPr txBox="1"/>
          <p:nvPr/>
        </p:nvSpPr>
        <p:spPr>
          <a:xfrm>
            <a:off x="1420983" y="5746878"/>
            <a:ext cx="3854481" cy="276999"/>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For a full list of the 313 brands with spend </a:t>
            </a:r>
            <a:r>
              <a:rPr kumimoji="0" lang="en-US" sz="1200" b="1" i="0" u="sng" strike="noStrike" kern="1200" cap="none" spc="0" normalizeH="0" baseline="0" noProof="0">
                <a:ln>
                  <a:noFill/>
                </a:ln>
                <a:solidFill>
                  <a:schemeClr val="bg1"/>
                </a:solidFill>
                <a:effectLst/>
                <a:uLnTx/>
                <a:uFillTx/>
                <a:latin typeface="Helvetica" panose="020B0403020202020204" pitchFamily="34" charset="0"/>
                <a:ea typeface="+mn-ea"/>
                <a:cs typeface="+mn-cs"/>
                <a:hlinkClick r:id="" action="ppaction://noaction">
                  <a:extLst>
                    <a:ext uri="{A12FA001-AC4F-418D-AE19-62706E023703}">
                      <ahyp:hlinkClr xmlns:ahyp="http://schemas.microsoft.com/office/drawing/2018/hyperlinkcolor" val="tx"/>
                    </a:ext>
                  </a:extLst>
                </a:hlinkClick>
              </a:rPr>
              <a:t>click here</a:t>
            </a:r>
            <a:endParaRPr kumimoji="0" lang="en-US" sz="1400" b="1" i="0" u="sng"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EB730851-8501-4625-FA58-CC633FEA0331}"/>
              </a:ext>
            </a:extLst>
          </p:cNvPr>
          <p:cNvSpPr txBox="1"/>
          <p:nvPr/>
        </p:nvSpPr>
        <p:spPr>
          <a:xfrm>
            <a:off x="472835" y="6001468"/>
            <a:ext cx="6124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2/7/24, 1/1/23-12/31/23. Prior years based on VAB analysis of Nielsen Ad Intel Data from the following periods: 1/1/2019-12/31/2019, 1/1/2020-12/31/2020, 1/1/2021-12/31/2021, 1/1/2022-12/31/2022. TV spend includes national cable TV, broadcast TV, Spanish language cable TV, Spanish language broadcast TV. Brands reflect those with national TV spend over $100K. </a:t>
            </a:r>
            <a:endParaRPr kumimoji="0" lang="fr-FR"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4" name="Picture 13" descr="Logo, icon&#10;&#10;Description automatically generated">
            <a:extLst>
              <a:ext uri="{FF2B5EF4-FFF2-40B4-BE49-F238E27FC236}">
                <a16:creationId xmlns:a16="http://schemas.microsoft.com/office/drawing/2014/main" id="{D2C35316-25FC-C89E-B6B9-2767970A9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5802" y="2368594"/>
            <a:ext cx="644563" cy="644563"/>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AF245EF-4068-4E37-7D15-B2A585D3EC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531" y="2427663"/>
            <a:ext cx="593967" cy="593967"/>
          </a:xfrm>
          <a:prstGeom prst="rect">
            <a:avLst/>
          </a:prstGeom>
        </p:spPr>
      </p:pic>
      <p:pic>
        <p:nvPicPr>
          <p:cNvPr id="18" name="Picture 17" descr="Icon&#10;&#10;Description automatically generated">
            <a:extLst>
              <a:ext uri="{FF2B5EF4-FFF2-40B4-BE49-F238E27FC236}">
                <a16:creationId xmlns:a16="http://schemas.microsoft.com/office/drawing/2014/main" id="{06C5C722-259D-077A-0C0F-1B0D5DF4B8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1102" y="2324922"/>
            <a:ext cx="668011" cy="668011"/>
          </a:xfrm>
          <a:prstGeom prst="rect">
            <a:avLst/>
          </a:prstGeom>
        </p:spPr>
      </p:pic>
      <p:sp>
        <p:nvSpPr>
          <p:cNvPr id="7" name="Rectangle 6">
            <a:extLst>
              <a:ext uri="{FF2B5EF4-FFF2-40B4-BE49-F238E27FC236}">
                <a16:creationId xmlns:a16="http://schemas.microsoft.com/office/drawing/2014/main" id="{3AEA11D5-38E7-5234-E459-93A79645A473}"/>
              </a:ext>
            </a:extLst>
          </p:cNvPr>
          <p:cNvSpPr/>
          <p:nvPr/>
        </p:nvSpPr>
        <p:spPr>
          <a:xfrm>
            <a:off x="623496" y="1242915"/>
            <a:ext cx="11546986"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Blip>
                <a:blip r:embed="rId6"/>
              </a:buBlip>
              <a:tabLst/>
              <a:defRPr/>
            </a:pPr>
            <a:r>
              <a:rPr kumimoji="0" lang="en-US" sz="140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During the </a:t>
            </a:r>
            <a:r>
              <a:rPr lang="en-US" sz="1400">
                <a:solidFill>
                  <a:srgbClr val="002060"/>
                </a:solidFill>
                <a:latin typeface="Helvetica" panose="020B0604020202020204" pitchFamily="34" charset="0"/>
                <a:ea typeface="Calibri" panose="020F0502020204030204" pitchFamily="34" charset="0"/>
              </a:rPr>
              <a:t>full year</a:t>
            </a:r>
            <a:r>
              <a:rPr kumimoji="0" lang="en-US" sz="140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 of 2023, </a:t>
            </a:r>
            <a:r>
              <a:rPr lang="en-US" sz="1400" b="1">
                <a:solidFill>
                  <a:srgbClr val="ED3C8D"/>
                </a:solidFill>
                <a:latin typeface="Helvetica" panose="020B0604020202020204" pitchFamily="34" charset="0"/>
                <a:ea typeface="Calibri" panose="020F0502020204030204" pitchFamily="34" charset="0"/>
              </a:rPr>
              <a:t>313</a:t>
            </a: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mn-cs"/>
              </a:rPr>
              <a:t> advertisers </a:t>
            </a:r>
            <a:r>
              <a:rPr kumimoji="0" lang="en-US" sz="140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across </a:t>
            </a:r>
            <a:r>
              <a:rPr lang="en-US" sz="1400" b="1">
                <a:solidFill>
                  <a:srgbClr val="ED3C8D"/>
                </a:solidFill>
                <a:latin typeface="Helvetica" panose="020B0604020202020204" pitchFamily="34" charset="0"/>
                <a:ea typeface="Calibri" panose="020F0502020204030204" pitchFamily="34" charset="0"/>
              </a:rPr>
              <a:t>5</a:t>
            </a: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mn-cs"/>
              </a:rPr>
              <a:t>6 categories </a:t>
            </a:r>
            <a:r>
              <a:rPr kumimoji="0" lang="en-US" sz="140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invested over </a:t>
            </a: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mn-cs"/>
              </a:rPr>
              <a:t>$</a:t>
            </a:r>
            <a:r>
              <a:rPr lang="en-US" sz="1400" b="1">
                <a:solidFill>
                  <a:srgbClr val="ED3C8D"/>
                </a:solidFill>
                <a:latin typeface="Helvetica" panose="020B0604020202020204" pitchFamily="34" charset="0"/>
                <a:ea typeface="Calibri" panose="020F0502020204030204" pitchFamily="34" charset="0"/>
              </a:rPr>
              <a:t>1.36 billion</a:t>
            </a: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mn-cs"/>
              </a:rPr>
              <a:t> </a:t>
            </a:r>
            <a:r>
              <a:rPr kumimoji="0" lang="en-US" sz="140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in national TV for the first time</a:t>
            </a:r>
            <a:endParaRPr kumimoji="0" lang="en-US" sz="1400"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27" name="Picture 26">
            <a:extLst>
              <a:ext uri="{FF2B5EF4-FFF2-40B4-BE49-F238E27FC236}">
                <a16:creationId xmlns:a16="http://schemas.microsoft.com/office/drawing/2014/main" id="{4337532F-61D5-6087-11AC-B2BA3C9EE7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5772" y="2324922"/>
            <a:ext cx="644564" cy="709729"/>
          </a:xfrm>
          <a:prstGeom prst="rect">
            <a:avLst/>
          </a:prstGeom>
        </p:spPr>
      </p:pic>
      <p:pic>
        <p:nvPicPr>
          <p:cNvPr id="15" name="Picture 14">
            <a:extLst>
              <a:ext uri="{FF2B5EF4-FFF2-40B4-BE49-F238E27FC236}">
                <a16:creationId xmlns:a16="http://schemas.microsoft.com/office/drawing/2014/main" id="{1DB12D8B-F863-FEC4-4CC6-5EB66E67D7C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7" name="Slide Number Placeholder 5">
            <a:extLst>
              <a:ext uri="{FF2B5EF4-FFF2-40B4-BE49-F238E27FC236}">
                <a16:creationId xmlns:a16="http://schemas.microsoft.com/office/drawing/2014/main" id="{ADC12103-7CDD-2573-1608-579581AEE4F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219BE86B-147A-F256-1735-47E4FFAF419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3" name="TextBox 22">
            <a:extLst>
              <a:ext uri="{FF2B5EF4-FFF2-40B4-BE49-F238E27FC236}">
                <a16:creationId xmlns:a16="http://schemas.microsoft.com/office/drawing/2014/main" id="{D572952F-FA61-DFB8-E2D6-B0EC471B706D}"/>
              </a:ext>
            </a:extLst>
          </p:cNvPr>
          <p:cNvSpPr txBox="1"/>
          <p:nvPr/>
        </p:nvSpPr>
        <p:spPr>
          <a:xfrm>
            <a:off x="6611647" y="1709412"/>
            <a:ext cx="15561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New </a:t>
            </a:r>
            <a:br>
              <a:rPr kumimoji="0" lang="en-US" sz="14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br>
            <a:r>
              <a:rPr kumimoji="0" lang="en-US" sz="14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TV Advertisers</a:t>
            </a:r>
          </a:p>
        </p:txBody>
      </p:sp>
      <p:pic>
        <p:nvPicPr>
          <p:cNvPr id="35" name="Picture 34" descr="A dollar sign made out of words&#10;&#10;Description automatically generated">
            <a:extLst>
              <a:ext uri="{FF2B5EF4-FFF2-40B4-BE49-F238E27FC236}">
                <a16:creationId xmlns:a16="http://schemas.microsoft.com/office/drawing/2014/main" id="{1C0022D9-71FE-0722-F354-52FB84F35043}"/>
              </a:ext>
            </a:extLst>
          </p:cNvPr>
          <p:cNvPicPr>
            <a:picLocks noChangeAspect="1"/>
          </p:cNvPicPr>
          <p:nvPr/>
        </p:nvPicPr>
        <p:blipFill>
          <a:blip r:embed="rId9"/>
          <a:stretch>
            <a:fillRect/>
          </a:stretch>
        </p:blipFill>
        <p:spPr>
          <a:xfrm>
            <a:off x="6886176" y="1709412"/>
            <a:ext cx="5027836" cy="5027836"/>
          </a:xfrm>
          <a:prstGeom prst="rect">
            <a:avLst/>
          </a:prstGeom>
        </p:spPr>
      </p:pic>
    </p:spTree>
    <p:extLst>
      <p:ext uri="{BB962C8B-B14F-4D97-AF65-F5344CB8AC3E}">
        <p14:creationId xmlns:p14="http://schemas.microsoft.com/office/powerpoint/2010/main" val="3133499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39E6B5-9718-FB26-0BFD-3D692DBEBCAC}"/>
              </a:ext>
            </a:extLst>
          </p:cNvPr>
          <p:cNvSpPr>
            <a:spLocks/>
          </p:cNvSpPr>
          <p:nvPr/>
        </p:nvSpPr>
        <p:spPr>
          <a:xfrm>
            <a:off x="-23178"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6</a:t>
            </a:r>
          </a:p>
        </p:txBody>
      </p:sp>
      <p:sp>
        <p:nvSpPr>
          <p:cNvPr id="10" name="Speech Bubble: Rectangle 9">
            <a:extLst>
              <a:ext uri="{FF2B5EF4-FFF2-40B4-BE49-F238E27FC236}">
                <a16:creationId xmlns:a16="http://schemas.microsoft.com/office/drawing/2014/main" id="{AAD60606-9A81-9B6D-8463-93F2EE33B5BB}"/>
              </a:ext>
            </a:extLst>
          </p:cNvPr>
          <p:cNvSpPr/>
          <p:nvPr/>
        </p:nvSpPr>
        <p:spPr>
          <a:xfrm>
            <a:off x="105075" y="1823093"/>
            <a:ext cx="3835153" cy="1764919"/>
          </a:xfrm>
          <a:prstGeom prst="wedgeRectCallout">
            <a:avLst>
              <a:gd name="adj1" fmla="val -12965"/>
              <a:gd name="adj2" fmla="val 61246"/>
            </a:avLst>
          </a:prstGeom>
          <a:solidFill>
            <a:sysClr val="window" lastClr="FFFFFF"/>
          </a:solidFill>
          <a:ln w="28575" cap="flat" cmpd="sng" algn="ctr">
            <a:solidFill>
              <a:srgbClr val="ED3C8D"/>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are always </a:t>
            </a:r>
            <a:r>
              <a:rPr kumimoji="0" lang="en-US" sz="14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building everything we do on insight</a:t>
            </a:r>
            <a:r>
              <a:rPr kumimoji="0" lang="en-US" sz="14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We had very high performance in CTV, so this [Super Bowl Campaign] is </a:t>
            </a:r>
            <a:r>
              <a:rPr kumimoji="0" lang="en-US" sz="14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another way of us leaning into our signals</a:t>
            </a:r>
            <a:r>
              <a:rPr kumimoji="0" lang="en-US" sz="14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sp>
        <p:nvSpPr>
          <p:cNvPr id="19" name="TextBox 18">
            <a:extLst>
              <a:ext uri="{FF2B5EF4-FFF2-40B4-BE49-F238E27FC236}">
                <a16:creationId xmlns:a16="http://schemas.microsoft.com/office/drawing/2014/main" id="{0EBE058D-A0A3-74CE-6B0C-38A7D4BDDCBF}"/>
              </a:ext>
            </a:extLst>
          </p:cNvPr>
          <p:cNvSpPr txBox="1"/>
          <p:nvPr/>
        </p:nvSpPr>
        <p:spPr>
          <a:xfrm>
            <a:off x="123343" y="3827954"/>
            <a:ext cx="383515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Kory </a:t>
            </a:r>
            <a:r>
              <a:rPr kumimoji="0" lang="en-US" sz="1050" b="1"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Marchisotto</a:t>
            </a:r>
            <a:r>
              <a:rPr kumimoji="0" lang="en-US" sz="105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Chief Marketing Officer, </a:t>
            </a:r>
            <a:r>
              <a:rPr lang="en-US" sz="1050" b="1" i="1" kern="0">
                <a:solidFill>
                  <a:srgbClr val="1F1A62"/>
                </a:solidFill>
                <a:latin typeface="Helvetica Light" panose="020B0403020202020204"/>
                <a:ea typeface="Open Sans" panose="020B0606030504020204" pitchFamily="34" charset="0"/>
                <a:cs typeface="Open Sans" panose="020B0606030504020204" pitchFamily="34" charset="0"/>
              </a:rPr>
              <a:t>Elf</a:t>
            </a:r>
            <a:endParaRPr kumimoji="0" lang="en-US" sz="105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900" b="0"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AdAge</a:t>
            </a:r>
            <a:r>
              <a:rPr kumimoji="0" lang="en-US" sz="9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r>
              <a:rPr lang="en-US" sz="900" kern="0">
                <a:solidFill>
                  <a:srgbClr val="1F1A62"/>
                </a:solidFill>
                <a:latin typeface="Helvetica Light" panose="020B0403020202020204"/>
                <a:ea typeface="Open Sans" panose="020B0606030504020204" pitchFamily="34" charset="0"/>
                <a:cs typeface="Open Sans" panose="020B0606030504020204" pitchFamily="34" charset="0"/>
              </a:rPr>
              <a:t>2</a:t>
            </a:r>
            <a:r>
              <a:rPr kumimoji="0" lang="en-US" sz="9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/9/23)</a:t>
            </a:r>
            <a:r>
              <a:rPr kumimoji="0" lang="en-US" sz="9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endParaRPr kumimoji="0" lang="en-US" sz="900" b="1" i="0" u="none"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11" name="Speech Bubble: Rectangle 10">
            <a:extLst>
              <a:ext uri="{FF2B5EF4-FFF2-40B4-BE49-F238E27FC236}">
                <a16:creationId xmlns:a16="http://schemas.microsoft.com/office/drawing/2014/main" id="{F4DA7F8B-4F40-BB0B-823B-5C0B34DDEA0E}"/>
              </a:ext>
            </a:extLst>
          </p:cNvPr>
          <p:cNvSpPr/>
          <p:nvPr/>
        </p:nvSpPr>
        <p:spPr>
          <a:xfrm>
            <a:off x="4016520" y="1823093"/>
            <a:ext cx="4005133" cy="1764919"/>
          </a:xfrm>
          <a:prstGeom prst="wedgeRectCallout">
            <a:avLst>
              <a:gd name="adj1" fmla="val -7490"/>
              <a:gd name="adj2" fmla="val 64256"/>
            </a:avLst>
          </a:prstGeom>
          <a:solidFill>
            <a:sysClr val="window" lastClr="FFFFFF"/>
          </a:solidFill>
          <a:ln w="28575" cap="flat" cmpd="sng" algn="ctr">
            <a:solidFill>
              <a:srgbClr val="ED3C8D"/>
            </a:solidFill>
            <a:prstDash val="dash"/>
          </a:ln>
          <a:effectLst/>
        </p:spPr>
        <p:txBody>
          <a:bodyPr rtlCol="0" anchor="t"/>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2EBF6D5C-592E-460B-2472-7A8488703B74}"/>
              </a:ext>
            </a:extLst>
          </p:cNvPr>
          <p:cNvSpPr txBox="1"/>
          <p:nvPr/>
        </p:nvSpPr>
        <p:spPr>
          <a:xfrm>
            <a:off x="4079106" y="3827954"/>
            <a:ext cx="3901172"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Tori Moreland, Head of Branding, </a:t>
            </a:r>
            <a:r>
              <a:rPr kumimoji="0" lang="en-US" sz="105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Quince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(Business Wire, </a:t>
            </a:r>
            <a:r>
              <a:rPr lang="en-US" sz="900" kern="0">
                <a:solidFill>
                  <a:srgbClr val="1F1A62"/>
                </a:solidFill>
                <a:latin typeface="Helvetica Light" panose="020B0403020202020204"/>
                <a:ea typeface="Open Sans" panose="020B0606030504020204" pitchFamily="34" charset="0"/>
                <a:cs typeface="Open Sans" panose="020B0606030504020204" pitchFamily="34" charset="0"/>
              </a:rPr>
              <a:t>4</a:t>
            </a:r>
            <a:r>
              <a:rPr kumimoji="0" lang="en-US" sz="9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/10/23)</a:t>
            </a:r>
            <a:endParaRPr kumimoji="0" lang="en-US" sz="900" b="0" i="0" u="none"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3" name="Speech Bubble: Rectangle 2">
            <a:extLst>
              <a:ext uri="{FF2B5EF4-FFF2-40B4-BE49-F238E27FC236}">
                <a16:creationId xmlns:a16="http://schemas.microsoft.com/office/drawing/2014/main" id="{FC807220-BE6F-E2A7-AE1E-E305636B57FA}"/>
              </a:ext>
            </a:extLst>
          </p:cNvPr>
          <p:cNvSpPr/>
          <p:nvPr/>
        </p:nvSpPr>
        <p:spPr>
          <a:xfrm>
            <a:off x="4043563" y="4282228"/>
            <a:ext cx="4005132" cy="1589319"/>
          </a:xfrm>
          <a:prstGeom prst="wedgeRectCallout">
            <a:avLst>
              <a:gd name="adj1" fmla="val -10277"/>
              <a:gd name="adj2" fmla="val 60537"/>
            </a:avLst>
          </a:prstGeom>
          <a:solidFill>
            <a:sysClr val="window" lastClr="FFFFFF"/>
          </a:solidFill>
          <a:ln w="28575" cap="flat" cmpd="sng" algn="ctr">
            <a:solidFill>
              <a:srgbClr val="ED3C8D"/>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“Prime will be getting its own Super Bowl commercial. Holy </a:t>
            </a:r>
            <a:r>
              <a:rPr kumimoji="0" lang="en-US" sz="1400" b="0"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sh</a:t>
            </a: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 </a:t>
            </a:r>
            <a:r>
              <a:rPr kumimoji="0" lang="en-US" sz="14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The first ever YouTuber Super Bowl commercial </a:t>
            </a: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for a product that KSI and I created…Actually f**king insane.”</a:t>
            </a:r>
          </a:p>
        </p:txBody>
      </p:sp>
      <p:sp>
        <p:nvSpPr>
          <p:cNvPr id="28" name="TextBox 27">
            <a:extLst>
              <a:ext uri="{FF2B5EF4-FFF2-40B4-BE49-F238E27FC236}">
                <a16:creationId xmlns:a16="http://schemas.microsoft.com/office/drawing/2014/main" id="{EC3FB3CE-81C3-D51C-93BF-2C285873DAE3}"/>
              </a:ext>
            </a:extLst>
          </p:cNvPr>
          <p:cNvSpPr txBox="1"/>
          <p:nvPr/>
        </p:nvSpPr>
        <p:spPr>
          <a:xfrm>
            <a:off x="4046999" y="6088539"/>
            <a:ext cx="400169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Logan Paul, Co-Founder, </a:t>
            </a:r>
            <a:r>
              <a:rPr kumimoji="0" lang="en-US" sz="105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PRIME</a:t>
            </a:r>
            <a:r>
              <a:rPr kumimoji="0" lang="en-US" sz="105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050" i="0"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Dextero</a:t>
            </a:r>
            <a:r>
              <a:rPr kumimoji="0" lang="en-US" sz="105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1/26/23)</a:t>
            </a:r>
          </a:p>
        </p:txBody>
      </p:sp>
      <p:sp>
        <p:nvSpPr>
          <p:cNvPr id="7" name="Speech Bubble: Rectangle 6">
            <a:extLst>
              <a:ext uri="{FF2B5EF4-FFF2-40B4-BE49-F238E27FC236}">
                <a16:creationId xmlns:a16="http://schemas.microsoft.com/office/drawing/2014/main" id="{03CAC775-4303-EC6C-8724-DFCFCBA9B47F}"/>
              </a:ext>
            </a:extLst>
          </p:cNvPr>
          <p:cNvSpPr/>
          <p:nvPr/>
        </p:nvSpPr>
        <p:spPr>
          <a:xfrm>
            <a:off x="8100664" y="4282226"/>
            <a:ext cx="4016741" cy="1589321"/>
          </a:xfrm>
          <a:prstGeom prst="wedgeRectCallout">
            <a:avLst>
              <a:gd name="adj1" fmla="val 6874"/>
              <a:gd name="adj2" fmla="val 63492"/>
            </a:avLst>
          </a:prstGeom>
          <a:solidFill>
            <a:sysClr val="window" lastClr="FFFFFF"/>
          </a:solidFill>
          <a:ln w="28575" cap="flat" cmpd="sng" algn="ctr">
            <a:solidFill>
              <a:srgbClr val="ED3C8D"/>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lang="en-US" sz="1400" kern="0" noProof="0">
              <a:solidFill>
                <a:srgbClr val="1F1A62"/>
              </a:solidFill>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are taking our marketing efforts to new heights by expanding our presence through </a:t>
            </a:r>
            <a:r>
              <a:rPr kumimoji="0" lang="en-US" sz="14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major streaming TV partnerships</a:t>
            </a: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But it's not just about the channels we're utilizing; it's about how we are </a:t>
            </a:r>
            <a:r>
              <a:rPr kumimoji="0" lang="en-US" sz="14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highlighting our consumers</a:t>
            </a: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sp>
        <p:nvSpPr>
          <p:cNvPr id="24" name="TextBox 23">
            <a:extLst>
              <a:ext uri="{FF2B5EF4-FFF2-40B4-BE49-F238E27FC236}">
                <a16:creationId xmlns:a16="http://schemas.microsoft.com/office/drawing/2014/main" id="{E6054948-288E-36B8-06CE-DD125DEE3B6D}"/>
              </a:ext>
            </a:extLst>
          </p:cNvPr>
          <p:cNvSpPr txBox="1"/>
          <p:nvPr/>
        </p:nvSpPr>
        <p:spPr>
          <a:xfrm>
            <a:off x="7994252" y="6088539"/>
            <a:ext cx="4001695" cy="392415"/>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Allison Ellsworth, Chief </a:t>
            </a:r>
            <a:r>
              <a:rPr lang="en-US" sz="1050"/>
              <a:t>Brand</a:t>
            </a:r>
            <a:r>
              <a:rPr kumimoji="0" lang="en-US" sz="1050" b="1"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 Officer, </a:t>
            </a:r>
            <a:r>
              <a:rPr lang="en-US" sz="1050" i="1" err="1"/>
              <a:t>Poppi</a:t>
            </a:r>
            <a:r>
              <a:rPr kumimoji="0" lang="en-US" sz="1050" b="1" i="1"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a:t>
            </a:r>
            <a:br>
              <a:rPr kumimoji="0" lang="en-US" sz="1050" b="1" i="1"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br>
            <a:r>
              <a:rPr kumimoji="0" lang="en-US" sz="900" b="0"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(PR Newswire, 6/16/23)</a:t>
            </a:r>
          </a:p>
        </p:txBody>
      </p:sp>
      <p:sp>
        <p:nvSpPr>
          <p:cNvPr id="6" name="TextBox 5">
            <a:extLst>
              <a:ext uri="{FF2B5EF4-FFF2-40B4-BE49-F238E27FC236}">
                <a16:creationId xmlns:a16="http://schemas.microsoft.com/office/drawing/2014/main" id="{D5564B5B-CF1C-71F0-0395-0BFB64E081B1}"/>
              </a:ext>
            </a:extLst>
          </p:cNvPr>
          <p:cNvSpPr txBox="1"/>
          <p:nvPr/>
        </p:nvSpPr>
        <p:spPr>
          <a:xfrm>
            <a:off x="4134254" y="2107909"/>
            <a:ext cx="3772944" cy="1384995"/>
          </a:xfrm>
          <a:prstGeom prst="rect">
            <a:avLst/>
          </a:prstGeom>
          <a:noFill/>
        </p:spPr>
        <p:txBody>
          <a:bodyPr wrap="square" rtlCol="0">
            <a:spAutoFit/>
          </a:bodyPr>
          <a:lstStyle/>
          <a:p>
            <a:pPr algn="ctr"/>
            <a:endParaRPr kumimoji="0" lang="en-US" sz="14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algn="ctr"/>
            <a:r>
              <a:rPr kumimoji="0" lang="en-US" sz="14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“Our goal has always been making quality essentials accessible to more people, and </a:t>
            </a:r>
            <a:br>
              <a:rPr kumimoji="0" lang="en-US" sz="14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br>
            <a:r>
              <a:rPr kumimoji="0" lang="en-US" sz="14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TV advertising can help us bring that purpose </a:t>
            </a:r>
            <a:br>
              <a:rPr kumimoji="0" lang="en-US" sz="14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br>
            <a:r>
              <a:rPr kumimoji="0" lang="en-US" sz="14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to larger audiences while supporting business growth</a:t>
            </a:r>
            <a:r>
              <a:rPr kumimoji="0" lang="en-US" sz="140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4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pic>
        <p:nvPicPr>
          <p:cNvPr id="16" name="Picture 15">
            <a:extLst>
              <a:ext uri="{FF2B5EF4-FFF2-40B4-BE49-F238E27FC236}">
                <a16:creationId xmlns:a16="http://schemas.microsoft.com/office/drawing/2014/main" id="{9B62097D-8A22-0A74-5AA9-539D93ED6B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7" name="Slide Number Placeholder 5">
            <a:extLst>
              <a:ext uri="{FF2B5EF4-FFF2-40B4-BE49-F238E27FC236}">
                <a16:creationId xmlns:a16="http://schemas.microsoft.com/office/drawing/2014/main" id="{E6E91F33-2828-895F-607B-C7FB086F89F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88AB9B3D-B4FF-483E-263D-2F995A79CB0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2050" name="Picture 2" descr="Elf Cosmetics Logo PNG Vector (SVG) Free Download">
            <a:extLst>
              <a:ext uri="{FF2B5EF4-FFF2-40B4-BE49-F238E27FC236}">
                <a16:creationId xmlns:a16="http://schemas.microsoft.com/office/drawing/2014/main" id="{6727F146-B8AF-5AD8-03BF-576CD84758D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3027" y="1924196"/>
            <a:ext cx="479249" cy="367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ince Launches as Destination for High-Quality,">
            <a:extLst>
              <a:ext uri="{FF2B5EF4-FFF2-40B4-BE49-F238E27FC236}">
                <a16:creationId xmlns:a16="http://schemas.microsoft.com/office/drawing/2014/main" id="{B8000509-58FD-60B5-47C6-F593466C80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4264" y="1924196"/>
            <a:ext cx="1323472" cy="4446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D76E490C-485C-29A0-5505-E2423B0C9E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65538" y="4383608"/>
            <a:ext cx="698706" cy="30795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19">
            <a:extLst>
              <a:ext uri="{FF2B5EF4-FFF2-40B4-BE49-F238E27FC236}">
                <a16:creationId xmlns:a16="http://schemas.microsoft.com/office/drawing/2014/main" id="{ACF50B05-F411-67F1-AE7B-7F9CCAD5A0B2}"/>
              </a:ext>
            </a:extLst>
          </p:cNvPr>
          <p:cNvSpPr/>
          <p:nvPr/>
        </p:nvSpPr>
        <p:spPr>
          <a:xfrm>
            <a:off x="8095166" y="1834423"/>
            <a:ext cx="4016741" cy="1753589"/>
          </a:xfrm>
          <a:prstGeom prst="wedgeRectCallout">
            <a:avLst>
              <a:gd name="adj1" fmla="val 6874"/>
              <a:gd name="adj2" fmla="val 63492"/>
            </a:avLst>
          </a:prstGeom>
          <a:solidFill>
            <a:sysClr val="window" lastClr="FFFFFF"/>
          </a:solidFill>
          <a:ln w="28575" cap="flat" cmpd="sng" algn="ctr">
            <a:solidFill>
              <a:srgbClr val="ED3C8D"/>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lang="en-US" sz="1400" kern="0" noProof="0">
              <a:solidFill>
                <a:srgbClr val="1F1A62"/>
              </a:solidFill>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"Bringing PopCorners to the Super Bowl stage for the first time is a </a:t>
            </a:r>
            <a:r>
              <a:rPr kumimoji="0" lang="en-US" sz="14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tremendous moment for a brand on the rise</a:t>
            </a: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We're showcasing why fans love this air-popped, never fried snack in an </a:t>
            </a:r>
            <a:r>
              <a:rPr kumimoji="0" lang="en-US" sz="14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exciting and unexpected way</a:t>
            </a: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p>
        </p:txBody>
      </p:sp>
      <p:sp>
        <p:nvSpPr>
          <p:cNvPr id="21" name="TextBox 20">
            <a:extLst>
              <a:ext uri="{FF2B5EF4-FFF2-40B4-BE49-F238E27FC236}">
                <a16:creationId xmlns:a16="http://schemas.microsoft.com/office/drawing/2014/main" id="{D02FF4F6-B777-7BA0-7C66-826D8E9A997D}"/>
              </a:ext>
            </a:extLst>
          </p:cNvPr>
          <p:cNvSpPr txBox="1"/>
          <p:nvPr/>
        </p:nvSpPr>
        <p:spPr>
          <a:xfrm>
            <a:off x="7988754" y="3827954"/>
            <a:ext cx="4001695" cy="392415"/>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Brett O'Brien, Chief Marketing Officer, </a:t>
            </a:r>
            <a:r>
              <a:rPr kumimoji="0" lang="en-US" sz="1050" b="1" i="1"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Frito-Lay North America.</a:t>
            </a:r>
            <a:br>
              <a:rPr kumimoji="0" lang="en-US" sz="1050" b="1" i="1"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br>
            <a:r>
              <a:rPr kumimoji="0" lang="en-US" sz="900" b="0"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(Cision, </a:t>
            </a:r>
            <a:r>
              <a:rPr lang="en-US" sz="900" b="0"/>
              <a:t>2</a:t>
            </a:r>
            <a:r>
              <a:rPr kumimoji="0" lang="en-US" sz="900" b="0"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/6/23)</a:t>
            </a:r>
          </a:p>
        </p:txBody>
      </p:sp>
      <p:pic>
        <p:nvPicPr>
          <p:cNvPr id="23" name="Picture 12" descr="Our Story | PopCorners">
            <a:extLst>
              <a:ext uri="{FF2B5EF4-FFF2-40B4-BE49-F238E27FC236}">
                <a16:creationId xmlns:a16="http://schemas.microsoft.com/office/drawing/2014/main" id="{F9CE5C18-9508-4E2A-E6F7-26FA2FB056F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54932" y="1886125"/>
            <a:ext cx="1108816" cy="4073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REBIOTIC SODA BRAND, POPPI, APPOINTS CHRIS HALL AS CEO AMID ...">
            <a:extLst>
              <a:ext uri="{FF2B5EF4-FFF2-40B4-BE49-F238E27FC236}">
                <a16:creationId xmlns:a16="http://schemas.microsoft.com/office/drawing/2014/main" id="{E912AF9F-D9C0-7436-6071-9D7877D17EB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60708" y="4303403"/>
            <a:ext cx="895013" cy="4683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F3D271-23F2-87D8-09C4-F79349A5D4AD}"/>
              </a:ext>
            </a:extLst>
          </p:cNvPr>
          <p:cNvSpPr/>
          <p:nvPr/>
        </p:nvSpPr>
        <p:spPr>
          <a:xfrm>
            <a:off x="645014" y="435659"/>
            <a:ext cx="114419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Advertisers </a:t>
            </a:r>
            <a:r>
              <a:rPr lang="en-US" sz="2600" b="1">
                <a:solidFill>
                  <a:srgbClr val="002060"/>
                </a:solidFill>
                <a:latin typeface="Helvetica" panose="020B0604020202020204" pitchFamily="34" charset="0"/>
                <a:ea typeface="Calibri" panose="020F0502020204030204" pitchFamily="34" charset="0"/>
                <a:cs typeface="Arial" panose="020B0604020202020204" pitchFamily="34" charset="0"/>
              </a:rPr>
              <a:t>launched </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national TV campaigns to improve brand awareness, ignite excitement and build business growth</a:t>
            </a:r>
            <a:endPar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Speech Bubble: Rectangle 3">
            <a:extLst>
              <a:ext uri="{FF2B5EF4-FFF2-40B4-BE49-F238E27FC236}">
                <a16:creationId xmlns:a16="http://schemas.microsoft.com/office/drawing/2014/main" id="{6B894988-6978-2D56-086C-F0EEEA007F45}"/>
              </a:ext>
            </a:extLst>
          </p:cNvPr>
          <p:cNvSpPr/>
          <p:nvPr/>
        </p:nvSpPr>
        <p:spPr>
          <a:xfrm>
            <a:off x="81503" y="4258458"/>
            <a:ext cx="3856985" cy="1613089"/>
          </a:xfrm>
          <a:prstGeom prst="wedgeRectCallout">
            <a:avLst>
              <a:gd name="adj1" fmla="val -6361"/>
              <a:gd name="adj2" fmla="val 62452"/>
            </a:avLst>
          </a:prstGeom>
          <a:solidFill>
            <a:sysClr val="window" lastClr="FFFFFF"/>
          </a:solidFill>
          <a:ln w="28575" cap="flat" cmpd="sng" algn="ctr">
            <a:solidFill>
              <a:srgbClr val="ED3C8D"/>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“It’s our first time, and we are thrilled to be part of the 2023 Big Game lineup…</a:t>
            </a:r>
            <a:r>
              <a:rPr kumimoji="0" lang="en-US" sz="14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Through the largest stage possible</a:t>
            </a:r>
            <a:r>
              <a:rPr kumimoji="0" lang="en-US" sz="14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we want to share with our consumers that they can shop with a sense of freedom.”</a:t>
            </a:r>
            <a:endParaRPr kumimoji="0" lang="en-US" sz="1400" b="0" i="1" u="none" strike="noStrike" kern="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a:ln>
                <a:noFill/>
              </a:ln>
              <a:solidFill>
                <a:srgbClr val="FF000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06DA3681-761C-7489-567A-76D14D37CBFE}"/>
              </a:ext>
            </a:extLst>
          </p:cNvPr>
          <p:cNvSpPr txBox="1"/>
          <p:nvPr/>
        </p:nvSpPr>
        <p:spPr>
          <a:xfrm>
            <a:off x="128916" y="6087236"/>
            <a:ext cx="3841792" cy="392415"/>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lang="en-US" sz="1050"/>
              <a:t>Spokesperson</a:t>
            </a:r>
            <a:r>
              <a:rPr kumimoji="0" lang="en-US" sz="1050" b="1"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 </a:t>
            </a:r>
            <a:r>
              <a:rPr kumimoji="0" lang="en-US" sz="1050" b="1" i="1"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Temu</a:t>
            </a:r>
            <a:endParaRPr kumimoji="0" lang="en-US" sz="1050" b="1"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Helvetica Light" panose="020B0403020202020204"/>
                <a:ea typeface="Open Sans" panose="020B0606030504020204" pitchFamily="34" charset="0"/>
                <a:cs typeface="Open Sans" panose="020B0606030504020204" pitchFamily="34" charset="0"/>
              </a:rPr>
              <a:t>(AdAge, 2/12/2023)</a:t>
            </a:r>
          </a:p>
        </p:txBody>
      </p:sp>
      <p:pic>
        <p:nvPicPr>
          <p:cNvPr id="13" name="Picture 8" descr="Temu (marketplace) - Wikipedia">
            <a:extLst>
              <a:ext uri="{FF2B5EF4-FFF2-40B4-BE49-F238E27FC236}">
                <a16:creationId xmlns:a16="http://schemas.microsoft.com/office/drawing/2014/main" id="{5A5D6B07-1C39-C2E3-2B7F-F4B02DAD853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87281" y="4304086"/>
            <a:ext cx="445428" cy="44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611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VS_XP Merged brand">
  <a:themeElements>
    <a:clrScheme name="Custom 2">
      <a:dk1>
        <a:srgbClr val="003764"/>
      </a:dk1>
      <a:lt1>
        <a:srgbClr val="FFFFFF"/>
      </a:lt1>
      <a:dk2>
        <a:srgbClr val="01182B"/>
      </a:dk2>
      <a:lt2>
        <a:srgbClr val="72B1C8"/>
      </a:lt2>
      <a:accent1>
        <a:srgbClr val="40B4E5"/>
      </a:accent1>
      <a:accent2>
        <a:srgbClr val="00263E"/>
      </a:accent2>
      <a:accent3>
        <a:srgbClr val="72B1C8"/>
      </a:accent3>
      <a:accent4>
        <a:srgbClr val="99A4AE"/>
      </a:accent4>
      <a:accent5>
        <a:srgbClr val="1CAD38"/>
      </a:accent5>
      <a:accent6>
        <a:srgbClr val="0FE68B"/>
      </a:accent6>
      <a:hlink>
        <a:srgbClr val="E8362A"/>
      </a:hlink>
      <a:folHlink>
        <a:srgbClr val="40B4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400" b="1" dirty="0" smtClean="0">
            <a:solidFill>
              <a:schemeClr val="tx2"/>
            </a:solidFill>
            <a:latin typeface="Montserrat Semi" charset="0"/>
            <a:ea typeface="Montserrat Semi" charset="0"/>
            <a:cs typeface="Montserrat Semi" charset="0"/>
          </a:defRPr>
        </a:defPPr>
      </a:lstStyle>
    </a:txDef>
  </a:objectDefaults>
  <a:extraClrSchemeLst/>
  <a:extLst>
    <a:ext uri="{05A4C25C-085E-4340-85A3-A5531E510DB2}">
      <thm15:themeFamily xmlns:thm15="http://schemas.microsoft.com/office/thememl/2012/main" name="TVS Master Powerpoint Template.pptx" id="{C4D038A6-D6D4-4A62-A443-EE17E50A2BB7}" vid="{3CAB06F3-6489-407C-96BA-2E0F0F3DB00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Danielle Delauro</DisplayName>
        <AccountId>38</AccountId>
        <AccountType/>
      </UserInfo>
      <UserInfo>
        <DisplayName>Marianne Vita</DisplayName>
        <AccountId>43</AccountId>
        <AccountType/>
      </UserInfo>
      <UserInfo>
        <DisplayName>Reed Kiely</DisplayName>
        <AccountId>39</AccountId>
        <AccountType/>
      </UserInfo>
      <UserInfo>
        <DisplayName>Karolina Guillen</DisplayName>
        <AccountId>14</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7" ma:contentTypeDescription="Create a new document." ma:contentTypeScope="" ma:versionID="00f8e3544ea876084e635555b8d6e1e4">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638292919b190b699f260c92cef6b5c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F9ED34-0050-4BB5-83F9-12DD35CE956D}">
  <ds:schemaRefs>
    <ds:schemaRef ds:uri="http://schemas.microsoft.com/sharepoint/v3/contenttype/forms"/>
  </ds:schemaRefs>
</ds:datastoreItem>
</file>

<file path=customXml/itemProps2.xml><?xml version="1.0" encoding="utf-8"?>
<ds:datastoreItem xmlns:ds="http://schemas.openxmlformats.org/officeDocument/2006/customXml" ds:itemID="{ACF646FD-5C9B-45DA-A86A-03421CFCEE1A}">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86FC7E-E064-4AC8-A9B3-C379C3DB4AC3}">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3416</Words>
  <Application>Microsoft Office PowerPoint</Application>
  <PresentationFormat>Widescreen</PresentationFormat>
  <Paragraphs>454</Paragraphs>
  <Slides>21</Slides>
  <Notes>16</Notes>
  <HiddenSlides>0</HiddenSlides>
  <MMClips>0</MMClips>
  <ScaleCrop>false</ScaleCrop>
  <HeadingPairs>
    <vt:vector size="6" baseType="variant">
      <vt:variant>
        <vt:lpstr>Fonts Used</vt:lpstr>
      </vt:variant>
      <vt:variant>
        <vt:i4>31</vt:i4>
      </vt:variant>
      <vt:variant>
        <vt:lpstr>Theme</vt:lpstr>
      </vt:variant>
      <vt:variant>
        <vt:i4>4</vt:i4>
      </vt:variant>
      <vt:variant>
        <vt:lpstr>Slide Titles</vt:lpstr>
      </vt:variant>
      <vt:variant>
        <vt:i4>21</vt:i4>
      </vt:variant>
    </vt:vector>
  </HeadingPairs>
  <TitlesOfParts>
    <vt:vector size="56" baseType="lpstr">
      <vt:lpstr>PMingLiU-ExtB</vt:lpstr>
      <vt:lpstr>Arial</vt:lpstr>
      <vt:lpstr>Avenir LT W01_95 Black1475556</vt:lpstr>
      <vt:lpstr>BWHaasGroteskWeb</vt:lpstr>
      <vt:lpstr>Calibri</vt:lpstr>
      <vt:lpstr>Calibri Light</vt:lpstr>
      <vt:lpstr>cnn_sans_display</vt:lpstr>
      <vt:lpstr>Droid Serif</vt:lpstr>
      <vt:lpstr>Escrow Condensed</vt:lpstr>
      <vt:lpstr>Exchange</vt:lpstr>
      <vt:lpstr>Guardian Text Egyptian ACBJ Web</vt:lpstr>
      <vt:lpstr>Helvetica</vt:lpstr>
      <vt:lpstr>Helvetica Bold</vt:lpstr>
      <vt:lpstr>Helvetica Light</vt:lpstr>
      <vt:lpstr>Helvetica Neue</vt:lpstr>
      <vt:lpstr>Helvetica-Light</vt:lpstr>
      <vt:lpstr>Helvetica-Lightoblique</vt:lpstr>
      <vt:lpstr>hero-new</vt:lpstr>
      <vt:lpstr>Montserrat</vt:lpstr>
      <vt:lpstr>Montserrat Light</vt:lpstr>
      <vt:lpstr>Montserrat Medium</vt:lpstr>
      <vt:lpstr>Montserrat Semi</vt:lpstr>
      <vt:lpstr>Montserrat SemiBold</vt:lpstr>
      <vt:lpstr>Open Sans Condensed</vt:lpstr>
      <vt:lpstr>Playfair Display</vt:lpstr>
      <vt:lpstr>Proxima Nova</vt:lpstr>
      <vt:lpstr>roboto</vt:lpstr>
      <vt:lpstr>roboto</vt:lpstr>
      <vt:lpstr>Times New Roman</vt:lpstr>
      <vt:lpstr>Trebuchet MS</vt:lpstr>
      <vt:lpstr>var(--article-hero-headline--htag--font-family)</vt:lpstr>
      <vt:lpstr>Office Theme</vt:lpstr>
      <vt:lpstr>TVS_XP Merged brand</vt:lpstr>
      <vt:lpstr>2_Custom Design</vt:lpstr>
      <vt:lpstr>2_Office Theme</vt:lpstr>
      <vt:lpstr>Welcome to TV 14 Facts on the $1.4 Billion Investment from New Advertisers  Full Year 2023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Karolina Guillen</cp:lastModifiedBy>
  <cp:revision>1</cp:revision>
  <cp:lastPrinted>2024-03-27T21:28:35Z</cp:lastPrinted>
  <dcterms:created xsi:type="dcterms:W3CDTF">2019-11-08T17:29:39Z</dcterms:created>
  <dcterms:modified xsi:type="dcterms:W3CDTF">2024-04-17T21:38:35Z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2089800</vt:r8>
  </property>
  <property fmtid="{D5CDD505-2E9C-101B-9397-08002B2CF9AE}" pid="4" name="MediaServiceImageTags">
    <vt:lpwstr/>
  </property>
</Properties>
</file>