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83" r:id="rId6"/>
    <p:sldMasterId id="2147483729" r:id="rId7"/>
    <p:sldMasterId id="2147483742" r:id="rId8"/>
  </p:sldMasterIdLst>
  <p:notesMasterIdLst>
    <p:notesMasterId r:id="rId36"/>
  </p:notesMasterIdLst>
  <p:sldIdLst>
    <p:sldId id="2147376438" r:id="rId9"/>
    <p:sldId id="2146846055" r:id="rId10"/>
    <p:sldId id="2146846044" r:id="rId11"/>
    <p:sldId id="2146846056" r:id="rId12"/>
    <p:sldId id="2146846063" r:id="rId13"/>
    <p:sldId id="2147376439" r:id="rId14"/>
    <p:sldId id="2147376440" r:id="rId15"/>
    <p:sldId id="2147376441" r:id="rId16"/>
    <p:sldId id="2146846655" r:id="rId17"/>
    <p:sldId id="2146846048" r:id="rId18"/>
    <p:sldId id="2146846060" r:id="rId19"/>
    <p:sldId id="2146846025" r:id="rId20"/>
    <p:sldId id="2146846026" r:id="rId21"/>
    <p:sldId id="2146846037" r:id="rId22"/>
    <p:sldId id="2146846040" r:id="rId23"/>
    <p:sldId id="2146846691" r:id="rId24"/>
    <p:sldId id="2146846688" r:id="rId25"/>
    <p:sldId id="2146846684" r:id="rId26"/>
    <p:sldId id="2146846689" r:id="rId27"/>
    <p:sldId id="2146846690" r:id="rId28"/>
    <p:sldId id="2146846677" r:id="rId29"/>
    <p:sldId id="2147376442" r:id="rId30"/>
    <p:sldId id="2146846014" r:id="rId31"/>
    <p:sldId id="2144327406" r:id="rId32"/>
    <p:sldId id="2144327929" r:id="rId33"/>
    <p:sldId id="2144328274" r:id="rId34"/>
    <p:sldId id="2146846052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CD09CA3-38A1-5F5B-8715-499BA24A48C7}" name="Karolina Guillen" initials="KG" userId="Karolina Guillen" providerId="None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Montner Dixon" initials="LMD" lastIdx="14" clrIdx="0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2" name="karolinaG@thevab.com" initials="k" lastIdx="45" clrIdx="1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3" name="Jason Wiese" initials="JW" lastIdx="34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Marianne Vita" initials="MV" lastIdx="48" clrIdx="3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5" name="Danielle Delauro" initials="DD" lastIdx="57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62"/>
    <a:srgbClr val="00BFF2"/>
    <a:srgbClr val="ED3C8D"/>
    <a:srgbClr val="E2E8F1"/>
    <a:srgbClr val="FFE600"/>
    <a:srgbClr val="4EBEA4"/>
    <a:srgbClr val="A343FF"/>
    <a:srgbClr val="D0D8E0"/>
    <a:srgbClr val="6D6DE2"/>
    <a:srgbClr val="5D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7D451-42BA-4662-9F99-6596A8040C9C}" v="32" dt="2024-11-14T19:15:53.153"/>
    <p1510:client id="{1143C694-A1D4-422C-8861-E0E134F7E657}" v="56" dt="2024-11-14T18:44:39.024"/>
    <p1510:client id="{AB344E39-83F9-4B36-8197-73B57345DBE4}" v="185" dt="2024-11-14T19:04:52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C9714043-EDFC-4D83-A38E-E44150D1A51E}"/>
    <pc:docChg chg="undo custSel addSld modSld">
      <pc:chgData name="Kaileen Cain" userId="21167d2d-fdf2-4320-ae3a-272888c89590" providerId="ADAL" clId="{C9714043-EDFC-4D83-A38E-E44150D1A51E}" dt="2024-11-13T17:14:24.562" v="587" actId="1038"/>
      <pc:docMkLst>
        <pc:docMk/>
      </pc:docMkLst>
      <pc:sldChg chg="addSp delSp modSp mod">
        <pc:chgData name="Kaileen Cain" userId="21167d2d-fdf2-4320-ae3a-272888c89590" providerId="ADAL" clId="{C9714043-EDFC-4D83-A38E-E44150D1A51E}" dt="2024-11-05T21:56:51.341" v="530" actId="14100"/>
        <pc:sldMkLst>
          <pc:docMk/>
          <pc:sldMk cId="2776143953" sldId="2144328274"/>
        </pc:sldMkLst>
        <pc:spChg chg="add del mod">
          <ac:chgData name="Kaileen Cain" userId="21167d2d-fdf2-4320-ae3a-272888c89590" providerId="ADAL" clId="{C9714043-EDFC-4D83-A38E-E44150D1A51E}" dt="2024-11-05T21:26:13.396" v="339" actId="478"/>
          <ac:spMkLst>
            <pc:docMk/>
            <pc:sldMk cId="2776143953" sldId="2144328274"/>
            <ac:spMk id="6" creationId="{9F69D595-38D9-7E6A-88CA-FECF98411928}"/>
          </ac:spMkLst>
        </pc:spChg>
        <pc:spChg chg="mod">
          <ac:chgData name="Kaileen Cain" userId="21167d2d-fdf2-4320-ae3a-272888c89590" providerId="ADAL" clId="{C9714043-EDFC-4D83-A38E-E44150D1A51E}" dt="2024-11-05T21:55:20.310" v="524" actId="1035"/>
          <ac:spMkLst>
            <pc:docMk/>
            <pc:sldMk cId="2776143953" sldId="2144328274"/>
            <ac:spMk id="17" creationId="{58CCDF68-1F83-5CBF-3D3F-68A8FAE7F713}"/>
          </ac:spMkLst>
        </pc:spChg>
        <pc:spChg chg="mod">
          <ac:chgData name="Kaileen Cain" userId="21167d2d-fdf2-4320-ae3a-272888c89590" providerId="ADAL" clId="{C9714043-EDFC-4D83-A38E-E44150D1A51E}" dt="2024-11-05T21:56:51.341" v="530" actId="14100"/>
          <ac:spMkLst>
            <pc:docMk/>
            <pc:sldMk cId="2776143953" sldId="2144328274"/>
            <ac:spMk id="20" creationId="{AE14C060-4655-C4F2-B33B-EB0FA17D5E1C}"/>
          </ac:spMkLst>
        </pc:spChg>
        <pc:graphicFrameChg chg="del mod modGraphic">
          <ac:chgData name="Kaileen Cain" userId="21167d2d-fdf2-4320-ae3a-272888c89590" providerId="ADAL" clId="{C9714043-EDFC-4D83-A38E-E44150D1A51E}" dt="2024-11-05T21:32:19.331" v="395" actId="478"/>
          <ac:graphicFrameMkLst>
            <pc:docMk/>
            <pc:sldMk cId="2776143953" sldId="2144328274"/>
            <ac:graphicFrameMk id="3" creationId="{CB997B6C-9AE3-E979-D2F9-A8EE5D17BE0E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1:55:50.517" v="526" actId="14100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1:55:50.517" v="526" actId="14100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add mod modGraphic">
          <ac:chgData name="Kaileen Cain" userId="21167d2d-fdf2-4320-ae3a-272888c89590" providerId="ADAL" clId="{C9714043-EDFC-4D83-A38E-E44150D1A51E}" dt="2024-11-05T21:55:50.517" v="526" actId="14100"/>
          <ac:graphicFrameMkLst>
            <pc:docMk/>
            <pc:sldMk cId="2776143953" sldId="2144328274"/>
            <ac:graphicFrameMk id="8" creationId="{05E85A27-C962-A053-D234-3D0541F12075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1:56:26.118" v="528"/>
          <ac:graphicFrameMkLst>
            <pc:docMk/>
            <pc:sldMk cId="2776143953" sldId="2144328274"/>
            <ac:graphicFrameMk id="12" creationId="{FC13F13C-093F-2260-E6F4-3DA17D8A5E61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1:56:38.658" v="529" actId="2165"/>
          <ac:graphicFrameMkLst>
            <pc:docMk/>
            <pc:sldMk cId="2776143953" sldId="2144328274"/>
            <ac:graphicFrameMk id="18" creationId="{D901A108-6777-6F71-D323-75DC9002D28D}"/>
          </ac:graphicFrameMkLst>
        </pc:graphicFrameChg>
      </pc:sldChg>
      <pc:sldChg chg="addSp modSp mod">
        <pc:chgData name="Kaileen Cain" userId="21167d2d-fdf2-4320-ae3a-272888c89590" providerId="ADAL" clId="{C9714043-EDFC-4D83-A38E-E44150D1A51E}" dt="2024-11-05T21:20:56.651" v="333" actId="1036"/>
        <pc:sldMkLst>
          <pc:docMk/>
          <pc:sldMk cId="3568300962" sldId="2146846026"/>
        </pc:sldMkLst>
        <pc:spChg chg="add mod">
          <ac:chgData name="Kaileen Cain" userId="21167d2d-fdf2-4320-ae3a-272888c89590" providerId="ADAL" clId="{C9714043-EDFC-4D83-A38E-E44150D1A51E}" dt="2024-11-05T21:20:56.651" v="333" actId="1036"/>
          <ac:spMkLst>
            <pc:docMk/>
            <pc:sldMk cId="3568300962" sldId="2146846026"/>
            <ac:spMk id="3" creationId="{9E971796-87CC-5E86-73E9-BC86848A406F}"/>
          </ac:spMkLst>
        </pc:spChg>
      </pc:sldChg>
      <pc:sldChg chg="addSp modSp">
        <pc:chgData name="Kaileen Cain" userId="21167d2d-fdf2-4320-ae3a-272888c89590" providerId="ADAL" clId="{C9714043-EDFC-4D83-A38E-E44150D1A51E}" dt="2024-11-05T21:20:59.721" v="334"/>
        <pc:sldMkLst>
          <pc:docMk/>
          <pc:sldMk cId="451430938" sldId="2146846037"/>
        </pc:sldMkLst>
        <pc:spChg chg="add mod">
          <ac:chgData name="Kaileen Cain" userId="21167d2d-fdf2-4320-ae3a-272888c89590" providerId="ADAL" clId="{C9714043-EDFC-4D83-A38E-E44150D1A51E}" dt="2024-11-05T21:20:59.721" v="334"/>
          <ac:spMkLst>
            <pc:docMk/>
            <pc:sldMk cId="451430938" sldId="2146846037"/>
            <ac:spMk id="2" creationId="{051F6599-7BA9-1DA9-30AA-1DDDEC77A847}"/>
          </ac:spMkLst>
        </pc:spChg>
      </pc:sldChg>
      <pc:sldChg chg="addSp delSp modSp mod">
        <pc:chgData name="Kaileen Cain" userId="21167d2d-fdf2-4320-ae3a-272888c89590" providerId="ADAL" clId="{C9714043-EDFC-4D83-A38E-E44150D1A51E}" dt="2024-10-29T21:04:41.789" v="151"/>
        <pc:sldMkLst>
          <pc:docMk/>
          <pc:sldMk cId="2452001193" sldId="2146846038"/>
        </pc:sldMkLst>
        <pc:spChg chg="add">
          <ac:chgData name="Kaileen Cain" userId="21167d2d-fdf2-4320-ae3a-272888c89590" providerId="ADAL" clId="{C9714043-EDFC-4D83-A38E-E44150D1A51E}" dt="2024-10-29T19:16:11.760" v="78"/>
          <ac:spMkLst>
            <pc:docMk/>
            <pc:sldMk cId="2452001193" sldId="2146846038"/>
            <ac:spMk id="2" creationId="{76467334-F231-87C5-CF66-A13562A13AAA}"/>
          </ac:spMkLst>
        </pc:spChg>
        <pc:spChg chg="add">
          <ac:chgData name="Kaileen Cain" userId="21167d2d-fdf2-4320-ae3a-272888c89590" providerId="ADAL" clId="{C9714043-EDFC-4D83-A38E-E44150D1A51E}" dt="2024-10-29T19:21:46.421" v="81"/>
          <ac:spMkLst>
            <pc:docMk/>
            <pc:sldMk cId="2452001193" sldId="2146846038"/>
            <ac:spMk id="7" creationId="{01AFCE10-2516-D2C8-5B04-CB3D8567C3FA}"/>
          </ac:spMkLst>
        </pc:spChg>
        <pc:spChg chg="add">
          <ac:chgData name="Kaileen Cain" userId="21167d2d-fdf2-4320-ae3a-272888c89590" providerId="ADAL" clId="{C9714043-EDFC-4D83-A38E-E44150D1A51E}" dt="2024-10-29T20:38:52.037" v="119"/>
          <ac:spMkLst>
            <pc:docMk/>
            <pc:sldMk cId="2452001193" sldId="2146846038"/>
            <ac:spMk id="20" creationId="{F23AFD2A-42F7-E531-9231-CF1F1743E876}"/>
          </ac:spMkLst>
        </pc:spChg>
        <pc:spChg chg="add">
          <ac:chgData name="Kaileen Cain" userId="21167d2d-fdf2-4320-ae3a-272888c89590" providerId="ADAL" clId="{C9714043-EDFC-4D83-A38E-E44150D1A51E}" dt="2024-10-29T21:04:22.008" v="146"/>
          <ac:spMkLst>
            <pc:docMk/>
            <pc:sldMk cId="2452001193" sldId="2146846038"/>
            <ac:spMk id="24" creationId="{5B549CF4-DBFB-BF8F-98F8-BF90E3455250}"/>
          </ac:spMkLst>
        </pc:spChg>
        <pc:picChg chg="add mod">
          <ac:chgData name="Kaileen Cain" userId="21167d2d-fdf2-4320-ae3a-272888c89590" providerId="ADAL" clId="{C9714043-EDFC-4D83-A38E-E44150D1A51E}" dt="2024-10-29T19:16:16.428" v="80" actId="1076"/>
          <ac:picMkLst>
            <pc:docMk/>
            <pc:sldMk cId="2452001193" sldId="2146846038"/>
            <ac:picMk id="5" creationId="{9841A945-92A3-15DE-E523-488263656B6B}"/>
          </ac:picMkLst>
        </pc:picChg>
        <pc:picChg chg="add del mod">
          <ac:chgData name="Kaileen Cain" userId="21167d2d-fdf2-4320-ae3a-272888c89590" providerId="ADAL" clId="{C9714043-EDFC-4D83-A38E-E44150D1A51E}" dt="2024-10-29T19:21:51.266" v="84" actId="478"/>
          <ac:picMkLst>
            <pc:docMk/>
            <pc:sldMk cId="2452001193" sldId="2146846038"/>
            <ac:picMk id="9" creationId="{A4EF50F3-5B2B-3A12-68D8-3FB8FB5CC481}"/>
          </ac:picMkLst>
        </pc:picChg>
        <pc:picChg chg="add mod">
          <ac:chgData name="Kaileen Cain" userId="21167d2d-fdf2-4320-ae3a-272888c89590" providerId="ADAL" clId="{C9714043-EDFC-4D83-A38E-E44150D1A51E}" dt="2024-10-29T20:31:03.828" v="108"/>
          <ac:picMkLst>
            <pc:docMk/>
            <pc:sldMk cId="2452001193" sldId="2146846038"/>
            <ac:picMk id="14" creationId="{305BB042-DB6A-4E9C-B1E5-E885075E87CC}"/>
          </ac:picMkLst>
        </pc:picChg>
        <pc:picChg chg="add mod">
          <ac:chgData name="Kaileen Cain" userId="21167d2d-fdf2-4320-ae3a-272888c89590" providerId="ADAL" clId="{C9714043-EDFC-4D83-A38E-E44150D1A51E}" dt="2024-10-29T20:32:36.139" v="111"/>
          <ac:picMkLst>
            <pc:docMk/>
            <pc:sldMk cId="2452001193" sldId="2146846038"/>
            <ac:picMk id="17" creationId="{F1D064CA-7CC6-65A9-067E-D3ADF0E0C9CA}"/>
          </ac:picMkLst>
        </pc:picChg>
        <pc:picChg chg="add mod">
          <ac:chgData name="Kaileen Cain" userId="21167d2d-fdf2-4320-ae3a-272888c89590" providerId="ADAL" clId="{C9714043-EDFC-4D83-A38E-E44150D1A51E}" dt="2024-10-29T20:38:14.949" v="118"/>
          <ac:picMkLst>
            <pc:docMk/>
            <pc:sldMk cId="2452001193" sldId="2146846038"/>
            <ac:picMk id="19" creationId="{DFB43C22-C2D8-4010-B731-8693E1A3D426}"/>
          </ac:picMkLst>
        </pc:picChg>
        <pc:picChg chg="add mod">
          <ac:chgData name="Kaileen Cain" userId="21167d2d-fdf2-4320-ae3a-272888c89590" providerId="ADAL" clId="{C9714043-EDFC-4D83-A38E-E44150D1A51E}" dt="2024-10-29T20:39:12.481" v="125"/>
          <ac:picMkLst>
            <pc:docMk/>
            <pc:sldMk cId="2452001193" sldId="2146846038"/>
            <ac:picMk id="21" creationId="{B2CCAE3D-FAF6-0FD1-6171-CCC283289073}"/>
          </ac:picMkLst>
        </pc:picChg>
        <pc:picChg chg="add mod">
          <ac:chgData name="Kaileen Cain" userId="21167d2d-fdf2-4320-ae3a-272888c89590" providerId="ADAL" clId="{C9714043-EDFC-4D83-A38E-E44150D1A51E}" dt="2024-10-29T20:49:40.425" v="141" actId="1076"/>
          <ac:picMkLst>
            <pc:docMk/>
            <pc:sldMk cId="2452001193" sldId="2146846038"/>
            <ac:picMk id="23" creationId="{119B9C02-0E8C-1881-33D8-397CC10639B2}"/>
          </ac:picMkLst>
        </pc:picChg>
        <pc:picChg chg="add mod">
          <ac:chgData name="Kaileen Cain" userId="21167d2d-fdf2-4320-ae3a-272888c89590" providerId="ADAL" clId="{C9714043-EDFC-4D83-A38E-E44150D1A51E}" dt="2024-10-29T21:04:41.789" v="151"/>
          <ac:picMkLst>
            <pc:docMk/>
            <pc:sldMk cId="2452001193" sldId="2146846038"/>
            <ac:picMk id="25" creationId="{5041A31A-1B0C-7643-9320-B794BE6E6A97}"/>
          </ac:picMkLst>
        </pc:picChg>
        <pc:picChg chg="add mod">
          <ac:chgData name="Kaileen Cain" userId="21167d2d-fdf2-4320-ae3a-272888c89590" providerId="ADAL" clId="{C9714043-EDFC-4D83-A38E-E44150D1A51E}" dt="2024-10-29T19:07:39.672" v="60" actId="1076"/>
          <ac:picMkLst>
            <pc:docMk/>
            <pc:sldMk cId="2452001193" sldId="2146846038"/>
            <ac:picMk id="1026" creationId="{DEBF09CC-1030-642F-052D-F970F5B622BC}"/>
          </ac:picMkLst>
        </pc:picChg>
        <pc:picChg chg="add mod">
          <ac:chgData name="Kaileen Cain" userId="21167d2d-fdf2-4320-ae3a-272888c89590" providerId="ADAL" clId="{C9714043-EDFC-4D83-A38E-E44150D1A51E}" dt="2024-10-29T19:08:47.790" v="63" actId="1076"/>
          <ac:picMkLst>
            <pc:docMk/>
            <pc:sldMk cId="2452001193" sldId="2146846038"/>
            <ac:picMk id="1028" creationId="{9203E32C-A8A1-9384-128B-E55E1D68AFD5}"/>
          </ac:picMkLst>
        </pc:picChg>
        <pc:picChg chg="add mod">
          <ac:chgData name="Kaileen Cain" userId="21167d2d-fdf2-4320-ae3a-272888c89590" providerId="ADAL" clId="{C9714043-EDFC-4D83-A38E-E44150D1A51E}" dt="2024-10-29T19:11:35.524" v="70" actId="1076"/>
          <ac:picMkLst>
            <pc:docMk/>
            <pc:sldMk cId="2452001193" sldId="2146846038"/>
            <ac:picMk id="1030" creationId="{72B3E2EC-37C3-DCE5-E537-2464116840D5}"/>
          </ac:picMkLst>
        </pc:picChg>
        <pc:picChg chg="add mod">
          <ac:chgData name="Kaileen Cain" userId="21167d2d-fdf2-4320-ae3a-272888c89590" providerId="ADAL" clId="{C9714043-EDFC-4D83-A38E-E44150D1A51E}" dt="2024-10-29T19:15:02.123" v="72" actId="14100"/>
          <ac:picMkLst>
            <pc:docMk/>
            <pc:sldMk cId="2452001193" sldId="2146846038"/>
            <ac:picMk id="1032" creationId="{1E9BB5FF-861C-8223-6CB1-95AEB19FE053}"/>
          </ac:picMkLst>
        </pc:picChg>
        <pc:picChg chg="add mod">
          <ac:chgData name="Kaileen Cain" userId="21167d2d-fdf2-4320-ae3a-272888c89590" providerId="ADAL" clId="{C9714043-EDFC-4D83-A38E-E44150D1A51E}" dt="2024-10-29T19:15:48.731" v="77" actId="1076"/>
          <ac:picMkLst>
            <pc:docMk/>
            <pc:sldMk cId="2452001193" sldId="2146846038"/>
            <ac:picMk id="1034" creationId="{6316A9EC-0C18-868B-1633-0E892920FAEE}"/>
          </ac:picMkLst>
        </pc:picChg>
        <pc:picChg chg="add mod">
          <ac:chgData name="Kaileen Cain" userId="21167d2d-fdf2-4320-ae3a-272888c89590" providerId="ADAL" clId="{C9714043-EDFC-4D83-A38E-E44150D1A51E}" dt="2024-10-29T19:24:18.824" v="90" actId="1076"/>
          <ac:picMkLst>
            <pc:docMk/>
            <pc:sldMk cId="2452001193" sldId="2146846038"/>
            <ac:picMk id="1040" creationId="{03BBA368-17B3-88A7-837F-FC8DDD883D47}"/>
          </ac:picMkLst>
        </pc:picChg>
        <pc:picChg chg="add mod">
          <ac:chgData name="Kaileen Cain" userId="21167d2d-fdf2-4320-ae3a-272888c89590" providerId="ADAL" clId="{C9714043-EDFC-4D83-A38E-E44150D1A51E}" dt="2024-10-29T20:29:21.608" v="105"/>
          <ac:picMkLst>
            <pc:docMk/>
            <pc:sldMk cId="2452001193" sldId="2146846038"/>
            <ac:picMk id="1042" creationId="{69C3B6E4-0EC8-209D-EBF4-326FCBC75472}"/>
          </ac:picMkLst>
        </pc:picChg>
        <pc:picChg chg="add mod">
          <ac:chgData name="Kaileen Cain" userId="21167d2d-fdf2-4320-ae3a-272888c89590" providerId="ADAL" clId="{C9714043-EDFC-4D83-A38E-E44150D1A51E}" dt="2024-10-29T20:36:35.348" v="115"/>
          <ac:picMkLst>
            <pc:docMk/>
            <pc:sldMk cId="2452001193" sldId="2146846038"/>
            <ac:picMk id="1044" creationId="{D5FF649C-CDB6-9D2C-900B-36DF0824A428}"/>
          </ac:picMkLst>
        </pc:picChg>
        <pc:picChg chg="add mod">
          <ac:chgData name="Kaileen Cain" userId="21167d2d-fdf2-4320-ae3a-272888c89590" providerId="ADAL" clId="{C9714043-EDFC-4D83-A38E-E44150D1A51E}" dt="2024-10-29T20:41:14.183" v="133"/>
          <ac:picMkLst>
            <pc:docMk/>
            <pc:sldMk cId="2452001193" sldId="2146846038"/>
            <ac:picMk id="1048" creationId="{653E1791-67F4-7F62-44CD-87B1A753C02D}"/>
          </ac:picMkLst>
        </pc:picChg>
        <pc:picChg chg="add mod">
          <ac:chgData name="Kaileen Cain" userId="21167d2d-fdf2-4320-ae3a-272888c89590" providerId="ADAL" clId="{C9714043-EDFC-4D83-A38E-E44150D1A51E}" dt="2024-10-29T20:42:44.040" v="136"/>
          <ac:picMkLst>
            <pc:docMk/>
            <pc:sldMk cId="2452001193" sldId="2146846038"/>
            <ac:picMk id="1050" creationId="{091BF4DD-C702-1984-393D-968DEB4C3E2D}"/>
          </ac:picMkLst>
        </pc:picChg>
        <pc:picChg chg="add mod">
          <ac:chgData name="Kaileen Cain" userId="21167d2d-fdf2-4320-ae3a-272888c89590" providerId="ADAL" clId="{C9714043-EDFC-4D83-A38E-E44150D1A51E}" dt="2024-10-29T20:52:57.938" v="145"/>
          <ac:picMkLst>
            <pc:docMk/>
            <pc:sldMk cId="2452001193" sldId="2146846038"/>
            <ac:picMk id="1052" creationId="{2530099D-9B00-2E12-E80F-592B76F1F077}"/>
          </ac:picMkLst>
        </pc:picChg>
      </pc:sldChg>
      <pc:sldChg chg="addSp modSp">
        <pc:chgData name="Kaileen Cain" userId="21167d2d-fdf2-4320-ae3a-272888c89590" providerId="ADAL" clId="{C9714043-EDFC-4D83-A38E-E44150D1A51E}" dt="2024-11-05T21:21:01.880" v="335"/>
        <pc:sldMkLst>
          <pc:docMk/>
          <pc:sldMk cId="380113142" sldId="2146846040"/>
        </pc:sldMkLst>
        <pc:spChg chg="add mod">
          <ac:chgData name="Kaileen Cain" userId="21167d2d-fdf2-4320-ae3a-272888c89590" providerId="ADAL" clId="{C9714043-EDFC-4D83-A38E-E44150D1A51E}" dt="2024-11-05T21:21:01.880" v="335"/>
          <ac:spMkLst>
            <pc:docMk/>
            <pc:sldMk cId="380113142" sldId="2146846040"/>
            <ac:spMk id="2" creationId="{B15CD8EF-60AA-7C5B-EEBD-29A4A8CDCE1B}"/>
          </ac:spMkLst>
        </pc:spChg>
      </pc:sldChg>
      <pc:sldChg chg="addSp delSp modSp mod">
        <pc:chgData name="Kaileen Cain" userId="21167d2d-fdf2-4320-ae3a-272888c89590" providerId="ADAL" clId="{C9714043-EDFC-4D83-A38E-E44150D1A51E}" dt="2024-11-06T18:13:34.873" v="556" actId="1076"/>
        <pc:sldMkLst>
          <pc:docMk/>
          <pc:sldMk cId="3133499737" sldId="2146846048"/>
        </pc:sldMkLst>
        <pc:spChg chg="add mod">
          <ac:chgData name="Kaileen Cain" userId="21167d2d-fdf2-4320-ae3a-272888c89590" providerId="ADAL" clId="{C9714043-EDFC-4D83-A38E-E44150D1A51E}" dt="2024-11-05T21:20:25.493" v="331" actId="207"/>
          <ac:spMkLst>
            <pc:docMk/>
            <pc:sldMk cId="3133499737" sldId="2146846048"/>
            <ac:spMk id="7" creationId="{F412B40D-386B-CB2E-045E-2DA1A61E858A}"/>
          </ac:spMkLst>
        </pc:spChg>
        <pc:spChg chg="mod">
          <ac:chgData name="Kaileen Cain" userId="21167d2d-fdf2-4320-ae3a-272888c89590" providerId="ADAL" clId="{C9714043-EDFC-4D83-A38E-E44150D1A51E}" dt="2024-11-05T21:18:10.054" v="328" actId="12788"/>
          <ac:spMkLst>
            <pc:docMk/>
            <pc:sldMk cId="3133499737" sldId="2146846048"/>
            <ac:spMk id="12" creationId="{C119A7D2-5F7D-9D65-99BA-E49D2C2A67C6}"/>
          </ac:spMkLst>
        </pc:spChg>
        <pc:picChg chg="del">
          <ac:chgData name="Kaileen Cain" userId="21167d2d-fdf2-4320-ae3a-272888c89590" providerId="ADAL" clId="{C9714043-EDFC-4D83-A38E-E44150D1A51E}" dt="2024-11-05T21:17:37.045" v="318" actId="478"/>
          <ac:picMkLst>
            <pc:docMk/>
            <pc:sldMk cId="3133499737" sldId="2146846048"/>
            <ac:picMk id="3" creationId="{061EDEBD-E3F6-4EEF-3486-E8CCAC811783}"/>
          </ac:picMkLst>
        </pc:picChg>
        <pc:picChg chg="add mod">
          <ac:chgData name="Kaileen Cain" userId="21167d2d-fdf2-4320-ae3a-272888c89590" providerId="ADAL" clId="{C9714043-EDFC-4D83-A38E-E44150D1A51E}" dt="2024-11-06T18:13:34.873" v="556" actId="1076"/>
          <ac:picMkLst>
            <pc:docMk/>
            <pc:sldMk cId="3133499737" sldId="2146846048"/>
            <ac:picMk id="6" creationId="{15A2B4EA-625A-C635-C705-F1AE64FF4489}"/>
          </ac:picMkLst>
        </pc:picChg>
      </pc:sldChg>
      <pc:sldChg chg="addSp delSp modSp mod">
        <pc:chgData name="Kaileen Cain" userId="21167d2d-fdf2-4320-ae3a-272888c89590" providerId="ADAL" clId="{C9714043-EDFC-4D83-A38E-E44150D1A51E}" dt="2024-11-13T17:14:24.562" v="587" actId="1038"/>
        <pc:sldMkLst>
          <pc:docMk/>
          <pc:sldMk cId="3446190731" sldId="2146846052"/>
        </pc:sldMkLst>
        <pc:spChg chg="add del mod">
          <ac:chgData name="Kaileen Cain" userId="21167d2d-fdf2-4320-ae3a-272888c89590" providerId="ADAL" clId="{C9714043-EDFC-4D83-A38E-E44150D1A51E}" dt="2024-11-05T21:57:07.481" v="531" actId="478"/>
          <ac:spMkLst>
            <pc:docMk/>
            <pc:sldMk cId="3446190731" sldId="2146846052"/>
            <ac:spMk id="6" creationId="{3026BC99-77FD-FCFB-2355-84338C76DFAD}"/>
          </ac:spMkLst>
        </pc:spChg>
        <pc:graphicFrameChg chg="mod modGraphic">
          <ac:chgData name="Kaileen Cain" userId="21167d2d-fdf2-4320-ae3a-272888c89590" providerId="ADAL" clId="{C9714043-EDFC-4D83-A38E-E44150D1A51E}" dt="2024-11-05T22:05:43.865" v="545" actId="207"/>
          <ac:graphicFrameMkLst>
            <pc:docMk/>
            <pc:sldMk cId="3446190731" sldId="2146846052"/>
            <ac:graphicFrameMk id="20" creationId="{D21122F2-4413-41B6-BFE6-6F5E969E8E88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2:07:08.940" v="553" actId="207"/>
          <ac:graphicFrameMkLst>
            <pc:docMk/>
            <pc:sldMk cId="3446190731" sldId="2146846052"/>
            <ac:graphicFrameMk id="26" creationId="{B5AFFEB2-EF4B-4E6C-9961-DC1F00D1872D}"/>
          </ac:graphicFrameMkLst>
        </pc:graphicFrameChg>
        <pc:graphicFrameChg chg="mod modGraphic">
          <ac:chgData name="Kaileen Cain" userId="21167d2d-fdf2-4320-ae3a-272888c89590" providerId="ADAL" clId="{C9714043-EDFC-4D83-A38E-E44150D1A51E}" dt="2024-11-05T22:07:03.236" v="552" actId="113"/>
          <ac:graphicFrameMkLst>
            <pc:docMk/>
            <pc:sldMk cId="3446190731" sldId="2146846052"/>
            <ac:graphicFrameMk id="27" creationId="{BA2F05F1-CB74-47C3-AF1B-73F9F1812D02}"/>
          </ac:graphicFrameMkLst>
        </pc:graphicFrameChg>
        <pc:picChg chg="mod">
          <ac:chgData name="Kaileen Cain" userId="21167d2d-fdf2-4320-ae3a-272888c89590" providerId="ADAL" clId="{C9714043-EDFC-4D83-A38E-E44150D1A51E}" dt="2024-11-13T17:14:21.208" v="581" actId="1038"/>
          <ac:picMkLst>
            <pc:docMk/>
            <pc:sldMk cId="3446190731" sldId="2146846052"/>
            <ac:picMk id="50" creationId="{38C56267-3AE0-03DD-C274-C92CAFADAF30}"/>
          </ac:picMkLst>
        </pc:picChg>
        <pc:picChg chg="mod">
          <ac:chgData name="Kaileen Cain" userId="21167d2d-fdf2-4320-ae3a-272888c89590" providerId="ADAL" clId="{C9714043-EDFC-4D83-A38E-E44150D1A51E}" dt="2024-11-13T17:14:14.106" v="567" actId="1035"/>
          <ac:picMkLst>
            <pc:docMk/>
            <pc:sldMk cId="3446190731" sldId="2146846052"/>
            <ac:picMk id="56" creationId="{EADF6F40-59AD-22C9-BEBB-BB5919441F9E}"/>
          </ac:picMkLst>
        </pc:picChg>
        <pc:picChg chg="mod">
          <ac:chgData name="Kaileen Cain" userId="21167d2d-fdf2-4320-ae3a-272888c89590" providerId="ADAL" clId="{C9714043-EDFC-4D83-A38E-E44150D1A51E}" dt="2024-11-13T17:14:24.562" v="587" actId="1038"/>
          <ac:picMkLst>
            <pc:docMk/>
            <pc:sldMk cId="3446190731" sldId="2146846052"/>
            <ac:picMk id="4102" creationId="{568BCABD-8782-5D77-824B-F34543BF4328}"/>
          </ac:picMkLst>
        </pc:picChg>
        <pc:picChg chg="mod">
          <ac:chgData name="Kaileen Cain" userId="21167d2d-fdf2-4320-ae3a-272888c89590" providerId="ADAL" clId="{C9714043-EDFC-4D83-A38E-E44150D1A51E}" dt="2024-11-13T17:14:17.146" v="573" actId="1035"/>
          <ac:picMkLst>
            <pc:docMk/>
            <pc:sldMk cId="3446190731" sldId="2146846052"/>
            <ac:picMk id="4106" creationId="{356C3900-AE70-C7D5-71CF-C6C7F1090F43}"/>
          </ac:picMkLst>
        </pc:picChg>
      </pc:sldChg>
      <pc:sldChg chg="addSp modSp">
        <pc:chgData name="Kaileen Cain" userId="21167d2d-fdf2-4320-ae3a-272888c89590" providerId="ADAL" clId="{C9714043-EDFC-4D83-A38E-E44150D1A51E}" dt="2024-11-05T21:21:04.488" v="336"/>
        <pc:sldMkLst>
          <pc:docMk/>
          <pc:sldMk cId="978334463" sldId="2146846054"/>
        </pc:sldMkLst>
        <pc:spChg chg="add mod">
          <ac:chgData name="Kaileen Cain" userId="21167d2d-fdf2-4320-ae3a-272888c89590" providerId="ADAL" clId="{C9714043-EDFC-4D83-A38E-E44150D1A51E}" dt="2024-11-05T21:21:04.488" v="336"/>
          <ac:spMkLst>
            <pc:docMk/>
            <pc:sldMk cId="978334463" sldId="2146846054"/>
            <ac:spMk id="4" creationId="{6CD1DAB0-E1E4-8B14-9B52-C078C3068CE8}"/>
          </ac:spMkLst>
        </pc:spChg>
      </pc:sldChg>
      <pc:sldChg chg="addSp delSp modSp new mod setBg">
        <pc:chgData name="Kaileen Cain" userId="21167d2d-fdf2-4320-ae3a-272888c89590" providerId="ADAL" clId="{C9714043-EDFC-4D83-A38E-E44150D1A51E}" dt="2024-10-29T20:21:57.371" v="100" actId="1076"/>
        <pc:sldMkLst>
          <pc:docMk/>
          <pc:sldMk cId="3687745967" sldId="2146846058"/>
        </pc:sldMkLst>
        <pc:spChg chg="add del">
          <ac:chgData name="Kaileen Cain" userId="21167d2d-fdf2-4320-ae3a-272888c89590" providerId="ADAL" clId="{C9714043-EDFC-4D83-A38E-E44150D1A51E}" dt="2024-10-29T18:43:56.506" v="2" actId="478"/>
          <ac:spMkLst>
            <pc:docMk/>
            <pc:sldMk cId="3687745967" sldId="2146846058"/>
            <ac:spMk id="3" creationId="{1F2FE256-6199-25EF-0CF7-495CE5FE9471}"/>
          </ac:spMkLst>
        </pc:spChg>
        <pc:spChg chg="add del">
          <ac:chgData name="Kaileen Cain" userId="21167d2d-fdf2-4320-ae3a-272888c89590" providerId="ADAL" clId="{C9714043-EDFC-4D83-A38E-E44150D1A51E}" dt="2024-10-29T18:50:06.938" v="30" actId="26606"/>
          <ac:spMkLst>
            <pc:docMk/>
            <pc:sldMk cId="3687745967" sldId="2146846058"/>
            <ac:spMk id="20" creationId="{42A4FC2C-047E-45A5-965D-8E1E3BF09BC6}"/>
          </ac:spMkLst>
        </pc:spChg>
        <pc:picChg chg="add del mod">
          <ac:chgData name="Kaileen Cain" userId="21167d2d-fdf2-4320-ae3a-272888c89590" providerId="ADAL" clId="{C9714043-EDFC-4D83-A38E-E44150D1A51E}" dt="2024-10-29T18:44:32.012" v="8" actId="478"/>
          <ac:picMkLst>
            <pc:docMk/>
            <pc:sldMk cId="3687745967" sldId="2146846058"/>
            <ac:picMk id="5" creationId="{3317CDA7-DA3E-6111-2571-9AD3C9BDB58B}"/>
          </ac:picMkLst>
        </pc:picChg>
        <pc:picChg chg="add mod ord">
          <ac:chgData name="Kaileen Cain" userId="21167d2d-fdf2-4320-ae3a-272888c89590" providerId="ADAL" clId="{C9714043-EDFC-4D83-A38E-E44150D1A51E}" dt="2024-10-29T20:21:49.975" v="96" actId="1076"/>
          <ac:picMkLst>
            <pc:docMk/>
            <pc:sldMk cId="3687745967" sldId="2146846058"/>
            <ac:picMk id="7" creationId="{77E35B2D-C64E-95FA-BA44-2C84BAFCFCE5}"/>
          </ac:picMkLst>
        </pc:picChg>
        <pc:picChg chg="add mod">
          <ac:chgData name="Kaileen Cain" userId="21167d2d-fdf2-4320-ae3a-272888c89590" providerId="ADAL" clId="{C9714043-EDFC-4D83-A38E-E44150D1A51E}" dt="2024-10-29T20:21:51.411" v="97" actId="1076"/>
          <ac:picMkLst>
            <pc:docMk/>
            <pc:sldMk cId="3687745967" sldId="2146846058"/>
            <ac:picMk id="9" creationId="{B312FCDB-4490-F50F-C2EF-96BFEC9DE233}"/>
          </ac:picMkLst>
        </pc:picChg>
        <pc:picChg chg="add mod">
          <ac:chgData name="Kaileen Cain" userId="21167d2d-fdf2-4320-ae3a-272888c89590" providerId="ADAL" clId="{C9714043-EDFC-4D83-A38E-E44150D1A51E}" dt="2024-10-29T19:00:12.516" v="42" actId="1076"/>
          <ac:picMkLst>
            <pc:docMk/>
            <pc:sldMk cId="3687745967" sldId="2146846058"/>
            <ac:picMk id="11" creationId="{0F304679-F648-019D-9DE3-A7E872FF6B8E}"/>
          </ac:picMkLst>
        </pc:picChg>
        <pc:picChg chg="add mod">
          <ac:chgData name="Kaileen Cain" userId="21167d2d-fdf2-4320-ae3a-272888c89590" providerId="ADAL" clId="{C9714043-EDFC-4D83-A38E-E44150D1A51E}" dt="2024-10-29T19:00:10.204" v="41" actId="1076"/>
          <ac:picMkLst>
            <pc:docMk/>
            <pc:sldMk cId="3687745967" sldId="2146846058"/>
            <ac:picMk id="13" creationId="{2F14753B-3A45-5111-5A4B-544648A6733A}"/>
          </ac:picMkLst>
        </pc:picChg>
        <pc:picChg chg="add del mod">
          <ac:chgData name="Kaileen Cain" userId="21167d2d-fdf2-4320-ae3a-272888c89590" providerId="ADAL" clId="{C9714043-EDFC-4D83-A38E-E44150D1A51E}" dt="2024-10-29T19:02:36.650" v="51" actId="478"/>
          <ac:picMkLst>
            <pc:docMk/>
            <pc:sldMk cId="3687745967" sldId="2146846058"/>
            <ac:picMk id="15" creationId="{93FDCDEB-D9BA-B689-B253-E8E0FD533F00}"/>
          </ac:picMkLst>
        </pc:picChg>
        <pc:picChg chg="add del mod">
          <ac:chgData name="Kaileen Cain" userId="21167d2d-fdf2-4320-ae3a-272888c89590" providerId="ADAL" clId="{C9714043-EDFC-4D83-A38E-E44150D1A51E}" dt="2024-10-29T20:21:40.690" v="91" actId="478"/>
          <ac:picMkLst>
            <pc:docMk/>
            <pc:sldMk cId="3687745967" sldId="2146846058"/>
            <ac:picMk id="19" creationId="{979D3D03-7962-4B8C-FB79-A7CE41D1B967}"/>
          </ac:picMkLst>
        </pc:picChg>
        <pc:picChg chg="add mod">
          <ac:chgData name="Kaileen Cain" userId="21167d2d-fdf2-4320-ae3a-272888c89590" providerId="ADAL" clId="{C9714043-EDFC-4D83-A38E-E44150D1A51E}" dt="2024-10-29T20:21:57.371" v="100" actId="1076"/>
          <ac:picMkLst>
            <pc:docMk/>
            <pc:sldMk cId="3687745967" sldId="2146846058"/>
            <ac:picMk id="22" creationId="{CA2D107D-FAE8-5190-3EF8-769CBA7A8051}"/>
          </ac:picMkLst>
        </pc:picChg>
        <pc:cxnChg chg="add del">
          <ac:chgData name="Kaileen Cain" userId="21167d2d-fdf2-4320-ae3a-272888c89590" providerId="ADAL" clId="{C9714043-EDFC-4D83-A38E-E44150D1A51E}" dt="2024-10-29T18:50:01.357" v="26" actId="26606"/>
          <ac:cxnSpMkLst>
            <pc:docMk/>
            <pc:sldMk cId="3687745967" sldId="2146846058"/>
            <ac:cxnSpMk id="16" creationId="{DCD67800-37AC-4E14-89B0-F79DCB3FB86D}"/>
          </ac:cxnSpMkLst>
        </pc:cxnChg>
        <pc:cxnChg chg="add del">
          <ac:chgData name="Kaileen Cain" userId="21167d2d-fdf2-4320-ae3a-272888c89590" providerId="ADAL" clId="{C9714043-EDFC-4D83-A38E-E44150D1A51E}" dt="2024-10-29T18:50:01.357" v="26" actId="26606"/>
          <ac:cxnSpMkLst>
            <pc:docMk/>
            <pc:sldMk cId="3687745967" sldId="2146846058"/>
            <ac:cxnSpMk id="18" creationId="{20F1788F-A5AE-4188-8274-F7F2E3833ECD}"/>
          </ac:cxnSpMkLst>
        </pc:cxnChg>
      </pc:sldChg>
      <pc:sldChg chg="addSp delSp modSp mod">
        <pc:chgData name="Kaileen Cain" userId="21167d2d-fdf2-4320-ae3a-272888c89590" providerId="ADAL" clId="{C9714043-EDFC-4D83-A38E-E44150D1A51E}" dt="2024-11-13T16:57:03.168" v="562" actId="165"/>
        <pc:sldMkLst>
          <pc:docMk/>
          <pc:sldMk cId="1358544059" sldId="2147376439"/>
        </pc:sldMkLst>
        <pc:spChg chg="mod topLvl">
          <ac:chgData name="Kaileen Cain" userId="21167d2d-fdf2-4320-ae3a-272888c89590" providerId="ADAL" clId="{C9714043-EDFC-4D83-A38E-E44150D1A51E}" dt="2024-11-13T16:57:03.168" v="562" actId="165"/>
          <ac:spMkLst>
            <pc:docMk/>
            <pc:sldMk cId="1358544059" sldId="2147376439"/>
            <ac:spMk id="11" creationId="{01AFDB33-8293-792F-0448-74C3253F422C}"/>
          </ac:spMkLst>
        </pc:spChg>
        <pc:grpChg chg="add del mod">
          <ac:chgData name="Kaileen Cain" userId="21167d2d-fdf2-4320-ae3a-272888c89590" providerId="ADAL" clId="{C9714043-EDFC-4D83-A38E-E44150D1A51E}" dt="2024-11-13T16:57:03.168" v="562" actId="165"/>
          <ac:grpSpMkLst>
            <pc:docMk/>
            <pc:sldMk cId="1358544059" sldId="2147376439"/>
            <ac:grpSpMk id="5" creationId="{F273A279-87F5-C4E9-2021-3599E4D3D892}"/>
          </ac:grpSpMkLst>
        </pc:grpChg>
        <pc:picChg chg="mod topLvl">
          <ac:chgData name="Kaileen Cain" userId="21167d2d-fdf2-4320-ae3a-272888c89590" providerId="ADAL" clId="{C9714043-EDFC-4D83-A38E-E44150D1A51E}" dt="2024-11-13T16:57:03.168" v="562" actId="165"/>
          <ac:picMkLst>
            <pc:docMk/>
            <pc:sldMk cId="1358544059" sldId="2147376439"/>
            <ac:picMk id="9" creationId="{7B77224D-F026-9D20-C25F-BBA2371302A6}"/>
          </ac:picMkLst>
        </pc:picChg>
      </pc:sldChg>
      <pc:sldChg chg="addSp delSp modSp add mod">
        <pc:chgData name="Kaileen Cain" userId="21167d2d-fdf2-4320-ae3a-272888c89590" providerId="ADAL" clId="{C9714043-EDFC-4D83-A38E-E44150D1A51E}" dt="2024-11-01T19:10:19.389" v="313" actId="20577"/>
        <pc:sldMkLst>
          <pc:docMk/>
          <pc:sldMk cId="3313383662" sldId="2147376439"/>
        </pc:sldMkLst>
        <pc:spChg chg="add">
          <ac:chgData name="Kaileen Cain" userId="21167d2d-fdf2-4320-ae3a-272888c89590" providerId="ADAL" clId="{C9714043-EDFC-4D83-A38E-E44150D1A51E}" dt="2024-11-01T18:38:33.082" v="285"/>
          <ac:spMkLst>
            <pc:docMk/>
            <pc:sldMk cId="3313383662" sldId="2147376439"/>
            <ac:spMk id="6" creationId="{5904B511-CCCF-F058-F017-922EF4AC50C7}"/>
          </ac:spMkLst>
        </pc:spChg>
        <pc:spChg chg="mod">
          <ac:chgData name="Kaileen Cain" userId="21167d2d-fdf2-4320-ae3a-272888c89590" providerId="ADAL" clId="{C9714043-EDFC-4D83-A38E-E44150D1A51E}" dt="2024-11-01T18:34:25.383" v="251" actId="1076"/>
          <ac:spMkLst>
            <pc:docMk/>
            <pc:sldMk cId="3313383662" sldId="2147376439"/>
            <ac:spMk id="9" creationId="{7DE7B269-A69C-59BD-7E5D-C8FB3F205A0F}"/>
          </ac:spMkLst>
        </pc:spChg>
        <pc:spChg chg="mod">
          <ac:chgData name="Kaileen Cain" userId="21167d2d-fdf2-4320-ae3a-272888c89590" providerId="ADAL" clId="{C9714043-EDFC-4D83-A38E-E44150D1A51E}" dt="2024-11-01T19:10:05.283" v="306" actId="20577"/>
          <ac:spMkLst>
            <pc:docMk/>
            <pc:sldMk cId="3313383662" sldId="2147376439"/>
            <ac:spMk id="10" creationId="{DEF4E556-49F2-48E0-83DD-17D5D99C3F76}"/>
          </ac:spMkLst>
        </pc:spChg>
        <pc:spChg chg="mod">
          <ac:chgData name="Kaileen Cain" userId="21167d2d-fdf2-4320-ae3a-272888c89590" providerId="ADAL" clId="{C9714043-EDFC-4D83-A38E-E44150D1A51E}" dt="2024-11-01T19:10:19.389" v="313" actId="20577"/>
          <ac:spMkLst>
            <pc:docMk/>
            <pc:sldMk cId="3313383662" sldId="2147376439"/>
            <ac:spMk id="11" creationId="{132A197B-9498-6B25-4D4A-D1468D1E9C93}"/>
          </ac:spMkLst>
        </pc:spChg>
        <pc:spChg chg="mod">
          <ac:chgData name="Kaileen Cain" userId="21167d2d-fdf2-4320-ae3a-272888c89590" providerId="ADAL" clId="{C9714043-EDFC-4D83-A38E-E44150D1A51E}" dt="2024-11-01T18:35:02.395" v="266" actId="13926"/>
          <ac:spMkLst>
            <pc:docMk/>
            <pc:sldMk cId="3313383662" sldId="2147376439"/>
            <ac:spMk id="14" creationId="{69CCF4F3-92C7-EA43-F2E7-1AF3AF7807EE}"/>
          </ac:spMkLst>
        </pc:spChg>
        <pc:spChg chg="mod">
          <ac:chgData name="Kaileen Cain" userId="21167d2d-fdf2-4320-ae3a-272888c89590" providerId="ADAL" clId="{C9714043-EDFC-4D83-A38E-E44150D1A51E}" dt="2024-11-01T18:34:36.989" v="252" actId="1076"/>
          <ac:spMkLst>
            <pc:docMk/>
            <pc:sldMk cId="3313383662" sldId="2147376439"/>
            <ac:spMk id="15" creationId="{08B07088-A3A0-A6E2-A004-7CF25BF04C3E}"/>
          </ac:spMkLst>
        </pc:spChg>
        <pc:spChg chg="mod">
          <ac:chgData name="Kaileen Cain" userId="21167d2d-fdf2-4320-ae3a-272888c89590" providerId="ADAL" clId="{C9714043-EDFC-4D83-A38E-E44150D1A51E}" dt="2024-11-01T18:34:45.696" v="253" actId="1076"/>
          <ac:spMkLst>
            <pc:docMk/>
            <pc:sldMk cId="3313383662" sldId="2147376439"/>
            <ac:spMk id="16" creationId="{64C1B236-C20F-FA63-4860-B47CC9E9D3A3}"/>
          </ac:spMkLst>
        </pc:spChg>
        <pc:picChg chg="add mod modCrop">
          <ac:chgData name="Kaileen Cain" userId="21167d2d-fdf2-4320-ae3a-272888c89590" providerId="ADAL" clId="{C9714043-EDFC-4D83-A38E-E44150D1A51E}" dt="2024-11-01T18:39:09.529" v="294" actId="1076"/>
          <ac:picMkLst>
            <pc:docMk/>
            <pc:sldMk cId="3313383662" sldId="2147376439"/>
            <ac:picMk id="17" creationId="{B643CAD8-2A07-2E78-2069-EDC2415D7551}"/>
          </ac:picMkLst>
        </pc:picChg>
        <pc:picChg chg="del">
          <ac:chgData name="Kaileen Cain" userId="21167d2d-fdf2-4320-ae3a-272888c89590" providerId="ADAL" clId="{C9714043-EDFC-4D83-A38E-E44150D1A51E}" dt="2024-11-01T18:24:56.218" v="153" actId="478"/>
          <ac:picMkLst>
            <pc:docMk/>
            <pc:sldMk cId="3313383662" sldId="2147376439"/>
            <ac:picMk id="5122" creationId="{BF739F6A-CA0A-D9F5-8F7D-5CA4EF024199}"/>
          </ac:picMkLst>
        </pc:picChg>
        <pc:cxnChg chg="mod">
          <ac:chgData name="Kaileen Cain" userId="21167d2d-fdf2-4320-ae3a-272888c89590" providerId="ADAL" clId="{C9714043-EDFC-4D83-A38E-E44150D1A51E}" dt="2024-11-01T18:34:20.218" v="250" actId="1037"/>
          <ac:cxnSpMkLst>
            <pc:docMk/>
            <pc:sldMk cId="3313383662" sldId="2147376439"/>
            <ac:cxnSpMk id="4" creationId="{D4251F02-A8B7-4BB4-27D2-DF64CB3B6955}"/>
          </ac:cxnSpMkLst>
        </pc:cxnChg>
        <pc:cxnChg chg="mod">
          <ac:chgData name="Kaileen Cain" userId="21167d2d-fdf2-4320-ae3a-272888c89590" providerId="ADAL" clId="{C9714043-EDFC-4D83-A38E-E44150D1A51E}" dt="2024-11-01T18:34:45.696" v="253" actId="1076"/>
          <ac:cxnSpMkLst>
            <pc:docMk/>
            <pc:sldMk cId="3313383662" sldId="2147376439"/>
            <ac:cxnSpMk id="12" creationId="{A01341EC-6103-8048-9BF5-E62303F9BB4E}"/>
          </ac:cxnSpMkLst>
        </pc:cxnChg>
        <pc:cxnChg chg="mod">
          <ac:chgData name="Kaileen Cain" userId="21167d2d-fdf2-4320-ae3a-272888c89590" providerId="ADAL" clId="{C9714043-EDFC-4D83-A38E-E44150D1A51E}" dt="2024-11-01T18:34:36.989" v="252" actId="1076"/>
          <ac:cxnSpMkLst>
            <pc:docMk/>
            <pc:sldMk cId="3313383662" sldId="2147376439"/>
            <ac:cxnSpMk id="13" creationId="{ADD9993F-6652-8369-0061-1530BD647309}"/>
          </ac:cxnSpMkLst>
        </pc:cxnChg>
      </pc:sldChg>
    </pc:docChg>
  </pc:docChgLst>
  <pc:docChgLst>
    <pc:chgData name="Kaileen Cain" userId="21167d2d-fdf2-4320-ae3a-272888c89590" providerId="ADAL" clId="{CE2997C8-AB78-447F-97AD-DFC29DF828B4}"/>
    <pc:docChg chg="modSld">
      <pc:chgData name="Kaileen Cain" userId="21167d2d-fdf2-4320-ae3a-272888c89590" providerId="ADAL" clId="{CE2997C8-AB78-447F-97AD-DFC29DF828B4}" dt="2024-03-28T14:50:33.546" v="1" actId="20577"/>
      <pc:docMkLst>
        <pc:docMk/>
      </pc:docMkLst>
      <pc:sldChg chg="modSp mod">
        <pc:chgData name="Kaileen Cain" userId="21167d2d-fdf2-4320-ae3a-272888c89590" providerId="ADAL" clId="{CE2997C8-AB78-447F-97AD-DFC29DF828B4}" dt="2024-03-28T14:50:33.546" v="1" actId="20577"/>
        <pc:sldMkLst>
          <pc:docMk/>
          <pc:sldMk cId="2360611124" sldId="2146846028"/>
        </pc:sldMkLst>
        <pc:spChg chg="mod">
          <ac:chgData name="Kaileen Cain" userId="21167d2d-fdf2-4320-ae3a-272888c89590" providerId="ADAL" clId="{CE2997C8-AB78-447F-97AD-DFC29DF828B4}" dt="2024-03-28T14:50:33.546" v="1" actId="20577"/>
          <ac:spMkLst>
            <pc:docMk/>
            <pc:sldMk cId="2360611124" sldId="2146846028"/>
            <ac:spMk id="19" creationId="{0EBE058D-A0A3-74CE-6B0C-38A7D4BDDCBF}"/>
          </ac:spMkLst>
        </pc:spChg>
      </pc:sldChg>
    </pc:docChg>
  </pc:docChgLst>
  <pc:docChgLst>
    <pc:chgData name="Leah Montner Dixon" userId="d5b2ae9e-9213-4442-b7df-4db8cbe51e5d" providerId="ADAL" clId="{CD263230-58FB-41D5-951C-B2DCB51AAC30}"/>
    <pc:docChg chg="undo redo custSel modSld">
      <pc:chgData name="Leah Montner Dixon" userId="d5b2ae9e-9213-4442-b7df-4db8cbe51e5d" providerId="ADAL" clId="{CD263230-58FB-41D5-951C-B2DCB51AAC30}" dt="2024-11-01T19:37:13.812" v="253"/>
      <pc:docMkLst>
        <pc:docMk/>
      </pc:docMkLst>
      <pc:sldChg chg="addSp delSp modSp mod">
        <pc:chgData name="Leah Montner Dixon" userId="d5b2ae9e-9213-4442-b7df-4db8cbe51e5d" providerId="ADAL" clId="{CD263230-58FB-41D5-951C-B2DCB51AAC30}" dt="2024-11-01T13:40:27.317" v="190" actId="20577"/>
        <pc:sldMkLst>
          <pc:docMk/>
          <pc:sldMk cId="4062622124" sldId="2146846025"/>
        </pc:sldMkLst>
        <pc:spChg chg="add mod">
          <ac:chgData name="Leah Montner Dixon" userId="d5b2ae9e-9213-4442-b7df-4db8cbe51e5d" providerId="ADAL" clId="{CD263230-58FB-41D5-951C-B2DCB51AAC30}" dt="2024-11-01T13:39:08.898" v="170"/>
          <ac:spMkLst>
            <pc:docMk/>
            <pc:sldMk cId="4062622124" sldId="2146846025"/>
            <ac:spMk id="3" creationId="{E7448A04-B048-CDD5-25A9-E01A06F342DB}"/>
          </ac:spMkLst>
        </pc:spChg>
        <pc:spChg chg="del mod">
          <ac:chgData name="Leah Montner Dixon" userId="d5b2ae9e-9213-4442-b7df-4db8cbe51e5d" providerId="ADAL" clId="{CD263230-58FB-41D5-951C-B2DCB51AAC30}" dt="2024-11-01T13:39:10.110" v="171" actId="478"/>
          <ac:spMkLst>
            <pc:docMk/>
            <pc:sldMk cId="4062622124" sldId="2146846025"/>
            <ac:spMk id="4" creationId="{1BF894CE-5EB9-4BB3-F6C7-477E37F6A6AA}"/>
          </ac:spMkLst>
        </pc:spChg>
        <pc:spChg chg="mod">
          <ac:chgData name="Leah Montner Dixon" userId="d5b2ae9e-9213-4442-b7df-4db8cbe51e5d" providerId="ADAL" clId="{CD263230-58FB-41D5-951C-B2DCB51AAC30}" dt="2024-11-01T13:39:19.550" v="172" actId="20577"/>
          <ac:spMkLst>
            <pc:docMk/>
            <pc:sldMk cId="4062622124" sldId="2146846025"/>
            <ac:spMk id="78" creationId="{F739E658-19F5-3BD4-0D28-428BCE65E38F}"/>
          </ac:spMkLst>
        </pc:spChg>
        <pc:spChg chg="mod">
          <ac:chgData name="Leah Montner Dixon" userId="d5b2ae9e-9213-4442-b7df-4db8cbe51e5d" providerId="ADAL" clId="{CD263230-58FB-41D5-951C-B2DCB51AAC30}" dt="2024-11-01T13:40:27.317" v="190" actId="20577"/>
          <ac:spMkLst>
            <pc:docMk/>
            <pc:sldMk cId="4062622124" sldId="2146846025"/>
            <ac:spMk id="83" creationId="{AA3129EA-60EB-025F-2474-12D2665BAB3E}"/>
          </ac:spMkLst>
        </pc:spChg>
      </pc:sldChg>
      <pc:sldChg chg="addSp delSp modSp mod">
        <pc:chgData name="Leah Montner Dixon" userId="d5b2ae9e-9213-4442-b7df-4db8cbe51e5d" providerId="ADAL" clId="{CD263230-58FB-41D5-951C-B2DCB51AAC30}" dt="2024-11-01T13:42:45.429" v="200" actId="27918"/>
        <pc:sldMkLst>
          <pc:docMk/>
          <pc:sldMk cId="3568300962" sldId="2146846026"/>
        </pc:sldMkLst>
        <pc:spChg chg="add mod">
          <ac:chgData name="Leah Montner Dixon" userId="d5b2ae9e-9213-4442-b7df-4db8cbe51e5d" providerId="ADAL" clId="{CD263230-58FB-41D5-951C-B2DCB51AAC30}" dt="2024-11-01T13:41:18.214" v="193"/>
          <ac:spMkLst>
            <pc:docMk/>
            <pc:sldMk cId="3568300962" sldId="2146846026"/>
            <ac:spMk id="2" creationId="{98433042-C5D2-9C9A-60DF-E53E068C2822}"/>
          </ac:spMkLst>
        </pc:spChg>
        <pc:spChg chg="del mod">
          <ac:chgData name="Leah Montner Dixon" userId="d5b2ae9e-9213-4442-b7df-4db8cbe51e5d" providerId="ADAL" clId="{CD263230-58FB-41D5-951C-B2DCB51AAC30}" dt="2024-11-01T13:41:19.278" v="194" actId="478"/>
          <ac:spMkLst>
            <pc:docMk/>
            <pc:sldMk cId="3568300962" sldId="2146846026"/>
            <ac:spMk id="9" creationId="{64DD7423-F062-0970-D52B-EF47B69F1D25}"/>
          </ac:spMkLst>
        </pc:spChg>
      </pc:sldChg>
      <pc:sldChg chg="addSp delSp modSp mod">
        <pc:chgData name="Leah Montner Dixon" userId="d5b2ae9e-9213-4442-b7df-4db8cbe51e5d" providerId="ADAL" clId="{CD263230-58FB-41D5-951C-B2DCB51AAC30}" dt="2024-11-01T13:38:13.803" v="163" actId="108"/>
        <pc:sldMkLst>
          <pc:docMk/>
          <pc:sldMk cId="2268208791" sldId="2146846032"/>
        </pc:sldMkLst>
        <pc:spChg chg="add mod">
          <ac:chgData name="Leah Montner Dixon" userId="d5b2ae9e-9213-4442-b7df-4db8cbe51e5d" providerId="ADAL" clId="{CD263230-58FB-41D5-951C-B2DCB51AAC30}" dt="2024-11-01T13:37:33.098" v="146"/>
          <ac:spMkLst>
            <pc:docMk/>
            <pc:sldMk cId="2268208791" sldId="2146846032"/>
            <ac:spMk id="2" creationId="{69D40600-C219-8144-9BFF-0E63B3971EEC}"/>
          </ac:spMkLst>
        </pc:spChg>
        <pc:spChg chg="del mod">
          <ac:chgData name="Leah Montner Dixon" userId="d5b2ae9e-9213-4442-b7df-4db8cbe51e5d" providerId="ADAL" clId="{CD263230-58FB-41D5-951C-B2DCB51AAC30}" dt="2024-11-01T13:37:34.544" v="147" actId="478"/>
          <ac:spMkLst>
            <pc:docMk/>
            <pc:sldMk cId="2268208791" sldId="2146846032"/>
            <ac:spMk id="4" creationId="{1BF894CE-5EB9-4BB3-F6C7-477E37F6A6AA}"/>
          </ac:spMkLst>
        </pc:spChg>
        <pc:spChg chg="mod">
          <ac:chgData name="Leah Montner Dixon" userId="d5b2ae9e-9213-4442-b7df-4db8cbe51e5d" providerId="ADAL" clId="{CD263230-58FB-41D5-951C-B2DCB51AAC30}" dt="2024-11-01T13:38:13.803" v="163" actId="108"/>
          <ac:spMkLst>
            <pc:docMk/>
            <pc:sldMk cId="2268208791" sldId="2146846032"/>
            <ac:spMk id="65" creationId="{ED3F499C-1C8D-B782-4058-28A06FF172AB}"/>
          </ac:spMkLst>
        </pc:spChg>
      </pc:sldChg>
      <pc:sldChg chg="mod">
        <pc:chgData name="Leah Montner Dixon" userId="d5b2ae9e-9213-4442-b7df-4db8cbe51e5d" providerId="ADAL" clId="{CD263230-58FB-41D5-951C-B2DCB51AAC30}" dt="2024-11-01T13:42:34.872" v="196" actId="27918"/>
        <pc:sldMkLst>
          <pc:docMk/>
          <pc:sldMk cId="380113142" sldId="2146846040"/>
        </pc:sldMkLst>
      </pc:sldChg>
      <pc:sldChg chg="modSp mod">
        <pc:chgData name="Leah Montner Dixon" userId="d5b2ae9e-9213-4442-b7df-4db8cbe51e5d" providerId="ADAL" clId="{CD263230-58FB-41D5-951C-B2DCB51AAC30}" dt="2024-11-01T13:33:40.554" v="104" actId="27918"/>
        <pc:sldMkLst>
          <pc:docMk/>
          <pc:sldMk cId="3810176395" sldId="2146846044"/>
        </pc:sldMkLst>
        <pc:spChg chg="mod">
          <ac:chgData name="Leah Montner Dixon" userId="d5b2ae9e-9213-4442-b7df-4db8cbe51e5d" providerId="ADAL" clId="{CD263230-58FB-41D5-951C-B2DCB51AAC30}" dt="2024-11-01T13:29:57.976" v="38" actId="1036"/>
          <ac:spMkLst>
            <pc:docMk/>
            <pc:sldMk cId="3810176395" sldId="2146846044"/>
            <ac:spMk id="2" creationId="{0258C1EE-6C19-B8FD-36AC-239331BEF443}"/>
          </ac:spMkLst>
        </pc:spChg>
        <pc:spChg chg="mod">
          <ac:chgData name="Leah Montner Dixon" userId="d5b2ae9e-9213-4442-b7df-4db8cbe51e5d" providerId="ADAL" clId="{CD263230-58FB-41D5-951C-B2DCB51AAC30}" dt="2024-11-01T13:30:45.865" v="83" actId="1037"/>
          <ac:spMkLst>
            <pc:docMk/>
            <pc:sldMk cId="3810176395" sldId="2146846044"/>
            <ac:spMk id="4" creationId="{D894B73F-DB68-6CB8-491C-798F45F305DC}"/>
          </ac:spMkLst>
        </pc:spChg>
        <pc:spChg chg="mod">
          <ac:chgData name="Leah Montner Dixon" userId="d5b2ae9e-9213-4442-b7df-4db8cbe51e5d" providerId="ADAL" clId="{CD263230-58FB-41D5-951C-B2DCB51AAC30}" dt="2024-11-01T13:30:54.615" v="91" actId="1036"/>
          <ac:spMkLst>
            <pc:docMk/>
            <pc:sldMk cId="3810176395" sldId="2146846044"/>
            <ac:spMk id="6" creationId="{E587B02C-A953-6741-C5B5-A19A36BF68EA}"/>
          </ac:spMkLst>
        </pc:spChg>
        <pc:spChg chg="mod">
          <ac:chgData name="Leah Montner Dixon" userId="d5b2ae9e-9213-4442-b7df-4db8cbe51e5d" providerId="ADAL" clId="{CD263230-58FB-41D5-951C-B2DCB51AAC30}" dt="2024-11-01T13:30:33.361" v="48" actId="12788"/>
          <ac:spMkLst>
            <pc:docMk/>
            <pc:sldMk cId="3810176395" sldId="2146846044"/>
            <ac:spMk id="8" creationId="{4553FF1D-8569-13FC-380A-29C7AE90B46B}"/>
          </ac:spMkLst>
        </pc:spChg>
        <pc:spChg chg="mod">
          <ac:chgData name="Leah Montner Dixon" userId="d5b2ae9e-9213-4442-b7df-4db8cbe51e5d" providerId="ADAL" clId="{CD263230-58FB-41D5-951C-B2DCB51AAC30}" dt="2024-11-01T13:30:21.928" v="45" actId="12788"/>
          <ac:spMkLst>
            <pc:docMk/>
            <pc:sldMk cId="3810176395" sldId="2146846044"/>
            <ac:spMk id="15" creationId="{236AB657-B3C4-B153-9A34-FC58EF17048E}"/>
          </ac:spMkLst>
        </pc:spChg>
        <pc:grpChg chg="mod">
          <ac:chgData name="Leah Montner Dixon" userId="d5b2ae9e-9213-4442-b7df-4db8cbe51e5d" providerId="ADAL" clId="{CD263230-58FB-41D5-951C-B2DCB51AAC30}" dt="2024-11-01T13:30:21.928" v="45" actId="12788"/>
          <ac:grpSpMkLst>
            <pc:docMk/>
            <pc:sldMk cId="3810176395" sldId="2146846044"/>
            <ac:grpSpMk id="13" creationId="{89FE9FA0-510E-59AF-8F8C-A7E953060783}"/>
          </ac:grpSpMkLst>
        </pc:grpChg>
        <pc:graphicFrameChg chg="mod">
          <ac:chgData name="Leah Montner Dixon" userId="d5b2ae9e-9213-4442-b7df-4db8cbe51e5d" providerId="ADAL" clId="{CD263230-58FB-41D5-951C-B2DCB51AAC30}" dt="2024-11-01T13:30:33.361" v="48" actId="12788"/>
          <ac:graphicFrameMkLst>
            <pc:docMk/>
            <pc:sldMk cId="3810176395" sldId="2146846044"/>
            <ac:graphicFrameMk id="5" creationId="{147CE2AA-8A83-5C81-12BE-AFC456CD6BA3}"/>
          </ac:graphicFrameMkLst>
        </pc:graphicFrameChg>
        <pc:cxnChg chg="mod">
          <ac:chgData name="Leah Montner Dixon" userId="d5b2ae9e-9213-4442-b7df-4db8cbe51e5d" providerId="ADAL" clId="{CD263230-58FB-41D5-951C-B2DCB51AAC30}" dt="2024-11-01T13:30:50.262" v="87" actId="1036"/>
          <ac:cxnSpMkLst>
            <pc:docMk/>
            <pc:sldMk cId="3810176395" sldId="2146846044"/>
            <ac:cxnSpMk id="17" creationId="{0B262C5D-7AA1-D978-CC05-97DC548C1E6C}"/>
          </ac:cxnSpMkLst>
        </pc:cxnChg>
      </pc:sldChg>
      <pc:sldChg chg="modSp mod setBg">
        <pc:chgData name="Leah Montner Dixon" userId="d5b2ae9e-9213-4442-b7df-4db8cbe51e5d" providerId="ADAL" clId="{CD263230-58FB-41D5-951C-B2DCB51AAC30}" dt="2024-11-01T13:37:15.560" v="143"/>
        <pc:sldMkLst>
          <pc:docMk/>
          <pc:sldMk cId="3133499737" sldId="2146846048"/>
        </pc:sldMkLst>
        <pc:spChg chg="mod">
          <ac:chgData name="Leah Montner Dixon" userId="d5b2ae9e-9213-4442-b7df-4db8cbe51e5d" providerId="ADAL" clId="{CD263230-58FB-41D5-951C-B2DCB51AAC30}" dt="2024-11-01T13:36:56.408" v="139" actId="14100"/>
          <ac:spMkLst>
            <pc:docMk/>
            <pc:sldMk cId="3133499737" sldId="2146846048"/>
            <ac:spMk id="5" creationId="{F4D34B4F-FC5C-9188-84E0-CD3C1F76A8B9}"/>
          </ac:spMkLst>
        </pc:spChg>
      </pc:sldChg>
      <pc:sldChg chg="modSp mod">
        <pc:chgData name="Leah Montner Dixon" userId="d5b2ae9e-9213-4442-b7df-4db8cbe51e5d" providerId="ADAL" clId="{CD263230-58FB-41D5-951C-B2DCB51AAC30}" dt="2024-11-01T13:43:03.941" v="209" actId="27918"/>
        <pc:sldMkLst>
          <pc:docMk/>
          <pc:sldMk cId="978334463" sldId="2146846054"/>
        </pc:sldMkLst>
        <pc:spChg chg="mod">
          <ac:chgData name="Leah Montner Dixon" userId="d5b2ae9e-9213-4442-b7df-4db8cbe51e5d" providerId="ADAL" clId="{CD263230-58FB-41D5-951C-B2DCB51AAC30}" dt="2024-11-01T13:42:58.437" v="207" actId="1036"/>
          <ac:spMkLst>
            <pc:docMk/>
            <pc:sldMk cId="978334463" sldId="2146846054"/>
            <ac:spMk id="11" creationId="{BEA36052-F2AD-CD8A-4ABB-55EF73D61DAC}"/>
          </ac:spMkLst>
        </pc:spChg>
      </pc:sldChg>
      <pc:sldChg chg="modSp mod modCm">
        <pc:chgData name="Leah Montner Dixon" userId="d5b2ae9e-9213-4442-b7df-4db8cbe51e5d" providerId="ADAL" clId="{CD263230-58FB-41D5-951C-B2DCB51AAC30}" dt="2024-11-01T13:28:51.048" v="30" actId="20577"/>
        <pc:sldMkLst>
          <pc:docMk/>
          <pc:sldMk cId="188383507" sldId="2146846055"/>
        </pc:sldMkLst>
        <pc:spChg chg="mod">
          <ac:chgData name="Leah Montner Dixon" userId="d5b2ae9e-9213-4442-b7df-4db8cbe51e5d" providerId="ADAL" clId="{CD263230-58FB-41D5-951C-B2DCB51AAC30}" dt="2024-11-01T13:26:57.067" v="17" actId="20577"/>
          <ac:spMkLst>
            <pc:docMk/>
            <pc:sldMk cId="188383507" sldId="2146846055"/>
            <ac:spMk id="3" creationId="{622A2013-09D5-22BE-0227-864F3B519CC3}"/>
          </ac:spMkLst>
        </pc:spChg>
        <pc:spChg chg="mod">
          <ac:chgData name="Leah Montner Dixon" userId="d5b2ae9e-9213-4442-b7df-4db8cbe51e5d" providerId="ADAL" clId="{CD263230-58FB-41D5-951C-B2DCB51AAC30}" dt="2024-11-01T13:28:51.048" v="30" actId="20577"/>
          <ac:spMkLst>
            <pc:docMk/>
            <pc:sldMk cId="188383507" sldId="2146846055"/>
            <ac:spMk id="4" creationId="{266BE989-FC87-6742-2706-6F3C1333D0C1}"/>
          </ac:spMkLst>
        </pc:spChg>
        <pc:picChg chg="mod">
          <ac:chgData name="Leah Montner Dixon" userId="d5b2ae9e-9213-4442-b7df-4db8cbe51e5d" providerId="ADAL" clId="{CD263230-58FB-41D5-951C-B2DCB51AAC30}" dt="2024-11-01T13:27:00.082" v="18" actId="14100"/>
          <ac:picMkLst>
            <pc:docMk/>
            <pc:sldMk cId="188383507" sldId="2146846055"/>
            <ac:picMk id="8" creationId="{69E3ED66-7D56-46D2-B2A0-139022AADE0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CD263230-58FB-41D5-951C-B2DCB51AAC30}" dt="2024-11-01T13:28:51.048" v="30" actId="20577"/>
              <pc2:cmMkLst xmlns:pc2="http://schemas.microsoft.com/office/powerpoint/2019/9/main/command">
                <pc:docMk/>
                <pc:sldMk cId="188383507" sldId="2146846055"/>
                <pc2:cmMk id="{B0B169BA-4984-46A3-83FD-F9B178ECA109}"/>
              </pc2:cmMkLst>
            </pc226:cmChg>
          </p:ext>
        </pc:extLst>
      </pc:sldChg>
      <pc:sldChg chg="modSp mod">
        <pc:chgData name="Leah Montner Dixon" userId="d5b2ae9e-9213-4442-b7df-4db8cbe51e5d" providerId="ADAL" clId="{CD263230-58FB-41D5-951C-B2DCB51AAC30}" dt="2024-11-01T19:37:13.812" v="253"/>
        <pc:sldMkLst>
          <pc:docMk/>
          <pc:sldMk cId="135342727" sldId="2146846056"/>
        </pc:sldMkLst>
        <pc:spChg chg="mod">
          <ac:chgData name="Leah Montner Dixon" userId="d5b2ae9e-9213-4442-b7df-4db8cbe51e5d" providerId="ADAL" clId="{CD263230-58FB-41D5-951C-B2DCB51AAC30}" dt="2024-11-01T13:33:57.764" v="107" actId="114"/>
          <ac:spMkLst>
            <pc:docMk/>
            <pc:sldMk cId="135342727" sldId="2146846056"/>
            <ac:spMk id="4" creationId="{5BCA5D15-4687-1067-CD22-DEAA6E34FD53}"/>
          </ac:spMkLst>
        </pc:spChg>
        <pc:spChg chg="mod">
          <ac:chgData name="Leah Montner Dixon" userId="d5b2ae9e-9213-4442-b7df-4db8cbe51e5d" providerId="ADAL" clId="{CD263230-58FB-41D5-951C-B2DCB51AAC30}" dt="2024-11-01T13:33:24.047" v="101" actId="20577"/>
          <ac:spMkLst>
            <pc:docMk/>
            <pc:sldMk cId="135342727" sldId="2146846056"/>
            <ac:spMk id="9" creationId="{1C3191E5-C19A-82F5-7C97-7A862CDD96BE}"/>
          </ac:spMkLst>
        </pc:spChg>
        <pc:graphicFrameChg chg="mod">
          <ac:chgData name="Leah Montner Dixon" userId="d5b2ae9e-9213-4442-b7df-4db8cbe51e5d" providerId="ADAL" clId="{CD263230-58FB-41D5-951C-B2DCB51AAC30}" dt="2024-11-01T19:37:13.812" v="253"/>
          <ac:graphicFrameMkLst>
            <pc:docMk/>
            <pc:sldMk cId="135342727" sldId="2146846056"/>
            <ac:graphicFrameMk id="5" creationId="{B6875D30-F6D1-3A97-DB21-0F47318D9ADB}"/>
          </ac:graphicFrameMkLst>
        </pc:graphicFrameChg>
      </pc:sldChg>
      <pc:sldChg chg="modSp mod">
        <pc:chgData name="Leah Montner Dixon" userId="d5b2ae9e-9213-4442-b7df-4db8cbe51e5d" providerId="ADAL" clId="{CD263230-58FB-41D5-951C-B2DCB51AAC30}" dt="2024-11-01T13:34:24.319" v="112" actId="27918"/>
        <pc:sldMkLst>
          <pc:docMk/>
          <pc:sldMk cId="2506937512" sldId="2146846057"/>
        </pc:sldMkLst>
        <pc:spChg chg="mod">
          <ac:chgData name="Leah Montner Dixon" userId="d5b2ae9e-9213-4442-b7df-4db8cbe51e5d" providerId="ADAL" clId="{CD263230-58FB-41D5-951C-B2DCB51AAC30}" dt="2024-11-01T13:34:08.824" v="108" actId="114"/>
          <ac:spMkLst>
            <pc:docMk/>
            <pc:sldMk cId="2506937512" sldId="2146846057"/>
            <ac:spMk id="40" creationId="{F3A2780F-97AA-1A76-B512-4348905B9DA3}"/>
          </ac:spMkLst>
        </pc:spChg>
      </pc:sldChg>
      <pc:sldChg chg="addSp delSp modSp mod">
        <pc:chgData name="Leah Montner Dixon" userId="d5b2ae9e-9213-4442-b7df-4db8cbe51e5d" providerId="ADAL" clId="{CD263230-58FB-41D5-951C-B2DCB51AAC30}" dt="2024-11-01T13:38:52.675" v="167" actId="478"/>
        <pc:sldMkLst>
          <pc:docMk/>
          <pc:sldMk cId="1013335479" sldId="2146846060"/>
        </pc:sldMkLst>
        <pc:spChg chg="del mod">
          <ac:chgData name="Leah Montner Dixon" userId="d5b2ae9e-9213-4442-b7df-4db8cbe51e5d" providerId="ADAL" clId="{CD263230-58FB-41D5-951C-B2DCB51AAC30}" dt="2024-11-01T13:38:52.675" v="167" actId="478"/>
          <ac:spMkLst>
            <pc:docMk/>
            <pc:sldMk cId="1013335479" sldId="2146846060"/>
            <ac:spMk id="4" creationId="{0C29E47C-F54F-8BDF-4D85-CD6A4D71B03F}"/>
          </ac:spMkLst>
        </pc:spChg>
        <pc:spChg chg="add mod">
          <ac:chgData name="Leah Montner Dixon" userId="d5b2ae9e-9213-4442-b7df-4db8cbe51e5d" providerId="ADAL" clId="{CD263230-58FB-41D5-951C-B2DCB51AAC30}" dt="2024-11-01T13:38:51.175" v="166"/>
          <ac:spMkLst>
            <pc:docMk/>
            <pc:sldMk cId="1013335479" sldId="2146846060"/>
            <ac:spMk id="27" creationId="{A16F7CB6-FEFE-CE20-A51B-BCD095F004A3}"/>
          </ac:spMkLst>
        </pc:spChg>
      </pc:sldChg>
      <pc:sldChg chg="addSp delSp modSp mod">
        <pc:chgData name="Leah Montner Dixon" userId="d5b2ae9e-9213-4442-b7df-4db8cbe51e5d" providerId="ADAL" clId="{CD263230-58FB-41D5-951C-B2DCB51AAC30}" dt="2024-11-01T13:36:33.024" v="138" actId="478"/>
        <pc:sldMkLst>
          <pc:docMk/>
          <pc:sldMk cId="1453723842" sldId="2146846061"/>
        </pc:sldMkLst>
        <pc:spChg chg="add mod">
          <ac:chgData name="Leah Montner Dixon" userId="d5b2ae9e-9213-4442-b7df-4db8cbe51e5d" providerId="ADAL" clId="{CD263230-58FB-41D5-951C-B2DCB51AAC30}" dt="2024-11-01T13:36:32.006" v="137"/>
          <ac:spMkLst>
            <pc:docMk/>
            <pc:sldMk cId="1453723842" sldId="2146846061"/>
            <ac:spMk id="2" creationId="{61B77BF0-3C3D-2DE3-8D91-4B8DE4C8241A}"/>
          </ac:spMkLst>
        </pc:spChg>
        <pc:spChg chg="del mod">
          <ac:chgData name="Leah Montner Dixon" userId="d5b2ae9e-9213-4442-b7df-4db8cbe51e5d" providerId="ADAL" clId="{CD263230-58FB-41D5-951C-B2DCB51AAC30}" dt="2024-11-01T13:36:33.024" v="138" actId="478"/>
          <ac:spMkLst>
            <pc:docMk/>
            <pc:sldMk cId="1453723842" sldId="2146846061"/>
            <ac:spMk id="3" creationId="{75B15AD8-B0B0-5D60-D6DA-39147A275CD3}"/>
          </ac:spMkLst>
        </pc:spChg>
      </pc:sldChg>
      <pc:sldChg chg="modSp mod">
        <pc:chgData name="Leah Montner Dixon" userId="d5b2ae9e-9213-4442-b7df-4db8cbe51e5d" providerId="ADAL" clId="{CD263230-58FB-41D5-951C-B2DCB51AAC30}" dt="2024-11-01T13:35:40.338" v="117" actId="114"/>
        <pc:sldMkLst>
          <pc:docMk/>
          <pc:sldMk cId="4258857346" sldId="2146846063"/>
        </pc:sldMkLst>
        <pc:spChg chg="mod">
          <ac:chgData name="Leah Montner Dixon" userId="d5b2ae9e-9213-4442-b7df-4db8cbe51e5d" providerId="ADAL" clId="{CD263230-58FB-41D5-951C-B2DCB51AAC30}" dt="2024-11-01T13:35:40.338" v="117" actId="114"/>
          <ac:spMkLst>
            <pc:docMk/>
            <pc:sldMk cId="4258857346" sldId="2146846063"/>
            <ac:spMk id="3" creationId="{8F304C89-ECAA-A28F-A645-00698FAE51E3}"/>
          </ac:spMkLst>
        </pc:spChg>
        <pc:graphicFrameChg chg="mod">
          <ac:chgData name="Leah Montner Dixon" userId="d5b2ae9e-9213-4442-b7df-4db8cbe51e5d" providerId="ADAL" clId="{CD263230-58FB-41D5-951C-B2DCB51AAC30}" dt="2024-11-01T13:35:31.585" v="116" actId="403"/>
          <ac:graphicFrameMkLst>
            <pc:docMk/>
            <pc:sldMk cId="4258857346" sldId="2146846063"/>
            <ac:graphicFrameMk id="4" creationId="{240A9E9C-9B55-37F7-BA5E-F22F04BB97C4}"/>
          </ac:graphicFrameMkLst>
        </pc:graphicFrameChg>
      </pc:sldChg>
      <pc:sldChg chg="addSp delSp modSp mod">
        <pc:chgData name="Leah Montner Dixon" userId="d5b2ae9e-9213-4442-b7df-4db8cbe51e5d" providerId="ADAL" clId="{CD263230-58FB-41D5-951C-B2DCB51AAC30}" dt="2024-11-01T13:36:20.970" v="134" actId="20577"/>
        <pc:sldMkLst>
          <pc:docMk/>
          <pc:sldMk cId="3566764999" sldId="2146846135"/>
        </pc:sldMkLst>
        <pc:spChg chg="del mod">
          <ac:chgData name="Leah Montner Dixon" userId="d5b2ae9e-9213-4442-b7df-4db8cbe51e5d" providerId="ADAL" clId="{CD263230-58FB-41D5-951C-B2DCB51AAC30}" dt="2024-11-01T13:35:58.814" v="121" actId="478"/>
          <ac:spMkLst>
            <pc:docMk/>
            <pc:sldMk cId="3566764999" sldId="2146846135"/>
            <ac:spMk id="11" creationId="{9B48D88E-812D-67CC-E1CB-E9F357B27A15}"/>
          </ac:spMkLst>
        </pc:spChg>
        <pc:spChg chg="add mod">
          <ac:chgData name="Leah Montner Dixon" userId="d5b2ae9e-9213-4442-b7df-4db8cbe51e5d" providerId="ADAL" clId="{CD263230-58FB-41D5-951C-B2DCB51AAC30}" dt="2024-11-01T13:36:20.970" v="134" actId="20577"/>
          <ac:spMkLst>
            <pc:docMk/>
            <pc:sldMk cId="3566764999" sldId="2146846135"/>
            <ac:spMk id="12" creationId="{9BF24B63-E3E5-3A33-34F4-5269A858F5CD}"/>
          </ac:spMkLst>
        </pc:spChg>
      </pc:sldChg>
      <pc:sldChg chg="addSp delSp modSp mod">
        <pc:chgData name="Leah Montner Dixon" userId="d5b2ae9e-9213-4442-b7df-4db8cbe51e5d" providerId="ADAL" clId="{CD263230-58FB-41D5-951C-B2DCB51AAC30}" dt="2024-11-01T13:47:01.888" v="229" actId="1076"/>
        <pc:sldMkLst>
          <pc:docMk/>
          <pc:sldMk cId="1752548852" sldId="2146846677"/>
        </pc:sldMkLst>
        <pc:spChg chg="add mod">
          <ac:chgData name="Leah Montner Dixon" userId="d5b2ae9e-9213-4442-b7df-4db8cbe51e5d" providerId="ADAL" clId="{CD263230-58FB-41D5-951C-B2DCB51AAC30}" dt="2024-11-01T13:45:36.597" v="224" actId="1076"/>
          <ac:spMkLst>
            <pc:docMk/>
            <pc:sldMk cId="1752548852" sldId="2146846677"/>
            <ac:spMk id="15" creationId="{166413EB-7221-A7B5-3A3B-7CF836947F36}"/>
          </ac:spMkLst>
        </pc:spChg>
        <pc:spChg chg="add mod">
          <ac:chgData name="Leah Montner Dixon" userId="d5b2ae9e-9213-4442-b7df-4db8cbe51e5d" providerId="ADAL" clId="{CD263230-58FB-41D5-951C-B2DCB51AAC30}" dt="2024-11-01T13:45:36.597" v="224" actId="1076"/>
          <ac:spMkLst>
            <pc:docMk/>
            <pc:sldMk cId="1752548852" sldId="2146846677"/>
            <ac:spMk id="16" creationId="{78E2CDFE-B92A-4D21-E6E7-23839D9A0D39}"/>
          </ac:spMkLst>
        </pc:spChg>
        <pc:spChg chg="add del">
          <ac:chgData name="Leah Montner Dixon" userId="d5b2ae9e-9213-4442-b7df-4db8cbe51e5d" providerId="ADAL" clId="{CD263230-58FB-41D5-951C-B2DCB51AAC30}" dt="2024-11-01T13:46:53.067" v="226" actId="22"/>
          <ac:spMkLst>
            <pc:docMk/>
            <pc:sldMk cId="1752548852" sldId="2146846677"/>
            <ac:spMk id="18" creationId="{D5C13E8B-4CCD-317C-E066-44D060CA6E6E}"/>
          </ac:spMkLst>
        </pc:spChg>
        <pc:picChg chg="add mod">
          <ac:chgData name="Leah Montner Dixon" userId="d5b2ae9e-9213-4442-b7df-4db8cbe51e5d" providerId="ADAL" clId="{CD263230-58FB-41D5-951C-B2DCB51AAC30}" dt="2024-11-01T13:47:01.888" v="229" actId="1076"/>
          <ac:picMkLst>
            <pc:docMk/>
            <pc:sldMk cId="1752548852" sldId="2146846677"/>
            <ac:picMk id="19" creationId="{194243C5-9EE5-F823-8C9B-DA0B61F39FE2}"/>
          </ac:picMkLst>
        </pc:picChg>
        <pc:cxnChg chg="mod">
          <ac:chgData name="Leah Montner Dixon" userId="d5b2ae9e-9213-4442-b7df-4db8cbe51e5d" providerId="ADAL" clId="{CD263230-58FB-41D5-951C-B2DCB51AAC30}" dt="2024-11-01T13:44:09.148" v="210" actId="14100"/>
          <ac:cxnSpMkLst>
            <pc:docMk/>
            <pc:sldMk cId="1752548852" sldId="2146846677"/>
            <ac:cxnSpMk id="4" creationId="{758B638E-C24F-BE1E-8ACA-17DA1D444D83}"/>
          </ac:cxnSpMkLst>
        </pc:cxnChg>
        <pc:cxnChg chg="add mod">
          <ac:chgData name="Leah Montner Dixon" userId="d5b2ae9e-9213-4442-b7df-4db8cbe51e5d" providerId="ADAL" clId="{CD263230-58FB-41D5-951C-B2DCB51AAC30}" dt="2024-11-01T13:45:36.597" v="224" actId="1076"/>
          <ac:cxnSpMkLst>
            <pc:docMk/>
            <pc:sldMk cId="1752548852" sldId="2146846677"/>
            <ac:cxnSpMk id="12" creationId="{0A0E8711-FB11-EC14-E9F7-EF7E90E6DF67}"/>
          </ac:cxnSpMkLst>
        </pc:cxnChg>
        <pc:cxnChg chg="add mod">
          <ac:chgData name="Leah Montner Dixon" userId="d5b2ae9e-9213-4442-b7df-4db8cbe51e5d" providerId="ADAL" clId="{CD263230-58FB-41D5-951C-B2DCB51AAC30}" dt="2024-11-01T13:45:36.597" v="224" actId="1076"/>
          <ac:cxnSpMkLst>
            <pc:docMk/>
            <pc:sldMk cId="1752548852" sldId="2146846677"/>
            <ac:cxnSpMk id="13" creationId="{99858D76-C3DC-14D4-3E12-16A435662A11}"/>
          </ac:cxnSpMkLst>
        </pc:cxnChg>
      </pc:sldChg>
      <pc:sldChg chg="modSp mod">
        <pc:chgData name="Leah Montner Dixon" userId="d5b2ae9e-9213-4442-b7df-4db8cbe51e5d" providerId="ADAL" clId="{CD263230-58FB-41D5-951C-B2DCB51AAC30}" dt="2024-11-01T13:44:21.708" v="212" actId="14100"/>
        <pc:sldMkLst>
          <pc:docMk/>
          <pc:sldMk cId="1792622972" sldId="2146846684"/>
        </pc:sldMkLst>
        <pc:cxnChg chg="mod">
          <ac:chgData name="Leah Montner Dixon" userId="d5b2ae9e-9213-4442-b7df-4db8cbe51e5d" providerId="ADAL" clId="{CD263230-58FB-41D5-951C-B2DCB51AAC30}" dt="2024-11-01T13:44:21.708" v="212" actId="14100"/>
          <ac:cxnSpMkLst>
            <pc:docMk/>
            <pc:sldMk cId="1792622972" sldId="2146846684"/>
            <ac:cxnSpMk id="4" creationId="{9D273CC6-081B-BDF6-97B7-EB91E733B35C}"/>
          </ac:cxnSpMkLst>
        </pc:cxnChg>
      </pc:sldChg>
      <pc:sldChg chg="modSp mod">
        <pc:chgData name="Leah Montner Dixon" userId="d5b2ae9e-9213-4442-b7df-4db8cbe51e5d" providerId="ADAL" clId="{CD263230-58FB-41D5-951C-B2DCB51AAC30}" dt="2024-11-01T13:44:41.720" v="222" actId="14100"/>
        <pc:sldMkLst>
          <pc:docMk/>
          <pc:sldMk cId="2731299589" sldId="2146846687"/>
        </pc:sldMkLst>
        <pc:cxnChg chg="mod">
          <ac:chgData name="Leah Montner Dixon" userId="d5b2ae9e-9213-4442-b7df-4db8cbe51e5d" providerId="ADAL" clId="{CD263230-58FB-41D5-951C-B2DCB51AAC30}" dt="2024-11-01T13:44:41.720" v="222" actId="14100"/>
          <ac:cxnSpMkLst>
            <pc:docMk/>
            <pc:sldMk cId="2731299589" sldId="2146846687"/>
            <ac:cxnSpMk id="4" creationId="{A3239694-5B9E-686F-79F3-587D21568636}"/>
          </ac:cxnSpMkLst>
        </pc:cxnChg>
      </pc:sldChg>
      <pc:sldChg chg="modSp mod">
        <pc:chgData name="Leah Montner Dixon" userId="d5b2ae9e-9213-4442-b7df-4db8cbe51e5d" providerId="ADAL" clId="{CD263230-58FB-41D5-951C-B2DCB51AAC30}" dt="2024-11-01T13:23:49.100" v="0" actId="14100"/>
        <pc:sldMkLst>
          <pc:docMk/>
          <pc:sldMk cId="2757131162" sldId="2147376438"/>
        </pc:sldMkLst>
        <pc:spChg chg="mod">
          <ac:chgData name="Leah Montner Dixon" userId="d5b2ae9e-9213-4442-b7df-4db8cbe51e5d" providerId="ADAL" clId="{CD263230-58FB-41D5-951C-B2DCB51AAC30}" dt="2024-11-01T13:23:49.100" v="0" actId="14100"/>
          <ac:spMkLst>
            <pc:docMk/>
            <pc:sldMk cId="2757131162" sldId="2147376438"/>
            <ac:spMk id="5" creationId="{21496FD2-DA86-382F-D051-F482BD4F7603}"/>
          </ac:spMkLst>
        </pc:spChg>
      </pc:sldChg>
    </pc:docChg>
  </pc:docChgLst>
  <pc:docChgLst>
    <pc:chgData name="Karolina Guillen" userId="S::karolinag@thevab.com::c1c08796-a0be-47c6-af52-5d31fd96ec50" providerId="AD" clId="Web-{C2BF30A5-804E-A8F3-7344-259BAA25FF23}"/>
    <pc:docChg chg="modSld">
      <pc:chgData name="Karolina Guillen" userId="S::karolinag@thevab.com::c1c08796-a0be-47c6-af52-5d31fd96ec50" providerId="AD" clId="Web-{C2BF30A5-804E-A8F3-7344-259BAA25FF23}" dt="2024-10-30T19:09:03.332" v="1"/>
      <pc:docMkLst>
        <pc:docMk/>
      </pc:docMkLst>
      <pc:sldChg chg="delSp">
        <pc:chgData name="Karolina Guillen" userId="S::karolinag@thevab.com::c1c08796-a0be-47c6-af52-5d31fd96ec50" providerId="AD" clId="Web-{C2BF30A5-804E-A8F3-7344-259BAA25FF23}" dt="2024-10-30T19:09:03.332" v="1"/>
        <pc:sldMkLst>
          <pc:docMk/>
          <pc:sldMk cId="4258857346" sldId="2146846063"/>
        </pc:sldMkLst>
        <pc:picChg chg="del">
          <ac:chgData name="Karolina Guillen" userId="S::karolinag@thevab.com::c1c08796-a0be-47c6-af52-5d31fd96ec50" providerId="AD" clId="Web-{C2BF30A5-804E-A8F3-7344-259BAA25FF23}" dt="2024-10-30T19:08:59.613" v="0"/>
          <ac:picMkLst>
            <pc:docMk/>
            <pc:sldMk cId="4258857346" sldId="2146846063"/>
            <ac:picMk id="6" creationId="{B1A15CF0-6346-B77F-23B3-5B193FE5EF76}"/>
          </ac:picMkLst>
        </pc:picChg>
        <pc:picChg chg="del">
          <ac:chgData name="Karolina Guillen" userId="S::karolinag@thevab.com::c1c08796-a0be-47c6-af52-5d31fd96ec50" providerId="AD" clId="Web-{C2BF30A5-804E-A8F3-7344-259BAA25FF23}" dt="2024-10-30T19:09:03.332" v="1"/>
          <ac:picMkLst>
            <pc:docMk/>
            <pc:sldMk cId="4258857346" sldId="2146846063"/>
            <ac:picMk id="15" creationId="{DBCDF5C0-71DD-5BE5-2087-69B2F1A40A31}"/>
          </ac:picMkLst>
        </pc:picChg>
      </pc:sldChg>
    </pc:docChg>
  </pc:docChgLst>
  <pc:docChgLst>
    <pc:chgData name="Leah Montner Dixon" userId="S::leahm@thevab.com::d5b2ae9e-9213-4442-b7df-4db8cbe51e5d" providerId="AD" clId="Web-{67898F1A-1EA0-E05E-E70D-06CF42774226}"/>
    <pc:docChg chg="addSld modSld">
      <pc:chgData name="Leah Montner Dixon" userId="S::leahm@thevab.com::d5b2ae9e-9213-4442-b7df-4db8cbe51e5d" providerId="AD" clId="Web-{67898F1A-1EA0-E05E-E70D-06CF42774226}" dt="2023-10-17T21:08:05.585" v="111" actId="14100"/>
      <pc:docMkLst>
        <pc:docMk/>
      </pc:docMkLst>
      <pc:sldChg chg="modSp modCm">
        <pc:chgData name="Leah Montner Dixon" userId="S::leahm@thevab.com::d5b2ae9e-9213-4442-b7df-4db8cbe51e5d" providerId="AD" clId="Web-{67898F1A-1EA0-E05E-E70D-06CF42774226}" dt="2023-10-17T21:03:34.329" v="103" actId="20577"/>
        <pc:sldMkLst>
          <pc:docMk/>
          <pc:sldMk cId="2777948638" sldId="2146846015"/>
        </pc:sldMkLst>
        <pc:spChg chg="mod">
          <ac:chgData name="Leah Montner Dixon" userId="S::leahm@thevab.com::d5b2ae9e-9213-4442-b7df-4db8cbe51e5d" providerId="AD" clId="Web-{67898F1A-1EA0-E05E-E70D-06CF42774226}" dt="2023-10-17T21:03:34.329" v="103" actId="20577"/>
          <ac:spMkLst>
            <pc:docMk/>
            <pc:sldMk cId="2777948638" sldId="2146846015"/>
            <ac:spMk id="10" creationId="{0C38B446-4C07-42BF-B42F-5E8AEE13A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S::leahm@thevab.com::d5b2ae9e-9213-4442-b7df-4db8cbe51e5d" providerId="AD" clId="Web-{67898F1A-1EA0-E05E-E70D-06CF42774226}" dt="2023-10-17T21:03:34.329" v="103" actId="20577"/>
              <pc2:cmMkLst xmlns:pc2="http://schemas.microsoft.com/office/powerpoint/2019/9/main/command">
                <pc:docMk/>
                <pc:sldMk cId="2777948638" sldId="2146846015"/>
                <pc2:cmMk id="{6B8DCAB5-7D0B-49E5-A59C-68573D5B8649}"/>
              </pc2:cmMkLst>
            </pc226:cmChg>
          </p:ext>
        </pc:extLst>
      </pc:sldChg>
      <pc:sldChg chg="modSp">
        <pc:chgData name="Leah Montner Dixon" userId="S::leahm@thevab.com::d5b2ae9e-9213-4442-b7df-4db8cbe51e5d" providerId="AD" clId="Web-{67898F1A-1EA0-E05E-E70D-06CF42774226}" dt="2023-10-17T21:04:44.690" v="104" actId="1076"/>
        <pc:sldMkLst>
          <pc:docMk/>
          <pc:sldMk cId="2591576866" sldId="2146846053"/>
        </pc:sldMkLst>
        <pc:spChg chg="mod">
          <ac:chgData name="Leah Montner Dixon" userId="S::leahm@thevab.com::d5b2ae9e-9213-4442-b7df-4db8cbe51e5d" providerId="AD" clId="Web-{67898F1A-1EA0-E05E-E70D-06CF42774226}" dt="2023-10-17T21:04:44.690" v="104" actId="1076"/>
          <ac:spMkLst>
            <pc:docMk/>
            <pc:sldMk cId="2591576866" sldId="2146846053"/>
            <ac:spMk id="24" creationId="{3F7E5A68-4CAB-538C-C886-6E5ECED48061}"/>
          </ac:spMkLst>
        </pc:spChg>
      </pc:sldChg>
      <pc:sldChg chg="modSp add replId">
        <pc:chgData name="Leah Montner Dixon" userId="S::leahm@thevab.com::d5b2ae9e-9213-4442-b7df-4db8cbe51e5d" providerId="AD" clId="Web-{67898F1A-1EA0-E05E-E70D-06CF42774226}" dt="2023-10-17T21:08:05.585" v="111" actId="14100"/>
        <pc:sldMkLst>
          <pc:docMk/>
          <pc:sldMk cId="1200137231" sldId="2146846054"/>
        </pc:sldMkLst>
        <pc:spChg chg="mod">
          <ac:chgData name="Leah Montner Dixon" userId="S::leahm@thevab.com::d5b2ae9e-9213-4442-b7df-4db8cbe51e5d" providerId="AD" clId="Web-{67898F1A-1EA0-E05E-E70D-06CF42774226}" dt="2023-10-17T21:08:05.585" v="111" actId="14100"/>
          <ac:spMkLst>
            <pc:docMk/>
            <pc:sldMk cId="1200137231" sldId="2146846054"/>
            <ac:spMk id="1083" creationId="{F6B8B208-1F15-2CF2-9E4A-DADD4030BBB0}"/>
          </ac:spMkLst>
        </pc:spChg>
      </pc:sldChg>
    </pc:docChg>
  </pc:docChgLst>
  <pc:docChgLst>
    <pc:chgData name="Jason Wiese" userId="4bff8d5b-7de6-4655-b397-69b0afc81113" providerId="ADAL" clId="{CDE64CF2-9B2D-4DDE-A414-4BD5B9F84BF8}"/>
    <pc:docChg chg="undo redo custSel delSld modSld sldOrd">
      <pc:chgData name="Jason Wiese" userId="4bff8d5b-7de6-4655-b397-69b0afc81113" providerId="ADAL" clId="{CDE64CF2-9B2D-4DDE-A414-4BD5B9F84BF8}" dt="2023-10-25T14:50:24.026" v="3488" actId="20577"/>
      <pc:docMkLst>
        <pc:docMk/>
      </pc:docMkLst>
      <pc:sldChg chg="del">
        <pc:chgData name="Jason Wiese" userId="4bff8d5b-7de6-4655-b397-69b0afc81113" providerId="ADAL" clId="{CDE64CF2-9B2D-4DDE-A414-4BD5B9F84BF8}" dt="2023-10-16T06:07:00.410" v="636" actId="47"/>
        <pc:sldMkLst>
          <pc:docMk/>
          <pc:sldMk cId="1730667572" sldId="2144328475"/>
        </pc:sldMkLst>
      </pc:sldChg>
      <pc:sldChg chg="addSp delSp modSp mod addCm delCm">
        <pc:chgData name="Jason Wiese" userId="4bff8d5b-7de6-4655-b397-69b0afc81113" providerId="ADAL" clId="{CDE64CF2-9B2D-4DDE-A414-4BD5B9F84BF8}" dt="2023-10-18T05:26:14.310" v="2010"/>
        <pc:sldMkLst>
          <pc:docMk/>
          <pc:sldMk cId="1334572820" sldId="2146846014"/>
        </pc:sldMkLst>
        <pc:spChg chg="mod">
          <ac:chgData name="Jason Wiese" userId="4bff8d5b-7de6-4655-b397-69b0afc81113" providerId="ADAL" clId="{CDE64CF2-9B2D-4DDE-A414-4BD5B9F84BF8}" dt="2023-10-16T07:00:12.490" v="1755" actId="20577"/>
          <ac:spMkLst>
            <pc:docMk/>
            <pc:sldMk cId="1334572820" sldId="2146846014"/>
            <ac:spMk id="11" creationId="{E0A57AF5-9C38-F8C0-1285-C001EF566AAB}"/>
          </ac:spMkLst>
        </pc:spChg>
        <pc:picChg chg="mod">
          <ac:chgData name="Jason Wiese" userId="4bff8d5b-7de6-4655-b397-69b0afc81113" providerId="ADAL" clId="{CDE64CF2-9B2D-4DDE-A414-4BD5B9F84BF8}" dt="2023-10-18T05:26:07.474" v="2009" actId="14100"/>
          <ac:picMkLst>
            <pc:docMk/>
            <pc:sldMk cId="1334572820" sldId="2146846014"/>
            <ac:picMk id="9" creationId="{0EE79F5A-C929-5175-FB60-DD66E066EE1D}"/>
          </ac:picMkLst>
        </pc:picChg>
        <pc:picChg chg="mod">
          <ac:chgData name="Jason Wiese" userId="4bff8d5b-7de6-4655-b397-69b0afc81113" providerId="ADAL" clId="{CDE64CF2-9B2D-4DDE-A414-4BD5B9F84BF8}" dt="2023-10-16T07:00:53.041" v="1764" actId="14100"/>
          <ac:picMkLst>
            <pc:docMk/>
            <pc:sldMk cId="1334572820" sldId="2146846014"/>
            <ac:picMk id="9" creationId="{A3854283-AA1F-226B-2243-F3BBD7C8E783}"/>
          </ac:picMkLst>
        </pc:picChg>
        <pc:picChg chg="add del mod">
          <ac:chgData name="Jason Wiese" userId="4bff8d5b-7de6-4655-b397-69b0afc81113" providerId="ADAL" clId="{CDE64CF2-9B2D-4DDE-A414-4BD5B9F84BF8}" dt="2023-10-16T07:01:48.972" v="1769" actId="478"/>
          <ac:picMkLst>
            <pc:docMk/>
            <pc:sldMk cId="1334572820" sldId="2146846014"/>
            <ac:picMk id="15" creationId="{A5D51287-C408-65D4-DC8B-20B01C01EA4B}"/>
          </ac:picMkLst>
        </pc:picChg>
        <pc:picChg chg="mod ord">
          <ac:chgData name="Jason Wiese" userId="4bff8d5b-7de6-4655-b397-69b0afc81113" providerId="ADAL" clId="{CDE64CF2-9B2D-4DDE-A414-4BD5B9F84BF8}" dt="2023-10-16T07:00:48.799" v="1762" actId="14100"/>
          <ac:picMkLst>
            <pc:docMk/>
            <pc:sldMk cId="1334572820" sldId="2146846014"/>
            <ac:picMk id="18" creationId="{5B5C81A5-6B6A-A9DB-6C71-3047974BE4CA}"/>
          </ac:picMkLst>
        </pc:picChg>
        <pc:picChg chg="mod">
          <ac:chgData name="Jason Wiese" userId="4bff8d5b-7de6-4655-b397-69b0afc81113" providerId="ADAL" clId="{CDE64CF2-9B2D-4DDE-A414-4BD5B9F84BF8}" dt="2023-10-16T07:03:18.045" v="1772" actId="14100"/>
          <ac:picMkLst>
            <pc:docMk/>
            <pc:sldMk cId="1334572820" sldId="2146846014"/>
            <ac:picMk id="27" creationId="{2174A884-9B9A-C216-CEA3-3C8E51F509C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6:14.310" v="2010"/>
              <pc2:cmMkLst xmlns:pc2="http://schemas.microsoft.com/office/powerpoint/2019/9/main/command">
                <pc:docMk/>
                <pc:sldMk cId="1334572820" sldId="2146846014"/>
                <pc2:cmMk id="{702E2BC5-3888-4AE1-9470-C59AC2ECA33A}"/>
              </pc2:cmMkLst>
            </pc226:cmChg>
          </p:ext>
        </pc:extLst>
      </pc:sldChg>
      <pc:sldChg chg="modSp mod addCm delCm">
        <pc:chgData name="Jason Wiese" userId="4bff8d5b-7de6-4655-b397-69b0afc81113" providerId="ADAL" clId="{CDE64CF2-9B2D-4DDE-A414-4BD5B9F84BF8}" dt="2023-10-18T05:29:00.676" v="2028" actId="207"/>
        <pc:sldMkLst>
          <pc:docMk/>
          <pc:sldMk cId="2777948638" sldId="2146846015"/>
        </pc:sldMkLst>
        <pc:spChg chg="mod">
          <ac:chgData name="Jason Wiese" userId="4bff8d5b-7de6-4655-b397-69b0afc81113" providerId="ADAL" clId="{CDE64CF2-9B2D-4DDE-A414-4BD5B9F84BF8}" dt="2023-10-18T05:29:00.676" v="2028" actId="207"/>
          <ac:spMkLst>
            <pc:docMk/>
            <pc:sldMk cId="2777948638" sldId="2146846015"/>
            <ac:spMk id="10" creationId="{0C38B446-4C07-42BF-B42F-5E8AEE13A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1:27.334" v="1976"/>
              <pc2:cmMkLst xmlns:pc2="http://schemas.microsoft.com/office/powerpoint/2019/9/main/command">
                <pc:docMk/>
                <pc:sldMk cId="2777948638" sldId="2146846015"/>
                <pc2:cmMk id="{6B8DCAB5-7D0B-49E5-A59C-68573D5B8649}"/>
              </pc2:cmMkLst>
            </pc226:cmChg>
          </p:ext>
        </pc:extLst>
      </pc:sldChg>
      <pc:sldChg chg="addSp delSp modSp mod ord delCm">
        <pc:chgData name="Jason Wiese" userId="4bff8d5b-7de6-4655-b397-69b0afc81113" providerId="ADAL" clId="{CDE64CF2-9B2D-4DDE-A414-4BD5B9F84BF8}" dt="2023-10-18T05:43:11.417" v="2704" actId="478"/>
        <pc:sldMkLst>
          <pc:docMk/>
          <pc:sldMk cId="696478062" sldId="2146846024"/>
        </pc:sldMkLst>
        <pc:spChg chg="add del mod">
          <ac:chgData name="Jason Wiese" userId="4bff8d5b-7de6-4655-b397-69b0afc81113" providerId="ADAL" clId="{CDE64CF2-9B2D-4DDE-A414-4BD5B9F84BF8}" dt="2023-10-18T05:43:11.417" v="2704" actId="478"/>
          <ac:spMkLst>
            <pc:docMk/>
            <pc:sldMk cId="696478062" sldId="2146846024"/>
            <ac:spMk id="2" creationId="{F2C1FF04-85EB-10A4-99EA-3EAAE0A3FB5F}"/>
          </ac:spMkLst>
        </pc:spChg>
        <pc:spChg chg="mod">
          <ac:chgData name="Jason Wiese" userId="4bff8d5b-7de6-4655-b397-69b0afc81113" providerId="ADAL" clId="{CDE64CF2-9B2D-4DDE-A414-4BD5B9F84BF8}" dt="2023-10-18T05:42:20.448" v="2700" actId="20577"/>
          <ac:spMkLst>
            <pc:docMk/>
            <pc:sldMk cId="696478062" sldId="2146846024"/>
            <ac:spMk id="4" creationId="{1BF894CE-5EB9-4BB3-F6C7-477E37F6A6AA}"/>
          </ac:spMkLst>
        </pc:spChg>
        <pc:spChg chg="mod">
          <ac:chgData name="Jason Wiese" userId="4bff8d5b-7de6-4655-b397-69b0afc81113" providerId="ADAL" clId="{CDE64CF2-9B2D-4DDE-A414-4BD5B9F84BF8}" dt="2023-10-18T05:41:12.898" v="2680" actId="20577"/>
          <ac:spMkLst>
            <pc:docMk/>
            <pc:sldMk cId="696478062" sldId="2146846024"/>
            <ac:spMk id="34" creationId="{397F8115-3C43-5A2B-C88E-1953D955DE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DE64CF2-9B2D-4DDE-A414-4BD5B9F84BF8}" dt="2023-10-16T05:40:05.925" v="156"/>
              <pc2:cmMkLst xmlns:pc2="http://schemas.microsoft.com/office/powerpoint/2019/9/main/command">
                <pc:docMk/>
                <pc:sldMk cId="696478062" sldId="2146846024"/>
                <pc2:cmMk id="{CD4120EB-D228-4B4A-9623-C874796D09E1}"/>
              </pc2:cmMkLst>
            </pc226:cmChg>
          </p:ext>
        </pc:extLst>
      </pc:sldChg>
      <pc:sldChg chg="modSp mod">
        <pc:chgData name="Jason Wiese" userId="4bff8d5b-7de6-4655-b397-69b0afc81113" providerId="ADAL" clId="{CDE64CF2-9B2D-4DDE-A414-4BD5B9F84BF8}" dt="2023-10-16T05:47:26.346" v="324" actId="6549"/>
        <pc:sldMkLst>
          <pc:docMk/>
          <pc:sldMk cId="4062622124" sldId="2146846025"/>
        </pc:sldMkLst>
        <pc:spChg chg="mod">
          <ac:chgData name="Jason Wiese" userId="4bff8d5b-7de6-4655-b397-69b0afc81113" providerId="ADAL" clId="{CDE64CF2-9B2D-4DDE-A414-4BD5B9F84BF8}" dt="2023-10-16T05:47:08.931" v="323" actId="20577"/>
          <ac:spMkLst>
            <pc:docMk/>
            <pc:sldMk cId="4062622124" sldId="2146846025"/>
            <ac:spMk id="4" creationId="{1BF894CE-5EB9-4BB3-F6C7-477E37F6A6AA}"/>
          </ac:spMkLst>
        </pc:spChg>
        <pc:spChg chg="mod">
          <ac:chgData name="Jason Wiese" userId="4bff8d5b-7de6-4655-b397-69b0afc81113" providerId="ADAL" clId="{CDE64CF2-9B2D-4DDE-A414-4BD5B9F84BF8}" dt="2023-10-16T05:47:26.346" v="324" actId="6549"/>
          <ac:spMkLst>
            <pc:docMk/>
            <pc:sldMk cId="4062622124" sldId="2146846025"/>
            <ac:spMk id="78" creationId="{F739E658-19F5-3BD4-0D28-428BCE65E38F}"/>
          </ac:spMkLst>
        </pc:spChg>
      </pc:sldChg>
      <pc:sldChg chg="modSp mod">
        <pc:chgData name="Jason Wiese" userId="4bff8d5b-7de6-4655-b397-69b0afc81113" providerId="ADAL" clId="{CDE64CF2-9B2D-4DDE-A414-4BD5B9F84BF8}" dt="2023-10-16T05:48:52.540" v="338" actId="20577"/>
        <pc:sldMkLst>
          <pc:docMk/>
          <pc:sldMk cId="3568300962" sldId="2146846026"/>
        </pc:sldMkLst>
        <pc:spChg chg="mod">
          <ac:chgData name="Jason Wiese" userId="4bff8d5b-7de6-4655-b397-69b0afc81113" providerId="ADAL" clId="{CDE64CF2-9B2D-4DDE-A414-4BD5B9F84BF8}" dt="2023-10-16T05:48:52.540" v="338" actId="20577"/>
          <ac:spMkLst>
            <pc:docMk/>
            <pc:sldMk cId="3568300962" sldId="2146846026"/>
            <ac:spMk id="4" creationId="{1BF894CE-5EB9-4BB3-F6C7-477E37F6A6AA}"/>
          </ac:spMkLst>
        </pc:spChg>
      </pc:sldChg>
      <pc:sldChg chg="modSp mod">
        <pc:chgData name="Jason Wiese" userId="4bff8d5b-7de6-4655-b397-69b0afc81113" providerId="ADAL" clId="{CDE64CF2-9B2D-4DDE-A414-4BD5B9F84BF8}" dt="2023-10-16T05:45:05.686" v="296" actId="113"/>
        <pc:sldMkLst>
          <pc:docMk/>
          <pc:sldMk cId="2360611124" sldId="2146846028"/>
        </pc:sldMkLst>
        <pc:spChg chg="mod">
          <ac:chgData name="Jason Wiese" userId="4bff8d5b-7de6-4655-b397-69b0afc81113" providerId="ADAL" clId="{CDE64CF2-9B2D-4DDE-A414-4BD5B9F84BF8}" dt="2023-10-16T05:45:05.686" v="296" actId="113"/>
          <ac:spMkLst>
            <pc:docMk/>
            <pc:sldMk cId="2360611124" sldId="2146846028"/>
            <ac:spMk id="3" creationId="{FC807220-BE6F-E2A7-AE1E-E305636B57FA}"/>
          </ac:spMkLst>
        </pc:spChg>
        <pc:spChg chg="mod">
          <ac:chgData name="Jason Wiese" userId="4bff8d5b-7de6-4655-b397-69b0afc81113" providerId="ADAL" clId="{CDE64CF2-9B2D-4DDE-A414-4BD5B9F84BF8}" dt="2023-10-16T05:44:06.357" v="286" actId="20577"/>
          <ac:spMkLst>
            <pc:docMk/>
            <pc:sldMk cId="2360611124" sldId="2146846028"/>
            <ac:spMk id="4" creationId="{1BF894CE-5EB9-4BB3-F6C7-477E37F6A6AA}"/>
          </ac:spMkLst>
        </pc:spChg>
        <pc:spChg chg="mod">
          <ac:chgData name="Jason Wiese" userId="4bff8d5b-7de6-4655-b397-69b0afc81113" providerId="ADAL" clId="{CDE64CF2-9B2D-4DDE-A414-4BD5B9F84BF8}" dt="2023-10-16T05:44:15.109" v="292" actId="1037"/>
          <ac:spMkLst>
            <pc:docMk/>
            <pc:sldMk cId="2360611124" sldId="2146846028"/>
            <ac:spMk id="6" creationId="{D5564B5B-CF1C-71F0-0395-0BFB64E081B1}"/>
          </ac:spMkLst>
        </pc:spChg>
        <pc:spChg chg="mod">
          <ac:chgData name="Jason Wiese" userId="4bff8d5b-7de6-4655-b397-69b0afc81113" providerId="ADAL" clId="{CDE64CF2-9B2D-4DDE-A414-4BD5B9F84BF8}" dt="2023-10-16T05:44:45.911" v="294" actId="113"/>
          <ac:spMkLst>
            <pc:docMk/>
            <pc:sldMk cId="2360611124" sldId="2146846028"/>
            <ac:spMk id="14" creationId="{11350745-10AC-ACB0-CD36-9AECD9EDCC3E}"/>
          </ac:spMkLst>
        </pc:spChg>
      </pc:sldChg>
      <pc:sldChg chg="modSp mod delCm">
        <pc:chgData name="Jason Wiese" userId="4bff8d5b-7de6-4655-b397-69b0afc81113" providerId="ADAL" clId="{CDE64CF2-9B2D-4DDE-A414-4BD5B9F84BF8}" dt="2023-10-16T05:45:45.940" v="298" actId="14100"/>
        <pc:sldMkLst>
          <pc:docMk/>
          <pc:sldMk cId="2268208791" sldId="2146846032"/>
        </pc:sldMkLst>
        <pc:spChg chg="mod">
          <ac:chgData name="Jason Wiese" userId="4bff8d5b-7de6-4655-b397-69b0afc81113" providerId="ADAL" clId="{CDE64CF2-9B2D-4DDE-A414-4BD5B9F84BF8}" dt="2023-10-16T05:45:45.940" v="298" actId="14100"/>
          <ac:spMkLst>
            <pc:docMk/>
            <pc:sldMk cId="2268208791" sldId="2146846032"/>
            <ac:spMk id="12" creationId="{3ECADE79-1D7B-E50B-D5AA-2DB6ECB48A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DE64CF2-9B2D-4DDE-A414-4BD5B9F84BF8}" dt="2023-10-16T05:45:31.376" v="297"/>
              <pc2:cmMkLst xmlns:pc2="http://schemas.microsoft.com/office/powerpoint/2019/9/main/command">
                <pc:docMk/>
                <pc:sldMk cId="2268208791" sldId="2146846032"/>
                <pc2:cmMk id="{7B731782-018E-4CEA-A7E1-0DE09F955DC9}"/>
              </pc2:cmMkLst>
            </pc226:cmChg>
          </p:ext>
        </pc:extLst>
      </pc:sldChg>
      <pc:sldChg chg="addSp delSp modSp del mod">
        <pc:chgData name="Jason Wiese" userId="4bff8d5b-7de6-4655-b397-69b0afc81113" providerId="ADAL" clId="{CDE64CF2-9B2D-4DDE-A414-4BD5B9F84BF8}" dt="2023-10-23T20:28:38.102" v="2790" actId="47"/>
        <pc:sldMkLst>
          <pc:docMk/>
          <pc:sldMk cId="1007594126" sldId="2146846034"/>
        </pc:sldMkLst>
        <pc:spChg chg="add del mod">
          <ac:chgData name="Jason Wiese" userId="4bff8d5b-7de6-4655-b397-69b0afc81113" providerId="ADAL" clId="{CDE64CF2-9B2D-4DDE-A414-4BD5B9F84BF8}" dt="2023-10-16T06:15:15.577" v="682" actId="478"/>
          <ac:spMkLst>
            <pc:docMk/>
            <pc:sldMk cId="1007594126" sldId="2146846034"/>
            <ac:spMk id="2" creationId="{2D30E74B-C6C1-778B-8082-E9A56DF636A2}"/>
          </ac:spMkLst>
        </pc:spChg>
        <pc:spChg chg="mod">
          <ac:chgData name="Jason Wiese" userId="4bff8d5b-7de6-4655-b397-69b0afc81113" providerId="ADAL" clId="{CDE64CF2-9B2D-4DDE-A414-4BD5B9F84BF8}" dt="2023-10-16T06:15:19.377" v="691" actId="20577"/>
          <ac:spMkLst>
            <pc:docMk/>
            <pc:sldMk cId="1007594126" sldId="2146846034"/>
            <ac:spMk id="4" creationId="{1BF894CE-5EB9-4BB3-F6C7-477E37F6A6AA}"/>
          </ac:spMkLst>
        </pc:spChg>
        <pc:spChg chg="mod">
          <ac:chgData name="Jason Wiese" userId="4bff8d5b-7de6-4655-b397-69b0afc81113" providerId="ADAL" clId="{CDE64CF2-9B2D-4DDE-A414-4BD5B9F84BF8}" dt="2023-10-16T06:07:08.495" v="639" actId="20577"/>
          <ac:spMkLst>
            <pc:docMk/>
            <pc:sldMk cId="1007594126" sldId="2146846034"/>
            <ac:spMk id="8" creationId="{569CC2EB-6331-8832-92EB-CE312C387E14}"/>
          </ac:spMkLst>
        </pc:spChg>
      </pc:sldChg>
      <pc:sldChg chg="modSp mod delCm">
        <pc:chgData name="Jason Wiese" userId="4bff8d5b-7de6-4655-b397-69b0afc81113" providerId="ADAL" clId="{CDE64CF2-9B2D-4DDE-A414-4BD5B9F84BF8}" dt="2023-10-16T05:49:08.636" v="340" actId="1582"/>
        <pc:sldMkLst>
          <pc:docMk/>
          <pc:sldMk cId="451430938" sldId="2146846037"/>
        </pc:sldMkLst>
        <pc:spChg chg="mod">
          <ac:chgData name="Jason Wiese" userId="4bff8d5b-7de6-4655-b397-69b0afc81113" providerId="ADAL" clId="{CDE64CF2-9B2D-4DDE-A414-4BD5B9F84BF8}" dt="2023-10-16T05:49:08.636" v="340" actId="1582"/>
          <ac:spMkLst>
            <pc:docMk/>
            <pc:sldMk cId="451430938" sldId="2146846037"/>
            <ac:spMk id="11" creationId="{CC9CB768-931C-203E-794F-90A8B7DAA8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DE64CF2-9B2D-4DDE-A414-4BD5B9F84BF8}" dt="2023-10-16T05:49:01.711" v="339"/>
              <pc2:cmMkLst xmlns:pc2="http://schemas.microsoft.com/office/powerpoint/2019/9/main/command">
                <pc:docMk/>
                <pc:sldMk cId="451430938" sldId="2146846037"/>
                <pc2:cmMk id="{07C1D6D8-B2DC-4A3E-8906-49A51ACBE364}"/>
              </pc2:cmMkLst>
            </pc226:cmChg>
          </p:ext>
        </pc:extLst>
      </pc:sldChg>
      <pc:sldChg chg="modSp mod">
        <pc:chgData name="Jason Wiese" userId="4bff8d5b-7de6-4655-b397-69b0afc81113" providerId="ADAL" clId="{CDE64CF2-9B2D-4DDE-A414-4BD5B9F84BF8}" dt="2023-10-16T05:46:38.236" v="317" actId="20577"/>
        <pc:sldMkLst>
          <pc:docMk/>
          <pc:sldMk cId="2452001193" sldId="2146846038"/>
        </pc:sldMkLst>
        <pc:spChg chg="mod">
          <ac:chgData name="Jason Wiese" userId="4bff8d5b-7de6-4655-b397-69b0afc81113" providerId="ADAL" clId="{CDE64CF2-9B2D-4DDE-A414-4BD5B9F84BF8}" dt="2023-10-16T05:46:38.236" v="317" actId="20577"/>
          <ac:spMkLst>
            <pc:docMk/>
            <pc:sldMk cId="2452001193" sldId="2146846038"/>
            <ac:spMk id="4" creationId="{1BF894CE-5EB9-4BB3-F6C7-477E37F6A6AA}"/>
          </ac:spMkLst>
        </pc:spChg>
      </pc:sldChg>
      <pc:sldChg chg="del">
        <pc:chgData name="Jason Wiese" userId="4bff8d5b-7de6-4655-b397-69b0afc81113" providerId="ADAL" clId="{CDE64CF2-9B2D-4DDE-A414-4BD5B9F84BF8}" dt="2023-10-16T06:07:03.475" v="637" actId="47"/>
        <pc:sldMkLst>
          <pc:docMk/>
          <pc:sldMk cId="1607188376" sldId="2146846039"/>
        </pc:sldMkLst>
      </pc:sldChg>
      <pc:sldChg chg="addSp delSp modSp mod delCm">
        <pc:chgData name="Jason Wiese" userId="4bff8d5b-7de6-4655-b397-69b0afc81113" providerId="ADAL" clId="{CDE64CF2-9B2D-4DDE-A414-4BD5B9F84BF8}" dt="2023-10-16T05:56:57.770" v="635" actId="478"/>
        <pc:sldMkLst>
          <pc:docMk/>
          <pc:sldMk cId="380113142" sldId="2146846040"/>
        </pc:sldMkLst>
        <pc:spChg chg="add del mod">
          <ac:chgData name="Jason Wiese" userId="4bff8d5b-7de6-4655-b397-69b0afc81113" providerId="ADAL" clId="{CDE64CF2-9B2D-4DDE-A414-4BD5B9F84BF8}" dt="2023-10-16T05:56:57.770" v="635" actId="478"/>
          <ac:spMkLst>
            <pc:docMk/>
            <pc:sldMk cId="380113142" sldId="2146846040"/>
            <ac:spMk id="2" creationId="{4EF84A69-40C9-9F2B-FE69-CCA66CCF8DB6}"/>
          </ac:spMkLst>
        </pc:spChg>
        <pc:spChg chg="mod">
          <ac:chgData name="Jason Wiese" userId="4bff8d5b-7de6-4655-b397-69b0afc81113" providerId="ADAL" clId="{CDE64CF2-9B2D-4DDE-A414-4BD5B9F84BF8}" dt="2023-10-16T05:56:44.363" v="634" actId="6549"/>
          <ac:spMkLst>
            <pc:docMk/>
            <pc:sldMk cId="380113142" sldId="2146846040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DE64CF2-9B2D-4DDE-A414-4BD5B9F84BF8}" dt="2023-10-16T05:53:47.503" v="341"/>
              <pc2:cmMkLst xmlns:pc2="http://schemas.microsoft.com/office/powerpoint/2019/9/main/command">
                <pc:docMk/>
                <pc:sldMk cId="380113142" sldId="2146846040"/>
                <pc2:cmMk id="{1C801B75-EC35-4E43-8E13-9AD44C8F4FB6}"/>
              </pc2:cmMkLst>
            </pc226:cmChg>
          </p:ext>
        </pc:extLst>
      </pc:sldChg>
      <pc:sldChg chg="addSp delSp modSp mod">
        <pc:chgData name="Jason Wiese" userId="4bff8d5b-7de6-4655-b397-69b0afc81113" providerId="ADAL" clId="{CDE64CF2-9B2D-4DDE-A414-4BD5B9F84BF8}" dt="2023-10-23T20:19:32.567" v="2776" actId="5793"/>
        <pc:sldMkLst>
          <pc:docMk/>
          <pc:sldMk cId="973972818" sldId="2146846041"/>
        </pc:sldMkLst>
        <pc:spChg chg="add del mod">
          <ac:chgData name="Jason Wiese" userId="4bff8d5b-7de6-4655-b397-69b0afc81113" providerId="ADAL" clId="{CDE64CF2-9B2D-4DDE-A414-4BD5B9F84BF8}" dt="2023-10-16T06:59:39.115" v="1744" actId="478"/>
          <ac:spMkLst>
            <pc:docMk/>
            <pc:sldMk cId="973972818" sldId="2146846041"/>
            <ac:spMk id="3" creationId="{F2DC6936-F40B-8441-B6CE-32625A2FB7E2}"/>
          </ac:spMkLst>
        </pc:spChg>
        <pc:spChg chg="mod">
          <ac:chgData name="Jason Wiese" userId="4bff8d5b-7de6-4655-b397-69b0afc81113" providerId="ADAL" clId="{CDE64CF2-9B2D-4DDE-A414-4BD5B9F84BF8}" dt="2023-10-23T20:19:32.567" v="2776" actId="5793"/>
          <ac:spMkLst>
            <pc:docMk/>
            <pc:sldMk cId="973972818" sldId="2146846041"/>
            <ac:spMk id="11" creationId="{8E750D6E-2681-2D9A-DC8B-A35A1E102D39}"/>
          </ac:spMkLst>
        </pc:spChg>
      </pc:sldChg>
      <pc:sldChg chg="modSp mod addCm delCm">
        <pc:chgData name="Jason Wiese" userId="4bff8d5b-7de6-4655-b397-69b0afc81113" providerId="ADAL" clId="{CDE64CF2-9B2D-4DDE-A414-4BD5B9F84BF8}" dt="2023-10-16T06:44:54.420" v="1104" actId="20577"/>
        <pc:sldMkLst>
          <pc:docMk/>
          <pc:sldMk cId="3004803759" sldId="2146846043"/>
        </pc:sldMkLst>
        <pc:spChg chg="mod">
          <ac:chgData name="Jason Wiese" userId="4bff8d5b-7de6-4655-b397-69b0afc81113" providerId="ADAL" clId="{CDE64CF2-9B2D-4DDE-A414-4BD5B9F84BF8}" dt="2023-10-16T06:44:54.420" v="1104" actId="20577"/>
          <ac:spMkLst>
            <pc:docMk/>
            <pc:sldMk cId="3004803759" sldId="2146846043"/>
            <ac:spMk id="4" creationId="{CCBA6870-98B9-DCFE-926E-DA00EE3175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6T06:44:05.382" v="926"/>
              <pc2:cmMkLst xmlns:pc2="http://schemas.microsoft.com/office/powerpoint/2019/9/main/command">
                <pc:docMk/>
                <pc:sldMk cId="3004803759" sldId="2146846043"/>
                <pc2:cmMk id="{441634B4-5E86-4DC6-8C1D-0BD1C6010A93}"/>
              </pc2:cmMkLst>
            </pc226:cmChg>
          </p:ext>
        </pc:extLst>
      </pc:sldChg>
      <pc:sldChg chg="modSp mod ord">
        <pc:chgData name="Jason Wiese" userId="4bff8d5b-7de6-4655-b397-69b0afc81113" providerId="ADAL" clId="{CDE64CF2-9B2D-4DDE-A414-4BD5B9F84BF8}" dt="2023-10-18T05:41:10.209" v="2679" actId="20577"/>
        <pc:sldMkLst>
          <pc:docMk/>
          <pc:sldMk cId="3810176395" sldId="2146846044"/>
        </pc:sldMkLst>
        <pc:spChg chg="mod">
          <ac:chgData name="Jason Wiese" userId="4bff8d5b-7de6-4655-b397-69b0afc81113" providerId="ADAL" clId="{CDE64CF2-9B2D-4DDE-A414-4BD5B9F84BF8}" dt="2023-10-18T05:40:13.261" v="2652" actId="20577"/>
          <ac:spMkLst>
            <pc:docMk/>
            <pc:sldMk cId="3810176395" sldId="2146846044"/>
            <ac:spMk id="7" creationId="{6BD165E2-77C2-727D-F96F-ADACA591B75F}"/>
          </ac:spMkLst>
        </pc:spChg>
        <pc:spChg chg="mod">
          <ac:chgData name="Jason Wiese" userId="4bff8d5b-7de6-4655-b397-69b0afc81113" providerId="ADAL" clId="{CDE64CF2-9B2D-4DDE-A414-4BD5B9F84BF8}" dt="2023-10-18T05:41:10.209" v="2679" actId="20577"/>
          <ac:spMkLst>
            <pc:docMk/>
            <pc:sldMk cId="3810176395" sldId="2146846044"/>
            <ac:spMk id="34" creationId="{397F8115-3C43-5A2B-C88E-1953D955DE71}"/>
          </ac:spMkLst>
        </pc:spChg>
      </pc:sldChg>
      <pc:sldChg chg="modSp mod ord">
        <pc:chgData name="Jason Wiese" userId="4bff8d5b-7de6-4655-b397-69b0afc81113" providerId="ADAL" clId="{CDE64CF2-9B2D-4DDE-A414-4BD5B9F84BF8}" dt="2023-10-18T05:36:05.834" v="2245" actId="20577"/>
        <pc:sldMkLst>
          <pc:docMk/>
          <pc:sldMk cId="3523063857" sldId="2146846045"/>
        </pc:sldMkLst>
        <pc:spChg chg="mod">
          <ac:chgData name="Jason Wiese" userId="4bff8d5b-7de6-4655-b397-69b0afc81113" providerId="ADAL" clId="{CDE64CF2-9B2D-4DDE-A414-4BD5B9F84BF8}" dt="2023-10-18T05:33:15.298" v="2189" actId="33524"/>
          <ac:spMkLst>
            <pc:docMk/>
            <pc:sldMk cId="3523063857" sldId="2146846045"/>
            <ac:spMk id="6" creationId="{31AC66B8-0DE7-D7F0-144E-0005D9B7A7A6}"/>
          </ac:spMkLst>
        </pc:spChg>
        <pc:spChg chg="mod">
          <ac:chgData name="Jason Wiese" userId="4bff8d5b-7de6-4655-b397-69b0afc81113" providerId="ADAL" clId="{CDE64CF2-9B2D-4DDE-A414-4BD5B9F84BF8}" dt="2023-10-18T05:36:05.834" v="2245" actId="20577"/>
          <ac:spMkLst>
            <pc:docMk/>
            <pc:sldMk cId="3523063857" sldId="2146846045"/>
            <ac:spMk id="7" creationId="{6BD165E2-77C2-727D-F96F-ADACA591B75F}"/>
          </ac:spMkLst>
        </pc:spChg>
      </pc:sldChg>
      <pc:sldChg chg="modSp mod addCm delCm">
        <pc:chgData name="Jason Wiese" userId="4bff8d5b-7de6-4655-b397-69b0afc81113" providerId="ADAL" clId="{CDE64CF2-9B2D-4DDE-A414-4BD5B9F84BF8}" dt="2023-10-23T20:17:45.562" v="2742" actId="115"/>
        <pc:sldMkLst>
          <pc:docMk/>
          <pc:sldMk cId="4090158831" sldId="2146846046"/>
        </pc:sldMkLst>
        <pc:spChg chg="mod">
          <ac:chgData name="Jason Wiese" userId="4bff8d5b-7de6-4655-b397-69b0afc81113" providerId="ADAL" clId="{CDE64CF2-9B2D-4DDE-A414-4BD5B9F84BF8}" dt="2023-10-18T05:26:31.927" v="2013" actId="20577"/>
          <ac:spMkLst>
            <pc:docMk/>
            <pc:sldMk cId="4090158831" sldId="2146846046"/>
            <ac:spMk id="4" creationId="{1BF894CE-5EB9-4BB3-F6C7-477E37F6A6AA}"/>
          </ac:spMkLst>
        </pc:spChg>
        <pc:spChg chg="mod">
          <ac:chgData name="Jason Wiese" userId="4bff8d5b-7de6-4655-b397-69b0afc81113" providerId="ADAL" clId="{CDE64CF2-9B2D-4DDE-A414-4BD5B9F84BF8}" dt="2023-10-16T07:13:12.121" v="1974" actId="20577"/>
          <ac:spMkLst>
            <pc:docMk/>
            <pc:sldMk cId="4090158831" sldId="2146846046"/>
            <ac:spMk id="5" creationId="{8EAA1A83-DD2D-A477-6CFF-F99156A2C8D5}"/>
          </ac:spMkLst>
        </pc:spChg>
        <pc:spChg chg="mod">
          <ac:chgData name="Jason Wiese" userId="4bff8d5b-7de6-4655-b397-69b0afc81113" providerId="ADAL" clId="{CDE64CF2-9B2D-4DDE-A414-4BD5B9F84BF8}" dt="2023-10-16T06:07:15.022" v="641" actId="20577"/>
          <ac:spMkLst>
            <pc:docMk/>
            <pc:sldMk cId="4090158831" sldId="2146846046"/>
            <ac:spMk id="8" creationId="{569CC2EB-6331-8832-92EB-CE312C387E14}"/>
          </ac:spMkLst>
        </pc:spChg>
        <pc:spChg chg="mod">
          <ac:chgData name="Jason Wiese" userId="4bff8d5b-7de6-4655-b397-69b0afc81113" providerId="ADAL" clId="{CDE64CF2-9B2D-4DDE-A414-4BD5B9F84BF8}" dt="2023-10-16T06:50:32.156" v="1318" actId="6549"/>
          <ac:spMkLst>
            <pc:docMk/>
            <pc:sldMk cId="4090158831" sldId="2146846046"/>
            <ac:spMk id="9" creationId="{CBA09294-795B-01BF-E162-0ECFD459021A}"/>
          </ac:spMkLst>
        </pc:spChg>
        <pc:spChg chg="mod">
          <ac:chgData name="Jason Wiese" userId="4bff8d5b-7de6-4655-b397-69b0afc81113" providerId="ADAL" clId="{CDE64CF2-9B2D-4DDE-A414-4BD5B9F84BF8}" dt="2023-10-23T20:17:41.567" v="2741" actId="115"/>
          <ac:spMkLst>
            <pc:docMk/>
            <pc:sldMk cId="4090158831" sldId="2146846046"/>
            <ac:spMk id="33" creationId="{A024B1B6-6F83-6DB4-F837-9AC770B2B06A}"/>
          </ac:spMkLst>
        </pc:spChg>
        <pc:spChg chg="mod">
          <ac:chgData name="Jason Wiese" userId="4bff8d5b-7de6-4655-b397-69b0afc81113" providerId="ADAL" clId="{CDE64CF2-9B2D-4DDE-A414-4BD5B9F84BF8}" dt="2023-10-23T20:17:35.544" v="2740" actId="115"/>
          <ac:spMkLst>
            <pc:docMk/>
            <pc:sldMk cId="4090158831" sldId="2146846046"/>
            <ac:spMk id="38" creationId="{E1310A53-6D38-E27E-0F07-C86D7930EE1C}"/>
          </ac:spMkLst>
        </pc:spChg>
        <pc:spChg chg="mod">
          <ac:chgData name="Jason Wiese" userId="4bff8d5b-7de6-4655-b397-69b0afc81113" providerId="ADAL" clId="{CDE64CF2-9B2D-4DDE-A414-4BD5B9F84BF8}" dt="2023-10-23T20:17:45.562" v="2742" actId="115"/>
          <ac:spMkLst>
            <pc:docMk/>
            <pc:sldMk cId="4090158831" sldId="2146846046"/>
            <ac:spMk id="44" creationId="{101CEE08-70B3-3472-6292-C766B2C2839A}"/>
          </ac:spMkLst>
        </pc:spChg>
        <pc:spChg chg="mod">
          <ac:chgData name="Jason Wiese" userId="4bff8d5b-7de6-4655-b397-69b0afc81113" providerId="ADAL" clId="{CDE64CF2-9B2D-4DDE-A414-4BD5B9F84BF8}" dt="2023-10-23T20:17:29.898" v="2739" actId="115"/>
          <ac:spMkLst>
            <pc:docMk/>
            <pc:sldMk cId="4090158831" sldId="2146846046"/>
            <ac:spMk id="47" creationId="{DBA0283A-0843-A02E-46AC-E31ECEDFE44D}"/>
          </ac:spMkLst>
        </pc:spChg>
        <pc:picChg chg="mod">
          <ac:chgData name="Jason Wiese" userId="4bff8d5b-7de6-4655-b397-69b0afc81113" providerId="ADAL" clId="{CDE64CF2-9B2D-4DDE-A414-4BD5B9F84BF8}" dt="2023-10-23T20:17:21.085" v="2733" actId="1035"/>
          <ac:picMkLst>
            <pc:docMk/>
            <pc:sldMk cId="4090158831" sldId="2146846046"/>
            <ac:picMk id="1026" creationId="{448850E7-B0F6-0F67-7718-6FB6B48C6257}"/>
          </ac:picMkLst>
        </pc:picChg>
        <pc:picChg chg="mod">
          <ac:chgData name="Jason Wiese" userId="4bff8d5b-7de6-4655-b397-69b0afc81113" providerId="ADAL" clId="{CDE64CF2-9B2D-4DDE-A414-4BD5B9F84BF8}" dt="2023-10-23T20:17:25.549" v="2738" actId="1035"/>
          <ac:picMkLst>
            <pc:docMk/>
            <pc:sldMk cId="4090158831" sldId="2146846046"/>
            <ac:picMk id="1028" creationId="{52A8999C-68C1-F549-8076-547A53F75E6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6:42.100" v="2015"/>
              <pc2:cmMkLst xmlns:pc2="http://schemas.microsoft.com/office/powerpoint/2019/9/main/command">
                <pc:docMk/>
                <pc:sldMk cId="4090158831" sldId="2146846046"/>
                <pc2:cmMk id="{EF34BA3A-8381-4B9C-8E77-27EDAA326C80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6:36.245" v="2014"/>
              <pc2:cmMkLst xmlns:pc2="http://schemas.microsoft.com/office/powerpoint/2019/9/main/command">
                <pc:docMk/>
                <pc:sldMk cId="4090158831" sldId="2146846046"/>
                <pc2:cmMk id="{4EE46C57-1117-4BB5-9F3A-4D61828119FB}"/>
              </pc2:cmMkLst>
            </pc226:cmChg>
          </p:ext>
        </pc:extLst>
      </pc:sldChg>
      <pc:sldChg chg="modSp mod">
        <pc:chgData name="Jason Wiese" userId="4bff8d5b-7de6-4655-b397-69b0afc81113" providerId="ADAL" clId="{CDE64CF2-9B2D-4DDE-A414-4BD5B9F84BF8}" dt="2023-10-18T05:50:50.668" v="2727" actId="20577"/>
        <pc:sldMkLst>
          <pc:docMk/>
          <pc:sldMk cId="1633556837" sldId="2146846047"/>
        </pc:sldMkLst>
        <pc:spChg chg="mod">
          <ac:chgData name="Jason Wiese" userId="4bff8d5b-7de6-4655-b397-69b0afc81113" providerId="ADAL" clId="{CDE64CF2-9B2D-4DDE-A414-4BD5B9F84BF8}" dt="2023-10-18T05:50:50.668" v="2727" actId="20577"/>
          <ac:spMkLst>
            <pc:docMk/>
            <pc:sldMk cId="1633556837" sldId="2146846047"/>
            <ac:spMk id="4" creationId="{266BE989-FC87-6742-2706-6F3C1333D0C1}"/>
          </ac:spMkLst>
        </pc:spChg>
      </pc:sldChg>
      <pc:sldChg chg="addSp delSp modSp mod">
        <pc:chgData name="Jason Wiese" userId="4bff8d5b-7de6-4655-b397-69b0afc81113" providerId="ADAL" clId="{CDE64CF2-9B2D-4DDE-A414-4BD5B9F84BF8}" dt="2023-10-16T07:12:17.011" v="1906" actId="1035"/>
        <pc:sldMkLst>
          <pc:docMk/>
          <pc:sldMk cId="3446190731" sldId="2146846052"/>
        </pc:sldMkLst>
        <pc:spChg chg="del mod">
          <ac:chgData name="Jason Wiese" userId="4bff8d5b-7de6-4655-b397-69b0afc81113" providerId="ADAL" clId="{CDE64CF2-9B2D-4DDE-A414-4BD5B9F84BF8}" dt="2023-10-16T07:11:18.989" v="1840" actId="478"/>
          <ac:spMkLst>
            <pc:docMk/>
            <pc:sldMk cId="3446190731" sldId="2146846052"/>
            <ac:spMk id="7" creationId="{4AE334FF-013B-4334-A22B-4AD816EFE3C8}"/>
          </ac:spMkLst>
        </pc:spChg>
        <pc:spChg chg="add mod">
          <ac:chgData name="Jason Wiese" userId="4bff8d5b-7de6-4655-b397-69b0afc81113" providerId="ADAL" clId="{CDE64CF2-9B2D-4DDE-A414-4BD5B9F84BF8}" dt="2023-10-16T07:12:17.011" v="1906" actId="1035"/>
          <ac:spMkLst>
            <pc:docMk/>
            <pc:sldMk cId="3446190731" sldId="2146846052"/>
            <ac:spMk id="13" creationId="{0FE77CD0-D035-A609-7F7F-2AE0EDEFA99C}"/>
          </ac:spMkLst>
        </pc:spChg>
      </pc:sldChg>
      <pc:sldChg chg="addSp delSp modSp mod ord addCm delCm">
        <pc:chgData name="Jason Wiese" userId="4bff8d5b-7de6-4655-b397-69b0afc81113" providerId="ADAL" clId="{CDE64CF2-9B2D-4DDE-A414-4BD5B9F84BF8}" dt="2023-10-18T05:43:28.248" v="2710" actId="20577"/>
        <pc:sldMkLst>
          <pc:docMk/>
          <pc:sldMk cId="2591576866" sldId="2146846053"/>
        </pc:sldMkLst>
        <pc:spChg chg="mod">
          <ac:chgData name="Jason Wiese" userId="4bff8d5b-7de6-4655-b397-69b0afc81113" providerId="ADAL" clId="{CDE64CF2-9B2D-4DDE-A414-4BD5B9F84BF8}" dt="2023-10-18T05:43:23.868" v="2709" actId="20577"/>
          <ac:spMkLst>
            <pc:docMk/>
            <pc:sldMk cId="2591576866" sldId="2146846053"/>
            <ac:spMk id="7" creationId="{6BD165E2-77C2-727D-F96F-ADACA591B75F}"/>
          </ac:spMkLst>
        </pc:spChg>
        <pc:spChg chg="add mod">
          <ac:chgData name="Jason Wiese" userId="4bff8d5b-7de6-4655-b397-69b0afc81113" providerId="ADAL" clId="{CDE64CF2-9B2D-4DDE-A414-4BD5B9F84BF8}" dt="2023-10-16T05:30:47.722" v="115" actId="207"/>
          <ac:spMkLst>
            <pc:docMk/>
            <pc:sldMk cId="2591576866" sldId="2146846053"/>
            <ac:spMk id="18" creationId="{B029A60E-A8B5-816F-0D15-1EF9B1944B16}"/>
          </ac:spMkLst>
        </pc:spChg>
        <pc:spChg chg="add mod">
          <ac:chgData name="Jason Wiese" userId="4bff8d5b-7de6-4655-b397-69b0afc81113" providerId="ADAL" clId="{CDE64CF2-9B2D-4DDE-A414-4BD5B9F84BF8}" dt="2023-10-16T05:32:03.973" v="119" actId="207"/>
          <ac:spMkLst>
            <pc:docMk/>
            <pc:sldMk cId="2591576866" sldId="2146846053"/>
            <ac:spMk id="20" creationId="{AB86009E-CAD8-7E14-689A-9AE6C8A9A0E6}"/>
          </ac:spMkLst>
        </pc:spChg>
        <pc:spChg chg="add mod">
          <ac:chgData name="Jason Wiese" userId="4bff8d5b-7de6-4655-b397-69b0afc81113" providerId="ADAL" clId="{CDE64CF2-9B2D-4DDE-A414-4BD5B9F84BF8}" dt="2023-10-16T05:38:22.883" v="122" actId="207"/>
          <ac:spMkLst>
            <pc:docMk/>
            <pc:sldMk cId="2591576866" sldId="2146846053"/>
            <ac:spMk id="24" creationId="{3F7E5A68-4CAB-538C-C886-6E5ECED48061}"/>
          </ac:spMkLst>
        </pc:spChg>
        <pc:spChg chg="mod">
          <ac:chgData name="Jason Wiese" userId="4bff8d5b-7de6-4655-b397-69b0afc81113" providerId="ADAL" clId="{CDE64CF2-9B2D-4DDE-A414-4BD5B9F84BF8}" dt="2023-10-18T05:43:28.248" v="2710" actId="20577"/>
          <ac:spMkLst>
            <pc:docMk/>
            <pc:sldMk cId="2591576866" sldId="2146846053"/>
            <ac:spMk id="34" creationId="{397F8115-3C43-5A2B-C88E-1953D955DE71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41" creationId="{A9635659-F5EB-FC45-CDAE-18F56E9F306F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42" creationId="{85E86B3B-7836-078D-DAC2-F8F905E7A976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43" creationId="{523A77C3-07BC-6D00-0368-A84FD46944F2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44" creationId="{FB972AA9-1168-E705-A1B3-644222D238D7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45" creationId="{FCD7B3F5-D11E-4985-D8E4-634CF14A6DA5}"/>
          </ac:spMkLst>
        </pc:spChg>
        <pc:spChg chg="mod">
          <ac:chgData name="Jason Wiese" userId="4bff8d5b-7de6-4655-b397-69b0afc81113" providerId="ADAL" clId="{CDE64CF2-9B2D-4DDE-A414-4BD5B9F84BF8}" dt="2023-10-16T05:28:22.547" v="101" actId="404"/>
          <ac:spMkLst>
            <pc:docMk/>
            <pc:sldMk cId="2591576866" sldId="2146846053"/>
            <ac:spMk id="55" creationId="{8C8C906D-3C6B-6041-5AD0-3215259A9A36}"/>
          </ac:spMkLst>
        </pc:spChg>
        <pc:spChg chg="mod topLvl">
          <ac:chgData name="Jason Wiese" userId="4bff8d5b-7de6-4655-b397-69b0afc81113" providerId="ADAL" clId="{CDE64CF2-9B2D-4DDE-A414-4BD5B9F84BF8}" dt="2023-10-18T05:25:38.887" v="2005" actId="164"/>
          <ac:spMkLst>
            <pc:docMk/>
            <pc:sldMk cId="2591576866" sldId="2146846053"/>
            <ac:spMk id="1063" creationId="{79AC26CE-982B-6270-3BB7-F9FAA37714D7}"/>
          </ac:spMkLst>
        </pc:spChg>
        <pc:spChg chg="mod topLvl">
          <ac:chgData name="Jason Wiese" userId="4bff8d5b-7de6-4655-b397-69b0afc81113" providerId="ADAL" clId="{CDE64CF2-9B2D-4DDE-A414-4BD5B9F84BF8}" dt="2023-10-18T05:25:38.887" v="2005" actId="164"/>
          <ac:spMkLst>
            <pc:docMk/>
            <pc:sldMk cId="2591576866" sldId="2146846053"/>
            <ac:spMk id="1072" creationId="{D2A00185-FC14-12CE-3106-A3D6C538D600}"/>
          </ac:spMkLst>
        </pc:spChg>
        <pc:grpChg chg="add mod">
          <ac:chgData name="Jason Wiese" userId="4bff8d5b-7de6-4655-b397-69b0afc81113" providerId="ADAL" clId="{CDE64CF2-9B2D-4DDE-A414-4BD5B9F84BF8}" dt="2023-10-18T05:25:38.887" v="2005" actId="164"/>
          <ac:grpSpMkLst>
            <pc:docMk/>
            <pc:sldMk cId="2591576866" sldId="2146846053"/>
            <ac:grpSpMk id="8" creationId="{6ACB0A55-5BA8-603B-2A3E-F20043C05448}"/>
          </ac:grpSpMkLst>
        </pc:grpChg>
        <pc:grpChg chg="del">
          <ac:chgData name="Jason Wiese" userId="4bff8d5b-7de6-4655-b397-69b0afc81113" providerId="ADAL" clId="{CDE64CF2-9B2D-4DDE-A414-4BD5B9F84BF8}" dt="2023-10-18T05:25:29.714" v="2004" actId="165"/>
          <ac:grpSpMkLst>
            <pc:docMk/>
            <pc:sldMk cId="2591576866" sldId="2146846053"/>
            <ac:grpSpMk id="1079" creationId="{1BFE4420-2940-EF5F-BEA4-39FA2822C6F2}"/>
          </ac:grpSpMkLst>
        </pc:grpChg>
        <pc:picChg chg="add mod modCrop">
          <ac:chgData name="Jason Wiese" userId="4bff8d5b-7de6-4655-b397-69b0afc81113" providerId="ADAL" clId="{CDE64CF2-9B2D-4DDE-A414-4BD5B9F84BF8}" dt="2023-10-18T05:25:38.887" v="2005" actId="164"/>
          <ac:picMkLst>
            <pc:docMk/>
            <pc:sldMk cId="2591576866" sldId="2146846053"/>
            <ac:picMk id="4" creationId="{F486F1F8-9600-0162-7F4C-4CC90307934B}"/>
          </ac:picMkLst>
        </pc:picChg>
        <pc:picChg chg="add mod modCrop">
          <ac:chgData name="Jason Wiese" userId="4bff8d5b-7de6-4655-b397-69b0afc81113" providerId="ADAL" clId="{CDE64CF2-9B2D-4DDE-A414-4BD5B9F84BF8}" dt="2023-10-18T05:25:38.887" v="2005" actId="164"/>
          <ac:picMkLst>
            <pc:docMk/>
            <pc:sldMk cId="2591576866" sldId="2146846053"/>
            <ac:picMk id="5" creationId="{82E4C2D9-F7B1-E106-BB34-7CAC9378C371}"/>
          </ac:picMkLst>
        </pc:picChg>
        <pc:picChg chg="del">
          <ac:chgData name="Jason Wiese" userId="4bff8d5b-7de6-4655-b397-69b0afc81113" providerId="ADAL" clId="{CDE64CF2-9B2D-4DDE-A414-4BD5B9F84BF8}" dt="2023-10-18T05:24:55.273" v="1997" actId="478"/>
          <ac:picMkLst>
            <pc:docMk/>
            <pc:sldMk cId="2591576866" sldId="2146846053"/>
            <ac:picMk id="1059" creationId="{05F8EE44-199C-8470-9535-70FC7A80053B}"/>
          </ac:picMkLst>
        </pc:picChg>
        <pc:picChg chg="del">
          <ac:chgData name="Jason Wiese" userId="4bff8d5b-7de6-4655-b397-69b0afc81113" providerId="ADAL" clId="{CDE64CF2-9B2D-4DDE-A414-4BD5B9F84BF8}" dt="2023-10-18T05:24:41.987" v="1994" actId="478"/>
          <ac:picMkLst>
            <pc:docMk/>
            <pc:sldMk cId="2591576866" sldId="2146846053"/>
            <ac:picMk id="1073" creationId="{4924AE22-C19F-DDAC-630A-0FF349EDF34F}"/>
          </ac:picMkLst>
        </pc:picChg>
        <pc:cxnChg chg="mod">
          <ac:chgData name="Jason Wiese" userId="4bff8d5b-7de6-4655-b397-69b0afc81113" providerId="ADAL" clId="{CDE64CF2-9B2D-4DDE-A414-4BD5B9F84BF8}" dt="2023-10-16T05:28:27.579" v="102" actId="14100"/>
          <ac:cxnSpMkLst>
            <pc:docMk/>
            <pc:sldMk cId="2591576866" sldId="2146846053"/>
            <ac:cxnSpMk id="50" creationId="{F105F702-26C4-1812-D0B1-44B88EF95C2B}"/>
          </ac:cxnSpMkLst>
        </pc:cxnChg>
        <pc:cxnChg chg="mod">
          <ac:chgData name="Jason Wiese" userId="4bff8d5b-7de6-4655-b397-69b0afc81113" providerId="ADAL" clId="{CDE64CF2-9B2D-4DDE-A414-4BD5B9F84BF8}" dt="2023-10-16T05:28:37.292" v="103" actId="14100"/>
          <ac:cxnSpMkLst>
            <pc:docMk/>
            <pc:sldMk cId="2591576866" sldId="2146846053"/>
            <ac:cxnSpMk id="52" creationId="{CF1C4728-3C14-0764-2AD8-5C0BDC046E24}"/>
          </ac:cxnSpMkLst>
        </pc:cxnChg>
        <pc:cxnChg chg="mod">
          <ac:chgData name="Jason Wiese" userId="4bff8d5b-7de6-4655-b397-69b0afc81113" providerId="ADAL" clId="{CDE64CF2-9B2D-4DDE-A414-4BD5B9F84BF8}" dt="2023-10-16T05:28:48.257" v="105" actId="14100"/>
          <ac:cxnSpMkLst>
            <pc:docMk/>
            <pc:sldMk cId="2591576866" sldId="2146846053"/>
            <ac:cxnSpMk id="56" creationId="{23D97C35-4750-E9DF-E5CE-AD9E467D3E64}"/>
          </ac:cxnSpMkLst>
        </pc:cxnChg>
        <pc:cxnChg chg="mod">
          <ac:chgData name="Jason Wiese" userId="4bff8d5b-7de6-4655-b397-69b0afc81113" providerId="ADAL" clId="{CDE64CF2-9B2D-4DDE-A414-4BD5B9F84BF8}" dt="2023-10-16T05:28:43.626" v="104" actId="14100"/>
          <ac:cxnSpMkLst>
            <pc:docMk/>
            <pc:sldMk cId="2591576866" sldId="2146846053"/>
            <ac:cxnSpMk id="58" creationId="{6C107184-665F-F55D-120B-AD8B796750BB}"/>
          </ac:cxnSpMkLst>
        </pc:cxnChg>
        <pc:cxnChg chg="mod">
          <ac:chgData name="Jason Wiese" userId="4bff8d5b-7de6-4655-b397-69b0afc81113" providerId="ADAL" clId="{CDE64CF2-9B2D-4DDE-A414-4BD5B9F84BF8}" dt="2023-10-16T05:28:57.688" v="107" actId="14100"/>
          <ac:cxnSpMkLst>
            <pc:docMk/>
            <pc:sldMk cId="2591576866" sldId="2146846053"/>
            <ac:cxnSpMk id="60" creationId="{504198B7-1A56-0AC2-AF52-22AB71A8B14F}"/>
          </ac:cxnSpMkLst>
        </pc:cxnChg>
        <pc:cxnChg chg="mod">
          <ac:chgData name="Jason Wiese" userId="4bff8d5b-7de6-4655-b397-69b0afc81113" providerId="ADAL" clId="{CDE64CF2-9B2D-4DDE-A414-4BD5B9F84BF8}" dt="2023-10-16T05:29:04.447" v="108" actId="14100"/>
          <ac:cxnSpMkLst>
            <pc:docMk/>
            <pc:sldMk cId="2591576866" sldId="2146846053"/>
            <ac:cxnSpMk id="1036" creationId="{FD898AA6-F079-5709-7A6B-EB06992E9231}"/>
          </ac:cxnSpMkLst>
        </pc:cxnChg>
        <pc:cxnChg chg="mod">
          <ac:chgData name="Jason Wiese" userId="4bff8d5b-7de6-4655-b397-69b0afc81113" providerId="ADAL" clId="{CDE64CF2-9B2D-4DDE-A414-4BD5B9F84BF8}" dt="2023-10-16T05:29:22.899" v="112" actId="14100"/>
          <ac:cxnSpMkLst>
            <pc:docMk/>
            <pc:sldMk cId="2591576866" sldId="2146846053"/>
            <ac:cxnSpMk id="1041" creationId="{56EAD202-551B-7315-E49C-58CA13045C48}"/>
          </ac:cxnSpMkLst>
        </pc:cxnChg>
        <pc:cxnChg chg="mod">
          <ac:chgData name="Jason Wiese" userId="4bff8d5b-7de6-4655-b397-69b0afc81113" providerId="ADAL" clId="{CDE64CF2-9B2D-4DDE-A414-4BD5B9F84BF8}" dt="2023-10-16T05:29:15.104" v="110" actId="14100"/>
          <ac:cxnSpMkLst>
            <pc:docMk/>
            <pc:sldMk cId="2591576866" sldId="2146846053"/>
            <ac:cxnSpMk id="1057" creationId="{613A9CF7-D43D-3546-E5B7-3B4E460B77E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DE64CF2-9B2D-4DDE-A414-4BD5B9F84BF8}" dt="2023-10-18T05:21:40.531" v="1977"/>
              <pc2:cmMkLst xmlns:pc2="http://schemas.microsoft.com/office/powerpoint/2019/9/main/command">
                <pc:docMk/>
                <pc:sldMk cId="2591576866" sldId="2146846053"/>
                <pc2:cmMk id="{EED1C112-31B4-4A2C-948C-8E6BF09C2560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5:44.882" v="2006"/>
              <pc2:cmMkLst xmlns:pc2="http://schemas.microsoft.com/office/powerpoint/2019/9/main/command">
                <pc:docMk/>
                <pc:sldMk cId="2591576866" sldId="2146846053"/>
                <pc2:cmMk id="{E2002D3B-952F-4C65-A633-2281836A431A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1:46.400" v="1979"/>
              <pc2:cmMkLst xmlns:pc2="http://schemas.microsoft.com/office/powerpoint/2019/9/main/command">
                <pc:docMk/>
                <pc:sldMk cId="2591576866" sldId="2146846053"/>
                <pc2:cmMk id="{0BE80346-DF1A-4018-9334-295434FAC062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5:46.751" v="2007"/>
              <pc2:cmMkLst xmlns:pc2="http://schemas.microsoft.com/office/powerpoint/2019/9/main/command">
                <pc:docMk/>
                <pc:sldMk cId="2591576866" sldId="2146846053"/>
                <pc2:cmMk id="{CFF57CB9-911D-4D68-BAA6-F87F986AC4D3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CDE64CF2-9B2D-4DDE-A414-4BD5B9F84BF8}" dt="2023-10-18T05:21:44.597" v="1978"/>
              <pc2:cmMkLst xmlns:pc2="http://schemas.microsoft.com/office/powerpoint/2019/9/main/command">
                <pc:docMk/>
                <pc:sldMk cId="2591576866" sldId="2146846053"/>
                <pc2:cmMk id="{502716FF-61AE-4D68-808F-0020EA05D078}"/>
              </pc2:cmMkLst>
            </pc226:cmChg>
          </p:ext>
        </pc:extLst>
      </pc:sldChg>
      <pc:sldChg chg="del">
        <pc:chgData name="Jason Wiese" userId="4bff8d5b-7de6-4655-b397-69b0afc81113" providerId="ADAL" clId="{CDE64CF2-9B2D-4DDE-A414-4BD5B9F84BF8}" dt="2023-10-18T05:35:41.943" v="2241" actId="47"/>
        <pc:sldMkLst>
          <pc:docMk/>
          <pc:sldMk cId="170297627" sldId="2146846054"/>
        </pc:sldMkLst>
      </pc:sldChg>
      <pc:sldChg chg="delSp modSp mod">
        <pc:chgData name="Jason Wiese" userId="4bff8d5b-7de6-4655-b397-69b0afc81113" providerId="ADAL" clId="{CDE64CF2-9B2D-4DDE-A414-4BD5B9F84BF8}" dt="2023-10-23T20:29:56.360" v="2889" actId="1076"/>
        <pc:sldMkLst>
          <pc:docMk/>
          <pc:sldMk cId="978334463" sldId="2146846054"/>
        </pc:sldMkLst>
        <pc:spChg chg="del mod topLvl">
          <ac:chgData name="Jason Wiese" userId="4bff8d5b-7de6-4655-b397-69b0afc81113" providerId="ADAL" clId="{CDE64CF2-9B2D-4DDE-A414-4BD5B9F84BF8}" dt="2023-10-23T20:27:52.723" v="2785" actId="478"/>
          <ac:spMkLst>
            <pc:docMk/>
            <pc:sldMk cId="978334463" sldId="2146846054"/>
            <ac:spMk id="2" creationId="{6AA960E5-313F-7E26-E818-B65B6479DE8B}"/>
          </ac:spMkLst>
        </pc:spChg>
        <pc:spChg chg="mod topLvl">
          <ac:chgData name="Jason Wiese" userId="4bff8d5b-7de6-4655-b397-69b0afc81113" providerId="ADAL" clId="{CDE64CF2-9B2D-4DDE-A414-4BD5B9F84BF8}" dt="2023-10-23T20:29:56.360" v="2889" actId="1076"/>
          <ac:spMkLst>
            <pc:docMk/>
            <pc:sldMk cId="978334463" sldId="2146846054"/>
            <ac:spMk id="9" creationId="{35816844-FFF3-AC96-A301-41615A539085}"/>
          </ac:spMkLst>
        </pc:spChg>
        <pc:grpChg chg="del">
          <ac:chgData name="Jason Wiese" userId="4bff8d5b-7de6-4655-b397-69b0afc81113" providerId="ADAL" clId="{CDE64CF2-9B2D-4DDE-A414-4BD5B9F84BF8}" dt="2023-10-23T20:27:27.978" v="2780" actId="165"/>
          <ac:grpSpMkLst>
            <pc:docMk/>
            <pc:sldMk cId="978334463" sldId="2146846054"/>
            <ac:grpSpMk id="15" creationId="{97423C1D-CEC2-7D6B-C308-6E552270C2B3}"/>
          </ac:grpSpMkLst>
        </pc:grpChg>
      </pc:sldChg>
      <pc:sldChg chg="modSp mod">
        <pc:chgData name="Jason Wiese" userId="4bff8d5b-7de6-4655-b397-69b0afc81113" providerId="ADAL" clId="{CDE64CF2-9B2D-4DDE-A414-4BD5B9F84BF8}" dt="2023-10-25T14:50:24.026" v="3488" actId="20577"/>
        <pc:sldMkLst>
          <pc:docMk/>
          <pc:sldMk cId="188383507" sldId="2146846055"/>
        </pc:sldMkLst>
        <pc:spChg chg="mod">
          <ac:chgData name="Jason Wiese" userId="4bff8d5b-7de6-4655-b397-69b0afc81113" providerId="ADAL" clId="{CDE64CF2-9B2D-4DDE-A414-4BD5B9F84BF8}" dt="2023-10-25T14:19:24.975" v="3327" actId="1035"/>
          <ac:spMkLst>
            <pc:docMk/>
            <pc:sldMk cId="188383507" sldId="2146846055"/>
            <ac:spMk id="3" creationId="{622A2013-09D5-22BE-0227-864F3B519CC3}"/>
          </ac:spMkLst>
        </pc:spChg>
        <pc:spChg chg="mod">
          <ac:chgData name="Jason Wiese" userId="4bff8d5b-7de6-4655-b397-69b0afc81113" providerId="ADAL" clId="{CDE64CF2-9B2D-4DDE-A414-4BD5B9F84BF8}" dt="2023-10-25T14:50:24.026" v="3488" actId="20577"/>
          <ac:spMkLst>
            <pc:docMk/>
            <pc:sldMk cId="188383507" sldId="2146846055"/>
            <ac:spMk id="4" creationId="{266BE989-FC87-6742-2706-6F3C1333D0C1}"/>
          </ac:spMkLst>
        </pc:spChg>
        <pc:picChg chg="mod">
          <ac:chgData name="Jason Wiese" userId="4bff8d5b-7de6-4655-b397-69b0afc81113" providerId="ADAL" clId="{CDE64CF2-9B2D-4DDE-A414-4BD5B9F84BF8}" dt="2023-10-25T14:14:50.062" v="2939" actId="14100"/>
          <ac:picMkLst>
            <pc:docMk/>
            <pc:sldMk cId="188383507" sldId="2146846055"/>
            <ac:picMk id="8" creationId="{69E3ED66-7D56-46D2-B2A0-139022AADE0F}"/>
          </ac:picMkLst>
        </pc:picChg>
      </pc:sldChg>
      <pc:sldChg chg="del">
        <pc:chgData name="Jason Wiese" userId="4bff8d5b-7de6-4655-b397-69b0afc81113" providerId="ADAL" clId="{CDE64CF2-9B2D-4DDE-A414-4BD5B9F84BF8}" dt="2023-10-23T20:28:46.303" v="2791" actId="47"/>
        <pc:sldMkLst>
          <pc:docMk/>
          <pc:sldMk cId="953924263" sldId="2146846055"/>
        </pc:sldMkLst>
      </pc:sldChg>
    </pc:docChg>
  </pc:docChgLst>
  <pc:docChgLst>
    <pc:chgData name="Karolina Guillen" userId="c1c08796-a0be-47c6-af52-5d31fd96ec50" providerId="ADAL" clId="{A0A8EA96-8E74-4907-B3A6-2BC7B6F85055}"/>
    <pc:docChg chg="custSel modSld">
      <pc:chgData name="Karolina Guillen" userId="c1c08796-a0be-47c6-af52-5d31fd96ec50" providerId="ADAL" clId="{A0A8EA96-8E74-4907-B3A6-2BC7B6F85055}" dt="2023-11-06T19:45:34.083" v="111" actId="478"/>
      <pc:docMkLst>
        <pc:docMk/>
      </pc:docMkLst>
      <pc:sldChg chg="addSp delSp mod">
        <pc:chgData name="Karolina Guillen" userId="c1c08796-a0be-47c6-af52-5d31fd96ec50" providerId="ADAL" clId="{A0A8EA96-8E74-4907-B3A6-2BC7B6F85055}" dt="2023-11-06T19:45:34.083" v="111" actId="478"/>
        <pc:sldMkLst>
          <pc:docMk/>
          <pc:sldMk cId="2777948638" sldId="2146846015"/>
        </pc:sldMkLst>
        <pc:picChg chg="add del">
          <ac:chgData name="Karolina Guillen" userId="c1c08796-a0be-47c6-af52-5d31fd96ec50" providerId="ADAL" clId="{A0A8EA96-8E74-4907-B3A6-2BC7B6F85055}" dt="2023-11-06T19:45:34.083" v="111" actId="478"/>
          <ac:picMkLst>
            <pc:docMk/>
            <pc:sldMk cId="2777948638" sldId="2146846015"/>
            <ac:picMk id="2" creationId="{A1E016DC-56DB-8BF0-D699-E886BB82BA61}"/>
          </ac:picMkLst>
        </pc:picChg>
      </pc:sldChg>
      <pc:sldChg chg="addSp delSp modSp mod">
        <pc:chgData name="Karolina Guillen" userId="c1c08796-a0be-47c6-af52-5d31fd96ec50" providerId="ADAL" clId="{A0A8EA96-8E74-4907-B3A6-2BC7B6F85055}" dt="2023-11-06T19:32:31.207" v="109"/>
        <pc:sldMkLst>
          <pc:docMk/>
          <pc:sldMk cId="4062622124" sldId="2146846025"/>
        </pc:sldMkLst>
        <pc:spChg chg="add del">
          <ac:chgData name="Karolina Guillen" userId="c1c08796-a0be-47c6-af52-5d31fd96ec50" providerId="ADAL" clId="{A0A8EA96-8E74-4907-B3A6-2BC7B6F85055}" dt="2023-11-06T19:28:44.470" v="81" actId="478"/>
          <ac:spMkLst>
            <pc:docMk/>
            <pc:sldMk cId="4062622124" sldId="2146846025"/>
            <ac:spMk id="45" creationId="{20AA688F-30ED-F549-0EA0-C0CB7DE6C7A7}"/>
          </ac:spMkLst>
        </pc:spChg>
        <pc:spChg chg="add del">
          <ac:chgData name="Karolina Guillen" userId="c1c08796-a0be-47c6-af52-5d31fd96ec50" providerId="ADAL" clId="{A0A8EA96-8E74-4907-B3A6-2BC7B6F85055}" dt="2023-11-06T19:29:42.967" v="92" actId="478"/>
          <ac:spMkLst>
            <pc:docMk/>
            <pc:sldMk cId="4062622124" sldId="2146846025"/>
            <ac:spMk id="51" creationId="{EE7A48C4-52E1-8894-A01F-83B89A2339C6}"/>
          </ac:spMkLst>
        </pc:spChg>
        <pc:picChg chg="add mod">
          <ac:chgData name="Karolina Guillen" userId="c1c08796-a0be-47c6-af52-5d31fd96ec50" providerId="ADAL" clId="{A0A8EA96-8E74-4907-B3A6-2BC7B6F85055}" dt="2023-11-06T19:32:31.207" v="109"/>
          <ac:picMkLst>
            <pc:docMk/>
            <pc:sldMk cId="4062622124" sldId="2146846025"/>
            <ac:picMk id="2" creationId="{0FFFB7DB-B720-9FD4-5661-F2AA236D2F8E}"/>
          </ac:picMkLst>
        </pc:picChg>
        <pc:picChg chg="add mod">
          <ac:chgData name="Karolina Guillen" userId="c1c08796-a0be-47c6-af52-5d31fd96ec50" providerId="ADAL" clId="{A0A8EA96-8E74-4907-B3A6-2BC7B6F85055}" dt="2023-11-06T19:31:10.585" v="105"/>
          <ac:picMkLst>
            <pc:docMk/>
            <pc:sldMk cId="4062622124" sldId="2146846025"/>
            <ac:picMk id="5" creationId="{1F4E5615-9495-4CAD-5F03-8E462DB8BC52}"/>
          </ac:picMkLst>
        </pc:picChg>
        <pc:picChg chg="del">
          <ac:chgData name="Karolina Guillen" userId="c1c08796-a0be-47c6-af52-5d31fd96ec50" providerId="ADAL" clId="{A0A8EA96-8E74-4907-B3A6-2BC7B6F85055}" dt="2023-11-06T19:29:56.217" v="95" actId="478"/>
          <ac:picMkLst>
            <pc:docMk/>
            <pc:sldMk cId="4062622124" sldId="2146846025"/>
            <ac:picMk id="6" creationId="{369F6A7B-DBD9-B5D1-1C5D-9092F0BE729D}"/>
          </ac:picMkLst>
        </pc:picChg>
        <pc:picChg chg="del">
          <ac:chgData name="Karolina Guillen" userId="c1c08796-a0be-47c6-af52-5d31fd96ec50" providerId="ADAL" clId="{A0A8EA96-8E74-4907-B3A6-2BC7B6F85055}" dt="2023-11-06T19:23:23.367" v="26" actId="478"/>
          <ac:picMkLst>
            <pc:docMk/>
            <pc:sldMk cId="4062622124" sldId="2146846025"/>
            <ac:picMk id="7" creationId="{C450C18F-5581-8211-C2AA-E5B7EF37EA37}"/>
          </ac:picMkLst>
        </pc:picChg>
        <pc:picChg chg="add mod">
          <ac:chgData name="Karolina Guillen" userId="c1c08796-a0be-47c6-af52-5d31fd96ec50" providerId="ADAL" clId="{A0A8EA96-8E74-4907-B3A6-2BC7B6F85055}" dt="2023-11-06T19:31:51.422" v="106"/>
          <ac:picMkLst>
            <pc:docMk/>
            <pc:sldMk cId="4062622124" sldId="2146846025"/>
            <ac:picMk id="9" creationId="{625994E5-11C5-A7A1-1965-A868360D2300}"/>
          </ac:picMkLst>
        </pc:picChg>
        <pc:picChg chg="del">
          <ac:chgData name="Karolina Guillen" userId="c1c08796-a0be-47c6-af52-5d31fd96ec50" providerId="ADAL" clId="{A0A8EA96-8E74-4907-B3A6-2BC7B6F85055}" dt="2023-11-06T19:27:32.609" v="60" actId="478"/>
          <ac:picMkLst>
            <pc:docMk/>
            <pc:sldMk cId="4062622124" sldId="2146846025"/>
            <ac:picMk id="11" creationId="{7614F1EA-C471-4AC2-B0A3-8B3F75784187}"/>
          </ac:picMkLst>
        </pc:picChg>
        <pc:picChg chg="del">
          <ac:chgData name="Karolina Guillen" userId="c1c08796-a0be-47c6-af52-5d31fd96ec50" providerId="ADAL" clId="{A0A8EA96-8E74-4907-B3A6-2BC7B6F85055}" dt="2023-11-06T19:27:57.963" v="65" actId="478"/>
          <ac:picMkLst>
            <pc:docMk/>
            <pc:sldMk cId="4062622124" sldId="2146846025"/>
            <ac:picMk id="12" creationId="{97DB9EA5-19EB-D0C1-63BF-72D4161E966E}"/>
          </ac:picMkLst>
        </pc:picChg>
        <pc:picChg chg="add mod">
          <ac:chgData name="Karolina Guillen" userId="c1c08796-a0be-47c6-af52-5d31fd96ec50" providerId="ADAL" clId="{A0A8EA96-8E74-4907-B3A6-2BC7B6F85055}" dt="2023-11-06T19:32:09.084" v="107"/>
          <ac:picMkLst>
            <pc:docMk/>
            <pc:sldMk cId="4062622124" sldId="2146846025"/>
            <ac:picMk id="43" creationId="{DCD666FA-2D6D-BB62-C34A-F97BE6BBF707}"/>
          </ac:picMkLst>
        </pc:picChg>
        <pc:picChg chg="add mod">
          <ac:chgData name="Karolina Guillen" userId="c1c08796-a0be-47c6-af52-5d31fd96ec50" providerId="ADAL" clId="{A0A8EA96-8E74-4907-B3A6-2BC7B6F85055}" dt="2023-11-06T19:30:54.548" v="104" actId="14100"/>
          <ac:picMkLst>
            <pc:docMk/>
            <pc:sldMk cId="4062622124" sldId="2146846025"/>
            <ac:picMk id="48" creationId="{5F0E59C6-47C6-C741-0993-676FBA6E4228}"/>
          </ac:picMkLst>
        </pc:picChg>
        <pc:picChg chg="add mod">
          <ac:chgData name="Karolina Guillen" userId="c1c08796-a0be-47c6-af52-5d31fd96ec50" providerId="ADAL" clId="{A0A8EA96-8E74-4907-B3A6-2BC7B6F85055}" dt="2023-11-06T19:30:31.667" v="101"/>
          <ac:picMkLst>
            <pc:docMk/>
            <pc:sldMk cId="4062622124" sldId="2146846025"/>
            <ac:picMk id="50" creationId="{4B7FF74B-0B30-964F-8F7F-5BB85EF5199B}"/>
          </ac:picMkLst>
        </pc:picChg>
        <pc:picChg chg="add mod">
          <ac:chgData name="Karolina Guillen" userId="c1c08796-a0be-47c6-af52-5d31fd96ec50" providerId="ADAL" clId="{A0A8EA96-8E74-4907-B3A6-2BC7B6F85055}" dt="2023-11-06T19:30:18.359" v="100"/>
          <ac:picMkLst>
            <pc:docMk/>
            <pc:sldMk cId="4062622124" sldId="2146846025"/>
            <ac:picMk id="52" creationId="{35BB8087-8302-466E-CB9A-76B90238E03F}"/>
          </ac:picMkLst>
        </pc:picChg>
        <pc:picChg chg="del">
          <ac:chgData name="Karolina Guillen" userId="c1c08796-a0be-47c6-af52-5d31fd96ec50" providerId="ADAL" clId="{A0A8EA96-8E74-4907-B3A6-2BC7B6F85055}" dt="2023-11-06T19:27:09.268" v="56" actId="478"/>
          <ac:picMkLst>
            <pc:docMk/>
            <pc:sldMk cId="4062622124" sldId="2146846025"/>
            <ac:picMk id="1026" creationId="{DBD90C4A-4E50-00AB-3BC8-0F414D709E3C}"/>
          </ac:picMkLst>
        </pc:picChg>
        <pc:picChg chg="del">
          <ac:chgData name="Karolina Guillen" userId="c1c08796-a0be-47c6-af52-5d31fd96ec50" providerId="ADAL" clId="{A0A8EA96-8E74-4907-B3A6-2BC7B6F85055}" dt="2023-11-06T19:29:05.268" v="85" actId="478"/>
          <ac:picMkLst>
            <pc:docMk/>
            <pc:sldMk cId="4062622124" sldId="2146846025"/>
            <ac:picMk id="1028" creationId="{1FC5F9C2-1A63-8EA2-B881-EE1D8B7CED24}"/>
          </ac:picMkLst>
        </pc:picChg>
        <pc:picChg chg="del">
          <ac:chgData name="Karolina Guillen" userId="c1c08796-a0be-47c6-af52-5d31fd96ec50" providerId="ADAL" clId="{A0A8EA96-8E74-4907-B3A6-2BC7B6F85055}" dt="2023-11-06T19:29:19.876" v="88" actId="478"/>
          <ac:picMkLst>
            <pc:docMk/>
            <pc:sldMk cId="4062622124" sldId="2146846025"/>
            <ac:picMk id="1030" creationId="{F8FF8219-5786-C2CA-372C-FE95BEA93883}"/>
          </ac:picMkLst>
        </pc:picChg>
        <pc:picChg chg="del">
          <ac:chgData name="Karolina Guillen" userId="c1c08796-a0be-47c6-af52-5d31fd96ec50" providerId="ADAL" clId="{A0A8EA96-8E74-4907-B3A6-2BC7B6F85055}" dt="2023-11-06T19:26:38.171" v="46" actId="478"/>
          <ac:picMkLst>
            <pc:docMk/>
            <pc:sldMk cId="4062622124" sldId="2146846025"/>
            <ac:picMk id="1032" creationId="{D9D8DFC9-0E64-E748-C44B-57F306E7B742}"/>
          </ac:picMkLst>
        </pc:picChg>
        <pc:picChg chg="add mod">
          <ac:chgData name="Karolina Guillen" userId="c1c08796-a0be-47c6-af52-5d31fd96ec50" providerId="ADAL" clId="{A0A8EA96-8E74-4907-B3A6-2BC7B6F85055}" dt="2023-11-06T19:32:19.968" v="108"/>
          <ac:picMkLst>
            <pc:docMk/>
            <pc:sldMk cId="4062622124" sldId="2146846025"/>
            <ac:picMk id="1034" creationId="{3E9E3A1D-E38C-F8CB-8B58-53E4388AA610}"/>
          </ac:picMkLst>
        </pc:picChg>
        <pc:picChg chg="mod">
          <ac:chgData name="Karolina Guillen" userId="c1c08796-a0be-47c6-af52-5d31fd96ec50" providerId="ADAL" clId="{A0A8EA96-8E74-4907-B3A6-2BC7B6F85055}" dt="2023-11-06T19:28:27.492" v="79" actId="14100"/>
          <ac:picMkLst>
            <pc:docMk/>
            <pc:sldMk cId="4062622124" sldId="2146846025"/>
            <ac:picMk id="1036" creationId="{67F7459A-AF8F-C0BE-C9F0-210B5814187B}"/>
          </ac:picMkLst>
        </pc:picChg>
      </pc:sldChg>
      <pc:sldChg chg="addSp delSp modSp">
        <pc:chgData name="Karolina Guillen" userId="c1c08796-a0be-47c6-af52-5d31fd96ec50" providerId="ADAL" clId="{A0A8EA96-8E74-4907-B3A6-2BC7B6F85055}" dt="2023-11-06T19:24:36.733" v="45" actId="1076"/>
        <pc:sldMkLst>
          <pc:docMk/>
          <pc:sldMk cId="2360611124" sldId="2146846028"/>
        </pc:sldMkLst>
        <pc:spChg chg="mod">
          <ac:chgData name="Karolina Guillen" userId="c1c08796-a0be-47c6-af52-5d31fd96ec50" providerId="ADAL" clId="{A0A8EA96-8E74-4907-B3A6-2BC7B6F85055}" dt="2023-11-06T19:24:07.070" v="36" actId="12788"/>
          <ac:spMkLst>
            <pc:docMk/>
            <pc:sldMk cId="2360611124" sldId="2146846028"/>
            <ac:spMk id="10" creationId="{AAD60606-9A81-9B6D-8463-93F2EE33B5BB}"/>
          </ac:spMkLst>
        </pc:spChg>
        <pc:picChg chg="del">
          <ac:chgData name="Karolina Guillen" userId="c1c08796-a0be-47c6-af52-5d31fd96ec50" providerId="ADAL" clId="{A0A8EA96-8E74-4907-B3A6-2BC7B6F85055}" dt="2023-11-06T19:23:52.539" v="30" actId="478"/>
          <ac:picMkLst>
            <pc:docMk/>
            <pc:sldMk cId="2360611124" sldId="2146846028"/>
            <ac:picMk id="2" creationId="{6B204335-C065-1EB2-342C-1E26BFD09F00}"/>
          </ac:picMkLst>
        </pc:picChg>
        <pc:picChg chg="del">
          <ac:chgData name="Karolina Guillen" userId="c1c08796-a0be-47c6-af52-5d31fd96ec50" providerId="ADAL" clId="{A0A8EA96-8E74-4907-B3A6-2BC7B6F85055}" dt="2023-11-06T19:24:19.800" v="37" actId="478"/>
          <ac:picMkLst>
            <pc:docMk/>
            <pc:sldMk cId="2360611124" sldId="2146846028"/>
            <ac:picMk id="5" creationId="{3DF7F3D9-9AD3-F941-3234-7FEAC36147F1}"/>
          </ac:picMkLst>
        </pc:picChg>
        <pc:picChg chg="add mod">
          <ac:chgData name="Karolina Guillen" userId="c1c08796-a0be-47c6-af52-5d31fd96ec50" providerId="ADAL" clId="{A0A8EA96-8E74-4907-B3A6-2BC7B6F85055}" dt="2023-11-06T19:24:07.070" v="36" actId="12788"/>
          <ac:picMkLst>
            <pc:docMk/>
            <pc:sldMk cId="2360611124" sldId="2146846028"/>
            <ac:picMk id="2050" creationId="{6727F146-B8AF-5AD8-03BF-576CD84758D1}"/>
          </ac:picMkLst>
        </pc:picChg>
        <pc:picChg chg="add mod">
          <ac:chgData name="Karolina Guillen" userId="c1c08796-a0be-47c6-af52-5d31fd96ec50" providerId="ADAL" clId="{A0A8EA96-8E74-4907-B3A6-2BC7B6F85055}" dt="2023-11-06T19:24:36.733" v="45" actId="1076"/>
          <ac:picMkLst>
            <pc:docMk/>
            <pc:sldMk cId="2360611124" sldId="2146846028"/>
            <ac:picMk id="2052" creationId="{B8000509-58FD-60B5-47C6-F593466C8053}"/>
          </ac:picMkLst>
        </pc:picChg>
      </pc:sldChg>
      <pc:sldChg chg="modSp mod">
        <pc:chgData name="Karolina Guillen" userId="c1c08796-a0be-47c6-af52-5d31fd96ec50" providerId="ADAL" clId="{A0A8EA96-8E74-4907-B3A6-2BC7B6F85055}" dt="2023-11-06T19:22:23.685" v="19" actId="1076"/>
        <pc:sldMkLst>
          <pc:docMk/>
          <pc:sldMk cId="2268208791" sldId="2146846032"/>
        </pc:sldMkLst>
        <pc:spChg chg="mod">
          <ac:chgData name="Karolina Guillen" userId="c1c08796-a0be-47c6-af52-5d31fd96ec50" providerId="ADAL" clId="{A0A8EA96-8E74-4907-B3A6-2BC7B6F85055}" dt="2023-11-06T19:02:46.321" v="15" actId="3626"/>
          <ac:spMkLst>
            <pc:docMk/>
            <pc:sldMk cId="2268208791" sldId="2146846032"/>
            <ac:spMk id="6" creationId="{A5161594-C82D-87A6-A9DC-831BCC20D247}"/>
          </ac:spMkLst>
        </pc:spChg>
        <pc:spChg chg="mod">
          <ac:chgData name="Karolina Guillen" userId="c1c08796-a0be-47c6-af52-5d31fd96ec50" providerId="ADAL" clId="{A0A8EA96-8E74-4907-B3A6-2BC7B6F85055}" dt="2023-11-06T19:02:49.868" v="16" actId="3626"/>
          <ac:spMkLst>
            <pc:docMk/>
            <pc:sldMk cId="2268208791" sldId="2146846032"/>
            <ac:spMk id="14" creationId="{59DDB7D0-221C-963C-A2D3-1FB2F14093E1}"/>
          </ac:spMkLst>
        </pc:spChg>
        <pc:spChg chg="mod">
          <ac:chgData name="Karolina Guillen" userId="c1c08796-a0be-47c6-af52-5d31fd96ec50" providerId="ADAL" clId="{A0A8EA96-8E74-4907-B3A6-2BC7B6F85055}" dt="2023-11-06T19:02:20.862" v="9" actId="3626"/>
          <ac:spMkLst>
            <pc:docMk/>
            <pc:sldMk cId="2268208791" sldId="2146846032"/>
            <ac:spMk id="37" creationId="{FDA659E6-90C0-73AC-D518-0DFB0CABBA5A}"/>
          </ac:spMkLst>
        </pc:spChg>
        <pc:spChg chg="mod">
          <ac:chgData name="Karolina Guillen" userId="c1c08796-a0be-47c6-af52-5d31fd96ec50" providerId="ADAL" clId="{A0A8EA96-8E74-4907-B3A6-2BC7B6F85055}" dt="2023-11-06T19:02:42.391" v="14" actId="3626"/>
          <ac:spMkLst>
            <pc:docMk/>
            <pc:sldMk cId="2268208791" sldId="2146846032"/>
            <ac:spMk id="44" creationId="{A76B8C3E-C268-FE4D-2CF9-162E259337DD}"/>
          </ac:spMkLst>
        </pc:spChg>
        <pc:spChg chg="mod">
          <ac:chgData name="Karolina Guillen" userId="c1c08796-a0be-47c6-af52-5d31fd96ec50" providerId="ADAL" clId="{A0A8EA96-8E74-4907-B3A6-2BC7B6F85055}" dt="2023-11-06T19:02:28.791" v="11" actId="3626"/>
          <ac:spMkLst>
            <pc:docMk/>
            <pc:sldMk cId="2268208791" sldId="2146846032"/>
            <ac:spMk id="47" creationId="{612B5DA3-E126-BE95-1AC8-6051E9954900}"/>
          </ac:spMkLst>
        </pc:spChg>
        <pc:spChg chg="mod">
          <ac:chgData name="Karolina Guillen" userId="c1c08796-a0be-47c6-af52-5d31fd96ec50" providerId="ADAL" clId="{A0A8EA96-8E74-4907-B3A6-2BC7B6F85055}" dt="2023-11-06T19:02:36.857" v="12" actId="3626"/>
          <ac:spMkLst>
            <pc:docMk/>
            <pc:sldMk cId="2268208791" sldId="2146846032"/>
            <ac:spMk id="49" creationId="{F2B375ED-8B7C-F750-F9AB-68F9A63A9B72}"/>
          </ac:spMkLst>
        </pc:spChg>
        <pc:spChg chg="mod">
          <ac:chgData name="Karolina Guillen" userId="c1c08796-a0be-47c6-af52-5d31fd96ec50" providerId="ADAL" clId="{A0A8EA96-8E74-4907-B3A6-2BC7B6F85055}" dt="2023-11-06T19:02:39.689" v="13" actId="3626"/>
          <ac:spMkLst>
            <pc:docMk/>
            <pc:sldMk cId="2268208791" sldId="2146846032"/>
            <ac:spMk id="51" creationId="{A22B8BD3-16BC-CA79-F73C-5DEC94698870}"/>
          </ac:spMkLst>
        </pc:spChg>
        <pc:picChg chg="mod">
          <ac:chgData name="Karolina Guillen" userId="c1c08796-a0be-47c6-af52-5d31fd96ec50" providerId="ADAL" clId="{A0A8EA96-8E74-4907-B3A6-2BC7B6F85055}" dt="2023-11-06T19:22:23.685" v="19" actId="1076"/>
          <ac:picMkLst>
            <pc:docMk/>
            <pc:sldMk cId="2268208791" sldId="2146846032"/>
            <ac:picMk id="10" creationId="{1E73C538-F338-B61D-5958-A2BC63225951}"/>
          </ac:picMkLst>
        </pc:picChg>
        <pc:picChg chg="mod">
          <ac:chgData name="Karolina Guillen" userId="c1c08796-a0be-47c6-af52-5d31fd96ec50" providerId="ADAL" clId="{A0A8EA96-8E74-4907-B3A6-2BC7B6F85055}" dt="2023-11-06T19:02:24.952" v="10" actId="3626"/>
          <ac:picMkLst>
            <pc:docMk/>
            <pc:sldMk cId="2268208791" sldId="2146846032"/>
            <ac:picMk id="18" creationId="{6170F017-58EF-46F0-3573-76EAC2150837}"/>
          </ac:picMkLst>
        </pc:picChg>
        <pc:picChg chg="mod">
          <ac:chgData name="Karolina Guillen" userId="c1c08796-a0be-47c6-af52-5d31fd96ec50" providerId="ADAL" clId="{A0A8EA96-8E74-4907-B3A6-2BC7B6F85055}" dt="2023-11-06T19:02:14.024" v="8" actId="3626"/>
          <ac:picMkLst>
            <pc:docMk/>
            <pc:sldMk cId="2268208791" sldId="2146846032"/>
            <ac:picMk id="33" creationId="{D5F01C70-D148-640C-6D19-58B822E0B992}"/>
          </ac:picMkLst>
        </pc:picChg>
        <pc:picChg chg="mod">
          <ac:chgData name="Karolina Guillen" userId="c1c08796-a0be-47c6-af52-5d31fd96ec50" providerId="ADAL" clId="{A0A8EA96-8E74-4907-B3A6-2BC7B6F85055}" dt="2023-11-06T19:03:03.293" v="17" actId="3626"/>
          <ac:picMkLst>
            <pc:docMk/>
            <pc:sldMk cId="2268208791" sldId="2146846032"/>
            <ac:picMk id="41" creationId="{8806887C-4D4D-88C4-8949-101EAD02C700}"/>
          </ac:picMkLst>
        </pc:picChg>
      </pc:sldChg>
      <pc:sldChg chg="modSp mod">
        <pc:chgData name="Karolina Guillen" userId="c1c08796-a0be-47c6-af52-5d31fd96ec50" providerId="ADAL" clId="{A0A8EA96-8E74-4907-B3A6-2BC7B6F85055}" dt="2023-11-06T19:01:59.886" v="7" actId="3626"/>
        <pc:sldMkLst>
          <pc:docMk/>
          <pc:sldMk cId="2591576866" sldId="2146846053"/>
        </pc:sldMkLst>
        <pc:spChg chg="mod">
          <ac:chgData name="Karolina Guillen" userId="c1c08796-a0be-47c6-af52-5d31fd96ec50" providerId="ADAL" clId="{A0A8EA96-8E74-4907-B3A6-2BC7B6F85055}" dt="2023-11-06T19:01:59.886" v="7" actId="3626"/>
          <ac:spMkLst>
            <pc:docMk/>
            <pc:sldMk cId="2591576866" sldId="2146846053"/>
            <ac:spMk id="31" creationId="{BAC3145D-D7AA-8736-7CD9-14E896511777}"/>
          </ac:spMkLst>
        </pc:spChg>
        <pc:spChg chg="mod">
          <ac:chgData name="Karolina Guillen" userId="c1c08796-a0be-47c6-af52-5d31fd96ec50" providerId="ADAL" clId="{A0A8EA96-8E74-4907-B3A6-2BC7B6F85055}" dt="2023-11-06T19:01:45.127" v="5" actId="3626"/>
          <ac:spMkLst>
            <pc:docMk/>
            <pc:sldMk cId="2591576866" sldId="2146846053"/>
            <ac:spMk id="1030" creationId="{47533BDF-293D-3BAE-99B4-1BB498A684BE}"/>
          </ac:spMkLst>
        </pc:spChg>
        <pc:spChg chg="mod">
          <ac:chgData name="Karolina Guillen" userId="c1c08796-a0be-47c6-af52-5d31fd96ec50" providerId="ADAL" clId="{A0A8EA96-8E74-4907-B3A6-2BC7B6F85055}" dt="2023-11-06T19:01:49.377" v="6" actId="3626"/>
          <ac:spMkLst>
            <pc:docMk/>
            <pc:sldMk cId="2591576866" sldId="2146846053"/>
            <ac:spMk id="1033" creationId="{A71F7022-0B3F-A2FE-3C9C-E7538AD2461F}"/>
          </ac:spMkLst>
        </pc:spChg>
        <pc:spChg chg="mod">
          <ac:chgData name="Karolina Guillen" userId="c1c08796-a0be-47c6-af52-5d31fd96ec50" providerId="ADAL" clId="{A0A8EA96-8E74-4907-B3A6-2BC7B6F85055}" dt="2023-11-06T19:01:21.344" v="0" actId="3626"/>
          <ac:spMkLst>
            <pc:docMk/>
            <pc:sldMk cId="2591576866" sldId="2146846053"/>
            <ac:spMk id="1050" creationId="{800606E8-518D-B634-ED7B-AFA56A968452}"/>
          </ac:spMkLst>
        </pc:spChg>
        <pc:spChg chg="mod">
          <ac:chgData name="Karolina Guillen" userId="c1c08796-a0be-47c6-af52-5d31fd96ec50" providerId="ADAL" clId="{A0A8EA96-8E74-4907-B3A6-2BC7B6F85055}" dt="2023-11-06T19:01:41.592" v="4" actId="3626"/>
          <ac:spMkLst>
            <pc:docMk/>
            <pc:sldMk cId="2591576866" sldId="2146846053"/>
            <ac:spMk id="1061" creationId="{3119FA58-C38E-0CDA-E57A-35DB6DE24F16}"/>
          </ac:spMkLst>
        </pc:spChg>
        <pc:spChg chg="mod">
          <ac:chgData name="Karolina Guillen" userId="c1c08796-a0be-47c6-af52-5d31fd96ec50" providerId="ADAL" clId="{A0A8EA96-8E74-4907-B3A6-2BC7B6F85055}" dt="2023-11-06T19:01:29.102" v="1" actId="3626"/>
          <ac:spMkLst>
            <pc:docMk/>
            <pc:sldMk cId="2591576866" sldId="2146846053"/>
            <ac:spMk id="1066" creationId="{1D620BD7-BB6D-9BE6-C9E9-50705AFD39E2}"/>
          </ac:spMkLst>
        </pc:spChg>
        <pc:spChg chg="mod">
          <ac:chgData name="Karolina Guillen" userId="c1c08796-a0be-47c6-af52-5d31fd96ec50" providerId="ADAL" clId="{A0A8EA96-8E74-4907-B3A6-2BC7B6F85055}" dt="2023-11-06T19:01:35.416" v="3" actId="3626"/>
          <ac:spMkLst>
            <pc:docMk/>
            <pc:sldMk cId="2591576866" sldId="2146846053"/>
            <ac:spMk id="1077" creationId="{35F5AB9A-EC91-51E9-015F-9CC0F57A2F65}"/>
          </ac:spMkLst>
        </pc:spChg>
        <pc:spChg chg="mod">
          <ac:chgData name="Karolina Guillen" userId="c1c08796-a0be-47c6-af52-5d31fd96ec50" providerId="ADAL" clId="{A0A8EA96-8E74-4907-B3A6-2BC7B6F85055}" dt="2023-11-06T19:01:31.876" v="2" actId="3626"/>
          <ac:spMkLst>
            <pc:docMk/>
            <pc:sldMk cId="2591576866" sldId="2146846053"/>
            <ac:spMk id="1083" creationId="{F6B8B208-1F15-2CF2-9E4A-DADD4030BBB0}"/>
          </ac:spMkLst>
        </pc:spChg>
      </pc:sldChg>
    </pc:docChg>
  </pc:docChgLst>
  <pc:docChgLst>
    <pc:chgData name="Karolina Guillen" userId="c1c08796-a0be-47c6-af52-5d31fd96ec50" providerId="ADAL" clId="{88A9E7C3-61B7-4A62-8979-66F905514547}"/>
    <pc:docChg chg="undo redo custSel addSld delSld modSld sldOrd">
      <pc:chgData name="Karolina Guillen" userId="c1c08796-a0be-47c6-af52-5d31fd96ec50" providerId="ADAL" clId="{88A9E7C3-61B7-4A62-8979-66F905514547}" dt="2024-11-06T14:45:31.705" v="3271" actId="20577"/>
      <pc:docMkLst>
        <pc:docMk/>
      </pc:docMkLst>
      <pc:sldChg chg="add del">
        <pc:chgData name="Karolina Guillen" userId="c1c08796-a0be-47c6-af52-5d31fd96ec50" providerId="ADAL" clId="{88A9E7C3-61B7-4A62-8979-66F905514547}" dt="2024-10-30T15:09:58.686" v="2390"/>
        <pc:sldMkLst>
          <pc:docMk/>
          <pc:sldMk cId="2409429807" sldId="306"/>
        </pc:sldMkLst>
      </pc:sldChg>
      <pc:sldChg chg="del">
        <pc:chgData name="Karolina Guillen" userId="c1c08796-a0be-47c6-af52-5d31fd96ec50" providerId="ADAL" clId="{88A9E7C3-61B7-4A62-8979-66F905514547}" dt="2024-10-31T13:58:31.754" v="2395" actId="47"/>
        <pc:sldMkLst>
          <pc:docMk/>
          <pc:sldMk cId="825005324" sldId="2144328235"/>
        </pc:sldMkLst>
      </pc:sldChg>
      <pc:sldChg chg="modSp mod">
        <pc:chgData name="Karolina Guillen" userId="c1c08796-a0be-47c6-af52-5d31fd96ec50" providerId="ADAL" clId="{88A9E7C3-61B7-4A62-8979-66F905514547}" dt="2024-11-05T22:07:35.035" v="3163" actId="207"/>
        <pc:sldMkLst>
          <pc:docMk/>
          <pc:sldMk cId="2776143953" sldId="2144328274"/>
        </pc:sldMkLst>
        <pc:graphicFrameChg chg="modGraphic">
          <ac:chgData name="Karolina Guillen" userId="c1c08796-a0be-47c6-af52-5d31fd96ec50" providerId="ADAL" clId="{88A9E7C3-61B7-4A62-8979-66F905514547}" dt="2024-11-05T22:07:11.985" v="3160" actId="207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7:22.161" v="3161" actId="207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6:58.876" v="3157" actId="207"/>
          <ac:graphicFrameMkLst>
            <pc:docMk/>
            <pc:sldMk cId="2776143953" sldId="2144328274"/>
            <ac:graphicFrameMk id="8" creationId="{05E85A27-C962-A053-D234-3D0541F12075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7:28.957" v="3162" actId="207"/>
          <ac:graphicFrameMkLst>
            <pc:docMk/>
            <pc:sldMk cId="2776143953" sldId="2144328274"/>
            <ac:graphicFrameMk id="12" creationId="{FC13F13C-093F-2260-E6F4-3DA17D8A5E61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7:35.035" v="3163" actId="207"/>
          <ac:graphicFrameMkLst>
            <pc:docMk/>
            <pc:sldMk cId="2776143953" sldId="2144328274"/>
            <ac:graphicFrameMk id="18" creationId="{D901A108-6777-6F71-D323-75DC9002D28D}"/>
          </ac:graphicFrameMkLst>
        </pc:graphicFrameChg>
      </pc:sldChg>
      <pc:sldChg chg="addSp delSp modSp mod">
        <pc:chgData name="Karolina Guillen" userId="c1c08796-a0be-47c6-af52-5d31fd96ec50" providerId="ADAL" clId="{88A9E7C3-61B7-4A62-8979-66F905514547}" dt="2024-10-28T15:23:00.911" v="130" actId="478"/>
        <pc:sldMkLst>
          <pc:docMk/>
          <pc:sldMk cId="2777948638" sldId="2146846015"/>
        </pc:sldMkLst>
        <pc:spChg chg="del">
          <ac:chgData name="Karolina Guillen" userId="c1c08796-a0be-47c6-af52-5d31fd96ec50" providerId="ADAL" clId="{88A9E7C3-61B7-4A62-8979-66F905514547}" dt="2024-10-28T15:23:00.911" v="130" actId="478"/>
          <ac:spMkLst>
            <pc:docMk/>
            <pc:sldMk cId="2777948638" sldId="2146846015"/>
            <ac:spMk id="2" creationId="{F21644C6-0644-A088-747F-839DC5BDBC08}"/>
          </ac:spMkLst>
        </pc:spChg>
        <pc:picChg chg="add mod ord modCrop">
          <ac:chgData name="Karolina Guillen" userId="c1c08796-a0be-47c6-af52-5d31fd96ec50" providerId="ADAL" clId="{88A9E7C3-61B7-4A62-8979-66F905514547}" dt="2024-10-28T15:22:58.370" v="129" actId="167"/>
          <ac:picMkLst>
            <pc:docMk/>
            <pc:sldMk cId="2777948638" sldId="2146846015"/>
            <ac:picMk id="4" creationId="{044B9029-1D53-B26A-4549-76FBF10778B5}"/>
          </ac:picMkLst>
        </pc:picChg>
        <pc:picChg chg="del">
          <ac:chgData name="Karolina Guillen" userId="c1c08796-a0be-47c6-af52-5d31fd96ec50" providerId="ADAL" clId="{88A9E7C3-61B7-4A62-8979-66F905514547}" dt="2024-10-28T15:22:08.757" v="121" actId="478"/>
          <ac:picMkLst>
            <pc:docMk/>
            <pc:sldMk cId="2777948638" sldId="2146846015"/>
            <ac:picMk id="9" creationId="{9795CC9A-DB65-858F-0164-85A8B339DF65}"/>
          </ac:picMkLst>
        </pc:picChg>
      </pc:sldChg>
      <pc:sldChg chg="addSp delSp modSp mod">
        <pc:chgData name="Karolina Guillen" userId="c1c08796-a0be-47c6-af52-5d31fd96ec50" providerId="ADAL" clId="{88A9E7C3-61B7-4A62-8979-66F905514547}" dt="2024-11-05T21:28:34.557" v="3079" actId="478"/>
        <pc:sldMkLst>
          <pc:docMk/>
          <pc:sldMk cId="3568300962" sldId="2146846026"/>
        </pc:sldMkLst>
        <pc:spChg chg="del">
          <ac:chgData name="Karolina Guillen" userId="c1c08796-a0be-47c6-af52-5d31fd96ec50" providerId="ADAL" clId="{88A9E7C3-61B7-4A62-8979-66F905514547}" dt="2024-10-28T15:24:25.976" v="163" actId="478"/>
          <ac:spMkLst>
            <pc:docMk/>
            <pc:sldMk cId="3568300962" sldId="2146846026"/>
            <ac:spMk id="3" creationId="{487F2FAA-DC0D-6340-8AC0-1C902BB239C9}"/>
          </ac:spMkLst>
        </pc:spChg>
        <pc:spChg chg="del mod">
          <ac:chgData name="Karolina Guillen" userId="c1c08796-a0be-47c6-af52-5d31fd96ec50" providerId="ADAL" clId="{88A9E7C3-61B7-4A62-8979-66F905514547}" dt="2024-11-05T21:28:34.557" v="3079" actId="478"/>
          <ac:spMkLst>
            <pc:docMk/>
            <pc:sldMk cId="3568300962" sldId="2146846026"/>
            <ac:spMk id="3" creationId="{9E971796-87CC-5E86-73E9-BC86848A406F}"/>
          </ac:spMkLst>
        </pc:spChg>
        <pc:spChg chg="add mod">
          <ac:chgData name="Karolina Guillen" userId="c1c08796-a0be-47c6-af52-5d31fd96ec50" providerId="ADAL" clId="{88A9E7C3-61B7-4A62-8979-66F905514547}" dt="2024-10-28T15:24:32.086" v="188" actId="1036"/>
          <ac:spMkLst>
            <pc:docMk/>
            <pc:sldMk cId="3568300962" sldId="2146846026"/>
            <ac:spMk id="5" creationId="{66AF150A-767A-BDB2-0521-14A5D40F42CC}"/>
          </ac:spMkLst>
        </pc:spChg>
        <pc:graphicFrameChg chg="mod">
          <ac:chgData name="Karolina Guillen" userId="c1c08796-a0be-47c6-af52-5d31fd96ec50" providerId="ADAL" clId="{88A9E7C3-61B7-4A62-8979-66F905514547}" dt="2024-11-05T21:27:47.615" v="3064" actId="20577"/>
          <ac:graphicFrameMkLst>
            <pc:docMk/>
            <pc:sldMk cId="3568300962" sldId="2146846026"/>
            <ac:graphicFrameMk id="10" creationId="{AB5D3A28-B1BB-0EFE-F7BE-4B26D53561EF}"/>
          </ac:graphicFrameMkLst>
        </pc:graphicFrameChg>
        <pc:graphicFrameChg chg="mod">
          <ac:chgData name="Karolina Guillen" userId="c1c08796-a0be-47c6-af52-5d31fd96ec50" providerId="ADAL" clId="{88A9E7C3-61B7-4A62-8979-66F905514547}" dt="2024-11-05T21:28:30.143" v="3078" actId="20577"/>
          <ac:graphicFrameMkLst>
            <pc:docMk/>
            <pc:sldMk cId="3568300962" sldId="2146846026"/>
            <ac:graphicFrameMk id="12" creationId="{EE750405-003F-3714-93E0-1C4993EE8AF3}"/>
          </ac:graphicFrameMkLst>
        </pc:graphicFrameChg>
        <pc:picChg chg="mod">
          <ac:chgData name="Karolina Guillen" userId="c1c08796-a0be-47c6-af52-5d31fd96ec50" providerId="ADAL" clId="{88A9E7C3-61B7-4A62-8979-66F905514547}" dt="2024-10-28T15:24:22.729" v="162" actId="1076"/>
          <ac:picMkLst>
            <pc:docMk/>
            <pc:sldMk cId="3568300962" sldId="2146846026"/>
            <ac:picMk id="16" creationId="{B464130F-EE36-724E-2E56-8D2EF3A26004}"/>
          </ac:picMkLst>
        </pc:picChg>
      </pc:sldChg>
      <pc:sldChg chg="addSp delSp modSp mod">
        <pc:chgData name="Karolina Guillen" userId="c1c08796-a0be-47c6-af52-5d31fd96ec50" providerId="ADAL" clId="{88A9E7C3-61B7-4A62-8979-66F905514547}" dt="2024-11-05T21:39:21.063" v="3131" actId="478"/>
        <pc:sldMkLst>
          <pc:docMk/>
          <pc:sldMk cId="451430938" sldId="2146846037"/>
        </pc:sldMkLst>
        <pc:spChg chg="del mod">
          <ac:chgData name="Karolina Guillen" userId="c1c08796-a0be-47c6-af52-5d31fd96ec50" providerId="ADAL" clId="{88A9E7C3-61B7-4A62-8979-66F905514547}" dt="2024-11-05T21:39:21.063" v="3131" actId="478"/>
          <ac:spMkLst>
            <pc:docMk/>
            <pc:sldMk cId="451430938" sldId="2146846037"/>
            <ac:spMk id="2" creationId="{051F6599-7BA9-1DA9-30AA-1DDDEC77A847}"/>
          </ac:spMkLst>
        </pc:spChg>
        <pc:spChg chg="del">
          <ac:chgData name="Karolina Guillen" userId="c1c08796-a0be-47c6-af52-5d31fd96ec50" providerId="ADAL" clId="{88A9E7C3-61B7-4A62-8979-66F905514547}" dt="2024-10-29T21:01:16.358" v="2290" actId="478"/>
          <ac:spMkLst>
            <pc:docMk/>
            <pc:sldMk cId="451430938" sldId="2146846037"/>
            <ac:spMk id="2" creationId="{201F7B93-8E8C-332E-506E-F50DDCDE3A7F}"/>
          </ac:spMkLst>
        </pc:spChg>
        <pc:spChg chg="add mod">
          <ac:chgData name="Karolina Guillen" userId="c1c08796-a0be-47c6-af52-5d31fd96ec50" providerId="ADAL" clId="{88A9E7C3-61B7-4A62-8979-66F905514547}" dt="2024-10-28T15:24:47.092" v="190"/>
          <ac:spMkLst>
            <pc:docMk/>
            <pc:sldMk cId="451430938" sldId="2146846037"/>
            <ac:spMk id="5" creationId="{96BAF244-408B-7255-193D-1B62CD5F5203}"/>
          </ac:spMkLst>
        </pc:spChg>
        <pc:spChg chg="del">
          <ac:chgData name="Karolina Guillen" userId="c1c08796-a0be-47c6-af52-5d31fd96ec50" providerId="ADAL" clId="{88A9E7C3-61B7-4A62-8979-66F905514547}" dt="2024-10-29T21:01:53.978" v="2291" actId="478"/>
          <ac:spMkLst>
            <pc:docMk/>
            <pc:sldMk cId="451430938" sldId="2146846037"/>
            <ac:spMk id="9" creationId="{C0D803FC-1E51-0921-40AE-EF77BBA56307}"/>
          </ac:spMkLst>
        </pc:spChg>
        <pc:spChg chg="del">
          <ac:chgData name="Karolina Guillen" userId="c1c08796-a0be-47c6-af52-5d31fd96ec50" providerId="ADAL" clId="{88A9E7C3-61B7-4A62-8979-66F905514547}" dt="2024-10-28T15:24:46.397" v="189" actId="478"/>
          <ac:spMkLst>
            <pc:docMk/>
            <pc:sldMk cId="451430938" sldId="2146846037"/>
            <ac:spMk id="14" creationId="{68953EC0-B7A3-0B51-D37D-B152F04C7D66}"/>
          </ac:spMkLst>
        </pc:spChg>
        <pc:graphicFrameChg chg="mod modGraphic">
          <ac:chgData name="Karolina Guillen" userId="c1c08796-a0be-47c6-af52-5d31fd96ec50" providerId="ADAL" clId="{88A9E7C3-61B7-4A62-8979-66F905514547}" dt="2024-11-05T21:39:13.531" v="3130" actId="20577"/>
          <ac:graphicFrameMkLst>
            <pc:docMk/>
            <pc:sldMk cId="451430938" sldId="2146846037"/>
            <ac:graphicFrameMk id="6" creationId="{3F6A1D03-6F6D-33BF-1134-41E3E0FF1F14}"/>
          </ac:graphicFrameMkLst>
        </pc:graphicFrameChg>
      </pc:sldChg>
      <pc:sldChg chg="addSp delSp modSp mod">
        <pc:chgData name="Karolina Guillen" userId="c1c08796-a0be-47c6-af52-5d31fd96ec50" providerId="ADAL" clId="{88A9E7C3-61B7-4A62-8979-66F905514547}" dt="2024-11-05T21:41:36.473" v="3141" actId="478"/>
        <pc:sldMkLst>
          <pc:docMk/>
          <pc:sldMk cId="380113142" sldId="2146846040"/>
        </pc:sldMkLst>
        <pc:spChg chg="del mod">
          <ac:chgData name="Karolina Guillen" userId="c1c08796-a0be-47c6-af52-5d31fd96ec50" providerId="ADAL" clId="{88A9E7C3-61B7-4A62-8979-66F905514547}" dt="2024-11-05T21:41:36.473" v="3141" actId="478"/>
          <ac:spMkLst>
            <pc:docMk/>
            <pc:sldMk cId="380113142" sldId="2146846040"/>
            <ac:spMk id="2" creationId="{B15CD8EF-60AA-7C5B-EEBD-29A4A8CDCE1B}"/>
          </ac:spMkLst>
        </pc:spChg>
        <pc:spChg chg="add mod">
          <ac:chgData name="Karolina Guillen" userId="c1c08796-a0be-47c6-af52-5d31fd96ec50" providerId="ADAL" clId="{88A9E7C3-61B7-4A62-8979-66F905514547}" dt="2024-10-28T15:24:51.942" v="192"/>
          <ac:spMkLst>
            <pc:docMk/>
            <pc:sldMk cId="380113142" sldId="2146846040"/>
            <ac:spMk id="5" creationId="{DA9D294A-8B90-B3AF-A19E-8E9E73420075}"/>
          </ac:spMkLst>
        </pc:spChg>
        <pc:spChg chg="del">
          <ac:chgData name="Karolina Guillen" userId="c1c08796-a0be-47c6-af52-5d31fd96ec50" providerId="ADAL" clId="{88A9E7C3-61B7-4A62-8979-66F905514547}" dt="2024-10-28T15:24:51.313" v="191" actId="478"/>
          <ac:spMkLst>
            <pc:docMk/>
            <pc:sldMk cId="380113142" sldId="2146846040"/>
            <ac:spMk id="6" creationId="{5313F07A-6536-DBC3-F3F5-12622AB69E8A}"/>
          </ac:spMkLst>
        </pc:spChg>
        <pc:graphicFrameChg chg="mod">
          <ac:chgData name="Karolina Guillen" userId="c1c08796-a0be-47c6-af52-5d31fd96ec50" providerId="ADAL" clId="{88A9E7C3-61B7-4A62-8979-66F905514547}" dt="2024-11-05T21:41:28.946" v="3140" actId="20577"/>
          <ac:graphicFrameMkLst>
            <pc:docMk/>
            <pc:sldMk cId="380113142" sldId="2146846040"/>
            <ac:graphicFrameMk id="8" creationId="{41D9CEBC-0043-B0D7-F82F-1C15645F33D3}"/>
          </ac:graphicFrameMkLst>
        </pc:graphicFrameChg>
      </pc:sldChg>
      <pc:sldChg chg="modSp mod">
        <pc:chgData name="Karolina Guillen" userId="c1c08796-a0be-47c6-af52-5d31fd96ec50" providerId="ADAL" clId="{88A9E7C3-61B7-4A62-8979-66F905514547}" dt="2024-11-05T23:18:47.780" v="3268" actId="20577"/>
        <pc:sldMkLst>
          <pc:docMk/>
          <pc:sldMk cId="973972818" sldId="2146846041"/>
        </pc:sldMkLst>
        <pc:spChg chg="mod">
          <ac:chgData name="Karolina Guillen" userId="c1c08796-a0be-47c6-af52-5d31fd96ec50" providerId="ADAL" clId="{88A9E7C3-61B7-4A62-8979-66F905514547}" dt="2024-11-05T23:18:33.896" v="3256" actId="14100"/>
          <ac:spMkLst>
            <pc:docMk/>
            <pc:sldMk cId="973972818" sldId="2146846041"/>
            <ac:spMk id="3" creationId="{CDE61551-C572-A343-3985-7AB4C8D0995C}"/>
          </ac:spMkLst>
        </pc:spChg>
        <pc:spChg chg="mod">
          <ac:chgData name="Karolina Guillen" userId="c1c08796-a0be-47c6-af52-5d31fd96ec50" providerId="ADAL" clId="{88A9E7C3-61B7-4A62-8979-66F905514547}" dt="2024-11-05T23:18:47.780" v="3268" actId="20577"/>
          <ac:spMkLst>
            <pc:docMk/>
            <pc:sldMk cId="973972818" sldId="2146846041"/>
            <ac:spMk id="11" creationId="{8E750D6E-2681-2D9A-DC8B-A35A1E102D39}"/>
          </ac:spMkLst>
        </pc:spChg>
      </pc:sldChg>
      <pc:sldChg chg="addSp delSp modSp mod">
        <pc:chgData name="Karolina Guillen" userId="c1c08796-a0be-47c6-af52-5d31fd96ec50" providerId="ADAL" clId="{88A9E7C3-61B7-4A62-8979-66F905514547}" dt="2024-11-06T14:45:31.705" v="3271" actId="20577"/>
        <pc:sldMkLst>
          <pc:docMk/>
          <pc:sldMk cId="3133499737" sldId="2146846048"/>
        </pc:sldMkLst>
        <pc:spChg chg="del mod">
          <ac:chgData name="Karolina Guillen" userId="c1c08796-a0be-47c6-af52-5d31fd96ec50" providerId="ADAL" clId="{88A9E7C3-61B7-4A62-8979-66F905514547}" dt="2024-10-29T20:22:46.015" v="813" actId="478"/>
          <ac:spMkLst>
            <pc:docMk/>
            <pc:sldMk cId="3133499737" sldId="2146846048"/>
            <ac:spMk id="2" creationId="{9A00C507-2813-D86E-753B-1068C65938A8}"/>
          </ac:spMkLst>
        </pc:spChg>
        <pc:spChg chg="del">
          <ac:chgData name="Karolina Guillen" userId="c1c08796-a0be-47c6-af52-5d31fd96ec50" providerId="ADAL" clId="{88A9E7C3-61B7-4A62-8979-66F905514547}" dt="2024-10-28T15:11:48.530" v="57" actId="478"/>
          <ac:spMkLst>
            <pc:docMk/>
            <pc:sldMk cId="3133499737" sldId="2146846048"/>
            <ac:spMk id="3" creationId="{E19FA6C6-75F6-A5E7-87E4-79649A252B69}"/>
          </ac:spMkLst>
        </pc:spChg>
        <pc:spChg chg="mod">
          <ac:chgData name="Karolina Guillen" userId="c1c08796-a0be-47c6-af52-5d31fd96ec50" providerId="ADAL" clId="{88A9E7C3-61B7-4A62-8979-66F905514547}" dt="2024-11-05T21:22:50.417" v="3051" actId="20577"/>
          <ac:spMkLst>
            <pc:docMk/>
            <pc:sldMk cId="3133499737" sldId="2146846048"/>
            <ac:spMk id="4" creationId="{1BF894CE-5EB9-4BB3-F6C7-477E37F6A6AA}"/>
          </ac:spMkLst>
        </pc:spChg>
        <pc:spChg chg="add mod ord">
          <ac:chgData name="Karolina Guillen" userId="c1c08796-a0be-47c6-af52-5d31fd96ec50" providerId="ADAL" clId="{88A9E7C3-61B7-4A62-8979-66F905514547}" dt="2024-10-29T20:23:29.131" v="818" actId="167"/>
          <ac:spMkLst>
            <pc:docMk/>
            <pc:sldMk cId="3133499737" sldId="2146846048"/>
            <ac:spMk id="5" creationId="{F4D34B4F-FC5C-9188-84E0-CD3C1F76A8B9}"/>
          </ac:spMkLst>
        </pc:spChg>
        <pc:spChg chg="del mod">
          <ac:chgData name="Karolina Guillen" userId="c1c08796-a0be-47c6-af52-5d31fd96ec50" providerId="ADAL" clId="{88A9E7C3-61B7-4A62-8979-66F905514547}" dt="2024-10-29T20:23:32.454" v="819" actId="478"/>
          <ac:spMkLst>
            <pc:docMk/>
            <pc:sldMk cId="3133499737" sldId="2146846048"/>
            <ac:spMk id="6" creationId="{638DDD69-4826-5E0F-90CC-F27FEA51467A}"/>
          </ac:spMkLst>
        </pc:spChg>
        <pc:spChg chg="add mod">
          <ac:chgData name="Karolina Guillen" userId="c1c08796-a0be-47c6-af52-5d31fd96ec50" providerId="ADAL" clId="{88A9E7C3-61B7-4A62-8979-66F905514547}" dt="2024-10-29T20:27:58.288" v="1019" actId="20577"/>
          <ac:spMkLst>
            <pc:docMk/>
            <pc:sldMk cId="3133499737" sldId="2146846048"/>
            <ac:spMk id="7" creationId="{7F260208-3678-B788-580C-7CF6B38BAA7B}"/>
          </ac:spMkLst>
        </pc:spChg>
        <pc:spChg chg="del">
          <ac:chgData name="Karolina Guillen" userId="c1c08796-a0be-47c6-af52-5d31fd96ec50" providerId="ADAL" clId="{88A9E7C3-61B7-4A62-8979-66F905514547}" dt="2024-11-05T21:22:44.362" v="3043" actId="478"/>
          <ac:spMkLst>
            <pc:docMk/>
            <pc:sldMk cId="3133499737" sldId="2146846048"/>
            <ac:spMk id="7" creationId="{F412B40D-386B-CB2E-045E-2DA1A61E858A}"/>
          </ac:spMkLst>
        </pc:spChg>
        <pc:spChg chg="mod">
          <ac:chgData name="Karolina Guillen" userId="c1c08796-a0be-47c6-af52-5d31fd96ec50" providerId="ADAL" clId="{88A9E7C3-61B7-4A62-8979-66F905514547}" dt="2024-10-29T20:24:27.264" v="847" actId="1035"/>
          <ac:spMkLst>
            <pc:docMk/>
            <pc:sldMk cId="3133499737" sldId="2146846048"/>
            <ac:spMk id="11" creationId="{EB730851-8501-4625-FA58-CC633FEA0331}"/>
          </ac:spMkLst>
        </pc:spChg>
        <pc:spChg chg="mod">
          <ac:chgData name="Karolina Guillen" userId="c1c08796-a0be-47c6-af52-5d31fd96ec50" providerId="ADAL" clId="{88A9E7C3-61B7-4A62-8979-66F905514547}" dt="2024-10-29T20:25:08.281" v="918" actId="1038"/>
          <ac:spMkLst>
            <pc:docMk/>
            <pc:sldMk cId="3133499737" sldId="2146846048"/>
            <ac:spMk id="12" creationId="{C119A7D2-5F7D-9D65-99BA-E49D2C2A67C6}"/>
          </ac:spMkLst>
        </pc:spChg>
        <pc:spChg chg="del">
          <ac:chgData name="Karolina Guillen" userId="c1c08796-a0be-47c6-af52-5d31fd96ec50" providerId="ADAL" clId="{88A9E7C3-61B7-4A62-8979-66F905514547}" dt="2024-10-28T15:11:36.680" v="54" actId="478"/>
          <ac:spMkLst>
            <pc:docMk/>
            <pc:sldMk cId="3133499737" sldId="2146846048"/>
            <ac:spMk id="20" creationId="{854DD581-BC53-EA7E-630A-85AB32AFAB5C}"/>
          </ac:spMkLst>
        </pc:spChg>
        <pc:spChg chg="mod">
          <ac:chgData name="Karolina Guillen" userId="c1c08796-a0be-47c6-af52-5d31fd96ec50" providerId="ADAL" clId="{88A9E7C3-61B7-4A62-8979-66F905514547}" dt="2024-11-06T14:45:31.705" v="3271" actId="20577"/>
          <ac:spMkLst>
            <pc:docMk/>
            <pc:sldMk cId="3133499737" sldId="2146846048"/>
            <ac:spMk id="31" creationId="{ECC6A240-FB5D-4343-3BBC-1C4CE43BB954}"/>
          </ac:spMkLst>
        </pc:spChg>
        <pc:spChg chg="mod">
          <ac:chgData name="Karolina Guillen" userId="c1c08796-a0be-47c6-af52-5d31fd96ec50" providerId="ADAL" clId="{88A9E7C3-61B7-4A62-8979-66F905514547}" dt="2024-10-29T20:23:58.738" v="825" actId="207"/>
          <ac:spMkLst>
            <pc:docMk/>
            <pc:sldMk cId="3133499737" sldId="2146846048"/>
            <ac:spMk id="34" creationId="{397F8115-3C43-5A2B-C88E-1953D955DE71}"/>
          </ac:spMkLst>
        </pc:spChg>
        <pc:picChg chg="add mod">
          <ac:chgData name="Karolina Guillen" userId="c1c08796-a0be-47c6-af52-5d31fd96ec50" providerId="ADAL" clId="{88A9E7C3-61B7-4A62-8979-66F905514547}" dt="2024-10-29T20:28:30.014" v="1033" actId="1035"/>
          <ac:picMkLst>
            <pc:docMk/>
            <pc:sldMk cId="3133499737" sldId="2146846048"/>
            <ac:picMk id="3" creationId="{061EDEBD-E3F6-4EEF-3486-E8CCAC811783}"/>
          </ac:picMkLst>
        </pc:picChg>
        <pc:picChg chg="del">
          <ac:chgData name="Karolina Guillen" userId="c1c08796-a0be-47c6-af52-5d31fd96ec50" providerId="ADAL" clId="{88A9E7C3-61B7-4A62-8979-66F905514547}" dt="2024-10-28T15:11:40.732" v="55" actId="478"/>
          <ac:picMkLst>
            <pc:docMk/>
            <pc:sldMk cId="3133499737" sldId="2146846048"/>
            <ac:picMk id="5" creationId="{12359508-99CD-4898-2ADE-58C93659EA42}"/>
          </ac:picMkLst>
        </pc:picChg>
        <pc:picChg chg="del">
          <ac:chgData name="Karolina Guillen" userId="c1c08796-a0be-47c6-af52-5d31fd96ec50" providerId="ADAL" clId="{88A9E7C3-61B7-4A62-8979-66F905514547}" dt="2024-10-28T15:11:45.897" v="56" actId="478"/>
          <ac:picMkLst>
            <pc:docMk/>
            <pc:sldMk cId="3133499737" sldId="2146846048"/>
            <ac:picMk id="8" creationId="{0D5F4C51-3D65-67B5-DBF8-67F57EC95D23}"/>
          </ac:picMkLst>
        </pc:picChg>
        <pc:picChg chg="add del mod ord">
          <ac:chgData name="Karolina Guillen" userId="c1c08796-a0be-47c6-af52-5d31fd96ec50" providerId="ADAL" clId="{88A9E7C3-61B7-4A62-8979-66F905514547}" dt="2024-10-29T20:26:19.792" v="929" actId="21"/>
          <ac:picMkLst>
            <pc:docMk/>
            <pc:sldMk cId="3133499737" sldId="2146846048"/>
            <ac:picMk id="9" creationId="{FE3B0432-7A14-8E05-E81E-D7B1C7997FC8}"/>
          </ac:picMkLst>
        </pc:picChg>
      </pc:sldChg>
      <pc:sldChg chg="delSp modSp mod">
        <pc:chgData name="Karolina Guillen" userId="c1c08796-a0be-47c6-af52-5d31fd96ec50" providerId="ADAL" clId="{88A9E7C3-61B7-4A62-8979-66F905514547}" dt="2024-11-05T22:18:43.023" v="3169" actId="20577"/>
        <pc:sldMkLst>
          <pc:docMk/>
          <pc:sldMk cId="3446190731" sldId="2146846052"/>
        </pc:sldMkLst>
        <pc:spChg chg="mod">
          <ac:chgData name="Karolina Guillen" userId="c1c08796-a0be-47c6-af52-5d31fd96ec50" providerId="ADAL" clId="{88A9E7C3-61B7-4A62-8979-66F905514547}" dt="2024-11-05T22:18:43.023" v="3169" actId="20577"/>
          <ac:spMkLst>
            <pc:docMk/>
            <pc:sldMk cId="3446190731" sldId="2146846052"/>
            <ac:spMk id="13" creationId="{0FE77CD0-D035-A609-7F7F-2AE0EDEFA99C}"/>
          </ac:spMkLst>
        </pc:spChg>
        <pc:spChg chg="del">
          <ac:chgData name="Karolina Guillen" userId="c1c08796-a0be-47c6-af52-5d31fd96ec50" providerId="ADAL" clId="{88A9E7C3-61B7-4A62-8979-66F905514547}" dt="2024-11-05T22:09:03.506" v="3167" actId="478"/>
          <ac:spMkLst>
            <pc:docMk/>
            <pc:sldMk cId="3446190731" sldId="2146846052"/>
            <ac:spMk id="57" creationId="{6C9BDDE3-8AA0-C3D9-457A-9AF030E3C59F}"/>
          </ac:spMkLst>
        </pc:spChg>
        <pc:graphicFrameChg chg="modGraphic">
          <ac:chgData name="Karolina Guillen" userId="c1c08796-a0be-47c6-af52-5d31fd96ec50" providerId="ADAL" clId="{88A9E7C3-61B7-4A62-8979-66F905514547}" dt="2024-11-05T22:08:46.710" v="3164" actId="207"/>
          <ac:graphicFrameMkLst>
            <pc:docMk/>
            <pc:sldMk cId="3446190731" sldId="2146846052"/>
            <ac:graphicFrameMk id="20" creationId="{D21122F2-4413-41B6-BFE6-6F5E969E8E88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8:53.245" v="3165" actId="207"/>
          <ac:graphicFrameMkLst>
            <pc:docMk/>
            <pc:sldMk cId="3446190731" sldId="2146846052"/>
            <ac:graphicFrameMk id="26" creationId="{B5AFFEB2-EF4B-4E6C-9961-DC1F00D1872D}"/>
          </ac:graphicFrameMkLst>
        </pc:graphicFrameChg>
        <pc:graphicFrameChg chg="modGraphic">
          <ac:chgData name="Karolina Guillen" userId="c1c08796-a0be-47c6-af52-5d31fd96ec50" providerId="ADAL" clId="{88A9E7C3-61B7-4A62-8979-66F905514547}" dt="2024-11-05T22:09:00.085" v="3166" actId="207"/>
          <ac:graphicFrameMkLst>
            <pc:docMk/>
            <pc:sldMk cId="3446190731" sldId="2146846052"/>
            <ac:graphicFrameMk id="27" creationId="{BA2F05F1-CB74-47C3-AF1B-73F9F1812D02}"/>
          </ac:graphicFrameMkLst>
        </pc:graphicFrameChg>
      </pc:sldChg>
      <pc:sldChg chg="addSp delSp modSp mod">
        <pc:chgData name="Karolina Guillen" userId="c1c08796-a0be-47c6-af52-5d31fd96ec50" providerId="ADAL" clId="{88A9E7C3-61B7-4A62-8979-66F905514547}" dt="2024-11-05T21:58:38.889" v="3147" actId="478"/>
        <pc:sldMkLst>
          <pc:docMk/>
          <pc:sldMk cId="978334463" sldId="2146846054"/>
        </pc:sldMkLst>
        <pc:spChg chg="del">
          <ac:chgData name="Karolina Guillen" userId="c1c08796-a0be-47c6-af52-5d31fd96ec50" providerId="ADAL" clId="{88A9E7C3-61B7-4A62-8979-66F905514547}" dt="2024-10-29T21:39:39.522" v="2292" actId="478"/>
          <ac:spMkLst>
            <pc:docMk/>
            <pc:sldMk cId="978334463" sldId="2146846054"/>
            <ac:spMk id="2" creationId="{7A8E26C7-00F1-635D-5198-06B0F6458CC3}"/>
          </ac:spMkLst>
        </pc:spChg>
        <pc:spChg chg="del">
          <ac:chgData name="Karolina Guillen" userId="c1c08796-a0be-47c6-af52-5d31fd96ec50" providerId="ADAL" clId="{88A9E7C3-61B7-4A62-8979-66F905514547}" dt="2024-11-05T21:58:38.889" v="3147" actId="478"/>
          <ac:spMkLst>
            <pc:docMk/>
            <pc:sldMk cId="978334463" sldId="2146846054"/>
            <ac:spMk id="4" creationId="{6CD1DAB0-E1E4-8B14-9B52-C078C3068CE8}"/>
          </ac:spMkLst>
        </pc:spChg>
        <pc:spChg chg="add mod">
          <ac:chgData name="Karolina Guillen" userId="c1c08796-a0be-47c6-af52-5d31fd96ec50" providerId="ADAL" clId="{88A9E7C3-61B7-4A62-8979-66F905514547}" dt="2024-10-28T15:25:03.292" v="199" actId="1036"/>
          <ac:spMkLst>
            <pc:docMk/>
            <pc:sldMk cId="978334463" sldId="2146846054"/>
            <ac:spMk id="5" creationId="{F7A8B2DB-4EED-25BA-FD8D-B33C188B710C}"/>
          </ac:spMkLst>
        </pc:spChg>
        <pc:spChg chg="del">
          <ac:chgData name="Karolina Guillen" userId="c1c08796-a0be-47c6-af52-5d31fd96ec50" providerId="ADAL" clId="{88A9E7C3-61B7-4A62-8979-66F905514547}" dt="2024-10-28T15:24:56.752" v="193" actId="478"/>
          <ac:spMkLst>
            <pc:docMk/>
            <pc:sldMk cId="978334463" sldId="2146846054"/>
            <ac:spMk id="10" creationId="{96D72E0B-2CAA-59C8-C47A-4B251709B0B9}"/>
          </ac:spMkLst>
        </pc:spChg>
        <pc:spChg chg="mod">
          <ac:chgData name="Karolina Guillen" userId="c1c08796-a0be-47c6-af52-5d31fd96ec50" providerId="ADAL" clId="{88A9E7C3-61B7-4A62-8979-66F905514547}" dt="2024-10-29T21:39:43.347" v="2294" actId="20577"/>
          <ac:spMkLst>
            <pc:docMk/>
            <pc:sldMk cId="978334463" sldId="2146846054"/>
            <ac:spMk id="11" creationId="{BEA36052-F2AD-CD8A-4ABB-55EF73D61DAC}"/>
          </ac:spMkLst>
        </pc:spChg>
        <pc:spChg chg="mod">
          <ac:chgData name="Karolina Guillen" userId="c1c08796-a0be-47c6-af52-5d31fd96ec50" providerId="ADAL" clId="{88A9E7C3-61B7-4A62-8979-66F905514547}" dt="2024-11-05T21:58:07.921" v="3143" actId="20577"/>
          <ac:spMkLst>
            <pc:docMk/>
            <pc:sldMk cId="978334463" sldId="2146846054"/>
            <ac:spMk id="25" creationId="{845FEED4-6A19-2253-C166-886C3BD75C9E}"/>
          </ac:spMkLst>
        </pc:spChg>
        <pc:graphicFrameChg chg="add del">
          <ac:chgData name="Karolina Guillen" userId="c1c08796-a0be-47c6-af52-5d31fd96ec50" providerId="ADAL" clId="{88A9E7C3-61B7-4A62-8979-66F905514547}" dt="2024-10-29T21:40:25.272" v="2304" actId="478"/>
          <ac:graphicFrameMkLst>
            <pc:docMk/>
            <pc:sldMk cId="978334463" sldId="2146846054"/>
            <ac:graphicFrameMk id="21" creationId="{B196851F-FA1C-28D0-8391-40B4395F677F}"/>
          </ac:graphicFrameMkLst>
        </pc:graphicFrameChg>
        <pc:picChg chg="del">
          <ac:chgData name="Karolina Guillen" userId="c1c08796-a0be-47c6-af52-5d31fd96ec50" providerId="ADAL" clId="{88A9E7C3-61B7-4A62-8979-66F905514547}" dt="2024-10-29T21:40:40.091" v="2305" actId="478"/>
          <ac:picMkLst>
            <pc:docMk/>
            <pc:sldMk cId="978334463" sldId="2146846054"/>
            <ac:picMk id="13" creationId="{63A4B31F-F603-0687-8236-CE7DA588EEBF}"/>
          </ac:picMkLst>
        </pc:picChg>
        <pc:picChg chg="add mod ord modCrop">
          <ac:chgData name="Karolina Guillen" userId="c1c08796-a0be-47c6-af52-5d31fd96ec50" providerId="ADAL" clId="{88A9E7C3-61B7-4A62-8979-66F905514547}" dt="2024-10-29T21:56:04.654" v="2381" actId="167"/>
          <ac:picMkLst>
            <pc:docMk/>
            <pc:sldMk cId="978334463" sldId="2146846054"/>
            <ac:picMk id="15" creationId="{2BF4EFE5-2FD3-4E4D-3C89-9A4584A110DE}"/>
          </ac:picMkLst>
        </pc:picChg>
      </pc:sldChg>
      <pc:sldChg chg="delSp modSp mod">
        <pc:chgData name="Karolina Guillen" userId="c1c08796-a0be-47c6-af52-5d31fd96ec50" providerId="ADAL" clId="{88A9E7C3-61B7-4A62-8979-66F905514547}" dt="2024-11-06T14:36:11.692" v="3269" actId="207"/>
        <pc:sldMkLst>
          <pc:docMk/>
          <pc:sldMk cId="188383507" sldId="2146846055"/>
        </pc:sldMkLst>
        <pc:spChg chg="mod">
          <ac:chgData name="Karolina Guillen" userId="c1c08796-a0be-47c6-af52-5d31fd96ec50" providerId="ADAL" clId="{88A9E7C3-61B7-4A62-8979-66F905514547}" dt="2024-11-05T23:16:10.595" v="3195" actId="14100"/>
          <ac:spMkLst>
            <pc:docMk/>
            <pc:sldMk cId="188383507" sldId="2146846055"/>
            <ac:spMk id="3" creationId="{622A2013-09D5-22BE-0227-864F3B519CC3}"/>
          </ac:spMkLst>
        </pc:spChg>
        <pc:spChg chg="mod">
          <ac:chgData name="Karolina Guillen" userId="c1c08796-a0be-47c6-af52-5d31fd96ec50" providerId="ADAL" clId="{88A9E7C3-61B7-4A62-8979-66F905514547}" dt="2024-11-06T14:36:11.692" v="3269" actId="207"/>
          <ac:spMkLst>
            <pc:docMk/>
            <pc:sldMk cId="188383507" sldId="2146846055"/>
            <ac:spMk id="4" creationId="{266BE989-FC87-6742-2706-6F3C1333D0C1}"/>
          </ac:spMkLst>
        </pc:spChg>
        <pc:picChg chg="del">
          <ac:chgData name="Karolina Guillen" userId="c1c08796-a0be-47c6-af52-5d31fd96ec50" providerId="ADAL" clId="{88A9E7C3-61B7-4A62-8979-66F905514547}" dt="2024-11-05T23:16:04.239" v="3194" actId="478"/>
          <ac:picMkLst>
            <pc:docMk/>
            <pc:sldMk cId="188383507" sldId="2146846055"/>
            <ac:picMk id="8" creationId="{69E3ED66-7D56-46D2-B2A0-139022AADE0F}"/>
          </ac:picMkLst>
        </pc:picChg>
      </pc:sldChg>
      <pc:sldChg chg="addSp delSp modSp mod">
        <pc:chgData name="Karolina Guillen" userId="c1c08796-a0be-47c6-af52-5d31fd96ec50" providerId="ADAL" clId="{88A9E7C3-61B7-4A62-8979-66F905514547}" dt="2024-10-28T15:11:15.465" v="53" actId="108"/>
        <pc:sldMkLst>
          <pc:docMk/>
          <pc:sldMk cId="2506937512" sldId="2146846057"/>
        </pc:sldMkLst>
        <pc:spChg chg="mod">
          <ac:chgData name="Karolina Guillen" userId="c1c08796-a0be-47c6-af52-5d31fd96ec50" providerId="ADAL" clId="{88A9E7C3-61B7-4A62-8979-66F905514547}" dt="2024-10-28T15:10:46.460" v="48" actId="108"/>
          <ac:spMkLst>
            <pc:docMk/>
            <pc:sldMk cId="2506937512" sldId="2146846057"/>
            <ac:spMk id="10" creationId="{98AA1FFD-0CBA-D4C3-4674-A59DA4BBB39C}"/>
          </ac:spMkLst>
        </pc:spChg>
        <pc:spChg chg="mod">
          <ac:chgData name="Karolina Guillen" userId="c1c08796-a0be-47c6-af52-5d31fd96ec50" providerId="ADAL" clId="{88A9E7C3-61B7-4A62-8979-66F905514547}" dt="2024-10-28T15:10:36.060" v="46" actId="108"/>
          <ac:spMkLst>
            <pc:docMk/>
            <pc:sldMk cId="2506937512" sldId="2146846057"/>
            <ac:spMk id="13" creationId="{0679B3D0-0B89-63B9-E9F2-1015CA4AE8C0}"/>
          </ac:spMkLst>
        </pc:spChg>
        <pc:spChg chg="mod">
          <ac:chgData name="Karolina Guillen" userId="c1c08796-a0be-47c6-af52-5d31fd96ec50" providerId="ADAL" clId="{88A9E7C3-61B7-4A62-8979-66F905514547}" dt="2024-10-28T15:10:37.545" v="47" actId="108"/>
          <ac:spMkLst>
            <pc:docMk/>
            <pc:sldMk cId="2506937512" sldId="2146846057"/>
            <ac:spMk id="16" creationId="{E443CC58-B796-FDFD-7B3A-2EE43BC70588}"/>
          </ac:spMkLst>
        </pc:spChg>
        <pc:spChg chg="mod">
          <ac:chgData name="Karolina Guillen" userId="c1c08796-a0be-47c6-af52-5d31fd96ec50" providerId="ADAL" clId="{88A9E7C3-61B7-4A62-8979-66F905514547}" dt="2024-10-28T15:08:42.870" v="9" actId="20577"/>
          <ac:spMkLst>
            <pc:docMk/>
            <pc:sldMk cId="2506937512" sldId="2146846057"/>
            <ac:spMk id="23" creationId="{A074AFFC-29AB-E364-1271-F7A43266DD96}"/>
          </ac:spMkLst>
        </pc:spChg>
        <pc:spChg chg="mod">
          <ac:chgData name="Karolina Guillen" userId="c1c08796-a0be-47c6-af52-5d31fd96ec50" providerId="ADAL" clId="{88A9E7C3-61B7-4A62-8979-66F905514547}" dt="2024-10-28T15:08:47.976" v="11" actId="20577"/>
          <ac:spMkLst>
            <pc:docMk/>
            <pc:sldMk cId="2506937512" sldId="2146846057"/>
            <ac:spMk id="24" creationId="{9F86E003-D3C7-9E77-1F00-5B7F751A0D8F}"/>
          </ac:spMkLst>
        </pc:spChg>
        <pc:spChg chg="mod">
          <ac:chgData name="Karolina Guillen" userId="c1c08796-a0be-47c6-af52-5d31fd96ec50" providerId="ADAL" clId="{88A9E7C3-61B7-4A62-8979-66F905514547}" dt="2024-10-28T15:11:02.302" v="49" actId="108"/>
          <ac:spMkLst>
            <pc:docMk/>
            <pc:sldMk cId="2506937512" sldId="2146846057"/>
            <ac:spMk id="25" creationId="{2EAD5024-4A5D-7F4C-64B5-7342944B2CA8}"/>
          </ac:spMkLst>
        </pc:spChg>
        <pc:spChg chg="mod">
          <ac:chgData name="Karolina Guillen" userId="c1c08796-a0be-47c6-af52-5d31fd96ec50" providerId="ADAL" clId="{88A9E7C3-61B7-4A62-8979-66F905514547}" dt="2024-10-28T15:11:03.139" v="50" actId="108"/>
          <ac:spMkLst>
            <pc:docMk/>
            <pc:sldMk cId="2506937512" sldId="2146846057"/>
            <ac:spMk id="26" creationId="{7FABDB82-1D67-E39D-F688-23D902B1DF21}"/>
          </ac:spMkLst>
        </pc:spChg>
        <pc:spChg chg="add del mod">
          <ac:chgData name="Karolina Guillen" userId="c1c08796-a0be-47c6-af52-5d31fd96ec50" providerId="ADAL" clId="{88A9E7C3-61B7-4A62-8979-66F905514547}" dt="2024-10-28T15:11:13.126" v="52" actId="108"/>
          <ac:spMkLst>
            <pc:docMk/>
            <pc:sldMk cId="2506937512" sldId="2146846057"/>
            <ac:spMk id="27" creationId="{6DBC1986-65C0-F18C-7577-7DC2A03181FA}"/>
          </ac:spMkLst>
        </pc:spChg>
        <pc:spChg chg="mod">
          <ac:chgData name="Karolina Guillen" userId="c1c08796-a0be-47c6-af52-5d31fd96ec50" providerId="ADAL" clId="{88A9E7C3-61B7-4A62-8979-66F905514547}" dt="2024-10-28T15:11:05.590" v="51" actId="108"/>
          <ac:spMkLst>
            <pc:docMk/>
            <pc:sldMk cId="2506937512" sldId="2146846057"/>
            <ac:spMk id="28" creationId="{7E03E54F-5A5D-7108-5367-95E229CA63D2}"/>
          </ac:spMkLst>
        </pc:spChg>
        <pc:spChg chg="mod">
          <ac:chgData name="Karolina Guillen" userId="c1c08796-a0be-47c6-af52-5d31fd96ec50" providerId="ADAL" clId="{88A9E7C3-61B7-4A62-8979-66F905514547}" dt="2024-10-28T15:11:15.465" v="53" actId="108"/>
          <ac:spMkLst>
            <pc:docMk/>
            <pc:sldMk cId="2506937512" sldId="2146846057"/>
            <ac:spMk id="30" creationId="{C7F0F298-147B-6165-4E94-185B7ACF9AFD}"/>
          </ac:spMkLst>
        </pc:spChg>
      </pc:sldChg>
      <pc:sldChg chg="del">
        <pc:chgData name="Karolina Guillen" userId="c1c08796-a0be-47c6-af52-5d31fd96ec50" providerId="ADAL" clId="{88A9E7C3-61B7-4A62-8979-66F905514547}" dt="2024-10-29T20:28:37.874" v="1034" actId="47"/>
        <pc:sldMkLst>
          <pc:docMk/>
          <pc:sldMk cId="3687745967" sldId="2146846058"/>
        </pc:sldMkLst>
      </pc:sldChg>
      <pc:sldChg chg="addSp delSp modSp add mod">
        <pc:chgData name="Karolina Guillen" userId="c1c08796-a0be-47c6-af52-5d31fd96ec50" providerId="ADAL" clId="{88A9E7C3-61B7-4A62-8979-66F905514547}" dt="2024-10-29T21:53:39.248" v="2373" actId="20577"/>
        <pc:sldMkLst>
          <pc:docMk/>
          <pc:sldMk cId="818866977" sldId="2146846059"/>
        </pc:sldMkLst>
        <pc:spChg chg="add mod">
          <ac:chgData name="Karolina Guillen" userId="c1c08796-a0be-47c6-af52-5d31fd96ec50" providerId="ADAL" clId="{88A9E7C3-61B7-4A62-8979-66F905514547}" dt="2024-10-29T21:53:19.118" v="2366" actId="12788"/>
          <ac:spMkLst>
            <pc:docMk/>
            <pc:sldMk cId="818866977" sldId="2146846059"/>
            <ac:spMk id="4" creationId="{9B5EFB3B-9899-6DFF-5D58-C308307DE2AE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5" creationId="{97304166-68A0-CAA3-B1D5-D23FC607AB16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6" creationId="{130171DF-31F5-1F90-623C-B470B27F7022}"/>
          </ac:spMkLst>
        </pc:spChg>
        <pc:spChg chg="mod">
          <ac:chgData name="Karolina Guillen" userId="c1c08796-a0be-47c6-af52-5d31fd96ec50" providerId="ADAL" clId="{88A9E7C3-61B7-4A62-8979-66F905514547}" dt="2024-10-29T21:53:39.248" v="2373" actId="20577"/>
          <ac:spMkLst>
            <pc:docMk/>
            <pc:sldMk cId="818866977" sldId="2146846059"/>
            <ac:spMk id="7" creationId="{0ECB986A-3724-0516-2D65-4704D95DEF04}"/>
          </ac:spMkLst>
        </pc:spChg>
        <pc:spChg chg="mod">
          <ac:chgData name="Karolina Guillen" userId="c1c08796-a0be-47c6-af52-5d31fd96ec50" providerId="ADAL" clId="{88A9E7C3-61B7-4A62-8979-66F905514547}" dt="2024-10-29T21:52:05.370" v="2321" actId="14100"/>
          <ac:spMkLst>
            <pc:docMk/>
            <pc:sldMk cId="818866977" sldId="2146846059"/>
            <ac:spMk id="8" creationId="{2056BA9D-4C23-F9E8-E407-06DDB23BD5A2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9" creationId="{508E31BE-56E8-A76A-1957-1FEE655988C1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0" creationId="{1119B8C6-85F6-7676-9AD2-ACA58B7EA17D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3" creationId="{FD85F1B1-DEE1-63B6-CEA7-3AE250945124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5" creationId="{E4C107A1-93A8-6073-05AE-774C27D8E85A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6" creationId="{2657EE28-6943-A8CA-F982-6EC4B2BAF529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7" creationId="{3A35BC35-E14D-5FDA-17DE-2C31182D37A9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8" creationId="{16475938-6827-9F27-FED6-288F62C0EA93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19" creationId="{3288C4A1-CB69-7B8F-EB2A-60C0CB6E8B60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1" creationId="{C7ED57D9-3CBE-9BFD-B36E-45F16DCAF6C5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3" creationId="{CC8A2539-31CB-FFF4-D35C-D8E3093D8F51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4" creationId="{09A1C60F-C077-5C86-76CC-9C89CA4CBC18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5" creationId="{ABAFEAE8-2CEB-F2DD-A958-009CFA1B01EC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6" creationId="{60BE20F8-D54B-0632-FD63-D73E18DCC9C3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7" creationId="{C4157A97-499D-F314-8465-838ED80AF3D6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8" creationId="{C0CF8DEB-9902-8A57-AEFE-DDD9478A1B20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29" creationId="{BBFADE09-B7C5-79A0-73D4-7A3A326F9810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30" creationId="{AAD16179-976C-F764-28CE-DEE466E1F11F}"/>
          </ac:spMkLst>
        </pc:spChg>
        <pc:spChg chg="add mod">
          <ac:chgData name="Karolina Guillen" userId="c1c08796-a0be-47c6-af52-5d31fd96ec50" providerId="ADAL" clId="{88A9E7C3-61B7-4A62-8979-66F905514547}" dt="2024-10-29T21:53:19.118" v="2366" actId="12788"/>
          <ac:spMkLst>
            <pc:docMk/>
            <pc:sldMk cId="818866977" sldId="2146846059"/>
            <ac:spMk id="31" creationId="{88ED8D96-FE95-1A1F-6E26-186F3C3BEDE0}"/>
          </ac:spMkLst>
        </pc:spChg>
        <pc:spChg chg="add mod">
          <ac:chgData name="Karolina Guillen" userId="c1c08796-a0be-47c6-af52-5d31fd96ec50" providerId="ADAL" clId="{88A9E7C3-61B7-4A62-8979-66F905514547}" dt="2024-10-29T21:53:01.423" v="2362" actId="1037"/>
          <ac:spMkLst>
            <pc:docMk/>
            <pc:sldMk cId="818866977" sldId="2146846059"/>
            <ac:spMk id="32" creationId="{36E815A0-14B7-1075-1327-DE0B68913DA0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33" creationId="{D22D70F1-4932-FD44-6FCD-C6D262739E9E}"/>
          </ac:spMkLst>
        </pc:spChg>
        <pc:spChg chg="mod">
          <ac:chgData name="Karolina Guillen" userId="c1c08796-a0be-47c6-af52-5d31fd96ec50" providerId="ADAL" clId="{88A9E7C3-61B7-4A62-8979-66F905514547}" dt="2024-10-29T20:26:03.089" v="927" actId="20577"/>
          <ac:spMkLst>
            <pc:docMk/>
            <pc:sldMk cId="818866977" sldId="2146846059"/>
            <ac:spMk id="34" creationId="{F3B8DF31-6B8C-D04A-16DB-33AFCFE10C29}"/>
          </ac:spMkLst>
        </pc:spChg>
        <pc:spChg chg="del">
          <ac:chgData name="Karolina Guillen" userId="c1c08796-a0be-47c6-af52-5d31fd96ec50" providerId="ADAL" clId="{88A9E7C3-61B7-4A62-8979-66F905514547}" dt="2024-10-29T20:25:56.212" v="925" actId="478"/>
          <ac:spMkLst>
            <pc:docMk/>
            <pc:sldMk cId="818866977" sldId="2146846059"/>
            <ac:spMk id="40" creationId="{B438E0AD-27B5-0730-DFA0-DAFC932DFCD3}"/>
          </ac:spMkLst>
        </pc:spChg>
        <pc:spChg chg="add mod">
          <ac:chgData name="Karolina Guillen" userId="c1c08796-a0be-47c6-af52-5d31fd96ec50" providerId="ADAL" clId="{88A9E7C3-61B7-4A62-8979-66F905514547}" dt="2024-10-29T20:27:51.270" v="1016" actId="20577"/>
          <ac:spMkLst>
            <pc:docMk/>
            <pc:sldMk cId="818866977" sldId="2146846059"/>
            <ac:spMk id="42" creationId="{4EC215CE-BBD7-719A-A282-95A95EE4AFFC}"/>
          </ac:spMkLst>
        </pc:spChg>
        <pc:grpChg chg="del">
          <ac:chgData name="Karolina Guillen" userId="c1c08796-a0be-47c6-af52-5d31fd96ec50" providerId="ADAL" clId="{88A9E7C3-61B7-4A62-8979-66F905514547}" dt="2024-10-29T20:25:56.212" v="925" actId="478"/>
          <ac:grpSpMkLst>
            <pc:docMk/>
            <pc:sldMk cId="818866977" sldId="2146846059"/>
            <ac:grpSpMk id="41" creationId="{EC830227-E4BD-A970-C8A6-C04D00BCB62D}"/>
          </ac:grpSpMkLst>
        </pc:grpChg>
        <pc:graphicFrameChg chg="del">
          <ac:chgData name="Karolina Guillen" userId="c1c08796-a0be-47c6-af52-5d31fd96ec50" providerId="ADAL" clId="{88A9E7C3-61B7-4A62-8979-66F905514547}" dt="2024-10-29T20:25:56.212" v="925" actId="478"/>
          <ac:graphicFrameMkLst>
            <pc:docMk/>
            <pc:sldMk cId="818866977" sldId="2146846059"/>
            <ac:graphicFrameMk id="2" creationId="{D0B1BD9E-5445-181B-6E3F-D46AF7DCD307}"/>
          </ac:graphicFrameMkLst>
        </pc:graphicFrameChg>
        <pc:graphicFrameChg chg="del">
          <ac:chgData name="Karolina Guillen" userId="c1c08796-a0be-47c6-af52-5d31fd96ec50" providerId="ADAL" clId="{88A9E7C3-61B7-4A62-8979-66F905514547}" dt="2024-10-29T20:25:56.212" v="925" actId="478"/>
          <ac:graphicFrameMkLst>
            <pc:docMk/>
            <pc:sldMk cId="818866977" sldId="2146846059"/>
            <ac:graphicFrameMk id="20" creationId="{13B8D07D-B237-9B0D-A8AB-63DEAD0FF93E}"/>
          </ac:graphicFrameMkLst>
        </pc:graphicFrameChg>
        <pc:picChg chg="add mod ord modCrop">
          <ac:chgData name="Karolina Guillen" userId="c1c08796-a0be-47c6-af52-5d31fd96ec50" providerId="ADAL" clId="{88A9E7C3-61B7-4A62-8979-66F905514547}" dt="2024-10-29T21:52:31.673" v="2324" actId="14100"/>
          <ac:picMkLst>
            <pc:docMk/>
            <pc:sldMk cId="818866977" sldId="2146846059"/>
            <ac:picMk id="3" creationId="{FE3B0432-7A14-8E05-E81E-D7B1C7997FC8}"/>
          </ac:picMkLst>
        </pc:picChg>
        <pc:picChg chg="add mod">
          <ac:chgData name="Karolina Guillen" userId="c1c08796-a0be-47c6-af52-5d31fd96ec50" providerId="ADAL" clId="{88A9E7C3-61B7-4A62-8979-66F905514547}" dt="2024-10-29T21:53:19.118" v="2366" actId="12788"/>
          <ac:picMkLst>
            <pc:docMk/>
            <pc:sldMk cId="818866977" sldId="2146846059"/>
            <ac:picMk id="39" creationId="{7AE29005-F9F4-409B-89DF-5B7B10F2D1BA}"/>
          </ac:picMkLst>
        </pc:picChg>
      </pc:sldChg>
      <pc:sldChg chg="modSp mod">
        <pc:chgData name="Karolina Guillen" userId="c1c08796-a0be-47c6-af52-5d31fd96ec50" providerId="ADAL" clId="{88A9E7C3-61B7-4A62-8979-66F905514547}" dt="2024-11-05T23:17:55.179" v="3241" actId="20577"/>
        <pc:sldMkLst>
          <pc:docMk/>
          <pc:sldMk cId="1013335479" sldId="2146846060"/>
        </pc:sldMkLst>
        <pc:spChg chg="mod">
          <ac:chgData name="Karolina Guillen" userId="c1c08796-a0be-47c6-af52-5d31fd96ec50" providerId="ADAL" clId="{88A9E7C3-61B7-4A62-8979-66F905514547}" dt="2024-11-05T23:17:55.179" v="3241" actId="20577"/>
          <ac:spMkLst>
            <pc:docMk/>
            <pc:sldMk cId="1013335479" sldId="2146846060"/>
            <ac:spMk id="27" creationId="{A16F7CB6-FEFE-CE20-A51B-BCD095F004A3}"/>
          </ac:spMkLst>
        </pc:spChg>
      </pc:sldChg>
      <pc:sldChg chg="del">
        <pc:chgData name="Karolina Guillen" userId="c1c08796-a0be-47c6-af52-5d31fd96ec50" providerId="ADAL" clId="{88A9E7C3-61B7-4A62-8979-66F905514547}" dt="2024-10-30T15:10:08.345" v="2394" actId="47"/>
        <pc:sldMkLst>
          <pc:docMk/>
          <pc:sldMk cId="3121181079" sldId="2146846062"/>
        </pc:sldMkLst>
      </pc:sldChg>
      <pc:sldChg chg="addSp delSp modSp mod">
        <pc:chgData name="Karolina Guillen" userId="c1c08796-a0be-47c6-af52-5d31fd96ec50" providerId="ADAL" clId="{88A9E7C3-61B7-4A62-8979-66F905514547}" dt="2024-11-01T14:16:37.262" v="2437" actId="20577"/>
        <pc:sldMkLst>
          <pc:docMk/>
          <pc:sldMk cId="4258857346" sldId="2146846063"/>
        </pc:sldMkLst>
        <pc:spChg chg="mod">
          <ac:chgData name="Karolina Guillen" userId="c1c08796-a0be-47c6-af52-5d31fd96ec50" providerId="ADAL" clId="{88A9E7C3-61B7-4A62-8979-66F905514547}" dt="2024-11-01T14:16:37.262" v="2437" actId="20577"/>
          <ac:spMkLst>
            <pc:docMk/>
            <pc:sldMk cId="4258857346" sldId="2146846063"/>
            <ac:spMk id="7" creationId="{7F224B27-9D5D-4423-C933-BAB8EF5C1A8D}"/>
          </ac:spMkLst>
        </pc:spChg>
        <pc:picChg chg="add del">
          <ac:chgData name="Karolina Guillen" userId="c1c08796-a0be-47c6-af52-5d31fd96ec50" providerId="ADAL" clId="{88A9E7C3-61B7-4A62-8979-66F905514547}" dt="2024-10-30T15:08:40.195" v="2387" actId="478"/>
          <ac:picMkLst>
            <pc:docMk/>
            <pc:sldMk cId="4258857346" sldId="2146846063"/>
            <ac:picMk id="4" creationId="{8565FCB3-D943-30BF-FCA9-92718E62FD0B}"/>
          </ac:picMkLst>
        </pc:picChg>
        <pc:picChg chg="del">
          <ac:chgData name="Karolina Guillen" userId="c1c08796-a0be-47c6-af52-5d31fd96ec50" providerId="ADAL" clId="{88A9E7C3-61B7-4A62-8979-66F905514547}" dt="2024-10-30T15:09:54.579" v="2388" actId="478"/>
          <ac:picMkLst>
            <pc:docMk/>
            <pc:sldMk cId="4258857346" sldId="2146846063"/>
            <ac:picMk id="5" creationId="{C20659E0-8E28-CB0C-A6E1-C6DE6F3104DB}"/>
          </ac:picMkLst>
        </pc:picChg>
        <pc:picChg chg="add mod">
          <ac:chgData name="Karolina Guillen" userId="c1c08796-a0be-47c6-af52-5d31fd96ec50" providerId="ADAL" clId="{88A9E7C3-61B7-4A62-8979-66F905514547}" dt="2024-10-30T15:10:06.247" v="2393" actId="1076"/>
          <ac:picMkLst>
            <pc:docMk/>
            <pc:sldMk cId="4258857346" sldId="2146846063"/>
            <ac:picMk id="6" creationId="{B1A15CF0-6346-B77F-23B3-5B193FE5EF76}"/>
          </ac:picMkLst>
        </pc:picChg>
      </pc:sldChg>
      <pc:sldChg chg="delSp modSp add mod">
        <pc:chgData name="Karolina Guillen" userId="c1c08796-a0be-47c6-af52-5d31fd96ec50" providerId="ADAL" clId="{88A9E7C3-61B7-4A62-8979-66F905514547}" dt="2024-10-30T15:08:38.109" v="2386" actId="1076"/>
        <pc:sldMkLst>
          <pc:docMk/>
          <pc:sldMk cId="907607771" sldId="2146846064"/>
        </pc:sldMkLst>
        <pc:picChg chg="mod">
          <ac:chgData name="Karolina Guillen" userId="c1c08796-a0be-47c6-af52-5d31fd96ec50" providerId="ADAL" clId="{88A9E7C3-61B7-4A62-8979-66F905514547}" dt="2024-10-30T15:08:38.109" v="2386" actId="1076"/>
          <ac:picMkLst>
            <pc:docMk/>
            <pc:sldMk cId="907607771" sldId="2146846064"/>
            <ac:picMk id="4" creationId="{DBCDF5C0-71DD-5BE5-2087-69B2F1A40A31}"/>
          </ac:picMkLst>
        </pc:picChg>
        <pc:picChg chg="del">
          <ac:chgData name="Karolina Guillen" userId="c1c08796-a0be-47c6-af52-5d31fd96ec50" providerId="ADAL" clId="{88A9E7C3-61B7-4A62-8979-66F905514547}" dt="2024-10-30T15:08:33.977" v="2384" actId="478"/>
          <ac:picMkLst>
            <pc:docMk/>
            <pc:sldMk cId="907607771" sldId="2146846064"/>
            <ac:picMk id="5" creationId="{8AE00738-A355-57CA-C9C1-C2601F35BB38}"/>
          </ac:picMkLst>
        </pc:picChg>
      </pc:sldChg>
      <pc:sldChg chg="delSp mod">
        <pc:chgData name="Karolina Guillen" userId="c1c08796-a0be-47c6-af52-5d31fd96ec50" providerId="ADAL" clId="{88A9E7C3-61B7-4A62-8979-66F905514547}" dt="2024-10-31T13:58:45.531" v="2396" actId="478"/>
        <pc:sldMkLst>
          <pc:docMk/>
          <pc:sldMk cId="2774998435" sldId="2146846672"/>
        </pc:sldMkLst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9" creationId="{35816844-FFF3-AC96-A301-41615A539085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10" creationId="{96D72E0B-2CAA-59C8-C47A-4B251709B0B9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11" creationId="{BEA36052-F2AD-CD8A-4ABB-55EF73D61DAC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0" creationId="{C60EC0E6-74C0-8233-44A5-EF56F45C1297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2" creationId="{A817D4EA-9BCC-8E58-B41D-0B1D34B1661C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3" creationId="{1F3F06C8-B600-20A4-4011-6273B24089E6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4" creationId="{FAC87E9A-DB1C-B3B3-EA2B-F670ED0A9C0C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6" creationId="{9C6EFAF6-9BA4-2457-3595-0467EE23FE38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7" creationId="{E49AF131-9921-6DDA-F57E-4196150C3567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29" creationId="{21EF33DB-A495-A9DA-6D8D-7874205757E6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30" creationId="{C2861735-6972-D7B5-1CB1-8B1CE3D7E4BB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31" creationId="{ACAD420C-0EAB-E2ED-62B4-04C65BB83F5F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32" creationId="{FFD6ADF6-5FC6-F62D-B1B6-FA012D27C82C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33" creationId="{8DF1B242-B258-E705-BCBA-6FB5B4BD9C7F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41" creationId="{59589EEE-0CAE-A86F-EF8B-D746FC977AFA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42" creationId="{1C990644-5539-9746-6C0D-2EF8AF8613F5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43" creationId="{21B51D32-F6CE-2770-6DA5-D4BCC48E32BE}"/>
          </ac:spMkLst>
        </pc:spChg>
        <pc:spChg chg="del">
          <ac:chgData name="Karolina Guillen" userId="c1c08796-a0be-47c6-af52-5d31fd96ec50" providerId="ADAL" clId="{88A9E7C3-61B7-4A62-8979-66F905514547}" dt="2024-10-31T13:58:45.531" v="2396" actId="478"/>
          <ac:spMkLst>
            <pc:docMk/>
            <pc:sldMk cId="2774998435" sldId="2146846672"/>
            <ac:spMk id="44" creationId="{322672E6-2C19-7A90-A0C8-D37499EBB3C2}"/>
          </ac:spMkLst>
        </pc:spChg>
        <pc:graphicFrameChg chg="del">
          <ac:chgData name="Karolina Guillen" userId="c1c08796-a0be-47c6-af52-5d31fd96ec50" providerId="ADAL" clId="{88A9E7C3-61B7-4A62-8979-66F905514547}" dt="2024-10-31T13:58:45.531" v="2396" actId="478"/>
          <ac:graphicFrameMkLst>
            <pc:docMk/>
            <pc:sldMk cId="2774998435" sldId="2146846672"/>
            <ac:graphicFrameMk id="21" creationId="{B196851F-FA1C-28D0-8391-40B4395F677F}"/>
          </ac:graphicFrameMkLst>
        </pc:graphicFrameChg>
        <pc:graphicFrameChg chg="del">
          <ac:chgData name="Karolina Guillen" userId="c1c08796-a0be-47c6-af52-5d31fd96ec50" providerId="ADAL" clId="{88A9E7C3-61B7-4A62-8979-66F905514547}" dt="2024-10-31T13:58:45.531" v="2396" actId="478"/>
          <ac:graphicFrameMkLst>
            <pc:docMk/>
            <pc:sldMk cId="2774998435" sldId="2146846672"/>
            <ac:graphicFrameMk id="28" creationId="{5CD4ABF7-915F-4FCA-AE55-7AB78477580D}"/>
          </ac:graphicFrameMkLst>
        </pc:graphicFrameChg>
        <pc:graphicFrameChg chg="del">
          <ac:chgData name="Karolina Guillen" userId="c1c08796-a0be-47c6-af52-5d31fd96ec50" providerId="ADAL" clId="{88A9E7C3-61B7-4A62-8979-66F905514547}" dt="2024-10-31T13:58:45.531" v="2396" actId="478"/>
          <ac:graphicFrameMkLst>
            <pc:docMk/>
            <pc:sldMk cId="2774998435" sldId="2146846672"/>
            <ac:graphicFrameMk id="40" creationId="{F2043A15-7067-96E9-28EF-C4E607278A3E}"/>
          </ac:graphicFrameMkLst>
        </pc:graphicFrameChg>
        <pc:cxnChg chg="del">
          <ac:chgData name="Karolina Guillen" userId="c1c08796-a0be-47c6-af52-5d31fd96ec50" providerId="ADAL" clId="{88A9E7C3-61B7-4A62-8979-66F905514547}" dt="2024-10-31T13:58:45.531" v="2396" actId="478"/>
          <ac:cxnSpMkLst>
            <pc:docMk/>
            <pc:sldMk cId="2774998435" sldId="2146846672"/>
            <ac:cxnSpMk id="18" creationId="{AD6A7920-ABDD-5399-6161-FD4614B216D3}"/>
          </ac:cxnSpMkLst>
        </pc:cxnChg>
        <pc:cxnChg chg="del">
          <ac:chgData name="Karolina Guillen" userId="c1c08796-a0be-47c6-af52-5d31fd96ec50" providerId="ADAL" clId="{88A9E7C3-61B7-4A62-8979-66F905514547}" dt="2024-10-31T13:58:45.531" v="2396" actId="478"/>
          <ac:cxnSpMkLst>
            <pc:docMk/>
            <pc:sldMk cId="2774998435" sldId="2146846672"/>
            <ac:cxnSpMk id="34" creationId="{14BDAC41-E6A9-9087-7BD3-50BA88106DE5}"/>
          </ac:cxnSpMkLst>
        </pc:cxnChg>
      </pc:sldChg>
      <pc:sldChg chg="modSp mod">
        <pc:chgData name="Karolina Guillen" userId="c1c08796-a0be-47c6-af52-5d31fd96ec50" providerId="ADAL" clId="{88A9E7C3-61B7-4A62-8979-66F905514547}" dt="2024-11-05T23:16:36.641" v="3219" actId="20577"/>
        <pc:sldMkLst>
          <pc:docMk/>
          <pc:sldMk cId="884010204" sldId="2146846673"/>
        </pc:sldMkLst>
        <pc:spChg chg="mod">
          <ac:chgData name="Karolina Guillen" userId="c1c08796-a0be-47c6-af52-5d31fd96ec50" providerId="ADAL" clId="{88A9E7C3-61B7-4A62-8979-66F905514547}" dt="2024-11-05T23:16:36.641" v="3219" actId="20577"/>
          <ac:spMkLst>
            <pc:docMk/>
            <pc:sldMk cId="884010204" sldId="2146846673"/>
            <ac:spMk id="11" creationId="{75529DD9-B212-526F-116D-17B1202C021A}"/>
          </ac:spMkLst>
        </pc:spChg>
      </pc:sldChg>
      <pc:sldChg chg="add">
        <pc:chgData name="Karolina Guillen" userId="c1c08796-a0be-47c6-af52-5d31fd96ec50" providerId="ADAL" clId="{88A9E7C3-61B7-4A62-8979-66F905514547}" dt="2024-10-31T13:59:11.021" v="2397" actId="2890"/>
        <pc:sldMkLst>
          <pc:docMk/>
          <pc:sldMk cId="2144968575" sldId="2146846674"/>
        </pc:sldMkLst>
      </pc:sldChg>
      <pc:sldChg chg="add">
        <pc:chgData name="Karolina Guillen" userId="c1c08796-a0be-47c6-af52-5d31fd96ec50" providerId="ADAL" clId="{88A9E7C3-61B7-4A62-8979-66F905514547}" dt="2024-10-31T13:59:18.760" v="2398" actId="2890"/>
        <pc:sldMkLst>
          <pc:docMk/>
          <pc:sldMk cId="2177746265" sldId="2146846675"/>
        </pc:sldMkLst>
      </pc:sldChg>
      <pc:sldChg chg="add">
        <pc:chgData name="Karolina Guillen" userId="c1c08796-a0be-47c6-af52-5d31fd96ec50" providerId="ADAL" clId="{88A9E7C3-61B7-4A62-8979-66F905514547}" dt="2024-10-31T13:59:51.187" v="2399" actId="2890"/>
        <pc:sldMkLst>
          <pc:docMk/>
          <pc:sldMk cId="3373855730" sldId="2146846676"/>
        </pc:sldMkLst>
      </pc:sldChg>
      <pc:sldChg chg="addSp delSp modSp mod">
        <pc:chgData name="Karolina Guillen" userId="c1c08796-a0be-47c6-af52-5d31fd96ec50" providerId="ADAL" clId="{88A9E7C3-61B7-4A62-8979-66F905514547}" dt="2024-11-01T15:33:03.921" v="2624" actId="478"/>
        <pc:sldMkLst>
          <pc:docMk/>
          <pc:sldMk cId="1752548852" sldId="2146846677"/>
        </pc:sldMkLst>
        <pc:spChg chg="mod">
          <ac:chgData name="Karolina Guillen" userId="c1c08796-a0be-47c6-af52-5d31fd96ec50" providerId="ADAL" clId="{88A9E7C3-61B7-4A62-8979-66F905514547}" dt="2024-11-01T15:29:59.525" v="2612" actId="20577"/>
          <ac:spMkLst>
            <pc:docMk/>
            <pc:sldMk cId="1752548852" sldId="2146846677"/>
            <ac:spMk id="9" creationId="{96CD8982-331F-E5DE-84D9-E9B42B245572}"/>
          </ac:spMkLst>
        </pc:spChg>
        <pc:spChg chg="mod">
          <ac:chgData name="Karolina Guillen" userId="c1c08796-a0be-47c6-af52-5d31fd96ec50" providerId="ADAL" clId="{88A9E7C3-61B7-4A62-8979-66F905514547}" dt="2024-11-01T14:26:44.444" v="2466" actId="1037"/>
          <ac:spMkLst>
            <pc:docMk/>
            <pc:sldMk cId="1752548852" sldId="2146846677"/>
            <ac:spMk id="14" creationId="{3BE2EED9-70E9-8B28-4037-108DD06F7ED0}"/>
          </ac:spMkLst>
        </pc:spChg>
        <pc:spChg chg="mod">
          <ac:chgData name="Karolina Guillen" userId="c1c08796-a0be-47c6-af52-5d31fd96ec50" providerId="ADAL" clId="{88A9E7C3-61B7-4A62-8979-66F905514547}" dt="2024-11-01T15:32:53.374" v="2620" actId="20577"/>
          <ac:spMkLst>
            <pc:docMk/>
            <pc:sldMk cId="1752548852" sldId="2146846677"/>
            <ac:spMk id="15" creationId="{166413EB-7221-A7B5-3A3B-7CF836947F36}"/>
          </ac:spMkLst>
        </pc:spChg>
        <pc:spChg chg="mod">
          <ac:chgData name="Karolina Guillen" userId="c1c08796-a0be-47c6-af52-5d31fd96ec50" providerId="ADAL" clId="{88A9E7C3-61B7-4A62-8979-66F905514547}" dt="2024-11-01T15:33:00.452" v="2623" actId="20577"/>
          <ac:spMkLst>
            <pc:docMk/>
            <pc:sldMk cId="1752548852" sldId="2146846677"/>
            <ac:spMk id="16" creationId="{78E2CDFE-B92A-4D21-E6E7-23839D9A0D39}"/>
          </ac:spMkLst>
        </pc:spChg>
        <pc:picChg chg="del mod">
          <ac:chgData name="Karolina Guillen" userId="c1c08796-a0be-47c6-af52-5d31fd96ec50" providerId="ADAL" clId="{88A9E7C3-61B7-4A62-8979-66F905514547}" dt="2024-11-01T15:33:03.921" v="2624" actId="478"/>
          <ac:picMkLst>
            <pc:docMk/>
            <pc:sldMk cId="1752548852" sldId="2146846677"/>
            <ac:picMk id="19" creationId="{194243C5-9EE5-F823-8C9B-DA0B61F39FE2}"/>
          </ac:picMkLst>
        </pc:picChg>
        <pc:picChg chg="add mod">
          <ac:chgData name="Karolina Guillen" userId="c1c08796-a0be-47c6-af52-5d31fd96ec50" providerId="ADAL" clId="{88A9E7C3-61B7-4A62-8979-66F905514547}" dt="2024-11-01T15:12:18.012" v="2551" actId="1038"/>
          <ac:picMkLst>
            <pc:docMk/>
            <pc:sldMk cId="1752548852" sldId="2146846677"/>
            <ac:picMk id="1026" creationId="{9FC8ADB6-3431-BADD-A86C-6D42F5617B2A}"/>
          </ac:picMkLst>
        </pc:picChg>
        <pc:cxnChg chg="mod">
          <ac:chgData name="Karolina Guillen" userId="c1c08796-a0be-47c6-af52-5d31fd96ec50" providerId="ADAL" clId="{88A9E7C3-61B7-4A62-8979-66F905514547}" dt="2024-11-01T15:30:46.242" v="2613" actId="1076"/>
          <ac:cxnSpMkLst>
            <pc:docMk/>
            <pc:sldMk cId="1752548852" sldId="2146846677"/>
            <ac:cxnSpMk id="12" creationId="{0A0E8711-FB11-EC14-E9F7-EF7E90E6DF67}"/>
          </ac:cxnSpMkLst>
        </pc:cxnChg>
        <pc:cxnChg chg="mod">
          <ac:chgData name="Karolina Guillen" userId="c1c08796-a0be-47c6-af52-5d31fd96ec50" providerId="ADAL" clId="{88A9E7C3-61B7-4A62-8979-66F905514547}" dt="2024-11-01T15:32:09.516" v="2615" actId="1076"/>
          <ac:cxnSpMkLst>
            <pc:docMk/>
            <pc:sldMk cId="1752548852" sldId="2146846677"/>
            <ac:cxnSpMk id="13" creationId="{99858D76-C3DC-14D4-3E12-16A435662A11}"/>
          </ac:cxnSpMkLst>
        </pc:cxnChg>
      </pc:sldChg>
      <pc:sldChg chg="addSp delSp modSp mod">
        <pc:chgData name="Karolina Guillen" userId="c1c08796-a0be-47c6-af52-5d31fd96ec50" providerId="ADAL" clId="{88A9E7C3-61B7-4A62-8979-66F905514547}" dt="2024-11-01T15:35:41.841" v="2652" actId="20577"/>
        <pc:sldMkLst>
          <pc:docMk/>
          <pc:sldMk cId="1792622972" sldId="2146846684"/>
        </pc:sldMkLst>
        <pc:spChg chg="add del">
          <ac:chgData name="Karolina Guillen" userId="c1c08796-a0be-47c6-af52-5d31fd96ec50" providerId="ADAL" clId="{88A9E7C3-61B7-4A62-8979-66F905514547}" dt="2024-11-01T15:11:06.190" v="2468" actId="478"/>
          <ac:spMkLst>
            <pc:docMk/>
            <pc:sldMk cId="1792622972" sldId="2146846684"/>
            <ac:spMk id="6" creationId="{E01DF21C-14F3-1321-4194-44BA86CD9DFD}"/>
          </ac:spMkLst>
        </pc:spChg>
        <pc:spChg chg="mod">
          <ac:chgData name="Karolina Guillen" userId="c1c08796-a0be-47c6-af52-5d31fd96ec50" providerId="ADAL" clId="{88A9E7C3-61B7-4A62-8979-66F905514547}" dt="2024-11-01T15:33:43.058" v="2633" actId="20577"/>
          <ac:spMkLst>
            <pc:docMk/>
            <pc:sldMk cId="1792622972" sldId="2146846684"/>
            <ac:spMk id="9" creationId="{0AA379D9-EEDD-ED38-5420-D1BDACC00837}"/>
          </ac:spMkLst>
        </pc:spChg>
        <pc:spChg chg="mod">
          <ac:chgData name="Karolina Guillen" userId="c1c08796-a0be-47c6-af52-5d31fd96ec50" providerId="ADAL" clId="{88A9E7C3-61B7-4A62-8979-66F905514547}" dt="2024-11-01T15:12:00.255" v="2507" actId="1036"/>
          <ac:spMkLst>
            <pc:docMk/>
            <pc:sldMk cId="1792622972" sldId="2146846684"/>
            <ac:spMk id="14" creationId="{B65828EC-B142-8135-D621-7ADD3C19DA4F}"/>
          </ac:spMkLst>
        </pc:spChg>
        <pc:spChg chg="add mod">
          <ac:chgData name="Karolina Guillen" userId="c1c08796-a0be-47c6-af52-5d31fd96ec50" providerId="ADAL" clId="{88A9E7C3-61B7-4A62-8979-66F905514547}" dt="2024-11-01T15:34:34.254" v="2645" actId="20577"/>
          <ac:spMkLst>
            <pc:docMk/>
            <pc:sldMk cId="1792622972" sldId="2146846684"/>
            <ac:spMk id="15" creationId="{E81CB3DE-99B6-E2D6-6262-987413294F8E}"/>
          </ac:spMkLst>
        </pc:spChg>
        <pc:spChg chg="add mod">
          <ac:chgData name="Karolina Guillen" userId="c1c08796-a0be-47c6-af52-5d31fd96ec50" providerId="ADAL" clId="{88A9E7C3-61B7-4A62-8979-66F905514547}" dt="2024-11-01T15:35:41.841" v="2652" actId="20577"/>
          <ac:spMkLst>
            <pc:docMk/>
            <pc:sldMk cId="1792622972" sldId="2146846684"/>
            <ac:spMk id="16" creationId="{957FEACB-0241-8114-66F4-11F896A45986}"/>
          </ac:spMkLst>
        </pc:spChg>
        <pc:picChg chg="add mod">
          <ac:chgData name="Karolina Guillen" userId="c1c08796-a0be-47c6-af52-5d31fd96ec50" providerId="ADAL" clId="{88A9E7C3-61B7-4A62-8979-66F905514547}" dt="2024-11-01T15:12:09.232" v="2526" actId="1037"/>
          <ac:picMkLst>
            <pc:docMk/>
            <pc:sldMk cId="1792622972" sldId="2146846684"/>
            <ac:picMk id="2052" creationId="{E2959344-21BD-D7E8-3DC9-C4DCBA3FE0AA}"/>
          </ac:picMkLst>
        </pc:picChg>
        <pc:cxnChg chg="mod">
          <ac:chgData name="Karolina Guillen" userId="c1c08796-a0be-47c6-af52-5d31fd96ec50" providerId="ADAL" clId="{88A9E7C3-61B7-4A62-8979-66F905514547}" dt="2024-11-01T15:33:54.818" v="2634" actId="1038"/>
          <ac:cxnSpMkLst>
            <pc:docMk/>
            <pc:sldMk cId="1792622972" sldId="2146846684"/>
            <ac:cxnSpMk id="4" creationId="{9D273CC6-081B-BDF6-97B7-EB91E733B35C}"/>
          </ac:cxnSpMkLst>
        </pc:cxnChg>
        <pc:cxnChg chg="add mod">
          <ac:chgData name="Karolina Guillen" userId="c1c08796-a0be-47c6-af52-5d31fd96ec50" providerId="ADAL" clId="{88A9E7C3-61B7-4A62-8979-66F905514547}" dt="2024-11-01T15:35:28.463" v="2648" actId="14100"/>
          <ac:cxnSpMkLst>
            <pc:docMk/>
            <pc:sldMk cId="1792622972" sldId="2146846684"/>
            <ac:cxnSpMk id="12" creationId="{91CCF93D-3E46-82AF-B52C-B29E9E4F2F99}"/>
          </ac:cxnSpMkLst>
        </pc:cxnChg>
        <pc:cxnChg chg="add mod">
          <ac:chgData name="Karolina Guillen" userId="c1c08796-a0be-47c6-af52-5d31fd96ec50" providerId="ADAL" clId="{88A9E7C3-61B7-4A62-8979-66F905514547}" dt="2024-11-01T15:34:16.594" v="2637" actId="14100"/>
          <ac:cxnSpMkLst>
            <pc:docMk/>
            <pc:sldMk cId="1792622972" sldId="2146846684"/>
            <ac:cxnSpMk id="13" creationId="{A7F6DDF8-059F-5274-245F-C5E260101516}"/>
          </ac:cxnSpMkLst>
        </pc:cxnChg>
      </pc:sldChg>
      <pc:sldChg chg="addSp modSp mod ord">
        <pc:chgData name="Karolina Guillen" userId="c1c08796-a0be-47c6-af52-5d31fd96ec50" providerId="ADAL" clId="{88A9E7C3-61B7-4A62-8979-66F905514547}" dt="2024-11-01T18:22:13.371" v="2925"/>
        <pc:sldMkLst>
          <pc:docMk/>
          <pc:sldMk cId="2731299589" sldId="2146846687"/>
        </pc:sldMkLst>
        <pc:spChg chg="mod">
          <ac:chgData name="Karolina Guillen" userId="c1c08796-a0be-47c6-af52-5d31fd96ec50" providerId="ADAL" clId="{88A9E7C3-61B7-4A62-8979-66F905514547}" dt="2024-11-01T15:36:23.700" v="2659" actId="20577"/>
          <ac:spMkLst>
            <pc:docMk/>
            <pc:sldMk cId="2731299589" sldId="2146846687"/>
            <ac:spMk id="9" creationId="{BF1E6B8F-DC41-C07B-DA9D-FA4A937B6C19}"/>
          </ac:spMkLst>
        </pc:spChg>
        <pc:spChg chg="add mod">
          <ac:chgData name="Karolina Guillen" userId="c1c08796-a0be-47c6-af52-5d31fd96ec50" providerId="ADAL" clId="{88A9E7C3-61B7-4A62-8979-66F905514547}" dt="2024-11-01T15:47:24.818" v="2770" actId="20577"/>
          <ac:spMkLst>
            <pc:docMk/>
            <pc:sldMk cId="2731299589" sldId="2146846687"/>
            <ac:spMk id="15" creationId="{36C8E10C-4CDF-DD43-FEC9-36A1711FAD04}"/>
          </ac:spMkLst>
        </pc:spChg>
        <pc:spChg chg="add mod">
          <ac:chgData name="Karolina Guillen" userId="c1c08796-a0be-47c6-af52-5d31fd96ec50" providerId="ADAL" clId="{88A9E7C3-61B7-4A62-8979-66F905514547}" dt="2024-11-01T15:45:02.865" v="2712" actId="20577"/>
          <ac:spMkLst>
            <pc:docMk/>
            <pc:sldMk cId="2731299589" sldId="2146846687"/>
            <ac:spMk id="16" creationId="{78392BB2-A528-D8CA-58EF-6B4AE82E135F}"/>
          </ac:spMkLst>
        </pc:spChg>
        <pc:picChg chg="add mod">
          <ac:chgData name="Karolina Guillen" userId="c1c08796-a0be-47c6-af52-5d31fd96ec50" providerId="ADAL" clId="{88A9E7C3-61B7-4A62-8979-66F905514547}" dt="2024-11-01T15:12:50.114" v="2554" actId="14100"/>
          <ac:picMkLst>
            <pc:docMk/>
            <pc:sldMk cId="2731299589" sldId="2146846687"/>
            <ac:picMk id="6" creationId="{A6534035-5501-4DCC-0994-105F1A4A3C3F}"/>
          </ac:picMkLst>
        </pc:picChg>
        <pc:cxnChg chg="mod">
          <ac:chgData name="Karolina Guillen" userId="c1c08796-a0be-47c6-af52-5d31fd96ec50" providerId="ADAL" clId="{88A9E7C3-61B7-4A62-8979-66F905514547}" dt="2024-11-01T15:44:26.123" v="2708" actId="1037"/>
          <ac:cxnSpMkLst>
            <pc:docMk/>
            <pc:sldMk cId="2731299589" sldId="2146846687"/>
            <ac:cxnSpMk id="4" creationId="{A3239694-5B9E-686F-79F3-587D21568636}"/>
          </ac:cxnSpMkLst>
        </pc:cxnChg>
        <pc:cxnChg chg="add mod">
          <ac:chgData name="Karolina Guillen" userId="c1c08796-a0be-47c6-af52-5d31fd96ec50" providerId="ADAL" clId="{88A9E7C3-61B7-4A62-8979-66F905514547}" dt="2024-11-01T15:45:15.628" v="2715" actId="14100"/>
          <ac:cxnSpMkLst>
            <pc:docMk/>
            <pc:sldMk cId="2731299589" sldId="2146846687"/>
            <ac:cxnSpMk id="12" creationId="{7D21C4CF-8BE0-FE73-1290-185267DE75C8}"/>
          </ac:cxnSpMkLst>
        </pc:cxnChg>
        <pc:cxnChg chg="add mod">
          <ac:chgData name="Karolina Guillen" userId="c1c08796-a0be-47c6-af52-5d31fd96ec50" providerId="ADAL" clId="{88A9E7C3-61B7-4A62-8979-66F905514547}" dt="2024-11-01T15:46:00.119" v="2762" actId="14100"/>
          <ac:cxnSpMkLst>
            <pc:docMk/>
            <pc:sldMk cId="2731299589" sldId="2146846687"/>
            <ac:cxnSpMk id="13" creationId="{0B6F0270-A3D9-4B17-EAAB-482F50767409}"/>
          </ac:cxnSpMkLst>
        </pc:cxnChg>
      </pc:sldChg>
      <pc:sldChg chg="addSp modSp mod">
        <pc:chgData name="Karolina Guillen" userId="c1c08796-a0be-47c6-af52-5d31fd96ec50" providerId="ADAL" clId="{88A9E7C3-61B7-4A62-8979-66F905514547}" dt="2024-11-01T15:52:53.723" v="2800" actId="20577"/>
        <pc:sldMkLst>
          <pc:docMk/>
          <pc:sldMk cId="1649503321" sldId="2146846688"/>
        </pc:sldMkLst>
        <pc:spChg chg="mod">
          <ac:chgData name="Karolina Guillen" userId="c1c08796-a0be-47c6-af52-5d31fd96ec50" providerId="ADAL" clId="{88A9E7C3-61B7-4A62-8979-66F905514547}" dt="2024-11-01T15:51:35.867" v="2781" actId="20577"/>
          <ac:spMkLst>
            <pc:docMk/>
            <pc:sldMk cId="1649503321" sldId="2146846688"/>
            <ac:spMk id="9" creationId="{8E224609-8DCF-BC83-B6E4-02CD6743B921}"/>
          </ac:spMkLst>
        </pc:spChg>
        <pc:spChg chg="add mod">
          <ac:chgData name="Karolina Guillen" userId="c1c08796-a0be-47c6-af52-5d31fd96ec50" providerId="ADAL" clId="{88A9E7C3-61B7-4A62-8979-66F905514547}" dt="2024-11-01T15:52:00.628" v="2789" actId="20577"/>
          <ac:spMkLst>
            <pc:docMk/>
            <pc:sldMk cId="1649503321" sldId="2146846688"/>
            <ac:spMk id="13" creationId="{FDFB4BB1-458D-2831-D7C2-F3D56747B05F}"/>
          </ac:spMkLst>
        </pc:spChg>
        <pc:spChg chg="mod">
          <ac:chgData name="Karolina Guillen" userId="c1c08796-a0be-47c6-af52-5d31fd96ec50" providerId="ADAL" clId="{88A9E7C3-61B7-4A62-8979-66F905514547}" dt="2024-11-01T15:13:43.223" v="2598" actId="1036"/>
          <ac:spMkLst>
            <pc:docMk/>
            <pc:sldMk cId="1649503321" sldId="2146846688"/>
            <ac:spMk id="14" creationId="{78C179FE-502F-F7EB-1612-E0A596CEE2D7}"/>
          </ac:spMkLst>
        </pc:spChg>
        <pc:spChg chg="add mod">
          <ac:chgData name="Karolina Guillen" userId="c1c08796-a0be-47c6-af52-5d31fd96ec50" providerId="ADAL" clId="{88A9E7C3-61B7-4A62-8979-66F905514547}" dt="2024-11-01T15:52:53.723" v="2800" actId="20577"/>
          <ac:spMkLst>
            <pc:docMk/>
            <pc:sldMk cId="1649503321" sldId="2146846688"/>
            <ac:spMk id="15" creationId="{B7CA1D4B-1D5E-3467-6EBB-5D8325F4CA76}"/>
          </ac:spMkLst>
        </pc:spChg>
        <pc:picChg chg="add mod">
          <ac:chgData name="Karolina Guillen" userId="c1c08796-a0be-47c6-af52-5d31fd96ec50" providerId="ADAL" clId="{88A9E7C3-61B7-4A62-8979-66F905514547}" dt="2024-11-01T15:13:33.506" v="2575" actId="1035"/>
          <ac:picMkLst>
            <pc:docMk/>
            <pc:sldMk cId="1649503321" sldId="2146846688"/>
            <ac:picMk id="3074" creationId="{B902BC7D-73CE-1D44-37D1-5D05FDC1DEDE}"/>
          </ac:picMkLst>
        </pc:picChg>
        <pc:cxnChg chg="mod">
          <ac:chgData name="Karolina Guillen" userId="c1c08796-a0be-47c6-af52-5d31fd96ec50" providerId="ADAL" clId="{88A9E7C3-61B7-4A62-8979-66F905514547}" dt="2024-11-01T15:51:50.223" v="2784" actId="1035"/>
          <ac:cxnSpMkLst>
            <pc:docMk/>
            <pc:sldMk cId="1649503321" sldId="2146846688"/>
            <ac:cxnSpMk id="4" creationId="{A77C46DF-A2D8-C577-B8BD-E80D2E84FEAE}"/>
          </ac:cxnSpMkLst>
        </pc:cxnChg>
        <pc:cxnChg chg="add mod">
          <ac:chgData name="Karolina Guillen" userId="c1c08796-a0be-47c6-af52-5d31fd96ec50" providerId="ADAL" clId="{88A9E7C3-61B7-4A62-8979-66F905514547}" dt="2024-11-01T15:52:34.498" v="2794" actId="14100"/>
          <ac:cxnSpMkLst>
            <pc:docMk/>
            <pc:sldMk cId="1649503321" sldId="2146846688"/>
            <ac:cxnSpMk id="6" creationId="{6954BD35-8BD7-7033-6874-6AE504D2B376}"/>
          </ac:cxnSpMkLst>
        </pc:cxnChg>
        <pc:cxnChg chg="add mod">
          <ac:chgData name="Karolina Guillen" userId="c1c08796-a0be-47c6-af52-5d31fd96ec50" providerId="ADAL" clId="{88A9E7C3-61B7-4A62-8979-66F905514547}" dt="2024-11-01T15:52:19.258" v="2790" actId="14100"/>
          <ac:cxnSpMkLst>
            <pc:docMk/>
            <pc:sldMk cId="1649503321" sldId="2146846688"/>
            <ac:cxnSpMk id="12" creationId="{7912FC50-5FF3-C11F-CEF6-4ECB45589E9D}"/>
          </ac:cxnSpMkLst>
        </pc:cxnChg>
      </pc:sldChg>
      <pc:sldChg chg="addSp modSp add del mod">
        <pc:chgData name="Karolina Guillen" userId="c1c08796-a0be-47c6-af52-5d31fd96ec50" providerId="ADAL" clId="{88A9E7C3-61B7-4A62-8979-66F905514547}" dt="2024-11-01T16:00:15.823" v="2922" actId="1036"/>
        <pc:sldMkLst>
          <pc:docMk/>
          <pc:sldMk cId="2044922563" sldId="2146846689"/>
        </pc:sldMkLst>
        <pc:spChg chg="mod">
          <ac:chgData name="Karolina Guillen" userId="c1c08796-a0be-47c6-af52-5d31fd96ec50" providerId="ADAL" clId="{88A9E7C3-61B7-4A62-8979-66F905514547}" dt="2024-11-01T15:54:02.823" v="2831" actId="1076"/>
          <ac:spMkLst>
            <pc:docMk/>
            <pc:sldMk cId="2044922563" sldId="2146846689"/>
            <ac:spMk id="9" creationId="{229C4252-F8F2-5952-F85C-08A6D59F9196}"/>
          </ac:spMkLst>
        </pc:spChg>
        <pc:spChg chg="mod">
          <ac:chgData name="Karolina Guillen" userId="c1c08796-a0be-47c6-af52-5d31fd96ec50" providerId="ADAL" clId="{88A9E7C3-61B7-4A62-8979-66F905514547}" dt="2024-11-01T16:00:15.823" v="2922" actId="1036"/>
          <ac:spMkLst>
            <pc:docMk/>
            <pc:sldMk cId="2044922563" sldId="2146846689"/>
            <ac:spMk id="14" creationId="{DB856F01-C1FA-9557-2CB5-3D8998D25DDF}"/>
          </ac:spMkLst>
        </pc:spChg>
        <pc:spChg chg="add mod">
          <ac:chgData name="Karolina Guillen" userId="c1c08796-a0be-47c6-af52-5d31fd96ec50" providerId="ADAL" clId="{88A9E7C3-61B7-4A62-8979-66F905514547}" dt="2024-11-01T15:55:26.249" v="2846" actId="20577"/>
          <ac:spMkLst>
            <pc:docMk/>
            <pc:sldMk cId="2044922563" sldId="2146846689"/>
            <ac:spMk id="15" creationId="{15B3C0ED-2895-BCFE-AAB5-4FD9DA05BF54}"/>
          </ac:spMkLst>
        </pc:spChg>
        <pc:spChg chg="add mod">
          <ac:chgData name="Karolina Guillen" userId="c1c08796-a0be-47c6-af52-5d31fd96ec50" providerId="ADAL" clId="{88A9E7C3-61B7-4A62-8979-66F905514547}" dt="2024-11-01T15:54:39.966" v="2839" actId="20577"/>
          <ac:spMkLst>
            <pc:docMk/>
            <pc:sldMk cId="2044922563" sldId="2146846689"/>
            <ac:spMk id="16" creationId="{20631B8D-B9DF-E741-208D-5B3AAE2AC66B}"/>
          </ac:spMkLst>
        </pc:spChg>
        <pc:picChg chg="add mod">
          <ac:chgData name="Karolina Guillen" userId="c1c08796-a0be-47c6-af52-5d31fd96ec50" providerId="ADAL" clId="{88A9E7C3-61B7-4A62-8979-66F905514547}" dt="2024-11-01T16:00:08.146" v="2912" actId="1076"/>
          <ac:picMkLst>
            <pc:docMk/>
            <pc:sldMk cId="2044922563" sldId="2146846689"/>
            <ac:picMk id="5122" creationId="{94CB668A-8525-3DD2-29FA-F54C5AB04AB7}"/>
          </ac:picMkLst>
        </pc:picChg>
        <pc:cxnChg chg="mod">
          <ac:chgData name="Karolina Guillen" userId="c1c08796-a0be-47c6-af52-5d31fd96ec50" providerId="ADAL" clId="{88A9E7C3-61B7-4A62-8979-66F905514547}" dt="2024-11-01T15:53:41.572" v="2819" actId="14100"/>
          <ac:cxnSpMkLst>
            <pc:docMk/>
            <pc:sldMk cId="2044922563" sldId="2146846689"/>
            <ac:cxnSpMk id="4" creationId="{A14871BB-BF8A-3CC1-ECC8-0702055324FA}"/>
          </ac:cxnSpMkLst>
        </pc:cxnChg>
        <pc:cxnChg chg="add mod">
          <ac:chgData name="Karolina Guillen" userId="c1c08796-a0be-47c6-af52-5d31fd96ec50" providerId="ADAL" clId="{88A9E7C3-61B7-4A62-8979-66F905514547}" dt="2024-11-01T15:54:32.596" v="2836" actId="14100"/>
          <ac:cxnSpMkLst>
            <pc:docMk/>
            <pc:sldMk cId="2044922563" sldId="2146846689"/>
            <ac:cxnSpMk id="12" creationId="{77D2AE79-E28C-88B2-5570-A41DD5FD0B85}"/>
          </ac:cxnSpMkLst>
        </pc:cxnChg>
        <pc:cxnChg chg="add mod">
          <ac:chgData name="Karolina Guillen" userId="c1c08796-a0be-47c6-af52-5d31fd96ec50" providerId="ADAL" clId="{88A9E7C3-61B7-4A62-8979-66F905514547}" dt="2024-11-01T15:55:19.767" v="2843" actId="14100"/>
          <ac:cxnSpMkLst>
            <pc:docMk/>
            <pc:sldMk cId="2044922563" sldId="2146846689"/>
            <ac:cxnSpMk id="13" creationId="{161EE90A-5892-E096-5FA6-89EAADD24C3A}"/>
          </ac:cxnSpMkLst>
        </pc:cxnChg>
      </pc:sldChg>
      <pc:sldChg chg="addSp modSp mod ord">
        <pc:chgData name="Karolina Guillen" userId="c1c08796-a0be-47c6-af52-5d31fd96ec50" providerId="ADAL" clId="{88A9E7C3-61B7-4A62-8979-66F905514547}" dt="2024-11-01T15:58:27.011" v="2904" actId="20577"/>
        <pc:sldMkLst>
          <pc:docMk/>
          <pc:sldMk cId="3031664029" sldId="2146846690"/>
        </pc:sldMkLst>
        <pc:spChg chg="mod">
          <ac:chgData name="Karolina Guillen" userId="c1c08796-a0be-47c6-af52-5d31fd96ec50" providerId="ADAL" clId="{88A9E7C3-61B7-4A62-8979-66F905514547}" dt="2024-11-01T15:56:50.418" v="2864" actId="20577"/>
          <ac:spMkLst>
            <pc:docMk/>
            <pc:sldMk cId="3031664029" sldId="2146846690"/>
            <ac:spMk id="9" creationId="{F91489BB-D32A-A132-96A2-5431BBB2A38F}"/>
          </ac:spMkLst>
        </pc:spChg>
        <pc:spChg chg="mod">
          <ac:chgData name="Karolina Guillen" userId="c1c08796-a0be-47c6-af52-5d31fd96ec50" providerId="ADAL" clId="{88A9E7C3-61B7-4A62-8979-66F905514547}" dt="2024-11-01T15:56:00.490" v="2849" actId="14100"/>
          <ac:spMkLst>
            <pc:docMk/>
            <pc:sldMk cId="3031664029" sldId="2146846690"/>
            <ac:spMk id="14" creationId="{8024C6CB-D465-0465-6DE1-C84ADDBC2C2E}"/>
          </ac:spMkLst>
        </pc:spChg>
        <pc:spChg chg="add mod">
          <ac:chgData name="Karolina Guillen" userId="c1c08796-a0be-47c6-af52-5d31fd96ec50" providerId="ADAL" clId="{88A9E7C3-61B7-4A62-8979-66F905514547}" dt="2024-11-01T15:58:07.915" v="2898" actId="1035"/>
          <ac:spMkLst>
            <pc:docMk/>
            <pc:sldMk cId="3031664029" sldId="2146846690"/>
            <ac:spMk id="15" creationId="{0CF024DC-D922-6A40-E088-63E55F003C82}"/>
          </ac:spMkLst>
        </pc:spChg>
        <pc:spChg chg="add mod">
          <ac:chgData name="Karolina Guillen" userId="c1c08796-a0be-47c6-af52-5d31fd96ec50" providerId="ADAL" clId="{88A9E7C3-61B7-4A62-8979-66F905514547}" dt="2024-11-01T15:58:27.011" v="2904" actId="20577"/>
          <ac:spMkLst>
            <pc:docMk/>
            <pc:sldMk cId="3031664029" sldId="2146846690"/>
            <ac:spMk id="16" creationId="{F5CB672C-6E3B-D3F1-68E9-092B44371FA3}"/>
          </ac:spMkLst>
        </pc:spChg>
        <pc:picChg chg="add mod">
          <ac:chgData name="Karolina Guillen" userId="c1c08796-a0be-47c6-af52-5d31fd96ec50" providerId="ADAL" clId="{88A9E7C3-61B7-4A62-8979-66F905514547}" dt="2024-11-01T15:56:24.852" v="2854" actId="14100"/>
          <ac:picMkLst>
            <pc:docMk/>
            <pc:sldMk cId="3031664029" sldId="2146846690"/>
            <ac:picMk id="4098" creationId="{63D3B433-6831-2405-C770-A545FEFB30F1}"/>
          </ac:picMkLst>
        </pc:picChg>
        <pc:cxnChg chg="mod">
          <ac:chgData name="Karolina Guillen" userId="c1c08796-a0be-47c6-af52-5d31fd96ec50" providerId="ADAL" clId="{88A9E7C3-61B7-4A62-8979-66F905514547}" dt="2024-11-01T15:57:13.717" v="2882" actId="1037"/>
          <ac:cxnSpMkLst>
            <pc:docMk/>
            <pc:sldMk cId="3031664029" sldId="2146846690"/>
            <ac:cxnSpMk id="4" creationId="{B4C47EB5-AFC0-E713-166A-92FFF0FE4161}"/>
          </ac:cxnSpMkLst>
        </pc:cxnChg>
        <pc:cxnChg chg="add mod">
          <ac:chgData name="Karolina Guillen" userId="c1c08796-a0be-47c6-af52-5d31fd96ec50" providerId="ADAL" clId="{88A9E7C3-61B7-4A62-8979-66F905514547}" dt="2024-11-01T15:58:22.883" v="2900" actId="1076"/>
          <ac:cxnSpMkLst>
            <pc:docMk/>
            <pc:sldMk cId="3031664029" sldId="2146846690"/>
            <ac:cxnSpMk id="12" creationId="{8986ABE0-51BA-98A9-CC6E-CE2FF7A8FE57}"/>
          </ac:cxnSpMkLst>
        </pc:cxnChg>
        <pc:cxnChg chg="add mod">
          <ac:chgData name="Karolina Guillen" userId="c1c08796-a0be-47c6-af52-5d31fd96ec50" providerId="ADAL" clId="{88A9E7C3-61B7-4A62-8979-66F905514547}" dt="2024-11-01T15:58:02.887" v="2890" actId="14100"/>
          <ac:cxnSpMkLst>
            <pc:docMk/>
            <pc:sldMk cId="3031664029" sldId="2146846690"/>
            <ac:cxnSpMk id="13" creationId="{F8018F88-3BCC-B827-B93D-546565C82D30}"/>
          </ac:cxnSpMkLst>
        </pc:cxnChg>
      </pc:sldChg>
      <pc:sldChg chg="modSp mod">
        <pc:chgData name="Karolina Guillen" userId="c1c08796-a0be-47c6-af52-5d31fd96ec50" providerId="ADAL" clId="{88A9E7C3-61B7-4A62-8979-66F905514547}" dt="2024-11-05T15:26:45.949" v="3042" actId="20577"/>
        <pc:sldMkLst>
          <pc:docMk/>
          <pc:sldMk cId="2288054728" sldId="2146846691"/>
        </pc:sldMkLst>
        <pc:spChg chg="mod">
          <ac:chgData name="Karolina Guillen" userId="c1c08796-a0be-47c6-af52-5d31fd96ec50" providerId="ADAL" clId="{88A9E7C3-61B7-4A62-8979-66F905514547}" dt="2024-11-05T15:26:45.949" v="3042" actId="20577"/>
          <ac:spMkLst>
            <pc:docMk/>
            <pc:sldMk cId="2288054728" sldId="2146846691"/>
            <ac:spMk id="2" creationId="{518424BB-243D-0E39-088A-8B0903B1BC9B}"/>
          </ac:spMkLst>
        </pc:spChg>
      </pc:sldChg>
      <pc:sldChg chg="modSp mod">
        <pc:chgData name="Karolina Guillen" userId="c1c08796-a0be-47c6-af52-5d31fd96ec50" providerId="ADAL" clId="{88A9E7C3-61B7-4A62-8979-66F905514547}" dt="2024-11-01T16:02:24.710" v="2923" actId="14100"/>
        <pc:sldMkLst>
          <pc:docMk/>
          <pc:sldMk cId="2757131162" sldId="2147376438"/>
        </pc:sldMkLst>
        <pc:grpChg chg="mod">
          <ac:chgData name="Karolina Guillen" userId="c1c08796-a0be-47c6-af52-5d31fd96ec50" providerId="ADAL" clId="{88A9E7C3-61B7-4A62-8979-66F905514547}" dt="2024-11-01T16:02:24.710" v="2923" actId="14100"/>
          <ac:grpSpMkLst>
            <pc:docMk/>
            <pc:sldMk cId="2757131162" sldId="2147376438"/>
            <ac:grpSpMk id="7" creationId="{BD3F90D8-EC4F-44E3-8868-8951815070FB}"/>
          </ac:grpSpMkLst>
        </pc:grpChg>
      </pc:sldChg>
      <pc:sldChg chg="modSp mod ord">
        <pc:chgData name="Karolina Guillen" userId="c1c08796-a0be-47c6-af52-5d31fd96ec50" providerId="ADAL" clId="{88A9E7C3-61B7-4A62-8979-66F905514547}" dt="2024-11-01T20:06:18.997" v="3035" actId="1076"/>
        <pc:sldMkLst>
          <pc:docMk/>
          <pc:sldMk cId="3313383662" sldId="2147376439"/>
        </pc:sldMkLst>
        <pc:spChg chg="mod">
          <ac:chgData name="Karolina Guillen" userId="c1c08796-a0be-47c6-af52-5d31fd96ec50" providerId="ADAL" clId="{88A9E7C3-61B7-4A62-8979-66F905514547}" dt="2024-11-01T20:01:14.706" v="2982" actId="20577"/>
          <ac:spMkLst>
            <pc:docMk/>
            <pc:sldMk cId="3313383662" sldId="2147376439"/>
            <ac:spMk id="9" creationId="{7DE7B269-A69C-59BD-7E5D-C8FB3F205A0F}"/>
          </ac:spMkLst>
        </pc:spChg>
        <pc:spChg chg="mod">
          <ac:chgData name="Karolina Guillen" userId="c1c08796-a0be-47c6-af52-5d31fd96ec50" providerId="ADAL" clId="{88A9E7C3-61B7-4A62-8979-66F905514547}" dt="2024-11-01T20:06:18.997" v="3035" actId="1076"/>
          <ac:spMkLst>
            <pc:docMk/>
            <pc:sldMk cId="3313383662" sldId="2147376439"/>
            <ac:spMk id="15" creationId="{08B07088-A3A0-A6E2-A004-7CF25BF04C3E}"/>
          </ac:spMkLst>
        </pc:spChg>
        <pc:spChg chg="mod">
          <ac:chgData name="Karolina Guillen" userId="c1c08796-a0be-47c6-af52-5d31fd96ec50" providerId="ADAL" clId="{88A9E7C3-61B7-4A62-8979-66F905514547}" dt="2024-11-01T20:06:02.798" v="3031" actId="1076"/>
          <ac:spMkLst>
            <pc:docMk/>
            <pc:sldMk cId="3313383662" sldId="2147376439"/>
            <ac:spMk id="16" creationId="{64C1B236-C20F-FA63-4860-B47CC9E9D3A3}"/>
          </ac:spMkLst>
        </pc:spChg>
        <pc:cxnChg chg="mod">
          <ac:chgData name="Karolina Guillen" userId="c1c08796-a0be-47c6-af52-5d31fd96ec50" providerId="ADAL" clId="{88A9E7C3-61B7-4A62-8979-66F905514547}" dt="2024-11-01T20:05:43.005" v="3021" actId="1037"/>
          <ac:cxnSpMkLst>
            <pc:docMk/>
            <pc:sldMk cId="3313383662" sldId="2147376439"/>
            <ac:cxnSpMk id="4" creationId="{D4251F02-A8B7-4BB4-27D2-DF64CB3B6955}"/>
          </ac:cxnSpMkLst>
        </pc:cxnChg>
        <pc:cxnChg chg="mod">
          <ac:chgData name="Karolina Guillen" userId="c1c08796-a0be-47c6-af52-5d31fd96ec50" providerId="ADAL" clId="{88A9E7C3-61B7-4A62-8979-66F905514547}" dt="2024-11-01T20:06:06.562" v="3033" actId="14100"/>
          <ac:cxnSpMkLst>
            <pc:docMk/>
            <pc:sldMk cId="3313383662" sldId="2147376439"/>
            <ac:cxnSpMk id="12" creationId="{A01341EC-6103-8048-9BF5-E62303F9BB4E}"/>
          </ac:cxnSpMkLst>
        </pc:cxnChg>
        <pc:cxnChg chg="mod">
          <ac:chgData name="Karolina Guillen" userId="c1c08796-a0be-47c6-af52-5d31fd96ec50" providerId="ADAL" clId="{88A9E7C3-61B7-4A62-8979-66F905514547}" dt="2024-11-01T20:06:12.180" v="3034" actId="1076"/>
          <ac:cxnSpMkLst>
            <pc:docMk/>
            <pc:sldMk cId="3313383662" sldId="2147376439"/>
            <ac:cxnSpMk id="13" creationId="{ADD9993F-6652-8369-0061-1530BD647309}"/>
          </ac:cxnSpMkLst>
        </pc:cxnChg>
      </pc:sldChg>
    </pc:docChg>
  </pc:docChgLst>
  <pc:docChgLst>
    <pc:chgData name="Kaileen Cain" userId="21167d2d-fdf2-4320-ae3a-272888c89590" providerId="ADAL" clId="{1143C694-A1D4-422C-8861-E0E134F7E657}"/>
    <pc:docChg chg="undo custSel addSld delSld modSld">
      <pc:chgData name="Kaileen Cain" userId="21167d2d-fdf2-4320-ae3a-272888c89590" providerId="ADAL" clId="{1143C694-A1D4-422C-8861-E0E134F7E657}" dt="2024-11-14T18:44:39.024" v="1913" actId="1038"/>
      <pc:docMkLst>
        <pc:docMk/>
      </pc:docMkLst>
      <pc:sldChg chg="addSp delSp modSp mod">
        <pc:chgData name="Kaileen Cain" userId="21167d2d-fdf2-4320-ae3a-272888c89590" providerId="ADAL" clId="{1143C694-A1D4-422C-8861-E0E134F7E657}" dt="2024-10-31T13:49:28.533" v="1361" actId="20577"/>
        <pc:sldMkLst>
          <pc:docMk/>
          <pc:sldMk cId="825005324" sldId="2144328235"/>
        </pc:sldMkLst>
        <pc:spChg chg="add mod">
          <ac:chgData name="Kaileen Cain" userId="21167d2d-fdf2-4320-ae3a-272888c89590" providerId="ADAL" clId="{1143C694-A1D4-422C-8861-E0E134F7E657}" dt="2024-10-31T13:49:28.533" v="1361" actId="20577"/>
          <ac:spMkLst>
            <pc:docMk/>
            <pc:sldMk cId="825005324" sldId="2144328235"/>
            <ac:spMk id="10" creationId="{4DBEC24A-1005-60EB-B7E9-C8F39D46465B}"/>
          </ac:spMkLst>
        </pc:spChg>
        <pc:spChg chg="del mod">
          <ac:chgData name="Kaileen Cain" userId="21167d2d-fdf2-4320-ae3a-272888c89590" providerId="ADAL" clId="{1143C694-A1D4-422C-8861-E0E134F7E657}" dt="2024-10-31T13:49:26.257" v="1360" actId="478"/>
          <ac:spMkLst>
            <pc:docMk/>
            <pc:sldMk cId="825005324" sldId="2144328235"/>
            <ac:spMk id="11" creationId="{E1897EF6-0330-32CF-A798-B26C48546504}"/>
          </ac:spMkLst>
        </pc:spChg>
        <pc:spChg chg="add mod">
          <ac:chgData name="Kaileen Cain" userId="21167d2d-fdf2-4320-ae3a-272888c89590" providerId="ADAL" clId="{1143C694-A1D4-422C-8861-E0E134F7E657}" dt="2024-10-31T13:49:24.493" v="1359"/>
          <ac:spMkLst>
            <pc:docMk/>
            <pc:sldMk cId="825005324" sldId="2144328235"/>
            <ac:spMk id="12" creationId="{7FF27486-A84D-B9F4-8EF2-40894CF23E6F}"/>
          </ac:spMkLst>
        </pc:spChg>
        <pc:cxnChg chg="add mod">
          <ac:chgData name="Kaileen Cain" userId="21167d2d-fdf2-4320-ae3a-272888c89590" providerId="ADAL" clId="{1143C694-A1D4-422C-8861-E0E134F7E657}" dt="2024-10-31T13:49:20.541" v="1358"/>
          <ac:cxnSpMkLst>
            <pc:docMk/>
            <pc:sldMk cId="825005324" sldId="2144328235"/>
            <ac:cxnSpMk id="9" creationId="{727747F1-9FEF-5860-E0A0-59B06C604A09}"/>
          </ac:cxnSpMkLst>
        </pc:cxnChg>
      </pc:sldChg>
      <pc:sldChg chg="addSp delSp modSp mod">
        <pc:chgData name="Kaileen Cain" userId="21167d2d-fdf2-4320-ae3a-272888c89590" providerId="ADAL" clId="{1143C694-A1D4-422C-8861-E0E134F7E657}" dt="2024-10-30T20:47:25.411" v="872" actId="207"/>
        <pc:sldMkLst>
          <pc:docMk/>
          <pc:sldMk cId="2776143953" sldId="2144328274"/>
        </pc:sldMkLst>
        <pc:spChg chg="del">
          <ac:chgData name="Kaileen Cain" userId="21167d2d-fdf2-4320-ae3a-272888c89590" providerId="ADAL" clId="{1143C694-A1D4-422C-8861-E0E134F7E657}" dt="2024-10-30T17:56:38.617" v="635" actId="478"/>
          <ac:spMkLst>
            <pc:docMk/>
            <pc:sldMk cId="2776143953" sldId="2144328274"/>
            <ac:spMk id="10" creationId="{0F208796-642E-0945-6C37-809C073BFF61}"/>
          </ac:spMkLst>
        </pc:spChg>
        <pc:spChg chg="mod">
          <ac:chgData name="Kaileen Cain" userId="21167d2d-fdf2-4320-ae3a-272888c89590" providerId="ADAL" clId="{1143C694-A1D4-422C-8861-E0E134F7E657}" dt="2024-10-30T20:30:54.167" v="811" actId="1076"/>
          <ac:spMkLst>
            <pc:docMk/>
            <pc:sldMk cId="2776143953" sldId="2144328274"/>
            <ac:spMk id="15" creationId="{66D956BA-16C4-0435-0EAA-2B38FB003EF9}"/>
          </ac:spMkLst>
        </pc:spChg>
        <pc:spChg chg="mod">
          <ac:chgData name="Kaileen Cain" userId="21167d2d-fdf2-4320-ae3a-272888c89590" providerId="ADAL" clId="{1143C694-A1D4-422C-8861-E0E134F7E657}" dt="2024-10-30T20:25:41.672" v="794" actId="1076"/>
          <ac:spMkLst>
            <pc:docMk/>
            <pc:sldMk cId="2776143953" sldId="2144328274"/>
            <ac:spMk id="17" creationId="{58CCDF68-1F83-5CBF-3D3F-68A8FAE7F713}"/>
          </ac:spMkLst>
        </pc:spChg>
        <pc:graphicFrameChg chg="mod modGraphic">
          <ac:chgData name="Kaileen Cain" userId="21167d2d-fdf2-4320-ae3a-272888c89590" providerId="ADAL" clId="{1143C694-A1D4-422C-8861-E0E134F7E657}" dt="2024-10-30T20:46:50.943" v="864" actId="14100"/>
          <ac:graphicFrameMkLst>
            <pc:docMk/>
            <pc:sldMk cId="2776143953" sldId="2144328274"/>
            <ac:graphicFrameMk id="3" creationId="{CB997B6C-9AE3-E979-D2F9-A8EE5D17BE0E}"/>
          </ac:graphicFrameMkLst>
        </pc:graphicFrameChg>
        <pc:graphicFrameChg chg="mod modGraphic">
          <ac:chgData name="Kaileen Cain" userId="21167d2d-fdf2-4320-ae3a-272888c89590" providerId="ADAL" clId="{1143C694-A1D4-422C-8861-E0E134F7E657}" dt="2024-10-30T20:46:53.672" v="865" actId="14100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mod modGraphic">
          <ac:chgData name="Kaileen Cain" userId="21167d2d-fdf2-4320-ae3a-272888c89590" providerId="ADAL" clId="{1143C694-A1D4-422C-8861-E0E134F7E657}" dt="2024-10-30T20:46:54.565" v="866" actId="14100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del mod modGraphic">
          <ac:chgData name="Kaileen Cain" userId="21167d2d-fdf2-4320-ae3a-272888c89590" providerId="ADAL" clId="{1143C694-A1D4-422C-8861-E0E134F7E657}" dt="2024-10-30T20:31:15.001" v="817" actId="478"/>
          <ac:graphicFrameMkLst>
            <pc:docMk/>
            <pc:sldMk cId="2776143953" sldId="2144328274"/>
            <ac:graphicFrameMk id="6" creationId="{99323953-E5CD-BFA2-C1F4-CC1AA2B7F1FB}"/>
          </ac:graphicFrameMkLst>
        </pc:graphicFrameChg>
        <pc:graphicFrameChg chg="add del mod modGraphic">
          <ac:chgData name="Kaileen Cain" userId="21167d2d-fdf2-4320-ae3a-272888c89590" providerId="ADAL" clId="{1143C694-A1D4-422C-8861-E0E134F7E657}" dt="2024-10-30T20:31:12.970" v="816" actId="478"/>
          <ac:graphicFrameMkLst>
            <pc:docMk/>
            <pc:sldMk cId="2776143953" sldId="2144328274"/>
            <ac:graphicFrameMk id="11" creationId="{67F9F7B3-5BF0-A395-3034-3E17D7C31754}"/>
          </ac:graphicFrameMkLst>
        </pc:graphicFrameChg>
        <pc:graphicFrameChg chg="add mod modGraphic">
          <ac:chgData name="Kaileen Cain" userId="21167d2d-fdf2-4320-ae3a-272888c89590" providerId="ADAL" clId="{1143C694-A1D4-422C-8861-E0E134F7E657}" dt="2024-10-30T20:46:55.248" v="867" actId="14100"/>
          <ac:graphicFrameMkLst>
            <pc:docMk/>
            <pc:sldMk cId="2776143953" sldId="2144328274"/>
            <ac:graphicFrameMk id="12" creationId="{FC13F13C-093F-2260-E6F4-3DA17D8A5E61}"/>
          </ac:graphicFrameMkLst>
        </pc:graphicFrameChg>
        <pc:graphicFrameChg chg="add mod modGraphic">
          <ac:chgData name="Kaileen Cain" userId="21167d2d-fdf2-4320-ae3a-272888c89590" providerId="ADAL" clId="{1143C694-A1D4-422C-8861-E0E134F7E657}" dt="2024-10-30T20:47:25.411" v="872" actId="207"/>
          <ac:graphicFrameMkLst>
            <pc:docMk/>
            <pc:sldMk cId="2776143953" sldId="2144328274"/>
            <ac:graphicFrameMk id="18" creationId="{D901A108-6777-6F71-D323-75DC9002D28D}"/>
          </ac:graphicFrameMkLst>
        </pc:graphicFrameChg>
        <pc:cxnChg chg="del mod">
          <ac:chgData name="Kaileen Cain" userId="21167d2d-fdf2-4320-ae3a-272888c89590" providerId="ADAL" clId="{1143C694-A1D4-422C-8861-E0E134F7E657}" dt="2024-10-30T20:21:55.820" v="789" actId="478"/>
          <ac:cxnSpMkLst>
            <pc:docMk/>
            <pc:sldMk cId="2776143953" sldId="2144328274"/>
            <ac:cxnSpMk id="8" creationId="{6E4C5153-FE14-7BA8-D4F8-E313403CB963}"/>
          </ac:cxnSpMkLst>
        </pc:cxnChg>
        <pc:cxnChg chg="del mod">
          <ac:chgData name="Kaileen Cain" userId="21167d2d-fdf2-4320-ae3a-272888c89590" providerId="ADAL" clId="{1143C694-A1D4-422C-8861-E0E134F7E657}" dt="2024-10-30T20:21:57.240" v="790" actId="478"/>
          <ac:cxnSpMkLst>
            <pc:docMk/>
            <pc:sldMk cId="2776143953" sldId="2144328274"/>
            <ac:cxnSpMk id="9" creationId="{C25E04C7-6135-9B5F-1487-5635DD1A1546}"/>
          </ac:cxnSpMkLst>
        </pc:cxnChg>
        <pc:cxnChg chg="del mod">
          <ac:chgData name="Kaileen Cain" userId="21167d2d-fdf2-4320-ae3a-272888c89590" providerId="ADAL" clId="{1143C694-A1D4-422C-8861-E0E134F7E657}" dt="2024-10-30T20:21:58.852" v="791" actId="478"/>
          <ac:cxnSpMkLst>
            <pc:docMk/>
            <pc:sldMk cId="2776143953" sldId="2144328274"/>
            <ac:cxnSpMk id="13" creationId="{18E93F18-4DCD-C0E8-33F8-B07110A2B950}"/>
          </ac:cxnSpMkLst>
        </pc:cxnChg>
      </pc:sldChg>
      <pc:sldChg chg="addSp modSp mod">
        <pc:chgData name="Kaileen Cain" userId="21167d2d-fdf2-4320-ae3a-272888c89590" providerId="ADAL" clId="{1143C694-A1D4-422C-8861-E0E134F7E657}" dt="2024-10-31T20:36:03.465" v="1849"/>
        <pc:sldMkLst>
          <pc:docMk/>
          <pc:sldMk cId="4062622124" sldId="2146846025"/>
        </pc:sldMkLst>
        <pc:spChg chg="mod">
          <ac:chgData name="Kaileen Cain" userId="21167d2d-fdf2-4320-ae3a-272888c89590" providerId="ADAL" clId="{1143C694-A1D4-422C-8861-E0E134F7E657}" dt="2024-10-31T13:51:03.395" v="1412" actId="1037"/>
          <ac:spMkLst>
            <pc:docMk/>
            <pc:sldMk cId="4062622124" sldId="2146846025"/>
            <ac:spMk id="34" creationId="{397F8115-3C43-5A2B-C88E-1953D955DE71}"/>
          </ac:spMkLst>
        </pc:spChg>
        <pc:picChg chg="add mod">
          <ac:chgData name="Kaileen Cain" userId="21167d2d-fdf2-4320-ae3a-272888c89590" providerId="ADAL" clId="{1143C694-A1D4-422C-8861-E0E134F7E657}" dt="2024-10-30T17:22:59.683" v="585"/>
          <ac:picMkLst>
            <pc:docMk/>
            <pc:sldMk cId="4062622124" sldId="2146846025"/>
            <ac:picMk id="2" creationId="{932D0834-C992-9ABF-CCE0-D72135DA8F91}"/>
          </ac:picMkLst>
        </pc:picChg>
        <pc:picChg chg="mod">
          <ac:chgData name="Kaileen Cain" userId="21167d2d-fdf2-4320-ae3a-272888c89590" providerId="ADAL" clId="{1143C694-A1D4-422C-8861-E0E134F7E657}" dt="2024-10-31T20:35:24.010" v="1848"/>
          <ac:picMkLst>
            <pc:docMk/>
            <pc:sldMk cId="4062622124" sldId="2146846025"/>
            <ac:picMk id="9" creationId="{4C019B7F-691A-ADED-BD26-75F4B9479EFE}"/>
          </ac:picMkLst>
        </pc:picChg>
        <pc:picChg chg="add mod">
          <ac:chgData name="Kaileen Cain" userId="21167d2d-fdf2-4320-ae3a-272888c89590" providerId="ADAL" clId="{1143C694-A1D4-422C-8861-E0E134F7E657}" dt="2024-10-30T17:40:05.661" v="619" actId="1076"/>
          <ac:picMkLst>
            <pc:docMk/>
            <pc:sldMk cId="4062622124" sldId="2146846025"/>
            <ac:picMk id="14" creationId="{BB0D0B80-AA21-2BDE-AFAA-35907967CF27}"/>
          </ac:picMkLst>
        </pc:picChg>
        <pc:picChg chg="add mod">
          <ac:chgData name="Kaileen Cain" userId="21167d2d-fdf2-4320-ae3a-272888c89590" providerId="ADAL" clId="{1143C694-A1D4-422C-8861-E0E134F7E657}" dt="2024-10-31T20:36:03.465" v="1849"/>
          <ac:picMkLst>
            <pc:docMk/>
            <pc:sldMk cId="4062622124" sldId="2146846025"/>
            <ac:picMk id="15" creationId="{4ED40B80-F1A5-F18F-D7AD-A9B31F64E942}"/>
          </ac:picMkLst>
        </pc:picChg>
        <pc:picChg chg="add mod">
          <ac:chgData name="Kaileen Cain" userId="21167d2d-fdf2-4320-ae3a-272888c89590" providerId="ADAL" clId="{1143C694-A1D4-422C-8861-E0E134F7E657}" dt="2024-10-30T17:41:05.714" v="624"/>
          <ac:picMkLst>
            <pc:docMk/>
            <pc:sldMk cId="4062622124" sldId="2146846025"/>
            <ac:picMk id="16" creationId="{E6EACB49-6C0F-88EA-945A-65513CF179E0}"/>
          </ac:picMkLst>
        </pc:picChg>
        <pc:picChg chg="add mod">
          <ac:chgData name="Kaileen Cain" userId="21167d2d-fdf2-4320-ae3a-272888c89590" providerId="ADAL" clId="{1143C694-A1D4-422C-8861-E0E134F7E657}" dt="2024-10-30T17:25:08.412" v="589"/>
          <ac:picMkLst>
            <pc:docMk/>
            <pc:sldMk cId="4062622124" sldId="2146846025"/>
            <ac:picMk id="3074" creationId="{3BBBCEFC-092B-7F82-22C7-4B6AD5EE4CE9}"/>
          </ac:picMkLst>
        </pc:picChg>
        <pc:picChg chg="add mod">
          <ac:chgData name="Kaileen Cain" userId="21167d2d-fdf2-4320-ae3a-272888c89590" providerId="ADAL" clId="{1143C694-A1D4-422C-8861-E0E134F7E657}" dt="2024-10-30T17:35:34.319" v="600" actId="1076"/>
          <ac:picMkLst>
            <pc:docMk/>
            <pc:sldMk cId="4062622124" sldId="2146846025"/>
            <ac:picMk id="3076" creationId="{43847476-A1D5-E17B-4FCD-21827BA4E49A}"/>
          </ac:picMkLst>
        </pc:picChg>
        <pc:picChg chg="add mod">
          <ac:chgData name="Kaileen Cain" userId="21167d2d-fdf2-4320-ae3a-272888c89590" providerId="ADAL" clId="{1143C694-A1D4-422C-8861-E0E134F7E657}" dt="2024-10-30T17:35:40.258" v="601"/>
          <ac:picMkLst>
            <pc:docMk/>
            <pc:sldMk cId="4062622124" sldId="2146846025"/>
            <ac:picMk id="3078" creationId="{F68E2966-9744-9840-EC9C-D6BAAE66F069}"/>
          </ac:picMkLst>
        </pc:picChg>
      </pc:sldChg>
      <pc:sldChg chg="addSp delSp modSp mod">
        <pc:chgData name="Kaileen Cain" userId="21167d2d-fdf2-4320-ae3a-272888c89590" providerId="ADAL" clId="{1143C694-A1D4-422C-8861-E0E134F7E657}" dt="2024-10-31T13:51:34.314" v="1418" actId="478"/>
        <pc:sldMkLst>
          <pc:docMk/>
          <pc:sldMk cId="3568300962" sldId="2146846026"/>
        </pc:sldMkLst>
        <pc:spChg chg="add mod">
          <ac:chgData name="Kaileen Cain" userId="21167d2d-fdf2-4320-ae3a-272888c89590" providerId="ADAL" clId="{1143C694-A1D4-422C-8861-E0E134F7E657}" dt="2024-10-31T13:51:30.720" v="1417" actId="20577"/>
          <ac:spMkLst>
            <pc:docMk/>
            <pc:sldMk cId="3568300962" sldId="2146846026"/>
            <ac:spMk id="3" creationId="{48C853C5-396C-320D-8B1A-883A9BD1D612}"/>
          </ac:spMkLst>
        </pc:spChg>
        <pc:spChg chg="del mod">
          <ac:chgData name="Kaileen Cain" userId="21167d2d-fdf2-4320-ae3a-272888c89590" providerId="ADAL" clId="{1143C694-A1D4-422C-8861-E0E134F7E657}" dt="2024-10-31T13:51:34.314" v="1418" actId="478"/>
          <ac:spMkLst>
            <pc:docMk/>
            <pc:sldMk cId="3568300962" sldId="2146846026"/>
            <ac:spMk id="4" creationId="{1BF894CE-5EB9-4BB3-F6C7-477E37F6A6AA}"/>
          </ac:spMkLst>
        </pc:spChg>
        <pc:spChg chg="del mod">
          <ac:chgData name="Kaileen Cain" userId="21167d2d-fdf2-4320-ae3a-272888c89590" providerId="ADAL" clId="{1143C694-A1D4-422C-8861-E0E134F7E657}" dt="2024-10-31T13:51:34.314" v="1418" actId="478"/>
          <ac:spMkLst>
            <pc:docMk/>
            <pc:sldMk cId="3568300962" sldId="2146846026"/>
            <ac:spMk id="7" creationId="{045A2184-23A4-8040-3F06-5BDD3E1B1EE2}"/>
          </ac:spMkLst>
        </pc:spChg>
        <pc:spChg chg="add mod">
          <ac:chgData name="Kaileen Cain" userId="21167d2d-fdf2-4320-ae3a-272888c89590" providerId="ADAL" clId="{1143C694-A1D4-422C-8861-E0E134F7E657}" dt="2024-10-31T13:51:28" v="1415"/>
          <ac:spMkLst>
            <pc:docMk/>
            <pc:sldMk cId="3568300962" sldId="2146846026"/>
            <ac:spMk id="9" creationId="{64DD7423-F062-0970-D52B-EF47B69F1D25}"/>
          </ac:spMkLst>
        </pc:spChg>
        <pc:cxnChg chg="add mod">
          <ac:chgData name="Kaileen Cain" userId="21167d2d-fdf2-4320-ae3a-272888c89590" providerId="ADAL" clId="{1143C694-A1D4-422C-8861-E0E134F7E657}" dt="2024-10-31T13:51:23.622" v="1414"/>
          <ac:cxnSpMkLst>
            <pc:docMk/>
            <pc:sldMk cId="3568300962" sldId="2146846026"/>
            <ac:cxnSpMk id="2" creationId="{CB875F99-EA99-41B5-B301-1AB1460B4EE4}"/>
          </ac:cxnSpMkLst>
        </pc:cxnChg>
        <pc:cxnChg chg="del mod">
          <ac:chgData name="Kaileen Cain" userId="21167d2d-fdf2-4320-ae3a-272888c89590" providerId="ADAL" clId="{1143C694-A1D4-422C-8861-E0E134F7E657}" dt="2024-10-31T13:51:34.314" v="1418" actId="478"/>
          <ac:cxnSpMkLst>
            <pc:docMk/>
            <pc:sldMk cId="3568300962" sldId="2146846026"/>
            <ac:cxnSpMk id="6" creationId="{2517B87B-1FE8-D88D-1294-C5CF6CA6292E}"/>
          </ac:cxnSpMkLst>
        </pc:cxnChg>
      </pc:sldChg>
      <pc:sldChg chg="addSp modSp mod">
        <pc:chgData name="Kaileen Cain" userId="21167d2d-fdf2-4320-ae3a-272888c89590" providerId="ADAL" clId="{1143C694-A1D4-422C-8861-E0E134F7E657}" dt="2024-10-31T13:50:32.805" v="1376" actId="20577"/>
        <pc:sldMkLst>
          <pc:docMk/>
          <pc:sldMk cId="2268208791" sldId="2146846032"/>
        </pc:sldMkLst>
        <pc:spChg chg="add mod">
          <ac:chgData name="Kaileen Cain" userId="21167d2d-fdf2-4320-ae3a-272888c89590" providerId="ADAL" clId="{1143C694-A1D4-422C-8861-E0E134F7E657}" dt="2024-10-28T19:59:52.810" v="3"/>
          <ac:spMkLst>
            <pc:docMk/>
            <pc:sldMk cId="2268208791" sldId="2146846032"/>
            <ac:spMk id="6" creationId="{0C16E4C9-C8A7-7AC0-4CD6-F5937013BFCC}"/>
          </ac:spMkLst>
        </pc:spChg>
        <pc:spChg chg="add mod">
          <ac:chgData name="Kaileen Cain" userId="21167d2d-fdf2-4320-ae3a-272888c89590" providerId="ADAL" clId="{1143C694-A1D4-422C-8861-E0E134F7E657}" dt="2024-10-28T20:28:02.578" v="7"/>
          <ac:spMkLst>
            <pc:docMk/>
            <pc:sldMk cId="2268208791" sldId="2146846032"/>
            <ac:spMk id="10" creationId="{126E7EBF-D9FD-3EC4-52F1-ADFA987E8FBD}"/>
          </ac:spMkLst>
        </pc:spChg>
        <pc:spChg chg="mod">
          <ac:chgData name="Kaileen Cain" userId="21167d2d-fdf2-4320-ae3a-272888c89590" providerId="ADAL" clId="{1143C694-A1D4-422C-8861-E0E134F7E657}" dt="2024-10-31T13:50:32.805" v="1376" actId="20577"/>
          <ac:spMkLst>
            <pc:docMk/>
            <pc:sldMk cId="2268208791" sldId="2146846032"/>
            <ac:spMk id="34" creationId="{397F8115-3C43-5A2B-C88E-1953D955DE71}"/>
          </ac:spMkLst>
        </pc:spChg>
      </pc:sldChg>
      <pc:sldChg chg="addSp delSp modSp mod">
        <pc:chgData name="Kaileen Cain" userId="21167d2d-fdf2-4320-ae3a-272888c89590" providerId="ADAL" clId="{1143C694-A1D4-422C-8861-E0E134F7E657}" dt="2024-10-31T13:52:03.539" v="1424" actId="478"/>
        <pc:sldMkLst>
          <pc:docMk/>
          <pc:sldMk cId="451430938" sldId="2146846037"/>
        </pc:sldMkLst>
        <pc:spChg chg="del mod">
          <ac:chgData name="Kaileen Cain" userId="21167d2d-fdf2-4320-ae3a-272888c89590" providerId="ADAL" clId="{1143C694-A1D4-422C-8861-E0E134F7E657}" dt="2024-10-31T13:52:03.539" v="1424" actId="478"/>
          <ac:spMkLst>
            <pc:docMk/>
            <pc:sldMk cId="451430938" sldId="2146846037"/>
            <ac:spMk id="4" creationId="{1BF894CE-5EB9-4BB3-F6C7-477E37F6A6AA}"/>
          </ac:spMkLst>
        </pc:spChg>
        <pc:spChg chg="add mod">
          <ac:chgData name="Kaileen Cain" userId="21167d2d-fdf2-4320-ae3a-272888c89590" providerId="ADAL" clId="{1143C694-A1D4-422C-8861-E0E134F7E657}" dt="2024-10-31T13:51:55.680" v="1422" actId="20577"/>
          <ac:spMkLst>
            <pc:docMk/>
            <pc:sldMk cId="451430938" sldId="2146846037"/>
            <ac:spMk id="9" creationId="{1E8B64B7-4DCA-D6AC-B6C4-F376AB899701}"/>
          </ac:spMkLst>
        </pc:spChg>
        <pc:spChg chg="del mod">
          <ac:chgData name="Kaileen Cain" userId="21167d2d-fdf2-4320-ae3a-272888c89590" providerId="ADAL" clId="{1143C694-A1D4-422C-8861-E0E134F7E657}" dt="2024-10-31T13:52:03.539" v="1424" actId="478"/>
          <ac:spMkLst>
            <pc:docMk/>
            <pc:sldMk cId="451430938" sldId="2146846037"/>
            <ac:spMk id="10" creationId="{13699318-64B1-001B-57C3-DC24B6633522}"/>
          </ac:spMkLst>
        </pc:spChg>
        <pc:spChg chg="add mod">
          <ac:chgData name="Kaileen Cain" userId="21167d2d-fdf2-4320-ae3a-272888c89590" providerId="ADAL" clId="{1143C694-A1D4-422C-8861-E0E134F7E657}" dt="2024-10-31T13:51:59.360" v="1423"/>
          <ac:spMkLst>
            <pc:docMk/>
            <pc:sldMk cId="451430938" sldId="2146846037"/>
            <ac:spMk id="14" creationId="{DD0297B5-F189-BA38-9F7D-22BC0475D5C7}"/>
          </ac:spMkLst>
        </pc:spChg>
        <pc:cxnChg chg="add mod">
          <ac:chgData name="Kaileen Cain" userId="21167d2d-fdf2-4320-ae3a-272888c89590" providerId="ADAL" clId="{1143C694-A1D4-422C-8861-E0E134F7E657}" dt="2024-10-31T13:51:53.307" v="1420"/>
          <ac:cxnSpMkLst>
            <pc:docMk/>
            <pc:sldMk cId="451430938" sldId="2146846037"/>
            <ac:cxnSpMk id="2" creationId="{D17A64A1-4AF9-2416-ABCC-12BC11674226}"/>
          </ac:cxnSpMkLst>
        </pc:cxnChg>
        <pc:cxnChg chg="del mod">
          <ac:chgData name="Kaileen Cain" userId="21167d2d-fdf2-4320-ae3a-272888c89590" providerId="ADAL" clId="{1143C694-A1D4-422C-8861-E0E134F7E657}" dt="2024-10-31T13:52:03.539" v="1424" actId="478"/>
          <ac:cxnSpMkLst>
            <pc:docMk/>
            <pc:sldMk cId="451430938" sldId="2146846037"/>
            <ac:cxnSpMk id="3" creationId="{5DFEA701-153B-1834-9965-E69A17EFD79F}"/>
          </ac:cxnSpMkLst>
        </pc:cxnChg>
      </pc:sldChg>
      <pc:sldChg chg="addSp delSp modSp mod">
        <pc:chgData name="Kaileen Cain" userId="21167d2d-fdf2-4320-ae3a-272888c89590" providerId="ADAL" clId="{1143C694-A1D4-422C-8861-E0E134F7E657}" dt="2024-10-31T13:55:33.354" v="1436"/>
        <pc:sldMkLst>
          <pc:docMk/>
          <pc:sldMk cId="2452001193" sldId="2146846038"/>
        </pc:sldMkLst>
        <pc:spChg chg="mod">
          <ac:chgData name="Kaileen Cain" userId="21167d2d-fdf2-4320-ae3a-272888c89590" providerId="ADAL" clId="{1143C694-A1D4-422C-8861-E0E134F7E657}" dt="2024-10-30T13:41:20.179" v="21" actId="1076"/>
          <ac:spMkLst>
            <pc:docMk/>
            <pc:sldMk cId="2452001193" sldId="2146846038"/>
            <ac:spMk id="10" creationId="{61C46556-AA27-341F-D2A8-751C333A7E8D}"/>
          </ac:spMkLst>
        </pc:spChg>
        <pc:spChg chg="add mod">
          <ac:chgData name="Kaileen Cain" userId="21167d2d-fdf2-4320-ae3a-272888c89590" providerId="ADAL" clId="{1143C694-A1D4-422C-8861-E0E134F7E657}" dt="2024-10-31T13:55:33.354" v="1436"/>
          <ac:spMkLst>
            <pc:docMk/>
            <pc:sldMk cId="2452001193" sldId="2146846038"/>
            <ac:spMk id="19" creationId="{E915A142-7467-D722-E1DB-E2DECFD1636F}"/>
          </ac:spMkLst>
        </pc:spChg>
        <pc:spChg chg="mod">
          <ac:chgData name="Kaileen Cain" userId="21167d2d-fdf2-4320-ae3a-272888c89590" providerId="ADAL" clId="{1143C694-A1D4-422C-8861-E0E134F7E657}" dt="2024-10-31T13:50:40.080" v="1377" actId="20577"/>
          <ac:spMkLst>
            <pc:docMk/>
            <pc:sldMk cId="2452001193" sldId="2146846038"/>
            <ac:spMk id="1024" creationId="{255A19A7-0FE1-FFD3-28C3-4F0F699A9E2A}"/>
          </ac:spMkLst>
        </pc:spChg>
        <pc:picChg chg="mod">
          <ac:chgData name="Kaileen Cain" userId="21167d2d-fdf2-4320-ae3a-272888c89590" providerId="ADAL" clId="{1143C694-A1D4-422C-8861-E0E134F7E657}" dt="2024-10-30T13:41:34.213" v="33" actId="1076"/>
          <ac:picMkLst>
            <pc:docMk/>
            <pc:sldMk cId="2452001193" sldId="2146846038"/>
            <ac:picMk id="2" creationId="{CA118D12-6EDE-C118-12BB-CD2884ECDE2D}"/>
          </ac:picMkLst>
        </pc:picChg>
        <pc:picChg chg="mod">
          <ac:chgData name="Kaileen Cain" userId="21167d2d-fdf2-4320-ae3a-272888c89590" providerId="ADAL" clId="{1143C694-A1D4-422C-8861-E0E134F7E657}" dt="2024-10-30T14:02:18.489" v="125"/>
          <ac:picMkLst>
            <pc:docMk/>
            <pc:sldMk cId="2452001193" sldId="2146846038"/>
            <ac:picMk id="5" creationId="{9841A945-92A3-15DE-E523-488263656B6B}"/>
          </ac:picMkLst>
        </pc:picChg>
        <pc:picChg chg="add mod modCrop">
          <ac:chgData name="Kaileen Cain" userId="21167d2d-fdf2-4320-ae3a-272888c89590" providerId="ADAL" clId="{1143C694-A1D4-422C-8861-E0E134F7E657}" dt="2024-10-30T13:43:10.037" v="44"/>
          <ac:picMkLst>
            <pc:docMk/>
            <pc:sldMk cId="2452001193" sldId="2146846038"/>
            <ac:picMk id="7" creationId="{5048D185-BC74-1D55-4D25-20984425FFEE}"/>
          </ac:picMkLst>
        </pc:picChg>
        <pc:picChg chg="add mod">
          <ac:chgData name="Kaileen Cain" userId="21167d2d-fdf2-4320-ae3a-272888c89590" providerId="ADAL" clId="{1143C694-A1D4-422C-8861-E0E134F7E657}" dt="2024-10-30T13:48:12.405" v="49"/>
          <ac:picMkLst>
            <pc:docMk/>
            <pc:sldMk cId="2452001193" sldId="2146846038"/>
            <ac:picMk id="9" creationId="{C6802EC7-4ECB-D1A6-9257-AA3ABC165E96}"/>
          </ac:picMkLst>
        </pc:picChg>
        <pc:picChg chg="add mod">
          <ac:chgData name="Kaileen Cain" userId="21167d2d-fdf2-4320-ae3a-272888c89590" providerId="ADAL" clId="{1143C694-A1D4-422C-8861-E0E134F7E657}" dt="2024-10-30T14:05:10.019" v="132" actId="1076"/>
          <ac:picMkLst>
            <pc:docMk/>
            <pc:sldMk cId="2452001193" sldId="2146846038"/>
            <ac:picMk id="13" creationId="{94DB33C4-33DF-2AFB-F80C-5A3A68A8A387}"/>
          </ac:picMkLst>
        </pc:picChg>
        <pc:picChg chg="add mod modCrop">
          <ac:chgData name="Kaileen Cain" userId="21167d2d-fdf2-4320-ae3a-272888c89590" providerId="ADAL" clId="{1143C694-A1D4-422C-8861-E0E134F7E657}" dt="2024-10-30T13:55:24.226" v="108" actId="1076"/>
          <ac:picMkLst>
            <pc:docMk/>
            <pc:sldMk cId="2452001193" sldId="2146846038"/>
            <ac:picMk id="15" creationId="{7BC89C8F-C696-849D-04D8-EC9E99B696DC}"/>
          </ac:picMkLst>
        </pc:picChg>
        <pc:picChg chg="add mod">
          <ac:chgData name="Kaileen Cain" userId="21167d2d-fdf2-4320-ae3a-272888c89590" providerId="ADAL" clId="{1143C694-A1D4-422C-8861-E0E134F7E657}" dt="2024-10-30T14:05:23.450" v="137" actId="1076"/>
          <ac:picMkLst>
            <pc:docMk/>
            <pc:sldMk cId="2452001193" sldId="2146846038"/>
            <ac:picMk id="18" creationId="{3D70C058-EDD3-6FF8-902A-613CF82957FD}"/>
          </ac:picMkLst>
        </pc:picChg>
        <pc:picChg chg="del mod">
          <ac:chgData name="Kaileen Cain" userId="21167d2d-fdf2-4320-ae3a-272888c89590" providerId="ADAL" clId="{1143C694-A1D4-422C-8861-E0E134F7E657}" dt="2024-10-30T13:55:01.464" v="98" actId="478"/>
          <ac:picMkLst>
            <pc:docMk/>
            <pc:sldMk cId="2452001193" sldId="2146846038"/>
            <ac:picMk id="19" creationId="{DFB43C22-C2D8-4010-B731-8693E1A3D426}"/>
          </ac:picMkLst>
        </pc:picChg>
        <pc:picChg chg="add mod modCrop">
          <ac:chgData name="Kaileen Cain" userId="21167d2d-fdf2-4320-ae3a-272888c89590" providerId="ADAL" clId="{1143C694-A1D4-422C-8861-E0E134F7E657}" dt="2024-10-30T14:00:32.074" v="124"/>
          <ac:picMkLst>
            <pc:docMk/>
            <pc:sldMk cId="2452001193" sldId="2146846038"/>
            <ac:picMk id="20" creationId="{6DF955E0-212D-1ED8-1B69-B2B98E879818}"/>
          </ac:picMkLst>
        </pc:picChg>
        <pc:picChg chg="mod">
          <ac:chgData name="Kaileen Cain" userId="21167d2d-fdf2-4320-ae3a-272888c89590" providerId="ADAL" clId="{1143C694-A1D4-422C-8861-E0E134F7E657}" dt="2024-10-30T13:55:32.682" v="112" actId="1076"/>
          <ac:picMkLst>
            <pc:docMk/>
            <pc:sldMk cId="2452001193" sldId="2146846038"/>
            <ac:picMk id="21" creationId="{B2CCAE3D-FAF6-0FD1-6171-CCC283289073}"/>
          </ac:picMkLst>
        </pc:picChg>
        <pc:picChg chg="mod">
          <ac:chgData name="Kaileen Cain" userId="21167d2d-fdf2-4320-ae3a-272888c89590" providerId="ADAL" clId="{1143C694-A1D4-422C-8861-E0E134F7E657}" dt="2024-10-30T13:55:28.255" v="110" actId="1076"/>
          <ac:picMkLst>
            <pc:docMk/>
            <pc:sldMk cId="2452001193" sldId="2146846038"/>
            <ac:picMk id="25" creationId="{5041A31A-1B0C-7643-9320-B794BE6E6A97}"/>
          </ac:picMkLst>
        </pc:picChg>
        <pc:picChg chg="add mod modCrop">
          <ac:chgData name="Kaileen Cain" userId="21167d2d-fdf2-4320-ae3a-272888c89590" providerId="ADAL" clId="{1143C694-A1D4-422C-8861-E0E134F7E657}" dt="2024-10-30T14:05:21.357" v="136" actId="1076"/>
          <ac:picMkLst>
            <pc:docMk/>
            <pc:sldMk cId="2452001193" sldId="2146846038"/>
            <ac:picMk id="26" creationId="{C4D36306-74F6-E68B-E8CE-D6838E037EA1}"/>
          </ac:picMkLst>
        </pc:picChg>
        <pc:picChg chg="mod">
          <ac:chgData name="Kaileen Cain" userId="21167d2d-fdf2-4320-ae3a-272888c89590" providerId="ADAL" clId="{1143C694-A1D4-422C-8861-E0E134F7E657}" dt="2024-10-30T13:41:35.617" v="34" actId="1076"/>
          <ac:picMkLst>
            <pc:docMk/>
            <pc:sldMk cId="2452001193" sldId="2146846038"/>
            <ac:picMk id="1026" creationId="{DEBF09CC-1030-642F-052D-F970F5B622BC}"/>
          </ac:picMkLst>
        </pc:picChg>
        <pc:picChg chg="mod">
          <ac:chgData name="Kaileen Cain" userId="21167d2d-fdf2-4320-ae3a-272888c89590" providerId="ADAL" clId="{1143C694-A1D4-422C-8861-E0E134F7E657}" dt="2024-10-30T13:56:30.959" v="118"/>
          <ac:picMkLst>
            <pc:docMk/>
            <pc:sldMk cId="2452001193" sldId="2146846038"/>
            <ac:picMk id="1028" creationId="{9203E32C-A8A1-9384-128B-E55E1D68AFD5}"/>
          </ac:picMkLst>
        </pc:picChg>
        <pc:picChg chg="mod">
          <ac:chgData name="Kaileen Cain" userId="21167d2d-fdf2-4320-ae3a-272888c89590" providerId="ADAL" clId="{1143C694-A1D4-422C-8861-E0E134F7E657}" dt="2024-10-30T13:55:25.447" v="109" actId="1076"/>
          <ac:picMkLst>
            <pc:docMk/>
            <pc:sldMk cId="2452001193" sldId="2146846038"/>
            <ac:picMk id="1030" creationId="{72B3E2EC-37C3-DCE5-E537-2464116840D5}"/>
          </ac:picMkLst>
        </pc:picChg>
        <pc:picChg chg="mod">
          <ac:chgData name="Kaileen Cain" userId="21167d2d-fdf2-4320-ae3a-272888c89590" providerId="ADAL" clId="{1143C694-A1D4-422C-8861-E0E134F7E657}" dt="2024-10-30T13:55:51.552" v="116" actId="14100"/>
          <ac:picMkLst>
            <pc:docMk/>
            <pc:sldMk cId="2452001193" sldId="2146846038"/>
            <ac:picMk id="1032" creationId="{1E9BB5FF-861C-8223-6CB1-95AEB19FE053}"/>
          </ac:picMkLst>
        </pc:picChg>
        <pc:picChg chg="mod">
          <ac:chgData name="Kaileen Cain" userId="21167d2d-fdf2-4320-ae3a-272888c89590" providerId="ADAL" clId="{1143C694-A1D4-422C-8861-E0E134F7E657}" dt="2024-10-30T14:02:33.333" v="126"/>
          <ac:picMkLst>
            <pc:docMk/>
            <pc:sldMk cId="2452001193" sldId="2146846038"/>
            <ac:picMk id="1034" creationId="{6316A9EC-0C18-868B-1633-0E892920FAEE}"/>
          </ac:picMkLst>
        </pc:picChg>
        <pc:picChg chg="mod">
          <ac:chgData name="Kaileen Cain" userId="21167d2d-fdf2-4320-ae3a-272888c89590" providerId="ADAL" clId="{1143C694-A1D4-422C-8861-E0E134F7E657}" dt="2024-10-30T13:56:10.670" v="117"/>
          <ac:picMkLst>
            <pc:docMk/>
            <pc:sldMk cId="2452001193" sldId="2146846038"/>
            <ac:picMk id="1040" creationId="{03BBA368-17B3-88A7-837F-FC8DDD883D47}"/>
          </ac:picMkLst>
        </pc:picChg>
        <pc:picChg chg="mod">
          <ac:chgData name="Kaileen Cain" userId="21167d2d-fdf2-4320-ae3a-272888c89590" providerId="ADAL" clId="{1143C694-A1D4-422C-8861-E0E134F7E657}" dt="2024-10-30T13:40:50.962" v="9" actId="1076"/>
          <ac:picMkLst>
            <pc:docMk/>
            <pc:sldMk cId="2452001193" sldId="2146846038"/>
            <ac:picMk id="1044" creationId="{D5FF649C-CDB6-9D2C-900B-36DF0824A428}"/>
          </ac:picMkLst>
        </pc:picChg>
        <pc:picChg chg="mod">
          <ac:chgData name="Kaileen Cain" userId="21167d2d-fdf2-4320-ae3a-272888c89590" providerId="ADAL" clId="{1143C694-A1D4-422C-8861-E0E134F7E657}" dt="2024-10-30T13:55:29.719" v="111" actId="1076"/>
          <ac:picMkLst>
            <pc:docMk/>
            <pc:sldMk cId="2452001193" sldId="2146846038"/>
            <ac:picMk id="1048" creationId="{653E1791-67F4-7F62-44CD-87B1A753C02D}"/>
          </ac:picMkLst>
        </pc:picChg>
        <pc:picChg chg="mod">
          <ac:chgData name="Kaileen Cain" userId="21167d2d-fdf2-4320-ae3a-272888c89590" providerId="ADAL" clId="{1143C694-A1D4-422C-8861-E0E134F7E657}" dt="2024-10-30T13:55:42.481" v="115" actId="14100"/>
          <ac:picMkLst>
            <pc:docMk/>
            <pc:sldMk cId="2452001193" sldId="2146846038"/>
            <ac:picMk id="1050" creationId="{091BF4DD-C702-1984-393D-968DEB4C3E2D}"/>
          </ac:picMkLst>
        </pc:picChg>
        <pc:picChg chg="mod">
          <ac:chgData name="Kaileen Cain" userId="21167d2d-fdf2-4320-ae3a-272888c89590" providerId="ADAL" clId="{1143C694-A1D4-422C-8861-E0E134F7E657}" dt="2024-10-30T13:55:22.375" v="106" actId="1076"/>
          <ac:picMkLst>
            <pc:docMk/>
            <pc:sldMk cId="2452001193" sldId="2146846038"/>
            <ac:picMk id="1052" creationId="{2530099D-9B00-2E12-E80F-592B76F1F077}"/>
          </ac:picMkLst>
        </pc:picChg>
      </pc:sldChg>
      <pc:sldChg chg="addSp delSp modSp mod">
        <pc:chgData name="Kaileen Cain" userId="21167d2d-fdf2-4320-ae3a-272888c89590" providerId="ADAL" clId="{1143C694-A1D4-422C-8861-E0E134F7E657}" dt="2024-10-31T13:52:31.162" v="1430" actId="478"/>
        <pc:sldMkLst>
          <pc:docMk/>
          <pc:sldMk cId="380113142" sldId="2146846040"/>
        </pc:sldMkLst>
        <pc:spChg chg="del mod">
          <ac:chgData name="Kaileen Cain" userId="21167d2d-fdf2-4320-ae3a-272888c89590" providerId="ADAL" clId="{1143C694-A1D4-422C-8861-E0E134F7E657}" dt="2024-10-31T13:52:31.162" v="1430" actId="478"/>
          <ac:spMkLst>
            <pc:docMk/>
            <pc:sldMk cId="380113142" sldId="2146846040"/>
            <ac:spMk id="4" creationId="{1BF894CE-5EB9-4BB3-F6C7-477E37F6A6AA}"/>
          </ac:spMkLst>
        </pc:spChg>
        <pc:spChg chg="add mod">
          <ac:chgData name="Kaileen Cain" userId="21167d2d-fdf2-4320-ae3a-272888c89590" providerId="ADAL" clId="{1143C694-A1D4-422C-8861-E0E134F7E657}" dt="2024-10-31T13:52:19.735" v="1428" actId="20577"/>
          <ac:spMkLst>
            <pc:docMk/>
            <pc:sldMk cId="380113142" sldId="2146846040"/>
            <ac:spMk id="6" creationId="{0BBD7CEB-EBBC-960F-C169-E4F1FC25ED39}"/>
          </ac:spMkLst>
        </pc:spChg>
        <pc:spChg chg="add mod">
          <ac:chgData name="Kaileen Cain" userId="21167d2d-fdf2-4320-ae3a-272888c89590" providerId="ADAL" clId="{1143C694-A1D4-422C-8861-E0E134F7E657}" dt="2024-10-31T13:52:25.331" v="1429"/>
          <ac:spMkLst>
            <pc:docMk/>
            <pc:sldMk cId="380113142" sldId="2146846040"/>
            <ac:spMk id="11" creationId="{97180911-838D-C871-8738-C217597C2156}"/>
          </ac:spMkLst>
        </pc:spChg>
        <pc:spChg chg="del mod">
          <ac:chgData name="Kaileen Cain" userId="21167d2d-fdf2-4320-ae3a-272888c89590" providerId="ADAL" clId="{1143C694-A1D4-422C-8861-E0E134F7E657}" dt="2024-10-31T13:52:31.162" v="1430" actId="478"/>
          <ac:spMkLst>
            <pc:docMk/>
            <pc:sldMk cId="380113142" sldId="2146846040"/>
            <ac:spMk id="34" creationId="{397F8115-3C43-5A2B-C88E-1953D955DE71}"/>
          </ac:spMkLst>
        </pc:spChg>
        <pc:cxnChg chg="add mod">
          <ac:chgData name="Kaileen Cain" userId="21167d2d-fdf2-4320-ae3a-272888c89590" providerId="ADAL" clId="{1143C694-A1D4-422C-8861-E0E134F7E657}" dt="2024-10-31T13:52:17.020" v="1426"/>
          <ac:cxnSpMkLst>
            <pc:docMk/>
            <pc:sldMk cId="380113142" sldId="2146846040"/>
            <ac:cxnSpMk id="2" creationId="{D551C74E-23BE-32EB-3542-91F830A726DE}"/>
          </ac:cxnSpMkLst>
        </pc:cxnChg>
        <pc:cxnChg chg="del mod">
          <ac:chgData name="Kaileen Cain" userId="21167d2d-fdf2-4320-ae3a-272888c89590" providerId="ADAL" clId="{1143C694-A1D4-422C-8861-E0E134F7E657}" dt="2024-10-31T13:52:31.162" v="1430" actId="478"/>
          <ac:cxnSpMkLst>
            <pc:docMk/>
            <pc:sldMk cId="380113142" sldId="2146846040"/>
            <ac:cxnSpMk id="22" creationId="{7DD48CC8-EE90-6FDD-8B5F-BA6D08939AE1}"/>
          </ac:cxnSpMkLst>
        </pc:cxnChg>
      </pc:sldChg>
      <pc:sldChg chg="modSp mod">
        <pc:chgData name="Kaileen Cain" userId="21167d2d-fdf2-4320-ae3a-272888c89590" providerId="ADAL" clId="{1143C694-A1D4-422C-8861-E0E134F7E657}" dt="2024-10-31T13:50:29.636" v="1375" actId="20577"/>
        <pc:sldMkLst>
          <pc:docMk/>
          <pc:sldMk cId="3133499737" sldId="2146846048"/>
        </pc:sldMkLst>
        <pc:spChg chg="mod">
          <ac:chgData name="Kaileen Cain" userId="21167d2d-fdf2-4320-ae3a-272888c89590" providerId="ADAL" clId="{1143C694-A1D4-422C-8861-E0E134F7E657}" dt="2024-10-31T13:50:29.636" v="1375" actId="20577"/>
          <ac:spMkLst>
            <pc:docMk/>
            <pc:sldMk cId="3133499737" sldId="2146846048"/>
            <ac:spMk id="34" creationId="{397F8115-3C43-5A2B-C88E-1953D955DE71}"/>
          </ac:spMkLst>
        </pc:spChg>
      </pc:sldChg>
      <pc:sldChg chg="addSp delSp modSp mod">
        <pc:chgData name="Kaileen Cain" userId="21167d2d-fdf2-4320-ae3a-272888c89590" providerId="ADAL" clId="{1143C694-A1D4-422C-8861-E0E134F7E657}" dt="2024-10-31T20:36:42.046" v="1857" actId="1036"/>
        <pc:sldMkLst>
          <pc:docMk/>
          <pc:sldMk cId="3446190731" sldId="2146846052"/>
        </pc:sldMkLst>
        <pc:spChg chg="add mod">
          <ac:chgData name="Kaileen Cain" userId="21167d2d-fdf2-4320-ae3a-272888c89590" providerId="ADAL" clId="{1143C694-A1D4-422C-8861-E0E134F7E657}" dt="2024-10-31T20:36:42.046" v="1857" actId="1036"/>
          <ac:spMkLst>
            <pc:docMk/>
            <pc:sldMk cId="3446190731" sldId="2146846052"/>
            <ac:spMk id="5" creationId="{C1D7579E-A000-8C0C-A0A1-33CD25319050}"/>
          </ac:spMkLst>
        </pc:spChg>
        <pc:spChg chg="del">
          <ac:chgData name="Kaileen Cain" userId="21167d2d-fdf2-4320-ae3a-272888c89590" providerId="ADAL" clId="{1143C694-A1D4-422C-8861-E0E134F7E657}" dt="2024-10-30T20:50:07.893" v="873" actId="478"/>
          <ac:spMkLst>
            <pc:docMk/>
            <pc:sldMk cId="3446190731" sldId="2146846052"/>
            <ac:spMk id="7" creationId="{1329A2BC-59E2-D7E6-7199-2914B17CAE73}"/>
          </ac:spMkLst>
        </pc:spChg>
        <pc:spChg chg="mod">
          <ac:chgData name="Kaileen Cain" userId="21167d2d-fdf2-4320-ae3a-272888c89590" providerId="ADAL" clId="{1143C694-A1D4-422C-8861-E0E134F7E657}" dt="2024-10-30T20:52:41.960" v="884" actId="207"/>
          <ac:spMkLst>
            <pc:docMk/>
            <pc:sldMk cId="3446190731" sldId="2146846052"/>
            <ac:spMk id="13" creationId="{0FE77CD0-D035-A609-7F7F-2AE0EDEFA99C}"/>
          </ac:spMkLst>
        </pc:spChg>
        <pc:spChg chg="add mod">
          <ac:chgData name="Kaileen Cain" userId="21167d2d-fdf2-4320-ae3a-272888c89590" providerId="ADAL" clId="{1143C694-A1D4-422C-8861-E0E134F7E657}" dt="2024-10-30T20:56:38.427" v="892"/>
          <ac:spMkLst>
            <pc:docMk/>
            <pc:sldMk cId="3446190731" sldId="2146846052"/>
            <ac:spMk id="17" creationId="{FC18F463-3C4F-BB77-79CB-8596C620DF50}"/>
          </ac:spMkLst>
        </pc:spChg>
        <pc:spChg chg="del">
          <ac:chgData name="Kaileen Cain" userId="21167d2d-fdf2-4320-ae3a-272888c89590" providerId="ADAL" clId="{1143C694-A1D4-422C-8861-E0E134F7E657}" dt="2024-10-30T20:56:40.671" v="893" actId="478"/>
          <ac:spMkLst>
            <pc:docMk/>
            <pc:sldMk cId="3446190731" sldId="2146846052"/>
            <ac:spMk id="19" creationId="{5AF24630-D7C1-4472-9919-0C7504D938C4}"/>
          </ac:spMkLst>
        </pc:spChg>
        <pc:spChg chg="mod">
          <ac:chgData name="Kaileen Cain" userId="21167d2d-fdf2-4320-ae3a-272888c89590" providerId="ADAL" clId="{1143C694-A1D4-422C-8861-E0E134F7E657}" dt="2024-10-30T21:08:35.992" v="999" actId="20577"/>
          <ac:spMkLst>
            <pc:docMk/>
            <pc:sldMk cId="3446190731" sldId="2146846052"/>
            <ac:spMk id="45" creationId="{D9EBAF30-273B-49B1-B952-0B3210421376}"/>
          </ac:spMkLst>
        </pc:spChg>
        <pc:spChg chg="add">
          <ac:chgData name="Kaileen Cain" userId="21167d2d-fdf2-4320-ae3a-272888c89590" providerId="ADAL" clId="{1143C694-A1D4-422C-8861-E0E134F7E657}" dt="2024-10-30T21:36:36.527" v="1090"/>
          <ac:spMkLst>
            <pc:docMk/>
            <pc:sldMk cId="3446190731" sldId="2146846052"/>
            <ac:spMk id="52" creationId="{2551BFF6-70C5-E715-CD17-DA254DA00352}"/>
          </ac:spMkLst>
        </pc:spChg>
        <pc:spChg chg="add mod">
          <ac:chgData name="Kaileen Cain" userId="21167d2d-fdf2-4320-ae3a-272888c89590" providerId="ADAL" clId="{1143C694-A1D4-422C-8861-E0E134F7E657}" dt="2024-10-30T21:41:25.421" v="1148" actId="1076"/>
          <ac:spMkLst>
            <pc:docMk/>
            <pc:sldMk cId="3446190731" sldId="2146846052"/>
            <ac:spMk id="57" creationId="{6C9BDDE3-8AA0-C3D9-457A-9AF030E3C59F}"/>
          </ac:spMkLst>
        </pc:spChg>
        <pc:graphicFrameChg chg="mod modGraphic">
          <ac:chgData name="Kaileen Cain" userId="21167d2d-fdf2-4320-ae3a-272888c89590" providerId="ADAL" clId="{1143C694-A1D4-422C-8861-E0E134F7E657}" dt="2024-10-30T21:05:29.149" v="988" actId="113"/>
          <ac:graphicFrameMkLst>
            <pc:docMk/>
            <pc:sldMk cId="3446190731" sldId="2146846052"/>
            <ac:graphicFrameMk id="20" creationId="{D21122F2-4413-41B6-BFE6-6F5E969E8E88}"/>
          </ac:graphicFrameMkLst>
        </pc:graphicFrameChg>
        <pc:graphicFrameChg chg="mod modGraphic">
          <ac:chgData name="Kaileen Cain" userId="21167d2d-fdf2-4320-ae3a-272888c89590" providerId="ADAL" clId="{1143C694-A1D4-422C-8861-E0E134F7E657}" dt="2024-10-30T21:06:14.659" v="996" actId="14100"/>
          <ac:graphicFrameMkLst>
            <pc:docMk/>
            <pc:sldMk cId="3446190731" sldId="2146846052"/>
            <ac:graphicFrameMk id="26" creationId="{B5AFFEB2-EF4B-4E6C-9961-DC1F00D1872D}"/>
          </ac:graphicFrameMkLst>
        </pc:graphicFrameChg>
        <pc:graphicFrameChg chg="mod modGraphic">
          <ac:chgData name="Kaileen Cain" userId="21167d2d-fdf2-4320-ae3a-272888c89590" providerId="ADAL" clId="{1143C694-A1D4-422C-8861-E0E134F7E657}" dt="2024-10-30T21:06:26.299" v="997" actId="14100"/>
          <ac:graphicFrameMkLst>
            <pc:docMk/>
            <pc:sldMk cId="3446190731" sldId="2146846052"/>
            <ac:graphicFrameMk id="27" creationId="{BA2F05F1-CB74-47C3-AF1B-73F9F1812D02}"/>
          </ac:graphicFrameMkLst>
        </pc:graphicFrame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6" creationId="{623C7A21-84FA-7B42-98AA-EF577A339245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8" creationId="{DCA56F0C-2901-A5F0-0E74-1781E38B1601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9" creationId="{E7971C88-B9DA-DCD9-30DA-71EA86ADE949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0" creationId="{10F018F5-93EC-60FE-E795-053324DB4F91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1" creationId="{17D4965F-D760-1EAE-4D82-EE11AD11315E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2" creationId="{B7970C25-A5FC-E004-19EA-EADA00F09B6E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4" creationId="{E58457F9-CEC0-D0AE-614F-45B31D1E4C17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5" creationId="{253998CF-5BE5-9FB4-BDBD-DDC8B30B781A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16" creationId="{24C3FA1F-3A28-E8BB-84C3-30CA921BDE89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1" creationId="{EFD290B0-7B1C-A7E0-5750-6930140C7CEA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2" creationId="{3C0CD523-BEE8-302A-2AA4-C3E50AEE6EBF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3" creationId="{D92EA5D5-168D-B45E-58B0-03FA0D99F087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4" creationId="{5C180B95-C252-80A7-06BB-B9B5BA8B8279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5" creationId="{BE948C95-E60C-99F6-191F-9DB136A74BD8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8" creationId="{FF94AAA2-07EA-DB3E-FC8C-199536AF3A90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32" creationId="{1ACE66D1-0DAD-10E9-C32E-C890333BF2A2}"/>
          </ac:picMkLst>
        </pc:picChg>
        <pc:picChg chg="add del mod">
          <ac:chgData name="Kaileen Cain" userId="21167d2d-fdf2-4320-ae3a-272888c89590" providerId="ADAL" clId="{1143C694-A1D4-422C-8861-E0E134F7E657}" dt="2024-10-30T21:16:02.566" v="1003" actId="478"/>
          <ac:picMkLst>
            <pc:docMk/>
            <pc:sldMk cId="3446190731" sldId="2146846052"/>
            <ac:picMk id="33" creationId="{8833C216-D476-DE89-9F48-9B8D686E8438}"/>
          </ac:picMkLst>
        </pc:picChg>
        <pc:picChg chg="add mod">
          <ac:chgData name="Kaileen Cain" userId="21167d2d-fdf2-4320-ae3a-272888c89590" providerId="ADAL" clId="{1143C694-A1D4-422C-8861-E0E134F7E657}" dt="2024-10-30T21:41:47.317" v="1156" actId="1076"/>
          <ac:picMkLst>
            <pc:docMk/>
            <pc:sldMk cId="3446190731" sldId="2146846052"/>
            <ac:picMk id="34" creationId="{5FB0919A-1C14-2FAC-68C8-7067A093984F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35" creationId="{8451EEE2-689E-07D7-EA82-2D42F6568E52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36" creationId="{B41963FB-9CDF-2CE6-7D07-66BE59351E42}"/>
          </ac:picMkLst>
        </pc:picChg>
        <pc:picChg chg="del">
          <ac:chgData name="Kaileen Cain" userId="21167d2d-fdf2-4320-ae3a-272888c89590" providerId="ADAL" clId="{1143C694-A1D4-422C-8861-E0E134F7E657}" dt="2024-10-30T20:50:15.614" v="876" actId="478"/>
          <ac:picMkLst>
            <pc:docMk/>
            <pc:sldMk cId="3446190731" sldId="2146846052"/>
            <ac:picMk id="37" creationId="{5081EC5E-AE12-DF35-C471-AFBDDE9E1AC9}"/>
          </ac:picMkLst>
        </pc:picChg>
        <pc:picChg chg="del">
          <ac:chgData name="Kaileen Cain" userId="21167d2d-fdf2-4320-ae3a-272888c89590" providerId="ADAL" clId="{1143C694-A1D4-422C-8861-E0E134F7E657}" dt="2024-10-30T20:50:14.147" v="875" actId="478"/>
          <ac:picMkLst>
            <pc:docMk/>
            <pc:sldMk cId="3446190731" sldId="2146846052"/>
            <ac:picMk id="38" creationId="{217CB2E7-65A9-D760-2B89-41D4F87E0602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39" creationId="{28492714-8C41-CBD9-163D-CF21D2351C19}"/>
          </ac:picMkLst>
        </pc:picChg>
        <pc:picChg chg="add mod">
          <ac:chgData name="Kaileen Cain" userId="21167d2d-fdf2-4320-ae3a-272888c89590" providerId="ADAL" clId="{1143C694-A1D4-422C-8861-E0E134F7E657}" dt="2024-10-30T21:39:08.255" v="1113" actId="1076"/>
          <ac:picMkLst>
            <pc:docMk/>
            <pc:sldMk cId="3446190731" sldId="2146846052"/>
            <ac:picMk id="41" creationId="{C25317AB-D7B3-11E4-9190-9AF767F308B8}"/>
          </ac:picMkLst>
        </pc:picChg>
        <pc:picChg chg="add mod">
          <ac:chgData name="Kaileen Cain" userId="21167d2d-fdf2-4320-ae3a-272888c89590" providerId="ADAL" clId="{1143C694-A1D4-422C-8861-E0E134F7E657}" dt="2024-10-30T21:41:57.054" v="1159" actId="1076"/>
          <ac:picMkLst>
            <pc:docMk/>
            <pc:sldMk cId="3446190731" sldId="2146846052"/>
            <ac:picMk id="42" creationId="{A3AFAAB8-E4B2-87BF-18CE-E219BE5F5425}"/>
          </ac:picMkLst>
        </pc:picChg>
        <pc:picChg chg="add mod">
          <ac:chgData name="Kaileen Cain" userId="21167d2d-fdf2-4320-ae3a-272888c89590" providerId="ADAL" clId="{1143C694-A1D4-422C-8861-E0E134F7E657}" dt="2024-10-30T21:41:53.254" v="1157" actId="1076"/>
          <ac:picMkLst>
            <pc:docMk/>
            <pc:sldMk cId="3446190731" sldId="2146846052"/>
            <ac:picMk id="43" creationId="{B704D418-F558-5DF3-9030-CC8A56E6C88C}"/>
          </ac:picMkLst>
        </pc:picChg>
        <pc:picChg chg="add mod">
          <ac:chgData name="Kaileen Cain" userId="21167d2d-fdf2-4320-ae3a-272888c89590" providerId="ADAL" clId="{1143C694-A1D4-422C-8861-E0E134F7E657}" dt="2024-10-30T21:31:55.017" v="1046" actId="14100"/>
          <ac:picMkLst>
            <pc:docMk/>
            <pc:sldMk cId="3446190731" sldId="2146846052"/>
            <ac:picMk id="44" creationId="{BEBFC7C3-986F-CA76-9753-5B64EB3A0AB2}"/>
          </ac:picMkLst>
        </pc:picChg>
        <pc:picChg chg="add mod">
          <ac:chgData name="Kaileen Cain" userId="21167d2d-fdf2-4320-ae3a-272888c89590" providerId="ADAL" clId="{1143C694-A1D4-422C-8861-E0E134F7E657}" dt="2024-10-30T21:41:54.901" v="1158" actId="1076"/>
          <ac:picMkLst>
            <pc:docMk/>
            <pc:sldMk cId="3446190731" sldId="2146846052"/>
            <ac:picMk id="47" creationId="{C503A32D-9601-8FFE-7820-84864CD81A86}"/>
          </ac:picMkLst>
        </pc:picChg>
        <pc:picChg chg="add mod">
          <ac:chgData name="Kaileen Cain" userId="21167d2d-fdf2-4320-ae3a-272888c89590" providerId="ADAL" clId="{1143C694-A1D4-422C-8861-E0E134F7E657}" dt="2024-10-30T21:40:37.614" v="1135" actId="14100"/>
          <ac:picMkLst>
            <pc:docMk/>
            <pc:sldMk cId="3446190731" sldId="2146846052"/>
            <ac:picMk id="48" creationId="{4FF74CAA-B266-BA72-F50D-DF44F0F473C2}"/>
          </ac:picMkLst>
        </pc:picChg>
        <pc:picChg chg="add mod">
          <ac:chgData name="Kaileen Cain" userId="21167d2d-fdf2-4320-ae3a-272888c89590" providerId="ADAL" clId="{1143C694-A1D4-422C-8861-E0E134F7E657}" dt="2024-10-30T21:39:56.222" v="1124" actId="1076"/>
          <ac:picMkLst>
            <pc:docMk/>
            <pc:sldMk cId="3446190731" sldId="2146846052"/>
            <ac:picMk id="49" creationId="{085FB240-3B65-7104-005D-C091979E0437}"/>
          </ac:picMkLst>
        </pc:picChg>
        <pc:picChg chg="add mod">
          <ac:chgData name="Kaileen Cain" userId="21167d2d-fdf2-4320-ae3a-272888c89590" providerId="ADAL" clId="{1143C694-A1D4-422C-8861-E0E134F7E657}" dt="2024-10-30T21:40:45.134" v="1139" actId="1076"/>
          <ac:picMkLst>
            <pc:docMk/>
            <pc:sldMk cId="3446190731" sldId="2146846052"/>
            <ac:picMk id="50" creationId="{38C56267-3AE0-03DD-C274-C92CAFADAF30}"/>
          </ac:picMkLst>
        </pc:picChg>
        <pc:picChg chg="add mod">
          <ac:chgData name="Kaileen Cain" userId="21167d2d-fdf2-4320-ae3a-272888c89590" providerId="ADAL" clId="{1143C694-A1D4-422C-8861-E0E134F7E657}" dt="2024-10-30T21:39:09.813" v="1114" actId="1076"/>
          <ac:picMkLst>
            <pc:docMk/>
            <pc:sldMk cId="3446190731" sldId="2146846052"/>
            <ac:picMk id="51" creationId="{1ACD8C04-98B0-AA4B-8EEF-5E4A006CEB64}"/>
          </ac:picMkLst>
        </pc:picChg>
        <pc:picChg chg="add mod">
          <ac:chgData name="Kaileen Cain" userId="21167d2d-fdf2-4320-ae3a-272888c89590" providerId="ADAL" clId="{1143C694-A1D4-422C-8861-E0E134F7E657}" dt="2024-10-30T21:40:42.238" v="1137" actId="1076"/>
          <ac:picMkLst>
            <pc:docMk/>
            <pc:sldMk cId="3446190731" sldId="2146846052"/>
            <ac:picMk id="53" creationId="{86BA03CC-F10A-685C-4570-8F260158DB56}"/>
          </ac:picMkLst>
        </pc:picChg>
        <pc:picChg chg="add mod">
          <ac:chgData name="Kaileen Cain" userId="21167d2d-fdf2-4320-ae3a-272888c89590" providerId="ADAL" clId="{1143C694-A1D4-422C-8861-E0E134F7E657}" dt="2024-10-30T21:40:27.845" v="1131" actId="1076"/>
          <ac:picMkLst>
            <pc:docMk/>
            <pc:sldMk cId="3446190731" sldId="2146846052"/>
            <ac:picMk id="54" creationId="{0DDD9DF0-8E2A-4E38-DE1A-5CC1B1825B6E}"/>
          </ac:picMkLst>
        </pc:picChg>
        <pc:picChg chg="add mod">
          <ac:chgData name="Kaileen Cain" userId="21167d2d-fdf2-4320-ae3a-272888c89590" providerId="ADAL" clId="{1143C694-A1D4-422C-8861-E0E134F7E657}" dt="2024-10-30T21:39:52.928" v="1123" actId="1076"/>
          <ac:picMkLst>
            <pc:docMk/>
            <pc:sldMk cId="3446190731" sldId="2146846052"/>
            <ac:picMk id="55" creationId="{8CD86829-D655-11FD-35E4-6F81630B1490}"/>
          </ac:picMkLst>
        </pc:picChg>
        <pc:picChg chg="add mod">
          <ac:chgData name="Kaileen Cain" userId="21167d2d-fdf2-4320-ae3a-272888c89590" providerId="ADAL" clId="{1143C694-A1D4-422C-8861-E0E134F7E657}" dt="2024-10-30T21:40:23.310" v="1129" actId="1076"/>
          <ac:picMkLst>
            <pc:docMk/>
            <pc:sldMk cId="3446190731" sldId="2146846052"/>
            <ac:picMk id="56" creationId="{EADF6F40-59AD-22C9-BEBB-BB5919441F9E}"/>
          </ac:picMkLst>
        </pc:picChg>
        <pc:picChg chg="add mod">
          <ac:chgData name="Kaileen Cain" userId="21167d2d-fdf2-4320-ae3a-272888c89590" providerId="ADAL" clId="{1143C694-A1D4-422C-8861-E0E134F7E657}" dt="2024-10-30T21:41:45.702" v="1155"/>
          <ac:picMkLst>
            <pc:docMk/>
            <pc:sldMk cId="3446190731" sldId="2146846052"/>
            <ac:picMk id="58" creationId="{7DB4F464-5029-F6B2-D26D-51F9596A4C88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050" creationId="{B91B3C2E-9A6F-EE3D-C7D5-B5425D8391B2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054" creationId="{D6D1A6AE-BAA5-169A-E2FF-5513B34CAD11}"/>
          </ac:picMkLst>
        </pc:picChg>
        <pc:picChg chg="del">
          <ac:chgData name="Kaileen Cain" userId="21167d2d-fdf2-4320-ae3a-272888c89590" providerId="ADAL" clId="{1143C694-A1D4-422C-8861-E0E134F7E657}" dt="2024-10-30T20:50:12.598" v="874" actId="478"/>
          <ac:picMkLst>
            <pc:docMk/>
            <pc:sldMk cId="3446190731" sldId="2146846052"/>
            <ac:picMk id="2056" creationId="{E3714B52-CD72-913F-F103-E5A1E1B0CE65}"/>
          </ac:picMkLst>
        </pc:picChg>
        <pc:picChg chg="add mod">
          <ac:chgData name="Kaileen Cain" userId="21167d2d-fdf2-4320-ae3a-272888c89590" providerId="ADAL" clId="{1143C694-A1D4-422C-8861-E0E134F7E657}" dt="2024-10-30T21:39:11.830" v="1115" actId="1076"/>
          <ac:picMkLst>
            <pc:docMk/>
            <pc:sldMk cId="3446190731" sldId="2146846052"/>
            <ac:picMk id="4098" creationId="{86A69461-1F3B-7F65-0B87-705E8EE91BAD}"/>
          </ac:picMkLst>
        </pc:picChg>
        <pc:picChg chg="add mod">
          <ac:chgData name="Kaileen Cain" userId="21167d2d-fdf2-4320-ae3a-272888c89590" providerId="ADAL" clId="{1143C694-A1D4-422C-8861-E0E134F7E657}" dt="2024-10-30T21:39:01.829" v="1109" actId="1076"/>
          <ac:picMkLst>
            <pc:docMk/>
            <pc:sldMk cId="3446190731" sldId="2146846052"/>
            <ac:picMk id="4100" creationId="{2C2A5452-62FE-6B39-5B33-FA41F841516B}"/>
          </ac:picMkLst>
        </pc:picChg>
        <pc:picChg chg="add mod">
          <ac:chgData name="Kaileen Cain" userId="21167d2d-fdf2-4320-ae3a-272888c89590" providerId="ADAL" clId="{1143C694-A1D4-422C-8861-E0E134F7E657}" dt="2024-10-30T21:41:36.332" v="1153" actId="1076"/>
          <ac:picMkLst>
            <pc:docMk/>
            <pc:sldMk cId="3446190731" sldId="2146846052"/>
            <ac:picMk id="4102" creationId="{568BCABD-8782-5D77-824B-F34543BF4328}"/>
          </ac:picMkLst>
        </pc:picChg>
        <pc:picChg chg="add mod">
          <ac:chgData name="Kaileen Cain" userId="21167d2d-fdf2-4320-ae3a-272888c89590" providerId="ADAL" clId="{1143C694-A1D4-422C-8861-E0E134F7E657}" dt="2024-10-30T21:40:32.916" v="1133" actId="1076"/>
          <ac:picMkLst>
            <pc:docMk/>
            <pc:sldMk cId="3446190731" sldId="2146846052"/>
            <ac:picMk id="4106" creationId="{356C3900-AE70-C7D5-71CF-C6C7F1090F43}"/>
          </ac:picMkLst>
        </pc:picChg>
        <pc:picChg chg="add mod">
          <ac:chgData name="Kaileen Cain" userId="21167d2d-fdf2-4320-ae3a-272888c89590" providerId="ADAL" clId="{1143C694-A1D4-422C-8861-E0E134F7E657}" dt="2024-10-30T21:39:17.982" v="1119" actId="1035"/>
          <ac:picMkLst>
            <pc:docMk/>
            <pc:sldMk cId="3446190731" sldId="2146846052"/>
            <ac:picMk id="4108" creationId="{DCF09CB5-93AD-6600-B2C7-959C80945793}"/>
          </ac:picMkLst>
        </pc:picChg>
        <pc:cxnChg chg="del mod">
          <ac:chgData name="Kaileen Cain" userId="21167d2d-fdf2-4320-ae3a-272888c89590" providerId="ADAL" clId="{1143C694-A1D4-422C-8861-E0E134F7E657}" dt="2024-10-30T21:03:22.300" v="967" actId="478"/>
          <ac:cxnSpMkLst>
            <pc:docMk/>
            <pc:sldMk cId="3446190731" sldId="2146846052"/>
            <ac:cxnSpMk id="30" creationId="{3C94371A-3948-4813-9071-8E39D2A7BE36}"/>
          </ac:cxnSpMkLst>
        </pc:cxnChg>
        <pc:cxnChg chg="del mod">
          <ac:chgData name="Kaileen Cain" userId="21167d2d-fdf2-4320-ae3a-272888c89590" providerId="ADAL" clId="{1143C694-A1D4-422C-8861-E0E134F7E657}" dt="2024-10-30T21:03:24.847" v="968" actId="478"/>
          <ac:cxnSpMkLst>
            <pc:docMk/>
            <pc:sldMk cId="3446190731" sldId="2146846052"/>
            <ac:cxnSpMk id="31" creationId="{DDE7F25A-21F4-45BB-AD84-3E1A4A8ACE55}"/>
          </ac:cxnSpMkLst>
        </pc:cxnChg>
      </pc:sldChg>
      <pc:sldChg chg="addSp delSp modSp mod">
        <pc:chgData name="Kaileen Cain" userId="21167d2d-fdf2-4320-ae3a-272888c89590" providerId="ADAL" clId="{1143C694-A1D4-422C-8861-E0E134F7E657}" dt="2024-10-31T13:52:55.369" v="1435" actId="478"/>
        <pc:sldMkLst>
          <pc:docMk/>
          <pc:sldMk cId="978334463" sldId="2146846054"/>
        </pc:sldMkLst>
        <pc:spChg chg="del mod">
          <ac:chgData name="Kaileen Cain" userId="21167d2d-fdf2-4320-ae3a-272888c89590" providerId="ADAL" clId="{1143C694-A1D4-422C-8861-E0E134F7E657}" dt="2024-10-31T13:52:55.369" v="1435" actId="478"/>
          <ac:spMkLst>
            <pc:docMk/>
            <pc:sldMk cId="978334463" sldId="2146846054"/>
            <ac:spMk id="4" creationId="{1BF894CE-5EB9-4BB3-F6C7-477E37F6A6AA}"/>
          </ac:spMkLst>
        </pc:spChg>
        <pc:spChg chg="del mod">
          <ac:chgData name="Kaileen Cain" userId="21167d2d-fdf2-4320-ae3a-272888c89590" providerId="ADAL" clId="{1143C694-A1D4-422C-8861-E0E134F7E657}" dt="2024-10-31T13:52:55.369" v="1435" actId="478"/>
          <ac:spMkLst>
            <pc:docMk/>
            <pc:sldMk cId="978334463" sldId="2146846054"/>
            <ac:spMk id="8" creationId="{569CC2EB-6331-8832-92EB-CE312C387E14}"/>
          </ac:spMkLst>
        </pc:spChg>
        <pc:spChg chg="add mod">
          <ac:chgData name="Kaileen Cain" userId="21167d2d-fdf2-4320-ae3a-272888c89590" providerId="ADAL" clId="{1143C694-A1D4-422C-8861-E0E134F7E657}" dt="2024-10-31T13:52:51.984" v="1434" actId="20577"/>
          <ac:spMkLst>
            <pc:docMk/>
            <pc:sldMk cId="978334463" sldId="2146846054"/>
            <ac:spMk id="13" creationId="{00593FA1-6C75-B774-07AD-80EC99599A40}"/>
          </ac:spMkLst>
        </pc:spChg>
        <pc:spChg chg="add mod">
          <ac:chgData name="Kaileen Cain" userId="21167d2d-fdf2-4320-ae3a-272888c89590" providerId="ADAL" clId="{1143C694-A1D4-422C-8861-E0E134F7E657}" dt="2024-10-31T13:52:49.205" v="1432"/>
          <ac:spMkLst>
            <pc:docMk/>
            <pc:sldMk cId="978334463" sldId="2146846054"/>
            <ac:spMk id="15" creationId="{3839555F-9C9E-E6B6-5747-43535EFE610B}"/>
          </ac:spMkLst>
        </pc:spChg>
        <pc:cxnChg chg="del mod">
          <ac:chgData name="Kaileen Cain" userId="21167d2d-fdf2-4320-ae3a-272888c89590" providerId="ADAL" clId="{1143C694-A1D4-422C-8861-E0E134F7E657}" dt="2024-10-31T13:52:55.369" v="1435" actId="478"/>
          <ac:cxnSpMkLst>
            <pc:docMk/>
            <pc:sldMk cId="978334463" sldId="2146846054"/>
            <ac:cxnSpMk id="6" creationId="{137D18BA-9ED2-A8E5-F0BB-1469CE3011CF}"/>
          </ac:cxnSpMkLst>
        </pc:cxnChg>
        <pc:cxnChg chg="add mod">
          <ac:chgData name="Kaileen Cain" userId="21167d2d-fdf2-4320-ae3a-272888c89590" providerId="ADAL" clId="{1143C694-A1D4-422C-8861-E0E134F7E657}" dt="2024-10-31T13:52:49.205" v="1432"/>
          <ac:cxnSpMkLst>
            <pc:docMk/>
            <pc:sldMk cId="978334463" sldId="2146846054"/>
            <ac:cxnSpMk id="10" creationId="{0B31A9F9-9B87-825C-1B92-7192B520D587}"/>
          </ac:cxnSpMkLst>
        </pc:cxnChg>
      </pc:sldChg>
      <pc:sldChg chg="modSp mod">
        <pc:chgData name="Kaileen Cain" userId="21167d2d-fdf2-4320-ae3a-272888c89590" providerId="ADAL" clId="{1143C694-A1D4-422C-8861-E0E134F7E657}" dt="2024-10-31T13:50:24.845" v="1374" actId="20577"/>
        <pc:sldMkLst>
          <pc:docMk/>
          <pc:sldMk cId="818866977" sldId="2146846059"/>
        </pc:sldMkLst>
        <pc:spChg chg="mod">
          <ac:chgData name="Kaileen Cain" userId="21167d2d-fdf2-4320-ae3a-272888c89590" providerId="ADAL" clId="{1143C694-A1D4-422C-8861-E0E134F7E657}" dt="2024-10-31T13:50:24.845" v="1374" actId="20577"/>
          <ac:spMkLst>
            <pc:docMk/>
            <pc:sldMk cId="818866977" sldId="2146846059"/>
            <ac:spMk id="34" creationId="{F3B8DF31-6B8C-D04A-16DB-33AFCFE10C29}"/>
          </ac:spMkLst>
        </pc:spChg>
      </pc:sldChg>
      <pc:sldChg chg="addSp delSp modSp add mod">
        <pc:chgData name="Kaileen Cain" userId="21167d2d-fdf2-4320-ae3a-272888c89590" providerId="ADAL" clId="{1143C694-A1D4-422C-8861-E0E134F7E657}" dt="2024-10-31T20:34:44.196" v="1847"/>
        <pc:sldMkLst>
          <pc:docMk/>
          <pc:sldMk cId="1013335479" sldId="2146846060"/>
        </pc:sldMkLst>
        <pc:spChg chg="mod">
          <ac:chgData name="Kaileen Cain" userId="21167d2d-fdf2-4320-ae3a-272888c89590" providerId="ADAL" clId="{1143C694-A1D4-422C-8861-E0E134F7E657}" dt="2024-10-31T13:55:55.815" v="1458" actId="20577"/>
          <ac:spMkLst>
            <pc:docMk/>
            <pc:sldMk cId="1013335479" sldId="2146846060"/>
            <ac:spMk id="4" creationId="{0C29E47C-F54F-8BDF-4D85-CD6A4D71B03F}"/>
          </ac:spMkLst>
        </pc:spChg>
        <pc:spChg chg="mod">
          <ac:chgData name="Kaileen Cain" userId="21167d2d-fdf2-4320-ae3a-272888c89590" providerId="ADAL" clId="{1143C694-A1D4-422C-8861-E0E134F7E657}" dt="2024-10-30T14:35:51.677" v="148" actId="1076"/>
          <ac:spMkLst>
            <pc:docMk/>
            <pc:sldMk cId="1013335479" sldId="2146846060"/>
            <ac:spMk id="6" creationId="{2F116322-0180-361F-C871-BACD91E9E001}"/>
          </ac:spMkLst>
        </pc:spChg>
        <pc:spChg chg="mod">
          <ac:chgData name="Kaileen Cain" userId="21167d2d-fdf2-4320-ae3a-272888c89590" providerId="ADAL" clId="{1143C694-A1D4-422C-8861-E0E134F7E657}" dt="2024-10-30T14:41:25.636" v="226" actId="12789"/>
          <ac:spMkLst>
            <pc:docMk/>
            <pc:sldMk cId="1013335479" sldId="2146846060"/>
            <ac:spMk id="10" creationId="{3E3C7FED-5477-203C-23EA-480802A0DE46}"/>
          </ac:spMkLst>
        </pc:spChg>
        <pc:spChg chg="mod">
          <ac:chgData name="Kaileen Cain" userId="21167d2d-fdf2-4320-ae3a-272888c89590" providerId="ADAL" clId="{1143C694-A1D4-422C-8861-E0E134F7E657}" dt="2024-10-30T14:41:25.636" v="226" actId="12789"/>
          <ac:spMkLst>
            <pc:docMk/>
            <pc:sldMk cId="1013335479" sldId="2146846060"/>
            <ac:spMk id="12" creationId="{A26065DD-207B-01BA-AAB2-3340DE2F17C7}"/>
          </ac:spMkLst>
        </pc:spChg>
        <pc:spChg chg="add mod">
          <ac:chgData name="Kaileen Cain" userId="21167d2d-fdf2-4320-ae3a-272888c89590" providerId="ADAL" clId="{1143C694-A1D4-422C-8861-E0E134F7E657}" dt="2024-10-30T16:37:27.659" v="516" actId="1076"/>
          <ac:spMkLst>
            <pc:docMk/>
            <pc:sldMk cId="1013335479" sldId="2146846060"/>
            <ac:spMk id="19" creationId="{031E845B-9288-8483-06D9-B360656B93AB}"/>
          </ac:spMkLst>
        </pc:spChg>
        <pc:spChg chg="add mod">
          <ac:chgData name="Kaileen Cain" userId="21167d2d-fdf2-4320-ae3a-272888c89590" providerId="ADAL" clId="{1143C694-A1D4-422C-8861-E0E134F7E657}" dt="2024-10-30T14:53:52.324" v="291" actId="313"/>
          <ac:spMkLst>
            <pc:docMk/>
            <pc:sldMk cId="1013335479" sldId="2146846060"/>
            <ac:spMk id="22" creationId="{DD26DC1C-9C30-F7D4-5874-CDE53C79C1FA}"/>
          </ac:spMkLst>
        </pc:spChg>
        <pc:spChg chg="add mod">
          <ac:chgData name="Kaileen Cain" userId="21167d2d-fdf2-4320-ae3a-272888c89590" providerId="ADAL" clId="{1143C694-A1D4-422C-8861-E0E134F7E657}" dt="2024-10-31T13:55:37.476" v="1438" actId="20577"/>
          <ac:spMkLst>
            <pc:docMk/>
            <pc:sldMk cId="1013335479" sldId="2146846060"/>
            <ac:spMk id="27" creationId="{577827B6-FBD3-9F94-21FB-1C1F2C6115B2}"/>
          </ac:spMkLst>
        </pc:spChg>
        <pc:spChg chg="add del">
          <ac:chgData name="Kaileen Cain" userId="21167d2d-fdf2-4320-ae3a-272888c89590" providerId="ADAL" clId="{1143C694-A1D4-422C-8861-E0E134F7E657}" dt="2024-10-30T15:43:24.713" v="389" actId="478"/>
          <ac:spMkLst>
            <pc:docMk/>
            <pc:sldMk cId="1013335479" sldId="2146846060"/>
            <ac:spMk id="28" creationId="{9805F433-A27D-01C2-CCF1-9B5B26BD8B8B}"/>
          </ac:spMkLst>
        </pc:spChg>
        <pc:spChg chg="mod">
          <ac:chgData name="Kaileen Cain" userId="21167d2d-fdf2-4320-ae3a-272888c89590" providerId="ADAL" clId="{1143C694-A1D4-422C-8861-E0E134F7E657}" dt="2024-10-30T14:42:25.988" v="234" actId="554"/>
          <ac:spMkLst>
            <pc:docMk/>
            <pc:sldMk cId="1013335479" sldId="2146846060"/>
            <ac:spMk id="30" creationId="{F9BCE798-0344-5167-B737-257BAE01F037}"/>
          </ac:spMkLst>
        </pc:spChg>
        <pc:spChg chg="mod">
          <ac:chgData name="Kaileen Cain" userId="21167d2d-fdf2-4320-ae3a-272888c89590" providerId="ADAL" clId="{1143C694-A1D4-422C-8861-E0E134F7E657}" dt="2024-10-30T14:42:25.988" v="234" actId="554"/>
          <ac:spMkLst>
            <pc:docMk/>
            <pc:sldMk cId="1013335479" sldId="2146846060"/>
            <ac:spMk id="31" creationId="{42074FBA-717B-FD3B-68BD-DB41172C8025}"/>
          </ac:spMkLst>
        </pc:spChg>
        <pc:spChg chg="add del">
          <ac:chgData name="Kaileen Cain" userId="21167d2d-fdf2-4320-ae3a-272888c89590" providerId="ADAL" clId="{1143C694-A1D4-422C-8861-E0E134F7E657}" dt="2024-10-30T15:48:38.258" v="407" actId="478"/>
          <ac:spMkLst>
            <pc:docMk/>
            <pc:sldMk cId="1013335479" sldId="2146846060"/>
            <ac:spMk id="32" creationId="{AE35D973-178E-D8C4-C119-6818A83B2734}"/>
          </ac:spMkLst>
        </pc:spChg>
        <pc:spChg chg="add">
          <ac:chgData name="Kaileen Cain" userId="21167d2d-fdf2-4320-ae3a-272888c89590" providerId="ADAL" clId="{1143C694-A1D4-422C-8861-E0E134F7E657}" dt="2024-10-30T15:49:14.457" v="413"/>
          <ac:spMkLst>
            <pc:docMk/>
            <pc:sldMk cId="1013335479" sldId="2146846060"/>
            <ac:spMk id="34" creationId="{4E2BC137-F458-E732-9AA4-A3808668371D}"/>
          </ac:spMkLst>
        </pc:spChg>
        <pc:spChg chg="add">
          <ac:chgData name="Kaileen Cain" userId="21167d2d-fdf2-4320-ae3a-272888c89590" providerId="ADAL" clId="{1143C694-A1D4-422C-8861-E0E134F7E657}" dt="2024-10-30T15:54:57.099" v="452"/>
          <ac:spMkLst>
            <pc:docMk/>
            <pc:sldMk cId="1013335479" sldId="2146846060"/>
            <ac:spMk id="37" creationId="{5592C2AE-AAC8-DE74-48DC-4878E5FCBAFE}"/>
          </ac:spMkLst>
        </pc:spChg>
        <pc:spChg chg="add">
          <ac:chgData name="Kaileen Cain" userId="21167d2d-fdf2-4320-ae3a-272888c89590" providerId="ADAL" clId="{1143C694-A1D4-422C-8861-E0E134F7E657}" dt="2024-10-30T15:57:41.446" v="466"/>
          <ac:spMkLst>
            <pc:docMk/>
            <pc:sldMk cId="1013335479" sldId="2146846060"/>
            <ac:spMk id="40" creationId="{21F6E77A-9E10-B57C-CF74-5B712C52C6A4}"/>
          </ac:spMkLst>
        </pc:spChg>
        <pc:spChg chg="add del mod">
          <ac:chgData name="Kaileen Cain" userId="21167d2d-fdf2-4320-ae3a-272888c89590" providerId="ADAL" clId="{1143C694-A1D4-422C-8861-E0E134F7E657}" dt="2024-10-30T14:41:25.636" v="226" actId="12789"/>
          <ac:spMkLst>
            <pc:docMk/>
            <pc:sldMk cId="1013335479" sldId="2146846060"/>
            <ac:spMk id="46" creationId="{AAF2E754-1EC9-0891-7C01-B5A8C6DC304A}"/>
          </ac:spMkLst>
        </pc:spChg>
        <pc:spChg chg="mod">
          <ac:chgData name="Kaileen Cain" userId="21167d2d-fdf2-4320-ae3a-272888c89590" providerId="ADAL" clId="{1143C694-A1D4-422C-8861-E0E134F7E657}" dt="2024-10-30T14:42:25.988" v="234" actId="554"/>
          <ac:spMkLst>
            <pc:docMk/>
            <pc:sldMk cId="1013335479" sldId="2146846060"/>
            <ac:spMk id="47" creationId="{2E00CD86-98CB-510C-05C6-B24309AC4819}"/>
          </ac:spMkLst>
        </pc:spChg>
        <pc:spChg chg="mod">
          <ac:chgData name="Kaileen Cain" userId="21167d2d-fdf2-4320-ae3a-272888c89590" providerId="ADAL" clId="{1143C694-A1D4-422C-8861-E0E134F7E657}" dt="2024-10-31T13:50:52.427" v="1394" actId="1037"/>
          <ac:spMkLst>
            <pc:docMk/>
            <pc:sldMk cId="1013335479" sldId="2146846060"/>
            <ac:spMk id="1024" creationId="{383B8CE9-39D4-E63F-7AA2-71E2A5DA3660}"/>
          </ac:spMkLst>
        </pc:spChg>
        <pc:picChg chg="mod">
          <ac:chgData name="Kaileen Cain" userId="21167d2d-fdf2-4320-ae3a-272888c89590" providerId="ADAL" clId="{1143C694-A1D4-422C-8861-E0E134F7E657}" dt="2024-10-31T20:32:22.994" v="1845"/>
          <ac:picMkLst>
            <pc:docMk/>
            <pc:sldMk cId="1013335479" sldId="2146846060"/>
            <ac:picMk id="2" creationId="{8F5BF655-DB2A-10DB-2E98-04F922153D37}"/>
          </ac:picMkLst>
        </pc:picChg>
        <pc:picChg chg="mod">
          <ac:chgData name="Kaileen Cain" userId="21167d2d-fdf2-4320-ae3a-272888c89590" providerId="ADAL" clId="{1143C694-A1D4-422C-8861-E0E134F7E657}" dt="2024-10-30T17:01:42.275" v="558" actId="1076"/>
          <ac:picMkLst>
            <pc:docMk/>
            <pc:sldMk cId="1013335479" sldId="2146846060"/>
            <ac:picMk id="5" creationId="{0061C78B-BE08-A9E5-8E47-C1925C97E4AF}"/>
          </ac:picMkLst>
        </pc:picChg>
        <pc:picChg chg="mod">
          <ac:chgData name="Kaileen Cain" userId="21167d2d-fdf2-4320-ae3a-272888c89590" providerId="ADAL" clId="{1143C694-A1D4-422C-8861-E0E134F7E657}" dt="2024-10-30T17:07:14.263" v="579" actId="1076"/>
          <ac:picMkLst>
            <pc:docMk/>
            <pc:sldMk cId="1013335479" sldId="2146846060"/>
            <ac:picMk id="7" creationId="{2F93C071-8928-0525-163B-AD9AA1B72084}"/>
          </ac:picMkLst>
        </pc:picChg>
        <pc:picChg chg="mod">
          <ac:chgData name="Kaileen Cain" userId="21167d2d-fdf2-4320-ae3a-272888c89590" providerId="ADAL" clId="{1143C694-A1D4-422C-8861-E0E134F7E657}" dt="2024-10-30T17:01:28.137" v="555" actId="14100"/>
          <ac:picMkLst>
            <pc:docMk/>
            <pc:sldMk cId="1013335479" sldId="2146846060"/>
            <ac:picMk id="9" creationId="{19E2CB90-32D4-9012-DBFB-111309D259B4}"/>
          </ac:picMkLst>
        </pc:picChg>
        <pc:picChg chg="mod">
          <ac:chgData name="Kaileen Cain" userId="21167d2d-fdf2-4320-ae3a-272888c89590" providerId="ADAL" clId="{1143C694-A1D4-422C-8861-E0E134F7E657}" dt="2024-10-30T14:58:21.012" v="348" actId="1076"/>
          <ac:picMkLst>
            <pc:docMk/>
            <pc:sldMk cId="1013335479" sldId="2146846060"/>
            <ac:picMk id="13" creationId="{E2DC3D63-AE61-BA8A-A85A-1352865A0547}"/>
          </ac:picMkLst>
        </pc:picChg>
        <pc:picChg chg="mod">
          <ac:chgData name="Kaileen Cain" userId="21167d2d-fdf2-4320-ae3a-272888c89590" providerId="ADAL" clId="{1143C694-A1D4-422C-8861-E0E134F7E657}" dt="2024-10-30T14:58:46.852" v="358" actId="1076"/>
          <ac:picMkLst>
            <pc:docMk/>
            <pc:sldMk cId="1013335479" sldId="2146846060"/>
            <ac:picMk id="14" creationId="{4C92B68C-B74B-4B46-D531-372B7A9F0440}"/>
          </ac:picMkLst>
        </pc:picChg>
        <pc:picChg chg="mod">
          <ac:chgData name="Kaileen Cain" userId="21167d2d-fdf2-4320-ae3a-272888c89590" providerId="ADAL" clId="{1143C694-A1D4-422C-8861-E0E134F7E657}" dt="2024-10-30T16:47:02.395" v="528"/>
          <ac:picMkLst>
            <pc:docMk/>
            <pc:sldMk cId="1013335479" sldId="2146846060"/>
            <ac:picMk id="15" creationId="{0AC021F6-4174-0071-4849-AC189DEE5453}"/>
          </ac:picMkLst>
        </pc:picChg>
        <pc:picChg chg="mod">
          <ac:chgData name="Kaileen Cain" userId="21167d2d-fdf2-4320-ae3a-272888c89590" providerId="ADAL" clId="{1143C694-A1D4-422C-8861-E0E134F7E657}" dt="2024-10-30T15:54:27.667" v="449" actId="1076"/>
          <ac:picMkLst>
            <pc:docMk/>
            <pc:sldMk cId="1013335479" sldId="2146846060"/>
            <ac:picMk id="17" creationId="{ABE4FC08-031C-FB61-7516-212DA6BB9D7B}"/>
          </ac:picMkLst>
        </pc:picChg>
        <pc:picChg chg="mod">
          <ac:chgData name="Kaileen Cain" userId="21167d2d-fdf2-4320-ae3a-272888c89590" providerId="ADAL" clId="{1143C694-A1D4-422C-8861-E0E134F7E657}" dt="2024-10-30T14:58:28.343" v="352" actId="1076"/>
          <ac:picMkLst>
            <pc:docMk/>
            <pc:sldMk cId="1013335479" sldId="2146846060"/>
            <ac:picMk id="18" creationId="{E8496FD9-4192-D967-45EA-E91EC6C4254C}"/>
          </ac:picMkLst>
        </pc:picChg>
        <pc:picChg chg="mod">
          <ac:chgData name="Kaileen Cain" userId="21167d2d-fdf2-4320-ae3a-272888c89590" providerId="ADAL" clId="{1143C694-A1D4-422C-8861-E0E134F7E657}" dt="2024-10-30T17:07:10.863" v="578" actId="1076"/>
          <ac:picMkLst>
            <pc:docMk/>
            <pc:sldMk cId="1013335479" sldId="2146846060"/>
            <ac:picMk id="20" creationId="{90B7D37E-563B-4659-5856-7F7499A26E69}"/>
          </ac:picMkLst>
        </pc:picChg>
        <pc:picChg chg="mod">
          <ac:chgData name="Kaileen Cain" userId="21167d2d-fdf2-4320-ae3a-272888c89590" providerId="ADAL" clId="{1143C694-A1D4-422C-8861-E0E134F7E657}" dt="2024-10-30T14:58:22.327" v="349" actId="1076"/>
          <ac:picMkLst>
            <pc:docMk/>
            <pc:sldMk cId="1013335479" sldId="2146846060"/>
            <ac:picMk id="21" creationId="{20B046DA-D89E-F63C-DDE6-14CC04727155}"/>
          </ac:picMkLst>
        </pc:picChg>
        <pc:picChg chg="mod ord">
          <ac:chgData name="Kaileen Cain" userId="21167d2d-fdf2-4320-ae3a-272888c89590" providerId="ADAL" clId="{1143C694-A1D4-422C-8861-E0E134F7E657}" dt="2024-10-30T15:54:31.903" v="451" actId="1076"/>
          <ac:picMkLst>
            <pc:docMk/>
            <pc:sldMk cId="1013335479" sldId="2146846060"/>
            <ac:picMk id="23" creationId="{EB992C4D-0FBC-1A7C-A5ED-090A211F0DC5}"/>
          </ac:picMkLst>
        </pc:picChg>
        <pc:picChg chg="mod">
          <ac:chgData name="Kaileen Cain" userId="21167d2d-fdf2-4320-ae3a-272888c89590" providerId="ADAL" clId="{1143C694-A1D4-422C-8861-E0E134F7E657}" dt="2024-10-30T16:46:22.639" v="526"/>
          <ac:picMkLst>
            <pc:docMk/>
            <pc:sldMk cId="1013335479" sldId="2146846060"/>
            <ac:picMk id="24" creationId="{C243D280-A8BF-EACF-14C4-9FC6869E4C0B}"/>
          </ac:picMkLst>
        </pc:picChg>
        <pc:picChg chg="mod">
          <ac:chgData name="Kaileen Cain" userId="21167d2d-fdf2-4320-ae3a-272888c89590" providerId="ADAL" clId="{1143C694-A1D4-422C-8861-E0E134F7E657}" dt="2024-10-30T14:58:25.158" v="350" actId="1076"/>
          <ac:picMkLst>
            <pc:docMk/>
            <pc:sldMk cId="1013335479" sldId="2146846060"/>
            <ac:picMk id="25" creationId="{EEDBCCE6-E41F-9062-55A8-1C9337D6F752}"/>
          </ac:picMkLst>
        </pc:picChg>
        <pc:picChg chg="mod ord">
          <ac:chgData name="Kaileen Cain" userId="21167d2d-fdf2-4320-ae3a-272888c89590" providerId="ADAL" clId="{1143C694-A1D4-422C-8861-E0E134F7E657}" dt="2024-10-31T20:34:44.196" v="1847"/>
          <ac:picMkLst>
            <pc:docMk/>
            <pc:sldMk cId="1013335479" sldId="2146846060"/>
            <ac:picMk id="26" creationId="{CAA01B37-089E-7B26-4598-D93EA3790E46}"/>
          </ac:picMkLst>
        </pc:picChg>
        <pc:picChg chg="add mod">
          <ac:chgData name="Kaileen Cain" userId="21167d2d-fdf2-4320-ae3a-272888c89590" providerId="ADAL" clId="{1143C694-A1D4-422C-8861-E0E134F7E657}" dt="2024-10-30T17:05:50.001" v="569" actId="1076"/>
          <ac:picMkLst>
            <pc:docMk/>
            <pc:sldMk cId="1013335479" sldId="2146846060"/>
            <ac:picMk id="33" creationId="{5679B0E5-7FDA-C690-6BF8-822E5F0285AB}"/>
          </ac:picMkLst>
        </pc:picChg>
        <pc:picChg chg="add mod">
          <ac:chgData name="Kaileen Cain" userId="21167d2d-fdf2-4320-ae3a-272888c89590" providerId="ADAL" clId="{1143C694-A1D4-422C-8861-E0E134F7E657}" dt="2024-10-30T17:05:58.263" v="571" actId="1076"/>
          <ac:picMkLst>
            <pc:docMk/>
            <pc:sldMk cId="1013335479" sldId="2146846060"/>
            <ac:picMk id="35" creationId="{28D9A043-1491-82AE-9485-0E7D2E910BAB}"/>
          </ac:picMkLst>
        </pc:picChg>
        <pc:picChg chg="add mod">
          <ac:chgData name="Kaileen Cain" userId="21167d2d-fdf2-4320-ae3a-272888c89590" providerId="ADAL" clId="{1143C694-A1D4-422C-8861-E0E134F7E657}" dt="2024-10-30T17:06:06.039" v="575" actId="1076"/>
          <ac:picMkLst>
            <pc:docMk/>
            <pc:sldMk cId="1013335479" sldId="2146846060"/>
            <ac:picMk id="36" creationId="{7D484390-9AB1-16CA-3AF4-F2085B045E79}"/>
          </ac:picMkLst>
        </pc:picChg>
        <pc:picChg chg="add mod">
          <ac:chgData name="Kaileen Cain" userId="21167d2d-fdf2-4320-ae3a-272888c89590" providerId="ADAL" clId="{1143C694-A1D4-422C-8861-E0E134F7E657}" dt="2024-10-30T16:35:07.921" v="497" actId="1076"/>
          <ac:picMkLst>
            <pc:docMk/>
            <pc:sldMk cId="1013335479" sldId="2146846060"/>
            <ac:picMk id="38" creationId="{44EA6C95-9DE0-EC8D-F4F4-02CE171173BD}"/>
          </ac:picMkLst>
        </pc:picChg>
        <pc:picChg chg="add mod modCrop">
          <ac:chgData name="Kaileen Cain" userId="21167d2d-fdf2-4320-ae3a-272888c89590" providerId="ADAL" clId="{1143C694-A1D4-422C-8861-E0E134F7E657}" dt="2024-10-30T16:55:39.312" v="531" actId="1076"/>
          <ac:picMkLst>
            <pc:docMk/>
            <pc:sldMk cId="1013335479" sldId="2146846060"/>
            <ac:picMk id="39" creationId="{F264B2E5-256C-42BC-FF14-80F9E48AAC27}"/>
          </ac:picMkLst>
        </pc:picChg>
        <pc:picChg chg="add mod">
          <ac:chgData name="Kaileen Cain" userId="21167d2d-fdf2-4320-ae3a-272888c89590" providerId="ADAL" clId="{1143C694-A1D4-422C-8861-E0E134F7E657}" dt="2024-10-31T20:34:14.813" v="1846"/>
          <ac:picMkLst>
            <pc:docMk/>
            <pc:sldMk cId="1013335479" sldId="2146846060"/>
            <ac:picMk id="41" creationId="{C5A6F703-4DF6-AF3B-0CE4-924050CE69FF}"/>
          </ac:picMkLst>
        </pc:picChg>
        <pc:picChg chg="mod">
          <ac:chgData name="Kaileen Cain" userId="21167d2d-fdf2-4320-ae3a-272888c89590" providerId="ADAL" clId="{1143C694-A1D4-422C-8861-E0E134F7E657}" dt="2024-10-30T16:39:25.310" v="524"/>
          <ac:picMkLst>
            <pc:docMk/>
            <pc:sldMk cId="1013335479" sldId="2146846060"/>
            <ac:picMk id="1026" creationId="{6CD03DEC-BD9A-C8E6-F5FE-838AB11F0B63}"/>
          </ac:picMkLst>
        </pc:picChg>
        <pc:picChg chg="mod">
          <ac:chgData name="Kaileen Cain" userId="21167d2d-fdf2-4320-ae3a-272888c89590" providerId="ADAL" clId="{1143C694-A1D4-422C-8861-E0E134F7E657}" dt="2024-10-30T14:57:14.237" v="325" actId="1076"/>
          <ac:picMkLst>
            <pc:docMk/>
            <pc:sldMk cId="1013335479" sldId="2146846060"/>
            <ac:picMk id="1028" creationId="{95D9742D-F1A2-1C07-44D0-977204345E52}"/>
          </ac:picMkLst>
        </pc:picChg>
        <pc:picChg chg="mod">
          <ac:chgData name="Kaileen Cain" userId="21167d2d-fdf2-4320-ae3a-272888c89590" providerId="ADAL" clId="{1143C694-A1D4-422C-8861-E0E134F7E657}" dt="2024-10-30T16:46:45.732" v="527"/>
          <ac:picMkLst>
            <pc:docMk/>
            <pc:sldMk cId="1013335479" sldId="2146846060"/>
            <ac:picMk id="1030" creationId="{7F32EBB8-A38B-8FE9-71C8-7F8D0C966553}"/>
          </ac:picMkLst>
        </pc:picChg>
        <pc:picChg chg="mod">
          <ac:chgData name="Kaileen Cain" userId="21167d2d-fdf2-4320-ae3a-272888c89590" providerId="ADAL" clId="{1143C694-A1D4-422C-8861-E0E134F7E657}" dt="2024-10-30T16:43:11.445" v="525"/>
          <ac:picMkLst>
            <pc:docMk/>
            <pc:sldMk cId="1013335479" sldId="2146846060"/>
            <ac:picMk id="1032" creationId="{25C257B7-B7B2-7F2A-85CF-585066083D6E}"/>
          </ac:picMkLst>
        </pc:picChg>
        <pc:picChg chg="mod">
          <ac:chgData name="Kaileen Cain" userId="21167d2d-fdf2-4320-ae3a-272888c89590" providerId="ADAL" clId="{1143C694-A1D4-422C-8861-E0E134F7E657}" dt="2024-10-30T17:07:15.766" v="580" actId="1076"/>
          <ac:picMkLst>
            <pc:docMk/>
            <pc:sldMk cId="1013335479" sldId="2146846060"/>
            <ac:picMk id="1034" creationId="{A8EF47EE-F6BD-9EB9-0812-98780D592083}"/>
          </ac:picMkLst>
        </pc:picChg>
        <pc:picChg chg="mod">
          <ac:chgData name="Kaileen Cain" userId="21167d2d-fdf2-4320-ae3a-272888c89590" providerId="ADAL" clId="{1143C694-A1D4-422C-8861-E0E134F7E657}" dt="2024-10-30T14:58:51.172" v="360" actId="1076"/>
          <ac:picMkLst>
            <pc:docMk/>
            <pc:sldMk cId="1013335479" sldId="2146846060"/>
            <ac:picMk id="1040" creationId="{A40D13C7-7411-5A84-8943-1CEA45D8DA99}"/>
          </ac:picMkLst>
        </pc:picChg>
        <pc:picChg chg="mod">
          <ac:chgData name="Kaileen Cain" userId="21167d2d-fdf2-4320-ae3a-272888c89590" providerId="ADAL" clId="{1143C694-A1D4-422C-8861-E0E134F7E657}" dt="2024-10-30T17:07:08.185" v="577" actId="1076"/>
          <ac:picMkLst>
            <pc:docMk/>
            <pc:sldMk cId="1013335479" sldId="2146846060"/>
            <ac:picMk id="1042" creationId="{4B66E898-D298-C8B5-8F3B-79159C20ACA6}"/>
          </ac:picMkLst>
        </pc:picChg>
        <pc:picChg chg="mod">
          <ac:chgData name="Kaileen Cain" userId="21167d2d-fdf2-4320-ae3a-272888c89590" providerId="ADAL" clId="{1143C694-A1D4-422C-8861-E0E134F7E657}" dt="2024-10-30T15:54:11.284" v="441" actId="1076"/>
          <ac:picMkLst>
            <pc:docMk/>
            <pc:sldMk cId="1013335479" sldId="2146846060"/>
            <ac:picMk id="1044" creationId="{BF56BB19-D8D6-9A84-4878-114CE154A00E}"/>
          </ac:picMkLst>
        </pc:picChg>
        <pc:picChg chg="mod">
          <ac:chgData name="Kaileen Cain" userId="21167d2d-fdf2-4320-ae3a-272888c89590" providerId="ADAL" clId="{1143C694-A1D4-422C-8861-E0E134F7E657}" dt="2024-10-30T14:58:26.807" v="351" actId="1076"/>
          <ac:picMkLst>
            <pc:docMk/>
            <pc:sldMk cId="1013335479" sldId="2146846060"/>
            <ac:picMk id="1048" creationId="{D181307D-5D89-38D9-66B7-700CCD3FE372}"/>
          </ac:picMkLst>
        </pc:picChg>
        <pc:picChg chg="mod">
          <ac:chgData name="Kaileen Cain" userId="21167d2d-fdf2-4320-ae3a-272888c89590" providerId="ADAL" clId="{1143C694-A1D4-422C-8861-E0E134F7E657}" dt="2024-10-30T15:54:30.346" v="450" actId="1076"/>
          <ac:picMkLst>
            <pc:docMk/>
            <pc:sldMk cId="1013335479" sldId="2146846060"/>
            <ac:picMk id="1050" creationId="{318D96F8-5CD1-9348-91C1-C3374607A9B2}"/>
          </ac:picMkLst>
        </pc:picChg>
        <pc:picChg chg="mod">
          <ac:chgData name="Kaileen Cain" userId="21167d2d-fdf2-4320-ae3a-272888c89590" providerId="ADAL" clId="{1143C694-A1D4-422C-8861-E0E134F7E657}" dt="2024-10-30T17:05:34.902" v="563" actId="1076"/>
          <ac:picMkLst>
            <pc:docMk/>
            <pc:sldMk cId="1013335479" sldId="2146846060"/>
            <ac:picMk id="1052" creationId="{9980D54D-CE31-E4C6-86C5-20F15EF8606C}"/>
          </ac:picMkLst>
        </pc:picChg>
        <pc:picChg chg="add mod">
          <ac:chgData name="Kaileen Cain" userId="21167d2d-fdf2-4320-ae3a-272888c89590" providerId="ADAL" clId="{1143C694-A1D4-422C-8861-E0E134F7E657}" dt="2024-10-30T15:47:32.632" v="404" actId="1076"/>
          <ac:picMkLst>
            <pc:docMk/>
            <pc:sldMk cId="1013335479" sldId="2146846060"/>
            <ac:picMk id="2050" creationId="{35466D10-C248-EC85-DE3F-14BA29EAF59B}"/>
          </ac:picMkLst>
        </pc:picChg>
        <pc:picChg chg="add mod">
          <ac:chgData name="Kaileen Cain" userId="21167d2d-fdf2-4320-ae3a-272888c89590" providerId="ADAL" clId="{1143C694-A1D4-422C-8861-E0E134F7E657}" dt="2024-10-30T17:05:33.199" v="562" actId="1076"/>
          <ac:picMkLst>
            <pc:docMk/>
            <pc:sldMk cId="1013335479" sldId="2146846060"/>
            <ac:picMk id="2052" creationId="{58199E01-1798-23A7-9A1B-864D95ABA649}"/>
          </ac:picMkLst>
        </pc:picChg>
        <pc:picChg chg="add mod">
          <ac:chgData name="Kaileen Cain" userId="21167d2d-fdf2-4320-ae3a-272888c89590" providerId="ADAL" clId="{1143C694-A1D4-422C-8861-E0E134F7E657}" dt="2024-10-30T16:55:41.302" v="532" actId="1076"/>
          <ac:picMkLst>
            <pc:docMk/>
            <pc:sldMk cId="1013335479" sldId="2146846060"/>
            <ac:picMk id="2056" creationId="{6C303F4E-AD82-8D9D-3354-4756BEC35D39}"/>
          </ac:picMkLst>
        </pc:picChg>
        <pc:picChg chg="add mod">
          <ac:chgData name="Kaileen Cain" userId="21167d2d-fdf2-4320-ae3a-272888c89590" providerId="ADAL" clId="{1143C694-A1D4-422C-8861-E0E134F7E657}" dt="2024-10-30T17:06:04.384" v="574" actId="1076"/>
          <ac:picMkLst>
            <pc:docMk/>
            <pc:sldMk cId="1013335479" sldId="2146846060"/>
            <ac:picMk id="2058" creationId="{3F9DFB47-51EB-F2BE-932F-82E1E3256DBE}"/>
          </ac:picMkLst>
        </pc:picChg>
      </pc:sldChg>
      <pc:sldChg chg="modSp mod">
        <pc:chgData name="Kaileen Cain" userId="21167d2d-fdf2-4320-ae3a-272888c89590" providerId="ADAL" clId="{1143C694-A1D4-422C-8861-E0E134F7E657}" dt="2024-10-31T13:49:10.823" v="1356" actId="20577"/>
        <pc:sldMkLst>
          <pc:docMk/>
          <pc:sldMk cId="4258857346" sldId="2146846063"/>
        </pc:sldMkLst>
        <pc:spChg chg="mod">
          <ac:chgData name="Kaileen Cain" userId="21167d2d-fdf2-4320-ae3a-272888c89590" providerId="ADAL" clId="{1143C694-A1D4-422C-8861-E0E134F7E657}" dt="2024-10-31T13:06:20.495" v="1355" actId="20577"/>
          <ac:spMkLst>
            <pc:docMk/>
            <pc:sldMk cId="4258857346" sldId="2146846063"/>
            <ac:spMk id="7" creationId="{7F224B27-9D5D-4423-C933-BAB8EF5C1A8D}"/>
          </ac:spMkLst>
        </pc:spChg>
        <pc:spChg chg="mod">
          <ac:chgData name="Kaileen Cain" userId="21167d2d-fdf2-4320-ae3a-272888c89590" providerId="ADAL" clId="{1143C694-A1D4-422C-8861-E0E134F7E657}" dt="2024-10-31T13:49:10.823" v="1356" actId="20577"/>
          <ac:spMkLst>
            <pc:docMk/>
            <pc:sldMk cId="4258857346" sldId="2146846063"/>
            <ac:spMk id="34" creationId="{83D1D2ED-CAAE-3CB2-7CD2-15F576970D81}"/>
          </ac:spMkLst>
        </pc:spChg>
      </pc:sldChg>
      <pc:sldChg chg="addSp delSp modSp mod">
        <pc:chgData name="Kaileen Cain" userId="21167d2d-fdf2-4320-ae3a-272888c89590" providerId="ADAL" clId="{1143C694-A1D4-422C-8861-E0E134F7E657}" dt="2024-10-31T13:49:56.944" v="1369" actId="14100"/>
        <pc:sldMkLst>
          <pc:docMk/>
          <pc:sldMk cId="2774998435" sldId="2146846672"/>
        </pc:sldMkLst>
        <pc:spChg chg="add del">
          <ac:chgData name="Kaileen Cain" userId="21167d2d-fdf2-4320-ae3a-272888c89590" providerId="ADAL" clId="{1143C694-A1D4-422C-8861-E0E134F7E657}" dt="2024-10-31T13:49:36.648" v="1364" actId="22"/>
          <ac:spMkLst>
            <pc:docMk/>
            <pc:sldMk cId="2774998435" sldId="2146846672"/>
            <ac:spMk id="4" creationId="{8F5028CA-8D7F-EF33-E8A8-31F015C2938F}"/>
          </ac:spMkLst>
        </pc:spChg>
        <pc:spChg chg="del mod">
          <ac:chgData name="Kaileen Cain" userId="21167d2d-fdf2-4320-ae3a-272888c89590" providerId="ADAL" clId="{1143C694-A1D4-422C-8861-E0E134F7E657}" dt="2024-10-31T13:49:49.517" v="1368" actId="478"/>
          <ac:spMkLst>
            <pc:docMk/>
            <pc:sldMk cId="2774998435" sldId="2146846672"/>
            <ac:spMk id="12" creationId="{8736AED4-630B-67FB-2315-97FBA2B4E50E}"/>
          </ac:spMkLst>
        </pc:spChg>
        <pc:spChg chg="add mod">
          <ac:chgData name="Kaileen Cain" userId="21167d2d-fdf2-4320-ae3a-272888c89590" providerId="ADAL" clId="{1143C694-A1D4-422C-8861-E0E134F7E657}" dt="2024-10-31T13:49:44.048" v="1366" actId="20577"/>
          <ac:spMkLst>
            <pc:docMk/>
            <pc:sldMk cId="2774998435" sldId="2146846672"/>
            <ac:spMk id="13" creationId="{36B8D846-079B-AB64-D200-17837EC8BC7A}"/>
          </ac:spMkLst>
        </pc:spChg>
        <pc:spChg chg="add mod">
          <ac:chgData name="Kaileen Cain" userId="21167d2d-fdf2-4320-ae3a-272888c89590" providerId="ADAL" clId="{1143C694-A1D4-422C-8861-E0E134F7E657}" dt="2024-10-31T13:49:56.944" v="1369" actId="14100"/>
          <ac:spMkLst>
            <pc:docMk/>
            <pc:sldMk cId="2774998435" sldId="2146846672"/>
            <ac:spMk id="14" creationId="{BB09847B-29AD-B486-349A-7E2911D80034}"/>
          </ac:spMkLst>
        </pc:spChg>
        <pc:cxnChg chg="add mod">
          <ac:chgData name="Kaileen Cain" userId="21167d2d-fdf2-4320-ae3a-272888c89590" providerId="ADAL" clId="{1143C694-A1D4-422C-8861-E0E134F7E657}" dt="2024-10-31T13:49:41.995" v="1365"/>
          <ac:cxnSpMkLst>
            <pc:docMk/>
            <pc:sldMk cId="2774998435" sldId="2146846672"/>
            <ac:cxnSpMk id="6" creationId="{050B7AE8-8356-D915-E220-E6CC1168B07E}"/>
          </ac:cxnSpMkLst>
        </pc:cxnChg>
      </pc:sldChg>
      <pc:sldChg chg="modSp mod">
        <pc:chgData name="Kaileen Cain" userId="21167d2d-fdf2-4320-ae3a-272888c89590" providerId="ADAL" clId="{1143C694-A1D4-422C-8861-E0E134F7E657}" dt="2024-10-31T13:50:14.908" v="1373" actId="1076"/>
        <pc:sldMkLst>
          <pc:docMk/>
          <pc:sldMk cId="884010204" sldId="2146846673"/>
        </pc:sldMkLst>
        <pc:spChg chg="mod">
          <ac:chgData name="Kaileen Cain" userId="21167d2d-fdf2-4320-ae3a-272888c89590" providerId="ADAL" clId="{1143C694-A1D4-422C-8861-E0E134F7E657}" dt="2024-10-31T13:50:14.908" v="1373" actId="1076"/>
          <ac:spMkLst>
            <pc:docMk/>
            <pc:sldMk cId="884010204" sldId="2146846673"/>
            <ac:spMk id="11" creationId="{75529DD9-B212-526F-116D-17B1202C021A}"/>
          </ac:spMkLst>
        </pc:spChg>
      </pc:sldChg>
      <pc:sldChg chg="modSp mod">
        <pc:chgData name="Kaileen Cain" userId="21167d2d-fdf2-4320-ae3a-272888c89590" providerId="ADAL" clId="{1143C694-A1D4-422C-8861-E0E134F7E657}" dt="2024-11-14T18:44:39.024" v="1913" actId="1038"/>
        <pc:sldMkLst>
          <pc:docMk/>
          <pc:sldMk cId="1752548852" sldId="2146846677"/>
        </pc:sldMkLst>
        <pc:spChg chg="mod">
          <ac:chgData name="Kaileen Cain" userId="21167d2d-fdf2-4320-ae3a-272888c89590" providerId="ADAL" clId="{1143C694-A1D4-422C-8861-E0E134F7E657}" dt="2024-11-14T18:43:28.449" v="1902" actId="1076"/>
          <ac:spMkLst>
            <pc:docMk/>
            <pc:sldMk cId="1752548852" sldId="2146846677"/>
            <ac:spMk id="9" creationId="{96CD8982-331F-E5DE-84D9-E9B42B245572}"/>
          </ac:spMkLst>
        </pc:spChg>
        <pc:spChg chg="mod">
          <ac:chgData name="Kaileen Cain" userId="21167d2d-fdf2-4320-ae3a-272888c89590" providerId="ADAL" clId="{1143C694-A1D4-422C-8861-E0E134F7E657}" dt="2024-10-31T15:33:33.821" v="1526" actId="207"/>
          <ac:spMkLst>
            <pc:docMk/>
            <pc:sldMk cId="1752548852" sldId="2146846677"/>
            <ac:spMk id="10" creationId="{8EC535C5-9A37-28E5-54AD-C77F34B8170A}"/>
          </ac:spMkLst>
        </pc:spChg>
        <pc:spChg chg="mod">
          <ac:chgData name="Kaileen Cain" userId="21167d2d-fdf2-4320-ae3a-272888c89590" providerId="ADAL" clId="{1143C694-A1D4-422C-8861-E0E134F7E657}" dt="2024-10-31T15:34:41.987" v="1557" actId="207"/>
          <ac:spMkLst>
            <pc:docMk/>
            <pc:sldMk cId="1752548852" sldId="2146846677"/>
            <ac:spMk id="11" creationId="{3EB187E4-88CA-AF33-FBC7-4D419C26F482}"/>
          </ac:spMkLst>
        </pc:spChg>
        <pc:spChg chg="mod">
          <ac:chgData name="Kaileen Cain" userId="21167d2d-fdf2-4320-ae3a-272888c89590" providerId="ADAL" clId="{1143C694-A1D4-422C-8861-E0E134F7E657}" dt="2024-11-14T18:43:16.122" v="1894" actId="1038"/>
          <ac:spMkLst>
            <pc:docMk/>
            <pc:sldMk cId="1752548852" sldId="2146846677"/>
            <ac:spMk id="15" creationId="{166413EB-7221-A7B5-3A3B-7CF836947F36}"/>
          </ac:spMkLst>
        </pc:spChg>
        <pc:spChg chg="mod">
          <ac:chgData name="Kaileen Cain" userId="21167d2d-fdf2-4320-ae3a-272888c89590" providerId="ADAL" clId="{1143C694-A1D4-422C-8861-E0E134F7E657}" dt="2024-11-14T18:44:39.024" v="1913" actId="1038"/>
          <ac:spMkLst>
            <pc:docMk/>
            <pc:sldMk cId="1752548852" sldId="2146846677"/>
            <ac:spMk id="18" creationId="{22368CC1-9BE1-2B99-06A8-A7FD6ACD6266}"/>
          </ac:spMkLst>
        </pc:spChg>
        <pc:graphicFrameChg chg="mod">
          <ac:chgData name="Kaileen Cain" userId="21167d2d-fdf2-4320-ae3a-272888c89590" providerId="ADAL" clId="{1143C694-A1D4-422C-8861-E0E134F7E657}" dt="2024-11-14T18:42:28.107" v="1864" actId="14100"/>
          <ac:graphicFrameMkLst>
            <pc:docMk/>
            <pc:sldMk cId="1752548852" sldId="2146846677"/>
            <ac:graphicFrameMk id="3" creationId="{77C3D273-B8B4-27BC-6A06-A8C66F1BA07C}"/>
          </ac:graphicFrameMkLst>
        </pc:graphicFrameChg>
        <pc:cxnChg chg="mod">
          <ac:chgData name="Kaileen Cain" userId="21167d2d-fdf2-4320-ae3a-272888c89590" providerId="ADAL" clId="{1143C694-A1D4-422C-8861-E0E134F7E657}" dt="2024-11-14T18:43:20.722" v="1901" actId="1038"/>
          <ac:cxnSpMkLst>
            <pc:docMk/>
            <pc:sldMk cId="1752548852" sldId="2146846677"/>
            <ac:cxnSpMk id="4" creationId="{758B638E-C24F-BE1E-8ACA-17DA1D444D83}"/>
          </ac:cxnSpMkLst>
        </pc:cxnChg>
        <pc:cxnChg chg="mod">
          <ac:chgData name="Kaileen Cain" userId="21167d2d-fdf2-4320-ae3a-272888c89590" providerId="ADAL" clId="{1143C694-A1D4-422C-8861-E0E134F7E657}" dt="2024-11-14T18:43:16.122" v="1894" actId="1038"/>
          <ac:cxnSpMkLst>
            <pc:docMk/>
            <pc:sldMk cId="1752548852" sldId="2146846677"/>
            <ac:cxnSpMk id="13" creationId="{99858D76-C3DC-14D4-3E12-16A435662A11}"/>
          </ac:cxnSpMkLst>
        </pc:cxnChg>
      </pc:sldChg>
      <pc:sldChg chg="del">
        <pc:chgData name="Kaileen Cain" userId="21167d2d-fdf2-4320-ae3a-272888c89590" providerId="ADAL" clId="{1143C694-A1D4-422C-8861-E0E134F7E657}" dt="2024-10-31T15:34:51.334" v="1558" actId="47"/>
        <pc:sldMkLst>
          <pc:docMk/>
          <pc:sldMk cId="2663816771" sldId="2146846678"/>
        </pc:sldMkLst>
      </pc:sldChg>
      <pc:sldChg chg="del">
        <pc:chgData name="Kaileen Cain" userId="21167d2d-fdf2-4320-ae3a-272888c89590" providerId="ADAL" clId="{1143C694-A1D4-422C-8861-E0E134F7E657}" dt="2024-10-31T15:34:51.334" v="1558" actId="47"/>
        <pc:sldMkLst>
          <pc:docMk/>
          <pc:sldMk cId="2558024108" sldId="2146846679"/>
        </pc:sldMkLst>
      </pc:sldChg>
      <pc:sldChg chg="del">
        <pc:chgData name="Kaileen Cain" userId="21167d2d-fdf2-4320-ae3a-272888c89590" providerId="ADAL" clId="{1143C694-A1D4-422C-8861-E0E134F7E657}" dt="2024-10-31T15:34:51.334" v="1558" actId="47"/>
        <pc:sldMkLst>
          <pc:docMk/>
          <pc:sldMk cId="3707391632" sldId="2146846680"/>
        </pc:sldMkLst>
      </pc:sldChg>
      <pc:sldChg chg="del">
        <pc:chgData name="Kaileen Cain" userId="21167d2d-fdf2-4320-ae3a-272888c89590" providerId="ADAL" clId="{1143C694-A1D4-422C-8861-E0E134F7E657}" dt="2024-10-31T15:34:51.334" v="1558" actId="47"/>
        <pc:sldMkLst>
          <pc:docMk/>
          <pc:sldMk cId="2124937235" sldId="2146846681"/>
        </pc:sldMkLst>
      </pc:sldChg>
      <pc:sldChg chg="modSp add mod">
        <pc:chgData name="Kaileen Cain" userId="21167d2d-fdf2-4320-ae3a-272888c89590" providerId="ADAL" clId="{1143C694-A1D4-422C-8861-E0E134F7E657}" dt="2024-10-31T15:37:15.968" v="1575" actId="1076"/>
        <pc:sldMkLst>
          <pc:docMk/>
          <pc:sldMk cId="439611843" sldId="2146846683"/>
        </pc:sldMkLst>
        <pc:spChg chg="mod">
          <ac:chgData name="Kaileen Cain" userId="21167d2d-fdf2-4320-ae3a-272888c89590" providerId="ADAL" clId="{1143C694-A1D4-422C-8861-E0E134F7E657}" dt="2024-10-31T15:37:15.968" v="1575" actId="1076"/>
          <ac:spMkLst>
            <pc:docMk/>
            <pc:sldMk cId="439611843" sldId="2146846683"/>
            <ac:spMk id="9" creationId="{DC3F044F-A1F7-AA70-F2EE-A2DB2E9434F2}"/>
          </ac:spMkLst>
        </pc:spChg>
        <pc:spChg chg="mod">
          <ac:chgData name="Kaileen Cain" userId="21167d2d-fdf2-4320-ae3a-272888c89590" providerId="ADAL" clId="{1143C694-A1D4-422C-8861-E0E134F7E657}" dt="2024-10-31T15:35:26.113" v="1569" actId="20577"/>
          <ac:spMkLst>
            <pc:docMk/>
            <pc:sldMk cId="439611843" sldId="2146846683"/>
            <ac:spMk id="10" creationId="{8785F315-9DED-79E0-C432-35E239238265}"/>
          </ac:spMkLst>
        </pc:spChg>
        <pc:cxnChg chg="mod">
          <ac:chgData name="Kaileen Cain" userId="21167d2d-fdf2-4320-ae3a-272888c89590" providerId="ADAL" clId="{1143C694-A1D4-422C-8861-E0E134F7E657}" dt="2024-10-31T15:37:11.846" v="1574" actId="14100"/>
          <ac:cxnSpMkLst>
            <pc:docMk/>
            <pc:sldMk cId="439611843" sldId="2146846683"/>
            <ac:cxnSpMk id="4" creationId="{263DE9E4-510D-12B0-B5B8-6E584672A87A}"/>
          </ac:cxnSpMkLst>
        </pc:cxnChg>
      </pc:sldChg>
      <pc:sldChg chg="modSp add mod">
        <pc:chgData name="Kaileen Cain" userId="21167d2d-fdf2-4320-ae3a-272888c89590" providerId="ADAL" clId="{1143C694-A1D4-422C-8861-E0E134F7E657}" dt="2024-10-31T15:41:22.054" v="1631" actId="20577"/>
        <pc:sldMkLst>
          <pc:docMk/>
          <pc:sldMk cId="1792622972" sldId="2146846684"/>
        </pc:sldMkLst>
        <pc:spChg chg="mod">
          <ac:chgData name="Kaileen Cain" userId="21167d2d-fdf2-4320-ae3a-272888c89590" providerId="ADAL" clId="{1143C694-A1D4-422C-8861-E0E134F7E657}" dt="2024-10-31T15:40:52.668" v="1609" actId="1037"/>
          <ac:spMkLst>
            <pc:docMk/>
            <pc:sldMk cId="1792622972" sldId="2146846684"/>
            <ac:spMk id="9" creationId="{0AA379D9-EEDD-ED38-5420-D1BDACC00837}"/>
          </ac:spMkLst>
        </pc:spChg>
        <pc:spChg chg="mod">
          <ac:chgData name="Kaileen Cain" userId="21167d2d-fdf2-4320-ae3a-272888c89590" providerId="ADAL" clId="{1143C694-A1D4-422C-8861-E0E134F7E657}" dt="2024-10-31T15:41:22.054" v="1631" actId="20577"/>
          <ac:spMkLst>
            <pc:docMk/>
            <pc:sldMk cId="1792622972" sldId="2146846684"/>
            <ac:spMk id="10" creationId="{CBFD102D-9894-E41F-8956-64864A67DD5E}"/>
          </ac:spMkLst>
        </pc:spChg>
        <pc:spChg chg="mod">
          <ac:chgData name="Kaileen Cain" userId="21167d2d-fdf2-4320-ae3a-272888c89590" providerId="ADAL" clId="{1143C694-A1D4-422C-8861-E0E134F7E657}" dt="2024-10-31T15:41:05.048" v="1628" actId="20577"/>
          <ac:spMkLst>
            <pc:docMk/>
            <pc:sldMk cId="1792622972" sldId="2146846684"/>
            <ac:spMk id="11" creationId="{B59C92F9-6714-F9BE-7A08-430A21300A66}"/>
          </ac:spMkLst>
        </pc:spChg>
        <pc:cxnChg chg="mod">
          <ac:chgData name="Kaileen Cain" userId="21167d2d-fdf2-4320-ae3a-272888c89590" providerId="ADAL" clId="{1143C694-A1D4-422C-8861-E0E134F7E657}" dt="2024-10-31T15:40:19.973" v="1588" actId="14100"/>
          <ac:cxnSpMkLst>
            <pc:docMk/>
            <pc:sldMk cId="1792622972" sldId="2146846684"/>
            <ac:cxnSpMk id="4" creationId="{9D273CC6-081B-BDF6-97B7-EB91E733B35C}"/>
          </ac:cxnSpMkLst>
        </pc:cxnChg>
      </pc:sldChg>
      <pc:sldChg chg="addSp modSp add mod">
        <pc:chgData name="Kaileen Cain" userId="21167d2d-fdf2-4320-ae3a-272888c89590" providerId="ADAL" clId="{1143C694-A1D4-422C-8861-E0E134F7E657}" dt="2024-10-31T18:25:26.549" v="1834" actId="1076"/>
        <pc:sldMkLst>
          <pc:docMk/>
          <pc:sldMk cId="1011249173" sldId="2146846685"/>
        </pc:sldMkLst>
        <pc:spChg chg="mod">
          <ac:chgData name="Kaileen Cain" userId="21167d2d-fdf2-4320-ae3a-272888c89590" providerId="ADAL" clId="{1143C694-A1D4-422C-8861-E0E134F7E657}" dt="2024-10-31T15:43:41.462" v="1727" actId="1076"/>
          <ac:spMkLst>
            <pc:docMk/>
            <pc:sldMk cId="1011249173" sldId="2146846685"/>
            <ac:spMk id="9" creationId="{01B27A86-46BC-29BE-6C3D-C68B9AB4A8F2}"/>
          </ac:spMkLst>
        </pc:spChg>
        <pc:spChg chg="mod">
          <ac:chgData name="Kaileen Cain" userId="21167d2d-fdf2-4320-ae3a-272888c89590" providerId="ADAL" clId="{1143C694-A1D4-422C-8861-E0E134F7E657}" dt="2024-10-31T15:43:55.132" v="1739" actId="20577"/>
          <ac:spMkLst>
            <pc:docMk/>
            <pc:sldMk cId="1011249173" sldId="2146846685"/>
            <ac:spMk id="10" creationId="{77E2EF2D-31DD-9093-35BC-FF3584E5E25A}"/>
          </ac:spMkLst>
        </pc:spChg>
        <pc:spChg chg="mod">
          <ac:chgData name="Kaileen Cain" userId="21167d2d-fdf2-4320-ae3a-272888c89590" providerId="ADAL" clId="{1143C694-A1D4-422C-8861-E0E134F7E657}" dt="2024-10-31T15:44:06.872" v="1758" actId="20577"/>
          <ac:spMkLst>
            <pc:docMk/>
            <pc:sldMk cId="1011249173" sldId="2146846685"/>
            <ac:spMk id="11" creationId="{4A29FF2A-E204-1552-6D47-226578F3DAC1}"/>
          </ac:spMkLst>
        </pc:spChg>
        <pc:spChg chg="add mod">
          <ac:chgData name="Kaileen Cain" userId="21167d2d-fdf2-4320-ae3a-272888c89590" providerId="ADAL" clId="{1143C694-A1D4-422C-8861-E0E134F7E657}" dt="2024-10-31T18:25:26.549" v="1834" actId="1076"/>
          <ac:spMkLst>
            <pc:docMk/>
            <pc:sldMk cId="1011249173" sldId="2146846685"/>
            <ac:spMk id="15" creationId="{62F9CED7-2D5E-3E59-C0B5-B8D1487ECF5C}"/>
          </ac:spMkLst>
        </pc:spChg>
        <pc:cxnChg chg="mod">
          <ac:chgData name="Kaileen Cain" userId="21167d2d-fdf2-4320-ae3a-272888c89590" providerId="ADAL" clId="{1143C694-A1D4-422C-8861-E0E134F7E657}" dt="2024-10-31T15:43:35.589" v="1726" actId="1076"/>
          <ac:cxnSpMkLst>
            <pc:docMk/>
            <pc:sldMk cId="1011249173" sldId="2146846685"/>
            <ac:cxnSpMk id="4" creationId="{AFF7C657-5FA2-8E75-9E2B-4CE88BC07035}"/>
          </ac:cxnSpMkLst>
        </pc:cxnChg>
      </pc:sldChg>
      <pc:sldChg chg="modSp add mod">
        <pc:chgData name="Kaileen Cain" userId="21167d2d-fdf2-4320-ae3a-272888c89590" providerId="ADAL" clId="{1143C694-A1D4-422C-8861-E0E134F7E657}" dt="2024-10-31T15:46:20.506" v="1782" actId="1076"/>
        <pc:sldMkLst>
          <pc:docMk/>
          <pc:sldMk cId="2731299589" sldId="2146846687"/>
        </pc:sldMkLst>
        <pc:spChg chg="mod">
          <ac:chgData name="Kaileen Cain" userId="21167d2d-fdf2-4320-ae3a-272888c89590" providerId="ADAL" clId="{1143C694-A1D4-422C-8861-E0E134F7E657}" dt="2024-10-31T15:46:12.267" v="1781" actId="1076"/>
          <ac:spMkLst>
            <pc:docMk/>
            <pc:sldMk cId="2731299589" sldId="2146846687"/>
            <ac:spMk id="9" creationId="{BF1E6B8F-DC41-C07B-DA9D-FA4A937B6C19}"/>
          </ac:spMkLst>
        </pc:spChg>
        <pc:spChg chg="mod">
          <ac:chgData name="Kaileen Cain" userId="21167d2d-fdf2-4320-ae3a-272888c89590" providerId="ADAL" clId="{1143C694-A1D4-422C-8861-E0E134F7E657}" dt="2024-10-31T15:44:51.748" v="1770" actId="20577"/>
          <ac:spMkLst>
            <pc:docMk/>
            <pc:sldMk cId="2731299589" sldId="2146846687"/>
            <ac:spMk id="10" creationId="{B6853D1E-664C-ACCD-B557-2ADE4E1C42EE}"/>
          </ac:spMkLst>
        </pc:spChg>
        <pc:cxnChg chg="mod">
          <ac:chgData name="Kaileen Cain" userId="21167d2d-fdf2-4320-ae3a-272888c89590" providerId="ADAL" clId="{1143C694-A1D4-422C-8861-E0E134F7E657}" dt="2024-10-31T15:46:20.506" v="1782" actId="1076"/>
          <ac:cxnSpMkLst>
            <pc:docMk/>
            <pc:sldMk cId="2731299589" sldId="2146846687"/>
            <ac:cxnSpMk id="4" creationId="{A3239694-5B9E-686F-79F3-587D21568636}"/>
          </ac:cxnSpMkLst>
        </pc:cxnChg>
      </pc:sldChg>
      <pc:sldChg chg="modSp add mod">
        <pc:chgData name="Kaileen Cain" userId="21167d2d-fdf2-4320-ae3a-272888c89590" providerId="ADAL" clId="{1143C694-A1D4-422C-8861-E0E134F7E657}" dt="2024-10-31T15:51:11.762" v="1831" actId="20577"/>
        <pc:sldMkLst>
          <pc:docMk/>
          <pc:sldMk cId="1649503321" sldId="2146846688"/>
        </pc:sldMkLst>
        <pc:spChg chg="mod">
          <ac:chgData name="Kaileen Cain" userId="21167d2d-fdf2-4320-ae3a-272888c89590" providerId="ADAL" clId="{1143C694-A1D4-422C-8861-E0E134F7E657}" dt="2024-10-31T15:50:55.536" v="1814" actId="1076"/>
          <ac:spMkLst>
            <pc:docMk/>
            <pc:sldMk cId="1649503321" sldId="2146846688"/>
            <ac:spMk id="9" creationId="{8E224609-8DCF-BC83-B6E4-02CD6743B921}"/>
          </ac:spMkLst>
        </pc:spChg>
        <pc:spChg chg="mod">
          <ac:chgData name="Kaileen Cain" userId="21167d2d-fdf2-4320-ae3a-272888c89590" providerId="ADAL" clId="{1143C694-A1D4-422C-8861-E0E134F7E657}" dt="2024-10-31T15:50:16.105" v="1804" actId="20577"/>
          <ac:spMkLst>
            <pc:docMk/>
            <pc:sldMk cId="1649503321" sldId="2146846688"/>
            <ac:spMk id="10" creationId="{3D489295-43A2-8E04-B41A-C05C53C14D04}"/>
          </ac:spMkLst>
        </pc:spChg>
        <pc:spChg chg="mod">
          <ac:chgData name="Kaileen Cain" userId="21167d2d-fdf2-4320-ae3a-272888c89590" providerId="ADAL" clId="{1143C694-A1D4-422C-8861-E0E134F7E657}" dt="2024-10-31T15:51:11.762" v="1831" actId="20577"/>
          <ac:spMkLst>
            <pc:docMk/>
            <pc:sldMk cId="1649503321" sldId="2146846688"/>
            <ac:spMk id="11" creationId="{BA55C71E-F958-E2EC-7CFD-1DF70247C8D3}"/>
          </ac:spMkLst>
        </pc:spChg>
        <pc:cxnChg chg="mod">
          <ac:chgData name="Kaileen Cain" userId="21167d2d-fdf2-4320-ae3a-272888c89590" providerId="ADAL" clId="{1143C694-A1D4-422C-8861-E0E134F7E657}" dt="2024-10-31T15:50:52.415" v="1813" actId="1076"/>
          <ac:cxnSpMkLst>
            <pc:docMk/>
            <pc:sldMk cId="1649503321" sldId="2146846688"/>
            <ac:cxnSpMk id="4" creationId="{A77C46DF-A2D8-C577-B8BD-E80D2E84FEAE}"/>
          </ac:cxnSpMkLst>
        </pc:cxnChg>
      </pc:sldChg>
      <pc:sldChg chg="modSp mod">
        <pc:chgData name="Kaileen Cain" userId="21167d2d-fdf2-4320-ae3a-272888c89590" providerId="ADAL" clId="{1143C694-A1D4-422C-8861-E0E134F7E657}" dt="2024-10-31T20:22:27.978" v="1844" actId="1076"/>
        <pc:sldMkLst>
          <pc:docMk/>
          <pc:sldMk cId="2044922563" sldId="2146846689"/>
        </pc:sldMkLst>
        <pc:spChg chg="mod">
          <ac:chgData name="Kaileen Cain" userId="21167d2d-fdf2-4320-ae3a-272888c89590" providerId="ADAL" clId="{1143C694-A1D4-422C-8861-E0E134F7E657}" dt="2024-10-31T20:22:27.978" v="1844" actId="1076"/>
          <ac:spMkLst>
            <pc:docMk/>
            <pc:sldMk cId="2044922563" sldId="2146846689"/>
            <ac:spMk id="9" creationId="{229C4252-F8F2-5952-F85C-08A6D59F9196}"/>
          </ac:spMkLst>
        </pc:spChg>
        <pc:cxnChg chg="mod">
          <ac:chgData name="Kaileen Cain" userId="21167d2d-fdf2-4320-ae3a-272888c89590" providerId="ADAL" clId="{1143C694-A1D4-422C-8861-E0E134F7E657}" dt="2024-10-31T20:22:17.770" v="1843" actId="14100"/>
          <ac:cxnSpMkLst>
            <pc:docMk/>
            <pc:sldMk cId="2044922563" sldId="2146846689"/>
            <ac:cxnSpMk id="4" creationId="{A14871BB-BF8A-3CC1-ECC8-0702055324FA}"/>
          </ac:cxnSpMkLst>
        </pc:cxnChg>
      </pc:sldChg>
      <pc:sldChg chg="modSp mod">
        <pc:chgData name="Kaileen Cain" userId="21167d2d-fdf2-4320-ae3a-272888c89590" providerId="ADAL" clId="{1143C694-A1D4-422C-8861-E0E134F7E657}" dt="2024-10-31T20:19:48.318" v="1841" actId="14100"/>
        <pc:sldMkLst>
          <pc:docMk/>
          <pc:sldMk cId="3031664029" sldId="2146846690"/>
        </pc:sldMkLst>
        <pc:spChg chg="mod">
          <ac:chgData name="Kaileen Cain" userId="21167d2d-fdf2-4320-ae3a-272888c89590" providerId="ADAL" clId="{1143C694-A1D4-422C-8861-E0E134F7E657}" dt="2024-10-31T20:19:40.968" v="1835" actId="1076"/>
          <ac:spMkLst>
            <pc:docMk/>
            <pc:sldMk cId="3031664029" sldId="2146846690"/>
            <ac:spMk id="9" creationId="{F91489BB-D32A-A132-96A2-5431BBB2A38F}"/>
          </ac:spMkLst>
        </pc:spChg>
        <pc:cxnChg chg="mod">
          <ac:chgData name="Kaileen Cain" userId="21167d2d-fdf2-4320-ae3a-272888c89590" providerId="ADAL" clId="{1143C694-A1D4-422C-8861-E0E134F7E657}" dt="2024-10-31T20:19:48.318" v="1841" actId="14100"/>
          <ac:cxnSpMkLst>
            <pc:docMk/>
            <pc:sldMk cId="3031664029" sldId="2146846690"/>
            <ac:cxnSpMk id="4" creationId="{B4C47EB5-AFC0-E713-166A-92FFF0FE4161}"/>
          </ac:cxnSpMkLst>
        </pc:cxnChg>
      </pc:sldChg>
    </pc:docChg>
  </pc:docChgLst>
  <pc:docChgLst>
    <pc:chgData name="Jason Wiese" userId="4bff8d5b-7de6-4655-b397-69b0afc81113" providerId="ADAL" clId="{0477D451-42BA-4662-9F99-6596A8040C9C}"/>
    <pc:docChg chg="undo redo custSel addSld delSld modSld sldOrd">
      <pc:chgData name="Jason Wiese" userId="4bff8d5b-7de6-4655-b397-69b0afc81113" providerId="ADAL" clId="{0477D451-42BA-4662-9F99-6596A8040C9C}" dt="2024-11-14T19:15:53.153" v="12205" actId="20577"/>
      <pc:docMkLst>
        <pc:docMk/>
      </pc:docMkLst>
      <pc:sldChg chg="modSp mod">
        <pc:chgData name="Jason Wiese" userId="4bff8d5b-7de6-4655-b397-69b0afc81113" providerId="ADAL" clId="{0477D451-42BA-4662-9F99-6596A8040C9C}" dt="2024-11-06T01:53:12.217" v="1" actId="207"/>
        <pc:sldMkLst>
          <pc:docMk/>
          <pc:sldMk cId="2776143953" sldId="2144328274"/>
        </pc:sldMkLst>
        <pc:graphicFrameChg chg="modGraphic">
          <ac:chgData name="Jason Wiese" userId="4bff8d5b-7de6-4655-b397-69b0afc81113" providerId="ADAL" clId="{0477D451-42BA-4662-9F99-6596A8040C9C}" dt="2024-11-06T01:53:12.217" v="1" actId="207"/>
          <ac:graphicFrameMkLst>
            <pc:docMk/>
            <pc:sldMk cId="2776143953" sldId="2144328274"/>
            <ac:graphicFrameMk id="8" creationId="{05E85A27-C962-A053-D234-3D0541F12075}"/>
          </ac:graphicFrameMkLst>
        </pc:graphicFrameChg>
      </pc:sldChg>
      <pc:sldChg chg="addSp delSp modSp mod">
        <pc:chgData name="Jason Wiese" userId="4bff8d5b-7de6-4655-b397-69b0afc81113" providerId="ADAL" clId="{0477D451-42BA-4662-9F99-6596A8040C9C}" dt="2024-11-06T03:05:48.705" v="1133"/>
        <pc:sldMkLst>
          <pc:docMk/>
          <pc:sldMk cId="1334572820" sldId="2146846014"/>
        </pc:sldMkLst>
        <pc:spChg chg="add mod">
          <ac:chgData name="Jason Wiese" userId="4bff8d5b-7de6-4655-b397-69b0afc81113" providerId="ADAL" clId="{0477D451-42BA-4662-9F99-6596A8040C9C}" dt="2024-11-06T02:53:30.728" v="776"/>
          <ac:spMkLst>
            <pc:docMk/>
            <pc:sldMk cId="1334572820" sldId="2146846014"/>
            <ac:spMk id="4" creationId="{2FC48B0A-98A5-4090-A6E7-D1861CD3E064}"/>
          </ac:spMkLst>
        </pc:spChg>
        <pc:spChg chg="add mod">
          <ac:chgData name="Jason Wiese" userId="4bff8d5b-7de6-4655-b397-69b0afc81113" providerId="ADAL" clId="{0477D451-42BA-4662-9F99-6596A8040C9C}" dt="2024-11-06T03:04:44.008" v="1129"/>
          <ac:spMkLst>
            <pc:docMk/>
            <pc:sldMk cId="1334572820" sldId="2146846014"/>
            <ac:spMk id="8" creationId="{25CDE5A7-1BFB-13D6-27E5-454E4F1DC237}"/>
          </ac:spMkLst>
        </pc:spChg>
        <pc:spChg chg="add mod">
          <ac:chgData name="Jason Wiese" userId="4bff8d5b-7de6-4655-b397-69b0afc81113" providerId="ADAL" clId="{0477D451-42BA-4662-9F99-6596A8040C9C}" dt="2024-11-06T03:05:14.218" v="1131"/>
          <ac:spMkLst>
            <pc:docMk/>
            <pc:sldMk cId="1334572820" sldId="2146846014"/>
            <ac:spMk id="12" creationId="{60BFE69A-CCFD-092F-8F67-75BD634B7C31}"/>
          </ac:spMkLst>
        </pc:spChg>
        <pc:spChg chg="add mod">
          <ac:chgData name="Jason Wiese" userId="4bff8d5b-7de6-4655-b397-69b0afc81113" providerId="ADAL" clId="{0477D451-42BA-4662-9F99-6596A8040C9C}" dt="2024-11-06T03:05:48.705" v="1133"/>
          <ac:spMkLst>
            <pc:docMk/>
            <pc:sldMk cId="1334572820" sldId="2146846014"/>
            <ac:spMk id="16" creationId="{07F9CC99-0FA0-CF75-933C-3F3324EBCBC9}"/>
          </ac:spMkLst>
        </pc:spChg>
        <pc:spChg chg="mod">
          <ac:chgData name="Jason Wiese" userId="4bff8d5b-7de6-4655-b397-69b0afc81113" providerId="ADAL" clId="{0477D451-42BA-4662-9F99-6596A8040C9C}" dt="2024-11-06T02:59:13.444" v="994" actId="12788"/>
          <ac:spMkLst>
            <pc:docMk/>
            <pc:sldMk cId="1334572820" sldId="2146846014"/>
            <ac:spMk id="38" creationId="{5C946305-DC3D-997E-706B-8849CC8D7355}"/>
          </ac:spMkLst>
        </pc:spChg>
        <pc:spChg chg="mod">
          <ac:chgData name="Jason Wiese" userId="4bff8d5b-7de6-4655-b397-69b0afc81113" providerId="ADAL" clId="{0477D451-42BA-4662-9F99-6596A8040C9C}" dt="2024-11-06T03:01:43.353" v="1124" actId="12788"/>
          <ac:spMkLst>
            <pc:docMk/>
            <pc:sldMk cId="1334572820" sldId="2146846014"/>
            <ac:spMk id="47" creationId="{165512A3-E02D-AC29-99A9-D677E9FF45F1}"/>
          </ac:spMkLst>
        </pc:spChg>
        <pc:spChg chg="mod">
          <ac:chgData name="Jason Wiese" userId="4bff8d5b-7de6-4655-b397-69b0afc81113" providerId="ADAL" clId="{0477D451-42BA-4662-9F99-6596A8040C9C}" dt="2024-11-06T02:59:13.444" v="994" actId="12788"/>
          <ac:spMkLst>
            <pc:docMk/>
            <pc:sldMk cId="1334572820" sldId="2146846014"/>
            <ac:spMk id="48" creationId="{A246FF59-2A5E-4913-EA8E-BF3D9C6EA2D1}"/>
          </ac:spMkLst>
        </pc:spChg>
        <pc:spChg chg="del">
          <ac:chgData name="Jason Wiese" userId="4bff8d5b-7de6-4655-b397-69b0afc81113" providerId="ADAL" clId="{0477D451-42BA-4662-9F99-6596A8040C9C}" dt="2024-11-06T02:53:44.227" v="778" actId="478"/>
          <ac:spMkLst>
            <pc:docMk/>
            <pc:sldMk cId="1334572820" sldId="2146846014"/>
            <ac:spMk id="49" creationId="{619F0DAF-1DBF-7B68-EB96-DEB871D78BD7}"/>
          </ac:spMkLst>
        </pc:spChg>
        <pc:spChg chg="del">
          <ac:chgData name="Jason Wiese" userId="4bff8d5b-7de6-4655-b397-69b0afc81113" providerId="ADAL" clId="{0477D451-42BA-4662-9F99-6596A8040C9C}" dt="2024-11-06T02:58:59.478" v="993" actId="478"/>
          <ac:spMkLst>
            <pc:docMk/>
            <pc:sldMk cId="1334572820" sldId="2146846014"/>
            <ac:spMk id="50" creationId="{A0B8FAAC-7DA0-1EE6-40FC-D66C97EEF876}"/>
          </ac:spMkLst>
        </pc:spChg>
        <pc:spChg chg="del">
          <ac:chgData name="Jason Wiese" userId="4bff8d5b-7de6-4655-b397-69b0afc81113" providerId="ADAL" clId="{0477D451-42BA-4662-9F99-6596A8040C9C}" dt="2024-11-06T02:52:41.605" v="775" actId="478"/>
          <ac:spMkLst>
            <pc:docMk/>
            <pc:sldMk cId="1334572820" sldId="2146846014"/>
            <ac:spMk id="51" creationId="{CE53A8FD-FC62-D96A-21D2-3AF90D31264E}"/>
          </ac:spMkLst>
        </pc:spChg>
        <pc:picChg chg="add mod">
          <ac:chgData name="Jason Wiese" userId="4bff8d5b-7de6-4655-b397-69b0afc81113" providerId="ADAL" clId="{0477D451-42BA-4662-9F99-6596A8040C9C}" dt="2024-11-06T03:04:35.189" v="1128"/>
          <ac:picMkLst>
            <pc:docMk/>
            <pc:sldMk cId="1334572820" sldId="2146846014"/>
            <ac:picMk id="6" creationId="{850D45AE-8179-1AB2-4E8A-8033BF793CE1}"/>
          </ac:picMkLst>
        </pc:picChg>
        <pc:picChg chg="add mod">
          <ac:chgData name="Jason Wiese" userId="4bff8d5b-7de6-4655-b397-69b0afc81113" providerId="ADAL" clId="{0477D451-42BA-4662-9F99-6596A8040C9C}" dt="2024-11-06T03:05:07.861" v="1130"/>
          <ac:picMkLst>
            <pc:docMk/>
            <pc:sldMk cId="1334572820" sldId="2146846014"/>
            <ac:picMk id="11" creationId="{E03B0230-0D0E-ED78-86AC-6F3BAAA7C435}"/>
          </ac:picMkLst>
        </pc:picChg>
        <pc:picChg chg="add mod">
          <ac:chgData name="Jason Wiese" userId="4bff8d5b-7de6-4655-b397-69b0afc81113" providerId="ADAL" clId="{0477D451-42BA-4662-9F99-6596A8040C9C}" dt="2024-11-06T03:05:41.734" v="1132"/>
          <ac:picMkLst>
            <pc:docMk/>
            <pc:sldMk cId="1334572820" sldId="2146846014"/>
            <ac:picMk id="15" creationId="{D7295EB9-E830-51B5-B69E-FD89DB4A7457}"/>
          </ac:picMkLst>
        </pc:picChg>
        <pc:picChg chg="mod">
          <ac:chgData name="Jason Wiese" userId="4bff8d5b-7de6-4655-b397-69b0afc81113" providerId="ADAL" clId="{0477D451-42BA-4662-9F99-6596A8040C9C}" dt="2024-11-06T02:59:13.444" v="994" actId="12788"/>
          <ac:picMkLst>
            <pc:docMk/>
            <pc:sldMk cId="1334572820" sldId="2146846014"/>
            <ac:picMk id="45" creationId="{41EBBE49-9B5F-60B4-56BF-17D5E5D100E5}"/>
          </ac:picMkLst>
        </pc:picChg>
        <pc:picChg chg="mod">
          <ac:chgData name="Jason Wiese" userId="4bff8d5b-7de6-4655-b397-69b0afc81113" providerId="ADAL" clId="{0477D451-42BA-4662-9F99-6596A8040C9C}" dt="2024-11-06T02:59:13.444" v="994" actId="12788"/>
          <ac:picMkLst>
            <pc:docMk/>
            <pc:sldMk cId="1334572820" sldId="2146846014"/>
            <ac:picMk id="46" creationId="{BEED8579-0B33-925C-E3CE-EDDF5ADCCFB4}"/>
          </ac:picMkLst>
        </pc:picChg>
        <pc:picChg chg="del">
          <ac:chgData name="Jason Wiese" userId="4bff8d5b-7de6-4655-b397-69b0afc81113" providerId="ADAL" clId="{0477D451-42BA-4662-9F99-6596A8040C9C}" dt="2024-11-06T02:58:59.478" v="993" actId="478"/>
          <ac:picMkLst>
            <pc:docMk/>
            <pc:sldMk cId="1334572820" sldId="2146846014"/>
            <ac:picMk id="52" creationId="{C856183C-54B7-6F71-070C-C9C935D83AAB}"/>
          </ac:picMkLst>
        </pc:picChg>
        <pc:picChg chg="del">
          <ac:chgData name="Jason Wiese" userId="4bff8d5b-7de6-4655-b397-69b0afc81113" providerId="ADAL" clId="{0477D451-42BA-4662-9F99-6596A8040C9C}" dt="2024-11-06T02:53:44.227" v="778" actId="478"/>
          <ac:picMkLst>
            <pc:docMk/>
            <pc:sldMk cId="1334572820" sldId="2146846014"/>
            <ac:picMk id="54" creationId="{120D4D60-7A2A-04FD-16B7-CAEE96D94FDA}"/>
          </ac:picMkLst>
        </pc:picChg>
        <pc:picChg chg="del">
          <ac:chgData name="Jason Wiese" userId="4bff8d5b-7de6-4655-b397-69b0afc81113" providerId="ADAL" clId="{0477D451-42BA-4662-9F99-6596A8040C9C}" dt="2024-11-06T02:52:41.605" v="775" actId="478"/>
          <ac:picMkLst>
            <pc:docMk/>
            <pc:sldMk cId="1334572820" sldId="2146846014"/>
            <ac:picMk id="55" creationId="{C408AD36-94A3-1940-98F8-9C7DB5660847}"/>
          </ac:picMkLst>
        </pc:picChg>
        <pc:picChg chg="mod">
          <ac:chgData name="Jason Wiese" userId="4bff8d5b-7de6-4655-b397-69b0afc81113" providerId="ADAL" clId="{0477D451-42BA-4662-9F99-6596A8040C9C}" dt="2024-11-06T03:01:43.353" v="1124" actId="12788"/>
          <ac:picMkLst>
            <pc:docMk/>
            <pc:sldMk cId="1334572820" sldId="2146846014"/>
            <ac:picMk id="56" creationId="{C8F417E8-82FB-F0A1-5D7D-70D22DB0E60B}"/>
          </ac:picMkLst>
        </pc:picChg>
      </pc:sldChg>
      <pc:sldChg chg="addSp delSp modSp mod">
        <pc:chgData name="Jason Wiese" userId="4bff8d5b-7de6-4655-b397-69b0afc81113" providerId="ADAL" clId="{0477D451-42BA-4662-9F99-6596A8040C9C}" dt="2024-11-06T07:52:02.003" v="12123" actId="6549"/>
        <pc:sldMkLst>
          <pc:docMk/>
          <pc:sldMk cId="4062622124" sldId="2146846025"/>
        </pc:sldMkLst>
        <pc:spChg chg="mod">
          <ac:chgData name="Jason Wiese" userId="4bff8d5b-7de6-4655-b397-69b0afc81113" providerId="ADAL" clId="{0477D451-42BA-4662-9F99-6596A8040C9C}" dt="2024-11-06T07:49:28.882" v="12016" actId="5793"/>
          <ac:spMkLst>
            <pc:docMk/>
            <pc:sldMk cId="4062622124" sldId="2146846025"/>
            <ac:spMk id="3" creationId="{E7448A04-B048-CDD5-25A9-E01A06F342DB}"/>
          </ac:spMkLst>
        </pc:spChg>
        <pc:spChg chg="add del mod">
          <ac:chgData name="Jason Wiese" userId="4bff8d5b-7de6-4655-b397-69b0afc81113" providerId="ADAL" clId="{0477D451-42BA-4662-9F99-6596A8040C9C}" dt="2024-11-06T04:28:46.270" v="4963" actId="478"/>
          <ac:spMkLst>
            <pc:docMk/>
            <pc:sldMk cId="4062622124" sldId="2146846025"/>
            <ac:spMk id="4" creationId="{0A5F99AF-82FA-EB0A-0D60-6D3D6D93A7A8}"/>
          </ac:spMkLst>
        </pc:spChg>
        <pc:spChg chg="mod">
          <ac:chgData name="Jason Wiese" userId="4bff8d5b-7de6-4655-b397-69b0afc81113" providerId="ADAL" clId="{0477D451-42BA-4662-9F99-6596A8040C9C}" dt="2024-11-06T07:52:02.003" v="12123" actId="6549"/>
          <ac:spMkLst>
            <pc:docMk/>
            <pc:sldMk cId="4062622124" sldId="2146846025"/>
            <ac:spMk id="44" creationId="{DBD08EFF-160A-0FA1-EFD7-7261DAE5F3A7}"/>
          </ac:spMkLst>
        </pc:spChg>
        <pc:spChg chg="mod">
          <ac:chgData name="Jason Wiese" userId="4bff8d5b-7de6-4655-b397-69b0afc81113" providerId="ADAL" clId="{0477D451-42BA-4662-9F99-6596A8040C9C}" dt="2024-11-06T03:22:58.668" v="1811" actId="6549"/>
          <ac:spMkLst>
            <pc:docMk/>
            <pc:sldMk cId="4062622124" sldId="2146846025"/>
            <ac:spMk id="62" creationId="{C2B7F681-A849-25CB-432C-3E27A1C7744F}"/>
          </ac:spMkLst>
        </pc:spChg>
        <pc:spChg chg="mod">
          <ac:chgData name="Jason Wiese" userId="4bff8d5b-7de6-4655-b397-69b0afc81113" providerId="ADAL" clId="{0477D451-42BA-4662-9F99-6596A8040C9C}" dt="2024-11-06T03:21:29.742" v="1740" actId="20577"/>
          <ac:spMkLst>
            <pc:docMk/>
            <pc:sldMk cId="4062622124" sldId="2146846025"/>
            <ac:spMk id="78" creationId="{F739E658-19F5-3BD4-0D28-428BCE65E38F}"/>
          </ac:spMkLst>
        </pc:spChg>
        <pc:spChg chg="mod">
          <ac:chgData name="Jason Wiese" userId="4bff8d5b-7de6-4655-b397-69b0afc81113" providerId="ADAL" clId="{0477D451-42BA-4662-9F99-6596A8040C9C}" dt="2024-11-06T03:23:04.969" v="1813" actId="14100"/>
          <ac:spMkLst>
            <pc:docMk/>
            <pc:sldMk cId="4062622124" sldId="2146846025"/>
            <ac:spMk id="79" creationId="{4986B8EE-5273-B26B-90BE-82FC472ACE2F}"/>
          </ac:spMkLst>
        </pc:spChg>
        <pc:spChg chg="mod">
          <ac:chgData name="Jason Wiese" userId="4bff8d5b-7de6-4655-b397-69b0afc81113" providerId="ADAL" clId="{0477D451-42BA-4662-9F99-6596A8040C9C}" dt="2024-11-06T05:59:21.327" v="9266" actId="20577"/>
          <ac:spMkLst>
            <pc:docMk/>
            <pc:sldMk cId="4062622124" sldId="2146846025"/>
            <ac:spMk id="82" creationId="{D0C6B0C9-FFC2-5366-322F-86736C41D38F}"/>
          </ac:spMkLst>
        </pc:spChg>
        <pc:spChg chg="mod">
          <ac:chgData name="Jason Wiese" userId="4bff8d5b-7de6-4655-b397-69b0afc81113" providerId="ADAL" clId="{0477D451-42BA-4662-9F99-6596A8040C9C}" dt="2024-11-06T06:00:27.572" v="9295" actId="20577"/>
          <ac:spMkLst>
            <pc:docMk/>
            <pc:sldMk cId="4062622124" sldId="2146846025"/>
            <ac:spMk id="84" creationId="{978FAF0F-22D3-727E-CD18-B144FD180405}"/>
          </ac:spMkLst>
        </pc:spChg>
      </pc:sldChg>
      <pc:sldChg chg="modSp mod">
        <pc:chgData name="Jason Wiese" userId="4bff8d5b-7de6-4655-b397-69b0afc81113" providerId="ADAL" clId="{0477D451-42BA-4662-9F99-6596A8040C9C}" dt="2024-11-06T06:07:07.039" v="9621" actId="6549"/>
        <pc:sldMkLst>
          <pc:docMk/>
          <pc:sldMk cId="3568300962" sldId="2146846026"/>
        </pc:sldMkLst>
        <pc:spChg chg="mod">
          <ac:chgData name="Jason Wiese" userId="4bff8d5b-7de6-4655-b397-69b0afc81113" providerId="ADAL" clId="{0477D451-42BA-4662-9F99-6596A8040C9C}" dt="2024-11-06T04:29:36.926" v="4964" actId="14100"/>
          <ac:spMkLst>
            <pc:docMk/>
            <pc:sldMk cId="3568300962" sldId="2146846026"/>
            <ac:spMk id="2" creationId="{98433042-C5D2-9C9A-60DF-E53E068C2822}"/>
          </ac:spMkLst>
        </pc:spChg>
        <pc:spChg chg="mod">
          <ac:chgData name="Jason Wiese" userId="4bff8d5b-7de6-4655-b397-69b0afc81113" providerId="ADAL" clId="{0477D451-42BA-4662-9F99-6596A8040C9C}" dt="2024-11-06T06:07:07.039" v="9621" actId="6549"/>
          <ac:spMkLst>
            <pc:docMk/>
            <pc:sldMk cId="3568300962" sldId="2146846026"/>
            <ac:spMk id="5" creationId="{66AF150A-767A-BDB2-0521-14A5D40F42CC}"/>
          </ac:spMkLst>
        </pc:spChg>
      </pc:sldChg>
      <pc:sldChg chg="modSp del mod">
        <pc:chgData name="Jason Wiese" userId="4bff8d5b-7de6-4655-b397-69b0afc81113" providerId="ADAL" clId="{0477D451-42BA-4662-9F99-6596A8040C9C}" dt="2024-11-06T03:19:59.952" v="1654" actId="47"/>
        <pc:sldMkLst>
          <pc:docMk/>
          <pc:sldMk cId="2268208791" sldId="2146846032"/>
        </pc:sldMkLst>
        <pc:spChg chg="mod">
          <ac:chgData name="Jason Wiese" userId="4bff8d5b-7de6-4655-b397-69b0afc81113" providerId="ADAL" clId="{0477D451-42BA-4662-9F99-6596A8040C9C}" dt="2024-11-06T03:19:19.402" v="1653" actId="20577"/>
          <ac:spMkLst>
            <pc:docMk/>
            <pc:sldMk cId="2268208791" sldId="2146846032"/>
            <ac:spMk id="2" creationId="{69D40600-C219-8144-9BFF-0E63B3971EEC}"/>
          </ac:spMkLst>
        </pc:spChg>
      </pc:sldChg>
      <pc:sldChg chg="modSp mod">
        <pc:chgData name="Jason Wiese" userId="4bff8d5b-7de6-4655-b397-69b0afc81113" providerId="ADAL" clId="{0477D451-42BA-4662-9F99-6596A8040C9C}" dt="2024-11-06T07:55:37.110" v="12126" actId="20577"/>
        <pc:sldMkLst>
          <pc:docMk/>
          <pc:sldMk cId="451430938" sldId="2146846037"/>
        </pc:sldMkLst>
        <pc:spChg chg="mod">
          <ac:chgData name="Jason Wiese" userId="4bff8d5b-7de6-4655-b397-69b0afc81113" providerId="ADAL" clId="{0477D451-42BA-4662-9F99-6596A8040C9C}" dt="2024-11-06T07:55:37.110" v="12126" actId="20577"/>
          <ac:spMkLst>
            <pc:docMk/>
            <pc:sldMk cId="451430938" sldId="2146846037"/>
            <ac:spMk id="14" creationId="{DD0297B5-F189-BA38-9F7D-22BC0475D5C7}"/>
          </ac:spMkLst>
        </pc:spChg>
      </pc:sldChg>
      <pc:sldChg chg="addSp delSp modSp mod">
        <pc:chgData name="Jason Wiese" userId="4bff8d5b-7de6-4655-b397-69b0afc81113" providerId="ADAL" clId="{0477D451-42BA-4662-9F99-6596A8040C9C}" dt="2024-11-06T06:09:03.695" v="9861" actId="478"/>
        <pc:sldMkLst>
          <pc:docMk/>
          <pc:sldMk cId="380113142" sldId="2146846040"/>
        </pc:sldMkLst>
        <pc:spChg chg="add del mod">
          <ac:chgData name="Jason Wiese" userId="4bff8d5b-7de6-4655-b397-69b0afc81113" providerId="ADAL" clId="{0477D451-42BA-4662-9F99-6596A8040C9C}" dt="2024-11-06T06:09:03.695" v="9861" actId="478"/>
          <ac:spMkLst>
            <pc:docMk/>
            <pc:sldMk cId="380113142" sldId="2146846040"/>
            <ac:spMk id="2" creationId="{66CD25E9-0917-D845-F2E3-611D57733805}"/>
          </ac:spMkLst>
        </pc:spChg>
        <pc:spChg chg="mod">
          <ac:chgData name="Jason Wiese" userId="4bff8d5b-7de6-4655-b397-69b0afc81113" providerId="ADAL" clId="{0477D451-42BA-4662-9F99-6596A8040C9C}" dt="2024-11-06T06:08:55.581" v="9860" actId="6549"/>
          <ac:spMkLst>
            <pc:docMk/>
            <pc:sldMk cId="380113142" sldId="2146846040"/>
            <ac:spMk id="11" creationId="{97180911-838D-C871-8738-C217597C2156}"/>
          </ac:spMkLst>
        </pc:spChg>
      </pc:sldChg>
      <pc:sldChg chg="del">
        <pc:chgData name="Jason Wiese" userId="4bff8d5b-7de6-4655-b397-69b0afc81113" providerId="ADAL" clId="{0477D451-42BA-4662-9F99-6596A8040C9C}" dt="2024-11-06T07:00:29.437" v="11787" actId="47"/>
        <pc:sldMkLst>
          <pc:docMk/>
          <pc:sldMk cId="973972818" sldId="2146846041"/>
        </pc:sldMkLst>
      </pc:sldChg>
      <pc:sldChg chg="delSp modSp mod">
        <pc:chgData name="Jason Wiese" userId="4bff8d5b-7de6-4655-b397-69b0afc81113" providerId="ADAL" clId="{0477D451-42BA-4662-9F99-6596A8040C9C}" dt="2024-11-06T05:08:01.329" v="6440" actId="478"/>
        <pc:sldMkLst>
          <pc:docMk/>
          <pc:sldMk cId="3810176395" sldId="2146846044"/>
        </pc:sldMkLst>
        <pc:spChg chg="del">
          <ac:chgData name="Jason Wiese" userId="4bff8d5b-7de6-4655-b397-69b0afc81113" providerId="ADAL" clId="{0477D451-42BA-4662-9F99-6596A8040C9C}" dt="2024-11-06T05:08:01.329" v="6440" actId="478"/>
          <ac:spMkLst>
            <pc:docMk/>
            <pc:sldMk cId="3810176395" sldId="2146846044"/>
            <ac:spMk id="2" creationId="{0258C1EE-6C19-B8FD-36AC-239331BEF443}"/>
          </ac:spMkLst>
        </pc:spChg>
        <pc:spChg chg="mod">
          <ac:chgData name="Jason Wiese" userId="4bff8d5b-7de6-4655-b397-69b0afc81113" providerId="ADAL" clId="{0477D451-42BA-4662-9F99-6596A8040C9C}" dt="2024-11-06T03:06:34.665" v="1151" actId="20577"/>
          <ac:spMkLst>
            <pc:docMk/>
            <pc:sldMk cId="3810176395" sldId="2146846044"/>
            <ac:spMk id="7" creationId="{6BD165E2-77C2-727D-F96F-ADACA591B75F}"/>
          </ac:spMkLst>
        </pc:spChg>
        <pc:spChg chg="mod">
          <ac:chgData name="Jason Wiese" userId="4bff8d5b-7de6-4655-b397-69b0afc81113" providerId="ADAL" clId="{0477D451-42BA-4662-9F99-6596A8040C9C}" dt="2024-11-06T03:06:19.120" v="1135" actId="20577"/>
          <ac:spMkLst>
            <pc:docMk/>
            <pc:sldMk cId="3810176395" sldId="2146846044"/>
            <ac:spMk id="10" creationId="{33929622-9FC7-600C-732F-DEBC834CF9F9}"/>
          </ac:spMkLst>
        </pc:spChg>
      </pc:sldChg>
      <pc:sldChg chg="modSp mod">
        <pc:chgData name="Jason Wiese" userId="4bff8d5b-7de6-4655-b397-69b0afc81113" providerId="ADAL" clId="{0477D451-42BA-4662-9F99-6596A8040C9C}" dt="2024-11-06T06:54:06.787" v="11210" actId="1037"/>
        <pc:sldMkLst>
          <pc:docMk/>
          <pc:sldMk cId="3133499737" sldId="2146846048"/>
        </pc:sldMkLst>
        <pc:spChg chg="mod">
          <ac:chgData name="Jason Wiese" userId="4bff8d5b-7de6-4655-b397-69b0afc81113" providerId="ADAL" clId="{0477D451-42BA-4662-9F99-6596A8040C9C}" dt="2024-11-06T05:09:16.954" v="6445" actId="20577"/>
          <ac:spMkLst>
            <pc:docMk/>
            <pc:sldMk cId="3133499737" sldId="2146846048"/>
            <ac:spMk id="4" creationId="{1BF894CE-5EB9-4BB3-F6C7-477E37F6A6AA}"/>
          </ac:spMkLst>
        </pc:spChg>
        <pc:spChg chg="mod">
          <ac:chgData name="Jason Wiese" userId="4bff8d5b-7de6-4655-b397-69b0afc81113" providerId="ADAL" clId="{0477D451-42BA-4662-9F99-6596A8040C9C}" dt="2024-11-06T06:54:06.787" v="11210" actId="1037"/>
          <ac:spMkLst>
            <pc:docMk/>
            <pc:sldMk cId="3133499737" sldId="2146846048"/>
            <ac:spMk id="31" creationId="{ECC6A240-FB5D-4343-3BBC-1C4CE43BB954}"/>
          </ac:spMkLst>
        </pc:spChg>
        <pc:picChg chg="ord">
          <ac:chgData name="Jason Wiese" userId="4bff8d5b-7de6-4655-b397-69b0afc81113" providerId="ADAL" clId="{0477D451-42BA-4662-9F99-6596A8040C9C}" dt="2024-11-06T02:41:28.392" v="372" actId="167"/>
          <ac:picMkLst>
            <pc:docMk/>
            <pc:sldMk cId="3133499737" sldId="2146846048"/>
            <ac:picMk id="6" creationId="{15A2B4EA-625A-C635-C705-F1AE64FF4489}"/>
          </ac:picMkLst>
        </pc:picChg>
      </pc:sldChg>
      <pc:sldChg chg="del">
        <pc:chgData name="Jason Wiese" userId="4bff8d5b-7de6-4655-b397-69b0afc81113" providerId="ADAL" clId="{0477D451-42BA-4662-9F99-6596A8040C9C}" dt="2024-11-06T02:56:29.030" v="882" actId="47"/>
        <pc:sldMkLst>
          <pc:docMk/>
          <pc:sldMk cId="978334463" sldId="2146846054"/>
        </pc:sldMkLst>
      </pc:sldChg>
      <pc:sldChg chg="addSp delSp modSp mod">
        <pc:chgData name="Jason Wiese" userId="4bff8d5b-7de6-4655-b397-69b0afc81113" providerId="ADAL" clId="{0477D451-42BA-4662-9F99-6596A8040C9C}" dt="2024-11-06T07:13:24.778" v="11976" actId="20577"/>
        <pc:sldMkLst>
          <pc:docMk/>
          <pc:sldMk cId="188383507" sldId="2146846055"/>
        </pc:sldMkLst>
        <pc:spChg chg="mod">
          <ac:chgData name="Jason Wiese" userId="4bff8d5b-7de6-4655-b397-69b0afc81113" providerId="ADAL" clId="{0477D451-42BA-4662-9F99-6596A8040C9C}" dt="2024-11-06T05:54:48.455" v="9200" actId="20577"/>
          <ac:spMkLst>
            <pc:docMk/>
            <pc:sldMk cId="188383507" sldId="2146846055"/>
            <ac:spMk id="3" creationId="{622A2013-09D5-22BE-0227-864F3B519CC3}"/>
          </ac:spMkLst>
        </pc:spChg>
        <pc:spChg chg="mod">
          <ac:chgData name="Jason Wiese" userId="4bff8d5b-7de6-4655-b397-69b0afc81113" providerId="ADAL" clId="{0477D451-42BA-4662-9F99-6596A8040C9C}" dt="2024-11-06T07:13:24.778" v="11976" actId="20577"/>
          <ac:spMkLst>
            <pc:docMk/>
            <pc:sldMk cId="188383507" sldId="2146846055"/>
            <ac:spMk id="4" creationId="{266BE989-FC87-6742-2706-6F3C1333D0C1}"/>
          </ac:spMkLst>
        </pc:spChg>
        <pc:spChg chg="add del mod">
          <ac:chgData name="Jason Wiese" userId="4bff8d5b-7de6-4655-b397-69b0afc81113" providerId="ADAL" clId="{0477D451-42BA-4662-9F99-6596A8040C9C}" dt="2024-11-06T05:42:22.181" v="8237" actId="478"/>
          <ac:spMkLst>
            <pc:docMk/>
            <pc:sldMk cId="188383507" sldId="2146846055"/>
            <ac:spMk id="5" creationId="{E7693B44-2436-1EF0-A1F4-82EE2C56DA4C}"/>
          </ac:spMkLst>
        </pc:spChg>
        <pc:spChg chg="add del mod">
          <ac:chgData name="Jason Wiese" userId="4bff8d5b-7de6-4655-b397-69b0afc81113" providerId="ADAL" clId="{0477D451-42BA-4662-9F99-6596A8040C9C}" dt="2024-11-06T05:48:15.734" v="9154" actId="478"/>
          <ac:spMkLst>
            <pc:docMk/>
            <pc:sldMk cId="188383507" sldId="2146846055"/>
            <ac:spMk id="6" creationId="{9BD8BFA6-8287-BCED-2C58-992AC7B83FBF}"/>
          </ac:spMkLst>
        </pc:spChg>
        <pc:spChg chg="add del mod">
          <ac:chgData name="Jason Wiese" userId="4bff8d5b-7de6-4655-b397-69b0afc81113" providerId="ADAL" clId="{0477D451-42BA-4662-9F99-6596A8040C9C}" dt="2024-11-06T06:03:27.370" v="9596" actId="478"/>
          <ac:spMkLst>
            <pc:docMk/>
            <pc:sldMk cId="188383507" sldId="2146846055"/>
            <ac:spMk id="9" creationId="{96F4741A-CDFB-2896-B5CB-4827DDC639A6}"/>
          </ac:spMkLst>
        </pc:spChg>
      </pc:sldChg>
      <pc:sldChg chg="delSp modSp mod">
        <pc:chgData name="Jason Wiese" userId="4bff8d5b-7de6-4655-b397-69b0afc81113" providerId="ADAL" clId="{0477D451-42BA-4662-9F99-6596A8040C9C}" dt="2024-11-06T05:55:33.718" v="9201" actId="20577"/>
        <pc:sldMkLst>
          <pc:docMk/>
          <pc:sldMk cId="135342727" sldId="2146846056"/>
        </pc:sldMkLst>
        <pc:spChg chg="mod">
          <ac:chgData name="Jason Wiese" userId="4bff8d5b-7de6-4655-b397-69b0afc81113" providerId="ADAL" clId="{0477D451-42BA-4662-9F99-6596A8040C9C}" dt="2024-11-06T05:55:33.718" v="9201" actId="20577"/>
          <ac:spMkLst>
            <pc:docMk/>
            <pc:sldMk cId="135342727" sldId="2146846056"/>
            <ac:spMk id="7" creationId="{A90C595B-8B4C-3AA7-A325-29572320903F}"/>
          </ac:spMkLst>
        </pc:spChg>
        <pc:spChg chg="del">
          <ac:chgData name="Jason Wiese" userId="4bff8d5b-7de6-4655-b397-69b0afc81113" providerId="ADAL" clId="{0477D451-42BA-4662-9F99-6596A8040C9C}" dt="2024-11-06T03:12:24.948" v="1374" actId="478"/>
          <ac:spMkLst>
            <pc:docMk/>
            <pc:sldMk cId="135342727" sldId="2146846056"/>
            <ac:spMk id="9" creationId="{1C3191E5-C19A-82F5-7C97-7A862CDD96BE}"/>
          </ac:spMkLst>
        </pc:spChg>
        <pc:graphicFrameChg chg="mod">
          <ac:chgData name="Jason Wiese" userId="4bff8d5b-7de6-4655-b397-69b0afc81113" providerId="ADAL" clId="{0477D451-42BA-4662-9F99-6596A8040C9C}" dt="2024-11-06T03:06:50.459" v="1153" actId="207"/>
          <ac:graphicFrameMkLst>
            <pc:docMk/>
            <pc:sldMk cId="135342727" sldId="2146846056"/>
            <ac:graphicFrameMk id="5" creationId="{B6875D30-F6D1-3A97-DB21-0F47318D9ADB}"/>
          </ac:graphicFrameMkLst>
        </pc:graphicFrameChg>
      </pc:sldChg>
      <pc:sldChg chg="del">
        <pc:chgData name="Jason Wiese" userId="4bff8d5b-7de6-4655-b397-69b0afc81113" providerId="ADAL" clId="{0477D451-42BA-4662-9F99-6596A8040C9C}" dt="2024-11-06T03:09:27.396" v="1169" actId="47"/>
        <pc:sldMkLst>
          <pc:docMk/>
          <pc:sldMk cId="2506937512" sldId="2146846057"/>
        </pc:sldMkLst>
      </pc:sldChg>
      <pc:sldChg chg="modSp mod">
        <pc:chgData name="Jason Wiese" userId="4bff8d5b-7de6-4655-b397-69b0afc81113" providerId="ADAL" clId="{0477D451-42BA-4662-9F99-6596A8040C9C}" dt="2024-11-06T05:58:26.841" v="9248" actId="14100"/>
        <pc:sldMkLst>
          <pc:docMk/>
          <pc:sldMk cId="1013335479" sldId="2146846060"/>
        </pc:sldMkLst>
        <pc:spChg chg="mod">
          <ac:chgData name="Jason Wiese" userId="4bff8d5b-7de6-4655-b397-69b0afc81113" providerId="ADAL" clId="{0477D451-42BA-4662-9F99-6596A8040C9C}" dt="2024-11-06T05:58:26.841" v="9248" actId="14100"/>
          <ac:spMkLst>
            <pc:docMk/>
            <pc:sldMk cId="1013335479" sldId="2146846060"/>
            <ac:spMk id="27" creationId="{A16F7CB6-FEFE-CE20-A51B-BCD095F004A3}"/>
          </ac:spMkLst>
        </pc:spChg>
        <pc:picChg chg="mod">
          <ac:chgData name="Jason Wiese" userId="4bff8d5b-7de6-4655-b397-69b0afc81113" providerId="ADAL" clId="{0477D451-42BA-4662-9F99-6596A8040C9C}" dt="2024-11-06T02:39:44.820" v="313" actId="1076"/>
          <ac:picMkLst>
            <pc:docMk/>
            <pc:sldMk cId="1013335479" sldId="2146846060"/>
            <ac:picMk id="23" creationId="{EB992C4D-0FBC-1A7C-A5ED-090A211F0DC5}"/>
          </ac:picMkLst>
        </pc:picChg>
      </pc:sldChg>
      <pc:sldChg chg="del">
        <pc:chgData name="Jason Wiese" userId="4bff8d5b-7de6-4655-b397-69b0afc81113" providerId="ADAL" clId="{0477D451-42BA-4662-9F99-6596A8040C9C}" dt="2024-11-06T03:16:20.801" v="1602" actId="47"/>
        <pc:sldMkLst>
          <pc:docMk/>
          <pc:sldMk cId="1453723842" sldId="2146846061"/>
        </pc:sldMkLst>
      </pc:sldChg>
      <pc:sldChg chg="modSp mod">
        <pc:chgData name="Jason Wiese" userId="4bff8d5b-7de6-4655-b397-69b0afc81113" providerId="ADAL" clId="{0477D451-42BA-4662-9F99-6596A8040C9C}" dt="2024-11-06T07:14:21.539" v="11978" actId="20577"/>
        <pc:sldMkLst>
          <pc:docMk/>
          <pc:sldMk cId="4258857346" sldId="2146846063"/>
        </pc:sldMkLst>
        <pc:spChg chg="mod">
          <ac:chgData name="Jason Wiese" userId="4bff8d5b-7de6-4655-b397-69b0afc81113" providerId="ADAL" clId="{0477D451-42BA-4662-9F99-6596A8040C9C}" dt="2024-11-06T07:14:21.539" v="11978" actId="20577"/>
          <ac:spMkLst>
            <pc:docMk/>
            <pc:sldMk cId="4258857346" sldId="2146846063"/>
            <ac:spMk id="7" creationId="{7F224B27-9D5D-4423-C933-BAB8EF5C1A8D}"/>
          </ac:spMkLst>
        </pc:spChg>
        <pc:graphicFrameChg chg="mod">
          <ac:chgData name="Jason Wiese" userId="4bff8d5b-7de6-4655-b397-69b0afc81113" providerId="ADAL" clId="{0477D451-42BA-4662-9F99-6596A8040C9C}" dt="2024-11-06T03:14:42.032" v="1596"/>
          <ac:graphicFrameMkLst>
            <pc:docMk/>
            <pc:sldMk cId="4258857346" sldId="2146846063"/>
            <ac:graphicFrameMk id="4" creationId="{240A9E9C-9B55-37F7-BA5E-F22F04BB97C4}"/>
          </ac:graphicFrameMkLst>
        </pc:graphicFrameChg>
      </pc:sldChg>
      <pc:sldChg chg="addSp delSp modSp del mod">
        <pc:chgData name="Jason Wiese" userId="4bff8d5b-7de6-4655-b397-69b0afc81113" providerId="ADAL" clId="{0477D451-42BA-4662-9F99-6596A8040C9C}" dt="2024-11-06T03:59:17.434" v="2869" actId="47"/>
        <pc:sldMkLst>
          <pc:docMk/>
          <pc:sldMk cId="3566764999" sldId="2146846135"/>
        </pc:sldMkLst>
        <pc:spChg chg="add del mod">
          <ac:chgData name="Jason Wiese" userId="4bff8d5b-7de6-4655-b397-69b0afc81113" providerId="ADAL" clId="{0477D451-42BA-4662-9F99-6596A8040C9C}" dt="2024-11-06T03:58:13.417" v="2832" actId="478"/>
          <ac:spMkLst>
            <pc:docMk/>
            <pc:sldMk cId="3566764999" sldId="2146846135"/>
            <ac:spMk id="11" creationId="{01B02048-CFBF-9D84-81D6-D6B564FA03A9}"/>
          </ac:spMkLst>
        </pc:spChg>
        <pc:spChg chg="mod">
          <ac:chgData name="Jason Wiese" userId="4bff8d5b-7de6-4655-b397-69b0afc81113" providerId="ADAL" clId="{0477D451-42BA-4662-9F99-6596A8040C9C}" dt="2024-11-06T03:58:36.671" v="2866" actId="20577"/>
          <ac:spMkLst>
            <pc:docMk/>
            <pc:sldMk cId="3566764999" sldId="2146846135"/>
            <ac:spMk id="12" creationId="{9BF24B63-E3E5-3A33-34F4-5269A858F5CD}"/>
          </ac:spMkLst>
        </pc:spChg>
      </pc:sldChg>
      <pc:sldChg chg="modSp mod setBg">
        <pc:chgData name="Jason Wiese" userId="4bff8d5b-7de6-4655-b397-69b0afc81113" providerId="ADAL" clId="{0477D451-42BA-4662-9F99-6596A8040C9C}" dt="2024-11-06T07:24:16.788" v="11979" actId="20577"/>
        <pc:sldMkLst>
          <pc:docMk/>
          <pc:sldMk cId="3832031027" sldId="2146846655"/>
        </pc:sldMkLst>
        <pc:spChg chg="mod">
          <ac:chgData name="Jason Wiese" userId="4bff8d5b-7de6-4655-b397-69b0afc81113" providerId="ADAL" clId="{0477D451-42BA-4662-9F99-6596A8040C9C}" dt="2024-11-06T07:24:16.788" v="11979" actId="20577"/>
          <ac:spMkLst>
            <pc:docMk/>
            <pc:sldMk cId="3832031027" sldId="2146846655"/>
            <ac:spMk id="2" creationId="{BB320CCD-86F0-008E-6F0E-63156D06604C}"/>
          </ac:spMkLst>
        </pc:spChg>
        <pc:picChg chg="mod">
          <ac:chgData name="Jason Wiese" userId="4bff8d5b-7de6-4655-b397-69b0afc81113" providerId="ADAL" clId="{0477D451-42BA-4662-9F99-6596A8040C9C}" dt="2024-11-06T04:25:21.171" v="4655" actId="14100"/>
          <ac:picMkLst>
            <pc:docMk/>
            <pc:sldMk cId="3832031027" sldId="2146846655"/>
            <ac:picMk id="5" creationId="{9F2F0C43-612C-5758-DBA3-2EE69B8D1F60}"/>
          </ac:picMkLst>
        </pc:picChg>
      </pc:sldChg>
      <pc:sldChg chg="modSp del mod">
        <pc:chgData name="Jason Wiese" userId="4bff8d5b-7de6-4655-b397-69b0afc81113" providerId="ADAL" clId="{0477D451-42BA-4662-9F99-6596A8040C9C}" dt="2024-11-06T04:14:39.545" v="3911" actId="47"/>
        <pc:sldMkLst>
          <pc:docMk/>
          <pc:sldMk cId="884010204" sldId="2146846673"/>
        </pc:sldMkLst>
        <pc:spChg chg="mod">
          <ac:chgData name="Jason Wiese" userId="4bff8d5b-7de6-4655-b397-69b0afc81113" providerId="ADAL" clId="{0477D451-42BA-4662-9F99-6596A8040C9C}" dt="2024-11-06T03:52:43.538" v="2439" actId="20577"/>
          <ac:spMkLst>
            <pc:docMk/>
            <pc:sldMk cId="884010204" sldId="2146846673"/>
            <ac:spMk id="11" creationId="{75529DD9-B212-526F-116D-17B1202C021A}"/>
          </ac:spMkLst>
        </pc:spChg>
        <pc:picChg chg="mod">
          <ac:chgData name="Jason Wiese" userId="4bff8d5b-7de6-4655-b397-69b0afc81113" providerId="ADAL" clId="{0477D451-42BA-4662-9F99-6596A8040C9C}" dt="2024-11-06T03:31:38.761" v="1878" actId="1076"/>
          <ac:picMkLst>
            <pc:docMk/>
            <pc:sldMk cId="884010204" sldId="2146846673"/>
            <ac:picMk id="9" creationId="{C6911FF8-1E5E-36B3-4452-C221C6D37F70}"/>
          </ac:picMkLst>
        </pc:picChg>
      </pc:sldChg>
      <pc:sldChg chg="addSp modSp mod ord">
        <pc:chgData name="Jason Wiese" userId="4bff8d5b-7de6-4655-b397-69b0afc81113" providerId="ADAL" clId="{0477D451-42BA-4662-9F99-6596A8040C9C}" dt="2024-11-14T19:15:53.153" v="12205" actId="20577"/>
        <pc:sldMkLst>
          <pc:docMk/>
          <pc:sldMk cId="1752548852" sldId="2146846677"/>
        </pc:sldMkLst>
        <pc:spChg chg="mod">
          <ac:chgData name="Jason Wiese" userId="4bff8d5b-7de6-4655-b397-69b0afc81113" providerId="ADAL" clId="{0477D451-42BA-4662-9F99-6596A8040C9C}" dt="2024-11-06T02:16:23.590" v="179" actId="1076"/>
          <ac:spMkLst>
            <pc:docMk/>
            <pc:sldMk cId="1752548852" sldId="2146846677"/>
            <ac:spMk id="9" creationId="{96CD8982-331F-E5DE-84D9-E9B42B245572}"/>
          </ac:spMkLst>
        </pc:spChg>
        <pc:spChg chg="mod">
          <ac:chgData name="Jason Wiese" userId="4bff8d5b-7de6-4655-b397-69b0afc81113" providerId="ADAL" clId="{0477D451-42BA-4662-9F99-6596A8040C9C}" dt="2024-11-06T04:40:29.156" v="5947" actId="20577"/>
          <ac:spMkLst>
            <pc:docMk/>
            <pc:sldMk cId="1752548852" sldId="2146846677"/>
            <ac:spMk id="10" creationId="{8EC535C5-9A37-28E5-54AD-C77F34B8170A}"/>
          </ac:spMkLst>
        </pc:spChg>
        <pc:spChg chg="mod">
          <ac:chgData name="Jason Wiese" userId="4bff8d5b-7de6-4655-b397-69b0afc81113" providerId="ADAL" clId="{0477D451-42BA-4662-9F99-6596A8040C9C}" dt="2024-11-14T19:15:53.153" v="12205" actId="20577"/>
          <ac:spMkLst>
            <pc:docMk/>
            <pc:sldMk cId="1752548852" sldId="2146846677"/>
            <ac:spMk id="11" creationId="{3EB187E4-88CA-AF33-FBC7-4D419C26F482}"/>
          </ac:spMkLst>
        </pc:spChg>
        <pc:spChg chg="mod">
          <ac:chgData name="Jason Wiese" userId="4bff8d5b-7de6-4655-b397-69b0afc81113" providerId="ADAL" clId="{0477D451-42BA-4662-9F99-6596A8040C9C}" dt="2024-11-06T05:15:53.055" v="7130" actId="20577"/>
          <ac:spMkLst>
            <pc:docMk/>
            <pc:sldMk cId="1752548852" sldId="2146846677"/>
            <ac:spMk id="14" creationId="{3BE2EED9-70E9-8B28-4037-108DD06F7ED0}"/>
          </ac:spMkLst>
        </pc:spChg>
        <pc:spChg chg="mod">
          <ac:chgData name="Jason Wiese" userId="4bff8d5b-7de6-4655-b397-69b0afc81113" providerId="ADAL" clId="{0477D451-42BA-4662-9F99-6596A8040C9C}" dt="2024-11-06T02:30:53.918" v="286" actId="1035"/>
          <ac:spMkLst>
            <pc:docMk/>
            <pc:sldMk cId="1752548852" sldId="2146846677"/>
            <ac:spMk id="15" creationId="{166413EB-7221-A7B5-3A3B-7CF836947F36}"/>
          </ac:spMkLst>
        </pc:spChg>
        <pc:spChg chg="mod">
          <ac:chgData name="Jason Wiese" userId="4bff8d5b-7de6-4655-b397-69b0afc81113" providerId="ADAL" clId="{0477D451-42BA-4662-9F99-6596A8040C9C}" dt="2024-11-06T02:16:42.004" v="182" actId="1076"/>
          <ac:spMkLst>
            <pc:docMk/>
            <pc:sldMk cId="1752548852" sldId="2146846677"/>
            <ac:spMk id="16" creationId="{78E2CDFE-B92A-4D21-E6E7-23839D9A0D39}"/>
          </ac:spMkLst>
        </pc:spChg>
        <pc:spChg chg="add mod">
          <ac:chgData name="Jason Wiese" userId="4bff8d5b-7de6-4655-b397-69b0afc81113" providerId="ADAL" clId="{0477D451-42BA-4662-9F99-6596A8040C9C}" dt="2024-11-06T02:17:38.460" v="185" actId="1076"/>
          <ac:spMkLst>
            <pc:docMk/>
            <pc:sldMk cId="1752548852" sldId="2146846677"/>
            <ac:spMk id="18" creationId="{22368CC1-9BE1-2B99-06A8-A7FD6ACD6266}"/>
          </ac:spMkLst>
        </pc:spChg>
        <pc:graphicFrameChg chg="add mod">
          <ac:chgData name="Jason Wiese" userId="4bff8d5b-7de6-4655-b397-69b0afc81113" providerId="ADAL" clId="{0477D451-42BA-4662-9F99-6596A8040C9C}" dt="2024-11-06T02:17:02.872" v="183"/>
          <ac:graphicFrameMkLst>
            <pc:docMk/>
            <pc:sldMk cId="1752548852" sldId="2146846677"/>
            <ac:graphicFrameMk id="6" creationId="{91E8AE2B-9AD0-71A3-7102-C858C2AB59A8}"/>
          </ac:graphicFrameMkLst>
        </pc:graphicFrameChg>
        <pc:cxnChg chg="mod">
          <ac:chgData name="Jason Wiese" userId="4bff8d5b-7de6-4655-b397-69b0afc81113" providerId="ADAL" clId="{0477D451-42BA-4662-9F99-6596A8040C9C}" dt="2024-11-06T02:16:23.590" v="179" actId="1076"/>
          <ac:cxnSpMkLst>
            <pc:docMk/>
            <pc:sldMk cId="1752548852" sldId="2146846677"/>
            <ac:cxnSpMk id="4" creationId="{758B638E-C24F-BE1E-8ACA-17DA1D444D83}"/>
          </ac:cxnSpMkLst>
        </pc:cxnChg>
        <pc:cxnChg chg="mod">
          <ac:chgData name="Jason Wiese" userId="4bff8d5b-7de6-4655-b397-69b0afc81113" providerId="ADAL" clId="{0477D451-42BA-4662-9F99-6596A8040C9C}" dt="2024-11-06T02:16:42.004" v="182" actId="1076"/>
          <ac:cxnSpMkLst>
            <pc:docMk/>
            <pc:sldMk cId="1752548852" sldId="2146846677"/>
            <ac:cxnSpMk id="12" creationId="{0A0E8711-FB11-EC14-E9F7-EF7E90E6DF67}"/>
          </ac:cxnSpMkLst>
        </pc:cxnChg>
        <pc:cxnChg chg="mod">
          <ac:chgData name="Jason Wiese" userId="4bff8d5b-7de6-4655-b397-69b0afc81113" providerId="ADAL" clId="{0477D451-42BA-4662-9F99-6596A8040C9C}" dt="2024-11-06T02:16:29.710" v="180" actId="1076"/>
          <ac:cxnSpMkLst>
            <pc:docMk/>
            <pc:sldMk cId="1752548852" sldId="2146846677"/>
            <ac:cxnSpMk id="13" creationId="{99858D76-C3DC-14D4-3E12-16A435662A11}"/>
          </ac:cxnSpMkLst>
        </pc:cxnChg>
        <pc:cxnChg chg="add mod">
          <ac:chgData name="Jason Wiese" userId="4bff8d5b-7de6-4655-b397-69b0afc81113" providerId="ADAL" clId="{0477D451-42BA-4662-9F99-6596A8040C9C}" dt="2024-11-06T02:17:02.872" v="183"/>
          <ac:cxnSpMkLst>
            <pc:docMk/>
            <pc:sldMk cId="1752548852" sldId="2146846677"/>
            <ac:cxnSpMk id="17" creationId="{8BDAC15E-E37F-998C-3238-FD1689369086}"/>
          </ac:cxnSpMkLst>
        </pc:cxnChg>
      </pc:sldChg>
      <pc:sldChg chg="addSp modSp mod ord">
        <pc:chgData name="Jason Wiese" userId="4bff8d5b-7de6-4655-b397-69b0afc81113" providerId="ADAL" clId="{0477D451-42BA-4662-9F99-6596A8040C9C}" dt="2024-11-14T19:13:42.355" v="12185" actId="20577"/>
        <pc:sldMkLst>
          <pc:docMk/>
          <pc:sldMk cId="1792622972" sldId="2146846684"/>
        </pc:sldMkLst>
        <pc:spChg chg="mod">
          <ac:chgData name="Jason Wiese" userId="4bff8d5b-7de6-4655-b397-69b0afc81113" providerId="ADAL" clId="{0477D451-42BA-4662-9F99-6596A8040C9C}" dt="2024-11-06T01:59:31.236" v="12" actId="1076"/>
          <ac:spMkLst>
            <pc:docMk/>
            <pc:sldMk cId="1792622972" sldId="2146846684"/>
            <ac:spMk id="9" creationId="{0AA379D9-EEDD-ED38-5420-D1BDACC00837}"/>
          </ac:spMkLst>
        </pc:spChg>
        <pc:spChg chg="mod">
          <ac:chgData name="Jason Wiese" userId="4bff8d5b-7de6-4655-b397-69b0afc81113" providerId="ADAL" clId="{0477D451-42BA-4662-9F99-6596A8040C9C}" dt="2024-11-06T04:39:44.869" v="5845" actId="20577"/>
          <ac:spMkLst>
            <pc:docMk/>
            <pc:sldMk cId="1792622972" sldId="2146846684"/>
            <ac:spMk id="10" creationId="{CBFD102D-9894-E41F-8956-64864A67DD5E}"/>
          </ac:spMkLst>
        </pc:spChg>
        <pc:spChg chg="mod">
          <ac:chgData name="Jason Wiese" userId="4bff8d5b-7de6-4655-b397-69b0afc81113" providerId="ADAL" clId="{0477D451-42BA-4662-9F99-6596A8040C9C}" dt="2024-11-14T19:13:42.355" v="12185" actId="20577"/>
          <ac:spMkLst>
            <pc:docMk/>
            <pc:sldMk cId="1792622972" sldId="2146846684"/>
            <ac:spMk id="11" creationId="{B59C92F9-6714-F9BE-7A08-430A21300A66}"/>
          </ac:spMkLst>
        </pc:spChg>
        <pc:spChg chg="mod">
          <ac:chgData name="Jason Wiese" userId="4bff8d5b-7de6-4655-b397-69b0afc81113" providerId="ADAL" clId="{0477D451-42BA-4662-9F99-6596A8040C9C}" dt="2024-11-06T06:13:31.057" v="9862" actId="14100"/>
          <ac:spMkLst>
            <pc:docMk/>
            <pc:sldMk cId="1792622972" sldId="2146846684"/>
            <ac:spMk id="14" creationId="{B65828EC-B142-8135-D621-7ADD3C19DA4F}"/>
          </ac:spMkLst>
        </pc:spChg>
        <pc:spChg chg="mod">
          <ac:chgData name="Jason Wiese" userId="4bff8d5b-7de6-4655-b397-69b0afc81113" providerId="ADAL" clId="{0477D451-42BA-4662-9F99-6596A8040C9C}" dt="2024-11-06T01:59:31.236" v="12" actId="1076"/>
          <ac:spMkLst>
            <pc:docMk/>
            <pc:sldMk cId="1792622972" sldId="2146846684"/>
            <ac:spMk id="15" creationId="{E81CB3DE-99B6-E2D6-6262-987413294F8E}"/>
          </ac:spMkLst>
        </pc:spChg>
        <pc:spChg chg="mod">
          <ac:chgData name="Jason Wiese" userId="4bff8d5b-7de6-4655-b397-69b0afc81113" providerId="ADAL" clId="{0477D451-42BA-4662-9F99-6596A8040C9C}" dt="2024-11-06T01:59:56.435" v="15" actId="1076"/>
          <ac:spMkLst>
            <pc:docMk/>
            <pc:sldMk cId="1792622972" sldId="2146846684"/>
            <ac:spMk id="16" creationId="{957FEACB-0241-8114-66F4-11F896A45986}"/>
          </ac:spMkLst>
        </pc:spChg>
        <pc:spChg chg="add mod">
          <ac:chgData name="Jason Wiese" userId="4bff8d5b-7de6-4655-b397-69b0afc81113" providerId="ADAL" clId="{0477D451-42BA-4662-9F99-6596A8040C9C}" dt="2024-11-06T02:22:37.742" v="218" actId="1035"/>
          <ac:spMkLst>
            <pc:docMk/>
            <pc:sldMk cId="1792622972" sldId="2146846684"/>
            <ac:spMk id="17" creationId="{6FCDFDFA-F539-5488-26D1-3685564397FA}"/>
          </ac:spMkLst>
        </pc:spChg>
        <pc:cxnChg chg="mod">
          <ac:chgData name="Jason Wiese" userId="4bff8d5b-7de6-4655-b397-69b0afc81113" providerId="ADAL" clId="{0477D451-42BA-4662-9F99-6596A8040C9C}" dt="2024-11-06T01:59:31.236" v="12" actId="1076"/>
          <ac:cxnSpMkLst>
            <pc:docMk/>
            <pc:sldMk cId="1792622972" sldId="2146846684"/>
            <ac:cxnSpMk id="4" creationId="{9D273CC6-081B-BDF6-97B7-EB91E733B35C}"/>
          </ac:cxnSpMkLst>
        </pc:cxnChg>
        <pc:cxnChg chg="mod">
          <ac:chgData name="Jason Wiese" userId="4bff8d5b-7de6-4655-b397-69b0afc81113" providerId="ADAL" clId="{0477D451-42BA-4662-9F99-6596A8040C9C}" dt="2024-11-06T01:59:51.261" v="14" actId="1076"/>
          <ac:cxnSpMkLst>
            <pc:docMk/>
            <pc:sldMk cId="1792622972" sldId="2146846684"/>
            <ac:cxnSpMk id="12" creationId="{91CCF93D-3E46-82AF-B52C-B29E9E4F2F99}"/>
          </ac:cxnSpMkLst>
        </pc:cxnChg>
        <pc:cxnChg chg="mod">
          <ac:chgData name="Jason Wiese" userId="4bff8d5b-7de6-4655-b397-69b0afc81113" providerId="ADAL" clId="{0477D451-42BA-4662-9F99-6596A8040C9C}" dt="2024-11-06T01:59:31.236" v="12" actId="1076"/>
          <ac:cxnSpMkLst>
            <pc:docMk/>
            <pc:sldMk cId="1792622972" sldId="2146846684"/>
            <ac:cxnSpMk id="13" creationId="{A7F6DDF8-059F-5274-245F-C5E260101516}"/>
          </ac:cxnSpMkLst>
        </pc:cxnChg>
      </pc:sldChg>
      <pc:sldChg chg="del">
        <pc:chgData name="Jason Wiese" userId="4bff8d5b-7de6-4655-b397-69b0afc81113" providerId="ADAL" clId="{0477D451-42BA-4662-9F99-6596A8040C9C}" dt="2024-11-06T02:14:17.838" v="173" actId="47"/>
        <pc:sldMkLst>
          <pc:docMk/>
          <pc:sldMk cId="2731299589" sldId="2146846687"/>
        </pc:sldMkLst>
      </pc:sldChg>
      <pc:sldChg chg="modSp mod ord">
        <pc:chgData name="Jason Wiese" userId="4bff8d5b-7de6-4655-b397-69b0afc81113" providerId="ADAL" clId="{0477D451-42BA-4662-9F99-6596A8040C9C}" dt="2024-11-14T19:13:33.690" v="12181" actId="20577"/>
        <pc:sldMkLst>
          <pc:docMk/>
          <pc:sldMk cId="1649503321" sldId="2146846688"/>
        </pc:sldMkLst>
        <pc:spChg chg="mod">
          <ac:chgData name="Jason Wiese" userId="4bff8d5b-7de6-4655-b397-69b0afc81113" providerId="ADAL" clId="{0477D451-42BA-4662-9F99-6596A8040C9C}" dt="2024-11-06T02:21:04.273" v="202" actId="1076"/>
          <ac:spMkLst>
            <pc:docMk/>
            <pc:sldMk cId="1649503321" sldId="2146846688"/>
            <ac:spMk id="9" creationId="{8E224609-8DCF-BC83-B6E4-02CD6743B921}"/>
          </ac:spMkLst>
        </pc:spChg>
        <pc:spChg chg="mod">
          <ac:chgData name="Jason Wiese" userId="4bff8d5b-7de6-4655-b397-69b0afc81113" providerId="ADAL" clId="{0477D451-42BA-4662-9F99-6596A8040C9C}" dt="2024-11-06T04:39:28.446" v="5817" actId="6549"/>
          <ac:spMkLst>
            <pc:docMk/>
            <pc:sldMk cId="1649503321" sldId="2146846688"/>
            <ac:spMk id="10" creationId="{3D489295-43A2-8E04-B41A-C05C53C14D04}"/>
          </ac:spMkLst>
        </pc:spChg>
        <pc:spChg chg="mod">
          <ac:chgData name="Jason Wiese" userId="4bff8d5b-7de6-4655-b397-69b0afc81113" providerId="ADAL" clId="{0477D451-42BA-4662-9F99-6596A8040C9C}" dt="2024-11-14T19:13:33.690" v="12181" actId="20577"/>
          <ac:spMkLst>
            <pc:docMk/>
            <pc:sldMk cId="1649503321" sldId="2146846688"/>
            <ac:spMk id="11" creationId="{BA55C71E-F958-E2EC-7CFD-1DF70247C8D3}"/>
          </ac:spMkLst>
        </pc:spChg>
        <pc:spChg chg="mod">
          <ac:chgData name="Jason Wiese" userId="4bff8d5b-7de6-4655-b397-69b0afc81113" providerId="ADAL" clId="{0477D451-42BA-4662-9F99-6596A8040C9C}" dt="2024-11-06T02:22:07.398" v="209" actId="6549"/>
          <ac:spMkLst>
            <pc:docMk/>
            <pc:sldMk cId="1649503321" sldId="2146846688"/>
            <ac:spMk id="13" creationId="{FDFB4BB1-458D-2831-D7C2-F3D56747B05F}"/>
          </ac:spMkLst>
        </pc:spChg>
        <pc:spChg chg="mod">
          <ac:chgData name="Jason Wiese" userId="4bff8d5b-7de6-4655-b397-69b0afc81113" providerId="ADAL" clId="{0477D451-42BA-4662-9F99-6596A8040C9C}" dt="2024-11-07T02:50:59.740" v="12173" actId="207"/>
          <ac:spMkLst>
            <pc:docMk/>
            <pc:sldMk cId="1649503321" sldId="2146846688"/>
            <ac:spMk id="14" creationId="{78C179FE-502F-F7EB-1612-E0A596CEE2D7}"/>
          </ac:spMkLst>
        </pc:spChg>
        <pc:spChg chg="mod">
          <ac:chgData name="Jason Wiese" userId="4bff8d5b-7de6-4655-b397-69b0afc81113" providerId="ADAL" clId="{0477D451-42BA-4662-9F99-6596A8040C9C}" dt="2024-11-06T02:21:14.209" v="203" actId="1076"/>
          <ac:spMkLst>
            <pc:docMk/>
            <pc:sldMk cId="1649503321" sldId="2146846688"/>
            <ac:spMk id="15" creationId="{B7CA1D4B-1D5E-3467-6EBB-5D8325F4CA76}"/>
          </ac:spMkLst>
        </pc:spChg>
        <pc:cxnChg chg="mod">
          <ac:chgData name="Jason Wiese" userId="4bff8d5b-7de6-4655-b397-69b0afc81113" providerId="ADAL" clId="{0477D451-42BA-4662-9F99-6596A8040C9C}" dt="2024-11-06T02:20:52.241" v="198" actId="1037"/>
          <ac:cxnSpMkLst>
            <pc:docMk/>
            <pc:sldMk cId="1649503321" sldId="2146846688"/>
            <ac:cxnSpMk id="4" creationId="{A77C46DF-A2D8-C577-B8BD-E80D2E84FEAE}"/>
          </ac:cxnSpMkLst>
        </pc:cxnChg>
        <pc:cxnChg chg="mod">
          <ac:chgData name="Jason Wiese" userId="4bff8d5b-7de6-4655-b397-69b0afc81113" providerId="ADAL" clId="{0477D451-42BA-4662-9F99-6596A8040C9C}" dt="2024-11-06T02:21:14.209" v="203" actId="1076"/>
          <ac:cxnSpMkLst>
            <pc:docMk/>
            <pc:sldMk cId="1649503321" sldId="2146846688"/>
            <ac:cxnSpMk id="6" creationId="{6954BD35-8BD7-7033-6874-6AE504D2B376}"/>
          </ac:cxnSpMkLst>
        </pc:cxnChg>
        <pc:cxnChg chg="mod">
          <ac:chgData name="Jason Wiese" userId="4bff8d5b-7de6-4655-b397-69b0afc81113" providerId="ADAL" clId="{0477D451-42BA-4662-9F99-6596A8040C9C}" dt="2024-11-06T02:20:52.241" v="198" actId="1037"/>
          <ac:cxnSpMkLst>
            <pc:docMk/>
            <pc:sldMk cId="1649503321" sldId="2146846688"/>
            <ac:cxnSpMk id="12" creationId="{7912FC50-5FF3-C11F-CEF6-4ECB45589E9D}"/>
          </ac:cxnSpMkLst>
        </pc:cxnChg>
      </pc:sldChg>
      <pc:sldChg chg="addSp delSp modSp mod ord">
        <pc:chgData name="Jason Wiese" userId="4bff8d5b-7de6-4655-b397-69b0afc81113" providerId="ADAL" clId="{0477D451-42BA-4662-9F99-6596A8040C9C}" dt="2024-11-14T19:15:12.362" v="12189" actId="20577"/>
        <pc:sldMkLst>
          <pc:docMk/>
          <pc:sldMk cId="2044922563" sldId="2146846689"/>
        </pc:sldMkLst>
        <pc:spChg chg="mod">
          <ac:chgData name="Jason Wiese" userId="4bff8d5b-7de6-4655-b397-69b0afc81113" providerId="ADAL" clId="{0477D451-42BA-4662-9F99-6596A8040C9C}" dt="2024-11-06T02:30:29.059" v="277" actId="1076"/>
          <ac:spMkLst>
            <pc:docMk/>
            <pc:sldMk cId="2044922563" sldId="2146846689"/>
            <ac:spMk id="9" creationId="{229C4252-F8F2-5952-F85C-08A6D59F9196}"/>
          </ac:spMkLst>
        </pc:spChg>
        <pc:spChg chg="mod">
          <ac:chgData name="Jason Wiese" userId="4bff8d5b-7de6-4655-b397-69b0afc81113" providerId="ADAL" clId="{0477D451-42BA-4662-9F99-6596A8040C9C}" dt="2024-11-06T04:40:39.572" v="5961" actId="20577"/>
          <ac:spMkLst>
            <pc:docMk/>
            <pc:sldMk cId="2044922563" sldId="2146846689"/>
            <ac:spMk id="10" creationId="{F44E62C5-F92F-4C3E-9A57-53CD27CCFFE8}"/>
          </ac:spMkLst>
        </pc:spChg>
        <pc:spChg chg="mod">
          <ac:chgData name="Jason Wiese" userId="4bff8d5b-7de6-4655-b397-69b0afc81113" providerId="ADAL" clId="{0477D451-42BA-4662-9F99-6596A8040C9C}" dt="2024-11-14T19:15:12.362" v="12189" actId="20577"/>
          <ac:spMkLst>
            <pc:docMk/>
            <pc:sldMk cId="2044922563" sldId="2146846689"/>
            <ac:spMk id="11" creationId="{8952696B-C686-D612-2BCF-79E6CCB761A6}"/>
          </ac:spMkLst>
        </pc:spChg>
        <pc:spChg chg="mod">
          <ac:chgData name="Jason Wiese" userId="4bff8d5b-7de6-4655-b397-69b0afc81113" providerId="ADAL" clId="{0477D451-42BA-4662-9F99-6596A8040C9C}" dt="2024-11-06T06:14:12.961" v="9874" actId="20577"/>
          <ac:spMkLst>
            <pc:docMk/>
            <pc:sldMk cId="2044922563" sldId="2146846689"/>
            <ac:spMk id="14" creationId="{DB856F01-C1FA-9557-2CB5-3D8998D25DDF}"/>
          </ac:spMkLst>
        </pc:spChg>
        <pc:spChg chg="del mod">
          <ac:chgData name="Jason Wiese" userId="4bff8d5b-7de6-4655-b397-69b0afc81113" providerId="ADAL" clId="{0477D451-42BA-4662-9F99-6596A8040C9C}" dt="2024-11-06T02:24:12.959" v="229" actId="478"/>
          <ac:spMkLst>
            <pc:docMk/>
            <pc:sldMk cId="2044922563" sldId="2146846689"/>
            <ac:spMk id="15" creationId="{15B3C0ED-2895-BCFE-AAB5-4FD9DA05BF54}"/>
          </ac:spMkLst>
        </pc:spChg>
        <pc:spChg chg="mod">
          <ac:chgData name="Jason Wiese" userId="4bff8d5b-7de6-4655-b397-69b0afc81113" providerId="ADAL" clId="{0477D451-42BA-4662-9F99-6596A8040C9C}" dt="2024-11-06T02:25:42.097" v="244" actId="1076"/>
          <ac:spMkLst>
            <pc:docMk/>
            <pc:sldMk cId="2044922563" sldId="2146846689"/>
            <ac:spMk id="16" creationId="{20631B8D-B9DF-E741-208D-5B3AAE2AC66B}"/>
          </ac:spMkLst>
        </pc:spChg>
        <pc:spChg chg="add mod">
          <ac:chgData name="Jason Wiese" userId="4bff8d5b-7de6-4655-b397-69b0afc81113" providerId="ADAL" clId="{0477D451-42BA-4662-9F99-6596A8040C9C}" dt="2024-11-06T02:31:09.484" v="289" actId="14100"/>
          <ac:spMkLst>
            <pc:docMk/>
            <pc:sldMk cId="2044922563" sldId="2146846689"/>
            <ac:spMk id="17" creationId="{C4A9950E-D0A9-B87A-F695-3354F040DC37}"/>
          </ac:spMkLst>
        </pc:spChg>
        <pc:spChg chg="add mod ord">
          <ac:chgData name="Jason Wiese" userId="4bff8d5b-7de6-4655-b397-69b0afc81113" providerId="ADAL" clId="{0477D451-42BA-4662-9F99-6596A8040C9C}" dt="2024-11-06T02:32:01.152" v="309" actId="1076"/>
          <ac:spMkLst>
            <pc:docMk/>
            <pc:sldMk cId="2044922563" sldId="2146846689"/>
            <ac:spMk id="19" creationId="{8182171D-409D-D08B-1EA2-F85E472C776B}"/>
          </ac:spMkLst>
        </pc:spChg>
        <pc:spChg chg="add del mod">
          <ac:chgData name="Jason Wiese" userId="4bff8d5b-7de6-4655-b397-69b0afc81113" providerId="ADAL" clId="{0477D451-42BA-4662-9F99-6596A8040C9C}" dt="2024-11-06T02:30:16.710" v="275" actId="478"/>
          <ac:spMkLst>
            <pc:docMk/>
            <pc:sldMk cId="2044922563" sldId="2146846689"/>
            <ac:spMk id="20" creationId="{F819F31B-FD7E-3CDD-47F1-B0013532190E}"/>
          </ac:spMkLst>
        </pc:spChg>
        <pc:spChg chg="add mod ord">
          <ac:chgData name="Jason Wiese" userId="4bff8d5b-7de6-4655-b397-69b0afc81113" providerId="ADAL" clId="{0477D451-42BA-4662-9F99-6596A8040C9C}" dt="2024-11-06T02:31:26.290" v="301" actId="20577"/>
          <ac:spMkLst>
            <pc:docMk/>
            <pc:sldMk cId="2044922563" sldId="2146846689"/>
            <ac:spMk id="21" creationId="{FB4354BC-E6DF-8091-0D42-70DC202E9916}"/>
          </ac:spMkLst>
        </pc:spChg>
        <pc:graphicFrameChg chg="mod">
          <ac:chgData name="Jason Wiese" userId="4bff8d5b-7de6-4655-b397-69b0afc81113" providerId="ADAL" clId="{0477D451-42BA-4662-9F99-6596A8040C9C}" dt="2024-11-06T02:25:30.581" v="242"/>
          <ac:graphicFrameMkLst>
            <pc:docMk/>
            <pc:sldMk cId="2044922563" sldId="2146846689"/>
            <ac:graphicFrameMk id="3" creationId="{348A1AEA-1599-0021-0E5D-5A48AB58F6F6}"/>
          </ac:graphicFrameMkLst>
        </pc:graphicFrameChg>
        <pc:cxnChg chg="del mod">
          <ac:chgData name="Jason Wiese" userId="4bff8d5b-7de6-4655-b397-69b0afc81113" providerId="ADAL" clId="{0477D451-42BA-4662-9F99-6596A8040C9C}" dt="2024-11-06T02:25:11.178" v="238" actId="478"/>
          <ac:cxnSpMkLst>
            <pc:docMk/>
            <pc:sldMk cId="2044922563" sldId="2146846689"/>
            <ac:cxnSpMk id="4" creationId="{A14871BB-BF8A-3CC1-ECC8-0702055324FA}"/>
          </ac:cxnSpMkLst>
        </pc:cxnChg>
        <pc:cxnChg chg="mod">
          <ac:chgData name="Jason Wiese" userId="4bff8d5b-7de6-4655-b397-69b0afc81113" providerId="ADAL" clId="{0477D451-42BA-4662-9F99-6596A8040C9C}" dt="2024-11-06T02:32:11.175" v="310" actId="14100"/>
          <ac:cxnSpMkLst>
            <pc:docMk/>
            <pc:sldMk cId="2044922563" sldId="2146846689"/>
            <ac:cxnSpMk id="12" creationId="{77D2AE79-E28C-88B2-5570-A41DD5FD0B85}"/>
          </ac:cxnSpMkLst>
        </pc:cxnChg>
        <pc:cxnChg chg="del">
          <ac:chgData name="Jason Wiese" userId="4bff8d5b-7de6-4655-b397-69b0afc81113" providerId="ADAL" clId="{0477D451-42BA-4662-9F99-6596A8040C9C}" dt="2024-11-06T02:24:06.644" v="228" actId="478"/>
          <ac:cxnSpMkLst>
            <pc:docMk/>
            <pc:sldMk cId="2044922563" sldId="2146846689"/>
            <ac:cxnSpMk id="13" creationId="{161EE90A-5892-E096-5FA6-89EAADD24C3A}"/>
          </ac:cxnSpMkLst>
        </pc:cxnChg>
        <pc:cxnChg chg="add mod">
          <ac:chgData name="Jason Wiese" userId="4bff8d5b-7de6-4655-b397-69b0afc81113" providerId="ADAL" clId="{0477D451-42BA-4662-9F99-6596A8040C9C}" dt="2024-11-06T02:31:20.185" v="295" actId="1035"/>
          <ac:cxnSpMkLst>
            <pc:docMk/>
            <pc:sldMk cId="2044922563" sldId="2146846689"/>
            <ac:cxnSpMk id="22" creationId="{FAF2AD21-4CB4-7DCE-0F50-82F521F5F761}"/>
          </ac:cxnSpMkLst>
        </pc:cxnChg>
        <pc:cxnChg chg="add mod">
          <ac:chgData name="Jason Wiese" userId="4bff8d5b-7de6-4655-b397-69b0afc81113" providerId="ADAL" clId="{0477D451-42BA-4662-9F99-6596A8040C9C}" dt="2024-11-06T02:31:52.055" v="307" actId="1076"/>
          <ac:cxnSpMkLst>
            <pc:docMk/>
            <pc:sldMk cId="2044922563" sldId="2146846689"/>
            <ac:cxnSpMk id="23" creationId="{4E51BB9D-7E50-C1B5-A8FB-E01923FA13A6}"/>
          </ac:cxnSpMkLst>
        </pc:cxnChg>
      </pc:sldChg>
      <pc:sldChg chg="addSp modSp mod ord">
        <pc:chgData name="Jason Wiese" userId="4bff8d5b-7de6-4655-b397-69b0afc81113" providerId="ADAL" clId="{0477D451-42BA-4662-9F99-6596A8040C9C}" dt="2024-11-14T19:15:29.748" v="12197" actId="20577"/>
        <pc:sldMkLst>
          <pc:docMk/>
          <pc:sldMk cId="3031664029" sldId="2146846690"/>
        </pc:sldMkLst>
        <pc:spChg chg="mod">
          <ac:chgData name="Jason Wiese" userId="4bff8d5b-7de6-4655-b397-69b0afc81113" providerId="ADAL" clId="{0477D451-42BA-4662-9F99-6596A8040C9C}" dt="2024-11-06T02:04:36.702" v="58" actId="1037"/>
          <ac:spMkLst>
            <pc:docMk/>
            <pc:sldMk cId="3031664029" sldId="2146846690"/>
            <ac:spMk id="9" creationId="{F91489BB-D32A-A132-96A2-5431BBB2A38F}"/>
          </ac:spMkLst>
        </pc:spChg>
        <pc:spChg chg="mod">
          <ac:chgData name="Jason Wiese" userId="4bff8d5b-7de6-4655-b397-69b0afc81113" providerId="ADAL" clId="{0477D451-42BA-4662-9F99-6596A8040C9C}" dt="2024-11-06T04:40:34.366" v="5954" actId="20577"/>
          <ac:spMkLst>
            <pc:docMk/>
            <pc:sldMk cId="3031664029" sldId="2146846690"/>
            <ac:spMk id="10" creationId="{F12BF158-C9DD-2BE3-9250-B2E448165865}"/>
          </ac:spMkLst>
        </pc:spChg>
        <pc:spChg chg="mod">
          <ac:chgData name="Jason Wiese" userId="4bff8d5b-7de6-4655-b397-69b0afc81113" providerId="ADAL" clId="{0477D451-42BA-4662-9F99-6596A8040C9C}" dt="2024-11-14T19:15:29.748" v="12197" actId="20577"/>
          <ac:spMkLst>
            <pc:docMk/>
            <pc:sldMk cId="3031664029" sldId="2146846690"/>
            <ac:spMk id="11" creationId="{3D8AA6F8-8943-B6BF-E86D-B7F401EFC703}"/>
          </ac:spMkLst>
        </pc:spChg>
        <pc:spChg chg="mod">
          <ac:chgData name="Jason Wiese" userId="4bff8d5b-7de6-4655-b397-69b0afc81113" providerId="ADAL" clId="{0477D451-42BA-4662-9F99-6596A8040C9C}" dt="2024-11-06T04:55:48.914" v="6305" actId="1076"/>
          <ac:spMkLst>
            <pc:docMk/>
            <pc:sldMk cId="3031664029" sldId="2146846690"/>
            <ac:spMk id="14" creationId="{8024C6CB-D465-0465-6DE1-C84ADDBC2C2E}"/>
          </ac:spMkLst>
        </pc:spChg>
        <pc:spChg chg="mod">
          <ac:chgData name="Jason Wiese" userId="4bff8d5b-7de6-4655-b397-69b0afc81113" providerId="ADAL" clId="{0477D451-42BA-4662-9F99-6596A8040C9C}" dt="2024-11-06T02:04:42.039" v="59" actId="1076"/>
          <ac:spMkLst>
            <pc:docMk/>
            <pc:sldMk cId="3031664029" sldId="2146846690"/>
            <ac:spMk id="15" creationId="{0CF024DC-D922-6A40-E088-63E55F003C82}"/>
          </ac:spMkLst>
        </pc:spChg>
        <pc:spChg chg="mod">
          <ac:chgData name="Jason Wiese" userId="4bff8d5b-7de6-4655-b397-69b0afc81113" providerId="ADAL" clId="{0477D451-42BA-4662-9F99-6596A8040C9C}" dt="2024-11-06T02:04:51.671" v="62" actId="1076"/>
          <ac:spMkLst>
            <pc:docMk/>
            <pc:sldMk cId="3031664029" sldId="2146846690"/>
            <ac:spMk id="16" creationId="{F5CB672C-6E3B-D3F1-68E9-092B44371FA3}"/>
          </ac:spMkLst>
        </pc:spChg>
        <pc:cxnChg chg="mod">
          <ac:chgData name="Jason Wiese" userId="4bff8d5b-7de6-4655-b397-69b0afc81113" providerId="ADAL" clId="{0477D451-42BA-4662-9F99-6596A8040C9C}" dt="2024-11-06T02:04:36.702" v="58" actId="1037"/>
          <ac:cxnSpMkLst>
            <pc:docMk/>
            <pc:sldMk cId="3031664029" sldId="2146846690"/>
            <ac:cxnSpMk id="4" creationId="{B4C47EB5-AFC0-E713-166A-92FFF0FE4161}"/>
          </ac:cxnSpMkLst>
        </pc:cxnChg>
        <pc:cxnChg chg="mod">
          <ac:chgData name="Jason Wiese" userId="4bff8d5b-7de6-4655-b397-69b0afc81113" providerId="ADAL" clId="{0477D451-42BA-4662-9F99-6596A8040C9C}" dt="2024-11-06T02:04:49.346" v="61" actId="14100"/>
          <ac:cxnSpMkLst>
            <pc:docMk/>
            <pc:sldMk cId="3031664029" sldId="2146846690"/>
            <ac:cxnSpMk id="12" creationId="{8986ABE0-51BA-98A9-CC6E-CE2FF7A8FE57}"/>
          </ac:cxnSpMkLst>
        </pc:cxnChg>
        <pc:cxnChg chg="mod">
          <ac:chgData name="Jason Wiese" userId="4bff8d5b-7de6-4655-b397-69b0afc81113" providerId="ADAL" clId="{0477D451-42BA-4662-9F99-6596A8040C9C}" dt="2024-11-06T02:04:42.039" v="59" actId="1076"/>
          <ac:cxnSpMkLst>
            <pc:docMk/>
            <pc:sldMk cId="3031664029" sldId="2146846690"/>
            <ac:cxnSpMk id="13" creationId="{F8018F88-3BCC-B827-B93D-546565C82D30}"/>
          </ac:cxnSpMkLst>
        </pc:cxnChg>
        <pc:cxnChg chg="add mod">
          <ac:chgData name="Jason Wiese" userId="4bff8d5b-7de6-4655-b397-69b0afc81113" providerId="ADAL" clId="{0477D451-42BA-4662-9F99-6596A8040C9C}" dt="2024-11-06T02:07:20.538" v="151" actId="1035"/>
          <ac:cxnSpMkLst>
            <pc:docMk/>
            <pc:sldMk cId="3031664029" sldId="2146846690"/>
            <ac:cxnSpMk id="18" creationId="{D2DB7717-BF1A-AE2A-9F5B-F08A1532CD96}"/>
          </ac:cxnSpMkLst>
        </pc:cxnChg>
      </pc:sldChg>
      <pc:sldChg chg="modSp mod">
        <pc:chgData name="Jason Wiese" userId="4bff8d5b-7de6-4655-b397-69b0afc81113" providerId="ADAL" clId="{0477D451-42BA-4662-9F99-6596A8040C9C}" dt="2024-11-06T07:59:10.611" v="12145" actId="20577"/>
        <pc:sldMkLst>
          <pc:docMk/>
          <pc:sldMk cId="2288054728" sldId="2146846691"/>
        </pc:sldMkLst>
        <pc:spChg chg="mod">
          <ac:chgData name="Jason Wiese" userId="4bff8d5b-7de6-4655-b397-69b0afc81113" providerId="ADAL" clId="{0477D451-42BA-4662-9F99-6596A8040C9C}" dt="2024-11-06T07:59:10.611" v="12145" actId="20577"/>
          <ac:spMkLst>
            <pc:docMk/>
            <pc:sldMk cId="2288054728" sldId="2146846691"/>
            <ac:spMk id="2" creationId="{518424BB-243D-0E39-088A-8B0903B1BC9B}"/>
          </ac:spMkLst>
        </pc:spChg>
      </pc:sldChg>
      <pc:sldChg chg="delSp del mod">
        <pc:chgData name="Jason Wiese" userId="4bff8d5b-7de6-4655-b397-69b0afc81113" providerId="ADAL" clId="{0477D451-42BA-4662-9F99-6596A8040C9C}" dt="2024-11-06T04:03:22.739" v="3003" actId="47"/>
        <pc:sldMkLst>
          <pc:docMk/>
          <pc:sldMk cId="4114066874" sldId="2147376423"/>
        </pc:sldMkLst>
        <pc:spChg chg="del">
          <ac:chgData name="Jason Wiese" userId="4bff8d5b-7de6-4655-b397-69b0afc81113" providerId="ADAL" clId="{0477D451-42BA-4662-9F99-6596A8040C9C}" dt="2024-11-06T04:01:53.439" v="2870" actId="478"/>
          <ac:spMkLst>
            <pc:docMk/>
            <pc:sldMk cId="4114066874" sldId="2147376423"/>
            <ac:spMk id="12" creationId="{24B797E1-1BA0-D83E-CEB1-CBE03C85BB2A}"/>
          </ac:spMkLst>
        </pc:spChg>
      </pc:sldChg>
      <pc:sldChg chg="modSp mod">
        <pc:chgData name="Jason Wiese" userId="4bff8d5b-7de6-4655-b397-69b0afc81113" providerId="ADAL" clId="{0477D451-42BA-4662-9F99-6596A8040C9C}" dt="2024-11-06T02:46:00.024" v="651" actId="255"/>
        <pc:sldMkLst>
          <pc:docMk/>
          <pc:sldMk cId="2757131162" sldId="2147376438"/>
        </pc:sldMkLst>
        <pc:spChg chg="mod">
          <ac:chgData name="Jason Wiese" userId="4bff8d5b-7de6-4655-b397-69b0afc81113" providerId="ADAL" clId="{0477D451-42BA-4662-9F99-6596A8040C9C}" dt="2024-11-06T02:46:00.024" v="651" actId="255"/>
          <ac:spMkLst>
            <pc:docMk/>
            <pc:sldMk cId="2757131162" sldId="2147376438"/>
            <ac:spMk id="5" creationId="{21496FD2-DA86-382F-D051-F482BD4F7603}"/>
          </ac:spMkLst>
        </pc:spChg>
      </pc:sldChg>
      <pc:sldChg chg="modSp mod">
        <pc:chgData name="Jason Wiese" userId="4bff8d5b-7de6-4655-b397-69b0afc81113" providerId="ADAL" clId="{0477D451-42BA-4662-9F99-6596A8040C9C}" dt="2024-11-06T05:57:38.481" v="9219" actId="114"/>
        <pc:sldMkLst>
          <pc:docMk/>
          <pc:sldMk cId="1358544059" sldId="2147376439"/>
        </pc:sldMkLst>
        <pc:spChg chg="mod">
          <ac:chgData name="Jason Wiese" userId="4bff8d5b-7de6-4655-b397-69b0afc81113" providerId="ADAL" clId="{0477D451-42BA-4662-9F99-6596A8040C9C}" dt="2024-11-06T05:57:38.481" v="9219" actId="114"/>
          <ac:spMkLst>
            <pc:docMk/>
            <pc:sldMk cId="1358544059" sldId="2147376439"/>
            <ac:spMk id="11" creationId="{01AFDB33-8293-792F-0448-74C3253F422C}"/>
          </ac:spMkLst>
        </pc:spChg>
        <pc:picChg chg="mod">
          <ac:chgData name="Jason Wiese" userId="4bff8d5b-7de6-4655-b397-69b0afc81113" providerId="ADAL" clId="{0477D451-42BA-4662-9F99-6596A8040C9C}" dt="2024-11-06T04:20:11.907" v="4550" actId="1076"/>
          <ac:picMkLst>
            <pc:docMk/>
            <pc:sldMk cId="1358544059" sldId="2147376439"/>
            <ac:picMk id="9" creationId="{7B77224D-F026-9D20-C25F-BBA2371302A6}"/>
          </ac:picMkLst>
        </pc:picChg>
      </pc:sldChg>
      <pc:sldChg chg="del">
        <pc:chgData name="Jason Wiese" userId="4bff8d5b-7de6-4655-b397-69b0afc81113" providerId="ADAL" clId="{0477D451-42BA-4662-9F99-6596A8040C9C}" dt="2024-11-06T02:14:09.578" v="172" actId="47"/>
        <pc:sldMkLst>
          <pc:docMk/>
          <pc:sldMk cId="3313383662" sldId="2147376439"/>
        </pc:sldMkLst>
      </pc:sldChg>
      <pc:sldChg chg="addSp delSp modSp mod">
        <pc:chgData name="Jason Wiese" userId="4bff8d5b-7de6-4655-b397-69b0afc81113" providerId="ADAL" clId="{0477D451-42BA-4662-9F99-6596A8040C9C}" dt="2024-11-06T04:23:21.803" v="4579" actId="6549"/>
        <pc:sldMkLst>
          <pc:docMk/>
          <pc:sldMk cId="323422691" sldId="2147376440"/>
        </pc:sldMkLst>
        <pc:spChg chg="del">
          <ac:chgData name="Jason Wiese" userId="4bff8d5b-7de6-4655-b397-69b0afc81113" providerId="ADAL" clId="{0477D451-42BA-4662-9F99-6596A8040C9C}" dt="2024-11-06T03:59:02.580" v="2867" actId="478"/>
          <ac:spMkLst>
            <pc:docMk/>
            <pc:sldMk cId="323422691" sldId="2147376440"/>
            <ac:spMk id="11" creationId="{9B48D88E-812D-67CC-E1CB-E9F357B27A15}"/>
          </ac:spMkLst>
        </pc:spChg>
        <pc:spChg chg="del">
          <ac:chgData name="Jason Wiese" userId="4bff8d5b-7de6-4655-b397-69b0afc81113" providerId="ADAL" clId="{0477D451-42BA-4662-9F99-6596A8040C9C}" dt="2024-11-06T03:59:02.580" v="2867" actId="478"/>
          <ac:spMkLst>
            <pc:docMk/>
            <pc:sldMk cId="323422691" sldId="2147376440"/>
            <ac:spMk id="12" creationId="{AD77A81D-92EF-021A-C69F-D51AF8802DA4}"/>
          </ac:spMkLst>
        </pc:spChg>
        <pc:spChg chg="mod">
          <ac:chgData name="Jason Wiese" userId="4bff8d5b-7de6-4655-b397-69b0afc81113" providerId="ADAL" clId="{0477D451-42BA-4662-9F99-6596A8040C9C}" dt="2024-11-06T04:23:21.803" v="4579" actId="6549"/>
          <ac:spMkLst>
            <pc:docMk/>
            <pc:sldMk cId="323422691" sldId="2147376440"/>
            <ac:spMk id="17" creationId="{379D7DC1-3242-35CA-B000-5524D8DE0249}"/>
          </ac:spMkLst>
        </pc:spChg>
        <pc:spChg chg="add mod">
          <ac:chgData name="Jason Wiese" userId="4bff8d5b-7de6-4655-b397-69b0afc81113" providerId="ADAL" clId="{0477D451-42BA-4662-9F99-6596A8040C9C}" dt="2024-11-06T03:59:10.955" v="2868"/>
          <ac:spMkLst>
            <pc:docMk/>
            <pc:sldMk cId="323422691" sldId="2147376440"/>
            <ac:spMk id="21" creationId="{294C86AE-3135-BDB1-610E-2FD9398E91B4}"/>
          </ac:spMkLst>
        </pc:spChg>
      </pc:sldChg>
      <pc:sldChg chg="new del">
        <pc:chgData name="Jason Wiese" userId="4bff8d5b-7de6-4655-b397-69b0afc81113" providerId="ADAL" clId="{0477D451-42BA-4662-9F99-6596A8040C9C}" dt="2024-11-06T02:22:50.873" v="219" actId="47"/>
        <pc:sldMkLst>
          <pc:docMk/>
          <pc:sldMk cId="2722966724" sldId="2147376440"/>
        </pc:sldMkLst>
      </pc:sldChg>
      <pc:sldChg chg="addSp delSp modSp mod">
        <pc:chgData name="Jason Wiese" userId="4bff8d5b-7de6-4655-b397-69b0afc81113" providerId="ADAL" clId="{0477D451-42BA-4662-9F99-6596A8040C9C}" dt="2024-11-06T04:23:32.330" v="4594" actId="6549"/>
        <pc:sldMkLst>
          <pc:docMk/>
          <pc:sldMk cId="3673920402" sldId="2147376441"/>
        </pc:sldMkLst>
        <pc:spChg chg="del">
          <ac:chgData name="Jason Wiese" userId="4bff8d5b-7de6-4655-b397-69b0afc81113" providerId="ADAL" clId="{0477D451-42BA-4662-9F99-6596A8040C9C}" dt="2024-11-06T04:02:27.135" v="2874" actId="478"/>
          <ac:spMkLst>
            <pc:docMk/>
            <pc:sldMk cId="3673920402" sldId="2147376441"/>
            <ac:spMk id="11" creationId="{48B3A12C-4850-7A5A-D8E6-32EE1E0DED46}"/>
          </ac:spMkLst>
        </pc:spChg>
        <pc:spChg chg="add del mod">
          <ac:chgData name="Jason Wiese" userId="4bff8d5b-7de6-4655-b397-69b0afc81113" providerId="ADAL" clId="{0477D451-42BA-4662-9F99-6596A8040C9C}" dt="2024-11-06T04:03:18.861" v="3002" actId="478"/>
          <ac:spMkLst>
            <pc:docMk/>
            <pc:sldMk cId="3673920402" sldId="2147376441"/>
            <ac:spMk id="12" creationId="{170B5E98-5145-762B-2907-B3500DCC0D9D}"/>
          </ac:spMkLst>
        </pc:spChg>
        <pc:spChg chg="mod">
          <ac:chgData name="Jason Wiese" userId="4bff8d5b-7de6-4655-b397-69b0afc81113" providerId="ADAL" clId="{0477D451-42BA-4662-9F99-6596A8040C9C}" dt="2024-11-06T04:23:32.330" v="4594" actId="6549"/>
          <ac:spMkLst>
            <pc:docMk/>
            <pc:sldMk cId="3673920402" sldId="2147376441"/>
            <ac:spMk id="17" creationId="{D7DB562E-51BA-8EBF-B902-5A65A84E8B65}"/>
          </ac:spMkLst>
        </pc:spChg>
        <pc:spChg chg="add mod">
          <ac:chgData name="Jason Wiese" userId="4bff8d5b-7de6-4655-b397-69b0afc81113" providerId="ADAL" clId="{0477D451-42BA-4662-9F99-6596A8040C9C}" dt="2024-11-06T04:03:15.304" v="3001" actId="20577"/>
          <ac:spMkLst>
            <pc:docMk/>
            <pc:sldMk cId="3673920402" sldId="2147376441"/>
            <ac:spMk id="21" creationId="{0CC56D04-CEEA-A1DF-63BA-634C8A9BBC2C}"/>
          </ac:spMkLst>
        </pc:spChg>
      </pc:sldChg>
      <pc:sldChg chg="addSp delSp modSp mod">
        <pc:chgData name="Jason Wiese" userId="4bff8d5b-7de6-4655-b397-69b0afc81113" providerId="ADAL" clId="{0477D451-42BA-4662-9F99-6596A8040C9C}" dt="2024-11-06T08:02:14.415" v="12172" actId="6549"/>
        <pc:sldMkLst>
          <pc:docMk/>
          <pc:sldMk cId="2454908296" sldId="2147376442"/>
        </pc:sldMkLst>
        <pc:spChg chg="add del mod">
          <ac:chgData name="Jason Wiese" userId="4bff8d5b-7de6-4655-b397-69b0afc81113" providerId="ADAL" clId="{0477D451-42BA-4662-9F99-6596A8040C9C}" dt="2024-11-06T06:15:56.575" v="10079" actId="478"/>
          <ac:spMkLst>
            <pc:docMk/>
            <pc:sldMk cId="2454908296" sldId="2147376442"/>
            <ac:spMk id="2" creationId="{686C4482-4CC3-D1A0-7D55-C5F22599E2E7}"/>
          </ac:spMkLst>
        </pc:spChg>
        <pc:spChg chg="mod">
          <ac:chgData name="Jason Wiese" userId="4bff8d5b-7de6-4655-b397-69b0afc81113" providerId="ADAL" clId="{0477D451-42BA-4662-9F99-6596A8040C9C}" dt="2024-11-06T06:15:52.554" v="10078" actId="1035"/>
          <ac:spMkLst>
            <pc:docMk/>
            <pc:sldMk cId="2454908296" sldId="2147376442"/>
            <ac:spMk id="3" creationId="{CA683CEE-4BBA-A67E-E8C6-F9E6323BF7C2}"/>
          </ac:spMkLst>
        </pc:spChg>
        <pc:spChg chg="add del mod">
          <ac:chgData name="Jason Wiese" userId="4bff8d5b-7de6-4655-b397-69b0afc81113" providerId="ADAL" clId="{0477D451-42BA-4662-9F99-6596A8040C9C}" dt="2024-11-06T07:00:48.377" v="11788" actId="478"/>
          <ac:spMkLst>
            <pc:docMk/>
            <pc:sldMk cId="2454908296" sldId="2147376442"/>
            <ac:spMk id="10" creationId="{A744C956-6108-13AD-999F-E21271296B88}"/>
          </ac:spMkLst>
        </pc:spChg>
        <pc:spChg chg="mod">
          <ac:chgData name="Jason Wiese" userId="4bff8d5b-7de6-4655-b397-69b0afc81113" providerId="ADAL" clId="{0477D451-42BA-4662-9F99-6596A8040C9C}" dt="2024-11-06T08:02:14.415" v="12172" actId="6549"/>
          <ac:spMkLst>
            <pc:docMk/>
            <pc:sldMk cId="2454908296" sldId="2147376442"/>
            <ac:spMk id="11" creationId="{A83F5156-BCD6-4154-08AC-4B5C7C25711D}"/>
          </ac:spMkLst>
        </pc:spChg>
      </pc:sldChg>
    </pc:docChg>
  </pc:docChgLst>
  <pc:docChgLst>
    <pc:chgData name="Kaileen Cain" userId="21167d2d-fdf2-4320-ae3a-272888c89590" providerId="ADAL" clId="{076F25EB-4DC2-4FB8-B2A5-6066D7EED37C}"/>
    <pc:docChg chg="undo redo custSel addSld delSld modSld sldOrd">
      <pc:chgData name="Kaileen Cain" userId="21167d2d-fdf2-4320-ae3a-272888c89590" providerId="ADAL" clId="{076F25EB-4DC2-4FB8-B2A5-6066D7EED37C}" dt="2023-10-13T21:12:59.920" v="5309" actId="2696"/>
      <pc:docMkLst>
        <pc:docMk/>
      </pc:docMkLst>
      <pc:sldChg chg="addSp delSp modSp mod">
        <pc:chgData name="Kaileen Cain" userId="21167d2d-fdf2-4320-ae3a-272888c89590" providerId="ADAL" clId="{076F25EB-4DC2-4FB8-B2A5-6066D7EED37C}" dt="2023-10-06T16:46:52.338" v="2400" actId="1076"/>
        <pc:sldMkLst>
          <pc:docMk/>
          <pc:sldMk cId="2392196696" sldId="2144328298"/>
        </pc:sldMkLst>
        <pc:spChg chg="add del">
          <ac:chgData name="Kaileen Cain" userId="21167d2d-fdf2-4320-ae3a-272888c89590" providerId="ADAL" clId="{076F25EB-4DC2-4FB8-B2A5-6066D7EED37C}" dt="2023-10-06T16:13:15.270" v="2150"/>
          <ac:spMkLst>
            <pc:docMk/>
            <pc:sldMk cId="2392196696" sldId="2144328298"/>
            <ac:spMk id="13" creationId="{9BAE4887-7D63-08DB-342E-CC143582BBE2}"/>
          </ac:spMkLst>
        </pc:spChg>
        <pc:spChg chg="add del">
          <ac:chgData name="Kaileen Cain" userId="21167d2d-fdf2-4320-ae3a-272888c89590" providerId="ADAL" clId="{076F25EB-4DC2-4FB8-B2A5-6066D7EED37C}" dt="2023-10-06T16:32:23.020" v="2259"/>
          <ac:spMkLst>
            <pc:docMk/>
            <pc:sldMk cId="2392196696" sldId="2144328298"/>
            <ac:spMk id="34" creationId="{B9AE9AFA-A3EB-8AE8-0328-A6B066B50764}"/>
          </ac:spMkLst>
        </pc:spChg>
        <pc:picChg chg="add mod">
          <ac:chgData name="Kaileen Cain" userId="21167d2d-fdf2-4320-ae3a-272888c89590" providerId="ADAL" clId="{076F25EB-4DC2-4FB8-B2A5-6066D7EED37C}" dt="2023-10-06T16:33:18.709" v="2270" actId="1076"/>
          <ac:picMkLst>
            <pc:docMk/>
            <pc:sldMk cId="2392196696" sldId="2144328298"/>
            <ac:picMk id="6" creationId="{623C7A21-84FA-7B42-98AA-EF577A339245}"/>
          </ac:picMkLst>
        </pc:picChg>
        <pc:picChg chg="add mod modCrop">
          <ac:chgData name="Kaileen Cain" userId="21167d2d-fdf2-4320-ae3a-272888c89590" providerId="ADAL" clId="{076F25EB-4DC2-4FB8-B2A5-6066D7EED37C}" dt="2023-10-06T16:41:17.790" v="2340" actId="1076"/>
          <ac:picMkLst>
            <pc:docMk/>
            <pc:sldMk cId="2392196696" sldId="2144328298"/>
            <ac:picMk id="8" creationId="{DCA56F0C-2901-A5F0-0E74-1781E38B1601}"/>
          </ac:picMkLst>
        </pc:picChg>
        <pc:picChg chg="add mod">
          <ac:chgData name="Kaileen Cain" userId="21167d2d-fdf2-4320-ae3a-272888c89590" providerId="ADAL" clId="{076F25EB-4DC2-4FB8-B2A5-6066D7EED37C}" dt="2023-10-06T16:41:24.246" v="2343" actId="1076"/>
          <ac:picMkLst>
            <pc:docMk/>
            <pc:sldMk cId="2392196696" sldId="2144328298"/>
            <ac:picMk id="9" creationId="{E7971C88-B9DA-DCD9-30DA-71EA86ADE949}"/>
          </ac:picMkLst>
        </pc:picChg>
        <pc:picChg chg="add mod">
          <ac:chgData name="Kaileen Cain" userId="21167d2d-fdf2-4320-ae3a-272888c89590" providerId="ADAL" clId="{076F25EB-4DC2-4FB8-B2A5-6066D7EED37C}" dt="2023-10-06T16:42:07.417" v="2357" actId="1076"/>
          <ac:picMkLst>
            <pc:docMk/>
            <pc:sldMk cId="2392196696" sldId="2144328298"/>
            <ac:picMk id="10" creationId="{10F018F5-93EC-60FE-E795-053324DB4F91}"/>
          </ac:picMkLst>
        </pc:picChg>
        <pc:picChg chg="add mod">
          <ac:chgData name="Kaileen Cain" userId="21167d2d-fdf2-4320-ae3a-272888c89590" providerId="ADAL" clId="{076F25EB-4DC2-4FB8-B2A5-6066D7EED37C}" dt="2023-10-06T16:42:16.656" v="2360" actId="1076"/>
          <ac:picMkLst>
            <pc:docMk/>
            <pc:sldMk cId="2392196696" sldId="2144328298"/>
            <ac:picMk id="11" creationId="{17D4965F-D760-1EAE-4D82-EE11AD11315E}"/>
          </ac:picMkLst>
        </pc:picChg>
        <pc:picChg chg="add mod modCrop">
          <ac:chgData name="Kaileen Cain" userId="21167d2d-fdf2-4320-ae3a-272888c89590" providerId="ADAL" clId="{076F25EB-4DC2-4FB8-B2A5-6066D7EED37C}" dt="2023-10-06T16:42:26.833" v="2362" actId="1076"/>
          <ac:picMkLst>
            <pc:docMk/>
            <pc:sldMk cId="2392196696" sldId="2144328298"/>
            <ac:picMk id="12" creationId="{B7970C25-A5FC-E004-19EA-EADA00F09B6E}"/>
          </ac:picMkLst>
        </pc:picChg>
        <pc:picChg chg="add mod">
          <ac:chgData name="Kaileen Cain" userId="21167d2d-fdf2-4320-ae3a-272888c89590" providerId="ADAL" clId="{076F25EB-4DC2-4FB8-B2A5-6066D7EED37C}" dt="2023-10-06T16:45:42.961" v="2394" actId="1076"/>
          <ac:picMkLst>
            <pc:docMk/>
            <pc:sldMk cId="2392196696" sldId="2144328298"/>
            <ac:picMk id="14" creationId="{E58457F9-CEC0-D0AE-614F-45B31D1E4C17}"/>
          </ac:picMkLst>
        </pc:picChg>
        <pc:picChg chg="add mod modCrop">
          <ac:chgData name="Kaileen Cain" userId="21167d2d-fdf2-4320-ae3a-272888c89590" providerId="ADAL" clId="{076F25EB-4DC2-4FB8-B2A5-6066D7EED37C}" dt="2023-10-06T16:44:47.634" v="2388" actId="1076"/>
          <ac:picMkLst>
            <pc:docMk/>
            <pc:sldMk cId="2392196696" sldId="2144328298"/>
            <ac:picMk id="15" creationId="{253998CF-5BE5-9FB4-BDBD-DDC8B30B781A}"/>
          </ac:picMkLst>
        </pc:picChg>
        <pc:picChg chg="add mod">
          <ac:chgData name="Kaileen Cain" userId="21167d2d-fdf2-4320-ae3a-272888c89590" providerId="ADAL" clId="{076F25EB-4DC2-4FB8-B2A5-6066D7EED37C}" dt="2023-10-06T16:46:48.358" v="2399" actId="1076"/>
          <ac:picMkLst>
            <pc:docMk/>
            <pc:sldMk cId="2392196696" sldId="2144328298"/>
            <ac:picMk id="16" creationId="{24C3FA1F-3A28-E8BB-84C3-30CA921BDE89}"/>
          </ac:picMkLst>
        </pc:picChg>
        <pc:picChg chg="add del">
          <ac:chgData name="Kaileen Cain" userId="21167d2d-fdf2-4320-ae3a-272888c89590" providerId="ADAL" clId="{076F25EB-4DC2-4FB8-B2A5-6066D7EED37C}" dt="2023-10-06T16:16:25.327" v="2177" actId="478"/>
          <ac:picMkLst>
            <pc:docMk/>
            <pc:sldMk cId="2392196696" sldId="2144328298"/>
            <ac:picMk id="17" creationId="{821640CF-D487-EBC9-388C-F576B5723762}"/>
          </ac:picMkLst>
        </pc:picChg>
        <pc:picChg chg="add mod modCrop">
          <ac:chgData name="Kaileen Cain" userId="21167d2d-fdf2-4320-ae3a-272888c89590" providerId="ADAL" clId="{076F25EB-4DC2-4FB8-B2A5-6066D7EED37C}" dt="2023-10-06T16:45:46.436" v="2395" actId="1076"/>
          <ac:picMkLst>
            <pc:docMk/>
            <pc:sldMk cId="2392196696" sldId="2144328298"/>
            <ac:picMk id="21" creationId="{EFD290B0-7B1C-A7E0-5750-6930140C7CEA}"/>
          </ac:picMkLst>
        </pc:picChg>
        <pc:picChg chg="add mod">
          <ac:chgData name="Kaileen Cain" userId="21167d2d-fdf2-4320-ae3a-272888c89590" providerId="ADAL" clId="{076F25EB-4DC2-4FB8-B2A5-6066D7EED37C}" dt="2023-10-06T16:46:52.338" v="2400" actId="1076"/>
          <ac:picMkLst>
            <pc:docMk/>
            <pc:sldMk cId="2392196696" sldId="2144328298"/>
            <ac:picMk id="22" creationId="{3C0CD523-BEE8-302A-2AA4-C3E50AEE6EBF}"/>
          </ac:picMkLst>
        </pc:picChg>
        <pc:picChg chg="add mod">
          <ac:chgData name="Kaileen Cain" userId="21167d2d-fdf2-4320-ae3a-272888c89590" providerId="ADAL" clId="{076F25EB-4DC2-4FB8-B2A5-6066D7EED37C}" dt="2023-10-06T16:43:21.035" v="2375" actId="1076"/>
          <ac:picMkLst>
            <pc:docMk/>
            <pc:sldMk cId="2392196696" sldId="2144328298"/>
            <ac:picMk id="23" creationId="{D92EA5D5-168D-B45E-58B0-03FA0D99F087}"/>
          </ac:picMkLst>
        </pc:picChg>
        <pc:picChg chg="add mod">
          <ac:chgData name="Kaileen Cain" userId="21167d2d-fdf2-4320-ae3a-272888c89590" providerId="ADAL" clId="{076F25EB-4DC2-4FB8-B2A5-6066D7EED37C}" dt="2023-10-06T16:46:40.707" v="2397" actId="1076"/>
          <ac:picMkLst>
            <pc:docMk/>
            <pc:sldMk cId="2392196696" sldId="2144328298"/>
            <ac:picMk id="24" creationId="{5C180B95-C252-80A7-06BB-B9B5BA8B8279}"/>
          </ac:picMkLst>
        </pc:picChg>
        <pc:picChg chg="add mod">
          <ac:chgData name="Kaileen Cain" userId="21167d2d-fdf2-4320-ae3a-272888c89590" providerId="ADAL" clId="{076F25EB-4DC2-4FB8-B2A5-6066D7EED37C}" dt="2023-10-06T16:38:28.531" v="2330" actId="1076"/>
          <ac:picMkLst>
            <pc:docMk/>
            <pc:sldMk cId="2392196696" sldId="2144328298"/>
            <ac:picMk id="25" creationId="{BE948C95-E60C-99F6-191F-9DB136A74BD8}"/>
          </ac:picMkLst>
        </pc:picChg>
        <pc:picChg chg="add mod modCrop">
          <ac:chgData name="Kaileen Cain" userId="21167d2d-fdf2-4320-ae3a-272888c89590" providerId="ADAL" clId="{076F25EB-4DC2-4FB8-B2A5-6066D7EED37C}" dt="2023-10-06T16:45:39.083" v="2393" actId="1076"/>
          <ac:picMkLst>
            <pc:docMk/>
            <pc:sldMk cId="2392196696" sldId="2144328298"/>
            <ac:picMk id="28" creationId="{FF94AAA2-07EA-DB3E-FC8C-199536AF3A90}"/>
          </ac:picMkLst>
        </pc:picChg>
        <pc:picChg chg="add mod">
          <ac:chgData name="Kaileen Cain" userId="21167d2d-fdf2-4320-ae3a-272888c89590" providerId="ADAL" clId="{076F25EB-4DC2-4FB8-B2A5-6066D7EED37C}" dt="2023-10-06T16:38:33.601" v="2331" actId="1076"/>
          <ac:picMkLst>
            <pc:docMk/>
            <pc:sldMk cId="2392196696" sldId="2144328298"/>
            <ac:picMk id="32" creationId="{1ACE66D1-0DAD-10E9-C32E-C890333BF2A2}"/>
          </ac:picMkLst>
        </pc:picChg>
        <pc:picChg chg="add del">
          <ac:chgData name="Kaileen Cain" userId="21167d2d-fdf2-4320-ae3a-272888c89590" providerId="ADAL" clId="{076F25EB-4DC2-4FB8-B2A5-6066D7EED37C}" dt="2023-10-06T16:30:55.204" v="2249" actId="478"/>
          <ac:picMkLst>
            <pc:docMk/>
            <pc:sldMk cId="2392196696" sldId="2144328298"/>
            <ac:picMk id="33" creationId="{2459FE58-9B29-B9F5-49C2-03D7CEC1CCE7}"/>
          </ac:picMkLst>
        </pc:picChg>
        <pc:picChg chg="add mod">
          <ac:chgData name="Kaileen Cain" userId="21167d2d-fdf2-4320-ae3a-272888c89590" providerId="ADAL" clId="{076F25EB-4DC2-4FB8-B2A5-6066D7EED37C}" dt="2023-10-06T16:45:29.269" v="2390" actId="1076"/>
          <ac:picMkLst>
            <pc:docMk/>
            <pc:sldMk cId="2392196696" sldId="2144328298"/>
            <ac:picMk id="35" creationId="{8451EEE2-689E-07D7-EA82-2D42F6568E52}"/>
          </ac:picMkLst>
        </pc:picChg>
        <pc:picChg chg="add mod">
          <ac:chgData name="Kaileen Cain" userId="21167d2d-fdf2-4320-ae3a-272888c89590" providerId="ADAL" clId="{076F25EB-4DC2-4FB8-B2A5-6066D7EED37C}" dt="2023-10-06T16:46:41.803" v="2398" actId="1076"/>
          <ac:picMkLst>
            <pc:docMk/>
            <pc:sldMk cId="2392196696" sldId="2144328298"/>
            <ac:picMk id="36" creationId="{B41963FB-9CDF-2CE6-7D07-66BE59351E42}"/>
          </ac:picMkLst>
        </pc:picChg>
        <pc:picChg chg="add mod">
          <ac:chgData name="Kaileen Cain" userId="21167d2d-fdf2-4320-ae3a-272888c89590" providerId="ADAL" clId="{076F25EB-4DC2-4FB8-B2A5-6066D7EED37C}" dt="2023-10-06T16:43:23.226" v="2376" actId="1076"/>
          <ac:picMkLst>
            <pc:docMk/>
            <pc:sldMk cId="2392196696" sldId="2144328298"/>
            <ac:picMk id="37" creationId="{5081EC5E-AE12-DF35-C471-AFBDDE9E1AC9}"/>
          </ac:picMkLst>
        </pc:picChg>
        <pc:picChg chg="add mod">
          <ac:chgData name="Kaileen Cain" userId="21167d2d-fdf2-4320-ae3a-272888c89590" providerId="ADAL" clId="{076F25EB-4DC2-4FB8-B2A5-6066D7EED37C}" dt="2023-10-06T16:44:22.221" v="2384" actId="1076"/>
          <ac:picMkLst>
            <pc:docMk/>
            <pc:sldMk cId="2392196696" sldId="2144328298"/>
            <ac:picMk id="38" creationId="{217CB2E7-65A9-D760-2B89-41D4F87E0602}"/>
          </ac:picMkLst>
        </pc:picChg>
        <pc:picChg chg="add mod modCrop">
          <ac:chgData name="Kaileen Cain" userId="21167d2d-fdf2-4320-ae3a-272888c89590" providerId="ADAL" clId="{076F25EB-4DC2-4FB8-B2A5-6066D7EED37C}" dt="2023-10-06T16:44:25.404" v="2385" actId="1076"/>
          <ac:picMkLst>
            <pc:docMk/>
            <pc:sldMk cId="2392196696" sldId="2144328298"/>
            <ac:picMk id="39" creationId="{28492714-8C41-CBD9-163D-CF21D2351C19}"/>
          </ac:picMkLst>
        </pc:picChg>
        <pc:picChg chg="add mod">
          <ac:chgData name="Kaileen Cain" userId="21167d2d-fdf2-4320-ae3a-272888c89590" providerId="ADAL" clId="{076F25EB-4DC2-4FB8-B2A5-6066D7EED37C}" dt="2023-10-06T16:42:12.756" v="2359" actId="1076"/>
          <ac:picMkLst>
            <pc:docMk/>
            <pc:sldMk cId="2392196696" sldId="2144328298"/>
            <ac:picMk id="2050" creationId="{B91B3C2E-9A6F-EE3D-C7D5-B5425D8391B2}"/>
          </ac:picMkLst>
        </pc:picChg>
        <pc:picChg chg="add mod">
          <ac:chgData name="Kaileen Cain" userId="21167d2d-fdf2-4320-ae3a-272888c89590" providerId="ADAL" clId="{076F25EB-4DC2-4FB8-B2A5-6066D7EED37C}" dt="2023-10-06T16:42:24.742" v="2361" actId="1076"/>
          <ac:picMkLst>
            <pc:docMk/>
            <pc:sldMk cId="2392196696" sldId="2144328298"/>
            <ac:picMk id="2054" creationId="{D6D1A6AE-BAA5-169A-E2FF-5513B34CAD11}"/>
          </ac:picMkLst>
        </pc:picChg>
        <pc:picChg chg="add mod">
          <ac:chgData name="Kaileen Cain" userId="21167d2d-fdf2-4320-ae3a-272888c89590" providerId="ADAL" clId="{076F25EB-4DC2-4FB8-B2A5-6066D7EED37C}" dt="2023-10-06T16:42:41.549" v="2365" actId="1076"/>
          <ac:picMkLst>
            <pc:docMk/>
            <pc:sldMk cId="2392196696" sldId="2144328298"/>
            <ac:picMk id="2056" creationId="{E3714B52-CD72-913F-F103-E5A1E1B0CE65}"/>
          </ac:picMkLst>
        </pc:picChg>
      </pc:sldChg>
      <pc:sldChg chg="addSp delSp modSp mod">
        <pc:chgData name="Kaileen Cain" userId="21167d2d-fdf2-4320-ae3a-272888c89590" providerId="ADAL" clId="{076F25EB-4DC2-4FB8-B2A5-6066D7EED37C}" dt="2023-10-06T18:27:06.658" v="3276" actId="1076"/>
        <pc:sldMkLst>
          <pc:docMk/>
          <pc:sldMk cId="1334572820" sldId="2146846014"/>
        </pc:sldMkLst>
        <pc:spChg chg="mod">
          <ac:chgData name="Kaileen Cain" userId="21167d2d-fdf2-4320-ae3a-272888c89590" providerId="ADAL" clId="{076F25EB-4DC2-4FB8-B2A5-6066D7EED37C}" dt="2023-10-06T18:25:25.315" v="3260" actId="1076"/>
          <ac:spMkLst>
            <pc:docMk/>
            <pc:sldMk cId="1334572820" sldId="2146846014"/>
            <ac:spMk id="8" creationId="{40D86B27-498A-E77B-ADA4-683684D24475}"/>
          </ac:spMkLst>
        </pc:spChg>
        <pc:spChg chg="mod">
          <ac:chgData name="Kaileen Cain" userId="21167d2d-fdf2-4320-ae3a-272888c89590" providerId="ADAL" clId="{076F25EB-4DC2-4FB8-B2A5-6066D7EED37C}" dt="2023-10-06T18:21:59.258" v="3243"/>
          <ac:spMkLst>
            <pc:docMk/>
            <pc:sldMk cId="1334572820" sldId="2146846014"/>
            <ac:spMk id="11" creationId="{E0A57AF5-9C38-F8C0-1285-C001EF566AAB}"/>
          </ac:spMkLst>
        </pc:spChg>
        <pc:spChg chg="mod">
          <ac:chgData name="Kaileen Cain" userId="21167d2d-fdf2-4320-ae3a-272888c89590" providerId="ADAL" clId="{076F25EB-4DC2-4FB8-B2A5-6066D7EED37C}" dt="2023-10-06T18:27:06.658" v="3276" actId="1076"/>
          <ac:spMkLst>
            <pc:docMk/>
            <pc:sldMk cId="1334572820" sldId="2146846014"/>
            <ac:spMk id="14" creationId="{2D91F737-B7EE-3561-F122-303B19EBBC38}"/>
          </ac:spMkLst>
        </pc:spChg>
        <pc:spChg chg="mod">
          <ac:chgData name="Kaileen Cain" userId="21167d2d-fdf2-4320-ae3a-272888c89590" providerId="ADAL" clId="{076F25EB-4DC2-4FB8-B2A5-6066D7EED37C}" dt="2023-10-06T18:21:48.014" v="3242"/>
          <ac:spMkLst>
            <pc:docMk/>
            <pc:sldMk cId="1334572820" sldId="2146846014"/>
            <ac:spMk id="16" creationId="{FDFF2111-A0E1-B2F5-53BA-0B9A5BF7E518}"/>
          </ac:spMkLst>
        </pc:spChg>
        <pc:spChg chg="mod">
          <ac:chgData name="Kaileen Cain" userId="21167d2d-fdf2-4320-ae3a-272888c89590" providerId="ADAL" clId="{076F25EB-4DC2-4FB8-B2A5-6066D7EED37C}" dt="2023-10-06T18:01:09.200" v="2697" actId="1076"/>
          <ac:spMkLst>
            <pc:docMk/>
            <pc:sldMk cId="1334572820" sldId="2146846014"/>
            <ac:spMk id="19" creationId="{D6E4C9F5-4208-2406-498E-AF4517BC16B1}"/>
          </ac:spMkLst>
        </pc:spChg>
        <pc:spChg chg="mod">
          <ac:chgData name="Kaileen Cain" userId="21167d2d-fdf2-4320-ae3a-272888c89590" providerId="ADAL" clId="{076F25EB-4DC2-4FB8-B2A5-6066D7EED37C}" dt="2023-10-06T18:24:38.400" v="3257"/>
          <ac:spMkLst>
            <pc:docMk/>
            <pc:sldMk cId="1334572820" sldId="2146846014"/>
            <ac:spMk id="20" creationId="{D27548DD-F685-A0A0-23E7-7947CDF1259A}"/>
          </ac:spMkLst>
        </pc:spChg>
        <pc:picChg chg="add del mod">
          <ac:chgData name="Kaileen Cain" userId="21167d2d-fdf2-4320-ae3a-272888c89590" providerId="ADAL" clId="{076F25EB-4DC2-4FB8-B2A5-6066D7EED37C}" dt="2023-10-06T18:19:59.080" v="3208" actId="478"/>
          <ac:picMkLst>
            <pc:docMk/>
            <pc:sldMk cId="1334572820" sldId="2146846014"/>
            <ac:picMk id="15" creationId="{402755A5-86D1-CC0F-FB6A-B1202CA62DBD}"/>
          </ac:picMkLst>
        </pc:picChg>
        <pc:picChg chg="mod">
          <ac:chgData name="Kaileen Cain" userId="21167d2d-fdf2-4320-ae3a-272888c89590" providerId="ADAL" clId="{076F25EB-4DC2-4FB8-B2A5-6066D7EED37C}" dt="2023-10-06T18:22:26.068" v="3247" actId="14826"/>
          <ac:picMkLst>
            <pc:docMk/>
            <pc:sldMk cId="1334572820" sldId="2146846014"/>
            <ac:picMk id="18" creationId="{5B5C81A5-6B6A-A9DB-6C71-3047974BE4CA}"/>
          </ac:picMkLst>
        </pc:picChg>
        <pc:picChg chg="add del mod">
          <ac:chgData name="Kaileen Cain" userId="21167d2d-fdf2-4320-ae3a-272888c89590" providerId="ADAL" clId="{076F25EB-4DC2-4FB8-B2A5-6066D7EED37C}" dt="2023-10-06T18:07:43.387" v="2760"/>
          <ac:picMkLst>
            <pc:docMk/>
            <pc:sldMk cId="1334572820" sldId="2146846014"/>
            <ac:picMk id="22" creationId="{1C025718-9556-F604-68D2-7E3ECDE204DE}"/>
          </ac:picMkLst>
        </pc:picChg>
        <pc:picChg chg="add del mod">
          <ac:chgData name="Kaileen Cain" userId="21167d2d-fdf2-4320-ae3a-272888c89590" providerId="ADAL" clId="{076F25EB-4DC2-4FB8-B2A5-6066D7EED37C}" dt="2023-10-06T18:10:55.517" v="2785"/>
          <ac:picMkLst>
            <pc:docMk/>
            <pc:sldMk cId="1334572820" sldId="2146846014"/>
            <ac:picMk id="23" creationId="{273B9AD2-4760-7760-C359-CE17E43313C4}"/>
          </ac:picMkLst>
        </pc:picChg>
        <pc:picChg chg="mod">
          <ac:chgData name="Kaileen Cain" userId="21167d2d-fdf2-4320-ae3a-272888c89590" providerId="ADAL" clId="{076F25EB-4DC2-4FB8-B2A5-6066D7EED37C}" dt="2023-10-06T18:11:25.885" v="2841" actId="1076"/>
          <ac:picMkLst>
            <pc:docMk/>
            <pc:sldMk cId="1334572820" sldId="2146846014"/>
            <ac:picMk id="24" creationId="{5BA6BB10-2C85-01A4-0205-C5B1AC21C2D0}"/>
          </ac:picMkLst>
        </pc:picChg>
        <pc:picChg chg="mod">
          <ac:chgData name="Kaileen Cain" userId="21167d2d-fdf2-4320-ae3a-272888c89590" providerId="ADAL" clId="{076F25EB-4DC2-4FB8-B2A5-6066D7EED37C}" dt="2023-10-06T18:24:31.534" v="3256"/>
          <ac:picMkLst>
            <pc:docMk/>
            <pc:sldMk cId="1334572820" sldId="2146846014"/>
            <ac:picMk id="25" creationId="{57560B80-7B94-C755-86EE-68E416737A4D}"/>
          </ac:picMkLst>
        </pc:picChg>
        <pc:picChg chg="add del mod">
          <ac:chgData name="Kaileen Cain" userId="21167d2d-fdf2-4320-ae3a-272888c89590" providerId="ADAL" clId="{076F25EB-4DC2-4FB8-B2A5-6066D7EED37C}" dt="2023-10-06T18:22:22.384" v="3246" actId="478"/>
          <ac:picMkLst>
            <pc:docMk/>
            <pc:sldMk cId="1334572820" sldId="2146846014"/>
            <ac:picMk id="26" creationId="{16D29700-364B-41F4-E27D-3A5D963ED347}"/>
          </ac:picMkLst>
        </pc:picChg>
        <pc:picChg chg="mod">
          <ac:chgData name="Kaileen Cain" userId="21167d2d-fdf2-4320-ae3a-272888c89590" providerId="ADAL" clId="{076F25EB-4DC2-4FB8-B2A5-6066D7EED37C}" dt="2023-10-06T18:09:33.003" v="2767"/>
          <ac:picMkLst>
            <pc:docMk/>
            <pc:sldMk cId="1334572820" sldId="2146846014"/>
            <ac:picMk id="27" creationId="{2174A884-9B9A-C216-CEA3-3C8E51F509CA}"/>
          </ac:picMkLst>
        </pc:picChg>
        <pc:picChg chg="add mod">
          <ac:chgData name="Kaileen Cain" userId="21167d2d-fdf2-4320-ae3a-272888c89590" providerId="ADAL" clId="{076F25EB-4DC2-4FB8-B2A5-6066D7EED37C}" dt="2023-10-06T18:20:18.334" v="3211"/>
          <ac:picMkLst>
            <pc:docMk/>
            <pc:sldMk cId="1334572820" sldId="2146846014"/>
            <ac:picMk id="1026" creationId="{C9BC7CA4-0D7D-3F58-F8CE-85305D6A8FDF}"/>
          </ac:picMkLst>
        </pc:picChg>
      </pc:sldChg>
      <pc:sldChg chg="delSp modSp mod addCm modCm">
        <pc:chgData name="Kaileen Cain" userId="21167d2d-fdf2-4320-ae3a-272888c89590" providerId="ADAL" clId="{076F25EB-4DC2-4FB8-B2A5-6066D7EED37C}" dt="2023-10-13T14:16:15.906" v="4134" actId="20577"/>
        <pc:sldMkLst>
          <pc:docMk/>
          <pc:sldMk cId="696478062" sldId="2146846024"/>
        </pc:sldMkLst>
        <pc:spChg chg="del">
          <ac:chgData name="Kaileen Cain" userId="21167d2d-fdf2-4320-ae3a-272888c89590" providerId="ADAL" clId="{076F25EB-4DC2-4FB8-B2A5-6066D7EED37C}" dt="2023-09-28T16:26:54.347" v="42" actId="478"/>
          <ac:spMkLst>
            <pc:docMk/>
            <pc:sldMk cId="696478062" sldId="2146846024"/>
            <ac:spMk id="8" creationId="{FCFEA3FA-58D9-D4E4-16CF-070A4F99C15F}"/>
          </ac:spMkLst>
        </pc:spChg>
        <pc:spChg chg="mod">
          <ac:chgData name="Kaileen Cain" userId="21167d2d-fdf2-4320-ae3a-272888c89590" providerId="ADAL" clId="{076F25EB-4DC2-4FB8-B2A5-6066D7EED37C}" dt="2023-09-28T16:27:05.557" v="45" actId="14100"/>
          <ac:spMkLst>
            <pc:docMk/>
            <pc:sldMk cId="696478062" sldId="2146846024"/>
            <ac:spMk id="10" creationId="{FF2F8E5A-2903-36B3-803D-9E3E3CE88C6A}"/>
          </ac:spMkLst>
        </pc:spChg>
        <pc:spChg chg="mod">
          <ac:chgData name="Kaileen Cain" userId="21167d2d-fdf2-4320-ae3a-272888c89590" providerId="ADAL" clId="{076F25EB-4DC2-4FB8-B2A5-6066D7EED37C}" dt="2023-10-13T14:16:15.906" v="4134" actId="20577"/>
          <ac:spMkLst>
            <pc:docMk/>
            <pc:sldMk cId="696478062" sldId="2146846024"/>
            <ac:spMk id="34" creationId="{397F8115-3C43-5A2B-C88E-1953D955DE71}"/>
          </ac:spMkLst>
        </pc:spChg>
        <pc:graphicFrameChg chg="mod">
          <ac:chgData name="Kaileen Cain" userId="21167d2d-fdf2-4320-ae3a-272888c89590" providerId="ADAL" clId="{076F25EB-4DC2-4FB8-B2A5-6066D7EED37C}" dt="2023-09-28T16:27:24.652" v="48" actId="12788"/>
          <ac:graphicFrameMkLst>
            <pc:docMk/>
            <pc:sldMk cId="696478062" sldId="2146846024"/>
            <ac:graphicFrameMk id="3" creationId="{01630254-4821-4042-171F-5AE36D59AE2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ileen Cain" userId="21167d2d-fdf2-4320-ae3a-272888c89590" providerId="ADAL" clId="{076F25EB-4DC2-4FB8-B2A5-6066D7EED37C}" dt="2023-09-28T19:40:47.959" v="49" actId="2056"/>
              <pc2:cmMkLst xmlns:pc2="http://schemas.microsoft.com/office/powerpoint/2019/9/main/command">
                <pc:docMk/>
                <pc:sldMk cId="696478062" sldId="2146846024"/>
                <pc2:cmMk id="{322065E4-E6E7-4D2D-88C8-41727631545D}"/>
              </pc2:cmMkLst>
            </pc226:cmChg>
          </p:ext>
        </pc:extLst>
      </pc:sldChg>
      <pc:sldChg chg="addSp delSp modSp mod">
        <pc:chgData name="Kaileen Cain" userId="21167d2d-fdf2-4320-ae3a-272888c89590" providerId="ADAL" clId="{076F25EB-4DC2-4FB8-B2A5-6066D7EED37C}" dt="2023-10-06T16:03:42.215" v="2104"/>
        <pc:sldMkLst>
          <pc:docMk/>
          <pc:sldMk cId="4062622124" sldId="2146846025"/>
        </pc:sldMkLst>
        <pc:spChg chg="add">
          <ac:chgData name="Kaileen Cain" userId="21167d2d-fdf2-4320-ae3a-272888c89590" providerId="ADAL" clId="{076F25EB-4DC2-4FB8-B2A5-6066D7EED37C}" dt="2023-10-06T15:04:37.864" v="1946"/>
          <ac:spMkLst>
            <pc:docMk/>
            <pc:sldMk cId="4062622124" sldId="2146846025"/>
            <ac:spMk id="21" creationId="{66ADFE12-BCFE-9D20-8006-6B259E9639CA}"/>
          </ac:spMkLst>
        </pc:spChg>
        <pc:spChg chg="add del mod">
          <ac:chgData name="Kaileen Cain" userId="21167d2d-fdf2-4320-ae3a-272888c89590" providerId="ADAL" clId="{076F25EB-4DC2-4FB8-B2A5-6066D7EED37C}" dt="2023-10-06T15:04:43.428" v="1948"/>
          <ac:spMkLst>
            <pc:docMk/>
            <pc:sldMk cId="4062622124" sldId="2146846025"/>
            <ac:spMk id="25" creationId="{F2FADD96-5DA8-25ED-351B-527754AED2AC}"/>
          </ac:spMkLst>
        </pc:spChg>
        <pc:spChg chg="add del mod">
          <ac:chgData name="Kaileen Cain" userId="21167d2d-fdf2-4320-ae3a-272888c89590" providerId="ADAL" clId="{076F25EB-4DC2-4FB8-B2A5-6066D7EED37C}" dt="2023-10-06T15:07:43.676" v="1968"/>
          <ac:spMkLst>
            <pc:docMk/>
            <pc:sldMk cId="4062622124" sldId="2146846025"/>
            <ac:spMk id="27" creationId="{B6A556A6-E46D-8C23-B2BC-C1E028BBBDFD}"/>
          </ac:spMkLst>
        </pc:spChg>
        <pc:spChg chg="mod">
          <ac:chgData name="Kaileen Cain" userId="21167d2d-fdf2-4320-ae3a-272888c89590" providerId="ADAL" clId="{076F25EB-4DC2-4FB8-B2A5-6066D7EED37C}" dt="2023-10-06T15:06:21.274" v="1959" actId="1076"/>
          <ac:spMkLst>
            <pc:docMk/>
            <pc:sldMk cId="4062622124" sldId="2146846025"/>
            <ac:spMk id="31" creationId="{784A6E7F-B47E-7B3F-3660-665C8D3C88A7}"/>
          </ac:spMkLst>
        </pc:spChg>
        <pc:picChg chg="add del mod">
          <ac:chgData name="Kaileen Cain" userId="21167d2d-fdf2-4320-ae3a-272888c89590" providerId="ADAL" clId="{076F25EB-4DC2-4FB8-B2A5-6066D7EED37C}" dt="2023-10-06T15:00:44.987" v="1915" actId="478"/>
          <ac:picMkLst>
            <pc:docMk/>
            <pc:sldMk cId="4062622124" sldId="2146846025"/>
            <ac:picMk id="8" creationId="{9A0EC8BC-D675-A25C-0740-C971690414CC}"/>
          </ac:picMkLst>
        </pc:picChg>
        <pc:picChg chg="add mod">
          <ac:chgData name="Kaileen Cain" userId="21167d2d-fdf2-4320-ae3a-272888c89590" providerId="ADAL" clId="{076F25EB-4DC2-4FB8-B2A5-6066D7EED37C}" dt="2023-10-06T15:08:38.880" v="1982" actId="1076"/>
          <ac:picMkLst>
            <pc:docMk/>
            <pc:sldMk cId="4062622124" sldId="2146846025"/>
            <ac:picMk id="10" creationId="{9DB47138-C1BF-C488-C451-716E0DBA6F28}"/>
          </ac:picMkLst>
        </pc:picChg>
        <pc:picChg chg="add mod">
          <ac:chgData name="Kaileen Cain" userId="21167d2d-fdf2-4320-ae3a-272888c89590" providerId="ADAL" clId="{076F25EB-4DC2-4FB8-B2A5-6066D7EED37C}" dt="2023-10-06T15:08:21.550" v="1978" actId="1038"/>
          <ac:picMkLst>
            <pc:docMk/>
            <pc:sldMk cId="4062622124" sldId="2146846025"/>
            <ac:picMk id="13" creationId="{C99FE88E-2C35-70E2-57AC-56B41F27B272}"/>
          </ac:picMkLst>
        </pc:picChg>
        <pc:picChg chg="add mod">
          <ac:chgData name="Kaileen Cain" userId="21167d2d-fdf2-4320-ae3a-272888c89590" providerId="ADAL" clId="{076F25EB-4DC2-4FB8-B2A5-6066D7EED37C}" dt="2023-10-06T15:08:21.550" v="1978" actId="1038"/>
          <ac:picMkLst>
            <pc:docMk/>
            <pc:sldMk cId="4062622124" sldId="2146846025"/>
            <ac:picMk id="15" creationId="{65C9843D-64FB-3BDA-65FD-7C64CB345105}"/>
          </ac:picMkLst>
        </pc:picChg>
        <pc:picChg chg="add mod">
          <ac:chgData name="Kaileen Cain" userId="21167d2d-fdf2-4320-ae3a-272888c89590" providerId="ADAL" clId="{076F25EB-4DC2-4FB8-B2A5-6066D7EED37C}" dt="2023-10-06T15:08:21.550" v="1978" actId="1038"/>
          <ac:picMkLst>
            <pc:docMk/>
            <pc:sldMk cId="4062622124" sldId="2146846025"/>
            <ac:picMk id="19" creationId="{06656D5D-C49F-0E94-8D61-0661464E9344}"/>
          </ac:picMkLst>
        </pc:picChg>
        <pc:picChg chg="add mod">
          <ac:chgData name="Kaileen Cain" userId="21167d2d-fdf2-4320-ae3a-272888c89590" providerId="ADAL" clId="{076F25EB-4DC2-4FB8-B2A5-6066D7EED37C}" dt="2023-10-06T15:08:36.503" v="1981" actId="1076"/>
          <ac:picMkLst>
            <pc:docMk/>
            <pc:sldMk cId="4062622124" sldId="2146846025"/>
            <ac:picMk id="26" creationId="{CD10C49D-CB33-0901-0A59-C3F6B9B43D04}"/>
          </ac:picMkLst>
        </pc:picChg>
        <pc:picChg chg="add mod">
          <ac:chgData name="Kaileen Cain" userId="21167d2d-fdf2-4320-ae3a-272888c89590" providerId="ADAL" clId="{076F25EB-4DC2-4FB8-B2A5-6066D7EED37C}" dt="2023-10-06T15:08:21.550" v="1978" actId="1038"/>
          <ac:picMkLst>
            <pc:docMk/>
            <pc:sldMk cId="4062622124" sldId="2146846025"/>
            <ac:picMk id="28" creationId="{726FA270-D60B-3793-3E82-81943924C704}"/>
          </ac:picMkLst>
        </pc:picChg>
        <pc:picChg chg="add mod">
          <ac:chgData name="Kaileen Cain" userId="21167d2d-fdf2-4320-ae3a-272888c89590" providerId="ADAL" clId="{076F25EB-4DC2-4FB8-B2A5-6066D7EED37C}" dt="2023-10-06T15:36:06.839" v="2032" actId="1076"/>
          <ac:picMkLst>
            <pc:docMk/>
            <pc:sldMk cId="4062622124" sldId="2146846025"/>
            <ac:picMk id="29" creationId="{216F0EF2-23AD-89F5-E3CF-BFF30FA630E4}"/>
          </ac:picMkLst>
        </pc:picChg>
        <pc:picChg chg="add mod">
          <ac:chgData name="Kaileen Cain" userId="21167d2d-fdf2-4320-ae3a-272888c89590" providerId="ADAL" clId="{076F25EB-4DC2-4FB8-B2A5-6066D7EED37C}" dt="2023-10-06T15:36:04.996" v="2031" actId="1076"/>
          <ac:picMkLst>
            <pc:docMk/>
            <pc:sldMk cId="4062622124" sldId="2146846025"/>
            <ac:picMk id="30" creationId="{F3A6C4E1-76FD-8174-DB53-8626F0153457}"/>
          </ac:picMkLst>
        </pc:picChg>
        <pc:picChg chg="add mod">
          <ac:chgData name="Kaileen Cain" userId="21167d2d-fdf2-4320-ae3a-272888c89590" providerId="ADAL" clId="{076F25EB-4DC2-4FB8-B2A5-6066D7EED37C}" dt="2023-10-06T15:12:00.996" v="2000" actId="1036"/>
          <ac:picMkLst>
            <pc:docMk/>
            <pc:sldMk cId="4062622124" sldId="2146846025"/>
            <ac:picMk id="32" creationId="{1BB24667-4FA2-4723-6B6D-85D2EA29ECA4}"/>
          </ac:picMkLst>
        </pc:picChg>
        <pc:picChg chg="add mod">
          <ac:chgData name="Kaileen Cain" userId="21167d2d-fdf2-4320-ae3a-272888c89590" providerId="ADAL" clId="{076F25EB-4DC2-4FB8-B2A5-6066D7EED37C}" dt="2023-10-06T15:36:22.141" v="2037" actId="1076"/>
          <ac:picMkLst>
            <pc:docMk/>
            <pc:sldMk cId="4062622124" sldId="2146846025"/>
            <ac:picMk id="33" creationId="{DA320201-47FF-3EAD-034F-14F2A8D509E6}"/>
          </ac:picMkLst>
        </pc:picChg>
        <pc:picChg chg="add mod">
          <ac:chgData name="Kaileen Cain" userId="21167d2d-fdf2-4320-ae3a-272888c89590" providerId="ADAL" clId="{076F25EB-4DC2-4FB8-B2A5-6066D7EED37C}" dt="2023-10-06T15:36:25.341" v="2038" actId="1076"/>
          <ac:picMkLst>
            <pc:docMk/>
            <pc:sldMk cId="4062622124" sldId="2146846025"/>
            <ac:picMk id="35" creationId="{3619E664-874A-3E2F-BF27-6ABC7FA3CB63}"/>
          </ac:picMkLst>
        </pc:picChg>
        <pc:picChg chg="add mod">
          <ac:chgData name="Kaileen Cain" userId="21167d2d-fdf2-4320-ae3a-272888c89590" providerId="ADAL" clId="{076F25EB-4DC2-4FB8-B2A5-6066D7EED37C}" dt="2023-10-06T15:36:14.544" v="2035" actId="14100"/>
          <ac:picMkLst>
            <pc:docMk/>
            <pc:sldMk cId="4062622124" sldId="2146846025"/>
            <ac:picMk id="36" creationId="{D6014AEC-1C32-9CE5-A726-F4ED0F18DC73}"/>
          </ac:picMkLst>
        </pc:picChg>
        <pc:picChg chg="add mod">
          <ac:chgData name="Kaileen Cain" userId="21167d2d-fdf2-4320-ae3a-272888c89590" providerId="ADAL" clId="{076F25EB-4DC2-4FB8-B2A5-6066D7EED37C}" dt="2023-10-06T16:00:14.598" v="2096" actId="14100"/>
          <ac:picMkLst>
            <pc:docMk/>
            <pc:sldMk cId="4062622124" sldId="2146846025"/>
            <ac:picMk id="37" creationId="{6DF08AAD-6110-81F3-9BA2-130E78C8ED52}"/>
          </ac:picMkLst>
        </pc:picChg>
        <pc:picChg chg="add mod">
          <ac:chgData name="Kaileen Cain" userId="21167d2d-fdf2-4320-ae3a-272888c89590" providerId="ADAL" clId="{076F25EB-4DC2-4FB8-B2A5-6066D7EED37C}" dt="2023-10-06T16:02:04.632" v="2102" actId="1076"/>
          <ac:picMkLst>
            <pc:docMk/>
            <pc:sldMk cId="4062622124" sldId="2146846025"/>
            <ac:picMk id="38" creationId="{96B8D4CF-A0D5-1D87-5A51-67BEC2123642}"/>
          </ac:picMkLst>
        </pc:picChg>
        <pc:picChg chg="add mod">
          <ac:chgData name="Kaileen Cain" userId="21167d2d-fdf2-4320-ae3a-272888c89590" providerId="ADAL" clId="{076F25EB-4DC2-4FB8-B2A5-6066D7EED37C}" dt="2023-10-06T16:00:18.130" v="2097" actId="1076"/>
          <ac:picMkLst>
            <pc:docMk/>
            <pc:sldMk cId="4062622124" sldId="2146846025"/>
            <ac:picMk id="40" creationId="{1138E187-C9C6-CE7C-15AC-41A611EAB6F5}"/>
          </ac:picMkLst>
        </pc:picChg>
        <pc:picChg chg="add mod">
          <ac:chgData name="Kaileen Cain" userId="21167d2d-fdf2-4320-ae3a-272888c89590" providerId="ADAL" clId="{076F25EB-4DC2-4FB8-B2A5-6066D7EED37C}" dt="2023-10-06T16:02:01.024" v="2101" actId="1076"/>
          <ac:picMkLst>
            <pc:docMk/>
            <pc:sldMk cId="4062622124" sldId="2146846025"/>
            <ac:picMk id="41" creationId="{584CCFC8-7E23-8D58-3391-6D432CF71E08}"/>
          </ac:picMkLst>
        </pc:picChg>
        <pc:picChg chg="add mod modCrop">
          <ac:chgData name="Kaileen Cain" userId="21167d2d-fdf2-4320-ae3a-272888c89590" providerId="ADAL" clId="{076F25EB-4DC2-4FB8-B2A5-6066D7EED37C}" dt="2023-10-06T16:03:42.215" v="2104"/>
          <ac:picMkLst>
            <pc:docMk/>
            <pc:sldMk cId="4062622124" sldId="2146846025"/>
            <ac:picMk id="42" creationId="{8F3B9B19-38CB-9B1F-5B32-1AD9CB2DC2A2}"/>
          </ac:picMkLst>
        </pc:picChg>
        <pc:picChg chg="add mod">
          <ac:chgData name="Kaileen Cain" userId="21167d2d-fdf2-4320-ae3a-272888c89590" providerId="ADAL" clId="{076F25EB-4DC2-4FB8-B2A5-6066D7EED37C}" dt="2023-10-06T15:08:30.959" v="1980" actId="1076"/>
          <ac:picMkLst>
            <pc:docMk/>
            <pc:sldMk cId="4062622124" sldId="2146846025"/>
            <ac:picMk id="1038" creationId="{ABB0B63E-D31D-010B-D18F-0ECFA090F85B}"/>
          </ac:picMkLst>
        </pc:picChg>
        <pc:picChg chg="add mod">
          <ac:chgData name="Kaileen Cain" userId="21167d2d-fdf2-4320-ae3a-272888c89590" providerId="ADAL" clId="{076F25EB-4DC2-4FB8-B2A5-6066D7EED37C}" dt="2023-10-06T16:02:07.430" v="2103" actId="1076"/>
          <ac:picMkLst>
            <pc:docMk/>
            <pc:sldMk cId="4062622124" sldId="2146846025"/>
            <ac:picMk id="1046" creationId="{62576088-3022-60B8-23CF-0FD02432E7BA}"/>
          </ac:picMkLst>
        </pc:picChg>
        <pc:picChg chg="add mod">
          <ac:chgData name="Kaileen Cain" userId="21167d2d-fdf2-4320-ae3a-272888c89590" providerId="ADAL" clId="{076F25EB-4DC2-4FB8-B2A5-6066D7EED37C}" dt="2023-10-06T16:00:21.759" v="2098" actId="1076"/>
          <ac:picMkLst>
            <pc:docMk/>
            <pc:sldMk cId="4062622124" sldId="2146846025"/>
            <ac:picMk id="1054" creationId="{91DE608D-6834-1FA6-7E5E-C58B310532AC}"/>
          </ac:picMkLst>
        </pc:picChg>
      </pc:sldChg>
      <pc:sldChg chg="addSp delSp modSp mod addCm delCm modCm">
        <pc:chgData name="Kaileen Cain" userId="21167d2d-fdf2-4320-ae3a-272888c89590" providerId="ADAL" clId="{076F25EB-4DC2-4FB8-B2A5-6066D7EED37C}" dt="2023-10-13T14:18:05.260" v="4148" actId="1036"/>
        <pc:sldMkLst>
          <pc:docMk/>
          <pc:sldMk cId="2360611124" sldId="2146846028"/>
        </pc:sldMkLst>
        <pc:spChg chg="mod topLvl">
          <ac:chgData name="Kaileen Cain" userId="21167d2d-fdf2-4320-ae3a-272888c89590" providerId="ADAL" clId="{076F25EB-4DC2-4FB8-B2A5-6066D7EED37C}" dt="2023-10-12T20:43:47.388" v="3465" actId="20577"/>
          <ac:spMkLst>
            <pc:docMk/>
            <pc:sldMk cId="2360611124" sldId="2146846028"/>
            <ac:spMk id="3" creationId="{FC807220-BE6F-E2A7-AE1E-E305636B57FA}"/>
          </ac:spMkLst>
        </pc:spChg>
        <pc:spChg chg="add mod">
          <ac:chgData name="Kaileen Cain" userId="21167d2d-fdf2-4320-ae3a-272888c89590" providerId="ADAL" clId="{076F25EB-4DC2-4FB8-B2A5-6066D7EED37C}" dt="2023-10-12T20:38:59.356" v="3419" actId="113"/>
          <ac:spMkLst>
            <pc:docMk/>
            <pc:sldMk cId="2360611124" sldId="2146846028"/>
            <ac:spMk id="6" creationId="{D5564B5B-CF1C-71F0-0395-0BFB64E081B1}"/>
          </ac:spMkLst>
        </pc:spChg>
        <pc:spChg chg="mod">
          <ac:chgData name="Kaileen Cain" userId="21167d2d-fdf2-4320-ae3a-272888c89590" providerId="ADAL" clId="{076F25EB-4DC2-4FB8-B2A5-6066D7EED37C}" dt="2023-10-12T20:43:33.148" v="3464" actId="113"/>
          <ac:spMkLst>
            <pc:docMk/>
            <pc:sldMk cId="2360611124" sldId="2146846028"/>
            <ac:spMk id="7" creationId="{03CAC775-4303-EC6C-8724-DFCFCBA9B47F}"/>
          </ac:spMkLst>
        </pc:spChg>
        <pc:spChg chg="mod">
          <ac:chgData name="Kaileen Cain" userId="21167d2d-fdf2-4320-ae3a-272888c89590" providerId="ADAL" clId="{076F25EB-4DC2-4FB8-B2A5-6066D7EED37C}" dt="2023-10-12T20:38:28.007" v="3393" actId="20577"/>
          <ac:spMkLst>
            <pc:docMk/>
            <pc:sldMk cId="2360611124" sldId="2146846028"/>
            <ac:spMk id="10" creationId="{AAD60606-9A81-9B6D-8463-93F2EE33B5BB}"/>
          </ac:spMkLst>
        </pc:spChg>
        <pc:spChg chg="mod topLvl">
          <ac:chgData name="Kaileen Cain" userId="21167d2d-fdf2-4320-ae3a-272888c89590" providerId="ADAL" clId="{076F25EB-4DC2-4FB8-B2A5-6066D7EED37C}" dt="2023-10-03T17:58:50.828" v="491" actId="21"/>
          <ac:spMkLst>
            <pc:docMk/>
            <pc:sldMk cId="2360611124" sldId="2146846028"/>
            <ac:spMk id="11" creationId="{F4DA7F8B-4F40-BB0B-823B-5C0B34DDEA0E}"/>
          </ac:spMkLst>
        </pc:spChg>
        <pc:spChg chg="mod">
          <ac:chgData name="Kaileen Cain" userId="21167d2d-fdf2-4320-ae3a-272888c89590" providerId="ADAL" clId="{076F25EB-4DC2-4FB8-B2A5-6066D7EED37C}" dt="2023-10-12T20:39:33.416" v="3422" actId="20577"/>
          <ac:spMkLst>
            <pc:docMk/>
            <pc:sldMk cId="2360611124" sldId="2146846028"/>
            <ac:spMk id="12" creationId="{1942E14B-E753-09FC-A6EF-716BD16AB4F7}"/>
          </ac:spMkLst>
        </pc:spChg>
        <pc:spChg chg="mod">
          <ac:chgData name="Kaileen Cain" userId="21167d2d-fdf2-4320-ae3a-272888c89590" providerId="ADAL" clId="{076F25EB-4DC2-4FB8-B2A5-6066D7EED37C}" dt="2023-10-12T20:35:19.652" v="3305" actId="1035"/>
          <ac:spMkLst>
            <pc:docMk/>
            <pc:sldMk cId="2360611124" sldId="2146846028"/>
            <ac:spMk id="13" creationId="{A9733182-9FE2-CF9C-FA59-4AFEE79A0CB6}"/>
          </ac:spMkLst>
        </pc:spChg>
        <pc:spChg chg="mod topLvl">
          <ac:chgData name="Kaileen Cain" userId="21167d2d-fdf2-4320-ae3a-272888c89590" providerId="ADAL" clId="{076F25EB-4DC2-4FB8-B2A5-6066D7EED37C}" dt="2023-10-12T20:41:49.632" v="3440" actId="14100"/>
          <ac:spMkLst>
            <pc:docMk/>
            <pc:sldMk cId="2360611124" sldId="2146846028"/>
            <ac:spMk id="14" creationId="{11350745-10AC-ACB0-CD36-9AECD9EDCC3E}"/>
          </ac:spMkLst>
        </pc:spChg>
        <pc:spChg chg="mod topLvl">
          <ac:chgData name="Kaileen Cain" userId="21167d2d-fdf2-4320-ae3a-272888c89590" providerId="ADAL" clId="{076F25EB-4DC2-4FB8-B2A5-6066D7EED37C}" dt="2023-10-12T20:43:04.145" v="3459" actId="1036"/>
          <ac:spMkLst>
            <pc:docMk/>
            <pc:sldMk cId="2360611124" sldId="2146846028"/>
            <ac:spMk id="15" creationId="{9936B84B-2DF1-8331-8D0C-681FA6F22928}"/>
          </ac:spMkLst>
        </pc:spChg>
        <pc:spChg chg="mod">
          <ac:chgData name="Kaileen Cain" userId="21167d2d-fdf2-4320-ae3a-272888c89590" providerId="ADAL" clId="{076F25EB-4DC2-4FB8-B2A5-6066D7EED37C}" dt="2023-10-12T20:35:19.652" v="3305" actId="1035"/>
          <ac:spMkLst>
            <pc:docMk/>
            <pc:sldMk cId="2360611124" sldId="2146846028"/>
            <ac:spMk id="19" creationId="{0EBE058D-A0A3-74CE-6B0C-38A7D4BDDCBF}"/>
          </ac:spMkLst>
        </pc:spChg>
        <pc:spChg chg="mod">
          <ac:chgData name="Kaileen Cain" userId="21167d2d-fdf2-4320-ae3a-272888c89590" providerId="ADAL" clId="{076F25EB-4DC2-4FB8-B2A5-6066D7EED37C}" dt="2023-10-12T20:43:04.145" v="3459" actId="1036"/>
          <ac:spMkLst>
            <pc:docMk/>
            <pc:sldMk cId="2360611124" sldId="2146846028"/>
            <ac:spMk id="24" creationId="{E6054948-288E-36B8-06CE-DD125DEE3B6D}"/>
          </ac:spMkLst>
        </pc:spChg>
        <pc:spChg chg="mod topLvl">
          <ac:chgData name="Kaileen Cain" userId="21167d2d-fdf2-4320-ae3a-272888c89590" providerId="ADAL" clId="{076F25EB-4DC2-4FB8-B2A5-6066D7EED37C}" dt="2023-10-12T20:35:19.652" v="3305" actId="1035"/>
          <ac:spMkLst>
            <pc:docMk/>
            <pc:sldMk cId="2360611124" sldId="2146846028"/>
            <ac:spMk id="25" creationId="{2EBF6D5C-592E-460B-2472-7A8488703B74}"/>
          </ac:spMkLst>
        </pc:spChg>
        <pc:spChg chg="mod topLvl">
          <ac:chgData name="Kaileen Cain" userId="21167d2d-fdf2-4320-ae3a-272888c89590" providerId="ADAL" clId="{076F25EB-4DC2-4FB8-B2A5-6066D7EED37C}" dt="2023-10-12T20:43:04.145" v="3459" actId="1036"/>
          <ac:spMkLst>
            <pc:docMk/>
            <pc:sldMk cId="2360611124" sldId="2146846028"/>
            <ac:spMk id="28" creationId="{EC3FB3CE-81C3-D51C-93BF-2C285873DAE3}"/>
          </ac:spMkLst>
        </pc:spChg>
        <pc:grpChg chg="del mod">
          <ac:chgData name="Kaileen Cain" userId="21167d2d-fdf2-4320-ae3a-272888c89590" providerId="ADAL" clId="{076F25EB-4DC2-4FB8-B2A5-6066D7EED37C}" dt="2023-10-12T20:37:29.092" v="3383" actId="165"/>
          <ac:grpSpMkLst>
            <pc:docMk/>
            <pc:sldMk cId="2360611124" sldId="2146846028"/>
            <ac:grpSpMk id="21" creationId="{29852DF4-AD08-DA2B-C4F7-1FF1CD5FB53F}"/>
          </ac:grpSpMkLst>
        </pc:grpChg>
        <pc:grpChg chg="del mod">
          <ac:chgData name="Kaileen Cain" userId="21167d2d-fdf2-4320-ae3a-272888c89590" providerId="ADAL" clId="{076F25EB-4DC2-4FB8-B2A5-6066D7EED37C}" dt="2023-10-03T17:58:43.547" v="490" actId="165"/>
          <ac:grpSpMkLst>
            <pc:docMk/>
            <pc:sldMk cId="2360611124" sldId="2146846028"/>
            <ac:grpSpMk id="27" creationId="{C6E02C47-65E4-9DD8-BD95-616FD9B597E4}"/>
          </ac:grpSpMkLst>
        </pc:grpChg>
        <pc:grpChg chg="del">
          <ac:chgData name="Kaileen Cain" userId="21167d2d-fdf2-4320-ae3a-272888c89590" providerId="ADAL" clId="{076F25EB-4DC2-4FB8-B2A5-6066D7EED37C}" dt="2023-10-12T20:40:27.192" v="3428" actId="165"/>
          <ac:grpSpMkLst>
            <pc:docMk/>
            <pc:sldMk cId="2360611124" sldId="2146846028"/>
            <ac:grpSpMk id="30" creationId="{3ED9AE64-53CD-D9ED-4167-39F8A139FF23}"/>
          </ac:grpSpMkLst>
        </pc:grpChg>
        <pc:picChg chg="mod">
          <ac:chgData name="Kaileen Cain" userId="21167d2d-fdf2-4320-ae3a-272888c89590" providerId="ADAL" clId="{076F25EB-4DC2-4FB8-B2A5-6066D7EED37C}" dt="2023-10-13T14:17:43.035" v="4139" actId="1076"/>
          <ac:picMkLst>
            <pc:docMk/>
            <pc:sldMk cId="2360611124" sldId="2146846028"/>
            <ac:picMk id="1026" creationId="{CCA595C4-D48D-1EE3-BE92-F57BF45B7376}"/>
          </ac:picMkLst>
        </pc:picChg>
        <pc:picChg chg="mod">
          <ac:chgData name="Kaileen Cain" userId="21167d2d-fdf2-4320-ae3a-272888c89590" providerId="ADAL" clId="{076F25EB-4DC2-4FB8-B2A5-6066D7EED37C}" dt="2023-10-13T14:17:33.679" v="4137" actId="1076"/>
          <ac:picMkLst>
            <pc:docMk/>
            <pc:sldMk cId="2360611124" sldId="2146846028"/>
            <ac:picMk id="1028" creationId="{A82F13E9-6C1C-633F-0745-9A62520A929A}"/>
          </ac:picMkLst>
        </pc:picChg>
        <pc:picChg chg="mod">
          <ac:chgData name="Kaileen Cain" userId="21167d2d-fdf2-4320-ae3a-272888c89590" providerId="ADAL" clId="{076F25EB-4DC2-4FB8-B2A5-6066D7EED37C}" dt="2023-10-13T14:17:51.508" v="4141" actId="1076"/>
          <ac:picMkLst>
            <pc:docMk/>
            <pc:sldMk cId="2360611124" sldId="2146846028"/>
            <ac:picMk id="1030" creationId="{346F974D-CA86-0199-C103-CA68EBF3629C}"/>
          </ac:picMkLst>
        </pc:picChg>
        <pc:picChg chg="mod">
          <ac:chgData name="Kaileen Cain" userId="21167d2d-fdf2-4320-ae3a-272888c89590" providerId="ADAL" clId="{076F25EB-4DC2-4FB8-B2A5-6066D7EED37C}" dt="2023-10-13T14:18:01.469" v="4143" actId="1076"/>
          <ac:picMkLst>
            <pc:docMk/>
            <pc:sldMk cId="2360611124" sldId="2146846028"/>
            <ac:picMk id="1032" creationId="{0C142020-E6FD-F563-33EF-AACA45A14874}"/>
          </ac:picMkLst>
        </pc:picChg>
        <pc:picChg chg="mod">
          <ac:chgData name="Kaileen Cain" userId="21167d2d-fdf2-4320-ae3a-272888c89590" providerId="ADAL" clId="{076F25EB-4DC2-4FB8-B2A5-6066D7EED37C}" dt="2023-10-13T14:18:05.260" v="4148" actId="1036"/>
          <ac:picMkLst>
            <pc:docMk/>
            <pc:sldMk cId="2360611124" sldId="2146846028"/>
            <ac:picMk id="1034" creationId="{D8BC21B4-819A-042C-0DD8-308C9932E3F6}"/>
          </ac:picMkLst>
        </pc:picChg>
        <pc:picChg chg="mod">
          <ac:chgData name="Kaileen Cain" userId="21167d2d-fdf2-4320-ae3a-272888c89590" providerId="ADAL" clId="{076F25EB-4DC2-4FB8-B2A5-6066D7EED37C}" dt="2023-10-12T20:37:14.485" v="3380" actId="1036"/>
          <ac:picMkLst>
            <pc:docMk/>
            <pc:sldMk cId="2360611124" sldId="2146846028"/>
            <ac:picMk id="1036" creationId="{2E442E16-1009-9A41-4BD9-5667CE5DE6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076F25EB-4DC2-4FB8-B2A5-6066D7EED37C}" dt="2023-10-03T19:53:28.159" v="1685"/>
              <pc2:cmMkLst xmlns:pc2="http://schemas.microsoft.com/office/powerpoint/2019/9/main/command">
                <pc:docMk/>
                <pc:sldMk cId="2360611124" sldId="2146846028"/>
                <pc2:cmMk id="{38CE7F2D-4A17-42DA-B5CD-F70F23ACD309}"/>
              </pc2:cmMkLst>
            </pc226:cmChg>
            <pc226:cmChg xmlns:pc226="http://schemas.microsoft.com/office/powerpoint/2022/06/main/command" chg="del">
              <pc226:chgData name="Kaileen Cain" userId="21167d2d-fdf2-4320-ae3a-272888c89590" providerId="ADAL" clId="{076F25EB-4DC2-4FB8-B2A5-6066D7EED37C}" dt="2023-10-03T19:53:21.200" v="1684"/>
              <pc2:cmMkLst xmlns:pc2="http://schemas.microsoft.com/office/powerpoint/2019/9/main/command">
                <pc:docMk/>
                <pc:sldMk cId="2360611124" sldId="2146846028"/>
                <pc2:cmMk id="{74429F9F-D474-4A59-A2E9-9DF17D09617C}"/>
              </pc2:cmMkLst>
            </pc226:cmChg>
            <pc226:cmChg xmlns:pc226="http://schemas.microsoft.com/office/powerpoint/2022/06/main/command" chg="mod">
              <pc226:chgData name="Kaileen Cain" userId="21167d2d-fdf2-4320-ae3a-272888c89590" providerId="ADAL" clId="{076F25EB-4DC2-4FB8-B2A5-6066D7EED37C}" dt="2023-10-12T20:37:29.141" v="3384" actId="2056"/>
              <pc2:cmMkLst xmlns:pc2="http://schemas.microsoft.com/office/powerpoint/2019/9/main/command">
                <pc:docMk/>
                <pc:sldMk cId="2360611124" sldId="2146846028"/>
                <pc2:cmMk id="{F566C1C2-2B70-4B67-8970-00A3C2629DDF}"/>
              </pc2:cmMkLst>
            </pc226:cmChg>
          </p:ext>
        </pc:extLst>
      </pc:sldChg>
      <pc:sldChg chg="addSp delSp modSp mod addCm delCm modCm">
        <pc:chgData name="Kaileen Cain" userId="21167d2d-fdf2-4320-ae3a-272888c89590" providerId="ADAL" clId="{076F25EB-4DC2-4FB8-B2A5-6066D7EED37C}" dt="2023-10-13T18:07:10.853" v="5305" actId="1037"/>
        <pc:sldMkLst>
          <pc:docMk/>
          <pc:sldMk cId="2268208791" sldId="2146846032"/>
        </pc:sldMkLst>
        <pc:spChg chg="add mod">
          <ac:chgData name="Kaileen Cain" userId="21167d2d-fdf2-4320-ae3a-272888c89590" providerId="ADAL" clId="{076F25EB-4DC2-4FB8-B2A5-6066D7EED37C}" dt="2023-10-13T15:41:25.671" v="4848" actId="1036"/>
          <ac:spMkLst>
            <pc:docMk/>
            <pc:sldMk cId="2268208791" sldId="2146846032"/>
            <ac:spMk id="2" creationId="{6D1F192A-19A4-44ED-5C18-1BFDEFBB33D0}"/>
          </ac:spMkLst>
        </pc:spChg>
        <pc:spChg chg="add mod">
          <ac:chgData name="Kaileen Cain" userId="21167d2d-fdf2-4320-ae3a-272888c89590" providerId="ADAL" clId="{076F25EB-4DC2-4FB8-B2A5-6066D7EED37C}" dt="2023-10-13T15:45:08.809" v="5138" actId="1035"/>
          <ac:spMkLst>
            <pc:docMk/>
            <pc:sldMk cId="2268208791" sldId="2146846032"/>
            <ac:spMk id="3" creationId="{FBBF0F63-A073-DDB4-FD02-138C3151F923}"/>
          </ac:spMkLst>
        </pc:spChg>
        <pc:spChg chg="add mod">
          <ac:chgData name="Kaileen Cain" userId="21167d2d-fdf2-4320-ae3a-272888c89590" providerId="ADAL" clId="{076F25EB-4DC2-4FB8-B2A5-6066D7EED37C}" dt="2023-10-13T15:45:14.385" v="5147" actId="1036"/>
          <ac:spMkLst>
            <pc:docMk/>
            <pc:sldMk cId="2268208791" sldId="2146846032"/>
            <ac:spMk id="6" creationId="{A5161594-C82D-87A6-A9DC-831BCC20D247}"/>
          </ac:spMkLst>
        </pc:spChg>
        <pc:spChg chg="add del">
          <ac:chgData name="Kaileen Cain" userId="21167d2d-fdf2-4320-ae3a-272888c89590" providerId="ADAL" clId="{076F25EB-4DC2-4FB8-B2A5-6066D7EED37C}" dt="2023-10-03T16:53:10.103" v="60"/>
          <ac:spMkLst>
            <pc:docMk/>
            <pc:sldMk cId="2268208791" sldId="2146846032"/>
            <ac:spMk id="7" creationId="{6F7F1D40-E397-C7A3-7476-9070C58E5611}"/>
          </ac:spMkLst>
        </pc:spChg>
        <pc:spChg chg="mod">
          <ac:chgData name="Kaileen Cain" userId="21167d2d-fdf2-4320-ae3a-272888c89590" providerId="ADAL" clId="{076F25EB-4DC2-4FB8-B2A5-6066D7EED37C}" dt="2023-10-13T18:07:06.760" v="5294" actId="14100"/>
          <ac:spMkLst>
            <pc:docMk/>
            <pc:sldMk cId="2268208791" sldId="2146846032"/>
            <ac:spMk id="8" creationId="{B660D32D-0D77-B9A3-31AE-1526B127EA80}"/>
          </ac:spMkLst>
        </pc:spChg>
        <pc:spChg chg="del mod">
          <ac:chgData name="Kaileen Cain" userId="21167d2d-fdf2-4320-ae3a-272888c89590" providerId="ADAL" clId="{076F25EB-4DC2-4FB8-B2A5-6066D7EED37C}" dt="2023-10-03T17:07:43.165" v="240" actId="478"/>
          <ac:spMkLst>
            <pc:docMk/>
            <pc:sldMk cId="2268208791" sldId="2146846032"/>
            <ac:spMk id="11" creationId="{4BD5038E-48F4-B883-3C63-190B8A0AEC07}"/>
          </ac:spMkLst>
        </pc:spChg>
        <pc:spChg chg="add mod">
          <ac:chgData name="Kaileen Cain" userId="21167d2d-fdf2-4320-ae3a-272888c89590" providerId="ADAL" clId="{076F25EB-4DC2-4FB8-B2A5-6066D7EED37C}" dt="2023-10-13T15:45:26.102" v="5171" actId="1037"/>
          <ac:spMkLst>
            <pc:docMk/>
            <pc:sldMk cId="2268208791" sldId="2146846032"/>
            <ac:spMk id="11" creationId="{DC440DB3-4CC1-8E90-8EFC-310A4AE6E2E6}"/>
          </ac:spMkLst>
        </pc:spChg>
        <pc:spChg chg="add mod">
          <ac:chgData name="Kaileen Cain" userId="21167d2d-fdf2-4320-ae3a-272888c89590" providerId="ADAL" clId="{076F25EB-4DC2-4FB8-B2A5-6066D7EED37C}" dt="2023-10-13T15:46:39.783" v="5221" actId="1037"/>
          <ac:spMkLst>
            <pc:docMk/>
            <pc:sldMk cId="2268208791" sldId="2146846032"/>
            <ac:spMk id="12" creationId="{3ECADE79-1D7B-E50B-D5AA-2DB6ECB48A0E}"/>
          </ac:spMkLst>
        </pc:spChg>
        <pc:spChg chg="add mod">
          <ac:chgData name="Kaileen Cain" userId="21167d2d-fdf2-4320-ae3a-272888c89590" providerId="ADAL" clId="{076F25EB-4DC2-4FB8-B2A5-6066D7EED37C}" dt="2023-10-13T15:44:13.675" v="5082" actId="1036"/>
          <ac:spMkLst>
            <pc:docMk/>
            <pc:sldMk cId="2268208791" sldId="2146846032"/>
            <ac:spMk id="13" creationId="{6E10CD7F-9D09-0972-D1CD-ACB9ABC3AE72}"/>
          </ac:spMkLst>
        </pc:spChg>
        <pc:spChg chg="add mod">
          <ac:chgData name="Kaileen Cain" userId="21167d2d-fdf2-4320-ae3a-272888c89590" providerId="ADAL" clId="{076F25EB-4DC2-4FB8-B2A5-6066D7EED37C}" dt="2023-10-13T15:41:39.501" v="4865" actId="1036"/>
          <ac:spMkLst>
            <pc:docMk/>
            <pc:sldMk cId="2268208791" sldId="2146846032"/>
            <ac:spMk id="14" creationId="{59DDB7D0-221C-963C-A2D3-1FB2F14093E1}"/>
          </ac:spMkLst>
        </pc:spChg>
        <pc:spChg chg="add mod">
          <ac:chgData name="Kaileen Cain" userId="21167d2d-fdf2-4320-ae3a-272888c89590" providerId="ADAL" clId="{076F25EB-4DC2-4FB8-B2A5-6066D7EED37C}" dt="2023-10-13T15:47:17.971" v="5268" actId="1035"/>
          <ac:spMkLst>
            <pc:docMk/>
            <pc:sldMk cId="2268208791" sldId="2146846032"/>
            <ac:spMk id="15" creationId="{6D05BF8C-E676-C3A5-B690-76EB3A11AB89}"/>
          </ac:spMkLst>
        </pc:spChg>
        <pc:spChg chg="add mod">
          <ac:chgData name="Kaileen Cain" userId="21167d2d-fdf2-4320-ae3a-272888c89590" providerId="ADAL" clId="{076F25EB-4DC2-4FB8-B2A5-6066D7EED37C}" dt="2023-10-13T15:44:21.261" v="5090" actId="1037"/>
          <ac:spMkLst>
            <pc:docMk/>
            <pc:sldMk cId="2268208791" sldId="2146846032"/>
            <ac:spMk id="16" creationId="{8E3E3922-34E3-0388-192A-7FC10D1820C1}"/>
          </ac:spMkLst>
        </pc:spChg>
        <pc:spChg chg="del mod">
          <ac:chgData name="Kaileen Cain" userId="21167d2d-fdf2-4320-ae3a-272888c89590" providerId="ADAL" clId="{076F25EB-4DC2-4FB8-B2A5-6066D7EED37C}" dt="2023-10-03T18:14:30.303" v="603" actId="478"/>
          <ac:spMkLst>
            <pc:docMk/>
            <pc:sldMk cId="2268208791" sldId="2146846032"/>
            <ac:spMk id="17" creationId="{3A5C76DA-8C5C-8DD4-6A4C-9EEA023759B6}"/>
          </ac:spMkLst>
        </pc:spChg>
        <pc:spChg chg="add mod">
          <ac:chgData name="Kaileen Cain" userId="21167d2d-fdf2-4320-ae3a-272888c89590" providerId="ADAL" clId="{076F25EB-4DC2-4FB8-B2A5-6066D7EED37C}" dt="2023-10-13T15:44:31.982" v="5102" actId="1035"/>
          <ac:spMkLst>
            <pc:docMk/>
            <pc:sldMk cId="2268208791" sldId="2146846032"/>
            <ac:spMk id="19" creationId="{986986EB-B48C-55BE-9D95-4BE63B8FFDA2}"/>
          </ac:spMkLst>
        </pc:spChg>
        <pc:spChg chg="mod">
          <ac:chgData name="Kaileen Cain" userId="21167d2d-fdf2-4320-ae3a-272888c89590" providerId="ADAL" clId="{076F25EB-4DC2-4FB8-B2A5-6066D7EED37C}" dt="2023-10-03T19:06:14.914" v="1247" actId="1076"/>
          <ac:spMkLst>
            <pc:docMk/>
            <pc:sldMk cId="2268208791" sldId="2146846032"/>
            <ac:spMk id="20" creationId="{CA352E8B-D428-0ACE-1510-6EA2D81FA3B2}"/>
          </ac:spMkLst>
        </pc:spChg>
        <pc:spChg chg="add mod">
          <ac:chgData name="Kaileen Cain" userId="21167d2d-fdf2-4320-ae3a-272888c89590" providerId="ADAL" clId="{076F25EB-4DC2-4FB8-B2A5-6066D7EED37C}" dt="2023-10-13T15:41:51.533" v="4889" actId="1036"/>
          <ac:spMkLst>
            <pc:docMk/>
            <pc:sldMk cId="2268208791" sldId="2146846032"/>
            <ac:spMk id="23" creationId="{443D6C9E-4C6D-9EC5-9CA5-8562CC70D26F}"/>
          </ac:spMkLst>
        </pc:spChg>
        <pc:spChg chg="mod">
          <ac:chgData name="Kaileen Cain" userId="21167d2d-fdf2-4320-ae3a-272888c89590" providerId="ADAL" clId="{076F25EB-4DC2-4FB8-B2A5-6066D7EED37C}" dt="2023-10-03T19:22:33.105" v="1332" actId="14100"/>
          <ac:spMkLst>
            <pc:docMk/>
            <pc:sldMk cId="2268208791" sldId="2146846032"/>
            <ac:spMk id="24" creationId="{23253F87-7F62-39CE-8FBC-25317B0F25A2}"/>
          </ac:spMkLst>
        </pc:spChg>
        <pc:spChg chg="add mod">
          <ac:chgData name="Kaileen Cain" userId="21167d2d-fdf2-4320-ae3a-272888c89590" providerId="ADAL" clId="{076F25EB-4DC2-4FB8-B2A5-6066D7EED37C}" dt="2023-10-13T15:42:34.508" v="4939" actId="14100"/>
          <ac:spMkLst>
            <pc:docMk/>
            <pc:sldMk cId="2268208791" sldId="2146846032"/>
            <ac:spMk id="25" creationId="{18D7A8B3-D5F3-649F-5CAB-C35ED46A60A9}"/>
          </ac:spMkLst>
        </pc:spChg>
        <pc:spChg chg="add del">
          <ac:chgData name="Kaileen Cain" userId="21167d2d-fdf2-4320-ae3a-272888c89590" providerId="ADAL" clId="{076F25EB-4DC2-4FB8-B2A5-6066D7EED37C}" dt="2023-10-03T17:30:34.076" v="332"/>
          <ac:spMkLst>
            <pc:docMk/>
            <pc:sldMk cId="2268208791" sldId="2146846032"/>
            <ac:spMk id="25" creationId="{ECBCF93B-CDF4-18CC-DF44-160184FFB231}"/>
          </ac:spMkLst>
        </pc:spChg>
        <pc:spChg chg="mod">
          <ac:chgData name="Kaileen Cain" userId="21167d2d-fdf2-4320-ae3a-272888c89590" providerId="ADAL" clId="{076F25EB-4DC2-4FB8-B2A5-6066D7EED37C}" dt="2023-10-13T15:47:31.523" v="5289" actId="1037"/>
          <ac:spMkLst>
            <pc:docMk/>
            <pc:sldMk cId="2268208791" sldId="2146846032"/>
            <ac:spMk id="26" creationId="{048DBDA3-6A81-9979-DAED-9426BA990815}"/>
          </ac:spMkLst>
        </pc:spChg>
        <pc:spChg chg="add mod">
          <ac:chgData name="Kaileen Cain" userId="21167d2d-fdf2-4320-ae3a-272888c89590" providerId="ADAL" clId="{076F25EB-4DC2-4FB8-B2A5-6066D7EED37C}" dt="2023-10-13T15:42:09.922" v="4909" actId="1036"/>
          <ac:spMkLst>
            <pc:docMk/>
            <pc:sldMk cId="2268208791" sldId="2146846032"/>
            <ac:spMk id="28" creationId="{FF57E382-64E2-C0A3-483D-C8D6C9B82463}"/>
          </ac:spMkLst>
        </pc:spChg>
        <pc:spChg chg="add del">
          <ac:chgData name="Kaileen Cain" userId="21167d2d-fdf2-4320-ae3a-272888c89590" providerId="ADAL" clId="{076F25EB-4DC2-4FB8-B2A5-6066D7EED37C}" dt="2023-10-06T17:11:14.274" v="2661"/>
          <ac:spMkLst>
            <pc:docMk/>
            <pc:sldMk cId="2268208791" sldId="2146846032"/>
            <ac:spMk id="29" creationId="{AB8C4AD1-0A6D-F4CD-0466-572101E0A1C5}"/>
          </ac:spMkLst>
        </pc:spChg>
        <pc:spChg chg="del">
          <ac:chgData name="Kaileen Cain" userId="21167d2d-fdf2-4320-ae3a-272888c89590" providerId="ADAL" clId="{076F25EB-4DC2-4FB8-B2A5-6066D7EED37C}" dt="2023-10-03T18:38:28.408" v="770" actId="478"/>
          <ac:spMkLst>
            <pc:docMk/>
            <pc:sldMk cId="2268208791" sldId="2146846032"/>
            <ac:spMk id="31" creationId="{10C56E14-F9EB-BBB9-F54C-8ABDA866757C}"/>
          </ac:spMkLst>
        </pc:spChg>
        <pc:spChg chg="add mod">
          <ac:chgData name="Kaileen Cain" userId="21167d2d-fdf2-4320-ae3a-272888c89590" providerId="ADAL" clId="{076F25EB-4DC2-4FB8-B2A5-6066D7EED37C}" dt="2023-10-13T15:42:28.954" v="4938" actId="1035"/>
          <ac:spMkLst>
            <pc:docMk/>
            <pc:sldMk cId="2268208791" sldId="2146846032"/>
            <ac:spMk id="31" creationId="{D551F4E4-0E5C-D585-1EFA-9B83A15C3607}"/>
          </ac:spMkLst>
        </pc:spChg>
        <pc:spChg chg="del">
          <ac:chgData name="Kaileen Cain" userId="21167d2d-fdf2-4320-ae3a-272888c89590" providerId="ADAL" clId="{076F25EB-4DC2-4FB8-B2A5-6066D7EED37C}" dt="2023-10-03T18:38:29.662" v="771" actId="478"/>
          <ac:spMkLst>
            <pc:docMk/>
            <pc:sldMk cId="2268208791" sldId="2146846032"/>
            <ac:spMk id="32" creationId="{98696C9A-1E7D-3A7C-BB02-91202F45D252}"/>
          </ac:spMkLst>
        </pc:spChg>
        <pc:spChg chg="add mod">
          <ac:chgData name="Kaileen Cain" userId="21167d2d-fdf2-4320-ae3a-272888c89590" providerId="ADAL" clId="{076F25EB-4DC2-4FB8-B2A5-6066D7EED37C}" dt="2023-10-13T15:46:06.965" v="5206" actId="1037"/>
          <ac:spMkLst>
            <pc:docMk/>
            <pc:sldMk cId="2268208791" sldId="2146846032"/>
            <ac:spMk id="36" creationId="{B44C9BCA-F75A-01DE-CF3C-A8E6FCDD201E}"/>
          </ac:spMkLst>
        </pc:spChg>
        <pc:spChg chg="add mod">
          <ac:chgData name="Kaileen Cain" userId="21167d2d-fdf2-4320-ae3a-272888c89590" providerId="ADAL" clId="{076F25EB-4DC2-4FB8-B2A5-6066D7EED37C}" dt="2023-10-03T19:33:04.487" v="1521" actId="1035"/>
          <ac:spMkLst>
            <pc:docMk/>
            <pc:sldMk cId="2268208791" sldId="2146846032"/>
            <ac:spMk id="37" creationId="{FDA659E6-90C0-73AC-D518-0DFB0CABBA5A}"/>
          </ac:spMkLst>
        </pc:spChg>
        <pc:spChg chg="mod">
          <ac:chgData name="Kaileen Cain" userId="21167d2d-fdf2-4320-ae3a-272888c89590" providerId="ADAL" clId="{076F25EB-4DC2-4FB8-B2A5-6066D7EED37C}" dt="2023-10-12T20:44:17.441" v="3466" actId="208"/>
          <ac:spMkLst>
            <pc:docMk/>
            <pc:sldMk cId="2268208791" sldId="2146846032"/>
            <ac:spMk id="38" creationId="{73BE5D1F-4570-C8E9-DCB7-559CE3743A79}"/>
          </ac:spMkLst>
        </pc:spChg>
        <pc:spChg chg="add mod">
          <ac:chgData name="Kaileen Cain" userId="21167d2d-fdf2-4320-ae3a-272888c89590" providerId="ADAL" clId="{076F25EB-4DC2-4FB8-B2A5-6066D7EED37C}" dt="2023-10-13T15:47:23.556" v="5274" actId="1035"/>
          <ac:spMkLst>
            <pc:docMk/>
            <pc:sldMk cId="2268208791" sldId="2146846032"/>
            <ac:spMk id="39" creationId="{1FB2B7A2-7C96-99CE-D8D8-526B2CF5CC21}"/>
          </ac:spMkLst>
        </pc:spChg>
        <pc:spChg chg="add mod">
          <ac:chgData name="Kaileen Cain" userId="21167d2d-fdf2-4320-ae3a-272888c89590" providerId="ADAL" clId="{076F25EB-4DC2-4FB8-B2A5-6066D7EED37C}" dt="2023-10-13T15:43:42.081" v="5046" actId="1036"/>
          <ac:spMkLst>
            <pc:docMk/>
            <pc:sldMk cId="2268208791" sldId="2146846032"/>
            <ac:spMk id="44" creationId="{A76B8C3E-C268-FE4D-2CF9-162E259337DD}"/>
          </ac:spMkLst>
        </pc:spChg>
        <pc:spChg chg="add mod">
          <ac:chgData name="Kaileen Cain" userId="21167d2d-fdf2-4320-ae3a-272888c89590" providerId="ADAL" clId="{076F25EB-4DC2-4FB8-B2A5-6066D7EED37C}" dt="2023-10-13T15:43:55.018" v="5073" actId="1035"/>
          <ac:spMkLst>
            <pc:docMk/>
            <pc:sldMk cId="2268208791" sldId="2146846032"/>
            <ac:spMk id="45" creationId="{1B91EEEA-355E-097A-4186-938F8AA4915E}"/>
          </ac:spMkLst>
        </pc:spChg>
        <pc:spChg chg="mod">
          <ac:chgData name="Kaileen Cain" userId="21167d2d-fdf2-4320-ae3a-272888c89590" providerId="ADAL" clId="{076F25EB-4DC2-4FB8-B2A5-6066D7EED37C}" dt="2023-10-12T20:44:21.517" v="3467" actId="208"/>
          <ac:spMkLst>
            <pc:docMk/>
            <pc:sldMk cId="2268208791" sldId="2146846032"/>
            <ac:spMk id="46" creationId="{2E0DCD6D-553D-252F-B857-823C4A053A87}"/>
          </ac:spMkLst>
        </pc:spChg>
        <pc:spChg chg="add mod">
          <ac:chgData name="Kaileen Cain" userId="21167d2d-fdf2-4320-ae3a-272888c89590" providerId="ADAL" clId="{076F25EB-4DC2-4FB8-B2A5-6066D7EED37C}" dt="2023-10-13T15:46:31.138" v="5215" actId="1036"/>
          <ac:spMkLst>
            <pc:docMk/>
            <pc:sldMk cId="2268208791" sldId="2146846032"/>
            <ac:spMk id="47" creationId="{612B5DA3-E126-BE95-1AC8-6051E9954900}"/>
          </ac:spMkLst>
        </pc:spChg>
        <pc:spChg chg="add del mod">
          <ac:chgData name="Kaileen Cain" userId="21167d2d-fdf2-4320-ae3a-272888c89590" providerId="ADAL" clId="{076F25EB-4DC2-4FB8-B2A5-6066D7EED37C}" dt="2023-10-03T19:25:09.029" v="1412" actId="478"/>
          <ac:spMkLst>
            <pc:docMk/>
            <pc:sldMk cId="2268208791" sldId="2146846032"/>
            <ac:spMk id="48" creationId="{6F74B7FB-B8B2-17BE-F8ED-16B0A615FA1E}"/>
          </ac:spMkLst>
        </pc:spChg>
        <pc:spChg chg="add mod">
          <ac:chgData name="Kaileen Cain" userId="21167d2d-fdf2-4320-ae3a-272888c89590" providerId="ADAL" clId="{076F25EB-4DC2-4FB8-B2A5-6066D7EED37C}" dt="2023-10-13T15:44:46.353" v="5113" actId="1036"/>
          <ac:spMkLst>
            <pc:docMk/>
            <pc:sldMk cId="2268208791" sldId="2146846032"/>
            <ac:spMk id="49" creationId="{F2B375ED-8B7C-F750-F9AB-68F9A63A9B72}"/>
          </ac:spMkLst>
        </pc:spChg>
        <pc:spChg chg="add mod">
          <ac:chgData name="Kaileen Cain" userId="21167d2d-fdf2-4320-ae3a-272888c89590" providerId="ADAL" clId="{076F25EB-4DC2-4FB8-B2A5-6066D7EED37C}" dt="2023-10-13T15:44:59.648" v="5131" actId="1035"/>
          <ac:spMkLst>
            <pc:docMk/>
            <pc:sldMk cId="2268208791" sldId="2146846032"/>
            <ac:spMk id="50" creationId="{277A98A1-4227-EA48-D71D-AB92DE51A5D8}"/>
          </ac:spMkLst>
        </pc:spChg>
        <pc:spChg chg="add mod">
          <ac:chgData name="Kaileen Cain" userId="21167d2d-fdf2-4320-ae3a-272888c89590" providerId="ADAL" clId="{076F25EB-4DC2-4FB8-B2A5-6066D7EED37C}" dt="2023-10-13T15:46:53.510" v="5231" actId="1036"/>
          <ac:spMkLst>
            <pc:docMk/>
            <pc:sldMk cId="2268208791" sldId="2146846032"/>
            <ac:spMk id="51" creationId="{A22B8BD3-16BC-CA79-F73C-5DEC94698870}"/>
          </ac:spMkLst>
        </pc:spChg>
        <pc:spChg chg="mod">
          <ac:chgData name="Kaileen Cain" userId="21167d2d-fdf2-4320-ae3a-272888c89590" providerId="ADAL" clId="{076F25EB-4DC2-4FB8-B2A5-6066D7EED37C}" dt="2023-10-13T15:46:47.621" v="5228" actId="1035"/>
          <ac:spMkLst>
            <pc:docMk/>
            <pc:sldMk cId="2268208791" sldId="2146846032"/>
            <ac:spMk id="52" creationId="{33F7EDBD-9FCE-9DC2-DFF8-170B0B174331}"/>
          </ac:spMkLst>
        </pc:spChg>
        <pc:spChg chg="mod">
          <ac:chgData name="Kaileen Cain" userId="21167d2d-fdf2-4320-ae3a-272888c89590" providerId="ADAL" clId="{076F25EB-4DC2-4FB8-B2A5-6066D7EED37C}" dt="2023-10-13T15:47:07.796" v="5254" actId="1038"/>
          <ac:spMkLst>
            <pc:docMk/>
            <pc:sldMk cId="2268208791" sldId="2146846032"/>
            <ac:spMk id="54" creationId="{5287A4DF-E3D8-E6BE-1E69-6460BEB8789B}"/>
          </ac:spMkLst>
        </pc:spChg>
        <pc:spChg chg="mod">
          <ac:chgData name="Kaileen Cain" userId="21167d2d-fdf2-4320-ae3a-272888c89590" providerId="ADAL" clId="{076F25EB-4DC2-4FB8-B2A5-6066D7EED37C}" dt="2023-10-13T15:44:41.527" v="5108" actId="1036"/>
          <ac:spMkLst>
            <pc:docMk/>
            <pc:sldMk cId="2268208791" sldId="2146846032"/>
            <ac:spMk id="60" creationId="{AE75658C-C071-A5D0-6871-8E68C6B940E1}"/>
          </ac:spMkLst>
        </pc:spChg>
        <pc:spChg chg="mod">
          <ac:chgData name="Kaileen Cain" userId="21167d2d-fdf2-4320-ae3a-272888c89590" providerId="ADAL" clId="{076F25EB-4DC2-4FB8-B2A5-6066D7EED37C}" dt="2023-10-13T15:41:56.362" v="4890" actId="14100"/>
          <ac:spMkLst>
            <pc:docMk/>
            <pc:sldMk cId="2268208791" sldId="2146846032"/>
            <ac:spMk id="71" creationId="{C80B0AC0-3E8E-A5A1-EA97-FD8ABB51DA19}"/>
          </ac:spMkLst>
        </pc:spChg>
        <pc:spChg chg="mod">
          <ac:chgData name="Kaileen Cain" userId="21167d2d-fdf2-4320-ae3a-272888c89590" providerId="ADAL" clId="{076F25EB-4DC2-4FB8-B2A5-6066D7EED37C}" dt="2023-10-13T18:06:44.674" v="5291" actId="1038"/>
          <ac:spMkLst>
            <pc:docMk/>
            <pc:sldMk cId="2268208791" sldId="2146846032"/>
            <ac:spMk id="77" creationId="{49EC9583-B0E3-85DE-8A30-ADED5194E6EC}"/>
          </ac:spMkLst>
        </pc:spChg>
        <pc:spChg chg="del mod">
          <ac:chgData name="Kaileen Cain" userId="21167d2d-fdf2-4320-ae3a-272888c89590" providerId="ADAL" clId="{076F25EB-4DC2-4FB8-B2A5-6066D7EED37C}" dt="2023-10-03T17:27:59.688" v="295" actId="478"/>
          <ac:spMkLst>
            <pc:docMk/>
            <pc:sldMk cId="2268208791" sldId="2146846032"/>
            <ac:spMk id="83" creationId="{5BB60C4C-5E54-63DF-4035-9ED07FAAC642}"/>
          </ac:spMkLst>
        </pc:spChg>
        <pc:spChg chg="del mod">
          <ac:chgData name="Kaileen Cain" userId="21167d2d-fdf2-4320-ae3a-272888c89590" providerId="ADAL" clId="{076F25EB-4DC2-4FB8-B2A5-6066D7EED37C}" dt="2023-10-03T18:57:20.188" v="1017" actId="478"/>
          <ac:spMkLst>
            <pc:docMk/>
            <pc:sldMk cId="2268208791" sldId="2146846032"/>
            <ac:spMk id="89" creationId="{004EB181-3297-6293-C246-118F97F59092}"/>
          </ac:spMkLst>
        </pc:spChg>
        <pc:spChg chg="del mod">
          <ac:chgData name="Kaileen Cain" userId="21167d2d-fdf2-4320-ae3a-272888c89590" providerId="ADAL" clId="{076F25EB-4DC2-4FB8-B2A5-6066D7EED37C}" dt="2023-10-03T18:58:55.795" v="1054" actId="478"/>
          <ac:spMkLst>
            <pc:docMk/>
            <pc:sldMk cId="2268208791" sldId="2146846032"/>
            <ac:spMk id="91" creationId="{39B842AD-4999-A98A-9376-068ABC3B4630}"/>
          </ac:spMkLst>
        </pc:spChg>
        <pc:spChg chg="mod">
          <ac:chgData name="Kaileen Cain" userId="21167d2d-fdf2-4320-ae3a-272888c89590" providerId="ADAL" clId="{076F25EB-4DC2-4FB8-B2A5-6066D7EED37C}" dt="2023-10-13T18:07:01.622" v="5293" actId="14100"/>
          <ac:spMkLst>
            <pc:docMk/>
            <pc:sldMk cId="2268208791" sldId="2146846032"/>
            <ac:spMk id="95" creationId="{15119C1F-6EA9-62A3-05FF-23BB41C25714}"/>
          </ac:spMkLst>
        </pc:spChg>
        <pc:spChg chg="del mod">
          <ac:chgData name="Kaileen Cain" userId="21167d2d-fdf2-4320-ae3a-272888c89590" providerId="ADAL" clId="{076F25EB-4DC2-4FB8-B2A5-6066D7EED37C}" dt="2023-10-03T18:38:41.859" v="773" actId="478"/>
          <ac:spMkLst>
            <pc:docMk/>
            <pc:sldMk cId="2268208791" sldId="2146846032"/>
            <ac:spMk id="101" creationId="{A6BC2D19-2F29-9D8D-138E-EEBCFB968C0D}"/>
          </ac:spMkLst>
        </pc:spChg>
        <pc:spChg chg="del mod">
          <ac:chgData name="Kaileen Cain" userId="21167d2d-fdf2-4320-ae3a-272888c89590" providerId="ADAL" clId="{076F25EB-4DC2-4FB8-B2A5-6066D7EED37C}" dt="2023-10-03T17:53:30.292" v="398" actId="478"/>
          <ac:spMkLst>
            <pc:docMk/>
            <pc:sldMk cId="2268208791" sldId="2146846032"/>
            <ac:spMk id="103" creationId="{61B21B97-BC94-9B9F-E4B0-0DD5519D3A02}"/>
          </ac:spMkLst>
        </pc:spChg>
        <pc:picChg chg="add del mod">
          <ac:chgData name="Kaileen Cain" userId="21167d2d-fdf2-4320-ae3a-272888c89590" providerId="ADAL" clId="{076F25EB-4DC2-4FB8-B2A5-6066D7EED37C}" dt="2023-10-03T19:05:59.093" v="1243" actId="478"/>
          <ac:picMkLst>
            <pc:docMk/>
            <pc:sldMk cId="2268208791" sldId="2146846032"/>
            <ac:picMk id="6" creationId="{1C630BA1-E9A8-26A7-43A7-C46E1638C448}"/>
          </ac:picMkLst>
        </pc:picChg>
        <pc:picChg chg="add mod">
          <ac:chgData name="Kaileen Cain" userId="21167d2d-fdf2-4320-ae3a-272888c89590" providerId="ADAL" clId="{076F25EB-4DC2-4FB8-B2A5-6066D7EED37C}" dt="2023-10-13T15:45:40.956" v="5172" actId="1036"/>
          <ac:picMkLst>
            <pc:docMk/>
            <pc:sldMk cId="2268208791" sldId="2146846032"/>
            <ac:picMk id="7" creationId="{5D1F8DD7-A12B-02AC-C17F-2C269270DC5F}"/>
          </ac:picMkLst>
        </pc:picChg>
        <pc:picChg chg="add mod modCrop">
          <ac:chgData name="Kaileen Cain" userId="21167d2d-fdf2-4320-ae3a-272888c89590" providerId="ADAL" clId="{076F25EB-4DC2-4FB8-B2A5-6066D7EED37C}" dt="2023-10-13T18:07:10.853" v="5305" actId="1037"/>
          <ac:picMkLst>
            <pc:docMk/>
            <pc:sldMk cId="2268208791" sldId="2146846032"/>
            <ac:picMk id="10" creationId="{1E73C538-F338-B61D-5958-A2BC63225951}"/>
          </ac:picMkLst>
        </pc:picChg>
        <pc:picChg chg="add del mod">
          <ac:chgData name="Kaileen Cain" userId="21167d2d-fdf2-4320-ae3a-272888c89590" providerId="ADAL" clId="{076F25EB-4DC2-4FB8-B2A5-6066D7EED37C}" dt="2023-10-03T17:02:05.445" v="233" actId="478"/>
          <ac:picMkLst>
            <pc:docMk/>
            <pc:sldMk cId="2268208791" sldId="2146846032"/>
            <ac:picMk id="14" creationId="{48C49230-544B-8B59-3FE5-E13747E8253D}"/>
          </ac:picMkLst>
        </pc:picChg>
        <pc:picChg chg="add mod">
          <ac:chgData name="Kaileen Cain" userId="21167d2d-fdf2-4320-ae3a-272888c89590" providerId="ADAL" clId="{076F25EB-4DC2-4FB8-B2A5-6066D7EED37C}" dt="2023-10-13T15:44:24.937" v="5095" actId="1036"/>
          <ac:picMkLst>
            <pc:docMk/>
            <pc:sldMk cId="2268208791" sldId="2146846032"/>
            <ac:picMk id="17" creationId="{3CB0091D-B4E5-8D52-1FD6-F8772DB67605}"/>
          </ac:picMkLst>
        </pc:picChg>
        <pc:picChg chg="add mod modCrop">
          <ac:chgData name="Kaileen Cain" userId="21167d2d-fdf2-4320-ae3a-272888c89590" providerId="ADAL" clId="{076F25EB-4DC2-4FB8-B2A5-6066D7EED37C}" dt="2023-10-06T17:12:43.691" v="2695" actId="732"/>
          <ac:picMkLst>
            <pc:docMk/>
            <pc:sldMk cId="2268208791" sldId="2146846032"/>
            <ac:picMk id="18" creationId="{6170F017-58EF-46F0-3573-76EAC2150837}"/>
          </ac:picMkLst>
        </pc:picChg>
        <pc:picChg chg="add del mod">
          <ac:chgData name="Kaileen Cain" userId="21167d2d-fdf2-4320-ae3a-272888c89590" providerId="ADAL" clId="{076F25EB-4DC2-4FB8-B2A5-6066D7EED37C}" dt="2023-10-06T17:03:24.911" v="2582" actId="478"/>
          <ac:picMkLst>
            <pc:docMk/>
            <pc:sldMk cId="2268208791" sldId="2146846032"/>
            <ac:picMk id="21" creationId="{F6604DB8-37C6-1978-4424-B917B8A1C52A}"/>
          </ac:picMkLst>
        </pc:picChg>
        <pc:picChg chg="add mod">
          <ac:chgData name="Kaileen Cain" userId="21167d2d-fdf2-4320-ae3a-272888c89590" providerId="ADAL" clId="{076F25EB-4DC2-4FB8-B2A5-6066D7EED37C}" dt="2023-10-13T15:41:44.149" v="4874" actId="1036"/>
          <ac:picMkLst>
            <pc:docMk/>
            <pc:sldMk cId="2268208791" sldId="2146846032"/>
            <ac:picMk id="27" creationId="{DA481894-862B-F594-60B6-65307C81A45E}"/>
          </ac:picMkLst>
        </pc:picChg>
        <pc:picChg chg="add del mod">
          <ac:chgData name="Kaileen Cain" userId="21167d2d-fdf2-4320-ae3a-272888c89590" providerId="ADAL" clId="{076F25EB-4DC2-4FB8-B2A5-6066D7EED37C}" dt="2023-10-03T19:36:56.665" v="1610" actId="478"/>
          <ac:picMkLst>
            <pc:docMk/>
            <pc:sldMk cId="2268208791" sldId="2146846032"/>
            <ac:picMk id="29" creationId="{BE7E45FF-ACBB-9E05-A0CB-826B59FA72C3}"/>
          </ac:picMkLst>
        </pc:picChg>
        <pc:picChg chg="add mod">
          <ac:chgData name="Kaileen Cain" userId="21167d2d-fdf2-4320-ae3a-272888c89590" providerId="ADAL" clId="{076F25EB-4DC2-4FB8-B2A5-6066D7EED37C}" dt="2023-10-13T15:42:20.397" v="4920" actId="1036"/>
          <ac:picMkLst>
            <pc:docMk/>
            <pc:sldMk cId="2268208791" sldId="2146846032"/>
            <ac:picMk id="30" creationId="{B7DE9C30-8E2A-66A8-8BAC-6575725F8B72}"/>
          </ac:picMkLst>
        </pc:picChg>
        <pc:picChg chg="add mod">
          <ac:chgData name="Kaileen Cain" userId="21167d2d-fdf2-4320-ae3a-272888c89590" providerId="ADAL" clId="{076F25EB-4DC2-4FB8-B2A5-6066D7EED37C}" dt="2023-10-13T15:46:15.565" v="5210" actId="1038"/>
          <ac:picMkLst>
            <pc:docMk/>
            <pc:sldMk cId="2268208791" sldId="2146846032"/>
            <ac:picMk id="33" creationId="{D5F01C70-D148-640C-6D19-58B822E0B992}"/>
          </ac:picMkLst>
        </pc:picChg>
        <pc:picChg chg="add mod">
          <ac:chgData name="Kaileen Cain" userId="21167d2d-fdf2-4320-ae3a-272888c89590" providerId="ADAL" clId="{076F25EB-4DC2-4FB8-B2A5-6066D7EED37C}" dt="2023-10-13T15:45:59.347" v="5192" actId="1038"/>
          <ac:picMkLst>
            <pc:docMk/>
            <pc:sldMk cId="2268208791" sldId="2146846032"/>
            <ac:picMk id="35" creationId="{273D89A4-1C4E-067C-27CB-164FA88740AD}"/>
          </ac:picMkLst>
        </pc:picChg>
        <pc:picChg chg="add mod">
          <ac:chgData name="Kaileen Cain" userId="21167d2d-fdf2-4320-ae3a-272888c89590" providerId="ADAL" clId="{076F25EB-4DC2-4FB8-B2A5-6066D7EED37C}" dt="2023-10-03T19:22:25.048" v="1316" actId="14100"/>
          <ac:picMkLst>
            <pc:docMk/>
            <pc:sldMk cId="2268208791" sldId="2146846032"/>
            <ac:picMk id="41" creationId="{8806887C-4D4D-88C4-8949-101EAD02C700}"/>
          </ac:picMkLst>
        </pc:picChg>
        <pc:picChg chg="add del">
          <ac:chgData name="Kaileen Cain" userId="21167d2d-fdf2-4320-ae3a-272888c89590" providerId="ADAL" clId="{076F25EB-4DC2-4FB8-B2A5-6066D7EED37C}" dt="2023-10-03T19:02:29.815" v="1131" actId="478"/>
          <ac:picMkLst>
            <pc:docMk/>
            <pc:sldMk cId="2268208791" sldId="2146846032"/>
            <ac:picMk id="43" creationId="{69258059-6D8D-55F0-5B98-588318600EB2}"/>
          </ac:picMkLst>
        </pc:picChg>
        <pc:picChg chg="add del mod">
          <ac:chgData name="Kaileen Cain" userId="21167d2d-fdf2-4320-ae3a-272888c89590" providerId="ADAL" clId="{076F25EB-4DC2-4FB8-B2A5-6066D7EED37C}" dt="2023-10-03T17:02:06.926" v="234" actId="478"/>
          <ac:picMkLst>
            <pc:docMk/>
            <pc:sldMk cId="2268208791" sldId="2146846032"/>
            <ac:picMk id="1028" creationId="{42376BAD-112B-B0E5-4C90-96143A8696C3}"/>
          </ac:picMkLst>
        </pc:picChg>
        <pc:picChg chg="add mod">
          <ac:chgData name="Kaileen Cain" userId="21167d2d-fdf2-4320-ae3a-272888c89590" providerId="ADAL" clId="{076F25EB-4DC2-4FB8-B2A5-6066D7EED37C}" dt="2023-10-03T19:23:15.537" v="1354" actId="1076"/>
          <ac:picMkLst>
            <pc:docMk/>
            <pc:sldMk cId="2268208791" sldId="2146846032"/>
            <ac:picMk id="1030" creationId="{E024FD1A-D80F-1DB9-3BC5-F4764B3E80C7}"/>
          </ac:picMkLst>
        </pc:picChg>
        <pc:picChg chg="add mod">
          <ac:chgData name="Kaileen Cain" userId="21167d2d-fdf2-4320-ae3a-272888c89590" providerId="ADAL" clId="{076F25EB-4DC2-4FB8-B2A5-6066D7EED37C}" dt="2023-10-13T15:46:59.423" v="5240" actId="1037"/>
          <ac:picMkLst>
            <pc:docMk/>
            <pc:sldMk cId="2268208791" sldId="2146846032"/>
            <ac:picMk id="1034" creationId="{3EE6DBED-0C31-4B9D-5996-4082C9882B21}"/>
          </ac:picMkLst>
        </pc:picChg>
        <pc:picChg chg="add mod">
          <ac:chgData name="Kaileen Cain" userId="21167d2d-fdf2-4320-ae3a-272888c89590" providerId="ADAL" clId="{076F25EB-4DC2-4FB8-B2A5-6066D7EED37C}" dt="2023-10-03T19:22:44.449" v="1352" actId="1037"/>
          <ac:picMkLst>
            <pc:docMk/>
            <pc:sldMk cId="2268208791" sldId="2146846032"/>
            <ac:picMk id="1036" creationId="{1E9E5A2A-6D17-93CA-2CDA-0CB5CD4EF771}"/>
          </ac:picMkLst>
        </pc:picChg>
        <pc:picChg chg="add mod">
          <ac:chgData name="Kaileen Cain" userId="21167d2d-fdf2-4320-ae3a-272888c89590" providerId="ADAL" clId="{076F25EB-4DC2-4FB8-B2A5-6066D7EED37C}" dt="2023-10-03T18:59:17.134" v="1063" actId="1076"/>
          <ac:picMkLst>
            <pc:docMk/>
            <pc:sldMk cId="2268208791" sldId="2146846032"/>
            <ac:picMk id="1038" creationId="{70BF617D-7EAA-A3C4-E056-AF19264A646D}"/>
          </ac:picMkLst>
        </pc:picChg>
        <pc:picChg chg="add mod">
          <ac:chgData name="Kaileen Cain" userId="21167d2d-fdf2-4320-ae3a-272888c89590" providerId="ADAL" clId="{076F25EB-4DC2-4FB8-B2A5-6066D7EED37C}" dt="2023-10-13T15:43:47.795" v="5060" actId="1038"/>
          <ac:picMkLst>
            <pc:docMk/>
            <pc:sldMk cId="2268208791" sldId="2146846032"/>
            <ac:picMk id="1040" creationId="{F337D935-F1B5-9B34-9724-22B514E34647}"/>
          </ac:picMkLst>
        </pc:picChg>
        <pc:picChg chg="add del">
          <ac:chgData name="Kaileen Cain" userId="21167d2d-fdf2-4320-ae3a-272888c89590" providerId="ADAL" clId="{076F25EB-4DC2-4FB8-B2A5-6066D7EED37C}" dt="2023-10-03T19:28:18.180" v="1421" actId="478"/>
          <ac:picMkLst>
            <pc:docMk/>
            <pc:sldMk cId="2268208791" sldId="2146846032"/>
            <ac:picMk id="1043" creationId="{B2CEFECA-8D30-ED61-258D-3026FFBF9093}"/>
          </ac:picMkLst>
        </pc:picChg>
        <pc:picChg chg="add mod">
          <ac:chgData name="Kaileen Cain" userId="21167d2d-fdf2-4320-ae3a-272888c89590" providerId="ADAL" clId="{076F25EB-4DC2-4FB8-B2A5-6066D7EED37C}" dt="2023-10-13T15:44:52.487" v="5120" actId="1036"/>
          <ac:picMkLst>
            <pc:docMk/>
            <pc:sldMk cId="2268208791" sldId="2146846032"/>
            <ac:picMk id="1045" creationId="{953B66F6-23B3-2B50-1D5F-AEAB91A7298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Kaileen Cain" userId="21167d2d-fdf2-4320-ae3a-272888c89590" providerId="ADAL" clId="{076F25EB-4DC2-4FB8-B2A5-6066D7EED37C}" dt="2023-10-06T17:10:44.647" v="2659"/>
              <pc2:cmMkLst xmlns:pc2="http://schemas.microsoft.com/office/powerpoint/2019/9/main/command">
                <pc:docMk/>
                <pc:sldMk cId="2268208791" sldId="2146846032"/>
                <pc2:cmMk id="{E0762491-C228-4B7B-AE60-B85DE3330F88}"/>
              </pc2:cmMkLst>
            </pc226:cmChg>
            <pc226:cmChg xmlns:pc226="http://schemas.microsoft.com/office/powerpoint/2022/06/main/command" chg="">
              <pc226:chgData name="Kaileen Cain" userId="21167d2d-fdf2-4320-ae3a-272888c89590" providerId="ADAL" clId="{076F25EB-4DC2-4FB8-B2A5-6066D7EED37C}" dt="2023-10-13T14:24:01.393" v="4628"/>
              <pc2:cmMkLst xmlns:pc2="http://schemas.microsoft.com/office/powerpoint/2019/9/main/command">
                <pc:docMk/>
                <pc:sldMk cId="2268208791" sldId="2146846032"/>
                <pc2:cmMk id="{60CF58C5-7ED1-45DE-BDF1-2D57773A251F}"/>
              </pc2:cmMkLst>
              <pc226:cmRplyChg chg="add">
                <pc226:chgData name="Kaileen Cain" userId="21167d2d-fdf2-4320-ae3a-272888c89590" providerId="ADAL" clId="{076F25EB-4DC2-4FB8-B2A5-6066D7EED37C}" dt="2023-10-12T20:45:22.875" v="3471"/>
                <pc2:cmRplyMkLst xmlns:pc2="http://schemas.microsoft.com/office/powerpoint/2019/9/main/command">
                  <pc:docMk/>
                  <pc:sldMk cId="2268208791" sldId="2146846032"/>
                  <pc2:cmMk id="{60CF58C5-7ED1-45DE-BDF1-2D57773A251F}"/>
                  <pc2:cmRplyMk id="{EF9E413B-9FA7-41AB-B629-17561F2BADE4}"/>
                </pc2:cmRplyMkLst>
              </pc226:cmRplyChg>
              <pc226:cmRplyChg chg="add">
                <pc226:chgData name="Kaileen Cain" userId="21167d2d-fdf2-4320-ae3a-272888c89590" providerId="ADAL" clId="{076F25EB-4DC2-4FB8-B2A5-6066D7EED37C}" dt="2023-10-13T14:24:01.393" v="4628"/>
                <pc2:cmRplyMkLst xmlns:pc2="http://schemas.microsoft.com/office/powerpoint/2019/9/main/command">
                  <pc:docMk/>
                  <pc:sldMk cId="2268208791" sldId="2146846032"/>
                  <pc2:cmMk id="{60CF58C5-7ED1-45DE-BDF1-2D57773A251F}"/>
                  <pc2:cmRplyMk id="{85E84547-8AE6-4209-928D-3CA477AA5FE5}"/>
                </pc2:cmRplyMkLst>
              </pc226:cmRplyChg>
            </pc226:cmChg>
          </p:ext>
        </pc:extLst>
      </pc:sldChg>
      <pc:sldChg chg="addSp delSp modSp del mod">
        <pc:chgData name="Kaileen Cain" userId="21167d2d-fdf2-4320-ae3a-272888c89590" providerId="ADAL" clId="{076F25EB-4DC2-4FB8-B2A5-6066D7EED37C}" dt="2023-10-13T14:15:43.693" v="4129" actId="2696"/>
        <pc:sldMkLst>
          <pc:docMk/>
          <pc:sldMk cId="1914582021" sldId="2146846035"/>
        </pc:sldMkLst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2" creationId="{5D0DF9FF-D73E-C528-42F7-DAD9FD0F4B7B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4" creationId="{0CD01B77-2933-32CE-FACA-09A9064FE703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" creationId="{C1DEC513-39F7-7B13-7BF5-371433A9CEC1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8" creationId="{A2295D15-AC8D-2EA6-896B-D5010D35175A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9" creationId="{15CC833B-197E-C12D-052E-1C9B4394B42A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1" creationId="{0E226BFA-A97B-8A4C-ED9B-D6943ACDB596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2" creationId="{9310920B-ADE7-0771-239C-F58A3B80E1E2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3" creationId="{B2373B9E-4D7C-67C9-5FDA-97BF6CD8EFDA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4" creationId="{F53A586B-2A94-7FFA-99B6-E9BD42C370CC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5" creationId="{B1FC1A4B-C8AD-FBB3-9E9E-81D7B71A4FC2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6" creationId="{48E3454F-8AC5-AC16-08FE-9DAEFFB9DE02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7" creationId="{4247818C-5CA5-BD90-AFFF-83D723E52033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8" creationId="{3A9C688A-EB20-1DEC-528E-A069194CF514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19" creationId="{5BAEC00F-D05E-73E2-02A3-EDC32275CA8C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20" creationId="{6CABD40E-FC7A-A173-9C9C-49EC6E56CD77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21" creationId="{D192E941-6CD5-8916-7F46-A78520589F8A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26" creationId="{0A4E7ADB-A59D-259C-14B5-D78E22B42CE3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28" creationId="{38585A96-4E2D-53E0-BD0D-8F7887DC3C31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0" creationId="{6B06924F-0064-02EB-63A1-AB54CD8AFCBF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1" creationId="{56B2EB02-08ED-D82C-67D7-22DC6DAAFBF2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2" creationId="{F964AB0C-E187-5DDA-68B9-202716850263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3" creationId="{3A5DD87D-86B6-F7FC-A52F-0A7FF226151A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5" creationId="{F377E8FF-65F9-2138-9792-92B681B30620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6" creationId="{A537CC98-CDEC-49B2-EBBB-F6B254BA7474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37" creationId="{E1021F11-1024-31AC-8A42-CFE54E9238CC}"/>
          </ac:spMkLst>
        </pc:spChg>
        <pc:spChg chg="add del">
          <ac:chgData name="Kaileen Cain" userId="21167d2d-fdf2-4320-ae3a-272888c89590" providerId="ADAL" clId="{076F25EB-4DC2-4FB8-B2A5-6066D7EED37C}" dt="2023-10-13T14:13:07.282" v="4122" actId="478"/>
          <ac:spMkLst>
            <pc:docMk/>
            <pc:sldMk cId="1914582021" sldId="2146846035"/>
            <ac:spMk id="38" creationId="{CBF70AD1-67E8-FB17-C598-948AB2B320F4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39" creationId="{C5C2C4B9-803B-6490-0D90-A5A8A5BB1AA6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0" creationId="{829B43D5-38E7-279C-DE7B-23E7E98AF73B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1" creationId="{9F023D76-8B35-89E9-E31C-0B31B5A87C84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2" creationId="{37EB4795-740D-4939-4362-38769BC0B566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3" creationId="{40AF3392-5963-34BA-8C11-038CC29DF20A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4" creationId="{E928F3C3-FB68-F7E4-D6C5-778F93608AC2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5" creationId="{65A3CBC4-B4E7-DA8C-D064-928344478EF5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47" creationId="{772A1539-C876-1069-8B4F-3D716CECC2AD}"/>
          </ac:spMkLst>
        </pc:spChg>
        <pc:spChg chg="del">
          <ac:chgData name="Kaileen Cain" userId="21167d2d-fdf2-4320-ae3a-272888c89590" providerId="ADAL" clId="{076F25EB-4DC2-4FB8-B2A5-6066D7EED37C}" dt="2023-10-13T14:13:17.929" v="4123" actId="478"/>
          <ac:spMkLst>
            <pc:docMk/>
            <pc:sldMk cId="1914582021" sldId="2146846035"/>
            <ac:spMk id="48" creationId="{854F52F3-C33A-994D-8F82-2FFEDD67A29C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49" creationId="{EDA1B29B-A7A8-CD6B-D775-A88E5E78FA38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0" creationId="{5CC6CB82-5191-CC48-DCD0-F5173EE81C37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1" creationId="{14B93BEA-4458-C935-17FF-243C66C3A877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3" creationId="{9D34EB6A-8749-95B4-CCA5-91C21697F3E9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5" creationId="{91B8DE07-CC6F-F125-0BEA-A52A4DE8B3CF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57" creationId="{7B211B36-A3C2-E7BB-C63A-6619714A1414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60" creationId="{89467FFA-645F-A964-2F92-1557344E36A3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61" creationId="{873D1E38-DE08-B3AA-78A7-605BF7DAECF5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63" creationId="{A0E7F0CE-4BAD-4C3F-5D4A-2B48892CF019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1024" creationId="{73E96884-1594-5880-4205-111E3B90ED03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1025" creationId="{B9C320DF-52BA-862A-BF38-6A8ECE36D023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1026" creationId="{EB10EECD-CC61-A490-9423-023155620120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1029" creationId="{2316042D-9FA1-36FC-0770-F1037C0781E5}"/>
          </ac:spMkLst>
        </pc:spChg>
        <pc:spChg chg="add mod">
          <ac:chgData name="Kaileen Cain" userId="21167d2d-fdf2-4320-ae3a-272888c89590" providerId="ADAL" clId="{076F25EB-4DC2-4FB8-B2A5-6066D7EED37C}" dt="2023-10-13T14:13:30.832" v="4124"/>
          <ac:spMkLst>
            <pc:docMk/>
            <pc:sldMk cId="1914582021" sldId="2146846035"/>
            <ac:spMk id="1033" creationId="{D9EDA906-EC9D-7B99-81F2-2515AD6EA981}"/>
          </ac:spMkLst>
        </pc:sp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24" creationId="{7F6C90CC-42B2-F1C9-D38B-FD60536453C5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25" creationId="{FF1703E5-D779-6F56-48ED-C94C4BF40BFC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27" creationId="{2375A1A6-8A5B-BF08-C35D-246D4A7CC7CD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29" creationId="{D80915A8-C42B-C128-32A8-72E172B3764D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46" creationId="{6D503D5F-D833-28C5-749B-4BA1C8660588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52" creationId="{0BBCA7B6-8D4C-A00D-3CB1-156401B2E00D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54" creationId="{0CC5B25D-4371-3C3A-D3C2-18DDB6D445D7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56" creationId="{D5970511-FB84-AD49-F0BA-065CA6A2F7F7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58" creationId="{E305A52E-ED7D-8343-DF63-69165DFE03EA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59" creationId="{941E2C7B-D20A-6F67-A558-B0969DAE4C3E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62" creationId="{982D2EB2-6B64-D1BA-83E2-833C5DABAC04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1027" creationId="{112BB645-187D-8EB8-D523-E01E0D7FB38D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1028" creationId="{38D820F3-5B13-9BB5-FFFA-495459859DCB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1030" creationId="{AE7EC4D4-6D94-C8FC-C389-28F355704040}"/>
          </ac:picMkLst>
        </pc:picChg>
        <pc:picChg chg="add mod">
          <ac:chgData name="Kaileen Cain" userId="21167d2d-fdf2-4320-ae3a-272888c89590" providerId="ADAL" clId="{076F25EB-4DC2-4FB8-B2A5-6066D7EED37C}" dt="2023-10-13T14:13:30.832" v="4124"/>
          <ac:picMkLst>
            <pc:docMk/>
            <pc:sldMk cId="1914582021" sldId="2146846035"/>
            <ac:picMk id="1031" creationId="{72DC0683-8385-B2CF-F870-63D74C3D3520}"/>
          </ac:picMkLst>
        </pc:picChg>
        <pc:picChg chg="del">
          <ac:chgData name="Kaileen Cain" userId="21167d2d-fdf2-4320-ae3a-272888c89590" providerId="ADAL" clId="{076F25EB-4DC2-4FB8-B2A5-6066D7EED37C}" dt="2023-10-13T14:13:17.929" v="4123" actId="478"/>
          <ac:picMkLst>
            <pc:docMk/>
            <pc:sldMk cId="1914582021" sldId="2146846035"/>
            <ac:picMk id="1032" creationId="{5D302D1A-0017-57A2-885B-3C566FF9FF8E}"/>
          </ac:picMkLst>
        </pc:picChg>
      </pc:sldChg>
      <pc:sldChg chg="addSp delSp del mod modCm">
        <pc:chgData name="Kaileen Cain" userId="21167d2d-fdf2-4320-ae3a-272888c89590" providerId="ADAL" clId="{076F25EB-4DC2-4FB8-B2A5-6066D7EED37C}" dt="2023-10-13T14:16:56.069" v="4135" actId="2696"/>
        <pc:sldMkLst>
          <pc:docMk/>
          <pc:sldMk cId="603356815" sldId="2146846036"/>
        </pc:sldMkLst>
        <pc:picChg chg="add del">
          <ac:chgData name="Kaileen Cain" userId="21167d2d-fdf2-4320-ae3a-272888c89590" providerId="ADAL" clId="{076F25EB-4DC2-4FB8-B2A5-6066D7EED37C}" dt="2023-10-12T20:53:24.806" v="3474" actId="478"/>
          <ac:picMkLst>
            <pc:docMk/>
            <pc:sldMk cId="603356815" sldId="2146846036"/>
            <ac:picMk id="23" creationId="{68368332-D06B-31AA-5AB0-9C05183DF2DC}"/>
          </ac:picMkLst>
        </pc:picChg>
        <pc:picChg chg="add del">
          <ac:chgData name="Kaileen Cain" userId="21167d2d-fdf2-4320-ae3a-272888c89590" providerId="ADAL" clId="{076F25EB-4DC2-4FB8-B2A5-6066D7EED37C}" dt="2023-10-12T20:55:22.812" v="3476" actId="478"/>
          <ac:picMkLst>
            <pc:docMk/>
            <pc:sldMk cId="603356815" sldId="2146846036"/>
            <ac:picMk id="26" creationId="{1005F0E8-4AC2-6B8D-4DD5-F77B43CECC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ileen Cain" userId="21167d2d-fdf2-4320-ae3a-272888c89590" providerId="ADAL" clId="{076F25EB-4DC2-4FB8-B2A5-6066D7EED37C}" dt="2023-10-12T20:34:09.547" v="3277"/>
              <pc2:cmMkLst xmlns:pc2="http://schemas.microsoft.com/office/powerpoint/2019/9/main/command">
                <pc:docMk/>
                <pc:sldMk cId="603356815" sldId="2146846036"/>
                <pc2:cmMk id="{8A255F0E-5A13-4777-9889-5A8F84E7CE1A}"/>
              </pc2:cmMkLst>
              <pc226:cmRplyChg chg="add">
                <pc226:chgData name="Kaileen Cain" userId="21167d2d-fdf2-4320-ae3a-272888c89590" providerId="ADAL" clId="{076F25EB-4DC2-4FB8-B2A5-6066D7EED37C}" dt="2023-10-12T20:34:09.547" v="3277"/>
                <pc2:cmRplyMkLst xmlns:pc2="http://schemas.microsoft.com/office/powerpoint/2019/9/main/command">
                  <pc:docMk/>
                  <pc:sldMk cId="603356815" sldId="2146846036"/>
                  <pc2:cmMk id="{8A255F0E-5A13-4777-9889-5A8F84E7CE1A}"/>
                  <pc2:cmRplyMk id="{3CCB5400-AEC8-4244-9BA6-4D88C7B99675}"/>
                </pc2:cmRplyMkLst>
              </pc226:cmRplyChg>
            </pc226:cmChg>
            <pc226:cmChg xmlns:pc226="http://schemas.microsoft.com/office/powerpoint/2022/06/main/command" chg="">
              <pc226:chgData name="Kaileen Cain" userId="21167d2d-fdf2-4320-ae3a-272888c89590" providerId="ADAL" clId="{076F25EB-4DC2-4FB8-B2A5-6066D7EED37C}" dt="2023-10-12T20:59:00.110" v="3488"/>
              <pc2:cmMkLst xmlns:pc2="http://schemas.microsoft.com/office/powerpoint/2019/9/main/command">
                <pc:docMk/>
                <pc:sldMk cId="603356815" sldId="2146846036"/>
                <pc2:cmMk id="{5B052D8B-597A-4672-9BDC-B56269F535FC}"/>
              </pc2:cmMkLst>
              <pc226:cmRplyChg chg="add">
                <pc226:chgData name="Kaileen Cain" userId="21167d2d-fdf2-4320-ae3a-272888c89590" providerId="ADAL" clId="{076F25EB-4DC2-4FB8-B2A5-6066D7EED37C}" dt="2023-10-12T20:59:00.110" v="3488"/>
                <pc2:cmRplyMkLst xmlns:pc2="http://schemas.microsoft.com/office/powerpoint/2019/9/main/command">
                  <pc:docMk/>
                  <pc:sldMk cId="603356815" sldId="2146846036"/>
                  <pc2:cmMk id="{5B052D8B-597A-4672-9BDC-B56269F535FC}"/>
                  <pc2:cmRplyMk id="{FE10164F-092A-4A64-8A9A-8EADE5A727D0}"/>
                </pc2:cmRplyMkLst>
              </pc226:cmRplyChg>
            </pc226:cmChg>
          </p:ext>
        </pc:extLst>
      </pc:sldChg>
      <pc:sldChg chg="modCm">
        <pc:chgData name="Kaileen Cain" userId="21167d2d-fdf2-4320-ae3a-272888c89590" providerId="ADAL" clId="{076F25EB-4DC2-4FB8-B2A5-6066D7EED37C}" dt="2023-10-12T20:46:43.172" v="3472"/>
        <pc:sldMkLst>
          <pc:docMk/>
          <pc:sldMk cId="451430938" sldId="2146846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ileen Cain" userId="21167d2d-fdf2-4320-ae3a-272888c89590" providerId="ADAL" clId="{076F25EB-4DC2-4FB8-B2A5-6066D7EED37C}" dt="2023-10-12T20:46:43.172" v="3472"/>
              <pc2:cmMkLst xmlns:pc2="http://schemas.microsoft.com/office/powerpoint/2019/9/main/command">
                <pc:docMk/>
                <pc:sldMk cId="451430938" sldId="2146846037"/>
                <pc2:cmMk id="{DDEA06B8-DCA2-442C-9DB1-24B2E8D3D318}"/>
              </pc2:cmMkLst>
              <pc226:cmRplyChg chg="add">
                <pc226:chgData name="Kaileen Cain" userId="21167d2d-fdf2-4320-ae3a-272888c89590" providerId="ADAL" clId="{076F25EB-4DC2-4FB8-B2A5-6066D7EED37C}" dt="2023-10-12T20:46:43.172" v="3472"/>
                <pc2:cmRplyMkLst xmlns:pc2="http://schemas.microsoft.com/office/powerpoint/2019/9/main/command">
                  <pc:docMk/>
                  <pc:sldMk cId="451430938" sldId="2146846037"/>
                  <pc2:cmMk id="{DDEA06B8-DCA2-442C-9DB1-24B2E8D3D318}"/>
                  <pc2:cmRplyMk id="{9AD9734C-7F05-476B-83C8-0B23459980ED}"/>
                </pc2:cmRplyMkLst>
              </pc226:cmRplyChg>
            </pc226:cmChg>
          </p:ext>
        </pc:extLst>
      </pc:sldChg>
      <pc:sldChg chg="addSp delSp modSp mod">
        <pc:chgData name="Kaileen Cain" userId="21167d2d-fdf2-4320-ae3a-272888c89590" providerId="ADAL" clId="{076F25EB-4DC2-4FB8-B2A5-6066D7EED37C}" dt="2023-10-03T21:02:41.677" v="1910" actId="1036"/>
        <pc:sldMkLst>
          <pc:docMk/>
          <pc:sldMk cId="2452001193" sldId="2146846038"/>
        </pc:sldMkLst>
        <pc:spChg chg="add del">
          <ac:chgData name="Kaileen Cain" userId="21167d2d-fdf2-4320-ae3a-272888c89590" providerId="ADAL" clId="{076F25EB-4DC2-4FB8-B2A5-6066D7EED37C}" dt="2023-10-03T19:58:47.012" v="1699"/>
          <ac:spMkLst>
            <pc:docMk/>
            <pc:sldMk cId="2452001193" sldId="2146846038"/>
            <ac:spMk id="3" creationId="{9F48CEFE-6CFC-43A6-D08D-39B407875BC5}"/>
          </ac:spMkLst>
        </pc:spChg>
        <pc:spChg chg="add del">
          <ac:chgData name="Kaileen Cain" userId="21167d2d-fdf2-4320-ae3a-272888c89590" providerId="ADAL" clId="{076F25EB-4DC2-4FB8-B2A5-6066D7EED37C}" dt="2023-10-03T20:20:17.841" v="1754"/>
          <ac:spMkLst>
            <pc:docMk/>
            <pc:sldMk cId="2452001193" sldId="2146846038"/>
            <ac:spMk id="11" creationId="{C76A7C2E-CEC0-FD3B-4483-7B2CAB33927E}"/>
          </ac:spMkLst>
        </pc:spChg>
        <pc:spChg chg="mod">
          <ac:chgData name="Kaileen Cain" userId="21167d2d-fdf2-4320-ae3a-272888c89590" providerId="ADAL" clId="{076F25EB-4DC2-4FB8-B2A5-6066D7EED37C}" dt="2023-10-03T20:45:21.072" v="1834" actId="1076"/>
          <ac:spMkLst>
            <pc:docMk/>
            <pc:sldMk cId="2452001193" sldId="2146846038"/>
            <ac:spMk id="12" creationId="{F7CC2385-BE67-E450-9E8D-E3701AD628E3}"/>
          </ac:spMkLst>
        </pc:spChg>
        <pc:spChg chg="add del">
          <ac:chgData name="Kaileen Cain" userId="21167d2d-fdf2-4320-ae3a-272888c89590" providerId="ADAL" clId="{076F25EB-4DC2-4FB8-B2A5-6066D7EED37C}" dt="2023-10-03T20:21:45.035" v="1763"/>
          <ac:spMkLst>
            <pc:docMk/>
            <pc:sldMk cId="2452001193" sldId="2146846038"/>
            <ac:spMk id="14" creationId="{1B985933-3217-69AB-7096-5A3E43F07B6C}"/>
          </ac:spMkLst>
        </pc:spChg>
        <pc:spChg chg="add del">
          <ac:chgData name="Kaileen Cain" userId="21167d2d-fdf2-4320-ae3a-272888c89590" providerId="ADAL" clId="{076F25EB-4DC2-4FB8-B2A5-6066D7EED37C}" dt="2023-10-03T20:25:26.389" v="1776"/>
          <ac:spMkLst>
            <pc:docMk/>
            <pc:sldMk cId="2452001193" sldId="2146846038"/>
            <ac:spMk id="16" creationId="{04FCAFC6-FB9D-2457-E663-617AB229D765}"/>
          </ac:spMkLst>
        </pc:spChg>
        <pc:spChg chg="add del">
          <ac:chgData name="Kaileen Cain" userId="21167d2d-fdf2-4320-ae3a-272888c89590" providerId="ADAL" clId="{076F25EB-4DC2-4FB8-B2A5-6066D7EED37C}" dt="2023-10-03T20:54:19.047" v="1854"/>
          <ac:spMkLst>
            <pc:docMk/>
            <pc:sldMk cId="2452001193" sldId="2146846038"/>
            <ac:spMk id="20" creationId="{F9056048-8459-644A-85DE-3C190F3D8A8E}"/>
          </ac:spMkLst>
        </pc:spChg>
        <pc:picChg chg="add mod">
          <ac:chgData name="Kaileen Cain" userId="21167d2d-fdf2-4320-ae3a-272888c89590" providerId="ADAL" clId="{076F25EB-4DC2-4FB8-B2A5-6066D7EED37C}" dt="2023-10-03T20:45:18.141" v="1832" actId="1076"/>
          <ac:picMkLst>
            <pc:docMk/>
            <pc:sldMk cId="2452001193" sldId="2146846038"/>
            <ac:picMk id="7" creationId="{A0571192-44DB-9DE9-F9BA-8C7A0ACDA942}"/>
          </ac:picMkLst>
        </pc:picChg>
        <pc:picChg chg="add mod">
          <ac:chgData name="Kaileen Cain" userId="21167d2d-fdf2-4320-ae3a-272888c89590" providerId="ADAL" clId="{076F25EB-4DC2-4FB8-B2A5-6066D7EED37C}" dt="2023-10-03T20:45:23.379" v="1835" actId="1076"/>
          <ac:picMkLst>
            <pc:docMk/>
            <pc:sldMk cId="2452001193" sldId="2146846038"/>
            <ac:picMk id="13" creationId="{2358A902-FD6D-7B45-57DB-D6D34D7E7713}"/>
          </ac:picMkLst>
        </pc:picChg>
        <pc:picChg chg="add mod">
          <ac:chgData name="Kaileen Cain" userId="21167d2d-fdf2-4320-ae3a-272888c89590" providerId="ADAL" clId="{076F25EB-4DC2-4FB8-B2A5-6066D7EED37C}" dt="2023-10-03T21:02:41.677" v="1910" actId="1036"/>
          <ac:picMkLst>
            <pc:docMk/>
            <pc:sldMk cId="2452001193" sldId="2146846038"/>
            <ac:picMk id="15" creationId="{914B0B1A-602E-C952-733F-DC202B010601}"/>
          </ac:picMkLst>
        </pc:picChg>
        <pc:picChg chg="add mod">
          <ac:chgData name="Kaileen Cain" userId="21167d2d-fdf2-4320-ae3a-272888c89590" providerId="ADAL" clId="{076F25EB-4DC2-4FB8-B2A5-6066D7EED37C}" dt="2023-10-03T21:01:55.403" v="1876" actId="1076"/>
          <ac:picMkLst>
            <pc:docMk/>
            <pc:sldMk cId="2452001193" sldId="2146846038"/>
            <ac:picMk id="17" creationId="{A3373116-7E10-58AB-C59C-258B431EF29C}"/>
          </ac:picMkLst>
        </pc:picChg>
        <pc:picChg chg="add mod">
          <ac:chgData name="Kaileen Cain" userId="21167d2d-fdf2-4320-ae3a-272888c89590" providerId="ADAL" clId="{076F25EB-4DC2-4FB8-B2A5-6066D7EED37C}" dt="2023-10-03T21:02:39.794" v="1906" actId="1036"/>
          <ac:picMkLst>
            <pc:docMk/>
            <pc:sldMk cId="2452001193" sldId="2146846038"/>
            <ac:picMk id="18" creationId="{D2EEC0B4-BD61-FCAA-1CC8-F4A74AD3C70E}"/>
          </ac:picMkLst>
        </pc:picChg>
        <pc:picChg chg="add mod">
          <ac:chgData name="Kaileen Cain" userId="21167d2d-fdf2-4320-ae3a-272888c89590" providerId="ADAL" clId="{076F25EB-4DC2-4FB8-B2A5-6066D7EED37C}" dt="2023-10-03T21:02:01.151" v="1878" actId="1076"/>
          <ac:picMkLst>
            <pc:docMk/>
            <pc:sldMk cId="2452001193" sldId="2146846038"/>
            <ac:picMk id="19" creationId="{C5401E17-01B8-DE24-FE24-72B3A36BE78A}"/>
          </ac:picMkLst>
        </pc:picChg>
        <pc:picChg chg="add mod">
          <ac:chgData name="Kaileen Cain" userId="21167d2d-fdf2-4320-ae3a-272888c89590" providerId="ADAL" clId="{076F25EB-4DC2-4FB8-B2A5-6066D7EED37C}" dt="2023-10-03T21:02:33.047" v="1899" actId="1076"/>
          <ac:picMkLst>
            <pc:docMk/>
            <pc:sldMk cId="2452001193" sldId="2146846038"/>
            <ac:picMk id="21" creationId="{F66F603A-081F-4996-4FB6-A3A886B987B3}"/>
          </ac:picMkLst>
        </pc:picChg>
        <pc:picChg chg="add mod">
          <ac:chgData name="Kaileen Cain" userId="21167d2d-fdf2-4320-ae3a-272888c89590" providerId="ADAL" clId="{076F25EB-4DC2-4FB8-B2A5-6066D7EED37C}" dt="2023-10-03T19:56:29.669" v="1689"/>
          <ac:picMkLst>
            <pc:docMk/>
            <pc:sldMk cId="2452001193" sldId="2146846038"/>
            <ac:picMk id="2050" creationId="{7B137DDB-E88C-414B-0DFF-080B13DA8B26}"/>
          </ac:picMkLst>
        </pc:picChg>
        <pc:picChg chg="add mod">
          <ac:chgData name="Kaileen Cain" userId="21167d2d-fdf2-4320-ae3a-272888c89590" providerId="ADAL" clId="{076F25EB-4DC2-4FB8-B2A5-6066D7EED37C}" dt="2023-10-03T19:58:23.094" v="1697"/>
          <ac:picMkLst>
            <pc:docMk/>
            <pc:sldMk cId="2452001193" sldId="2146846038"/>
            <ac:picMk id="2052" creationId="{04A02BCE-D2DF-D473-E571-FE2DDB065B14}"/>
          </ac:picMkLst>
        </pc:picChg>
        <pc:picChg chg="add mod">
          <ac:chgData name="Kaileen Cain" userId="21167d2d-fdf2-4320-ae3a-272888c89590" providerId="ADAL" clId="{076F25EB-4DC2-4FB8-B2A5-6066D7EED37C}" dt="2023-10-03T20:02:58.523" v="1712" actId="1076"/>
          <ac:picMkLst>
            <pc:docMk/>
            <pc:sldMk cId="2452001193" sldId="2146846038"/>
            <ac:picMk id="2056" creationId="{D41AF4EC-CFC0-F584-B277-A5C9B1493BC3}"/>
          </ac:picMkLst>
        </pc:picChg>
        <pc:picChg chg="add mod">
          <ac:chgData name="Kaileen Cain" userId="21167d2d-fdf2-4320-ae3a-272888c89590" providerId="ADAL" clId="{076F25EB-4DC2-4FB8-B2A5-6066D7EED37C}" dt="2023-10-03T20:05:52.749" v="1718"/>
          <ac:picMkLst>
            <pc:docMk/>
            <pc:sldMk cId="2452001193" sldId="2146846038"/>
            <ac:picMk id="2058" creationId="{1DBBF41B-29D2-CFD8-7276-6FF0618D72C4}"/>
          </ac:picMkLst>
        </pc:picChg>
        <pc:picChg chg="add mod">
          <ac:chgData name="Kaileen Cain" userId="21167d2d-fdf2-4320-ae3a-272888c89590" providerId="ADAL" clId="{076F25EB-4DC2-4FB8-B2A5-6066D7EED37C}" dt="2023-10-03T20:43:09.398" v="1821" actId="1035"/>
          <ac:picMkLst>
            <pc:docMk/>
            <pc:sldMk cId="2452001193" sldId="2146846038"/>
            <ac:picMk id="2060" creationId="{CCBE675C-5F81-F004-E256-0BD5A64CB108}"/>
          </ac:picMkLst>
        </pc:picChg>
        <pc:picChg chg="add mod">
          <ac:chgData name="Kaileen Cain" userId="21167d2d-fdf2-4320-ae3a-272888c89590" providerId="ADAL" clId="{076F25EB-4DC2-4FB8-B2A5-6066D7EED37C}" dt="2023-10-03T20:09:36.147" v="1731" actId="1076"/>
          <ac:picMkLst>
            <pc:docMk/>
            <pc:sldMk cId="2452001193" sldId="2146846038"/>
            <ac:picMk id="2062" creationId="{F4F48FC1-8DA8-38DC-5584-6E1DDF09CEAC}"/>
          </ac:picMkLst>
        </pc:picChg>
        <pc:picChg chg="add del">
          <ac:chgData name="Kaileen Cain" userId="21167d2d-fdf2-4320-ae3a-272888c89590" providerId="ADAL" clId="{076F25EB-4DC2-4FB8-B2A5-6066D7EED37C}" dt="2023-10-03T20:10:52.163" v="1733" actId="478"/>
          <ac:picMkLst>
            <pc:docMk/>
            <pc:sldMk cId="2452001193" sldId="2146846038"/>
            <ac:picMk id="2064" creationId="{C76DB2F8-617B-2708-0B7C-6A976E614761}"/>
          </ac:picMkLst>
        </pc:picChg>
        <pc:picChg chg="add mod">
          <ac:chgData name="Kaileen Cain" userId="21167d2d-fdf2-4320-ae3a-272888c89590" providerId="ADAL" clId="{076F25EB-4DC2-4FB8-B2A5-6066D7EED37C}" dt="2023-10-03T20:11:23.072" v="1738"/>
          <ac:picMkLst>
            <pc:docMk/>
            <pc:sldMk cId="2452001193" sldId="2146846038"/>
            <ac:picMk id="2066" creationId="{6B1953D6-A865-88B9-8E6F-CBC4888F34AC}"/>
          </ac:picMkLst>
        </pc:picChg>
        <pc:picChg chg="add mod">
          <ac:chgData name="Kaileen Cain" userId="21167d2d-fdf2-4320-ae3a-272888c89590" providerId="ADAL" clId="{076F25EB-4DC2-4FB8-B2A5-6066D7EED37C}" dt="2023-10-03T21:02:03.385" v="1879" actId="1076"/>
          <ac:picMkLst>
            <pc:docMk/>
            <pc:sldMk cId="2452001193" sldId="2146846038"/>
            <ac:picMk id="2068" creationId="{A6EA3B2E-F596-38FB-B22F-BFCEAEEA6FC3}"/>
          </ac:picMkLst>
        </pc:picChg>
        <pc:picChg chg="add mod">
          <ac:chgData name="Kaileen Cain" userId="21167d2d-fdf2-4320-ae3a-272888c89590" providerId="ADAL" clId="{076F25EB-4DC2-4FB8-B2A5-6066D7EED37C}" dt="2023-10-03T20:43:12.018" v="1825" actId="1035"/>
          <ac:picMkLst>
            <pc:docMk/>
            <pc:sldMk cId="2452001193" sldId="2146846038"/>
            <ac:picMk id="2070" creationId="{3C01F558-D558-17BC-5D11-8FE9E9012F29}"/>
          </ac:picMkLst>
        </pc:picChg>
        <pc:picChg chg="add mod">
          <ac:chgData name="Kaileen Cain" userId="21167d2d-fdf2-4320-ae3a-272888c89590" providerId="ADAL" clId="{076F25EB-4DC2-4FB8-B2A5-6066D7EED37C}" dt="2023-10-03T20:21:26.921" v="1761"/>
          <ac:picMkLst>
            <pc:docMk/>
            <pc:sldMk cId="2452001193" sldId="2146846038"/>
            <ac:picMk id="2074" creationId="{B6E5A659-C750-7F04-6C5C-D5C62FD18941}"/>
          </ac:picMkLst>
        </pc:picChg>
        <pc:picChg chg="add mod">
          <ac:chgData name="Kaileen Cain" userId="21167d2d-fdf2-4320-ae3a-272888c89590" providerId="ADAL" clId="{076F25EB-4DC2-4FB8-B2A5-6066D7EED37C}" dt="2023-10-03T20:23:43.210" v="1774"/>
          <ac:picMkLst>
            <pc:docMk/>
            <pc:sldMk cId="2452001193" sldId="2146846038"/>
            <ac:picMk id="2078" creationId="{732BFDA9-8AF3-349E-6E19-FE57E749A89B}"/>
          </ac:picMkLst>
        </pc:picChg>
        <pc:picChg chg="add mod">
          <ac:chgData name="Kaileen Cain" userId="21167d2d-fdf2-4320-ae3a-272888c89590" providerId="ADAL" clId="{076F25EB-4DC2-4FB8-B2A5-6066D7EED37C}" dt="2023-10-03T21:02:35.048" v="1900" actId="1076"/>
          <ac:picMkLst>
            <pc:docMk/>
            <pc:sldMk cId="2452001193" sldId="2146846038"/>
            <ac:picMk id="2082" creationId="{CD425439-1225-7D38-9241-8D440E621430}"/>
          </ac:picMkLst>
        </pc:picChg>
        <pc:picChg chg="add mod">
          <ac:chgData name="Kaileen Cain" userId="21167d2d-fdf2-4320-ae3a-272888c89590" providerId="ADAL" clId="{076F25EB-4DC2-4FB8-B2A5-6066D7EED37C}" dt="2023-10-03T20:33:06.725" v="1790"/>
          <ac:picMkLst>
            <pc:docMk/>
            <pc:sldMk cId="2452001193" sldId="2146846038"/>
            <ac:picMk id="2084" creationId="{2988FC9F-152D-0E33-627F-A1EFD8F4330B}"/>
          </ac:picMkLst>
        </pc:picChg>
        <pc:picChg chg="add mod">
          <ac:chgData name="Kaileen Cain" userId="21167d2d-fdf2-4320-ae3a-272888c89590" providerId="ADAL" clId="{076F25EB-4DC2-4FB8-B2A5-6066D7EED37C}" dt="2023-10-03T21:02:37.627" v="1901" actId="1076"/>
          <ac:picMkLst>
            <pc:docMk/>
            <pc:sldMk cId="2452001193" sldId="2146846038"/>
            <ac:picMk id="2086" creationId="{7C915D0B-AEFC-999B-1CF1-A251F0513C3D}"/>
          </ac:picMkLst>
        </pc:picChg>
        <pc:picChg chg="add mod">
          <ac:chgData name="Kaileen Cain" userId="21167d2d-fdf2-4320-ae3a-272888c89590" providerId="ADAL" clId="{076F25EB-4DC2-4FB8-B2A5-6066D7EED37C}" dt="2023-10-03T21:02:16.597" v="1885" actId="14100"/>
          <ac:picMkLst>
            <pc:docMk/>
            <pc:sldMk cId="2452001193" sldId="2146846038"/>
            <ac:picMk id="2088" creationId="{E900A586-BDCF-13F7-C9DD-11A29F5196AE}"/>
          </ac:picMkLst>
        </pc:picChg>
        <pc:picChg chg="add mod">
          <ac:chgData name="Kaileen Cain" userId="21167d2d-fdf2-4320-ae3a-272888c89590" providerId="ADAL" clId="{076F25EB-4DC2-4FB8-B2A5-6066D7EED37C}" dt="2023-10-03T21:02:30.612" v="1898" actId="1036"/>
          <ac:picMkLst>
            <pc:docMk/>
            <pc:sldMk cId="2452001193" sldId="2146846038"/>
            <ac:picMk id="2090" creationId="{2C83052F-034F-14E9-0ACE-B503C4CE2BC8}"/>
          </ac:picMkLst>
        </pc:picChg>
        <pc:picChg chg="add mod">
          <ac:chgData name="Kaileen Cain" userId="21167d2d-fdf2-4320-ae3a-272888c89590" providerId="ADAL" clId="{076F25EB-4DC2-4FB8-B2A5-6066D7EED37C}" dt="2023-10-03T21:02:10.253" v="1882" actId="1076"/>
          <ac:picMkLst>
            <pc:docMk/>
            <pc:sldMk cId="2452001193" sldId="2146846038"/>
            <ac:picMk id="2092" creationId="{20D88935-507B-0C54-D7CC-84F15C89E490}"/>
          </ac:picMkLst>
        </pc:picChg>
        <pc:picChg chg="add mod">
          <ac:chgData name="Kaileen Cain" userId="21167d2d-fdf2-4320-ae3a-272888c89590" providerId="ADAL" clId="{076F25EB-4DC2-4FB8-B2A5-6066D7EED37C}" dt="2023-10-03T21:02:25.735" v="1888" actId="1076"/>
          <ac:picMkLst>
            <pc:docMk/>
            <pc:sldMk cId="2452001193" sldId="2146846038"/>
            <ac:picMk id="2096" creationId="{0CE1DED4-1E7A-3ED0-9A91-593C1C347085}"/>
          </ac:picMkLst>
        </pc:picChg>
        <pc:picChg chg="add mod">
          <ac:chgData name="Kaileen Cain" userId="21167d2d-fdf2-4320-ae3a-272888c89590" providerId="ADAL" clId="{076F25EB-4DC2-4FB8-B2A5-6066D7EED37C}" dt="2023-10-03T21:02:23.215" v="1887" actId="1076"/>
          <ac:picMkLst>
            <pc:docMk/>
            <pc:sldMk cId="2452001193" sldId="2146846038"/>
            <ac:picMk id="2098" creationId="{7C1309BC-52CF-77F8-04D2-63D19E72FF04}"/>
          </ac:picMkLst>
        </pc:picChg>
        <pc:picChg chg="add mod">
          <ac:chgData name="Kaileen Cain" userId="21167d2d-fdf2-4320-ae3a-272888c89590" providerId="ADAL" clId="{076F25EB-4DC2-4FB8-B2A5-6066D7EED37C}" dt="2023-10-03T20:59:19.769" v="1874"/>
          <ac:picMkLst>
            <pc:docMk/>
            <pc:sldMk cId="2452001193" sldId="2146846038"/>
            <ac:picMk id="2100" creationId="{3C5D8A4B-1F2C-7109-F549-E638B6FDF38E}"/>
          </ac:picMkLst>
        </pc:picChg>
      </pc:sldChg>
      <pc:sldChg chg="addSp delSp modSp add mod">
        <pc:chgData name="Kaileen Cain" userId="21167d2d-fdf2-4320-ae3a-272888c89590" providerId="ADAL" clId="{076F25EB-4DC2-4FB8-B2A5-6066D7EED37C}" dt="2023-10-12T20:57:47.150" v="3487" actId="166"/>
        <pc:sldMkLst>
          <pc:docMk/>
          <pc:sldMk cId="3133499737" sldId="2146846048"/>
        </pc:sldMkLst>
        <pc:spChg chg="ord">
          <ac:chgData name="Kaileen Cain" userId="21167d2d-fdf2-4320-ae3a-272888c89590" providerId="ADAL" clId="{076F25EB-4DC2-4FB8-B2A5-6066D7EED37C}" dt="2023-10-12T20:57:47.150" v="3487" actId="166"/>
          <ac:spMkLst>
            <pc:docMk/>
            <pc:sldMk cId="3133499737" sldId="2146846048"/>
            <ac:spMk id="3" creationId="{E19FA6C6-75F6-A5E7-87E4-79649A252B69}"/>
          </ac:spMkLst>
        </pc:spChg>
        <pc:spChg chg="mod">
          <ac:chgData name="Kaileen Cain" userId="21167d2d-fdf2-4320-ae3a-272888c89590" providerId="ADAL" clId="{076F25EB-4DC2-4FB8-B2A5-6066D7EED37C}" dt="2023-10-12T20:57:42.413" v="3486" actId="207"/>
          <ac:spMkLst>
            <pc:docMk/>
            <pc:sldMk cId="3133499737" sldId="2146846048"/>
            <ac:spMk id="20" creationId="{854DD581-BC53-EA7E-630A-85AB32AFAB5C}"/>
          </ac:spMkLst>
        </pc:spChg>
        <pc:picChg chg="add mod">
          <ac:chgData name="Kaileen Cain" userId="21167d2d-fdf2-4320-ae3a-272888c89590" providerId="ADAL" clId="{076F25EB-4DC2-4FB8-B2A5-6066D7EED37C}" dt="2023-10-12T20:57:34.205" v="3485" actId="1037"/>
          <ac:picMkLst>
            <pc:docMk/>
            <pc:sldMk cId="3133499737" sldId="2146846048"/>
            <ac:picMk id="5" creationId="{12359508-99CD-4898-2ADE-58C93659EA42}"/>
          </ac:picMkLst>
        </pc:picChg>
        <pc:picChg chg="del">
          <ac:chgData name="Kaileen Cain" userId="21167d2d-fdf2-4320-ae3a-272888c89590" providerId="ADAL" clId="{076F25EB-4DC2-4FB8-B2A5-6066D7EED37C}" dt="2023-10-12T20:56:59.746" v="3478" actId="478"/>
          <ac:picMkLst>
            <pc:docMk/>
            <pc:sldMk cId="3133499737" sldId="2146846048"/>
            <ac:picMk id="24" creationId="{3ACE3F22-8EFD-AB51-5B4D-F4B47EC1440E}"/>
          </ac:picMkLst>
        </pc:picChg>
      </pc:sldChg>
      <pc:sldChg chg="addSp delSp modSp add mod ord addCm delCm">
        <pc:chgData name="Kaileen Cain" userId="21167d2d-fdf2-4320-ae3a-272888c89590" providerId="ADAL" clId="{076F25EB-4DC2-4FB8-B2A5-6066D7EED37C}" dt="2023-10-13T15:40:55.134" v="4842" actId="1582"/>
        <pc:sldMkLst>
          <pc:docMk/>
          <pc:sldMk cId="2332345040" sldId="2146846049"/>
        </pc:sldMkLst>
        <pc:spChg chg="add mod">
          <ac:chgData name="Kaileen Cain" userId="21167d2d-fdf2-4320-ae3a-272888c89590" providerId="ADAL" clId="{076F25EB-4DC2-4FB8-B2A5-6066D7EED37C}" dt="2023-10-13T14:40:36.185" v="4840"/>
          <ac:spMkLst>
            <pc:docMk/>
            <pc:sldMk cId="2332345040" sldId="2146846049"/>
            <ac:spMk id="2" creationId="{846A6ECA-B871-154B-E43B-A7F8E1E0886E}"/>
          </ac:spMkLst>
        </pc:spChg>
        <pc:spChg chg="mod">
          <ac:chgData name="Kaileen Cain" userId="21167d2d-fdf2-4320-ae3a-272888c89590" providerId="ADAL" clId="{076F25EB-4DC2-4FB8-B2A5-6066D7EED37C}" dt="2023-10-13T14:31:28.514" v="4638" actId="14100"/>
          <ac:spMkLst>
            <pc:docMk/>
            <pc:sldMk cId="2332345040" sldId="2146846049"/>
            <ac:spMk id="4" creationId="{0CD01B77-2933-32CE-FACA-09A9064FE703}"/>
          </ac:spMkLst>
        </pc:spChg>
        <pc:spChg chg="add mod">
          <ac:chgData name="Kaileen Cain" userId="21167d2d-fdf2-4320-ae3a-272888c89590" providerId="ADAL" clId="{076F25EB-4DC2-4FB8-B2A5-6066D7EED37C}" dt="2023-10-13T13:56:46.972" v="3776" actId="14100"/>
          <ac:spMkLst>
            <pc:docMk/>
            <pc:sldMk cId="2332345040" sldId="2146846049"/>
            <ac:spMk id="5" creationId="{B436983F-EE41-7331-8782-336F55445B2A}"/>
          </ac:spMkLst>
        </pc:spChg>
        <pc:spChg chg="mod">
          <ac:chgData name="Kaileen Cain" userId="21167d2d-fdf2-4320-ae3a-272888c89590" providerId="ADAL" clId="{076F25EB-4DC2-4FB8-B2A5-6066D7EED37C}" dt="2023-10-13T14:12:05.696" v="4115"/>
          <ac:spMkLst>
            <pc:docMk/>
            <pc:sldMk cId="2332345040" sldId="2146846049"/>
            <ac:spMk id="7" creationId="{6BD165E2-77C2-727D-F96F-ADACA591B75F}"/>
          </ac:spMkLst>
        </pc:spChg>
        <pc:spChg chg="mod">
          <ac:chgData name="Kaileen Cain" userId="21167d2d-fdf2-4320-ae3a-272888c89590" providerId="ADAL" clId="{076F25EB-4DC2-4FB8-B2A5-6066D7EED37C}" dt="2023-10-13T14:31:36.208" v="4640" actId="1076"/>
          <ac:spMkLst>
            <pc:docMk/>
            <pc:sldMk cId="2332345040" sldId="2146846049"/>
            <ac:spMk id="8" creationId="{A2295D15-AC8D-2EA6-896B-D5010D35175A}"/>
          </ac:spMkLst>
        </pc:spChg>
        <pc:spChg chg="mod">
          <ac:chgData name="Kaileen Cain" userId="21167d2d-fdf2-4320-ae3a-272888c89590" providerId="ADAL" clId="{076F25EB-4DC2-4FB8-B2A5-6066D7EED37C}" dt="2023-10-13T13:59:08.889" v="3803" actId="14100"/>
          <ac:spMkLst>
            <pc:docMk/>
            <pc:sldMk cId="2332345040" sldId="2146846049"/>
            <ac:spMk id="11" creationId="{0E226BFA-A97B-8A4C-ED9B-D6943ACDB596}"/>
          </ac:spMkLst>
        </pc:spChg>
        <pc:spChg chg="del mod">
          <ac:chgData name="Kaileen Cain" userId="21167d2d-fdf2-4320-ae3a-272888c89590" providerId="ADAL" clId="{076F25EB-4DC2-4FB8-B2A5-6066D7EED37C}" dt="2023-10-13T13:57:53.496" v="3786" actId="478"/>
          <ac:spMkLst>
            <pc:docMk/>
            <pc:sldMk cId="2332345040" sldId="2146846049"/>
            <ac:spMk id="12" creationId="{9310920B-ADE7-0771-239C-F58A3B80E1E2}"/>
          </ac:spMkLst>
        </pc:spChg>
        <pc:spChg chg="mod">
          <ac:chgData name="Kaileen Cain" userId="21167d2d-fdf2-4320-ae3a-272888c89590" providerId="ADAL" clId="{076F25EB-4DC2-4FB8-B2A5-6066D7EED37C}" dt="2023-10-13T13:58:44.731" v="3793" actId="14100"/>
          <ac:spMkLst>
            <pc:docMk/>
            <pc:sldMk cId="2332345040" sldId="2146846049"/>
            <ac:spMk id="13" creationId="{B2373B9E-4D7C-67C9-5FDA-97BF6CD8EFDA}"/>
          </ac:spMkLst>
        </pc:spChg>
        <pc:spChg chg="mod">
          <ac:chgData name="Kaileen Cain" userId="21167d2d-fdf2-4320-ae3a-272888c89590" providerId="ADAL" clId="{076F25EB-4DC2-4FB8-B2A5-6066D7EED37C}" dt="2023-10-13T13:59:27.860" v="3807" actId="1076"/>
          <ac:spMkLst>
            <pc:docMk/>
            <pc:sldMk cId="2332345040" sldId="2146846049"/>
            <ac:spMk id="14" creationId="{F53A586B-2A94-7FFA-99B6-E9BD42C370CC}"/>
          </ac:spMkLst>
        </pc:spChg>
        <pc:spChg chg="del">
          <ac:chgData name="Kaileen Cain" userId="21167d2d-fdf2-4320-ae3a-272888c89590" providerId="ADAL" clId="{076F25EB-4DC2-4FB8-B2A5-6066D7EED37C}" dt="2023-10-13T13:25:51.352" v="3643" actId="478"/>
          <ac:spMkLst>
            <pc:docMk/>
            <pc:sldMk cId="2332345040" sldId="2146846049"/>
            <ac:spMk id="15" creationId="{B1FC1A4B-C8AD-FBB3-9E9E-81D7B71A4FC2}"/>
          </ac:spMkLst>
        </pc:spChg>
        <pc:spChg chg="mod">
          <ac:chgData name="Kaileen Cain" userId="21167d2d-fdf2-4320-ae3a-272888c89590" providerId="ADAL" clId="{076F25EB-4DC2-4FB8-B2A5-6066D7EED37C}" dt="2023-10-13T13:57:27.127" v="3781" actId="1076"/>
          <ac:spMkLst>
            <pc:docMk/>
            <pc:sldMk cId="2332345040" sldId="2146846049"/>
            <ac:spMk id="16" creationId="{48E3454F-8AC5-AC16-08FE-9DAEFFB9DE02}"/>
          </ac:spMkLst>
        </pc:spChg>
        <pc:spChg chg="mod">
          <ac:chgData name="Kaileen Cain" userId="21167d2d-fdf2-4320-ae3a-272888c89590" providerId="ADAL" clId="{076F25EB-4DC2-4FB8-B2A5-6066D7EED37C}" dt="2023-10-13T14:32:16.894" v="4682" actId="1038"/>
          <ac:spMkLst>
            <pc:docMk/>
            <pc:sldMk cId="2332345040" sldId="2146846049"/>
            <ac:spMk id="17" creationId="{4247818C-5CA5-BD90-AFFF-83D723E52033}"/>
          </ac:spMkLst>
        </pc:spChg>
        <pc:spChg chg="mod">
          <ac:chgData name="Kaileen Cain" userId="21167d2d-fdf2-4320-ae3a-272888c89590" providerId="ADAL" clId="{076F25EB-4DC2-4FB8-B2A5-6066D7EED37C}" dt="2023-10-13T13:56:39.476" v="3774" actId="1076"/>
          <ac:spMkLst>
            <pc:docMk/>
            <pc:sldMk cId="2332345040" sldId="2146846049"/>
            <ac:spMk id="18" creationId="{3A9C688A-EB20-1DEC-528E-A069194CF514}"/>
          </ac:spMkLst>
        </pc:spChg>
        <pc:spChg chg="mod">
          <ac:chgData name="Kaileen Cain" userId="21167d2d-fdf2-4320-ae3a-272888c89590" providerId="ADAL" clId="{076F25EB-4DC2-4FB8-B2A5-6066D7EED37C}" dt="2023-10-13T13:56:56.465" v="3777" actId="14100"/>
          <ac:spMkLst>
            <pc:docMk/>
            <pc:sldMk cId="2332345040" sldId="2146846049"/>
            <ac:spMk id="19" creationId="{5BAEC00F-D05E-73E2-02A3-EDC32275CA8C}"/>
          </ac:spMkLst>
        </pc:spChg>
        <pc:spChg chg="mod">
          <ac:chgData name="Kaileen Cain" userId="21167d2d-fdf2-4320-ae3a-272888c89590" providerId="ADAL" clId="{076F25EB-4DC2-4FB8-B2A5-6066D7EED37C}" dt="2023-10-13T14:32:29.541" v="4717" actId="1037"/>
          <ac:spMkLst>
            <pc:docMk/>
            <pc:sldMk cId="2332345040" sldId="2146846049"/>
            <ac:spMk id="20" creationId="{6CABD40E-FC7A-A173-9C9C-49EC6E56CD77}"/>
          </ac:spMkLst>
        </pc:spChg>
        <pc:spChg chg="mod">
          <ac:chgData name="Kaileen Cain" userId="21167d2d-fdf2-4320-ae3a-272888c89590" providerId="ADAL" clId="{076F25EB-4DC2-4FB8-B2A5-6066D7EED37C}" dt="2023-10-13T13:57:27.127" v="3781" actId="1076"/>
          <ac:spMkLst>
            <pc:docMk/>
            <pc:sldMk cId="2332345040" sldId="2146846049"/>
            <ac:spMk id="21" creationId="{D192E941-6CD5-8916-7F46-A78520589F8A}"/>
          </ac:spMkLst>
        </pc:spChg>
        <pc:spChg chg="mod">
          <ac:chgData name="Kaileen Cain" userId="21167d2d-fdf2-4320-ae3a-272888c89590" providerId="ADAL" clId="{076F25EB-4DC2-4FB8-B2A5-6066D7EED37C}" dt="2023-10-13T14:32:36.509" v="4718" actId="14100"/>
          <ac:spMkLst>
            <pc:docMk/>
            <pc:sldMk cId="2332345040" sldId="2146846049"/>
            <ac:spMk id="26" creationId="{0A4E7ADB-A59D-259C-14B5-D78E22B42CE3}"/>
          </ac:spMkLst>
        </pc:spChg>
        <pc:spChg chg="del">
          <ac:chgData name="Kaileen Cain" userId="21167d2d-fdf2-4320-ae3a-272888c89590" providerId="ADAL" clId="{076F25EB-4DC2-4FB8-B2A5-6066D7EED37C}" dt="2023-10-13T13:11:04.021" v="3502" actId="478"/>
          <ac:spMkLst>
            <pc:docMk/>
            <pc:sldMk cId="2332345040" sldId="2146846049"/>
            <ac:spMk id="28" creationId="{38585A96-4E2D-53E0-BD0D-8F7887DC3C31}"/>
          </ac:spMkLst>
        </pc:spChg>
        <pc:spChg chg="mod">
          <ac:chgData name="Kaileen Cain" userId="21167d2d-fdf2-4320-ae3a-272888c89590" providerId="ADAL" clId="{076F25EB-4DC2-4FB8-B2A5-6066D7EED37C}" dt="2023-10-13T13:58:44.731" v="3793" actId="14100"/>
          <ac:spMkLst>
            <pc:docMk/>
            <pc:sldMk cId="2332345040" sldId="2146846049"/>
            <ac:spMk id="30" creationId="{6B06924F-0064-02EB-63A1-AB54CD8AFCBF}"/>
          </ac:spMkLst>
        </pc:spChg>
        <pc:spChg chg="del">
          <ac:chgData name="Kaileen Cain" userId="21167d2d-fdf2-4320-ae3a-272888c89590" providerId="ADAL" clId="{076F25EB-4DC2-4FB8-B2A5-6066D7EED37C}" dt="2023-10-13T13:10:47.310" v="3497" actId="478"/>
          <ac:spMkLst>
            <pc:docMk/>
            <pc:sldMk cId="2332345040" sldId="2146846049"/>
            <ac:spMk id="31" creationId="{56B2EB02-08ED-D82C-67D7-22DC6DAAFBF2}"/>
          </ac:spMkLst>
        </pc:spChg>
        <pc:spChg chg="mod">
          <ac:chgData name="Kaileen Cain" userId="21167d2d-fdf2-4320-ae3a-272888c89590" providerId="ADAL" clId="{076F25EB-4DC2-4FB8-B2A5-6066D7EED37C}" dt="2023-10-13T13:59:04.694" v="3802" actId="14100"/>
          <ac:spMkLst>
            <pc:docMk/>
            <pc:sldMk cId="2332345040" sldId="2146846049"/>
            <ac:spMk id="32" creationId="{F964AB0C-E187-5DDA-68B9-202716850263}"/>
          </ac:spMkLst>
        </pc:spChg>
        <pc:spChg chg="mod">
          <ac:chgData name="Kaileen Cain" userId="21167d2d-fdf2-4320-ae3a-272888c89590" providerId="ADAL" clId="{076F25EB-4DC2-4FB8-B2A5-6066D7EED37C}" dt="2023-10-13T13:57:27.127" v="3781" actId="1076"/>
          <ac:spMkLst>
            <pc:docMk/>
            <pc:sldMk cId="2332345040" sldId="2146846049"/>
            <ac:spMk id="33" creationId="{3A5DD87D-86B6-F7FC-A52F-0A7FF226151A}"/>
          </ac:spMkLst>
        </pc:spChg>
        <pc:spChg chg="mod">
          <ac:chgData name="Kaileen Cain" userId="21167d2d-fdf2-4320-ae3a-272888c89590" providerId="ADAL" clId="{076F25EB-4DC2-4FB8-B2A5-6066D7EED37C}" dt="2023-10-13T14:16:12.439" v="4132" actId="20577"/>
          <ac:spMkLst>
            <pc:docMk/>
            <pc:sldMk cId="2332345040" sldId="2146846049"/>
            <ac:spMk id="34" creationId="{397F8115-3C43-5A2B-C88E-1953D955DE71}"/>
          </ac:spMkLst>
        </pc:spChg>
        <pc:spChg chg="mod">
          <ac:chgData name="Kaileen Cain" userId="21167d2d-fdf2-4320-ae3a-272888c89590" providerId="ADAL" clId="{076F25EB-4DC2-4FB8-B2A5-6066D7EED37C}" dt="2023-10-13T13:58:44.731" v="3793" actId="14100"/>
          <ac:spMkLst>
            <pc:docMk/>
            <pc:sldMk cId="2332345040" sldId="2146846049"/>
            <ac:spMk id="35" creationId="{F377E8FF-65F9-2138-9792-92B681B30620}"/>
          </ac:spMkLst>
        </pc:spChg>
        <pc:spChg chg="mod">
          <ac:chgData name="Kaileen Cain" userId="21167d2d-fdf2-4320-ae3a-272888c89590" providerId="ADAL" clId="{076F25EB-4DC2-4FB8-B2A5-6066D7EED37C}" dt="2023-10-13T14:33:19.004" v="4758" actId="14100"/>
          <ac:spMkLst>
            <pc:docMk/>
            <pc:sldMk cId="2332345040" sldId="2146846049"/>
            <ac:spMk id="36" creationId="{A537CC98-CDEC-49B2-EBBB-F6B254BA7474}"/>
          </ac:spMkLst>
        </pc:spChg>
        <pc:spChg chg="mod">
          <ac:chgData name="Kaileen Cain" userId="21167d2d-fdf2-4320-ae3a-272888c89590" providerId="ADAL" clId="{076F25EB-4DC2-4FB8-B2A5-6066D7EED37C}" dt="2023-10-13T14:33:08.864" v="4755" actId="1076"/>
          <ac:spMkLst>
            <pc:docMk/>
            <pc:sldMk cId="2332345040" sldId="2146846049"/>
            <ac:spMk id="37" creationId="{E1021F11-1024-31AC-8A42-CFE54E9238CC}"/>
          </ac:spMkLst>
        </pc:spChg>
        <pc:spChg chg="del mod">
          <ac:chgData name="Kaileen Cain" userId="21167d2d-fdf2-4320-ae3a-272888c89590" providerId="ADAL" clId="{076F25EB-4DC2-4FB8-B2A5-6066D7EED37C}" dt="2023-10-13T13:10:23.079" v="3491" actId="478"/>
          <ac:spMkLst>
            <pc:docMk/>
            <pc:sldMk cId="2332345040" sldId="2146846049"/>
            <ac:spMk id="38" creationId="{CBF70AD1-67E8-FB17-C598-948AB2B320F4}"/>
          </ac:spMkLst>
        </pc:spChg>
        <pc:spChg chg="add mod">
          <ac:chgData name="Kaileen Cain" userId="21167d2d-fdf2-4320-ae3a-272888c89590" providerId="ADAL" clId="{076F25EB-4DC2-4FB8-B2A5-6066D7EED37C}" dt="2023-10-13T13:27:46.966" v="3648" actId="1076"/>
          <ac:spMkLst>
            <pc:docMk/>
            <pc:sldMk cId="2332345040" sldId="2146846049"/>
            <ac:spMk id="41" creationId="{A9635659-F5EB-FC45-CDAE-18F56E9F306F}"/>
          </ac:spMkLst>
        </pc:spChg>
        <pc:spChg chg="add mod">
          <ac:chgData name="Kaileen Cain" userId="21167d2d-fdf2-4320-ae3a-272888c89590" providerId="ADAL" clId="{076F25EB-4DC2-4FB8-B2A5-6066D7EED37C}" dt="2023-10-13T13:55:28.906" v="3762" actId="207"/>
          <ac:spMkLst>
            <pc:docMk/>
            <pc:sldMk cId="2332345040" sldId="2146846049"/>
            <ac:spMk id="42" creationId="{85E86B3B-7836-078D-DAC2-F8F905E7A976}"/>
          </ac:spMkLst>
        </pc:spChg>
        <pc:spChg chg="add mod">
          <ac:chgData name="Kaileen Cain" userId="21167d2d-fdf2-4320-ae3a-272888c89590" providerId="ADAL" clId="{076F25EB-4DC2-4FB8-B2A5-6066D7EED37C}" dt="2023-10-13T13:27:36.580" v="3646" actId="1076"/>
          <ac:spMkLst>
            <pc:docMk/>
            <pc:sldMk cId="2332345040" sldId="2146846049"/>
            <ac:spMk id="43" creationId="{523A77C3-07BC-6D00-0368-A84FD46944F2}"/>
          </ac:spMkLst>
        </pc:spChg>
        <pc:spChg chg="add mod">
          <ac:chgData name="Kaileen Cain" userId="21167d2d-fdf2-4320-ae3a-272888c89590" providerId="ADAL" clId="{076F25EB-4DC2-4FB8-B2A5-6066D7EED37C}" dt="2023-10-13T13:27:30.231" v="3645" actId="1076"/>
          <ac:spMkLst>
            <pc:docMk/>
            <pc:sldMk cId="2332345040" sldId="2146846049"/>
            <ac:spMk id="44" creationId="{FB972AA9-1168-E705-A1B3-644222D238D7}"/>
          </ac:spMkLst>
        </pc:spChg>
        <pc:spChg chg="add mod">
          <ac:chgData name="Kaileen Cain" userId="21167d2d-fdf2-4320-ae3a-272888c89590" providerId="ADAL" clId="{076F25EB-4DC2-4FB8-B2A5-6066D7EED37C}" dt="2023-10-13T13:27:42.588" v="3647" actId="1076"/>
          <ac:spMkLst>
            <pc:docMk/>
            <pc:sldMk cId="2332345040" sldId="2146846049"/>
            <ac:spMk id="45" creationId="{FCD7B3F5-D11E-4985-D8E4-634CF14A6DA5}"/>
          </ac:spMkLst>
        </pc:spChg>
        <pc:spChg chg="del">
          <ac:chgData name="Kaileen Cain" userId="21167d2d-fdf2-4320-ae3a-272888c89590" providerId="ADAL" clId="{076F25EB-4DC2-4FB8-B2A5-6066D7EED37C}" dt="2023-10-13T13:10:38.022" v="3492" actId="478"/>
          <ac:spMkLst>
            <pc:docMk/>
            <pc:sldMk cId="2332345040" sldId="2146846049"/>
            <ac:spMk id="47" creationId="{772A1539-C876-1069-8B4F-3D716CECC2AD}"/>
          </ac:spMkLst>
        </pc:spChg>
        <pc:spChg chg="mod">
          <ac:chgData name="Kaileen Cain" userId="21167d2d-fdf2-4320-ae3a-272888c89590" providerId="ADAL" clId="{076F25EB-4DC2-4FB8-B2A5-6066D7EED37C}" dt="2023-10-13T14:31:31.567" v="4639" actId="14100"/>
          <ac:spMkLst>
            <pc:docMk/>
            <pc:sldMk cId="2332345040" sldId="2146846049"/>
            <ac:spMk id="48" creationId="{854F52F3-C33A-994D-8F82-2FFEDD67A29C}"/>
          </ac:spMkLst>
        </pc:spChg>
        <pc:spChg chg="add mod">
          <ac:chgData name="Kaileen Cain" userId="21167d2d-fdf2-4320-ae3a-272888c89590" providerId="ADAL" clId="{076F25EB-4DC2-4FB8-B2A5-6066D7EED37C}" dt="2023-10-13T14:35:10.524" v="4799" actId="14100"/>
          <ac:spMkLst>
            <pc:docMk/>
            <pc:sldMk cId="2332345040" sldId="2146846049"/>
            <ac:spMk id="1051" creationId="{7579DDB5-3D8D-60FB-3BE9-05DA9AF3F70F}"/>
          </ac:spMkLst>
        </pc:spChg>
        <pc:spChg chg="add mod">
          <ac:chgData name="Kaileen Cain" userId="21167d2d-fdf2-4320-ae3a-272888c89590" providerId="ADAL" clId="{076F25EB-4DC2-4FB8-B2A5-6066D7EED37C}" dt="2023-10-13T14:37:58.275" v="4837" actId="1076"/>
          <ac:spMkLst>
            <pc:docMk/>
            <pc:sldMk cId="2332345040" sldId="2146846049"/>
            <ac:spMk id="1052" creationId="{1E789A58-6DD6-4F8C-A295-547716C2556E}"/>
          </ac:spMkLst>
        </pc:spChg>
        <pc:spChg chg="add del mod">
          <ac:chgData name="Kaileen Cain" userId="21167d2d-fdf2-4320-ae3a-272888c89590" providerId="ADAL" clId="{076F25EB-4DC2-4FB8-B2A5-6066D7EED37C}" dt="2023-10-13T14:34:37.228" v="4772"/>
          <ac:spMkLst>
            <pc:docMk/>
            <pc:sldMk cId="2332345040" sldId="2146846049"/>
            <ac:spMk id="1053" creationId="{D3FFE605-50D0-D7BE-6965-5FBC61C1F2A9}"/>
          </ac:spMkLst>
        </pc:spChg>
        <pc:spChg chg="add mod">
          <ac:chgData name="Kaileen Cain" userId="21167d2d-fdf2-4320-ae3a-272888c89590" providerId="ADAL" clId="{076F25EB-4DC2-4FB8-B2A5-6066D7EED37C}" dt="2023-10-13T14:38:02.716" v="4838" actId="14100"/>
          <ac:spMkLst>
            <pc:docMk/>
            <pc:sldMk cId="2332345040" sldId="2146846049"/>
            <ac:spMk id="1055" creationId="{8EDECB6D-3325-B0F8-AE36-27EEFCAF99B8}"/>
          </ac:spMkLst>
        </pc:spChg>
        <pc:picChg chg="add del">
          <ac:chgData name="Kaileen Cain" userId="21167d2d-fdf2-4320-ae3a-272888c89590" providerId="ADAL" clId="{076F25EB-4DC2-4FB8-B2A5-6066D7EED37C}" dt="2023-10-13T13:18:45.436" v="3548" actId="478"/>
          <ac:picMkLst>
            <pc:docMk/>
            <pc:sldMk cId="2332345040" sldId="2146846049"/>
            <ac:picMk id="9" creationId="{3F9D02D2-198E-4714-E802-BF3DC0712CBF}"/>
          </ac:picMkLst>
        </pc:picChg>
        <pc:picChg chg="mod">
          <ac:chgData name="Kaileen Cain" userId="21167d2d-fdf2-4320-ae3a-272888c89590" providerId="ADAL" clId="{076F25EB-4DC2-4FB8-B2A5-6066D7EED37C}" dt="2023-10-13T13:57:27.127" v="3781" actId="1076"/>
          <ac:picMkLst>
            <pc:docMk/>
            <pc:sldMk cId="2332345040" sldId="2146846049"/>
            <ac:picMk id="24" creationId="{7F6C90CC-42B2-F1C9-D38B-FD60536453C5}"/>
          </ac:picMkLst>
        </pc:picChg>
        <pc:picChg chg="mod">
          <ac:chgData name="Kaileen Cain" userId="21167d2d-fdf2-4320-ae3a-272888c89590" providerId="ADAL" clId="{076F25EB-4DC2-4FB8-B2A5-6066D7EED37C}" dt="2023-10-13T14:31:09.201" v="4633" actId="1076"/>
          <ac:picMkLst>
            <pc:docMk/>
            <pc:sldMk cId="2332345040" sldId="2146846049"/>
            <ac:picMk id="25" creationId="{FF1703E5-D779-6F56-48ED-C94C4BF40BFC}"/>
          </ac:picMkLst>
        </pc:picChg>
        <pc:picChg chg="mod">
          <ac:chgData name="Kaileen Cain" userId="21167d2d-fdf2-4320-ae3a-272888c89590" providerId="ADAL" clId="{076F25EB-4DC2-4FB8-B2A5-6066D7EED37C}" dt="2023-10-13T14:32:16.894" v="4682" actId="1038"/>
          <ac:picMkLst>
            <pc:docMk/>
            <pc:sldMk cId="2332345040" sldId="2146846049"/>
            <ac:picMk id="27" creationId="{2375A1A6-8A5B-BF08-C35D-246D4A7CC7CD}"/>
          </ac:picMkLst>
        </pc:picChg>
        <pc:picChg chg="del">
          <ac:chgData name="Kaileen Cain" userId="21167d2d-fdf2-4320-ae3a-272888c89590" providerId="ADAL" clId="{076F25EB-4DC2-4FB8-B2A5-6066D7EED37C}" dt="2023-10-13T13:11:06.239" v="3503" actId="478"/>
          <ac:picMkLst>
            <pc:docMk/>
            <pc:sldMk cId="2332345040" sldId="2146846049"/>
            <ac:picMk id="29" creationId="{D80915A8-C42B-C128-32A8-72E172B3764D}"/>
          </ac:picMkLst>
        </pc:picChg>
        <pc:picChg chg="add mod">
          <ac:chgData name="Kaileen Cain" userId="21167d2d-fdf2-4320-ae3a-272888c89590" providerId="ADAL" clId="{076F25EB-4DC2-4FB8-B2A5-6066D7EED37C}" dt="2023-10-13T13:28:17.189" v="3652" actId="1076"/>
          <ac:picMkLst>
            <pc:docMk/>
            <pc:sldMk cId="2332345040" sldId="2146846049"/>
            <ac:picMk id="39" creationId="{C42EB0A8-39F3-3A01-7AF6-38A2DD9CCD22}"/>
          </ac:picMkLst>
        </pc:picChg>
        <pc:picChg chg="del">
          <ac:chgData name="Kaileen Cain" userId="21167d2d-fdf2-4320-ae3a-272888c89590" providerId="ADAL" clId="{076F25EB-4DC2-4FB8-B2A5-6066D7EED37C}" dt="2023-10-13T13:10:39.755" v="3493" actId="478"/>
          <ac:picMkLst>
            <pc:docMk/>
            <pc:sldMk cId="2332345040" sldId="2146846049"/>
            <ac:picMk id="46" creationId="{6D503D5F-D833-28C5-749B-4BA1C8660588}"/>
          </ac:picMkLst>
        </pc:picChg>
        <pc:picChg chg="add mod">
          <ac:chgData name="Kaileen Cain" userId="21167d2d-fdf2-4320-ae3a-272888c89590" providerId="ADAL" clId="{076F25EB-4DC2-4FB8-B2A5-6066D7EED37C}" dt="2023-10-13T14:33:21.742" v="4759" actId="1076"/>
          <ac:picMkLst>
            <pc:docMk/>
            <pc:sldMk cId="2332345040" sldId="2146846049"/>
            <ac:picMk id="1026" creationId="{45A82A21-5D75-BB7C-C0FB-6E45A4DCC6B9}"/>
          </ac:picMkLst>
        </pc:picChg>
        <pc:picChg chg="mod">
          <ac:chgData name="Kaileen Cain" userId="21167d2d-fdf2-4320-ae3a-272888c89590" providerId="ADAL" clId="{076F25EB-4DC2-4FB8-B2A5-6066D7EED37C}" dt="2023-10-13T13:58:44.731" v="3793" actId="14100"/>
          <ac:picMkLst>
            <pc:docMk/>
            <pc:sldMk cId="2332345040" sldId="2146846049"/>
            <ac:picMk id="1028" creationId="{38D820F3-5B13-9BB5-FFFA-495459859DCB}"/>
          </ac:picMkLst>
        </pc:picChg>
        <pc:picChg chg="del">
          <ac:chgData name="Kaileen Cain" userId="21167d2d-fdf2-4320-ae3a-272888c89590" providerId="ADAL" clId="{076F25EB-4DC2-4FB8-B2A5-6066D7EED37C}" dt="2023-10-13T13:10:49.002" v="3498" actId="478"/>
          <ac:picMkLst>
            <pc:docMk/>
            <pc:sldMk cId="2332345040" sldId="2146846049"/>
            <ac:picMk id="1030" creationId="{AE7EC4D4-6D94-C8FC-C389-28F355704040}"/>
          </ac:picMkLst>
        </pc:picChg>
        <pc:picChg chg="mod">
          <ac:chgData name="Kaileen Cain" userId="21167d2d-fdf2-4320-ae3a-272888c89590" providerId="ADAL" clId="{076F25EB-4DC2-4FB8-B2A5-6066D7EED37C}" dt="2023-10-13T13:59:19.922" v="3806" actId="1076"/>
          <ac:picMkLst>
            <pc:docMk/>
            <pc:sldMk cId="2332345040" sldId="2146846049"/>
            <ac:picMk id="1032" creationId="{5D302D1A-0017-57A2-885B-3C566FF9FF8E}"/>
          </ac:picMkLst>
        </pc:picChg>
        <pc:picChg chg="add mod modCrop">
          <ac:chgData name="Kaileen Cain" userId="21167d2d-fdf2-4320-ae3a-272888c89590" providerId="ADAL" clId="{076F25EB-4DC2-4FB8-B2A5-6066D7EED37C}" dt="2023-10-13T14:38:06.308" v="4839" actId="1076"/>
          <ac:picMkLst>
            <pc:docMk/>
            <pc:sldMk cId="2332345040" sldId="2146846049"/>
            <ac:picMk id="1059" creationId="{1C4AD8A6-FD39-B519-2AA4-8D2DDA0DD559}"/>
          </ac:picMkLst>
        </pc:picChg>
        <pc:cxnChg chg="add mod">
          <ac:chgData name="Kaileen Cain" userId="21167d2d-fdf2-4320-ae3a-272888c89590" providerId="ADAL" clId="{076F25EB-4DC2-4FB8-B2A5-6066D7EED37C}" dt="2023-10-13T13:27:15.406" v="3644"/>
          <ac:cxnSpMkLst>
            <pc:docMk/>
            <pc:sldMk cId="2332345040" sldId="2146846049"/>
            <ac:cxnSpMk id="40" creationId="{0C30D414-3488-74B3-0C71-4FB0C721036D}"/>
          </ac:cxnSpMkLst>
        </pc:cxnChg>
        <pc:cxnChg chg="add mod">
          <ac:chgData name="Kaileen Cain" userId="21167d2d-fdf2-4320-ae3a-272888c89590" providerId="ADAL" clId="{076F25EB-4DC2-4FB8-B2A5-6066D7EED37C}" dt="2023-10-13T13:56:59.496" v="3778" actId="14100"/>
          <ac:cxnSpMkLst>
            <pc:docMk/>
            <pc:sldMk cId="2332345040" sldId="2146846049"/>
            <ac:cxnSpMk id="50" creationId="{F105F702-26C4-1812-D0B1-44B88EF95C2B}"/>
          </ac:cxnSpMkLst>
        </pc:cxnChg>
        <pc:cxnChg chg="add mod">
          <ac:chgData name="Kaileen Cain" userId="21167d2d-fdf2-4320-ae3a-272888c89590" providerId="ADAL" clId="{076F25EB-4DC2-4FB8-B2A5-6066D7EED37C}" dt="2023-10-13T14:33:19.004" v="4758" actId="14100"/>
          <ac:cxnSpMkLst>
            <pc:docMk/>
            <pc:sldMk cId="2332345040" sldId="2146846049"/>
            <ac:cxnSpMk id="52" creationId="{CF1C4728-3C14-0764-2AD8-5C0BDC046E24}"/>
          </ac:cxnSpMkLst>
        </pc:cxnChg>
        <pc:cxnChg chg="add del">
          <ac:chgData name="Kaileen Cain" userId="21167d2d-fdf2-4320-ae3a-272888c89590" providerId="ADAL" clId="{076F25EB-4DC2-4FB8-B2A5-6066D7EED37C}" dt="2023-10-13T13:51:26.842" v="3699" actId="478"/>
          <ac:cxnSpMkLst>
            <pc:docMk/>
            <pc:sldMk cId="2332345040" sldId="2146846049"/>
            <ac:cxnSpMk id="54" creationId="{B56A5C35-506F-EF79-D3E4-5367E04EF1FF}"/>
          </ac:cxnSpMkLst>
        </pc:cxnChg>
        <pc:cxnChg chg="add mod">
          <ac:chgData name="Kaileen Cain" userId="21167d2d-fdf2-4320-ae3a-272888c89590" providerId="ADAL" clId="{076F25EB-4DC2-4FB8-B2A5-6066D7EED37C}" dt="2023-10-13T13:57:31.205" v="3782" actId="14100"/>
          <ac:cxnSpMkLst>
            <pc:docMk/>
            <pc:sldMk cId="2332345040" sldId="2146846049"/>
            <ac:cxnSpMk id="56" creationId="{23D97C35-4750-E9DF-E5CE-AD9E467D3E64}"/>
          </ac:cxnSpMkLst>
        </pc:cxnChg>
        <pc:cxnChg chg="add mod">
          <ac:chgData name="Kaileen Cain" userId="21167d2d-fdf2-4320-ae3a-272888c89590" providerId="ADAL" clId="{076F25EB-4DC2-4FB8-B2A5-6066D7EED37C}" dt="2023-10-13T14:32:16.894" v="4682" actId="1038"/>
          <ac:cxnSpMkLst>
            <pc:docMk/>
            <pc:sldMk cId="2332345040" sldId="2146846049"/>
            <ac:cxnSpMk id="58" creationId="{6C107184-665F-F55D-120B-AD8B796750BB}"/>
          </ac:cxnSpMkLst>
        </pc:cxnChg>
        <pc:cxnChg chg="add mod">
          <ac:chgData name="Kaileen Cain" userId="21167d2d-fdf2-4320-ae3a-272888c89590" providerId="ADAL" clId="{076F25EB-4DC2-4FB8-B2A5-6066D7EED37C}" dt="2023-10-13T13:58:44.731" v="3793" actId="14100"/>
          <ac:cxnSpMkLst>
            <pc:docMk/>
            <pc:sldMk cId="2332345040" sldId="2146846049"/>
            <ac:cxnSpMk id="60" creationId="{504198B7-1A56-0AC2-AF52-22AB71A8B14F}"/>
          </ac:cxnSpMkLst>
        </pc:cxnChg>
        <pc:cxnChg chg="add mod">
          <ac:chgData name="Kaileen Cain" userId="21167d2d-fdf2-4320-ae3a-272888c89590" providerId="ADAL" clId="{076F25EB-4DC2-4FB8-B2A5-6066D7EED37C}" dt="2023-10-13T13:59:45.689" v="3810" actId="1582"/>
          <ac:cxnSpMkLst>
            <pc:docMk/>
            <pc:sldMk cId="2332345040" sldId="2146846049"/>
            <ac:cxnSpMk id="1029" creationId="{EDE1F0EC-31F0-C036-0BE6-77E2FCF16E99}"/>
          </ac:cxnSpMkLst>
        </pc:cxnChg>
        <pc:cxnChg chg="add mod">
          <ac:chgData name="Kaileen Cain" userId="21167d2d-fdf2-4320-ae3a-272888c89590" providerId="ADAL" clId="{076F25EB-4DC2-4FB8-B2A5-6066D7EED37C}" dt="2023-10-13T14:31:57.778" v="4644" actId="14100"/>
          <ac:cxnSpMkLst>
            <pc:docMk/>
            <pc:sldMk cId="2332345040" sldId="2146846049"/>
            <ac:cxnSpMk id="1036" creationId="{FD898AA6-F079-5709-7A6B-EB06992E9231}"/>
          </ac:cxnSpMkLst>
        </pc:cxnChg>
        <pc:cxnChg chg="add mod">
          <ac:chgData name="Kaileen Cain" userId="21167d2d-fdf2-4320-ae3a-272888c89590" providerId="ADAL" clId="{076F25EB-4DC2-4FB8-B2A5-6066D7EED37C}" dt="2023-10-13T15:40:55.134" v="4842" actId="1582"/>
          <ac:cxnSpMkLst>
            <pc:docMk/>
            <pc:sldMk cId="2332345040" sldId="2146846049"/>
            <ac:cxnSpMk id="1057" creationId="{613A9CF7-D43D-3546-E5B7-3B4E460B77E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Kaileen Cain" userId="21167d2d-fdf2-4320-ae3a-272888c89590" providerId="ADAL" clId="{076F25EB-4DC2-4FB8-B2A5-6066D7EED37C}" dt="2023-10-13T14:16:02.492" v="4130"/>
              <pc2:cmMkLst xmlns:pc2="http://schemas.microsoft.com/office/powerpoint/2019/9/main/command">
                <pc:docMk/>
                <pc:sldMk cId="2332345040" sldId="2146846049"/>
                <pc2:cmMk id="{03BC8687-C17A-4CF2-8087-2640F413704B}"/>
              </pc2:cmMkLst>
            </pc226:cmChg>
          </p:ext>
        </pc:extLst>
      </pc:sldChg>
      <pc:sldChg chg="add del">
        <pc:chgData name="Kaileen Cain" userId="21167d2d-fdf2-4320-ae3a-272888c89590" providerId="ADAL" clId="{076F25EB-4DC2-4FB8-B2A5-6066D7EED37C}" dt="2023-10-13T14:15:28.265" v="4128" actId="47"/>
        <pc:sldMkLst>
          <pc:docMk/>
          <pc:sldMk cId="36892227" sldId="2146846050"/>
        </pc:sldMkLst>
      </pc:sldChg>
      <pc:sldChg chg="addSp delSp modSp add del mod ord addCm modCm">
        <pc:chgData name="Kaileen Cain" userId="21167d2d-fdf2-4320-ae3a-272888c89590" providerId="ADAL" clId="{076F25EB-4DC2-4FB8-B2A5-6066D7EED37C}" dt="2023-10-13T14:13:42.735" v="4125" actId="2696"/>
        <pc:sldMkLst>
          <pc:docMk/>
          <pc:sldMk cId="1151072929" sldId="2146846050"/>
        </pc:sldMkLst>
        <pc:spChg chg="add mod">
          <ac:chgData name="Kaileen Cain" userId="21167d2d-fdf2-4320-ae3a-272888c89590" providerId="ADAL" clId="{076F25EB-4DC2-4FB8-B2A5-6066D7EED37C}" dt="2023-10-13T14:06:45.707" v="4073" actId="1076"/>
          <ac:spMkLst>
            <pc:docMk/>
            <pc:sldMk cId="1151072929" sldId="2146846050"/>
            <ac:spMk id="2" creationId="{E6CA0A62-8491-6420-5744-AD986EE16FC2}"/>
          </ac:spMkLst>
        </pc:spChg>
        <pc:spChg chg="add mod">
          <ac:chgData name="Kaileen Cain" userId="21167d2d-fdf2-4320-ae3a-272888c89590" providerId="ADAL" clId="{076F25EB-4DC2-4FB8-B2A5-6066D7EED37C}" dt="2023-10-13T14:07:23.256" v="4091" actId="1035"/>
          <ac:spMkLst>
            <pc:docMk/>
            <pc:sldMk cId="1151072929" sldId="2146846050"/>
            <ac:spMk id="5" creationId="{C565EA2E-BAAC-9718-9F81-5EE894B2839D}"/>
          </ac:spMkLst>
        </pc:spChg>
        <pc:spChg chg="mod">
          <ac:chgData name="Kaileen Cain" userId="21167d2d-fdf2-4320-ae3a-272888c89590" providerId="ADAL" clId="{076F25EB-4DC2-4FB8-B2A5-6066D7EED37C}" dt="2023-10-13T14:12:00.351" v="4114"/>
          <ac:spMkLst>
            <pc:docMk/>
            <pc:sldMk cId="1151072929" sldId="2146846050"/>
            <ac:spMk id="7" creationId="{6BD165E2-77C2-727D-F96F-ADACA591B75F}"/>
          </ac:spMkLst>
        </pc:spChg>
        <pc:spChg chg="del mod">
          <ac:chgData name="Kaileen Cain" userId="21167d2d-fdf2-4320-ae3a-272888c89590" providerId="ADAL" clId="{076F25EB-4DC2-4FB8-B2A5-6066D7EED37C}" dt="2023-10-13T14:03:51.193" v="3840" actId="478"/>
          <ac:spMkLst>
            <pc:docMk/>
            <pc:sldMk cId="1151072929" sldId="2146846050"/>
            <ac:spMk id="12" creationId="{9310920B-ADE7-0771-239C-F58A3B80E1E2}"/>
          </ac:spMkLst>
        </pc:spChg>
        <pc:spChg chg="mod">
          <ac:chgData name="Kaileen Cain" userId="21167d2d-fdf2-4320-ae3a-272888c89590" providerId="ADAL" clId="{076F25EB-4DC2-4FB8-B2A5-6066D7EED37C}" dt="2023-10-13T14:04:09.242" v="3843" actId="1076"/>
          <ac:spMkLst>
            <pc:docMk/>
            <pc:sldMk cId="1151072929" sldId="2146846050"/>
            <ac:spMk id="14" creationId="{F53A586B-2A94-7FFA-99B6-E9BD42C370CC}"/>
          </ac:spMkLst>
        </pc:spChg>
        <pc:spChg chg="mod">
          <ac:chgData name="Kaileen Cain" userId="21167d2d-fdf2-4320-ae3a-272888c89590" providerId="ADAL" clId="{076F25EB-4DC2-4FB8-B2A5-6066D7EED37C}" dt="2023-10-13T14:06:08.157" v="4064" actId="1036"/>
          <ac:spMkLst>
            <pc:docMk/>
            <pc:sldMk cId="1151072929" sldId="2146846050"/>
            <ac:spMk id="16" creationId="{48E3454F-8AC5-AC16-08FE-9DAEFFB9DE02}"/>
          </ac:spMkLst>
        </pc:spChg>
        <pc:spChg chg="del">
          <ac:chgData name="Kaileen Cain" userId="21167d2d-fdf2-4320-ae3a-272888c89590" providerId="ADAL" clId="{076F25EB-4DC2-4FB8-B2A5-6066D7EED37C}" dt="2023-10-13T14:04:34.187" v="3846" actId="478"/>
          <ac:spMkLst>
            <pc:docMk/>
            <pc:sldMk cId="1151072929" sldId="2146846050"/>
            <ac:spMk id="18" creationId="{3A9C688A-EB20-1DEC-528E-A069194CF514}"/>
          </ac:spMkLst>
        </pc:spChg>
        <pc:spChg chg="mod">
          <ac:chgData name="Kaileen Cain" userId="21167d2d-fdf2-4320-ae3a-272888c89590" providerId="ADAL" clId="{076F25EB-4DC2-4FB8-B2A5-6066D7EED37C}" dt="2023-10-13T14:05:54.410" v="4024" actId="1036"/>
          <ac:spMkLst>
            <pc:docMk/>
            <pc:sldMk cId="1151072929" sldId="2146846050"/>
            <ac:spMk id="20" creationId="{6CABD40E-FC7A-A173-9C9C-49EC6E56CD77}"/>
          </ac:spMkLst>
        </pc:spChg>
        <pc:spChg chg="mod">
          <ac:chgData name="Kaileen Cain" userId="21167d2d-fdf2-4320-ae3a-272888c89590" providerId="ADAL" clId="{076F25EB-4DC2-4FB8-B2A5-6066D7EED37C}" dt="2023-10-13T14:06:08.157" v="4064" actId="1036"/>
          <ac:spMkLst>
            <pc:docMk/>
            <pc:sldMk cId="1151072929" sldId="2146846050"/>
            <ac:spMk id="21" creationId="{D192E941-6CD5-8916-7F46-A78520589F8A}"/>
          </ac:spMkLst>
        </pc:spChg>
        <pc:spChg chg="mod">
          <ac:chgData name="Kaileen Cain" userId="21167d2d-fdf2-4320-ae3a-272888c89590" providerId="ADAL" clId="{076F25EB-4DC2-4FB8-B2A5-6066D7EED37C}" dt="2023-10-13T14:05:45.246" v="3992" actId="1035"/>
          <ac:spMkLst>
            <pc:docMk/>
            <pc:sldMk cId="1151072929" sldId="2146846050"/>
            <ac:spMk id="26" creationId="{0A4E7ADB-A59D-259C-14B5-D78E22B42CE3}"/>
          </ac:spMkLst>
        </pc:spChg>
        <pc:spChg chg="mod">
          <ac:chgData name="Kaileen Cain" userId="21167d2d-fdf2-4320-ae3a-272888c89590" providerId="ADAL" clId="{076F25EB-4DC2-4FB8-B2A5-6066D7EED37C}" dt="2023-10-13T14:06:15.089" v="4070" actId="1036"/>
          <ac:spMkLst>
            <pc:docMk/>
            <pc:sldMk cId="1151072929" sldId="2146846050"/>
            <ac:spMk id="28" creationId="{38585A96-4E2D-53E0-BD0D-8F7887DC3C31}"/>
          </ac:spMkLst>
        </pc:spChg>
        <pc:spChg chg="mod">
          <ac:chgData name="Kaileen Cain" userId="21167d2d-fdf2-4320-ae3a-272888c89590" providerId="ADAL" clId="{076F25EB-4DC2-4FB8-B2A5-6066D7EED37C}" dt="2023-10-13T14:04:54.652" v="3887" actId="1035"/>
          <ac:spMkLst>
            <pc:docMk/>
            <pc:sldMk cId="1151072929" sldId="2146846050"/>
            <ac:spMk id="30" creationId="{6B06924F-0064-02EB-63A1-AB54CD8AFCBF}"/>
          </ac:spMkLst>
        </pc:spChg>
        <pc:spChg chg="del">
          <ac:chgData name="Kaileen Cain" userId="21167d2d-fdf2-4320-ae3a-272888c89590" providerId="ADAL" clId="{076F25EB-4DC2-4FB8-B2A5-6066D7EED37C}" dt="2023-10-13T14:04:30.009" v="3844" actId="478"/>
          <ac:spMkLst>
            <pc:docMk/>
            <pc:sldMk cId="1151072929" sldId="2146846050"/>
            <ac:spMk id="31" creationId="{56B2EB02-08ED-D82C-67D7-22DC6DAAFBF2}"/>
          </ac:spMkLst>
        </pc:spChg>
        <pc:spChg chg="mod">
          <ac:chgData name="Kaileen Cain" userId="21167d2d-fdf2-4320-ae3a-272888c89590" providerId="ADAL" clId="{076F25EB-4DC2-4FB8-B2A5-6066D7EED37C}" dt="2023-10-13T14:04:02.961" v="3842" actId="1076"/>
          <ac:spMkLst>
            <pc:docMk/>
            <pc:sldMk cId="1151072929" sldId="2146846050"/>
            <ac:spMk id="32" creationId="{F964AB0C-E187-5DDA-68B9-202716850263}"/>
          </ac:spMkLst>
        </pc:spChg>
        <pc:spChg chg="mod">
          <ac:chgData name="Kaileen Cain" userId="21167d2d-fdf2-4320-ae3a-272888c89590" providerId="ADAL" clId="{076F25EB-4DC2-4FB8-B2A5-6066D7EED37C}" dt="2023-10-13T14:05:03.897" v="3934" actId="1035"/>
          <ac:spMkLst>
            <pc:docMk/>
            <pc:sldMk cId="1151072929" sldId="2146846050"/>
            <ac:spMk id="35" creationId="{F377E8FF-65F9-2138-9792-92B681B30620}"/>
          </ac:spMkLst>
        </pc:spChg>
        <pc:spChg chg="mod">
          <ac:chgData name="Kaileen Cain" userId="21167d2d-fdf2-4320-ae3a-272888c89590" providerId="ADAL" clId="{076F25EB-4DC2-4FB8-B2A5-6066D7EED37C}" dt="2023-10-13T14:05:26.446" v="3965" actId="1035"/>
          <ac:spMkLst>
            <pc:docMk/>
            <pc:sldMk cId="1151072929" sldId="2146846050"/>
            <ac:spMk id="37" creationId="{E1021F11-1024-31AC-8A42-CFE54E9238CC}"/>
          </ac:spMkLst>
        </pc:spChg>
        <pc:spChg chg="del">
          <ac:chgData name="Kaileen Cain" userId="21167d2d-fdf2-4320-ae3a-272888c89590" providerId="ADAL" clId="{076F25EB-4DC2-4FB8-B2A5-6066D7EED37C}" dt="2023-10-13T14:03:35.227" v="3836" actId="478"/>
          <ac:spMkLst>
            <pc:docMk/>
            <pc:sldMk cId="1151072929" sldId="2146846050"/>
            <ac:spMk id="38" creationId="{CBF70AD1-67E8-FB17-C598-948AB2B320F4}"/>
          </ac:spMkLst>
        </pc:spChg>
        <pc:spChg chg="add mod">
          <ac:chgData name="Kaileen Cain" userId="21167d2d-fdf2-4320-ae3a-272888c89590" providerId="ADAL" clId="{076F25EB-4DC2-4FB8-B2A5-6066D7EED37C}" dt="2023-10-13T14:08:15.274" v="4112" actId="1035"/>
          <ac:spMkLst>
            <pc:docMk/>
            <pc:sldMk cId="1151072929" sldId="2146846050"/>
            <ac:spMk id="39" creationId="{0F7353A1-0668-B3D8-7D90-3DA2CE21A76E}"/>
          </ac:spMkLst>
        </pc:spChg>
        <pc:spChg chg="add mod">
          <ac:chgData name="Kaileen Cain" userId="21167d2d-fdf2-4320-ae3a-272888c89590" providerId="ADAL" clId="{076F25EB-4DC2-4FB8-B2A5-6066D7EED37C}" dt="2023-10-13T14:08:03.258" v="4102" actId="1076"/>
          <ac:spMkLst>
            <pc:docMk/>
            <pc:sldMk cId="1151072929" sldId="2146846050"/>
            <ac:spMk id="41" creationId="{B0C55E29-D172-54D0-C052-730918C9086E}"/>
          </ac:spMkLst>
        </pc:spChg>
        <pc:spChg chg="del">
          <ac:chgData name="Kaileen Cain" userId="21167d2d-fdf2-4320-ae3a-272888c89590" providerId="ADAL" clId="{076F25EB-4DC2-4FB8-B2A5-6066D7EED37C}" dt="2023-10-13T14:03:45.674" v="3837" actId="478"/>
          <ac:spMkLst>
            <pc:docMk/>
            <pc:sldMk cId="1151072929" sldId="2146846050"/>
            <ac:spMk id="47" creationId="{772A1539-C876-1069-8B4F-3D716CECC2AD}"/>
          </ac:spMkLst>
        </pc:spChg>
        <pc:picChg chg="add mod">
          <ac:chgData name="Kaileen Cain" userId="21167d2d-fdf2-4320-ae3a-272888c89590" providerId="ADAL" clId="{076F25EB-4DC2-4FB8-B2A5-6066D7EED37C}" dt="2023-10-13T14:07:01.594" v="4081" actId="1035"/>
          <ac:picMkLst>
            <pc:docMk/>
            <pc:sldMk cId="1151072929" sldId="2146846050"/>
            <ac:picMk id="9" creationId="{CC0C9FD2-B45E-3F36-E5F4-84F1D3346564}"/>
          </ac:picMkLst>
        </pc:picChg>
        <pc:picChg chg="mod">
          <ac:chgData name="Kaileen Cain" userId="21167d2d-fdf2-4320-ae3a-272888c89590" providerId="ADAL" clId="{076F25EB-4DC2-4FB8-B2A5-6066D7EED37C}" dt="2023-10-13T14:06:08.157" v="4064" actId="1036"/>
          <ac:picMkLst>
            <pc:docMk/>
            <pc:sldMk cId="1151072929" sldId="2146846050"/>
            <ac:picMk id="24" creationId="{7F6C90CC-42B2-F1C9-D38B-FD60536453C5}"/>
          </ac:picMkLst>
        </pc:picChg>
        <pc:picChg chg="mod">
          <ac:chgData name="Kaileen Cain" userId="21167d2d-fdf2-4320-ae3a-272888c89590" providerId="ADAL" clId="{076F25EB-4DC2-4FB8-B2A5-6066D7EED37C}" dt="2023-10-13T14:05:45.246" v="3992" actId="1035"/>
          <ac:picMkLst>
            <pc:docMk/>
            <pc:sldMk cId="1151072929" sldId="2146846050"/>
            <ac:picMk id="27" creationId="{2375A1A6-8A5B-BF08-C35D-246D4A7CC7CD}"/>
          </ac:picMkLst>
        </pc:picChg>
        <pc:picChg chg="mod">
          <ac:chgData name="Kaileen Cain" userId="21167d2d-fdf2-4320-ae3a-272888c89590" providerId="ADAL" clId="{076F25EB-4DC2-4FB8-B2A5-6066D7EED37C}" dt="2023-10-13T14:06:15.089" v="4070" actId="1036"/>
          <ac:picMkLst>
            <pc:docMk/>
            <pc:sldMk cId="1151072929" sldId="2146846050"/>
            <ac:picMk id="29" creationId="{D80915A8-C42B-C128-32A8-72E172B3764D}"/>
          </ac:picMkLst>
        </pc:picChg>
        <pc:picChg chg="add mod">
          <ac:chgData name="Kaileen Cain" userId="21167d2d-fdf2-4320-ae3a-272888c89590" providerId="ADAL" clId="{076F25EB-4DC2-4FB8-B2A5-6066D7EED37C}" dt="2023-10-13T14:07:30.615" v="4093" actId="1076"/>
          <ac:picMkLst>
            <pc:docMk/>
            <pc:sldMk cId="1151072929" sldId="2146846050"/>
            <ac:picMk id="40" creationId="{5C0149F0-3AD7-4556-3075-FE1C0037C7F1}"/>
          </ac:picMkLst>
        </pc:picChg>
        <pc:picChg chg="del">
          <ac:chgData name="Kaileen Cain" userId="21167d2d-fdf2-4320-ae3a-272888c89590" providerId="ADAL" clId="{076F25EB-4DC2-4FB8-B2A5-6066D7EED37C}" dt="2023-10-13T14:03:47.202" v="3838" actId="478"/>
          <ac:picMkLst>
            <pc:docMk/>
            <pc:sldMk cId="1151072929" sldId="2146846050"/>
            <ac:picMk id="46" creationId="{6D503D5F-D833-28C5-749B-4BA1C8660588}"/>
          </ac:picMkLst>
        </pc:picChg>
        <pc:picChg chg="mod">
          <ac:chgData name="Kaileen Cain" userId="21167d2d-fdf2-4320-ae3a-272888c89590" providerId="ADAL" clId="{076F25EB-4DC2-4FB8-B2A5-6066D7EED37C}" dt="2023-10-13T14:04:54.652" v="3887" actId="1035"/>
          <ac:picMkLst>
            <pc:docMk/>
            <pc:sldMk cId="1151072929" sldId="2146846050"/>
            <ac:picMk id="1028" creationId="{38D820F3-5B13-9BB5-FFFA-495459859DCB}"/>
          </ac:picMkLst>
        </pc:picChg>
        <pc:picChg chg="del">
          <ac:chgData name="Kaileen Cain" userId="21167d2d-fdf2-4320-ae3a-272888c89590" providerId="ADAL" clId="{076F25EB-4DC2-4FB8-B2A5-6066D7EED37C}" dt="2023-10-13T14:04:31.615" v="3845" actId="478"/>
          <ac:picMkLst>
            <pc:docMk/>
            <pc:sldMk cId="1151072929" sldId="2146846050"/>
            <ac:picMk id="1030" creationId="{AE7EC4D4-6D94-C8FC-C389-28F355704040}"/>
          </ac:picMkLst>
        </pc:picChg>
        <pc:picChg chg="mod">
          <ac:chgData name="Kaileen Cain" userId="21167d2d-fdf2-4320-ae3a-272888c89590" providerId="ADAL" clId="{076F25EB-4DC2-4FB8-B2A5-6066D7EED37C}" dt="2023-10-13T14:03:55.554" v="3841" actId="1076"/>
          <ac:picMkLst>
            <pc:docMk/>
            <pc:sldMk cId="1151072929" sldId="2146846050"/>
            <ac:picMk id="1032" creationId="{5D302D1A-0017-57A2-885B-3C566FF9FF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ileen Cain" userId="21167d2d-fdf2-4320-ae3a-272888c89590" providerId="ADAL" clId="{076F25EB-4DC2-4FB8-B2A5-6066D7EED37C}" dt="2023-10-13T14:12:30.592" v="4116"/>
              <pc2:cmMkLst xmlns:pc2="http://schemas.microsoft.com/office/powerpoint/2019/9/main/command">
                <pc:docMk/>
                <pc:sldMk cId="1151072929" sldId="2146846050"/>
                <pc2:cmMk id="{00353C97-5967-4724-8138-F2194692D8AC}"/>
              </pc2:cmMkLst>
            </pc226:cmChg>
          </p:ext>
        </pc:extLst>
      </pc:sldChg>
      <pc:sldChg chg="add del">
        <pc:chgData name="Kaileen Cain" userId="21167d2d-fdf2-4320-ae3a-272888c89590" providerId="ADAL" clId="{076F25EB-4DC2-4FB8-B2A5-6066D7EED37C}" dt="2023-10-13T14:13:44.870" v="4126" actId="2696"/>
        <pc:sldMkLst>
          <pc:docMk/>
          <pc:sldMk cId="667519544" sldId="2146846051"/>
        </pc:sldMkLst>
      </pc:sldChg>
      <pc:sldChg chg="add del ord">
        <pc:chgData name="Kaileen Cain" userId="21167d2d-fdf2-4320-ae3a-272888c89590" providerId="ADAL" clId="{076F25EB-4DC2-4FB8-B2A5-6066D7EED37C}" dt="2023-10-13T21:12:59.920" v="5309" actId="2696"/>
        <pc:sldMkLst>
          <pc:docMk/>
          <pc:sldMk cId="703385734" sldId="2146846053"/>
        </pc:sldMkLst>
      </pc:sldChg>
    </pc:docChg>
  </pc:docChgLst>
  <pc:docChgLst>
    <pc:chgData name="Karolina Guillen" userId="c1c08796-a0be-47c6-af52-5d31fd96ec50" providerId="ADAL" clId="{AB344E39-83F9-4B36-8197-73B57345DBE4}"/>
    <pc:docChg chg="undo custSel addSld delSld modSld sldOrd delMainMaster modNotesMaster">
      <pc:chgData name="Karolina Guillen" userId="c1c08796-a0be-47c6-af52-5d31fd96ec50" providerId="ADAL" clId="{AB344E39-83F9-4B36-8197-73B57345DBE4}" dt="2024-11-14T18:48:33.639" v="8032" actId="20577"/>
      <pc:docMkLst>
        <pc:docMk/>
      </pc:docMkLst>
      <pc:sldChg chg="modSp mod">
        <pc:chgData name="Karolina Guillen" userId="c1c08796-a0be-47c6-af52-5d31fd96ec50" providerId="ADAL" clId="{AB344E39-83F9-4B36-8197-73B57345DBE4}" dt="2024-10-24T15:17:45.481" v="131" actId="20577"/>
        <pc:sldMkLst>
          <pc:docMk/>
          <pc:sldMk cId="2838979994" sldId="2144327929"/>
        </pc:sldMkLst>
        <pc:spChg chg="mod">
          <ac:chgData name="Karolina Guillen" userId="c1c08796-a0be-47c6-af52-5d31fd96ec50" providerId="ADAL" clId="{AB344E39-83F9-4B36-8197-73B57345DBE4}" dt="2024-10-24T15:17:45.481" v="131" actId="20577"/>
          <ac:spMkLst>
            <pc:docMk/>
            <pc:sldMk cId="2838979994" sldId="2144327929"/>
            <ac:spMk id="12" creationId="{D3ED8F18-80E6-D449-A031-541661F2A42F}"/>
          </ac:spMkLst>
        </pc:spChg>
      </pc:sldChg>
      <pc:sldChg chg="addSp delSp modSp mod">
        <pc:chgData name="Karolina Guillen" userId="c1c08796-a0be-47c6-af52-5d31fd96ec50" providerId="ADAL" clId="{AB344E39-83F9-4B36-8197-73B57345DBE4}" dt="2024-10-31T17:58:52.368" v="5166" actId="14734"/>
        <pc:sldMkLst>
          <pc:docMk/>
          <pc:sldMk cId="2776143953" sldId="2144328274"/>
        </pc:sldMkLst>
        <pc:spChg chg="add mod">
          <ac:chgData name="Karolina Guillen" userId="c1c08796-a0be-47c6-af52-5d31fd96ec50" providerId="ADAL" clId="{AB344E39-83F9-4B36-8197-73B57345DBE4}" dt="2024-10-24T15:17:48.175" v="132"/>
          <ac:spMkLst>
            <pc:docMk/>
            <pc:sldMk cId="2776143953" sldId="2144328274"/>
            <ac:spMk id="10" creationId="{0F208796-642E-0945-6C37-809C073BFF61}"/>
          </ac:spMkLst>
        </pc:spChg>
        <pc:spChg chg="mod">
          <ac:chgData name="Karolina Guillen" userId="c1c08796-a0be-47c6-af52-5d31fd96ec50" providerId="ADAL" clId="{AB344E39-83F9-4B36-8197-73B57345DBE4}" dt="2024-10-24T15:17:57.087" v="137" actId="20577"/>
          <ac:spMkLst>
            <pc:docMk/>
            <pc:sldMk cId="2776143953" sldId="2144328274"/>
            <ac:spMk id="16" creationId="{46BD1D7B-CFFD-AB40-AE04-379262D9E97A}"/>
          </ac:spMkLst>
        </pc:spChg>
        <pc:spChg chg="mod">
          <ac:chgData name="Karolina Guillen" userId="c1c08796-a0be-47c6-af52-5d31fd96ec50" providerId="ADAL" clId="{AB344E39-83F9-4B36-8197-73B57345DBE4}" dt="2024-10-30T21:42:53.843" v="3576" actId="20577"/>
          <ac:spMkLst>
            <pc:docMk/>
            <pc:sldMk cId="2776143953" sldId="2144328274"/>
            <ac:spMk id="17" creationId="{58CCDF68-1F83-5CBF-3D3F-68A8FAE7F713}"/>
          </ac:spMkLst>
        </pc:spChg>
        <pc:spChg chg="del mod">
          <ac:chgData name="Karolina Guillen" userId="c1c08796-a0be-47c6-af52-5d31fd96ec50" providerId="ADAL" clId="{AB344E39-83F9-4B36-8197-73B57345DBE4}" dt="2024-10-30T21:14:38.403" v="3328" actId="478"/>
          <ac:spMkLst>
            <pc:docMk/>
            <pc:sldMk cId="2776143953" sldId="2144328274"/>
            <ac:spMk id="19" creationId="{B9C279CA-2713-4D36-BCE6-A8CD5E249562}"/>
          </ac:spMkLst>
        </pc:spChg>
        <pc:spChg chg="add mod">
          <ac:chgData name="Karolina Guillen" userId="c1c08796-a0be-47c6-af52-5d31fd96ec50" providerId="ADAL" clId="{AB344E39-83F9-4B36-8197-73B57345DBE4}" dt="2024-10-30T21:14:49.758" v="3347" actId="14100"/>
          <ac:spMkLst>
            <pc:docMk/>
            <pc:sldMk cId="2776143953" sldId="2144328274"/>
            <ac:spMk id="20" creationId="{AE14C060-4655-C4F2-B33B-EB0FA17D5E1C}"/>
          </ac:spMkLst>
        </pc:spChg>
        <pc:graphicFrameChg chg="modGraphic">
          <ac:chgData name="Karolina Guillen" userId="c1c08796-a0be-47c6-af52-5d31fd96ec50" providerId="ADAL" clId="{AB344E39-83F9-4B36-8197-73B57345DBE4}" dt="2024-10-31T17:58:52.368" v="5166" actId="14734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</pc:sldChg>
      <pc:sldChg chg="addSp delSp modSp mod">
        <pc:chgData name="Karolina Guillen" userId="c1c08796-a0be-47c6-af52-5d31fd96ec50" providerId="ADAL" clId="{AB344E39-83F9-4B36-8197-73B57345DBE4}" dt="2024-10-31T21:46:45.140" v="7469" actId="207"/>
        <pc:sldMkLst>
          <pc:docMk/>
          <pc:sldMk cId="1334572820" sldId="2146846014"/>
        </pc:sldMkLst>
        <pc:spChg chg="mod">
          <ac:chgData name="Karolina Guillen" userId="c1c08796-a0be-47c6-af52-5d31fd96ec50" providerId="ADAL" clId="{AB344E39-83F9-4B36-8197-73B57345DBE4}" dt="2024-10-31T21:46:45.140" v="7469" actId="207"/>
          <ac:spMkLst>
            <pc:docMk/>
            <pc:sldMk cId="1334572820" sldId="2146846014"/>
            <ac:spMk id="2" creationId="{892812D1-C2E7-6145-8C2A-95A25EFCD80C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8" creationId="{40D86B27-498A-E77B-ADA4-683684D24475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11" creationId="{E0A57AF5-9C38-F8C0-1285-C001EF566AAB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12" creationId="{F0C764D2-D165-9C1D-7F58-AE4C95CA9836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14" creationId="{2D91F737-B7EE-3561-F122-303B19EBBC38}"/>
          </ac:spMkLst>
        </pc:spChg>
        <pc:spChg chg="add del mod">
          <ac:chgData name="Karolina Guillen" userId="c1c08796-a0be-47c6-af52-5d31fd96ec50" providerId="ADAL" clId="{AB344E39-83F9-4B36-8197-73B57345DBE4}" dt="2024-10-30T21:20:37.789" v="3348" actId="478"/>
          <ac:spMkLst>
            <pc:docMk/>
            <pc:sldMk cId="1334572820" sldId="2146846014"/>
            <ac:spMk id="15" creationId="{6C4020D0-859E-B16E-E0A2-49AF218D8F26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16" creationId="{FDFF2111-A0E1-B2F5-53BA-0B9A5BF7E518}"/>
          </ac:spMkLst>
        </pc:spChg>
        <pc:spChg chg="add 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18" creationId="{4136EBCF-8194-CDDF-FA80-98BCAD780C6B}"/>
          </ac:spMkLst>
        </pc:spChg>
        <pc:spChg chg="del">
          <ac:chgData name="Karolina Guillen" userId="c1c08796-a0be-47c6-af52-5d31fd96ec50" providerId="ADAL" clId="{AB344E39-83F9-4B36-8197-73B57345DBE4}" dt="2024-10-30T21:20:59.837" v="3351" actId="478"/>
          <ac:spMkLst>
            <pc:docMk/>
            <pc:sldMk cId="1334572820" sldId="2146846014"/>
            <ac:spMk id="20" creationId="{D27548DD-F685-A0A0-23E7-7947CDF1259A}"/>
          </ac:spMkLst>
        </pc:spChg>
        <pc:spChg chg="add 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22" creationId="{4624A05F-44B3-84FD-631C-7FECBDD60C16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26" creationId="{A88BA317-9B64-027D-A59E-0F90D9C4B1BB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27" creationId="{6400EED6-0300-11DE-9D2E-18DA3EC0CA36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29" creationId="{1159B1DE-3B51-4484-2C5B-5918BF16D83A}"/>
          </ac:spMkLst>
        </pc:spChg>
        <pc:spChg chg="del">
          <ac:chgData name="Karolina Guillen" userId="c1c08796-a0be-47c6-af52-5d31fd96ec50" providerId="ADAL" clId="{AB344E39-83F9-4B36-8197-73B57345DBE4}" dt="2024-10-30T21:20:40.654" v="3349" actId="478"/>
          <ac:spMkLst>
            <pc:docMk/>
            <pc:sldMk cId="1334572820" sldId="2146846014"/>
            <ac:spMk id="30" creationId="{270E214D-E292-45CE-8EFE-BEC233FDFD71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31" creationId="{171DBDE5-5067-27C6-7C1F-FD3D00B9D53C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33" creationId="{42211C2F-C053-F108-1FF7-AB4E367B940C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34" creationId="{FD10D0C4-526C-7E1E-B833-A16174F481C9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36" creationId="{8D522667-DAF6-7493-3D28-2509CAA89B48}"/>
          </ac:spMkLst>
        </pc:spChg>
        <pc:spChg chg="mod">
          <ac:chgData name="Karolina Guillen" userId="c1c08796-a0be-47c6-af52-5d31fd96ec50" providerId="ADAL" clId="{AB344E39-83F9-4B36-8197-73B57345DBE4}" dt="2024-10-30T21:20:41.006" v="3350"/>
          <ac:spMkLst>
            <pc:docMk/>
            <pc:sldMk cId="1334572820" sldId="2146846014"/>
            <ac:spMk id="37" creationId="{AD501372-1EEE-C8C0-71BD-F4B253661A0B}"/>
          </ac:spMkLst>
        </pc:spChg>
        <pc:spChg chg="add mod">
          <ac:chgData name="Karolina Guillen" userId="c1c08796-a0be-47c6-af52-5d31fd96ec50" providerId="ADAL" clId="{AB344E39-83F9-4B36-8197-73B57345DBE4}" dt="2024-10-30T21:32:36.995" v="3543" actId="554"/>
          <ac:spMkLst>
            <pc:docMk/>
            <pc:sldMk cId="1334572820" sldId="2146846014"/>
            <ac:spMk id="38" creationId="{5C946305-DC3D-997E-706B-8849CC8D7355}"/>
          </ac:spMkLst>
        </pc:spChg>
        <pc:spChg chg="add mod">
          <ac:chgData name="Karolina Guillen" userId="c1c08796-a0be-47c6-af52-5d31fd96ec50" providerId="ADAL" clId="{AB344E39-83F9-4B36-8197-73B57345DBE4}" dt="2024-10-30T21:32:29.167" v="3542" actId="1037"/>
          <ac:spMkLst>
            <pc:docMk/>
            <pc:sldMk cId="1334572820" sldId="2146846014"/>
            <ac:spMk id="47" creationId="{165512A3-E02D-AC29-99A9-D677E9FF45F1}"/>
          </ac:spMkLst>
        </pc:spChg>
        <pc:spChg chg="add mod">
          <ac:chgData name="Karolina Guillen" userId="c1c08796-a0be-47c6-af52-5d31fd96ec50" providerId="ADAL" clId="{AB344E39-83F9-4B36-8197-73B57345DBE4}" dt="2024-10-30T21:32:36.995" v="3543" actId="554"/>
          <ac:spMkLst>
            <pc:docMk/>
            <pc:sldMk cId="1334572820" sldId="2146846014"/>
            <ac:spMk id="48" creationId="{A246FF59-2A5E-4913-EA8E-BF3D9C6EA2D1}"/>
          </ac:spMkLst>
        </pc:spChg>
        <pc:spChg chg="add mod">
          <ac:chgData name="Karolina Guillen" userId="c1c08796-a0be-47c6-af52-5d31fd96ec50" providerId="ADAL" clId="{AB344E39-83F9-4B36-8197-73B57345DBE4}" dt="2024-10-30T21:32:41.499" v="3544" actId="554"/>
          <ac:spMkLst>
            <pc:docMk/>
            <pc:sldMk cId="1334572820" sldId="2146846014"/>
            <ac:spMk id="49" creationId="{619F0DAF-1DBF-7B68-EB96-DEB871D78BD7}"/>
          </ac:spMkLst>
        </pc:spChg>
        <pc:spChg chg="add mod">
          <ac:chgData name="Karolina Guillen" userId="c1c08796-a0be-47c6-af52-5d31fd96ec50" providerId="ADAL" clId="{AB344E39-83F9-4B36-8197-73B57345DBE4}" dt="2024-10-30T21:32:41.499" v="3544" actId="554"/>
          <ac:spMkLst>
            <pc:docMk/>
            <pc:sldMk cId="1334572820" sldId="2146846014"/>
            <ac:spMk id="50" creationId="{A0B8FAAC-7DA0-1EE6-40FC-D66C97EEF876}"/>
          </ac:spMkLst>
        </pc:spChg>
        <pc:spChg chg="add mod">
          <ac:chgData name="Karolina Guillen" userId="c1c08796-a0be-47c6-af52-5d31fd96ec50" providerId="ADAL" clId="{AB344E39-83F9-4B36-8197-73B57345DBE4}" dt="2024-10-30T21:32:29.167" v="3542" actId="1037"/>
          <ac:spMkLst>
            <pc:docMk/>
            <pc:sldMk cId="1334572820" sldId="2146846014"/>
            <ac:spMk id="51" creationId="{CE53A8FD-FC62-D96A-21D2-3AF90D31264E}"/>
          </ac:spMkLst>
        </pc:spChg>
        <pc:spChg chg="del">
          <ac:chgData name="Karolina Guillen" userId="c1c08796-a0be-47c6-af52-5d31fd96ec50" providerId="ADAL" clId="{AB344E39-83F9-4B36-8197-73B57345DBE4}" dt="2024-10-30T21:20:40.654" v="3349" actId="478"/>
          <ac:spMkLst>
            <pc:docMk/>
            <pc:sldMk cId="1334572820" sldId="2146846014"/>
            <ac:spMk id="53" creationId="{C2B422BA-B563-997E-7AF1-1A4C8656C115}"/>
          </ac:spMkLst>
        </pc:spChg>
        <pc:grpChg chg="del">
          <ac:chgData name="Karolina Guillen" userId="c1c08796-a0be-47c6-af52-5d31fd96ec50" providerId="ADAL" clId="{AB344E39-83F9-4B36-8197-73B57345DBE4}" dt="2024-10-30T21:20:40.654" v="3349" actId="478"/>
          <ac:grpSpMkLst>
            <pc:docMk/>
            <pc:sldMk cId="1334572820" sldId="2146846014"/>
            <ac:grpSpMk id="21" creationId="{8CD34270-5672-A7D1-FAD6-CD863BE90D8C}"/>
          </ac:grpSpMkLst>
        </pc:grpChg>
        <pc:grpChg chg="add mod">
          <ac:chgData name="Karolina Guillen" userId="c1c08796-a0be-47c6-af52-5d31fd96ec50" providerId="ADAL" clId="{AB344E39-83F9-4B36-8197-73B57345DBE4}" dt="2024-10-30T21:20:41.006" v="3350"/>
          <ac:grpSpMkLst>
            <pc:docMk/>
            <pc:sldMk cId="1334572820" sldId="2146846014"/>
            <ac:grpSpMk id="25" creationId="{E80545EE-FD1F-7317-5FC9-906F0FA2725A}"/>
          </ac:grpSpMkLst>
        </pc:grpChg>
        <pc:grpChg chg="add mod">
          <ac:chgData name="Karolina Guillen" userId="c1c08796-a0be-47c6-af52-5d31fd96ec50" providerId="ADAL" clId="{AB344E39-83F9-4B36-8197-73B57345DBE4}" dt="2024-10-30T21:20:41.006" v="3350"/>
          <ac:grpSpMkLst>
            <pc:docMk/>
            <pc:sldMk cId="1334572820" sldId="2146846014"/>
            <ac:grpSpMk id="28" creationId="{D52BADFD-57DC-38BF-6A1E-07A98CCBD1DD}"/>
          </ac:grpSpMkLst>
        </pc:grpChg>
        <pc:grpChg chg="add mod">
          <ac:chgData name="Karolina Guillen" userId="c1c08796-a0be-47c6-af52-5d31fd96ec50" providerId="ADAL" clId="{AB344E39-83F9-4B36-8197-73B57345DBE4}" dt="2024-10-30T21:20:41.006" v="3350"/>
          <ac:grpSpMkLst>
            <pc:docMk/>
            <pc:sldMk cId="1334572820" sldId="2146846014"/>
            <ac:grpSpMk id="32" creationId="{0EACF6A0-3D48-F987-B8AF-401277C4A327}"/>
          </ac:grpSpMkLst>
        </pc:grpChg>
        <pc:grpChg chg="add mod">
          <ac:chgData name="Karolina Guillen" userId="c1c08796-a0be-47c6-af52-5d31fd96ec50" providerId="ADAL" clId="{AB344E39-83F9-4B36-8197-73B57345DBE4}" dt="2024-10-30T21:20:41.006" v="3350"/>
          <ac:grpSpMkLst>
            <pc:docMk/>
            <pc:sldMk cId="1334572820" sldId="2146846014"/>
            <ac:grpSpMk id="35" creationId="{E7F84902-119C-C4E1-460A-3696DF75D314}"/>
          </ac:grpSpMkLst>
        </pc:grpChg>
        <pc:grpChg chg="del">
          <ac:chgData name="Karolina Guillen" userId="c1c08796-a0be-47c6-af52-5d31fd96ec50" providerId="ADAL" clId="{AB344E39-83F9-4B36-8197-73B57345DBE4}" dt="2024-10-30T21:20:40.654" v="3349" actId="478"/>
          <ac:grpSpMkLst>
            <pc:docMk/>
            <pc:sldMk cId="1334572820" sldId="2146846014"/>
            <ac:grpSpMk id="39" creationId="{00014FFF-1817-4389-ADD8-A7BDC32FC9A3}"/>
          </ac:grpSpMkLst>
        </pc:grpChg>
        <pc:grpChg chg="del">
          <ac:chgData name="Karolina Guillen" userId="c1c08796-a0be-47c6-af52-5d31fd96ec50" providerId="ADAL" clId="{AB344E39-83F9-4B36-8197-73B57345DBE4}" dt="2024-10-30T21:20:40.654" v="3349" actId="478"/>
          <ac:grpSpMkLst>
            <pc:docMk/>
            <pc:sldMk cId="1334572820" sldId="2146846014"/>
            <ac:grpSpMk id="42" creationId="{5C2419ED-7024-4C45-8E6C-B9388F848151}"/>
          </ac:grpSpMkLst>
        </pc:grp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5" creationId="{AC1258E1-3363-9ABF-8E88-1B7FF9CBEE91}"/>
          </ac:picMkLst>
        </pc:pic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9" creationId="{0EE79F5A-C929-5175-FB60-DD66E066EE1D}"/>
          </ac:picMkLst>
        </pc:pic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19" creationId="{4DF15AE5-4C95-9CDC-2C7F-71F48F5B6FDC}"/>
          </ac:picMkLst>
        </pc:pic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23" creationId="{D2EFA4A7-DD52-5830-80A6-456BD3B2D727}"/>
          </ac:picMkLst>
        </pc:pic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24" creationId="{5BA6BB10-2C85-01A4-0205-C5B1AC21C2D0}"/>
          </ac:picMkLst>
        </pc:picChg>
        <pc:picChg chg="add mod">
          <ac:chgData name="Karolina Guillen" userId="c1c08796-a0be-47c6-af52-5d31fd96ec50" providerId="ADAL" clId="{AB344E39-83F9-4B36-8197-73B57345DBE4}" dt="2024-10-30T21:33:00.465" v="3546" actId="555"/>
          <ac:picMkLst>
            <pc:docMk/>
            <pc:sldMk cId="1334572820" sldId="2146846014"/>
            <ac:picMk id="45" creationId="{41EBBE49-9B5F-60B4-56BF-17D5E5D100E5}"/>
          </ac:picMkLst>
        </pc:picChg>
        <pc:picChg chg="add mod">
          <ac:chgData name="Karolina Guillen" userId="c1c08796-a0be-47c6-af52-5d31fd96ec50" providerId="ADAL" clId="{AB344E39-83F9-4B36-8197-73B57345DBE4}" dt="2024-10-30T21:33:00.465" v="3546" actId="555"/>
          <ac:picMkLst>
            <pc:docMk/>
            <pc:sldMk cId="1334572820" sldId="2146846014"/>
            <ac:picMk id="46" creationId="{BEED8579-0B33-925C-E3CE-EDDF5ADCCFB4}"/>
          </ac:picMkLst>
        </pc:picChg>
        <pc:picChg chg="add mod">
          <ac:chgData name="Karolina Guillen" userId="c1c08796-a0be-47c6-af52-5d31fd96ec50" providerId="ADAL" clId="{AB344E39-83F9-4B36-8197-73B57345DBE4}" dt="2024-10-30T21:32:53.675" v="3545" actId="12789"/>
          <ac:picMkLst>
            <pc:docMk/>
            <pc:sldMk cId="1334572820" sldId="2146846014"/>
            <ac:picMk id="52" creationId="{C856183C-54B7-6F71-070C-C9C935D83AAB}"/>
          </ac:picMkLst>
        </pc:picChg>
        <pc:picChg chg="add mod">
          <ac:chgData name="Karolina Guillen" userId="c1c08796-a0be-47c6-af52-5d31fd96ec50" providerId="ADAL" clId="{AB344E39-83F9-4B36-8197-73B57345DBE4}" dt="2024-10-30T21:32:53.675" v="3545" actId="12789"/>
          <ac:picMkLst>
            <pc:docMk/>
            <pc:sldMk cId="1334572820" sldId="2146846014"/>
            <ac:picMk id="54" creationId="{120D4D60-7A2A-04FD-16B7-CAEE96D94FDA}"/>
          </ac:picMkLst>
        </pc:picChg>
        <pc:picChg chg="add mod">
          <ac:chgData name="Karolina Guillen" userId="c1c08796-a0be-47c6-af52-5d31fd96ec50" providerId="ADAL" clId="{AB344E39-83F9-4B36-8197-73B57345DBE4}" dt="2024-10-30T21:33:07.674" v="3547" actId="12789"/>
          <ac:picMkLst>
            <pc:docMk/>
            <pc:sldMk cId="1334572820" sldId="2146846014"/>
            <ac:picMk id="55" creationId="{C408AD36-94A3-1940-98F8-9C7DB5660847}"/>
          </ac:picMkLst>
        </pc:picChg>
        <pc:picChg chg="add mod">
          <ac:chgData name="Karolina Guillen" userId="c1c08796-a0be-47c6-af52-5d31fd96ec50" providerId="ADAL" clId="{AB344E39-83F9-4B36-8197-73B57345DBE4}" dt="2024-10-30T21:33:07.674" v="3547" actId="12789"/>
          <ac:picMkLst>
            <pc:docMk/>
            <pc:sldMk cId="1334572820" sldId="2146846014"/>
            <ac:picMk id="56" creationId="{C8F417E8-82FB-F0A1-5D7D-70D22DB0E60B}"/>
          </ac:picMkLst>
        </pc:picChg>
        <pc:picChg chg="del">
          <ac:chgData name="Karolina Guillen" userId="c1c08796-a0be-47c6-af52-5d31fd96ec50" providerId="ADAL" clId="{AB344E39-83F9-4B36-8197-73B57345DBE4}" dt="2024-10-30T21:20:59.837" v="3351" actId="478"/>
          <ac:picMkLst>
            <pc:docMk/>
            <pc:sldMk cId="1334572820" sldId="2146846014"/>
            <ac:picMk id="1026" creationId="{C9BC7CA4-0D7D-3F58-F8CE-85305D6A8FDF}"/>
          </ac:picMkLst>
        </pc:picChg>
      </pc:sldChg>
      <pc:sldChg chg="addSp delSp modSp del mod">
        <pc:chgData name="Karolina Guillen" userId="c1c08796-a0be-47c6-af52-5d31fd96ec50" providerId="ADAL" clId="{AB344E39-83F9-4B36-8197-73B57345DBE4}" dt="2024-10-31T21:46:20.718" v="7468" actId="47"/>
        <pc:sldMkLst>
          <pc:docMk/>
          <pc:sldMk cId="2777948638" sldId="2146846015"/>
        </pc:sldMkLst>
        <pc:spChg chg="add mod">
          <ac:chgData name="Karolina Guillen" userId="c1c08796-a0be-47c6-af52-5d31fd96ec50" providerId="ADAL" clId="{AB344E39-83F9-4B36-8197-73B57345DBE4}" dt="2024-10-24T15:08:40.972" v="8" actId="1076"/>
          <ac:spMkLst>
            <pc:docMk/>
            <pc:sldMk cId="2777948638" sldId="2146846015"/>
            <ac:spMk id="2" creationId="{F21644C6-0644-A088-747F-839DC5BDBC08}"/>
          </ac:spMkLst>
        </pc:spChg>
        <pc:spChg chg="mod">
          <ac:chgData name="Karolina Guillen" userId="c1c08796-a0be-47c6-af52-5d31fd96ec50" providerId="ADAL" clId="{AB344E39-83F9-4B36-8197-73B57345DBE4}" dt="2024-10-31T21:31:42.930" v="7143" actId="20577"/>
          <ac:spMkLst>
            <pc:docMk/>
            <pc:sldMk cId="2777948638" sldId="2146846015"/>
            <ac:spMk id="10" creationId="{0C38B446-4C07-42BF-B42F-5E8AEE13A36B}"/>
          </ac:spMkLst>
        </pc:spChg>
        <pc:picChg chg="add del mod ord modCrop">
          <ac:chgData name="Karolina Guillen" userId="c1c08796-a0be-47c6-af52-5d31fd96ec50" providerId="ADAL" clId="{AB344E39-83F9-4B36-8197-73B57345DBE4}" dt="2024-10-30T19:51:54.978" v="2906" actId="478"/>
          <ac:picMkLst>
            <pc:docMk/>
            <pc:sldMk cId="2777948638" sldId="2146846015"/>
            <ac:picMk id="3" creationId="{79B96DCC-3F69-2651-EC51-A0EF70395F06}"/>
          </ac:picMkLst>
        </pc:picChg>
        <pc:picChg chg="del">
          <ac:chgData name="Karolina Guillen" userId="c1c08796-a0be-47c6-af52-5d31fd96ec50" providerId="ADAL" clId="{AB344E39-83F9-4B36-8197-73B57345DBE4}" dt="2024-10-30T19:50:04.369" v="2891" actId="478"/>
          <ac:picMkLst>
            <pc:docMk/>
            <pc:sldMk cId="2777948638" sldId="2146846015"/>
            <ac:picMk id="4" creationId="{044B9029-1D53-B26A-4549-76FBF10778B5}"/>
          </ac:picMkLst>
        </pc:picChg>
        <pc:picChg chg="add mod ord modCrop">
          <ac:chgData name="Karolina Guillen" userId="c1c08796-a0be-47c6-af52-5d31fd96ec50" providerId="ADAL" clId="{AB344E39-83F9-4B36-8197-73B57345DBE4}" dt="2024-10-30T19:53:03.409" v="2913" actId="167"/>
          <ac:picMkLst>
            <pc:docMk/>
            <pc:sldMk cId="2777948638" sldId="2146846015"/>
            <ac:picMk id="11" creationId="{C8DB129C-D3CF-8D91-ABA1-6C784405ABD8}"/>
          </ac:picMkLst>
        </pc:picChg>
      </pc:sldChg>
      <pc:sldChg chg="del">
        <pc:chgData name="Karolina Guillen" userId="c1c08796-a0be-47c6-af52-5d31fd96ec50" providerId="ADAL" clId="{AB344E39-83F9-4B36-8197-73B57345DBE4}" dt="2024-10-24T15:10:07.379" v="32" actId="47"/>
        <pc:sldMkLst>
          <pc:docMk/>
          <pc:sldMk cId="696478062" sldId="2146846024"/>
        </pc:sldMkLst>
      </pc:sldChg>
      <pc:sldChg chg="addSp delSp modSp mod">
        <pc:chgData name="Karolina Guillen" userId="c1c08796-a0be-47c6-af52-5d31fd96ec50" providerId="ADAL" clId="{AB344E39-83F9-4B36-8197-73B57345DBE4}" dt="2024-10-31T21:52:35.016" v="7632" actId="20577"/>
        <pc:sldMkLst>
          <pc:docMk/>
          <pc:sldMk cId="4062622124" sldId="2146846025"/>
        </pc:sldMkLst>
        <pc:spChg chg="mod">
          <ac:chgData name="Karolina Guillen" userId="c1c08796-a0be-47c6-af52-5d31fd96ec50" providerId="ADAL" clId="{AB344E39-83F9-4B36-8197-73B57345DBE4}" dt="2024-10-24T15:14:00.068" v="100" actId="207"/>
          <ac:spMkLst>
            <pc:docMk/>
            <pc:sldMk cId="4062622124" sldId="2146846025"/>
            <ac:spMk id="3" creationId="{0A5D9C7E-6933-96E8-0655-CA82EB4BC570}"/>
          </ac:spMkLst>
        </pc:spChg>
        <pc:spChg chg="add del">
          <ac:chgData name="Karolina Guillen" userId="c1c08796-a0be-47c6-af52-5d31fd96ec50" providerId="ADAL" clId="{AB344E39-83F9-4B36-8197-73B57345DBE4}" dt="2024-10-30T17:28:38.512" v="2340" actId="478"/>
          <ac:spMkLst>
            <pc:docMk/>
            <pc:sldMk cId="4062622124" sldId="2146846025"/>
            <ac:spMk id="3" creationId="{1784B836-864F-00BC-A01F-E24CECC43C2A}"/>
          </ac:spMkLst>
        </pc:spChg>
        <pc:spChg chg="mod">
          <ac:chgData name="Karolina Guillen" userId="c1c08796-a0be-47c6-af52-5d31fd96ec50" providerId="ADAL" clId="{AB344E39-83F9-4B36-8197-73B57345DBE4}" dt="2024-10-31T19:58:29.392" v="6948" actId="14100"/>
          <ac:spMkLst>
            <pc:docMk/>
            <pc:sldMk cId="4062622124" sldId="2146846025"/>
            <ac:spMk id="4" creationId="{1BF894CE-5EB9-4BB3-F6C7-477E37F6A6AA}"/>
          </ac:spMkLst>
        </pc:spChg>
        <pc:spChg chg="add del">
          <ac:chgData name="Karolina Guillen" userId="c1c08796-a0be-47c6-af52-5d31fd96ec50" providerId="ADAL" clId="{AB344E39-83F9-4B36-8197-73B57345DBE4}" dt="2024-10-30T17:30:36.737" v="2352" actId="478"/>
          <ac:spMkLst>
            <pc:docMk/>
            <pc:sldMk cId="4062622124" sldId="2146846025"/>
            <ac:spMk id="5" creationId="{F34F435F-E8A7-1B60-B6AD-3D8881A6A3D8}"/>
          </ac:spMkLst>
        </pc:spChg>
        <pc:spChg chg="add del mod">
          <ac:chgData name="Karolina Guillen" userId="c1c08796-a0be-47c6-af52-5d31fd96ec50" providerId="ADAL" clId="{AB344E39-83F9-4B36-8197-73B57345DBE4}" dt="2024-10-30T14:03:56.627" v="2122" actId="478"/>
          <ac:spMkLst>
            <pc:docMk/>
            <pc:sldMk cId="4062622124" sldId="2146846025"/>
            <ac:spMk id="6" creationId="{E67708CB-C242-E5FB-9C85-BBC3BBF12987}"/>
          </ac:spMkLst>
        </pc:spChg>
        <pc:spChg chg="del">
          <ac:chgData name="Karolina Guillen" userId="c1c08796-a0be-47c6-af52-5d31fd96ec50" providerId="ADAL" clId="{AB344E39-83F9-4B36-8197-73B57345DBE4}" dt="2024-10-28T22:01:32.262" v="1913" actId="478"/>
          <ac:spMkLst>
            <pc:docMk/>
            <pc:sldMk cId="4062622124" sldId="2146846025"/>
            <ac:spMk id="21" creationId="{66ADFE12-BCFE-9D20-8006-6B259E9639CA}"/>
          </ac:spMkLst>
        </pc:spChg>
        <pc:spChg chg="del">
          <ac:chgData name="Karolina Guillen" userId="c1c08796-a0be-47c6-af52-5d31fd96ec50" providerId="ADAL" clId="{AB344E39-83F9-4B36-8197-73B57345DBE4}" dt="2024-10-31T19:58:26.357" v="6947" actId="478"/>
          <ac:spMkLst>
            <pc:docMk/>
            <pc:sldMk cId="4062622124" sldId="2146846025"/>
            <ac:spMk id="34" creationId="{397F8115-3C43-5A2B-C88E-1953D955DE71}"/>
          </ac:spMkLst>
        </pc:spChg>
        <pc:spChg chg="mod">
          <ac:chgData name="Karolina Guillen" userId="c1c08796-a0be-47c6-af52-5d31fd96ec50" providerId="ADAL" clId="{AB344E39-83F9-4B36-8197-73B57345DBE4}" dt="2024-10-31T21:52:35.016" v="7632" actId="20577"/>
          <ac:spMkLst>
            <pc:docMk/>
            <pc:sldMk cId="4062622124" sldId="2146846025"/>
            <ac:spMk id="44" creationId="{DBD08EFF-160A-0FA1-EFD7-7261DAE5F3A7}"/>
          </ac:spMkLst>
        </pc:spChg>
        <pc:spChg chg="mod">
          <ac:chgData name="Karolina Guillen" userId="c1c08796-a0be-47c6-af52-5d31fd96ec50" providerId="ADAL" clId="{AB344E39-83F9-4B36-8197-73B57345DBE4}" dt="2024-10-30T17:15:51.628" v="2223" actId="113"/>
          <ac:spMkLst>
            <pc:docMk/>
            <pc:sldMk cId="4062622124" sldId="2146846025"/>
            <ac:spMk id="62" creationId="{C2B7F681-A849-25CB-432C-3E27A1C7744F}"/>
          </ac:spMkLst>
        </pc:spChg>
        <pc:spChg chg="mod">
          <ac:chgData name="Karolina Guillen" userId="c1c08796-a0be-47c6-af52-5d31fd96ec50" providerId="ADAL" clId="{AB344E39-83F9-4B36-8197-73B57345DBE4}" dt="2024-10-30T17:27:01.959" v="2333" actId="20577"/>
          <ac:spMkLst>
            <pc:docMk/>
            <pc:sldMk cId="4062622124" sldId="2146846025"/>
            <ac:spMk id="79" creationId="{4986B8EE-5273-B26B-90BE-82FC472ACE2F}"/>
          </ac:spMkLst>
        </pc:spChg>
        <pc:spChg chg="mod">
          <ac:chgData name="Karolina Guillen" userId="c1c08796-a0be-47c6-af52-5d31fd96ec50" providerId="ADAL" clId="{AB344E39-83F9-4B36-8197-73B57345DBE4}" dt="2024-10-30T17:16:13.358" v="2227" actId="14100"/>
          <ac:spMkLst>
            <pc:docMk/>
            <pc:sldMk cId="4062622124" sldId="2146846025"/>
            <ac:spMk id="82" creationId="{D0C6B0C9-FFC2-5366-322F-86736C41D38F}"/>
          </ac:spMkLst>
        </pc:sp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2" creationId="{0FFFB7DB-B720-9FD4-5661-F2AA236D2F8E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5" creationId="{1F4E5615-9495-4CAD-5F03-8E462DB8BC52}"/>
          </ac:picMkLst>
        </pc:picChg>
        <pc:picChg chg="add mod">
          <ac:chgData name="Karolina Guillen" userId="c1c08796-a0be-47c6-af52-5d31fd96ec50" providerId="ADAL" clId="{AB344E39-83F9-4B36-8197-73B57345DBE4}" dt="2024-10-30T17:38:37.244" v="2502" actId="1036"/>
          <ac:picMkLst>
            <pc:docMk/>
            <pc:sldMk cId="4062622124" sldId="2146846025"/>
            <ac:picMk id="6" creationId="{595C70ED-55EF-BA7C-BC2C-D98B2031235A}"/>
          </ac:picMkLst>
        </pc:picChg>
        <pc:picChg chg="add mod">
          <ac:chgData name="Karolina Guillen" userId="c1c08796-a0be-47c6-af52-5d31fd96ec50" providerId="ADAL" clId="{AB344E39-83F9-4B36-8197-73B57345DBE4}" dt="2024-10-30T17:38:29.427" v="2498" actId="1036"/>
          <ac:picMkLst>
            <pc:docMk/>
            <pc:sldMk cId="4062622124" sldId="2146846025"/>
            <ac:picMk id="9" creationId="{4C019B7F-691A-ADED-BD26-75F4B9479EFE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9" creationId="{625994E5-11C5-A7A1-1965-A868360D2300}"/>
          </ac:picMkLst>
        </pc:picChg>
        <pc:picChg chg="add mod">
          <ac:chgData name="Karolina Guillen" userId="c1c08796-a0be-47c6-af52-5d31fd96ec50" providerId="ADAL" clId="{AB344E39-83F9-4B36-8197-73B57345DBE4}" dt="2024-10-30T17:38:34.162" v="2500" actId="1076"/>
          <ac:picMkLst>
            <pc:docMk/>
            <pc:sldMk cId="4062622124" sldId="2146846025"/>
            <ac:picMk id="10" creationId="{44370E99-FB19-2F8B-F0A9-123EC4CCE6B0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0" creationId="{9DB47138-C1BF-C488-C451-716E0DBA6F28}"/>
          </ac:picMkLst>
        </pc:picChg>
        <pc:picChg chg="add mod">
          <ac:chgData name="Karolina Guillen" userId="c1c08796-a0be-47c6-af52-5d31fd96ec50" providerId="ADAL" clId="{AB344E39-83F9-4B36-8197-73B57345DBE4}" dt="2024-10-30T17:38:39.107" v="2504" actId="1036"/>
          <ac:picMkLst>
            <pc:docMk/>
            <pc:sldMk cId="4062622124" sldId="2146846025"/>
            <ac:picMk id="11" creationId="{42FC0A05-2046-4282-48AC-B472B30883D7}"/>
          </ac:picMkLst>
        </pc:picChg>
        <pc:picChg chg="add del mod">
          <ac:chgData name="Karolina Guillen" userId="c1c08796-a0be-47c6-af52-5d31fd96ec50" providerId="ADAL" clId="{AB344E39-83F9-4B36-8197-73B57345DBE4}" dt="2024-10-30T17:38:15.505" v="2486" actId="478"/>
          <ac:picMkLst>
            <pc:docMk/>
            <pc:sldMk cId="4062622124" sldId="2146846025"/>
            <ac:picMk id="12" creationId="{79B36BD7-3AEB-67CE-985E-4A99B6E07799}"/>
          </ac:picMkLst>
        </pc:picChg>
        <pc:picChg chg="add del mod">
          <ac:chgData name="Karolina Guillen" userId="c1c08796-a0be-47c6-af52-5d31fd96ec50" providerId="ADAL" clId="{AB344E39-83F9-4B36-8197-73B57345DBE4}" dt="2024-10-30T17:38:15.505" v="2486" actId="478"/>
          <ac:picMkLst>
            <pc:docMk/>
            <pc:sldMk cId="4062622124" sldId="2146846025"/>
            <ac:picMk id="13" creationId="{69109CBE-E20F-206D-EB9F-0A46318FB8B7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3" creationId="{C99FE88E-2C35-70E2-57AC-56B41F27B272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4" creationId="{D4A9AF50-5E9C-CDC3-6A9E-6B6A4468B803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5" creationId="{65C9843D-64FB-3BDA-65FD-7C64CB345105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6" creationId="{C942681C-EBD1-A364-D53F-B09A562C89E0}"/>
          </ac:picMkLst>
        </pc:picChg>
        <pc:picChg chg="add mod">
          <ac:chgData name="Karolina Guillen" userId="c1c08796-a0be-47c6-af52-5d31fd96ec50" providerId="ADAL" clId="{AB344E39-83F9-4B36-8197-73B57345DBE4}" dt="2024-10-30T17:46:58.349" v="2544" actId="1076"/>
          <ac:picMkLst>
            <pc:docMk/>
            <pc:sldMk cId="4062622124" sldId="2146846025"/>
            <ac:picMk id="17" creationId="{83D83808-D6CF-675A-47D2-072920FCF2C2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7" creationId="{9E07A56A-9742-C8C5-71B5-8E8EEC8DC2AA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8" creationId="{2CEDA379-1833-FB6D-0308-A12ACDBD3206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9" creationId="{06656D5D-C49F-0E94-8D61-0661464E9344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20" creationId="{AF240234-BF41-7B79-A26D-FBBEBE0F7410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24" creationId="{24CE26B5-1186-0E6F-25AC-65311774CDC3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26" creationId="{CD10C49D-CB33-0901-0A59-C3F6B9B43D04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28" creationId="{726FA270-D60B-3793-3E82-81943924C704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29" creationId="{216F0EF2-23AD-89F5-E3CF-BFF30FA630E4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0" creationId="{F3A6C4E1-76FD-8174-DB53-8626F0153457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2" creationId="{1BB24667-4FA2-4723-6B6D-85D2EA29ECA4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3" creationId="{DA320201-47FF-3EAD-034F-14F2A8D509E6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5" creationId="{3619E664-874A-3E2F-BF27-6ABC7FA3CB63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6" creationId="{D6014AEC-1C32-9CE5-A726-F4ED0F18DC73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7" creationId="{6DF08AAD-6110-81F3-9BA2-130E78C8ED52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38" creationId="{96B8D4CF-A0D5-1D87-5A51-67BEC2123642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40" creationId="{1138E187-C9C6-CE7C-15AC-41A611EAB6F5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41" creationId="{584CCFC8-7E23-8D58-3391-6D432CF71E08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42" creationId="{8F3B9B19-38CB-9B1F-5B32-1AD9CB2DC2A2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43" creationId="{DCD666FA-2D6D-BB62-C34A-F97BE6BBF707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48" creationId="{5F0E59C6-47C6-C741-0993-676FBA6E4228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50" creationId="{4B7FF74B-0B30-964F-8F7F-5BB85EF5199B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52" creationId="{35BB8087-8302-466E-CB9A-76B90238E03F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26" creationId="{6E22144A-C842-FD3B-E690-9304F5512B6F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28" creationId="{081D6811-0154-6859-BCFC-3EE4A29527B5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30" creationId="{4101926F-6D66-BCE6-830F-3A6489D55301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32" creationId="{E71B02F1-4A28-D566-B65E-6F5AF7C8F263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34" creationId="{3E9E3A1D-E38C-F8CB-8B58-53E4388AA610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34" creationId="{CECE4437-8678-A332-ABC8-E8CAF7240B16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36" creationId="{67F7459A-AF8F-C0BE-C9F0-210B5814187B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36" creationId="{89EF42A0-104A-67EF-F075-5DA0E3E21C83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038" creationId="{ABB0B63E-D31D-010B-D18F-0ECFA090F85B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40" creationId="{83ED99D9-A83C-F19C-AB7D-13C8E1C88263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40" creationId="{EC4AD35B-4896-6994-CF73-F4309E1EE1B7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42" creationId="{2A41BFDB-9A32-849C-0BD7-019A290398FD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42" creationId="{9AE5AAEE-3EC6-9F10-A4B7-9CD406417ECE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44" creationId="{C541D333-1D4D-5850-059F-09770DDEC927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46" creationId="{1F140052-7EB2-577F-2304-B349F289067B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046" creationId="{62576088-3022-60B8-23CF-0FD02432E7BA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1048" creationId="{03D57E9E-C341-72B0-0612-CB3EE2DA2E08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48" creationId="{958A1796-F287-7D42-69DB-CA47155BB91E}"/>
          </ac:picMkLst>
        </pc:picChg>
        <pc:picChg chg="add mod">
          <ac:chgData name="Karolina Guillen" userId="c1c08796-a0be-47c6-af52-5d31fd96ec50" providerId="ADAL" clId="{AB344E39-83F9-4B36-8197-73B57345DBE4}" dt="2024-10-30T17:38:00.063" v="2478" actId="1035"/>
          <ac:picMkLst>
            <pc:docMk/>
            <pc:sldMk cId="4062622124" sldId="2146846025"/>
            <ac:picMk id="1050" creationId="{58BE03A8-D7BF-6071-B95D-4D3BA0AE97C1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50" creationId="{E4F6B625-D9AD-CE29-EA02-512E2A3B05F7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52" creationId="{A0F8F320-EA7E-5DAC-313B-3C73A35E6459}"/>
          </ac:picMkLst>
        </pc:picChg>
        <pc:picChg chg="add mod">
          <ac:chgData name="Karolina Guillen" userId="c1c08796-a0be-47c6-af52-5d31fd96ec50" providerId="ADAL" clId="{AB344E39-83F9-4B36-8197-73B57345DBE4}" dt="2024-10-30T17:36:11.187" v="2452"/>
          <ac:picMkLst>
            <pc:docMk/>
            <pc:sldMk cId="4062622124" sldId="2146846025"/>
            <ac:picMk id="1052" creationId="{FEA7B2E3-0050-677B-A68B-7D8D15D43F14}"/>
          </ac:picMkLst>
        </pc:picChg>
        <pc:picChg chg="add mod">
          <ac:chgData name="Karolina Guillen" userId="c1c08796-a0be-47c6-af52-5d31fd96ec50" providerId="ADAL" clId="{AB344E39-83F9-4B36-8197-73B57345DBE4}" dt="2024-10-30T17:47:06.444" v="2546" actId="1076"/>
          <ac:picMkLst>
            <pc:docMk/>
            <pc:sldMk cId="4062622124" sldId="2146846025"/>
            <ac:picMk id="1054" creationId="{54DB0A2D-FFD4-9C99-8249-5B1165568796}"/>
          </ac:picMkLst>
        </pc:picChg>
        <pc:picChg chg="del">
          <ac:chgData name="Karolina Guillen" userId="c1c08796-a0be-47c6-af52-5d31fd96ec50" providerId="ADAL" clId="{AB344E39-83F9-4B36-8197-73B57345DBE4}" dt="2024-10-28T22:01:46.164" v="1914" actId="478"/>
          <ac:picMkLst>
            <pc:docMk/>
            <pc:sldMk cId="4062622124" sldId="2146846025"/>
            <ac:picMk id="1054" creationId="{91DE608D-6834-1FA6-7E5E-C58B310532AC}"/>
          </ac:picMkLst>
        </pc:picChg>
        <pc:picChg chg="del">
          <ac:chgData name="Karolina Guillen" userId="c1c08796-a0be-47c6-af52-5d31fd96ec50" providerId="ADAL" clId="{AB344E39-83F9-4B36-8197-73B57345DBE4}" dt="2024-10-28T22:01:32.262" v="1913" actId="478"/>
          <ac:picMkLst>
            <pc:docMk/>
            <pc:sldMk cId="4062622124" sldId="2146846025"/>
            <ac:picMk id="1056" creationId="{56C836C7-FB68-8E23-61E6-1560E8B7C525}"/>
          </ac:picMkLst>
        </pc:picChg>
        <pc:picChg chg="add mod">
          <ac:chgData name="Karolina Guillen" userId="c1c08796-a0be-47c6-af52-5d31fd96ec50" providerId="ADAL" clId="{AB344E39-83F9-4B36-8197-73B57345DBE4}" dt="2024-10-30T17:47:03.285" v="2545" actId="1076"/>
          <ac:picMkLst>
            <pc:docMk/>
            <pc:sldMk cId="4062622124" sldId="2146846025"/>
            <ac:picMk id="1056" creationId="{A5E17573-6007-3DC2-3C5F-729E80D8E263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2050" creationId="{ACEA3E02-EE45-0306-E814-E6D5BBC735BD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2052" creationId="{3125E302-1713-5FD4-9DD1-838782A94597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2054" creationId="{9297522E-DA3B-19A0-0AF7-1B2A8C522F7F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2056" creationId="{6D320F37-2893-34B9-2D21-CFECE027D601}"/>
          </ac:picMkLst>
        </pc:picChg>
        <pc:picChg chg="add mod">
          <ac:chgData name="Karolina Guillen" userId="c1c08796-a0be-47c6-af52-5d31fd96ec50" providerId="ADAL" clId="{AB344E39-83F9-4B36-8197-73B57345DBE4}" dt="2024-10-30T17:45:53.504" v="2541" actId="1035"/>
          <ac:picMkLst>
            <pc:docMk/>
            <pc:sldMk cId="4062622124" sldId="2146846025"/>
            <ac:picMk id="2058" creationId="{DC63F248-8A85-3CB1-5CB7-37B41DAF4D91}"/>
          </ac:picMkLst>
        </pc:picChg>
        <pc:cxnChg chg="del">
          <ac:chgData name="Karolina Guillen" userId="c1c08796-a0be-47c6-af52-5d31fd96ec50" providerId="ADAL" clId="{AB344E39-83F9-4B36-8197-73B57345DBE4}" dt="2024-10-31T19:58:26.357" v="6947" actId="478"/>
          <ac:cxnSpMkLst>
            <pc:docMk/>
            <pc:sldMk cId="4062622124" sldId="2146846025"/>
            <ac:cxnSpMk id="22" creationId="{7DD48CC8-EE90-6FDD-8B5F-BA6D08939AE1}"/>
          </ac:cxnSpMkLst>
        </pc:cxnChg>
        <pc:cxnChg chg="mod">
          <ac:chgData name="Karolina Guillen" userId="c1c08796-a0be-47c6-af52-5d31fd96ec50" providerId="ADAL" clId="{AB344E39-83F9-4B36-8197-73B57345DBE4}" dt="2024-10-30T17:45:40.238" v="2536" actId="1035"/>
          <ac:cxnSpMkLst>
            <pc:docMk/>
            <pc:sldMk cId="4062622124" sldId="2146846025"/>
            <ac:cxnSpMk id="53" creationId="{3AA04522-DE11-095F-A010-0E5486ABB8FB}"/>
          </ac:cxnSpMkLst>
        </pc:cxnChg>
        <pc:cxnChg chg="mod">
          <ac:chgData name="Karolina Guillen" userId="c1c08796-a0be-47c6-af52-5d31fd96ec50" providerId="ADAL" clId="{AB344E39-83F9-4B36-8197-73B57345DBE4}" dt="2024-10-30T17:45:40.238" v="2536" actId="1035"/>
          <ac:cxnSpMkLst>
            <pc:docMk/>
            <pc:sldMk cId="4062622124" sldId="2146846025"/>
            <ac:cxnSpMk id="57" creationId="{3134EEE2-5CB1-A9AC-6B43-B1714C7AE7D4}"/>
          </ac:cxnSpMkLst>
        </pc:cxnChg>
        <pc:cxnChg chg="mod">
          <ac:chgData name="Karolina Guillen" userId="c1c08796-a0be-47c6-af52-5d31fd96ec50" providerId="ADAL" clId="{AB344E39-83F9-4B36-8197-73B57345DBE4}" dt="2024-10-30T17:45:40.238" v="2536" actId="1035"/>
          <ac:cxnSpMkLst>
            <pc:docMk/>
            <pc:sldMk cId="4062622124" sldId="2146846025"/>
            <ac:cxnSpMk id="59" creationId="{EE7C9D99-D521-E343-BD31-373919C566DA}"/>
          </ac:cxnSpMkLst>
        </pc:cxnChg>
        <pc:cxnChg chg="mod">
          <ac:chgData name="Karolina Guillen" userId="c1c08796-a0be-47c6-af52-5d31fd96ec50" providerId="ADAL" clId="{AB344E39-83F9-4B36-8197-73B57345DBE4}" dt="2024-10-30T17:46:04.143" v="2543" actId="1035"/>
          <ac:cxnSpMkLst>
            <pc:docMk/>
            <pc:sldMk cId="4062622124" sldId="2146846025"/>
            <ac:cxnSpMk id="60" creationId="{11386EA0-C35F-E428-4429-656492B81957}"/>
          </ac:cxnSpMkLst>
        </pc:cxnChg>
        <pc:cxnChg chg="mod">
          <ac:chgData name="Karolina Guillen" userId="c1c08796-a0be-47c6-af52-5d31fd96ec50" providerId="ADAL" clId="{AB344E39-83F9-4B36-8197-73B57345DBE4}" dt="2024-10-30T17:46:04.143" v="2543" actId="1035"/>
          <ac:cxnSpMkLst>
            <pc:docMk/>
            <pc:sldMk cId="4062622124" sldId="2146846025"/>
            <ac:cxnSpMk id="61" creationId="{0E9BCF73-F4CE-BCD5-5E23-7914946F836A}"/>
          </ac:cxnSpMkLst>
        </pc:cxnChg>
        <pc:cxnChg chg="mod">
          <ac:chgData name="Karolina Guillen" userId="c1c08796-a0be-47c6-af52-5d31fd96ec50" providerId="ADAL" clId="{AB344E39-83F9-4B36-8197-73B57345DBE4}" dt="2024-10-30T17:46:04.143" v="2543" actId="1035"/>
          <ac:cxnSpMkLst>
            <pc:docMk/>
            <pc:sldMk cId="4062622124" sldId="2146846025"/>
            <ac:cxnSpMk id="81" creationId="{17E00454-11EF-801A-1445-0904545C0EAF}"/>
          </ac:cxnSpMkLst>
        </pc:cxnChg>
      </pc:sldChg>
      <pc:sldChg chg="addSp delSp modSp mod">
        <pc:chgData name="Karolina Guillen" userId="c1c08796-a0be-47c6-af52-5d31fd96ec50" providerId="ADAL" clId="{AB344E39-83F9-4B36-8197-73B57345DBE4}" dt="2024-10-31T19:58:22.760" v="6946" actId="14100"/>
        <pc:sldMkLst>
          <pc:docMk/>
          <pc:sldMk cId="3568300962" sldId="2146846026"/>
        </pc:sldMkLst>
        <pc:spChg chg="add del mod">
          <ac:chgData name="Karolina Guillen" userId="c1c08796-a0be-47c6-af52-5d31fd96ec50" providerId="ADAL" clId="{AB344E39-83F9-4B36-8197-73B57345DBE4}" dt="2024-10-28T22:26:21.297" v="2089" actId="478"/>
          <ac:spMkLst>
            <pc:docMk/>
            <pc:sldMk cId="3568300962" sldId="2146846026"/>
            <ac:spMk id="2" creationId="{83D54D22-1D2C-B4EF-8FF9-D1EA44B6ED09}"/>
          </ac:spMkLst>
        </pc:spChg>
        <pc:spChg chg="mod">
          <ac:chgData name="Karolina Guillen" userId="c1c08796-a0be-47c6-af52-5d31fd96ec50" providerId="ADAL" clId="{AB344E39-83F9-4B36-8197-73B57345DBE4}" dt="2024-10-24T15:13:56.381" v="99" actId="207"/>
          <ac:spMkLst>
            <pc:docMk/>
            <pc:sldMk cId="3568300962" sldId="2146846026"/>
            <ac:spMk id="3" creationId="{487F2FAA-DC0D-6340-8AC0-1C902BB239C9}"/>
          </ac:spMkLst>
        </pc:spChg>
        <pc:spChg chg="del">
          <ac:chgData name="Karolina Guillen" userId="c1c08796-a0be-47c6-af52-5d31fd96ec50" providerId="ADAL" clId="{AB344E39-83F9-4B36-8197-73B57345DBE4}" dt="2024-10-31T19:58:19.249" v="6945" actId="478"/>
          <ac:spMkLst>
            <pc:docMk/>
            <pc:sldMk cId="3568300962" sldId="2146846026"/>
            <ac:spMk id="3" creationId="{48C853C5-396C-320D-8B1A-883A9BD1D612}"/>
          </ac:spMkLst>
        </pc:spChg>
        <pc:spChg chg="mod">
          <ac:chgData name="Karolina Guillen" userId="c1c08796-a0be-47c6-af52-5d31fd96ec50" providerId="ADAL" clId="{AB344E39-83F9-4B36-8197-73B57345DBE4}" dt="2024-10-24T15:13:44.888" v="95"/>
          <ac:spMkLst>
            <pc:docMk/>
            <pc:sldMk cId="3568300962" sldId="2146846026"/>
            <ac:spMk id="4" creationId="{1BF894CE-5EB9-4BB3-F6C7-477E37F6A6AA}"/>
          </ac:spMkLst>
        </pc:spChg>
        <pc:spChg chg="mod">
          <ac:chgData name="Karolina Guillen" userId="c1c08796-a0be-47c6-af52-5d31fd96ec50" providerId="ADAL" clId="{AB344E39-83F9-4B36-8197-73B57345DBE4}" dt="2024-10-31T19:58:22.760" v="6946" actId="14100"/>
          <ac:spMkLst>
            <pc:docMk/>
            <pc:sldMk cId="3568300962" sldId="2146846026"/>
            <ac:spMk id="9" creationId="{64DD7423-F062-0970-D52B-EF47B69F1D25}"/>
          </ac:spMkLst>
        </pc:spChg>
        <pc:spChg chg="mod">
          <ac:chgData name="Karolina Guillen" userId="c1c08796-a0be-47c6-af52-5d31fd96ec50" providerId="ADAL" clId="{AB344E39-83F9-4B36-8197-73B57345DBE4}" dt="2024-10-24T15:13:47.568" v="97" actId="20577"/>
          <ac:spMkLst>
            <pc:docMk/>
            <pc:sldMk cId="3568300962" sldId="2146846026"/>
            <ac:spMk id="11" creationId="{620D631E-9B97-CE9E-631D-8E424CD954D9}"/>
          </ac:spMkLst>
        </pc:spChg>
        <pc:graphicFrameChg chg="mod">
          <ac:chgData name="Karolina Guillen" userId="c1c08796-a0be-47c6-af52-5d31fd96ec50" providerId="ADAL" clId="{AB344E39-83F9-4B36-8197-73B57345DBE4}" dt="2024-10-28T22:25:32.496" v="2065" actId="20577"/>
          <ac:graphicFrameMkLst>
            <pc:docMk/>
            <pc:sldMk cId="3568300962" sldId="2146846026"/>
            <ac:graphicFrameMk id="10" creationId="{AB5D3A28-B1BB-0EFE-F7BE-4B26D53561EF}"/>
          </ac:graphicFrameMkLst>
        </pc:graphicFrameChg>
        <pc:graphicFrameChg chg="mod">
          <ac:chgData name="Karolina Guillen" userId="c1c08796-a0be-47c6-af52-5d31fd96ec50" providerId="ADAL" clId="{AB344E39-83F9-4B36-8197-73B57345DBE4}" dt="2024-10-28T22:26:18.246" v="2088" actId="207"/>
          <ac:graphicFrameMkLst>
            <pc:docMk/>
            <pc:sldMk cId="3568300962" sldId="2146846026"/>
            <ac:graphicFrameMk id="12" creationId="{EE750405-003F-3714-93E0-1C4993EE8AF3}"/>
          </ac:graphicFrameMkLst>
        </pc:graphicFrameChg>
        <pc:cxnChg chg="del">
          <ac:chgData name="Karolina Guillen" userId="c1c08796-a0be-47c6-af52-5d31fd96ec50" providerId="ADAL" clId="{AB344E39-83F9-4B36-8197-73B57345DBE4}" dt="2024-10-31T19:58:19.249" v="6945" actId="478"/>
          <ac:cxnSpMkLst>
            <pc:docMk/>
            <pc:sldMk cId="3568300962" sldId="2146846026"/>
            <ac:cxnSpMk id="2" creationId="{CB875F99-EA99-41B5-B301-1AB1460B4EE4}"/>
          </ac:cxnSpMkLst>
        </pc:cxnChg>
      </pc:sldChg>
      <pc:sldChg chg="addSp modSp mod">
        <pc:chgData name="Karolina Guillen" userId="c1c08796-a0be-47c6-af52-5d31fd96ec50" providerId="ADAL" clId="{AB344E39-83F9-4B36-8197-73B57345DBE4}" dt="2024-10-24T15:12:41.835" v="87" actId="1076"/>
        <pc:sldMkLst>
          <pc:docMk/>
          <pc:sldMk cId="2360611124" sldId="2146846028"/>
        </pc:sldMkLst>
        <pc:spChg chg="add mod">
          <ac:chgData name="Karolina Guillen" userId="c1c08796-a0be-47c6-af52-5d31fd96ec50" providerId="ADAL" clId="{AB344E39-83F9-4B36-8197-73B57345DBE4}" dt="2024-10-24T15:12:41.835" v="87" actId="1076"/>
          <ac:spMkLst>
            <pc:docMk/>
            <pc:sldMk cId="2360611124" sldId="2146846028"/>
            <ac:spMk id="2" creationId="{C0D697B9-7305-3547-9E07-0B3389351BA3}"/>
          </ac:spMkLst>
        </pc:spChg>
        <pc:spChg chg="mod">
          <ac:chgData name="Karolina Guillen" userId="c1c08796-a0be-47c6-af52-5d31fd96ec50" providerId="ADAL" clId="{AB344E39-83F9-4B36-8197-73B57345DBE4}" dt="2024-10-24T15:12:32.216" v="83"/>
          <ac:spMkLst>
            <pc:docMk/>
            <pc:sldMk cId="2360611124" sldId="2146846028"/>
            <ac:spMk id="4" creationId="{1BF894CE-5EB9-4BB3-F6C7-477E37F6A6AA}"/>
          </ac:spMkLst>
        </pc:spChg>
      </pc:sldChg>
      <pc:sldChg chg="addSp delSp modSp mod">
        <pc:chgData name="Karolina Guillen" userId="c1c08796-a0be-47c6-af52-5d31fd96ec50" providerId="ADAL" clId="{AB344E39-83F9-4B36-8197-73B57345DBE4}" dt="2024-10-31T19:58:40.345" v="6952" actId="14100"/>
        <pc:sldMkLst>
          <pc:docMk/>
          <pc:sldMk cId="2268208791" sldId="2146846032"/>
        </pc:sldMkLst>
        <pc:spChg chg="mod">
          <ac:chgData name="Karolina Guillen" userId="c1c08796-a0be-47c6-af52-5d31fd96ec50" providerId="ADAL" clId="{AB344E39-83F9-4B36-8197-73B57345DBE4}" dt="2024-10-31T19:58:40.345" v="6952" actId="14100"/>
          <ac:spMkLst>
            <pc:docMk/>
            <pc:sldMk cId="2268208791" sldId="2146846032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AB344E39-83F9-4B36-8197-73B57345DBE4}" dt="2024-10-24T15:12:47.915" v="88"/>
          <ac:spMkLst>
            <pc:docMk/>
            <pc:sldMk cId="2268208791" sldId="2146846032"/>
            <ac:spMk id="7" creationId="{B1455981-AAFF-9F35-138F-A8F3C8AAFB72}"/>
          </ac:spMkLst>
        </pc:spChg>
        <pc:spChg chg="del">
          <ac:chgData name="Karolina Guillen" userId="c1c08796-a0be-47c6-af52-5d31fd96ec50" providerId="ADAL" clId="{AB344E39-83F9-4B36-8197-73B57345DBE4}" dt="2024-10-31T19:58:38.228" v="6951" actId="478"/>
          <ac:spMkLst>
            <pc:docMk/>
            <pc:sldMk cId="2268208791" sldId="2146846032"/>
            <ac:spMk id="34" creationId="{397F8115-3C43-5A2B-C88E-1953D955DE71}"/>
          </ac:spMkLst>
        </pc:spChg>
        <pc:spChg chg="add mod">
          <ac:chgData name="Karolina Guillen" userId="c1c08796-a0be-47c6-af52-5d31fd96ec50" providerId="ADAL" clId="{AB344E39-83F9-4B36-8197-73B57345DBE4}" dt="2024-10-28T17:35:22.525" v="1911" actId="1076"/>
          <ac:spMkLst>
            <pc:docMk/>
            <pc:sldMk cId="2268208791" sldId="2146846032"/>
            <ac:spMk id="67" creationId="{946C3CFA-76C0-30E8-CAD7-6BF74B6FA455}"/>
          </ac:spMkLst>
        </pc:spChg>
        <pc:cxnChg chg="del">
          <ac:chgData name="Karolina Guillen" userId="c1c08796-a0be-47c6-af52-5d31fd96ec50" providerId="ADAL" clId="{AB344E39-83F9-4B36-8197-73B57345DBE4}" dt="2024-10-31T19:58:38.228" v="6951" actId="478"/>
          <ac:cxnSpMkLst>
            <pc:docMk/>
            <pc:sldMk cId="2268208791" sldId="2146846032"/>
            <ac:cxnSpMk id="22" creationId="{7DD48CC8-EE90-6FDD-8B5F-BA6D08939AE1}"/>
          </ac:cxnSpMkLst>
        </pc:cxnChg>
      </pc:sldChg>
      <pc:sldChg chg="addSp delSp modSp mod">
        <pc:chgData name="Karolina Guillen" userId="c1c08796-a0be-47c6-af52-5d31fd96ec50" providerId="ADAL" clId="{AB344E39-83F9-4B36-8197-73B57345DBE4}" dt="2024-10-31T19:58:16.882" v="6944" actId="14100"/>
        <pc:sldMkLst>
          <pc:docMk/>
          <pc:sldMk cId="451430938" sldId="2146846037"/>
        </pc:sldMkLst>
        <pc:spChg chg="add mod">
          <ac:chgData name="Karolina Guillen" userId="c1c08796-a0be-47c6-af52-5d31fd96ec50" providerId="ADAL" clId="{AB344E39-83F9-4B36-8197-73B57345DBE4}" dt="2024-10-28T22:26:27.549" v="2090" actId="1076"/>
          <ac:spMkLst>
            <pc:docMk/>
            <pc:sldMk cId="451430938" sldId="2146846037"/>
            <ac:spMk id="2" creationId="{201F7B93-8E8C-332E-506E-F50DDCDE3A7F}"/>
          </ac:spMkLst>
        </pc:spChg>
        <pc:spChg chg="mod">
          <ac:chgData name="Karolina Guillen" userId="c1c08796-a0be-47c6-af52-5d31fd96ec50" providerId="ADAL" clId="{AB344E39-83F9-4B36-8197-73B57345DBE4}" dt="2024-10-24T15:15:09.382" v="110"/>
          <ac:spMkLst>
            <pc:docMk/>
            <pc:sldMk cId="451430938" sldId="2146846037"/>
            <ac:spMk id="4" creationId="{1BF894CE-5EB9-4BB3-F6C7-477E37F6A6AA}"/>
          </ac:spMkLst>
        </pc:spChg>
        <pc:spChg chg="mod">
          <ac:chgData name="Karolina Guillen" userId="c1c08796-a0be-47c6-af52-5d31fd96ec50" providerId="ADAL" clId="{AB344E39-83F9-4B36-8197-73B57345DBE4}" dt="2024-10-28T22:24:25.906" v="2049" actId="20577"/>
          <ac:spMkLst>
            <pc:docMk/>
            <pc:sldMk cId="451430938" sldId="2146846037"/>
            <ac:spMk id="7" creationId="{2402E753-7545-FFA6-E8C9-2E221B36523F}"/>
          </ac:spMkLst>
        </pc:spChg>
        <pc:spChg chg="del">
          <ac:chgData name="Karolina Guillen" userId="c1c08796-a0be-47c6-af52-5d31fd96ec50" providerId="ADAL" clId="{AB344E39-83F9-4B36-8197-73B57345DBE4}" dt="2024-10-31T19:58:09.199" v="6943" actId="478"/>
          <ac:spMkLst>
            <pc:docMk/>
            <pc:sldMk cId="451430938" sldId="2146846037"/>
            <ac:spMk id="9" creationId="{1E8B64B7-4DCA-D6AC-B6C4-F376AB899701}"/>
          </ac:spMkLst>
        </pc:spChg>
        <pc:spChg chg="add mod">
          <ac:chgData name="Karolina Guillen" userId="c1c08796-a0be-47c6-af52-5d31fd96ec50" providerId="ADAL" clId="{AB344E39-83F9-4B36-8197-73B57345DBE4}" dt="2024-10-24T15:15:37.603" v="114" actId="14100"/>
          <ac:spMkLst>
            <pc:docMk/>
            <pc:sldMk cId="451430938" sldId="2146846037"/>
            <ac:spMk id="9" creationId="{C0D803FC-1E51-0921-40AE-EF77BBA56307}"/>
          </ac:spMkLst>
        </pc:spChg>
        <pc:spChg chg="mod">
          <ac:chgData name="Karolina Guillen" userId="c1c08796-a0be-47c6-af52-5d31fd96ec50" providerId="ADAL" clId="{AB344E39-83F9-4B36-8197-73B57345DBE4}" dt="2024-10-24T15:14:18.780" v="102" actId="108"/>
          <ac:spMkLst>
            <pc:docMk/>
            <pc:sldMk cId="451430938" sldId="2146846037"/>
            <ac:spMk id="14" creationId="{68953EC0-B7A3-0B51-D37D-B152F04C7D66}"/>
          </ac:spMkLst>
        </pc:spChg>
        <pc:spChg chg="mod">
          <ac:chgData name="Karolina Guillen" userId="c1c08796-a0be-47c6-af52-5d31fd96ec50" providerId="ADAL" clId="{AB344E39-83F9-4B36-8197-73B57345DBE4}" dt="2024-10-31T19:58:16.882" v="6944" actId="14100"/>
          <ac:spMkLst>
            <pc:docMk/>
            <pc:sldMk cId="451430938" sldId="2146846037"/>
            <ac:spMk id="14" creationId="{DD0297B5-F189-BA38-9F7D-22BC0475D5C7}"/>
          </ac:spMkLst>
        </pc:spChg>
        <pc:graphicFrameChg chg="mod modGraphic">
          <ac:chgData name="Karolina Guillen" userId="c1c08796-a0be-47c6-af52-5d31fd96ec50" providerId="ADAL" clId="{AB344E39-83F9-4B36-8197-73B57345DBE4}" dt="2024-10-28T22:24:21.214" v="2047" actId="20577"/>
          <ac:graphicFrameMkLst>
            <pc:docMk/>
            <pc:sldMk cId="451430938" sldId="2146846037"/>
            <ac:graphicFrameMk id="6" creationId="{3F6A1D03-6F6D-33BF-1134-41E3E0FF1F14}"/>
          </ac:graphicFrameMkLst>
        </pc:graphicFrameChg>
        <pc:cxnChg chg="del">
          <ac:chgData name="Karolina Guillen" userId="c1c08796-a0be-47c6-af52-5d31fd96ec50" providerId="ADAL" clId="{AB344E39-83F9-4B36-8197-73B57345DBE4}" dt="2024-10-31T19:58:09.199" v="6943" actId="478"/>
          <ac:cxnSpMkLst>
            <pc:docMk/>
            <pc:sldMk cId="451430938" sldId="2146846037"/>
            <ac:cxnSpMk id="2" creationId="{D17A64A1-4AF9-2416-ABCC-12BC11674226}"/>
          </ac:cxnSpMkLst>
        </pc:cxnChg>
      </pc:sldChg>
      <pc:sldChg chg="addSp delSp modSp del mod">
        <pc:chgData name="Karolina Guillen" userId="c1c08796-a0be-47c6-af52-5d31fd96ec50" providerId="ADAL" clId="{AB344E39-83F9-4B36-8197-73B57345DBE4}" dt="2024-10-31T19:05:34.677" v="5442" actId="47"/>
        <pc:sldMkLst>
          <pc:docMk/>
          <pc:sldMk cId="2452001193" sldId="2146846038"/>
        </pc:sldMkLst>
        <pc:spChg chg="add mod">
          <ac:chgData name="Karolina Guillen" userId="c1c08796-a0be-47c6-af52-5d31fd96ec50" providerId="ADAL" clId="{AB344E39-83F9-4B36-8197-73B57345DBE4}" dt="2024-10-24T15:13:06.130" v="90"/>
          <ac:spMkLst>
            <pc:docMk/>
            <pc:sldMk cId="2452001193" sldId="2146846038"/>
            <ac:spMk id="2" creationId="{49CEDAEC-F138-79ED-484B-2E25BFBE9523}"/>
          </ac:spMkLst>
        </pc:spChg>
        <pc:spChg chg="mod">
          <ac:chgData name="Karolina Guillen" userId="c1c08796-a0be-47c6-af52-5d31fd96ec50" providerId="ADAL" clId="{AB344E39-83F9-4B36-8197-73B57345DBE4}" dt="2024-10-24T15:13:12.419" v="91"/>
          <ac:spMkLst>
            <pc:docMk/>
            <pc:sldMk cId="2452001193" sldId="2146846038"/>
            <ac:spMk id="4" creationId="{1BF894CE-5EB9-4BB3-F6C7-477E37F6A6AA}"/>
          </ac:spMkLst>
        </pc:spChg>
        <pc:spChg chg="mod">
          <ac:chgData name="Karolina Guillen" userId="c1c08796-a0be-47c6-af52-5d31fd96ec50" providerId="ADAL" clId="{AB344E39-83F9-4B36-8197-73B57345DBE4}" dt="2024-10-24T15:14:05.381" v="101" actId="207"/>
          <ac:spMkLst>
            <pc:docMk/>
            <pc:sldMk cId="2452001193" sldId="2146846038"/>
            <ac:spMk id="8" creationId="{F70A59F8-0811-1D40-9031-12E6DDCFED69}"/>
          </ac:spMkLst>
        </pc:spChg>
        <pc:picChg chg="add mod">
          <ac:chgData name="Karolina Guillen" userId="c1c08796-a0be-47c6-af52-5d31fd96ec50" providerId="ADAL" clId="{AB344E39-83F9-4B36-8197-73B57345DBE4}" dt="2024-10-30T13:30:48.677" v="2103" actId="1076"/>
          <ac:picMkLst>
            <pc:docMk/>
            <pc:sldMk cId="2452001193" sldId="2146846038"/>
            <ac:picMk id="2" creationId="{CA118D12-6EDE-C118-12BB-CD2884ECDE2D}"/>
          </ac:picMkLst>
        </pc:picChg>
        <pc:picChg chg="add del mod">
          <ac:chgData name="Karolina Guillen" userId="c1c08796-a0be-47c6-af52-5d31fd96ec50" providerId="ADAL" clId="{AB344E39-83F9-4B36-8197-73B57345DBE4}" dt="2024-10-30T14:03:03.520" v="2111" actId="478"/>
          <ac:picMkLst>
            <pc:docMk/>
            <pc:sldMk cId="2452001193" sldId="2146846038"/>
            <ac:picMk id="22" creationId="{63A95C50-1DBE-F34D-6EE8-1F7F8E2D731E}"/>
          </ac:picMkLst>
        </pc:picChg>
        <pc:picChg chg="mod">
          <ac:chgData name="Karolina Guillen" userId="c1c08796-a0be-47c6-af52-5d31fd96ec50" providerId="ADAL" clId="{AB344E39-83F9-4B36-8197-73B57345DBE4}" dt="2024-10-30T13:30:11.494" v="2094" actId="1076"/>
          <ac:picMkLst>
            <pc:docMk/>
            <pc:sldMk cId="2452001193" sldId="2146846038"/>
            <ac:picMk id="23" creationId="{119B9C02-0E8C-1881-33D8-397CC10639B2}"/>
          </ac:picMkLst>
        </pc:picChg>
        <pc:picChg chg="add mod">
          <ac:chgData name="Karolina Guillen" userId="c1c08796-a0be-47c6-af52-5d31fd96ec50" providerId="ADAL" clId="{AB344E39-83F9-4B36-8197-73B57345DBE4}" dt="2024-10-30T14:03:33.165" v="2120" actId="1076"/>
          <ac:picMkLst>
            <pc:docMk/>
            <pc:sldMk cId="2452001193" sldId="2146846038"/>
            <ac:picMk id="24" creationId="{311F1AAE-2E4C-D1FA-3032-BB06E2B74EE2}"/>
          </ac:picMkLst>
        </pc:picChg>
        <pc:picChg chg="mod">
          <ac:chgData name="Karolina Guillen" userId="c1c08796-a0be-47c6-af52-5d31fd96ec50" providerId="ADAL" clId="{AB344E39-83F9-4B36-8197-73B57345DBE4}" dt="2024-10-30T13:30:53.021" v="2106" actId="1076"/>
          <ac:picMkLst>
            <pc:docMk/>
            <pc:sldMk cId="2452001193" sldId="2146846038"/>
            <ac:picMk id="1026" creationId="{DEBF09CC-1030-642F-052D-F970F5B622BC}"/>
          </ac:picMkLst>
        </pc:picChg>
        <pc:picChg chg="mod">
          <ac:chgData name="Karolina Guillen" userId="c1c08796-a0be-47c6-af52-5d31fd96ec50" providerId="ADAL" clId="{AB344E39-83F9-4B36-8197-73B57345DBE4}" dt="2024-10-30T13:30:12.732" v="2095" actId="1076"/>
          <ac:picMkLst>
            <pc:docMk/>
            <pc:sldMk cId="2452001193" sldId="2146846038"/>
            <ac:picMk id="1028" creationId="{9203E32C-A8A1-9384-128B-E55E1D68AFD5}"/>
          </ac:picMkLst>
        </pc:picChg>
        <pc:picChg chg="mod">
          <ac:chgData name="Karolina Guillen" userId="c1c08796-a0be-47c6-af52-5d31fd96ec50" providerId="ADAL" clId="{AB344E39-83F9-4B36-8197-73B57345DBE4}" dt="2024-10-30T13:30:56.908" v="2107" actId="1076"/>
          <ac:picMkLst>
            <pc:docMk/>
            <pc:sldMk cId="2452001193" sldId="2146846038"/>
            <ac:picMk id="1032" creationId="{1E9BB5FF-861C-8223-6CB1-95AEB19FE053}"/>
          </ac:picMkLst>
        </pc:picChg>
        <pc:picChg chg="mod">
          <ac:chgData name="Karolina Guillen" userId="c1c08796-a0be-47c6-af52-5d31fd96ec50" providerId="ADAL" clId="{AB344E39-83F9-4B36-8197-73B57345DBE4}" dt="2024-10-30T13:30:51.332" v="2105" actId="1076"/>
          <ac:picMkLst>
            <pc:docMk/>
            <pc:sldMk cId="2452001193" sldId="2146846038"/>
            <ac:picMk id="1044" creationId="{D5FF649C-CDB6-9D2C-900B-36DF0824A428}"/>
          </ac:picMkLst>
        </pc:picChg>
        <pc:picChg chg="mod">
          <ac:chgData name="Karolina Guillen" userId="c1c08796-a0be-47c6-af52-5d31fd96ec50" providerId="ADAL" clId="{AB344E39-83F9-4B36-8197-73B57345DBE4}" dt="2024-10-30T14:03:31.477" v="2119" actId="1076"/>
          <ac:picMkLst>
            <pc:docMk/>
            <pc:sldMk cId="2452001193" sldId="2146846038"/>
            <ac:picMk id="1050" creationId="{091BF4DD-C702-1984-393D-968DEB4C3E2D}"/>
          </ac:picMkLst>
        </pc:picChg>
      </pc:sldChg>
      <pc:sldChg chg="addSp delSp modSp mod">
        <pc:chgData name="Karolina Guillen" userId="c1c08796-a0be-47c6-af52-5d31fd96ec50" providerId="ADAL" clId="{AB344E39-83F9-4B36-8197-73B57345DBE4}" dt="2024-11-07T19:17:12.913" v="7789"/>
        <pc:sldMkLst>
          <pc:docMk/>
          <pc:sldMk cId="380113142" sldId="2146846040"/>
        </pc:sldMkLst>
        <pc:spChg chg="add del mod">
          <ac:chgData name="Karolina Guillen" userId="c1c08796-a0be-47c6-af52-5d31fd96ec50" providerId="ADAL" clId="{AB344E39-83F9-4B36-8197-73B57345DBE4}" dt="2024-10-28T22:02:46.277" v="1915" actId="478"/>
          <ac:spMkLst>
            <pc:docMk/>
            <pc:sldMk cId="380113142" sldId="2146846040"/>
            <ac:spMk id="2" creationId="{5F7D24D0-81F0-781C-BF96-7615AFC36168}"/>
          </ac:spMkLst>
        </pc:spChg>
        <pc:spChg chg="mod">
          <ac:chgData name="Karolina Guillen" userId="c1c08796-a0be-47c6-af52-5d31fd96ec50" providerId="ADAL" clId="{AB344E39-83F9-4B36-8197-73B57345DBE4}" dt="2024-10-28T22:19:49.925" v="1995" actId="14100"/>
          <ac:spMkLst>
            <pc:docMk/>
            <pc:sldMk cId="380113142" sldId="2146846040"/>
            <ac:spMk id="4" creationId="{1BF894CE-5EB9-4BB3-F6C7-477E37F6A6AA}"/>
          </ac:spMkLst>
        </pc:spChg>
        <pc:spChg chg="del">
          <ac:chgData name="Karolina Guillen" userId="c1c08796-a0be-47c6-af52-5d31fd96ec50" providerId="ADAL" clId="{AB344E39-83F9-4B36-8197-73B57345DBE4}" dt="2024-10-31T19:57:49.109" v="6941" actId="478"/>
          <ac:spMkLst>
            <pc:docMk/>
            <pc:sldMk cId="380113142" sldId="2146846040"/>
            <ac:spMk id="6" creationId="{0BBD7CEB-EBBC-960F-C169-E4F1FC25ED39}"/>
          </ac:spMkLst>
        </pc:spChg>
        <pc:spChg chg="mod">
          <ac:chgData name="Karolina Guillen" userId="c1c08796-a0be-47c6-af52-5d31fd96ec50" providerId="ADAL" clId="{AB344E39-83F9-4B36-8197-73B57345DBE4}" dt="2024-10-24T15:14:21.052" v="103" actId="108"/>
          <ac:spMkLst>
            <pc:docMk/>
            <pc:sldMk cId="380113142" sldId="2146846040"/>
            <ac:spMk id="6" creationId="{5313F07A-6536-DBC3-F3F5-12622AB69E8A}"/>
          </ac:spMkLst>
        </pc:spChg>
        <pc:spChg chg="mod">
          <ac:chgData name="Karolina Guillen" userId="c1c08796-a0be-47c6-af52-5d31fd96ec50" providerId="ADAL" clId="{AB344E39-83F9-4B36-8197-73B57345DBE4}" dt="2024-10-28T22:02:48.452" v="1917" actId="20577"/>
          <ac:spMkLst>
            <pc:docMk/>
            <pc:sldMk cId="380113142" sldId="2146846040"/>
            <ac:spMk id="7" creationId="{7C0B0FC3-125A-B986-6AB6-43BDBFCF3143}"/>
          </ac:spMkLst>
        </pc:spChg>
        <pc:spChg chg="mod">
          <ac:chgData name="Karolina Guillen" userId="c1c08796-a0be-47c6-af52-5d31fd96ec50" providerId="ADAL" clId="{AB344E39-83F9-4B36-8197-73B57345DBE4}" dt="2024-10-31T19:58:04.498" v="6942" actId="14100"/>
          <ac:spMkLst>
            <pc:docMk/>
            <pc:sldMk cId="380113142" sldId="2146846040"/>
            <ac:spMk id="11" creationId="{97180911-838D-C871-8738-C217597C2156}"/>
          </ac:spMkLst>
        </pc:spChg>
        <pc:graphicFrameChg chg="mod">
          <ac:chgData name="Karolina Guillen" userId="c1c08796-a0be-47c6-af52-5d31fd96ec50" providerId="ADAL" clId="{AB344E39-83F9-4B36-8197-73B57345DBE4}" dt="2024-11-07T19:17:12.913" v="7789"/>
          <ac:graphicFrameMkLst>
            <pc:docMk/>
            <pc:sldMk cId="380113142" sldId="2146846040"/>
            <ac:graphicFrameMk id="8" creationId="{41D9CEBC-0043-B0D7-F82F-1C15645F33D3}"/>
          </ac:graphicFrameMkLst>
        </pc:graphicFrameChg>
        <pc:picChg chg="add mod modCrop">
          <ac:chgData name="Karolina Guillen" userId="c1c08796-a0be-47c6-af52-5d31fd96ec50" providerId="ADAL" clId="{AB344E39-83F9-4B36-8197-73B57345DBE4}" dt="2024-10-28T22:20:28.437" v="2002" actId="18131"/>
          <ac:picMkLst>
            <pc:docMk/>
            <pc:sldMk cId="380113142" sldId="2146846040"/>
            <ac:picMk id="9" creationId="{AB8FDD20-D8A5-5A76-F04B-ADDAFACAE838}"/>
          </ac:picMkLst>
        </pc:picChg>
        <pc:picChg chg="del">
          <ac:chgData name="Karolina Guillen" userId="c1c08796-a0be-47c6-af52-5d31fd96ec50" providerId="ADAL" clId="{AB344E39-83F9-4B36-8197-73B57345DBE4}" dt="2024-10-28T22:02:50.272" v="1918" actId="478"/>
          <ac:picMkLst>
            <pc:docMk/>
            <pc:sldMk cId="380113142" sldId="2146846040"/>
            <ac:picMk id="11" creationId="{9284066A-6E59-EB31-D5C9-E48FC33D7AA5}"/>
          </ac:picMkLst>
        </pc:picChg>
        <pc:cxnChg chg="del">
          <ac:chgData name="Karolina Guillen" userId="c1c08796-a0be-47c6-af52-5d31fd96ec50" providerId="ADAL" clId="{AB344E39-83F9-4B36-8197-73B57345DBE4}" dt="2024-10-31T19:57:49.109" v="6941" actId="478"/>
          <ac:cxnSpMkLst>
            <pc:docMk/>
            <pc:sldMk cId="380113142" sldId="2146846040"/>
            <ac:cxnSpMk id="2" creationId="{D551C74E-23BE-32EB-3542-91F830A726DE}"/>
          </ac:cxnSpMkLst>
        </pc:cxnChg>
      </pc:sldChg>
      <pc:sldChg chg="addSp delSp modSp mod">
        <pc:chgData name="Karolina Guillen" userId="c1c08796-a0be-47c6-af52-5d31fd96ec50" providerId="ADAL" clId="{AB344E39-83F9-4B36-8197-73B57345DBE4}" dt="2024-10-31T21:49:30.305" v="7612" actId="20577"/>
        <pc:sldMkLst>
          <pc:docMk/>
          <pc:sldMk cId="973972818" sldId="2146846041"/>
        </pc:sldMkLst>
        <pc:spChg chg="del mod">
          <ac:chgData name="Karolina Guillen" userId="c1c08796-a0be-47c6-af52-5d31fd96ec50" providerId="ADAL" clId="{AB344E39-83F9-4B36-8197-73B57345DBE4}" dt="2024-10-31T21:47:19.143" v="7474" actId="478"/>
          <ac:spMkLst>
            <pc:docMk/>
            <pc:sldMk cId="973972818" sldId="2146846041"/>
            <ac:spMk id="2" creationId="{892812D1-C2E7-6145-8C2A-95A25EFCD80C}"/>
          </ac:spMkLst>
        </pc:spChg>
        <pc:spChg chg="add mod">
          <ac:chgData name="Karolina Guillen" userId="c1c08796-a0be-47c6-af52-5d31fd96ec50" providerId="ADAL" clId="{AB344E39-83F9-4B36-8197-73B57345DBE4}" dt="2024-10-31T21:49:30.305" v="7612" actId="20577"/>
          <ac:spMkLst>
            <pc:docMk/>
            <pc:sldMk cId="973972818" sldId="2146846041"/>
            <ac:spMk id="3" creationId="{CDE61551-C572-A343-3985-7AB4C8D0995C}"/>
          </ac:spMkLst>
        </pc:spChg>
        <pc:spChg chg="mod">
          <ac:chgData name="Karolina Guillen" userId="c1c08796-a0be-47c6-af52-5d31fd96ec50" providerId="ADAL" clId="{AB344E39-83F9-4B36-8197-73B57345DBE4}" dt="2024-10-31T21:46:56.354" v="7471" actId="207"/>
          <ac:spMkLst>
            <pc:docMk/>
            <pc:sldMk cId="973972818" sldId="2146846041"/>
            <ac:spMk id="4" creationId="{CE637AEF-3A78-907D-7FAE-073955E8C524}"/>
          </ac:spMkLst>
        </pc:spChg>
        <pc:spChg chg="add mod ord">
          <ac:chgData name="Karolina Guillen" userId="c1c08796-a0be-47c6-af52-5d31fd96ec50" providerId="ADAL" clId="{AB344E39-83F9-4B36-8197-73B57345DBE4}" dt="2024-10-31T21:47:21.123" v="7476" actId="167"/>
          <ac:spMkLst>
            <pc:docMk/>
            <pc:sldMk cId="973972818" sldId="2146846041"/>
            <ac:spMk id="9" creationId="{F352F09C-FD60-3965-BAE4-587A7D214924}"/>
          </ac:spMkLst>
        </pc:spChg>
        <pc:spChg chg="add del mod">
          <ac:chgData name="Karolina Guillen" userId="c1c08796-a0be-47c6-af52-5d31fd96ec50" providerId="ADAL" clId="{AB344E39-83F9-4B36-8197-73B57345DBE4}" dt="2024-10-31T21:48:27.190" v="7494" actId="113"/>
          <ac:spMkLst>
            <pc:docMk/>
            <pc:sldMk cId="973972818" sldId="2146846041"/>
            <ac:spMk id="11" creationId="{8E750D6E-2681-2D9A-DC8B-A35A1E102D39}"/>
          </ac:spMkLst>
        </pc:spChg>
        <pc:picChg chg="del">
          <ac:chgData name="Karolina Guillen" userId="c1c08796-a0be-47c6-af52-5d31fd96ec50" providerId="ADAL" clId="{AB344E39-83F9-4B36-8197-73B57345DBE4}" dt="2024-10-31T21:47:09.141" v="7472" actId="478"/>
          <ac:picMkLst>
            <pc:docMk/>
            <pc:sldMk cId="973972818" sldId="2146846041"/>
            <ac:picMk id="8" creationId="{1E7FE2D7-ACC6-4F08-AF24-BE2283312B50}"/>
          </ac:picMkLst>
        </pc:picChg>
      </pc:sldChg>
      <pc:sldChg chg="del">
        <pc:chgData name="Karolina Guillen" userId="c1c08796-a0be-47c6-af52-5d31fd96ec50" providerId="ADAL" clId="{AB344E39-83F9-4B36-8197-73B57345DBE4}" dt="2024-10-24T15:12:21.009" v="82" actId="47"/>
        <pc:sldMkLst>
          <pc:docMk/>
          <pc:sldMk cId="3004803759" sldId="2146846043"/>
        </pc:sldMkLst>
      </pc:sldChg>
      <pc:sldChg chg="addSp delSp modSp mod">
        <pc:chgData name="Karolina Guillen" userId="c1c08796-a0be-47c6-af52-5d31fd96ec50" providerId="ADAL" clId="{AB344E39-83F9-4B36-8197-73B57345DBE4}" dt="2024-11-13T15:36:15.803" v="7853" actId="20577"/>
        <pc:sldMkLst>
          <pc:docMk/>
          <pc:sldMk cId="3810176395" sldId="2146846044"/>
        </pc:sldMkLst>
        <pc:spChg chg="add mod">
          <ac:chgData name="Karolina Guillen" userId="c1c08796-a0be-47c6-af52-5d31fd96ec50" providerId="ADAL" clId="{AB344E39-83F9-4B36-8197-73B57345DBE4}" dt="2024-10-31T19:59:41.280" v="6973" actId="1076"/>
          <ac:spMkLst>
            <pc:docMk/>
            <pc:sldMk cId="3810176395" sldId="2146846044"/>
            <ac:spMk id="2" creationId="{0258C1EE-6C19-B8FD-36AC-239331BEF443}"/>
          </ac:spMkLst>
        </pc:spChg>
        <pc:spChg chg="mod">
          <ac:chgData name="Karolina Guillen" userId="c1c08796-a0be-47c6-af52-5d31fd96ec50" providerId="ADAL" clId="{AB344E39-83F9-4B36-8197-73B57345DBE4}" dt="2024-11-13T15:36:15.803" v="7853" actId="20577"/>
          <ac:spMkLst>
            <pc:docMk/>
            <pc:sldMk cId="3810176395" sldId="2146846044"/>
            <ac:spMk id="4" creationId="{D894B73F-DB68-6CB8-491C-798F45F305DC}"/>
          </ac:spMkLst>
        </pc:spChg>
        <pc:spChg chg="add mod">
          <ac:chgData name="Karolina Guillen" userId="c1c08796-a0be-47c6-af52-5d31fd96ec50" providerId="ADAL" clId="{AB344E39-83F9-4B36-8197-73B57345DBE4}" dt="2024-10-28T14:14:16.463" v="733" actId="12788"/>
          <ac:spMkLst>
            <pc:docMk/>
            <pc:sldMk cId="3810176395" sldId="2146846044"/>
            <ac:spMk id="6" creationId="{E587B02C-A953-6741-C5B5-A19A36BF68EA}"/>
          </ac:spMkLst>
        </pc:spChg>
        <pc:spChg chg="mod">
          <ac:chgData name="Karolina Guillen" userId="c1c08796-a0be-47c6-af52-5d31fd96ec50" providerId="ADAL" clId="{AB344E39-83F9-4B36-8197-73B57345DBE4}" dt="2024-10-31T19:59:35.552" v="6971" actId="14100"/>
          <ac:spMkLst>
            <pc:docMk/>
            <pc:sldMk cId="3810176395" sldId="2146846044"/>
            <ac:spMk id="7" creationId="{6BD165E2-77C2-727D-F96F-ADACA591B75F}"/>
          </ac:spMkLst>
        </pc:spChg>
        <pc:spChg chg="mod ord">
          <ac:chgData name="Karolina Guillen" userId="c1c08796-a0be-47c6-af52-5d31fd96ec50" providerId="ADAL" clId="{AB344E39-83F9-4B36-8197-73B57345DBE4}" dt="2024-10-30T21:49:58.629" v="3586" actId="14100"/>
          <ac:spMkLst>
            <pc:docMk/>
            <pc:sldMk cId="3810176395" sldId="2146846044"/>
            <ac:spMk id="8" creationId="{4553FF1D-8569-13FC-380A-29C7AE90B46B}"/>
          </ac:spMkLst>
        </pc:spChg>
        <pc:spChg chg="add mod">
          <ac:chgData name="Karolina Guillen" userId="c1c08796-a0be-47c6-af52-5d31fd96ec50" providerId="ADAL" clId="{AB344E39-83F9-4B36-8197-73B57345DBE4}" dt="2024-10-30T21:42:18.035" v="3572" actId="207"/>
          <ac:spMkLst>
            <pc:docMk/>
            <pc:sldMk cId="3810176395" sldId="2146846044"/>
            <ac:spMk id="9" creationId="{3A72E760-0336-F528-FEE3-49FA04D57278}"/>
          </ac:spMkLst>
        </pc:spChg>
        <pc:spChg chg="add mod">
          <ac:chgData name="Karolina Guillen" userId="c1c08796-a0be-47c6-af52-5d31fd96ec50" providerId="ADAL" clId="{AB344E39-83F9-4B36-8197-73B57345DBE4}" dt="2024-11-13T15:35:50.582" v="7791" actId="20577"/>
          <ac:spMkLst>
            <pc:docMk/>
            <pc:sldMk cId="3810176395" sldId="2146846044"/>
            <ac:spMk id="10" creationId="{33929622-9FC7-600C-732F-DEBC834CF9F9}"/>
          </ac:spMkLst>
        </pc:spChg>
        <pc:spChg chg="add mod ord">
          <ac:chgData name="Karolina Guillen" userId="c1c08796-a0be-47c6-af52-5d31fd96ec50" providerId="ADAL" clId="{AB344E39-83F9-4B36-8197-73B57345DBE4}" dt="2024-10-30T21:50:08.231" v="3588" actId="552"/>
          <ac:spMkLst>
            <pc:docMk/>
            <pc:sldMk cId="3810176395" sldId="2146846044"/>
            <ac:spMk id="15" creationId="{236AB657-B3C4-B153-9A34-FC58EF17048E}"/>
          </ac:spMkLst>
        </pc:spChg>
        <pc:spChg chg="del">
          <ac:chgData name="Karolina Guillen" userId="c1c08796-a0be-47c6-af52-5d31fd96ec50" providerId="ADAL" clId="{AB344E39-83F9-4B36-8197-73B57345DBE4}" dt="2024-10-31T19:59:32.372" v="6970" actId="478"/>
          <ac:spMkLst>
            <pc:docMk/>
            <pc:sldMk cId="3810176395" sldId="2146846044"/>
            <ac:spMk id="34" creationId="{397F8115-3C43-5A2B-C88E-1953D955DE71}"/>
          </ac:spMkLst>
        </pc:spChg>
        <pc:grpChg chg="add mod">
          <ac:chgData name="Karolina Guillen" userId="c1c08796-a0be-47c6-af52-5d31fd96ec50" providerId="ADAL" clId="{AB344E39-83F9-4B36-8197-73B57345DBE4}" dt="2024-10-28T14:12:00.517" v="601" actId="1076"/>
          <ac:grpSpMkLst>
            <pc:docMk/>
            <pc:sldMk cId="3810176395" sldId="2146846044"/>
            <ac:grpSpMk id="13" creationId="{89FE9FA0-510E-59AF-8F8C-A7E953060783}"/>
          </ac:grpSpMkLst>
        </pc:grpChg>
        <pc:graphicFrameChg chg="del">
          <ac:chgData name="Karolina Guillen" userId="c1c08796-a0be-47c6-af52-5d31fd96ec50" providerId="ADAL" clId="{AB344E39-83F9-4B36-8197-73B57345DBE4}" dt="2024-10-24T15:09:48.275" v="24" actId="478"/>
          <ac:graphicFrameMkLst>
            <pc:docMk/>
            <pc:sldMk cId="3810176395" sldId="2146846044"/>
            <ac:graphicFrameMk id="3" creationId="{01630254-4821-4042-171F-5AE36D59AE22}"/>
          </ac:graphicFrameMkLst>
        </pc:graphicFrameChg>
        <pc:graphicFrameChg chg="add mod">
          <ac:chgData name="Karolina Guillen" userId="c1c08796-a0be-47c6-af52-5d31fd96ec50" providerId="ADAL" clId="{AB344E39-83F9-4B36-8197-73B57345DBE4}" dt="2024-10-28T14:14:16.463" v="733" actId="12788"/>
          <ac:graphicFrameMkLst>
            <pc:docMk/>
            <pc:sldMk cId="3810176395" sldId="2146846044"/>
            <ac:graphicFrameMk id="5" creationId="{147CE2AA-8A83-5C81-12BE-AFC456CD6BA3}"/>
          </ac:graphicFrameMkLst>
        </pc:graphicFrameChg>
        <pc:picChg chg="add del mod">
          <ac:chgData name="Karolina Guillen" userId="c1c08796-a0be-47c6-af52-5d31fd96ec50" providerId="ADAL" clId="{AB344E39-83F9-4B36-8197-73B57345DBE4}" dt="2024-10-28T14:04:27.293" v="246" actId="478"/>
          <ac:picMkLst>
            <pc:docMk/>
            <pc:sldMk cId="3810176395" sldId="2146846044"/>
            <ac:picMk id="3" creationId="{959B7A84-D526-52BB-6AD9-C8007A95B74E}"/>
          </ac:picMkLst>
        </pc:picChg>
        <pc:picChg chg="del">
          <ac:chgData name="Karolina Guillen" userId="c1c08796-a0be-47c6-af52-5d31fd96ec50" providerId="ADAL" clId="{AB344E39-83F9-4B36-8197-73B57345DBE4}" dt="2024-10-24T15:09:40.625" v="23" actId="478"/>
          <ac:picMkLst>
            <pc:docMk/>
            <pc:sldMk cId="3810176395" sldId="2146846044"/>
            <ac:picMk id="10" creationId="{53766992-D782-BCCD-8EA9-B4DE994209FE}"/>
          </ac:picMkLst>
        </pc:picChg>
        <pc:cxnChg chg="del">
          <ac:chgData name="Karolina Guillen" userId="c1c08796-a0be-47c6-af52-5d31fd96ec50" providerId="ADAL" clId="{AB344E39-83F9-4B36-8197-73B57345DBE4}" dt="2024-10-24T15:09:49.504" v="25" actId="478"/>
          <ac:cxnSpMkLst>
            <pc:docMk/>
            <pc:sldMk cId="3810176395" sldId="2146846044"/>
            <ac:cxnSpMk id="13" creationId="{B6A624EC-8C7A-A2FB-A355-2C1199E90E65}"/>
          </ac:cxnSpMkLst>
        </pc:cxnChg>
        <pc:cxnChg chg="add mod">
          <ac:chgData name="Karolina Guillen" userId="c1c08796-a0be-47c6-af52-5d31fd96ec50" providerId="ADAL" clId="{AB344E39-83F9-4B36-8197-73B57345DBE4}" dt="2024-10-30T21:49:15.962" v="3585" actId="208"/>
          <ac:cxnSpMkLst>
            <pc:docMk/>
            <pc:sldMk cId="3810176395" sldId="2146846044"/>
            <ac:cxnSpMk id="17" creationId="{0B262C5D-7AA1-D978-CC05-97DC548C1E6C}"/>
          </ac:cxnSpMkLst>
        </pc:cxnChg>
        <pc:cxnChg chg="del">
          <ac:chgData name="Karolina Guillen" userId="c1c08796-a0be-47c6-af52-5d31fd96ec50" providerId="ADAL" clId="{AB344E39-83F9-4B36-8197-73B57345DBE4}" dt="2024-10-31T19:59:32.372" v="6970" actId="478"/>
          <ac:cxnSpMkLst>
            <pc:docMk/>
            <pc:sldMk cId="3810176395" sldId="2146846044"/>
            <ac:cxnSpMk id="22" creationId="{7DD48CC8-EE90-6FDD-8B5F-BA6D08939AE1}"/>
          </ac:cxnSpMkLst>
        </pc:cxnChg>
      </pc:sldChg>
      <pc:sldChg chg="del">
        <pc:chgData name="Karolina Guillen" userId="c1c08796-a0be-47c6-af52-5d31fd96ec50" providerId="ADAL" clId="{AB344E39-83F9-4B36-8197-73B57345DBE4}" dt="2024-10-24T15:12:18.593" v="81" actId="47"/>
        <pc:sldMkLst>
          <pc:docMk/>
          <pc:sldMk cId="3523063857" sldId="2146846045"/>
        </pc:sldMkLst>
      </pc:sldChg>
      <pc:sldChg chg="addSp delSp modSp del mod">
        <pc:chgData name="Karolina Guillen" userId="c1c08796-a0be-47c6-af52-5d31fd96ec50" providerId="ADAL" clId="{AB344E39-83F9-4B36-8197-73B57345DBE4}" dt="2024-10-30T19:40:36.677" v="2855" actId="47"/>
        <pc:sldMkLst>
          <pc:docMk/>
          <pc:sldMk cId="4090158831" sldId="2146846046"/>
        </pc:sldMkLst>
        <pc:spChg chg="add mod">
          <ac:chgData name="Karolina Guillen" userId="c1c08796-a0be-47c6-af52-5d31fd96ec50" providerId="ADAL" clId="{AB344E39-83F9-4B36-8197-73B57345DBE4}" dt="2024-10-24T15:14:40.925" v="109"/>
          <ac:spMkLst>
            <pc:docMk/>
            <pc:sldMk cId="4090158831" sldId="2146846046"/>
            <ac:spMk id="2" creationId="{86ABC68B-31D3-0D8F-D130-0366848BCC4A}"/>
          </ac:spMkLst>
        </pc:spChg>
        <pc:spChg chg="mod">
          <ac:chgData name="Karolina Guillen" userId="c1c08796-a0be-47c6-af52-5d31fd96ec50" providerId="ADAL" clId="{AB344E39-83F9-4B36-8197-73B57345DBE4}" dt="2024-10-24T15:16:52.973" v="118" actId="20577"/>
          <ac:spMkLst>
            <pc:docMk/>
            <pc:sldMk cId="4090158831" sldId="2146846046"/>
            <ac:spMk id="4" creationId="{1BF894CE-5EB9-4BB3-F6C7-477E37F6A6AA}"/>
          </ac:spMkLst>
        </pc:spChg>
        <pc:spChg chg="del">
          <ac:chgData name="Karolina Guillen" userId="c1c08796-a0be-47c6-af52-5d31fd96ec50" providerId="ADAL" clId="{AB344E39-83F9-4B36-8197-73B57345DBE4}" dt="2024-10-24T15:16:56.495" v="119" actId="478"/>
          <ac:spMkLst>
            <pc:docMk/>
            <pc:sldMk cId="4090158831" sldId="2146846046"/>
            <ac:spMk id="5" creationId="{8EAA1A83-DD2D-A477-6CFF-F99156A2C8D5}"/>
          </ac:spMkLst>
        </pc:spChg>
        <pc:spChg chg="mod">
          <ac:chgData name="Karolina Guillen" userId="c1c08796-a0be-47c6-af52-5d31fd96ec50" providerId="ADAL" clId="{AB344E39-83F9-4B36-8197-73B57345DBE4}" dt="2024-10-24T15:14:26.421" v="105" actId="108"/>
          <ac:spMkLst>
            <pc:docMk/>
            <pc:sldMk cId="4090158831" sldId="2146846046"/>
            <ac:spMk id="13" creationId="{C5DCA3D2-8819-E209-9585-1D0E121DB780}"/>
          </ac:spMkLst>
        </pc:spChg>
      </pc:sldChg>
      <pc:sldChg chg="addSp delSp modSp mod ord setBg">
        <pc:chgData name="Karolina Guillen" userId="c1c08796-a0be-47c6-af52-5d31fd96ec50" providerId="ADAL" clId="{AB344E39-83F9-4B36-8197-73B57345DBE4}" dt="2024-10-31T21:51:46.754" v="7622"/>
        <pc:sldMkLst>
          <pc:docMk/>
          <pc:sldMk cId="3133499737" sldId="2146846048"/>
        </pc:sldMkLst>
        <pc:spChg chg="add mod">
          <ac:chgData name="Karolina Guillen" userId="c1c08796-a0be-47c6-af52-5d31fd96ec50" providerId="ADAL" clId="{AB344E39-83F9-4B36-8197-73B57345DBE4}" dt="2024-10-24T15:12:07.380" v="80" actId="1076"/>
          <ac:spMkLst>
            <pc:docMk/>
            <pc:sldMk cId="3133499737" sldId="2146846048"/>
            <ac:spMk id="2" creationId="{9A00C507-2813-D86E-753B-1068C65938A8}"/>
          </ac:spMkLst>
        </pc:spChg>
        <pc:spChg chg="mod">
          <ac:chgData name="Karolina Guillen" userId="c1c08796-a0be-47c6-af52-5d31fd96ec50" providerId="ADAL" clId="{AB344E39-83F9-4B36-8197-73B57345DBE4}" dt="2024-10-31T19:58:55.156" v="6961" actId="1038"/>
          <ac:spMkLst>
            <pc:docMk/>
            <pc:sldMk cId="3133499737" sldId="2146846048"/>
            <ac:spMk id="4" creationId="{1BF894CE-5EB9-4BB3-F6C7-477E37F6A6AA}"/>
          </ac:spMkLst>
        </pc:spChg>
        <pc:spChg chg="mod">
          <ac:chgData name="Karolina Guillen" userId="c1c08796-a0be-47c6-af52-5d31fd96ec50" providerId="ADAL" clId="{AB344E39-83F9-4B36-8197-73B57345DBE4}" dt="2024-10-30T19:27:31.176" v="2819" actId="207"/>
          <ac:spMkLst>
            <pc:docMk/>
            <pc:sldMk cId="3133499737" sldId="2146846048"/>
            <ac:spMk id="5" creationId="{F4D34B4F-FC5C-9188-84E0-CD3C1F76A8B9}"/>
          </ac:spMkLst>
        </pc:spChg>
        <pc:spChg chg="del">
          <ac:chgData name="Karolina Guillen" userId="c1c08796-a0be-47c6-af52-5d31fd96ec50" providerId="ADAL" clId="{AB344E39-83F9-4B36-8197-73B57345DBE4}" dt="2024-10-24T15:11:38.689" v="55" actId="478"/>
          <ac:spMkLst>
            <pc:docMk/>
            <pc:sldMk cId="3133499737" sldId="2146846048"/>
            <ac:spMk id="7" creationId="{3AEA11D5-38E7-5234-E459-93A79645A473}"/>
          </ac:spMkLst>
        </pc:spChg>
        <pc:spChg chg="del mod">
          <ac:chgData name="Karolina Guillen" userId="c1c08796-a0be-47c6-af52-5d31fd96ec50" providerId="ADAL" clId="{AB344E39-83F9-4B36-8197-73B57345DBE4}" dt="2024-10-31T21:51:38.247" v="7621" actId="478"/>
          <ac:spMkLst>
            <pc:docMk/>
            <pc:sldMk cId="3133499737" sldId="2146846048"/>
            <ac:spMk id="7" creationId="{7F260208-3678-B788-580C-7CF6B38BAA7B}"/>
          </ac:spMkLst>
        </pc:spChg>
        <pc:spChg chg="mod">
          <ac:chgData name="Karolina Guillen" userId="c1c08796-a0be-47c6-af52-5d31fd96ec50" providerId="ADAL" clId="{AB344E39-83F9-4B36-8197-73B57345DBE4}" dt="2024-10-30T19:28:40.433" v="2833" actId="1036"/>
          <ac:spMkLst>
            <pc:docMk/>
            <pc:sldMk cId="3133499737" sldId="2146846048"/>
            <ac:spMk id="11" creationId="{EB730851-8501-4625-FA58-CC633FEA0331}"/>
          </ac:spMkLst>
        </pc:spChg>
        <pc:spChg chg="mod">
          <ac:chgData name="Karolina Guillen" userId="c1c08796-a0be-47c6-af52-5d31fd96ec50" providerId="ADAL" clId="{AB344E39-83F9-4B36-8197-73B57345DBE4}" dt="2024-10-30T19:28:55.618" v="2850" actId="12788"/>
          <ac:spMkLst>
            <pc:docMk/>
            <pc:sldMk cId="3133499737" sldId="2146846048"/>
            <ac:spMk id="12" creationId="{C119A7D2-5F7D-9D65-99BA-E49D2C2A67C6}"/>
          </ac:spMkLst>
        </pc:spChg>
        <pc:spChg chg="del">
          <ac:chgData name="Karolina Guillen" userId="c1c08796-a0be-47c6-af52-5d31fd96ec50" providerId="ADAL" clId="{AB344E39-83F9-4B36-8197-73B57345DBE4}" dt="2024-10-24T15:11:08.672" v="42" actId="478"/>
          <ac:spMkLst>
            <pc:docMk/>
            <pc:sldMk cId="3133499737" sldId="2146846048"/>
            <ac:spMk id="13" creationId="{EC88791C-E10B-62BA-3C77-E9F676D49E0B}"/>
          </ac:spMkLst>
        </pc:spChg>
        <pc:spChg chg="mod">
          <ac:chgData name="Karolina Guillen" userId="c1c08796-a0be-47c6-af52-5d31fd96ec50" providerId="ADAL" clId="{AB344E39-83F9-4B36-8197-73B57345DBE4}" dt="2024-10-30T19:28:43.469" v="2840" actId="1036"/>
          <ac:spMkLst>
            <pc:docMk/>
            <pc:sldMk cId="3133499737" sldId="2146846048"/>
            <ac:spMk id="31" creationId="{ECC6A240-FB5D-4343-3BBC-1C4CE43BB954}"/>
          </ac:spMkLst>
        </pc:spChg>
        <pc:spChg chg="del mod">
          <ac:chgData name="Karolina Guillen" userId="c1c08796-a0be-47c6-af52-5d31fd96ec50" providerId="ADAL" clId="{AB344E39-83F9-4B36-8197-73B57345DBE4}" dt="2024-10-31T19:58:45.989" v="6953" actId="478"/>
          <ac:spMkLst>
            <pc:docMk/>
            <pc:sldMk cId="3133499737" sldId="2146846048"/>
            <ac:spMk id="34" creationId="{397F8115-3C43-5A2B-C88E-1953D955DE71}"/>
          </ac:spMkLst>
        </pc:spChg>
        <pc:graphicFrameChg chg="del">
          <ac:chgData name="Karolina Guillen" userId="c1c08796-a0be-47c6-af52-5d31fd96ec50" providerId="ADAL" clId="{AB344E39-83F9-4B36-8197-73B57345DBE4}" dt="2024-10-24T15:11:05.941" v="41" actId="478"/>
          <ac:graphicFrameMkLst>
            <pc:docMk/>
            <pc:sldMk cId="3133499737" sldId="2146846048"/>
            <ac:graphicFrameMk id="10" creationId="{1AF5C13C-2004-DCE5-C58B-5F2FD78FE092}"/>
          </ac:graphicFrameMkLst>
        </pc:graphicFrameChg>
        <pc:picChg chg="mod">
          <ac:chgData name="Karolina Guillen" userId="c1c08796-a0be-47c6-af52-5d31fd96ec50" providerId="ADAL" clId="{AB344E39-83F9-4B36-8197-73B57345DBE4}" dt="2024-10-30T19:28:55.618" v="2850" actId="12788"/>
          <ac:picMkLst>
            <pc:docMk/>
            <pc:sldMk cId="3133499737" sldId="2146846048"/>
            <ac:picMk id="3" creationId="{061EDEBD-E3F6-4EEF-3486-E8CCAC811783}"/>
          </ac:picMkLst>
        </pc:picChg>
        <pc:picChg chg="del">
          <ac:chgData name="Karolina Guillen" userId="c1c08796-a0be-47c6-af52-5d31fd96ec50" providerId="ADAL" clId="{AB344E39-83F9-4B36-8197-73B57345DBE4}" dt="2024-10-24T15:11:11.315" v="45" actId="478"/>
          <ac:picMkLst>
            <pc:docMk/>
            <pc:sldMk cId="3133499737" sldId="2146846048"/>
            <ac:picMk id="14" creationId="{D2C35316-25FC-C89E-B6B9-2767970A9485}"/>
          </ac:picMkLst>
        </pc:picChg>
        <pc:picChg chg="del">
          <ac:chgData name="Karolina Guillen" userId="c1c08796-a0be-47c6-af52-5d31fd96ec50" providerId="ADAL" clId="{AB344E39-83F9-4B36-8197-73B57345DBE4}" dt="2024-10-24T15:11:10.763" v="44" actId="478"/>
          <ac:picMkLst>
            <pc:docMk/>
            <pc:sldMk cId="3133499737" sldId="2146846048"/>
            <ac:picMk id="16" creationId="{4AF245EF-4068-4E37-7D15-B2A585D3EC3D}"/>
          </ac:picMkLst>
        </pc:picChg>
        <pc:picChg chg="del">
          <ac:chgData name="Karolina Guillen" userId="c1c08796-a0be-47c6-af52-5d31fd96ec50" providerId="ADAL" clId="{AB344E39-83F9-4B36-8197-73B57345DBE4}" dt="2024-10-24T15:11:10.159" v="43" actId="478"/>
          <ac:picMkLst>
            <pc:docMk/>
            <pc:sldMk cId="3133499737" sldId="2146846048"/>
            <ac:picMk id="18" creationId="{06C5C722-259D-077A-0C0F-1B0D5DF4B851}"/>
          </ac:picMkLst>
        </pc:picChg>
        <pc:picChg chg="del">
          <ac:chgData name="Karolina Guillen" userId="c1c08796-a0be-47c6-af52-5d31fd96ec50" providerId="ADAL" clId="{AB344E39-83F9-4B36-8197-73B57345DBE4}" dt="2024-10-24T15:11:11.807" v="46" actId="478"/>
          <ac:picMkLst>
            <pc:docMk/>
            <pc:sldMk cId="3133499737" sldId="2146846048"/>
            <ac:picMk id="27" creationId="{4337532F-61D5-6087-11AC-B2BA3C9EE7E9}"/>
          </ac:picMkLst>
        </pc:picChg>
        <pc:cxnChg chg="del mod">
          <ac:chgData name="Karolina Guillen" userId="c1c08796-a0be-47c6-af52-5d31fd96ec50" providerId="ADAL" clId="{AB344E39-83F9-4B36-8197-73B57345DBE4}" dt="2024-10-31T19:58:45.989" v="6953" actId="478"/>
          <ac:cxnSpMkLst>
            <pc:docMk/>
            <pc:sldMk cId="3133499737" sldId="2146846048"/>
            <ac:cxnSpMk id="22" creationId="{7DD48CC8-EE90-6FDD-8B5F-BA6D08939AE1}"/>
          </ac:cxnSpMkLst>
        </pc:cxnChg>
      </pc:sldChg>
      <pc:sldChg chg="addSp delSp modSp mod">
        <pc:chgData name="Karolina Guillen" userId="c1c08796-a0be-47c6-af52-5d31fd96ec50" providerId="ADAL" clId="{AB344E39-83F9-4B36-8197-73B57345DBE4}" dt="2024-10-30T21:43:33.070" v="3583" actId="1035"/>
        <pc:sldMkLst>
          <pc:docMk/>
          <pc:sldMk cId="3446190731" sldId="2146846052"/>
        </pc:sldMkLst>
        <pc:spChg chg="del mod">
          <ac:chgData name="Karolina Guillen" userId="c1c08796-a0be-47c6-af52-5d31fd96ec50" providerId="ADAL" clId="{AB344E39-83F9-4B36-8197-73B57345DBE4}" dt="2024-10-30T21:43:19.182" v="3579" actId="478"/>
          <ac:spMkLst>
            <pc:docMk/>
            <pc:sldMk cId="3446190731" sldId="2146846052"/>
            <ac:spMk id="5" creationId="{EF874FCD-15DA-44CD-A46D-78530F82C5EB}"/>
          </ac:spMkLst>
        </pc:spChg>
        <pc:spChg chg="add mod">
          <ac:chgData name="Karolina Guillen" userId="c1c08796-a0be-47c6-af52-5d31fd96ec50" providerId="ADAL" clId="{AB344E39-83F9-4B36-8197-73B57345DBE4}" dt="2024-10-24T15:17:50.231" v="133"/>
          <ac:spMkLst>
            <pc:docMk/>
            <pc:sldMk cId="3446190731" sldId="2146846052"/>
            <ac:spMk id="7" creationId="{1329A2BC-59E2-D7E6-7199-2914B17CAE73}"/>
          </ac:spMkLst>
        </pc:spChg>
        <pc:spChg chg="mod">
          <ac:chgData name="Karolina Guillen" userId="c1c08796-a0be-47c6-af52-5d31fd96ec50" providerId="ADAL" clId="{AB344E39-83F9-4B36-8197-73B57345DBE4}" dt="2024-10-24T15:18:05.997" v="138" actId="207"/>
          <ac:spMkLst>
            <pc:docMk/>
            <pc:sldMk cId="3446190731" sldId="2146846052"/>
            <ac:spMk id="13" creationId="{0FE77CD0-D035-A609-7F7F-2AE0EDEFA99C}"/>
          </ac:spMkLst>
        </pc:spChg>
        <pc:spChg chg="mod">
          <ac:chgData name="Karolina Guillen" userId="c1c08796-a0be-47c6-af52-5d31fd96ec50" providerId="ADAL" clId="{AB344E39-83F9-4B36-8197-73B57345DBE4}" dt="2024-10-30T21:43:14.478" v="3578" actId="20577"/>
          <ac:spMkLst>
            <pc:docMk/>
            <pc:sldMk cId="3446190731" sldId="2146846052"/>
            <ac:spMk id="17" creationId="{FC18F463-3C4F-BB77-79CB-8596C620DF50}"/>
          </ac:spMkLst>
        </pc:spChg>
        <pc:spChg chg="add mod">
          <ac:chgData name="Karolina Guillen" userId="c1c08796-a0be-47c6-af52-5d31fd96ec50" providerId="ADAL" clId="{AB344E39-83F9-4B36-8197-73B57345DBE4}" dt="2024-10-30T21:43:26.959" v="3581" actId="1036"/>
          <ac:spMkLst>
            <pc:docMk/>
            <pc:sldMk cId="3446190731" sldId="2146846052"/>
            <ac:spMk id="40" creationId="{CC653100-E9FB-C361-E3F9-DD5570468C84}"/>
          </ac:spMkLst>
        </pc:spChg>
        <pc:spChg chg="mod">
          <ac:chgData name="Karolina Guillen" userId="c1c08796-a0be-47c6-af52-5d31fd96ec50" providerId="ADAL" clId="{AB344E39-83F9-4B36-8197-73B57345DBE4}" dt="2024-10-30T21:43:33.070" v="3583" actId="1035"/>
          <ac:spMkLst>
            <pc:docMk/>
            <pc:sldMk cId="3446190731" sldId="2146846052"/>
            <ac:spMk id="46" creationId="{9D5DBAFC-E4AB-45B4-B048-4B09B71D9893}"/>
          </ac:spMkLst>
        </pc:spChg>
      </pc:sldChg>
      <pc:sldChg chg="del">
        <pc:chgData name="Karolina Guillen" userId="c1c08796-a0be-47c6-af52-5d31fd96ec50" providerId="ADAL" clId="{AB344E39-83F9-4B36-8197-73B57345DBE4}" dt="2024-10-24T15:10:09.535" v="33" actId="47"/>
        <pc:sldMkLst>
          <pc:docMk/>
          <pc:sldMk cId="2591576866" sldId="2146846053"/>
        </pc:sldMkLst>
      </pc:sldChg>
      <pc:sldChg chg="addSp delSp modSp mod ord">
        <pc:chgData name="Karolina Guillen" userId="c1c08796-a0be-47c6-af52-5d31fd96ec50" providerId="ADAL" clId="{AB344E39-83F9-4B36-8197-73B57345DBE4}" dt="2024-10-31T19:57:45.496" v="6940" actId="14100"/>
        <pc:sldMkLst>
          <pc:docMk/>
          <pc:sldMk cId="978334463" sldId="2146846054"/>
        </pc:sldMkLst>
        <pc:spChg chg="add mod">
          <ac:chgData name="Karolina Guillen" userId="c1c08796-a0be-47c6-af52-5d31fd96ec50" providerId="ADAL" clId="{AB344E39-83F9-4B36-8197-73B57345DBE4}" dt="2024-10-24T15:14:38.719" v="108"/>
          <ac:spMkLst>
            <pc:docMk/>
            <pc:sldMk cId="978334463" sldId="2146846054"/>
            <ac:spMk id="2" creationId="{7A8E26C7-00F1-635D-5198-06B0F6458CC3}"/>
          </ac:spMkLst>
        </pc:spChg>
        <pc:spChg chg="mod">
          <ac:chgData name="Karolina Guillen" userId="c1c08796-a0be-47c6-af52-5d31fd96ec50" providerId="ADAL" clId="{AB344E39-83F9-4B36-8197-73B57345DBE4}" dt="2024-10-24T15:16:46.352" v="115"/>
          <ac:spMkLst>
            <pc:docMk/>
            <pc:sldMk cId="978334463" sldId="2146846054"/>
            <ac:spMk id="4" creationId="{1BF894CE-5EB9-4BB3-F6C7-477E37F6A6AA}"/>
          </ac:spMkLst>
        </pc:spChg>
        <pc:spChg chg="mod">
          <ac:chgData name="Karolina Guillen" userId="c1c08796-a0be-47c6-af52-5d31fd96ec50" providerId="ADAL" clId="{AB344E39-83F9-4B36-8197-73B57345DBE4}" dt="2024-10-30T19:49:05.053" v="2889" actId="14100"/>
          <ac:spMkLst>
            <pc:docMk/>
            <pc:sldMk cId="978334463" sldId="2146846054"/>
            <ac:spMk id="7" creationId="{81697415-FDF0-F1F1-3CC8-DE11D1025938}"/>
          </ac:spMkLst>
        </pc:spChg>
        <pc:spChg chg="mod">
          <ac:chgData name="Karolina Guillen" userId="c1c08796-a0be-47c6-af52-5d31fd96ec50" providerId="ADAL" clId="{AB344E39-83F9-4B36-8197-73B57345DBE4}" dt="2024-10-24T15:14:23.644" v="104" actId="108"/>
          <ac:spMkLst>
            <pc:docMk/>
            <pc:sldMk cId="978334463" sldId="2146846054"/>
            <ac:spMk id="10" creationId="{96D72E0B-2CAA-59C8-C47A-4B251709B0B9}"/>
          </ac:spMkLst>
        </pc:spChg>
        <pc:spChg chg="del">
          <ac:chgData name="Karolina Guillen" userId="c1c08796-a0be-47c6-af52-5d31fd96ec50" providerId="ADAL" clId="{AB344E39-83F9-4B36-8197-73B57345DBE4}" dt="2024-10-31T19:57:42.865" v="6939" actId="478"/>
          <ac:spMkLst>
            <pc:docMk/>
            <pc:sldMk cId="978334463" sldId="2146846054"/>
            <ac:spMk id="13" creationId="{00593FA1-6C75-B774-07AD-80EC99599A40}"/>
          </ac:spMkLst>
        </pc:spChg>
        <pc:spChg chg="mod">
          <ac:chgData name="Karolina Guillen" userId="c1c08796-a0be-47c6-af52-5d31fd96ec50" providerId="ADAL" clId="{AB344E39-83F9-4B36-8197-73B57345DBE4}" dt="2024-10-31T19:57:45.496" v="6940" actId="14100"/>
          <ac:spMkLst>
            <pc:docMk/>
            <pc:sldMk cId="978334463" sldId="2146846054"/>
            <ac:spMk id="15" creationId="{3839555F-9C9E-E6B6-5747-43535EFE610B}"/>
          </ac:spMkLst>
        </pc:spChg>
        <pc:picChg chg="add mod ord modCrop">
          <ac:chgData name="Karolina Guillen" userId="c1c08796-a0be-47c6-af52-5d31fd96ec50" providerId="ADAL" clId="{AB344E39-83F9-4B36-8197-73B57345DBE4}" dt="2024-10-30T19:49:10.757" v="2890" actId="14100"/>
          <ac:picMkLst>
            <pc:docMk/>
            <pc:sldMk cId="978334463" sldId="2146846054"/>
            <ac:picMk id="2" creationId="{A3E9DD68-C4B0-FCEF-E330-809B25169F6F}"/>
          </ac:picMkLst>
        </pc:picChg>
        <pc:picChg chg="del">
          <ac:chgData name="Karolina Guillen" userId="c1c08796-a0be-47c6-af52-5d31fd96ec50" providerId="ADAL" clId="{AB344E39-83F9-4B36-8197-73B57345DBE4}" dt="2024-10-30T19:47:40.465" v="2877" actId="478"/>
          <ac:picMkLst>
            <pc:docMk/>
            <pc:sldMk cId="978334463" sldId="2146846054"/>
            <ac:picMk id="15" creationId="{2BF4EFE5-2FD3-4E4D-3C89-9A4584A110DE}"/>
          </ac:picMkLst>
        </pc:picChg>
        <pc:cxnChg chg="del">
          <ac:chgData name="Karolina Guillen" userId="c1c08796-a0be-47c6-af52-5d31fd96ec50" providerId="ADAL" clId="{AB344E39-83F9-4B36-8197-73B57345DBE4}" dt="2024-10-31T19:57:42.865" v="6939" actId="478"/>
          <ac:cxnSpMkLst>
            <pc:docMk/>
            <pc:sldMk cId="978334463" sldId="2146846054"/>
            <ac:cxnSpMk id="10" creationId="{0B31A9F9-9B87-825C-1B92-7192B520D587}"/>
          </ac:cxnSpMkLst>
        </pc:cxnChg>
      </pc:sldChg>
      <pc:sldChg chg="addSp delSp modSp mod">
        <pc:chgData name="Karolina Guillen" userId="c1c08796-a0be-47c6-af52-5d31fd96ec50" providerId="ADAL" clId="{AB344E39-83F9-4B36-8197-73B57345DBE4}" dt="2024-10-31T21:50:19.271" v="7620" actId="20577"/>
        <pc:sldMkLst>
          <pc:docMk/>
          <pc:sldMk cId="188383507" sldId="2146846055"/>
        </pc:sldMkLst>
        <pc:spChg chg="mod">
          <ac:chgData name="Karolina Guillen" userId="c1c08796-a0be-47c6-af52-5d31fd96ec50" providerId="ADAL" clId="{AB344E39-83F9-4B36-8197-73B57345DBE4}" dt="2024-10-31T21:42:53.924" v="7441" actId="20577"/>
          <ac:spMkLst>
            <pc:docMk/>
            <pc:sldMk cId="188383507" sldId="2146846055"/>
            <ac:spMk id="3" creationId="{622A2013-09D5-22BE-0227-864F3B519CC3}"/>
          </ac:spMkLst>
        </pc:spChg>
        <pc:spChg chg="mod">
          <ac:chgData name="Karolina Guillen" userId="c1c08796-a0be-47c6-af52-5d31fd96ec50" providerId="ADAL" clId="{AB344E39-83F9-4B36-8197-73B57345DBE4}" dt="2024-10-31T21:50:19.271" v="7620" actId="20577"/>
          <ac:spMkLst>
            <pc:docMk/>
            <pc:sldMk cId="188383507" sldId="2146846055"/>
            <ac:spMk id="4" creationId="{266BE989-FC87-6742-2706-6F3C1333D0C1}"/>
          </ac:spMkLst>
        </pc:spChg>
        <pc:spChg chg="add del mod">
          <ac:chgData name="Karolina Guillen" userId="c1c08796-a0be-47c6-af52-5d31fd96ec50" providerId="ADAL" clId="{AB344E39-83F9-4B36-8197-73B57345DBE4}" dt="2024-10-24T15:08:46.213" v="10" actId="478"/>
          <ac:spMkLst>
            <pc:docMk/>
            <pc:sldMk cId="188383507" sldId="2146846055"/>
            <ac:spMk id="5" creationId="{A3011F89-CE8F-9DF8-3191-BC38D2DEEDB6}"/>
          </ac:spMkLst>
        </pc:spChg>
        <pc:spChg chg="add del mod">
          <ac:chgData name="Karolina Guillen" userId="c1c08796-a0be-47c6-af52-5d31fd96ec50" providerId="ADAL" clId="{AB344E39-83F9-4B36-8197-73B57345DBE4}" dt="2024-10-30T19:40:45.523" v="2856" actId="478"/>
          <ac:spMkLst>
            <pc:docMk/>
            <pc:sldMk cId="188383507" sldId="2146846055"/>
            <ac:spMk id="6" creationId="{B21662D0-9736-4780-44F1-835080C45D69}"/>
          </ac:spMkLst>
        </pc:spChg>
        <pc:spChg chg="add del mod">
          <ac:chgData name="Karolina Guillen" userId="c1c08796-a0be-47c6-af52-5d31fd96ec50" providerId="ADAL" clId="{AB344E39-83F9-4B36-8197-73B57345DBE4}" dt="2024-10-30T21:33:31.490" v="3549" actId="478"/>
          <ac:spMkLst>
            <pc:docMk/>
            <pc:sldMk cId="188383507" sldId="2146846055"/>
            <ac:spMk id="9" creationId="{47DBDBF4-9AD9-EA9C-AE8E-92ABB49ACCDC}"/>
          </ac:spMkLst>
        </pc:spChg>
        <pc:picChg chg="del">
          <ac:chgData name="Karolina Guillen" userId="c1c08796-a0be-47c6-af52-5d31fd96ec50" providerId="ADAL" clId="{AB344E39-83F9-4B36-8197-73B57345DBE4}" dt="2024-10-30T19:44:49.885" v="2874" actId="478"/>
          <ac:picMkLst>
            <pc:docMk/>
            <pc:sldMk cId="188383507" sldId="2146846055"/>
            <ac:picMk id="11" creationId="{705662CF-33D8-DB28-EFBB-EFF5D91F0778}"/>
          </ac:picMkLst>
        </pc:picChg>
        <pc:picChg chg="add mod ord modCrop">
          <ac:chgData name="Karolina Guillen" userId="c1c08796-a0be-47c6-af52-5d31fd96ec50" providerId="ADAL" clId="{AB344E39-83F9-4B36-8197-73B57345DBE4}" dt="2024-10-30T20:26:35.322" v="3161" actId="552"/>
          <ac:picMkLst>
            <pc:docMk/>
            <pc:sldMk cId="188383507" sldId="2146846055"/>
            <ac:picMk id="12" creationId="{0ABC4028-6B3E-146D-7692-A274400B3E79}"/>
          </ac:picMkLst>
        </pc:picChg>
      </pc:sldChg>
      <pc:sldChg chg="addSp delSp modSp add mod">
        <pc:chgData name="Karolina Guillen" userId="c1c08796-a0be-47c6-af52-5d31fd96ec50" providerId="ADAL" clId="{AB344E39-83F9-4B36-8197-73B57345DBE4}" dt="2024-10-31T19:59:29.610" v="6969" actId="14100"/>
        <pc:sldMkLst>
          <pc:docMk/>
          <pc:sldMk cId="135342727" sldId="2146846056"/>
        </pc:sldMkLst>
        <pc:spChg chg="mod">
          <ac:chgData name="Karolina Guillen" userId="c1c08796-a0be-47c6-af52-5d31fd96ec50" providerId="ADAL" clId="{AB344E39-83F9-4B36-8197-73B57345DBE4}" dt="2024-10-28T14:26:04.384" v="952" actId="20577"/>
          <ac:spMkLst>
            <pc:docMk/>
            <pc:sldMk cId="135342727" sldId="2146846056"/>
            <ac:spMk id="4" creationId="{5BCA5D15-4687-1067-CD22-DEAA6E34FD53}"/>
          </ac:spMkLst>
        </pc:spChg>
        <pc:spChg chg="add mod">
          <ac:chgData name="Karolina Guillen" userId="c1c08796-a0be-47c6-af52-5d31fd96ec50" providerId="ADAL" clId="{AB344E39-83F9-4B36-8197-73B57345DBE4}" dt="2024-10-28T14:25:32.925" v="886" actId="20577"/>
          <ac:spMkLst>
            <pc:docMk/>
            <pc:sldMk cId="135342727" sldId="2146846056"/>
            <ac:spMk id="6" creationId="{E3451CE7-C985-875B-D8F4-C121096BDF03}"/>
          </ac:spMkLst>
        </pc:spChg>
        <pc:spChg chg="mod">
          <ac:chgData name="Karolina Guillen" userId="c1c08796-a0be-47c6-af52-5d31fd96ec50" providerId="ADAL" clId="{AB344E39-83F9-4B36-8197-73B57345DBE4}" dt="2024-10-31T19:59:29.610" v="6969" actId="14100"/>
          <ac:spMkLst>
            <pc:docMk/>
            <pc:sldMk cId="135342727" sldId="2146846056"/>
            <ac:spMk id="7" creationId="{A90C595B-8B4C-3AA7-A325-29572320903F}"/>
          </ac:spMkLst>
        </pc:spChg>
        <pc:spChg chg="add mod">
          <ac:chgData name="Karolina Guillen" userId="c1c08796-a0be-47c6-af52-5d31fd96ec50" providerId="ADAL" clId="{AB344E39-83F9-4B36-8197-73B57345DBE4}" dt="2024-10-31T19:59:29.610" v="6969" actId="14100"/>
          <ac:spMkLst>
            <pc:docMk/>
            <pc:sldMk cId="135342727" sldId="2146846056"/>
            <ac:spMk id="9" creationId="{1C3191E5-C19A-82F5-7C97-7A862CDD96BE}"/>
          </ac:spMkLst>
        </pc:spChg>
        <pc:spChg chg="del mod">
          <ac:chgData name="Karolina Guillen" userId="c1c08796-a0be-47c6-af52-5d31fd96ec50" providerId="ADAL" clId="{AB344E39-83F9-4B36-8197-73B57345DBE4}" dt="2024-10-31T19:59:23.190" v="6968" actId="478"/>
          <ac:spMkLst>
            <pc:docMk/>
            <pc:sldMk cId="135342727" sldId="2146846056"/>
            <ac:spMk id="34" creationId="{12520574-70D3-D40E-4497-44E4DAB0B255}"/>
          </ac:spMkLst>
        </pc:spChg>
        <pc:graphicFrameChg chg="add del mod">
          <ac:chgData name="Karolina Guillen" userId="c1c08796-a0be-47c6-af52-5d31fd96ec50" providerId="ADAL" clId="{AB344E39-83F9-4B36-8197-73B57345DBE4}" dt="2024-10-31T16:52:43.944" v="5002"/>
          <ac:graphicFrameMkLst>
            <pc:docMk/>
            <pc:sldMk cId="135342727" sldId="2146846056"/>
            <ac:graphicFrameMk id="5" creationId="{B6875D30-F6D1-3A97-DB21-0F47318D9ADB}"/>
          </ac:graphicFrameMkLst>
        </pc:graphicFrameChg>
        <pc:cxnChg chg="del">
          <ac:chgData name="Karolina Guillen" userId="c1c08796-a0be-47c6-af52-5d31fd96ec50" providerId="ADAL" clId="{AB344E39-83F9-4B36-8197-73B57345DBE4}" dt="2024-10-31T19:59:23.190" v="6968" actId="478"/>
          <ac:cxnSpMkLst>
            <pc:docMk/>
            <pc:sldMk cId="135342727" sldId="2146846056"/>
            <ac:cxnSpMk id="22" creationId="{F20D0B94-A246-AC7E-36CB-379C7AD57259}"/>
          </ac:cxnSpMkLst>
        </pc:cxnChg>
      </pc:sldChg>
      <pc:sldChg chg="addSp delSp modSp add mod">
        <pc:chgData name="Karolina Guillen" userId="c1c08796-a0be-47c6-af52-5d31fd96ec50" providerId="ADAL" clId="{AB344E39-83F9-4B36-8197-73B57345DBE4}" dt="2024-10-31T19:59:20.057" v="6967" actId="14100"/>
        <pc:sldMkLst>
          <pc:docMk/>
          <pc:sldMk cId="2506937512" sldId="2146846057"/>
        </pc:sldMkLst>
        <pc:spChg chg="add del mod">
          <ac:chgData name="Karolina Guillen" userId="c1c08796-a0be-47c6-af52-5d31fd96ec50" providerId="ADAL" clId="{AB344E39-83F9-4B36-8197-73B57345DBE4}" dt="2024-10-28T14:40:16.654" v="1174"/>
          <ac:spMkLst>
            <pc:docMk/>
            <pc:sldMk cId="2506937512" sldId="2146846057"/>
            <ac:spMk id="3" creationId="{29A32A89-19A9-1DF2-093F-C22531F43638}"/>
          </ac:spMkLst>
        </pc:spChg>
        <pc:spChg chg="del">
          <ac:chgData name="Karolina Guillen" userId="c1c08796-a0be-47c6-af52-5d31fd96ec50" providerId="ADAL" clId="{AB344E39-83F9-4B36-8197-73B57345DBE4}" dt="2024-10-28T14:53:33.618" v="1642" actId="478"/>
          <ac:spMkLst>
            <pc:docMk/>
            <pc:sldMk cId="2506937512" sldId="2146846057"/>
            <ac:spMk id="4" creationId="{A9361E62-F040-DFFC-AB8A-C7CB32224FD8}"/>
          </ac:spMkLst>
        </pc:spChg>
        <pc:spChg chg="add mod topLvl">
          <ac:chgData name="Karolina Guillen" userId="c1c08796-a0be-47c6-af52-5d31fd96ec50" providerId="ADAL" clId="{AB344E39-83F9-4B36-8197-73B57345DBE4}" dt="2024-10-28T14:50:55.044" v="1485" actId="1036"/>
          <ac:spMkLst>
            <pc:docMk/>
            <pc:sldMk cId="2506937512" sldId="2146846057"/>
            <ac:spMk id="5" creationId="{74B2AEE7-D815-D2EC-4693-E7E5AF1FBDA6}"/>
          </ac:spMkLst>
        </pc:spChg>
        <pc:spChg chg="add mod topLvl">
          <ac:chgData name="Karolina Guillen" userId="c1c08796-a0be-47c6-af52-5d31fd96ec50" providerId="ADAL" clId="{AB344E39-83F9-4B36-8197-73B57345DBE4}" dt="2024-10-28T14:59:49.932" v="1884" actId="20577"/>
          <ac:spMkLst>
            <pc:docMk/>
            <pc:sldMk cId="2506937512" sldId="2146846057"/>
            <ac:spMk id="6" creationId="{12D593B7-6296-30DA-87C7-83F5880A2B99}"/>
          </ac:spMkLst>
        </pc:spChg>
        <pc:spChg chg="mod">
          <ac:chgData name="Karolina Guillen" userId="c1c08796-a0be-47c6-af52-5d31fd96ec50" providerId="ADAL" clId="{AB344E39-83F9-4B36-8197-73B57345DBE4}" dt="2024-10-31T19:59:20.057" v="6967" actId="14100"/>
          <ac:spMkLst>
            <pc:docMk/>
            <pc:sldMk cId="2506937512" sldId="2146846057"/>
            <ac:spMk id="7" creationId="{6E1A0345-14AA-832C-DAA0-266AA04D49F8}"/>
          </ac:spMkLst>
        </pc:spChg>
        <pc:spChg chg="add mod topLvl">
          <ac:chgData name="Karolina Guillen" userId="c1c08796-a0be-47c6-af52-5d31fd96ec50" providerId="ADAL" clId="{AB344E39-83F9-4B36-8197-73B57345DBE4}" dt="2024-10-28T14:59:54.676" v="1892" actId="20577"/>
          <ac:spMkLst>
            <pc:docMk/>
            <pc:sldMk cId="2506937512" sldId="2146846057"/>
            <ac:spMk id="9" creationId="{0B04CEBE-B1D4-09BF-38CA-2082FF2D2ACE}"/>
          </ac:spMkLst>
        </pc:spChg>
        <pc:spChg chg="add mod topLvl">
          <ac:chgData name="Karolina Guillen" userId="c1c08796-a0be-47c6-af52-5d31fd96ec50" providerId="ADAL" clId="{AB344E39-83F9-4B36-8197-73B57345DBE4}" dt="2024-10-28T15:00:02.032" v="1895" actId="20577"/>
          <ac:spMkLst>
            <pc:docMk/>
            <pc:sldMk cId="2506937512" sldId="2146846057"/>
            <ac:spMk id="10" creationId="{98AA1FFD-0CBA-D4C3-4674-A59DA4BBB39C}"/>
          </ac:spMkLst>
        </pc:spChg>
        <pc:spChg chg="add mod topLvl">
          <ac:chgData name="Karolina Guillen" userId="c1c08796-a0be-47c6-af52-5d31fd96ec50" providerId="ADAL" clId="{AB344E39-83F9-4B36-8197-73B57345DBE4}" dt="2024-10-28T15:00:06.017" v="1898" actId="20577"/>
          <ac:spMkLst>
            <pc:docMk/>
            <pc:sldMk cId="2506937512" sldId="2146846057"/>
            <ac:spMk id="13" creationId="{0679B3D0-0B89-63B9-E9F2-1015CA4AE8C0}"/>
          </ac:spMkLst>
        </pc:spChg>
        <pc:spChg chg="add mod topLvl">
          <ac:chgData name="Karolina Guillen" userId="c1c08796-a0be-47c6-af52-5d31fd96ec50" providerId="ADAL" clId="{AB344E39-83F9-4B36-8197-73B57345DBE4}" dt="2024-10-28T15:00:08.748" v="1900" actId="20577"/>
          <ac:spMkLst>
            <pc:docMk/>
            <pc:sldMk cId="2506937512" sldId="2146846057"/>
            <ac:spMk id="15" creationId="{79351CD8-1F02-F4C1-78E1-359C8AB63703}"/>
          </ac:spMkLst>
        </pc:spChg>
        <pc:spChg chg="add mod topLvl">
          <ac:chgData name="Karolina Guillen" userId="c1c08796-a0be-47c6-af52-5d31fd96ec50" providerId="ADAL" clId="{AB344E39-83F9-4B36-8197-73B57345DBE4}" dt="2024-10-28T15:00:12.639" v="1903" actId="20577"/>
          <ac:spMkLst>
            <pc:docMk/>
            <pc:sldMk cId="2506937512" sldId="2146846057"/>
            <ac:spMk id="16" creationId="{E443CC58-B796-FDFD-7B3A-2EE43BC70588}"/>
          </ac:spMkLst>
        </pc:spChg>
        <pc:spChg chg="add mod topLvl">
          <ac:chgData name="Karolina Guillen" userId="c1c08796-a0be-47c6-af52-5d31fd96ec50" providerId="ADAL" clId="{AB344E39-83F9-4B36-8197-73B57345DBE4}" dt="2024-10-28T15:00:14.513" v="1905" actId="20577"/>
          <ac:spMkLst>
            <pc:docMk/>
            <pc:sldMk cId="2506937512" sldId="2146846057"/>
            <ac:spMk id="17" creationId="{A2124F7D-03E1-4436-D72F-45BAB54F2D17}"/>
          </ac:spMkLst>
        </pc:spChg>
        <pc:spChg chg="add mod topLvl">
          <ac:chgData name="Karolina Guillen" userId="c1c08796-a0be-47c6-af52-5d31fd96ec50" providerId="ADAL" clId="{AB344E39-83F9-4B36-8197-73B57345DBE4}" dt="2024-10-28T15:00:17.100" v="1907" actId="20577"/>
          <ac:spMkLst>
            <pc:docMk/>
            <pc:sldMk cId="2506937512" sldId="2146846057"/>
            <ac:spMk id="18" creationId="{1BAC867C-641D-9DEC-2863-FB4C95B0B085}"/>
          </ac:spMkLst>
        </pc:spChg>
        <pc:spChg chg="add mod topLvl">
          <ac:chgData name="Karolina Guillen" userId="c1c08796-a0be-47c6-af52-5d31fd96ec50" providerId="ADAL" clId="{AB344E39-83F9-4B36-8197-73B57345DBE4}" dt="2024-10-28T15:00:19.584" v="1909" actId="20577"/>
          <ac:spMkLst>
            <pc:docMk/>
            <pc:sldMk cId="2506937512" sldId="2146846057"/>
            <ac:spMk id="19" creationId="{D6B87FE8-6CB4-B4CA-4D22-BE4A443F10A3}"/>
          </ac:spMkLst>
        </pc:spChg>
        <pc:spChg chg="add mod topLvl">
          <ac:chgData name="Karolina Guillen" userId="c1c08796-a0be-47c6-af52-5d31fd96ec50" providerId="ADAL" clId="{AB344E39-83F9-4B36-8197-73B57345DBE4}" dt="2024-10-28T14:50:59.074" v="1487" actId="1036"/>
          <ac:spMkLst>
            <pc:docMk/>
            <pc:sldMk cId="2506937512" sldId="2146846057"/>
            <ac:spMk id="21" creationId="{BFBB0B04-3707-3901-711C-4C1223FF237F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3" creationId="{A074AFFC-29AB-E364-1271-F7A43266DD96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4" creationId="{9F86E003-D3C7-9E77-1F00-5B7F751A0D8F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5" creationId="{2EAD5024-4A5D-7F4C-64B5-7342944B2CA8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6" creationId="{7FABDB82-1D67-E39D-F688-23D902B1DF21}"/>
          </ac:spMkLst>
        </pc:spChg>
        <pc:spChg chg="add mod topLvl">
          <ac:chgData name="Karolina Guillen" userId="c1c08796-a0be-47c6-af52-5d31fd96ec50" providerId="ADAL" clId="{AB344E39-83F9-4B36-8197-73B57345DBE4}" dt="2024-10-28T14:49:59.155" v="1387" actId="208"/>
          <ac:spMkLst>
            <pc:docMk/>
            <pc:sldMk cId="2506937512" sldId="2146846057"/>
            <ac:spMk id="27" creationId="{6DBC1986-65C0-F18C-7577-7DC2A03181FA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8" creationId="{7E03E54F-5A5D-7108-5367-95E229CA63D2}"/>
          </ac:spMkLst>
        </pc:spChg>
        <pc:spChg chg="add mod topLvl">
          <ac:chgData name="Karolina Guillen" userId="c1c08796-a0be-47c6-af52-5d31fd96ec50" providerId="ADAL" clId="{AB344E39-83F9-4B36-8197-73B57345DBE4}" dt="2024-10-28T14:49:18.910" v="1381" actId="693"/>
          <ac:spMkLst>
            <pc:docMk/>
            <pc:sldMk cId="2506937512" sldId="2146846057"/>
            <ac:spMk id="29" creationId="{D9A5B176-D899-F102-7F60-706844D8F213}"/>
          </ac:spMkLst>
        </pc:spChg>
        <pc:spChg chg="add mod topLvl">
          <ac:chgData name="Karolina Guillen" userId="c1c08796-a0be-47c6-af52-5d31fd96ec50" providerId="ADAL" clId="{AB344E39-83F9-4B36-8197-73B57345DBE4}" dt="2024-10-28T14:50:03.430" v="1388" actId="108"/>
          <ac:spMkLst>
            <pc:docMk/>
            <pc:sldMk cId="2506937512" sldId="2146846057"/>
            <ac:spMk id="30" creationId="{C7F0F298-147B-6165-4E94-185B7ACF9AFD}"/>
          </ac:spMkLst>
        </pc:spChg>
        <pc:spChg chg="add del mod">
          <ac:chgData name="Karolina Guillen" userId="c1c08796-a0be-47c6-af52-5d31fd96ec50" providerId="ADAL" clId="{AB344E39-83F9-4B36-8197-73B57345DBE4}" dt="2024-10-28T14:46:14.640" v="1285" actId="478"/>
          <ac:spMkLst>
            <pc:docMk/>
            <pc:sldMk cId="2506937512" sldId="2146846057"/>
            <ac:spMk id="31" creationId="{ECAF3281-AAE8-051F-B3BA-6A3D45A5F910}"/>
          </ac:spMkLst>
        </pc:spChg>
        <pc:spChg chg="add mod">
          <ac:chgData name="Karolina Guillen" userId="c1c08796-a0be-47c6-af52-5d31fd96ec50" providerId="ADAL" clId="{AB344E39-83F9-4B36-8197-73B57345DBE4}" dt="2024-10-28T14:51:04.589" v="1489" actId="1035"/>
          <ac:spMkLst>
            <pc:docMk/>
            <pc:sldMk cId="2506937512" sldId="2146846057"/>
            <ac:spMk id="33" creationId="{724B4BF0-3BDA-174A-E7DC-1D739A6FE171}"/>
          </ac:spMkLst>
        </pc:spChg>
        <pc:spChg chg="del mod">
          <ac:chgData name="Karolina Guillen" userId="c1c08796-a0be-47c6-af52-5d31fd96ec50" providerId="ADAL" clId="{AB344E39-83F9-4B36-8197-73B57345DBE4}" dt="2024-10-31T19:59:17.878" v="6966" actId="478"/>
          <ac:spMkLst>
            <pc:docMk/>
            <pc:sldMk cId="2506937512" sldId="2146846057"/>
            <ac:spMk id="34" creationId="{34D1E891-18C9-1F2F-58A1-489158E23AB5}"/>
          </ac:spMkLst>
        </pc:spChg>
        <pc:spChg chg="add mod topLvl">
          <ac:chgData name="Karolina Guillen" userId="c1c08796-a0be-47c6-af52-5d31fd96ec50" providerId="ADAL" clId="{AB344E39-83F9-4B36-8197-73B57345DBE4}" dt="2024-10-28T14:57:31.415" v="1848" actId="164"/>
          <ac:spMkLst>
            <pc:docMk/>
            <pc:sldMk cId="2506937512" sldId="2146846057"/>
            <ac:spMk id="35" creationId="{60B159D1-5149-BD35-B3BF-9D63E5BAA38E}"/>
          </ac:spMkLst>
        </pc:spChg>
        <pc:spChg chg="add mod topLvl">
          <ac:chgData name="Karolina Guillen" userId="c1c08796-a0be-47c6-af52-5d31fd96ec50" providerId="ADAL" clId="{AB344E39-83F9-4B36-8197-73B57345DBE4}" dt="2024-10-28T14:57:31.415" v="1848" actId="164"/>
          <ac:spMkLst>
            <pc:docMk/>
            <pc:sldMk cId="2506937512" sldId="2146846057"/>
            <ac:spMk id="36" creationId="{F762A16E-E23D-3B58-CDF3-C46099347077}"/>
          </ac:spMkLst>
        </pc:spChg>
        <pc:spChg chg="add mod topLvl">
          <ac:chgData name="Karolina Guillen" userId="c1c08796-a0be-47c6-af52-5d31fd96ec50" providerId="ADAL" clId="{AB344E39-83F9-4B36-8197-73B57345DBE4}" dt="2024-10-28T14:57:31.415" v="1848" actId="164"/>
          <ac:spMkLst>
            <pc:docMk/>
            <pc:sldMk cId="2506937512" sldId="2146846057"/>
            <ac:spMk id="37" creationId="{67CA6BB5-F44B-58FD-928D-4AA10BD4688B}"/>
          </ac:spMkLst>
        </pc:spChg>
        <pc:spChg chg="add mod topLvl">
          <ac:chgData name="Karolina Guillen" userId="c1c08796-a0be-47c6-af52-5d31fd96ec50" providerId="ADAL" clId="{AB344E39-83F9-4B36-8197-73B57345DBE4}" dt="2024-10-28T14:57:31.415" v="1848" actId="164"/>
          <ac:spMkLst>
            <pc:docMk/>
            <pc:sldMk cId="2506937512" sldId="2146846057"/>
            <ac:spMk id="38" creationId="{9FA98E85-9DA0-DEC1-808A-F416D9CE5CED}"/>
          </ac:spMkLst>
        </pc:spChg>
        <pc:spChg chg="add mod">
          <ac:chgData name="Karolina Guillen" userId="c1c08796-a0be-47c6-af52-5d31fd96ec50" providerId="ADAL" clId="{AB344E39-83F9-4B36-8197-73B57345DBE4}" dt="2024-10-28T14:53:33.995" v="1643"/>
          <ac:spMkLst>
            <pc:docMk/>
            <pc:sldMk cId="2506937512" sldId="2146846057"/>
            <ac:spMk id="40" creationId="{F3A2780F-97AA-1A76-B512-4348905B9DA3}"/>
          </ac:spMkLst>
        </pc:spChg>
        <pc:grpChg chg="add del mod">
          <ac:chgData name="Karolina Guillen" userId="c1c08796-a0be-47c6-af52-5d31fd96ec50" providerId="ADAL" clId="{AB344E39-83F9-4B36-8197-73B57345DBE4}" dt="2024-10-28T14:47:59.954" v="1374" actId="165"/>
          <ac:grpSpMkLst>
            <pc:docMk/>
            <pc:sldMk cId="2506937512" sldId="2146846057"/>
            <ac:grpSpMk id="32" creationId="{5F15F2BD-E5C9-5DB3-7859-CF7128FF8BA3}"/>
          </ac:grpSpMkLst>
        </pc:grpChg>
        <pc:grpChg chg="add del mod">
          <ac:chgData name="Karolina Guillen" userId="c1c08796-a0be-47c6-af52-5d31fd96ec50" providerId="ADAL" clId="{AB344E39-83F9-4B36-8197-73B57345DBE4}" dt="2024-10-28T14:56:44.760" v="1774" actId="165"/>
          <ac:grpSpMkLst>
            <pc:docMk/>
            <pc:sldMk cId="2506937512" sldId="2146846057"/>
            <ac:grpSpMk id="39" creationId="{9FF7BA9F-0DC3-CCB9-E03B-174F3CEF815A}"/>
          </ac:grpSpMkLst>
        </pc:grpChg>
        <pc:grpChg chg="add mod">
          <ac:chgData name="Karolina Guillen" userId="c1c08796-a0be-47c6-af52-5d31fd96ec50" providerId="ADAL" clId="{AB344E39-83F9-4B36-8197-73B57345DBE4}" dt="2024-10-28T14:57:33.440" v="1849" actId="12788"/>
          <ac:grpSpMkLst>
            <pc:docMk/>
            <pc:sldMk cId="2506937512" sldId="2146846057"/>
            <ac:grpSpMk id="41" creationId="{C3E91792-874D-684F-D6E4-A7A7E2FCB5E0}"/>
          </ac:grpSpMkLst>
        </pc:grpChg>
        <pc:graphicFrameChg chg="add mod topLvl">
          <ac:chgData name="Karolina Guillen" userId="c1c08796-a0be-47c6-af52-5d31fd96ec50" providerId="ADAL" clId="{AB344E39-83F9-4B36-8197-73B57345DBE4}" dt="2024-10-28T14:47:59.954" v="1374" actId="165"/>
          <ac:graphicFrameMkLst>
            <pc:docMk/>
            <pc:sldMk cId="2506937512" sldId="2146846057"/>
            <ac:graphicFrameMk id="2" creationId="{A4F981B2-A6B2-7A40-CC5D-FF871D4D534F}"/>
          </ac:graphicFrameMkLst>
        </pc:graphicFrameChg>
        <pc:graphicFrameChg chg="add mod topLvl">
          <ac:chgData name="Karolina Guillen" userId="c1c08796-a0be-47c6-af52-5d31fd96ec50" providerId="ADAL" clId="{AB344E39-83F9-4B36-8197-73B57345DBE4}" dt="2024-10-28T14:47:59.954" v="1374" actId="165"/>
          <ac:graphicFrameMkLst>
            <pc:docMk/>
            <pc:sldMk cId="2506937512" sldId="2146846057"/>
            <ac:graphicFrameMk id="20" creationId="{9E7EACFB-6BAD-CCD8-98FF-D9BF63AB88DA}"/>
          </ac:graphicFrameMkLst>
        </pc:graphicFrameChg>
        <pc:cxnChg chg="del">
          <ac:chgData name="Karolina Guillen" userId="c1c08796-a0be-47c6-af52-5d31fd96ec50" providerId="ADAL" clId="{AB344E39-83F9-4B36-8197-73B57345DBE4}" dt="2024-10-31T19:59:17.878" v="6966" actId="478"/>
          <ac:cxnSpMkLst>
            <pc:docMk/>
            <pc:sldMk cId="2506937512" sldId="2146846057"/>
            <ac:cxnSpMk id="22" creationId="{EDACDEC9-D793-ADD7-E730-9405EA7E8903}"/>
          </ac:cxnSpMkLst>
        </pc:cxnChg>
      </pc:sldChg>
      <pc:sldChg chg="addSp delSp modSp del mod">
        <pc:chgData name="Karolina Guillen" userId="c1c08796-a0be-47c6-af52-5d31fd96ec50" providerId="ADAL" clId="{AB344E39-83F9-4B36-8197-73B57345DBE4}" dt="2024-10-31T21:51:58.663" v="7623" actId="47"/>
        <pc:sldMkLst>
          <pc:docMk/>
          <pc:sldMk cId="818866977" sldId="2146846059"/>
        </pc:sldMkLst>
        <pc:spChg chg="mod topLvl">
          <ac:chgData name="Karolina Guillen" userId="c1c08796-a0be-47c6-af52-5d31fd96ec50" providerId="ADAL" clId="{AB344E39-83F9-4B36-8197-73B57345DBE4}" dt="2024-10-30T20:07:16.607" v="2953" actId="12788"/>
          <ac:spMkLst>
            <pc:docMk/>
            <pc:sldMk cId="818866977" sldId="2146846059"/>
            <ac:spMk id="4" creationId="{9B5EFB3B-9899-6DFF-5D58-C308307DE2AE}"/>
          </ac:spMkLst>
        </pc:spChg>
        <pc:spChg chg="mod">
          <ac:chgData name="Karolina Guillen" userId="c1c08796-a0be-47c6-af52-5d31fd96ec50" providerId="ADAL" clId="{AB344E39-83F9-4B36-8197-73B57345DBE4}" dt="2024-10-31T19:59:02.817" v="6963" actId="14100"/>
          <ac:spMkLst>
            <pc:docMk/>
            <pc:sldMk cId="818866977" sldId="2146846059"/>
            <ac:spMk id="7" creationId="{0ECB986A-3724-0516-2D65-4704D95DEF04}"/>
          </ac:spMkLst>
        </pc:spChg>
        <pc:spChg chg="mod ord topLvl">
          <ac:chgData name="Karolina Guillen" userId="c1c08796-a0be-47c6-af52-5d31fd96ec50" providerId="ADAL" clId="{AB344E39-83F9-4B36-8197-73B57345DBE4}" dt="2024-10-30T20:07:03.829" v="2950" actId="14100"/>
          <ac:spMkLst>
            <pc:docMk/>
            <pc:sldMk cId="818866977" sldId="2146846059"/>
            <ac:spMk id="8" creationId="{2056BA9D-4C23-F9E8-E407-06DDB23BD5A2}"/>
          </ac:spMkLst>
        </pc:spChg>
        <pc:spChg chg="mod topLvl">
          <ac:chgData name="Karolina Guillen" userId="c1c08796-a0be-47c6-af52-5d31fd96ec50" providerId="ADAL" clId="{AB344E39-83F9-4B36-8197-73B57345DBE4}" dt="2024-10-30T20:07:16.607" v="2953" actId="12788"/>
          <ac:spMkLst>
            <pc:docMk/>
            <pc:sldMk cId="818866977" sldId="2146846059"/>
            <ac:spMk id="31" creationId="{88ED8D96-FE95-1A1F-6E26-186F3C3BEDE0}"/>
          </ac:spMkLst>
        </pc:spChg>
        <pc:spChg chg="mod topLvl">
          <ac:chgData name="Karolina Guillen" userId="c1c08796-a0be-47c6-af52-5d31fd96ec50" providerId="ADAL" clId="{AB344E39-83F9-4B36-8197-73B57345DBE4}" dt="2024-10-30T20:07:09.502" v="2952" actId="14100"/>
          <ac:spMkLst>
            <pc:docMk/>
            <pc:sldMk cId="818866977" sldId="2146846059"/>
            <ac:spMk id="32" creationId="{36E815A0-14B7-1075-1327-DE0B68913DA0}"/>
          </ac:spMkLst>
        </pc:spChg>
        <pc:spChg chg="del">
          <ac:chgData name="Karolina Guillen" userId="c1c08796-a0be-47c6-af52-5d31fd96ec50" providerId="ADAL" clId="{AB344E39-83F9-4B36-8197-73B57345DBE4}" dt="2024-10-31T19:59:00.356" v="6962" actId="478"/>
          <ac:spMkLst>
            <pc:docMk/>
            <pc:sldMk cId="818866977" sldId="2146846059"/>
            <ac:spMk id="34" creationId="{F3B8DF31-6B8C-D04A-16DB-33AFCFE10C29}"/>
          </ac:spMkLst>
        </pc:spChg>
        <pc:grpChg chg="add del mod">
          <ac:chgData name="Karolina Guillen" userId="c1c08796-a0be-47c6-af52-5d31fd96ec50" providerId="ADAL" clId="{AB344E39-83F9-4B36-8197-73B57345DBE4}" dt="2024-10-30T20:05:11.913" v="2924" actId="165"/>
          <ac:grpSpMkLst>
            <pc:docMk/>
            <pc:sldMk cId="818866977" sldId="2146846059"/>
            <ac:grpSpMk id="2" creationId="{7B3CF9FB-B744-BF62-CBFD-E84E4EA2812F}"/>
          </ac:grpSpMkLst>
        </pc:grpChg>
        <pc:picChg chg="mod modCrop">
          <ac:chgData name="Karolina Guillen" userId="c1c08796-a0be-47c6-af52-5d31fd96ec50" providerId="ADAL" clId="{AB344E39-83F9-4B36-8197-73B57345DBE4}" dt="2024-10-30T20:06:55.358" v="2949" actId="18131"/>
          <ac:picMkLst>
            <pc:docMk/>
            <pc:sldMk cId="818866977" sldId="2146846059"/>
            <ac:picMk id="3" creationId="{FE3B0432-7A14-8E05-E81E-D7B1C7997FC8}"/>
          </ac:picMkLst>
        </pc:picChg>
        <pc:picChg chg="mod topLvl">
          <ac:chgData name="Karolina Guillen" userId="c1c08796-a0be-47c6-af52-5d31fd96ec50" providerId="ADAL" clId="{AB344E39-83F9-4B36-8197-73B57345DBE4}" dt="2024-10-30T20:07:16.607" v="2953" actId="12788"/>
          <ac:picMkLst>
            <pc:docMk/>
            <pc:sldMk cId="818866977" sldId="2146846059"/>
            <ac:picMk id="39" creationId="{7AE29005-F9F4-409B-89DF-5B7B10F2D1BA}"/>
          </ac:picMkLst>
        </pc:picChg>
        <pc:cxnChg chg="del">
          <ac:chgData name="Karolina Guillen" userId="c1c08796-a0be-47c6-af52-5d31fd96ec50" providerId="ADAL" clId="{AB344E39-83F9-4B36-8197-73B57345DBE4}" dt="2024-10-31T19:59:00.356" v="6962" actId="478"/>
          <ac:cxnSpMkLst>
            <pc:docMk/>
            <pc:sldMk cId="818866977" sldId="2146846059"/>
            <ac:cxnSpMk id="22" creationId="{D5646732-3B77-8963-8614-4F605597AE0A}"/>
          </ac:cxnSpMkLst>
        </pc:cxnChg>
      </pc:sldChg>
      <pc:sldChg chg="delSp modSp mod">
        <pc:chgData name="Karolina Guillen" userId="c1c08796-a0be-47c6-af52-5d31fd96ec50" providerId="ADAL" clId="{AB344E39-83F9-4B36-8197-73B57345DBE4}" dt="2024-10-31T19:58:35.361" v="6950" actId="14100"/>
        <pc:sldMkLst>
          <pc:docMk/>
          <pc:sldMk cId="1013335479" sldId="2146846060"/>
        </pc:sldMkLst>
        <pc:spChg chg="mod">
          <ac:chgData name="Karolina Guillen" userId="c1c08796-a0be-47c6-af52-5d31fd96ec50" providerId="ADAL" clId="{AB344E39-83F9-4B36-8197-73B57345DBE4}" dt="2024-10-31T19:58:35.361" v="6950" actId="14100"/>
          <ac:spMkLst>
            <pc:docMk/>
            <pc:sldMk cId="1013335479" sldId="2146846060"/>
            <ac:spMk id="4" creationId="{0C29E47C-F54F-8BDF-4D85-CD6A4D71B03F}"/>
          </ac:spMkLst>
        </pc:spChg>
        <pc:spChg chg="mod">
          <ac:chgData name="Karolina Guillen" userId="c1c08796-a0be-47c6-af52-5d31fd96ec50" providerId="ADAL" clId="{AB344E39-83F9-4B36-8197-73B57345DBE4}" dt="2024-10-30T20:21:55.754" v="2954" actId="20577"/>
          <ac:spMkLst>
            <pc:docMk/>
            <pc:sldMk cId="1013335479" sldId="2146846060"/>
            <ac:spMk id="22" creationId="{DD26DC1C-9C30-F7D4-5874-CDE53C79C1FA}"/>
          </ac:spMkLst>
        </pc:spChg>
        <pc:spChg chg="del">
          <ac:chgData name="Karolina Guillen" userId="c1c08796-a0be-47c6-af52-5d31fd96ec50" providerId="ADAL" clId="{AB344E39-83F9-4B36-8197-73B57345DBE4}" dt="2024-10-31T19:05:37.704" v="5443" actId="478"/>
          <ac:spMkLst>
            <pc:docMk/>
            <pc:sldMk cId="1013335479" sldId="2146846060"/>
            <ac:spMk id="27" creationId="{577827B6-FBD3-9F94-21FB-1C1F2C6115B2}"/>
          </ac:spMkLst>
        </pc:spChg>
        <pc:spChg chg="del">
          <ac:chgData name="Karolina Guillen" userId="c1c08796-a0be-47c6-af52-5d31fd96ec50" providerId="ADAL" clId="{AB344E39-83F9-4B36-8197-73B57345DBE4}" dt="2024-10-31T19:58:32.789" v="6949" actId="478"/>
          <ac:spMkLst>
            <pc:docMk/>
            <pc:sldMk cId="1013335479" sldId="2146846060"/>
            <ac:spMk id="1024" creationId="{383B8CE9-39D4-E63F-7AA2-71E2A5DA3660}"/>
          </ac:spMkLst>
        </pc:spChg>
        <pc:picChg chg="mod">
          <ac:chgData name="Karolina Guillen" userId="c1c08796-a0be-47c6-af52-5d31fd96ec50" providerId="ADAL" clId="{AB344E39-83F9-4B36-8197-73B57345DBE4}" dt="2024-10-30T20:22:26.181" v="2958" actId="1076"/>
          <ac:picMkLst>
            <pc:docMk/>
            <pc:sldMk cId="1013335479" sldId="2146846060"/>
            <ac:picMk id="7" creationId="{2F93C071-8928-0525-163B-AD9AA1B72084}"/>
          </ac:picMkLst>
        </pc:picChg>
        <pc:picChg chg="mod">
          <ac:chgData name="Karolina Guillen" userId="c1c08796-a0be-47c6-af52-5d31fd96ec50" providerId="ADAL" clId="{AB344E39-83F9-4B36-8197-73B57345DBE4}" dt="2024-10-30T20:22:32.101" v="2961" actId="1076"/>
          <ac:picMkLst>
            <pc:docMk/>
            <pc:sldMk cId="1013335479" sldId="2146846060"/>
            <ac:picMk id="9" creationId="{19E2CB90-32D4-9012-DBFB-111309D259B4}"/>
          </ac:picMkLst>
        </pc:picChg>
        <pc:picChg chg="mod">
          <ac:chgData name="Karolina Guillen" userId="c1c08796-a0be-47c6-af52-5d31fd96ec50" providerId="ADAL" clId="{AB344E39-83F9-4B36-8197-73B57345DBE4}" dt="2024-10-30T20:22:23.085" v="2956" actId="1076"/>
          <ac:picMkLst>
            <pc:docMk/>
            <pc:sldMk cId="1013335479" sldId="2146846060"/>
            <ac:picMk id="14" creationId="{4C92B68C-B74B-4B46-D531-372B7A9F0440}"/>
          </ac:picMkLst>
        </pc:picChg>
        <pc:picChg chg="mod">
          <ac:chgData name="Karolina Guillen" userId="c1c08796-a0be-47c6-af52-5d31fd96ec50" providerId="ADAL" clId="{AB344E39-83F9-4B36-8197-73B57345DBE4}" dt="2024-10-30T20:22:27.845" v="2959" actId="1076"/>
          <ac:picMkLst>
            <pc:docMk/>
            <pc:sldMk cId="1013335479" sldId="2146846060"/>
            <ac:picMk id="20" creationId="{90B7D37E-563B-4659-5856-7F7499A26E69}"/>
          </ac:picMkLst>
        </pc:picChg>
        <pc:picChg chg="mod">
          <ac:chgData name="Karolina Guillen" userId="c1c08796-a0be-47c6-af52-5d31fd96ec50" providerId="ADAL" clId="{AB344E39-83F9-4B36-8197-73B57345DBE4}" dt="2024-10-30T20:22:24.548" v="2957" actId="1076"/>
          <ac:picMkLst>
            <pc:docMk/>
            <pc:sldMk cId="1013335479" sldId="2146846060"/>
            <ac:picMk id="1034" creationId="{A8EF47EE-F6BD-9EB9-0812-98780D592083}"/>
          </ac:picMkLst>
        </pc:picChg>
        <pc:picChg chg="mod">
          <ac:chgData name="Karolina Guillen" userId="c1c08796-a0be-47c6-af52-5d31fd96ec50" providerId="ADAL" clId="{AB344E39-83F9-4B36-8197-73B57345DBE4}" dt="2024-10-30T20:22:21.605" v="2955" actId="1076"/>
          <ac:picMkLst>
            <pc:docMk/>
            <pc:sldMk cId="1013335479" sldId="2146846060"/>
            <ac:picMk id="1040" creationId="{A40D13C7-7411-5A84-8943-1CEA45D8DA99}"/>
          </ac:picMkLst>
        </pc:picChg>
        <pc:picChg chg="mod">
          <ac:chgData name="Karolina Guillen" userId="c1c08796-a0be-47c6-af52-5d31fd96ec50" providerId="ADAL" clId="{AB344E39-83F9-4B36-8197-73B57345DBE4}" dt="2024-10-30T20:22:30.028" v="2960" actId="1076"/>
          <ac:picMkLst>
            <pc:docMk/>
            <pc:sldMk cId="1013335479" sldId="2146846060"/>
            <ac:picMk id="1042" creationId="{4B66E898-D298-C8B5-8F3B-79159C20ACA6}"/>
          </ac:picMkLst>
        </pc:picChg>
        <pc:picChg chg="mod">
          <ac:chgData name="Karolina Guillen" userId="c1c08796-a0be-47c6-af52-5d31fd96ec50" providerId="ADAL" clId="{AB344E39-83F9-4B36-8197-73B57345DBE4}" dt="2024-10-30T17:37:20.613" v="2462" actId="1076"/>
          <ac:picMkLst>
            <pc:docMk/>
            <pc:sldMk cId="1013335479" sldId="2146846060"/>
            <ac:picMk id="2050" creationId="{35466D10-C248-EC85-DE3F-14BA29EAF59B}"/>
          </ac:picMkLst>
        </pc:picChg>
        <pc:picChg chg="mod">
          <ac:chgData name="Karolina Guillen" userId="c1c08796-a0be-47c6-af52-5d31fd96ec50" providerId="ADAL" clId="{AB344E39-83F9-4B36-8197-73B57345DBE4}" dt="2024-10-30T17:37:17.533" v="2461" actId="1076"/>
          <ac:picMkLst>
            <pc:docMk/>
            <pc:sldMk cId="1013335479" sldId="2146846060"/>
            <ac:picMk id="2058" creationId="{3F9DFB47-51EB-F2BE-932F-82E1E3256DBE}"/>
          </ac:picMkLst>
        </pc:picChg>
        <pc:cxnChg chg="del">
          <ac:chgData name="Karolina Guillen" userId="c1c08796-a0be-47c6-af52-5d31fd96ec50" providerId="ADAL" clId="{AB344E39-83F9-4B36-8197-73B57345DBE4}" dt="2024-10-31T19:58:32.789" v="6949" actId="478"/>
          <ac:cxnSpMkLst>
            <pc:docMk/>
            <pc:sldMk cId="1013335479" sldId="2146846060"/>
            <ac:cxnSpMk id="63" creationId="{049CF488-1E51-9F24-F191-F2F350B6DEA6}"/>
          </ac:cxnSpMkLst>
        </pc:cxnChg>
      </pc:sldChg>
      <pc:sldChg chg="addSp delSp modSp add del mod ord">
        <pc:chgData name="Karolina Guillen" userId="c1c08796-a0be-47c6-af52-5d31fd96ec50" providerId="ADAL" clId="{AB344E39-83F9-4B36-8197-73B57345DBE4}" dt="2024-10-30T17:58:13.557" v="2722" actId="47"/>
        <pc:sldMkLst>
          <pc:docMk/>
          <pc:sldMk cId="386250144" sldId="2146846061"/>
        </pc:sldMkLst>
        <pc:spChg chg="add mod ord">
          <ac:chgData name="Karolina Guillen" userId="c1c08796-a0be-47c6-af52-5d31fd96ec50" providerId="ADAL" clId="{AB344E39-83F9-4B36-8197-73B57345DBE4}" dt="2024-10-30T14:48:10.606" v="2152" actId="167"/>
          <ac:spMkLst>
            <pc:docMk/>
            <pc:sldMk cId="386250144" sldId="2146846061"/>
            <ac:spMk id="2" creationId="{A55341DC-D92F-ABFA-848A-0E7FB8D76BF4}"/>
          </ac:spMkLst>
        </pc:spChg>
        <pc:spChg chg="add mod ord">
          <ac:chgData name="Karolina Guillen" userId="c1c08796-a0be-47c6-af52-5d31fd96ec50" providerId="ADAL" clId="{AB344E39-83F9-4B36-8197-73B57345DBE4}" dt="2024-10-30T14:48:37.826" v="2196" actId="20577"/>
          <ac:spMkLst>
            <pc:docMk/>
            <pc:sldMk cId="386250144" sldId="2146846061"/>
            <ac:spMk id="3" creationId="{3A6FB9F6-41BD-86B8-C92D-D0CE53199F84}"/>
          </ac:spMkLst>
        </pc:spChg>
        <pc:spChg chg="del">
          <ac:chgData name="Karolina Guillen" userId="c1c08796-a0be-47c6-af52-5d31fd96ec50" providerId="ADAL" clId="{AB344E39-83F9-4B36-8197-73B57345DBE4}" dt="2024-10-30T14:47:58.371" v="2146" actId="478"/>
          <ac:spMkLst>
            <pc:docMk/>
            <pc:sldMk cId="386250144" sldId="2146846061"/>
            <ac:spMk id="4" creationId="{4033DDD4-D4FA-CAB7-A876-36693B2871A4}"/>
          </ac:spMkLst>
        </pc:spChg>
        <pc:spChg chg="del">
          <ac:chgData name="Karolina Guillen" userId="c1c08796-a0be-47c6-af52-5d31fd96ec50" providerId="ADAL" clId="{AB344E39-83F9-4B36-8197-73B57345DBE4}" dt="2024-10-30T14:47:58.371" v="2146" actId="478"/>
          <ac:spMkLst>
            <pc:docMk/>
            <pc:sldMk cId="386250144" sldId="2146846061"/>
            <ac:spMk id="6" creationId="{C753A364-C2C3-13CE-4E62-B1E9A2FB061B}"/>
          </ac:spMkLst>
        </pc:spChg>
        <pc:spChg chg="del">
          <ac:chgData name="Karolina Guillen" userId="c1c08796-a0be-47c6-af52-5d31fd96ec50" providerId="ADAL" clId="{AB344E39-83F9-4B36-8197-73B57345DBE4}" dt="2024-10-30T14:48:00.060" v="2147" actId="478"/>
          <ac:spMkLst>
            <pc:docMk/>
            <pc:sldMk cId="386250144" sldId="2146846061"/>
            <ac:spMk id="8" creationId="{E0A8762C-EDF9-7357-5059-6BA56FE5098A}"/>
          </ac:spMkLst>
        </pc:spChg>
        <pc:spChg chg="del">
          <ac:chgData name="Karolina Guillen" userId="c1c08796-a0be-47c6-af52-5d31fd96ec50" providerId="ADAL" clId="{AB344E39-83F9-4B36-8197-73B57345DBE4}" dt="2024-10-30T14:48:01.571" v="2148" actId="478"/>
          <ac:spMkLst>
            <pc:docMk/>
            <pc:sldMk cId="386250144" sldId="2146846061"/>
            <ac:spMk id="15" creationId="{25B860CC-7EA4-2510-A8CE-6F1E8C9AEC15}"/>
          </ac:spMkLst>
        </pc:spChg>
        <pc:grpChg chg="del">
          <ac:chgData name="Karolina Guillen" userId="c1c08796-a0be-47c6-af52-5d31fd96ec50" providerId="ADAL" clId="{AB344E39-83F9-4B36-8197-73B57345DBE4}" dt="2024-10-30T14:47:58.371" v="2146" actId="478"/>
          <ac:grpSpMkLst>
            <pc:docMk/>
            <pc:sldMk cId="386250144" sldId="2146846061"/>
            <ac:grpSpMk id="13" creationId="{D8CDB549-CCDE-2849-74DD-4A2DD755DA4B}"/>
          </ac:grpSpMkLst>
        </pc:grpChg>
        <pc:graphicFrameChg chg="del">
          <ac:chgData name="Karolina Guillen" userId="c1c08796-a0be-47c6-af52-5d31fd96ec50" providerId="ADAL" clId="{AB344E39-83F9-4B36-8197-73B57345DBE4}" dt="2024-10-30T14:47:58.371" v="2146" actId="478"/>
          <ac:graphicFrameMkLst>
            <pc:docMk/>
            <pc:sldMk cId="386250144" sldId="2146846061"/>
            <ac:graphicFrameMk id="5" creationId="{34E0A078-0940-B51B-CBDB-5368A4625726}"/>
          </ac:graphicFrameMkLst>
        </pc:graphicFrameChg>
        <pc:picChg chg="add mod">
          <ac:chgData name="Karolina Guillen" userId="c1c08796-a0be-47c6-af52-5d31fd96ec50" providerId="ADAL" clId="{AB344E39-83F9-4B36-8197-73B57345DBE4}" dt="2024-10-30T14:48:49.310" v="2198" actId="14100"/>
          <ac:picMkLst>
            <pc:docMk/>
            <pc:sldMk cId="386250144" sldId="2146846061"/>
            <ac:picMk id="16" creationId="{527702FB-3E22-1831-DA9E-BD696B7CD242}"/>
          </ac:picMkLst>
        </pc:picChg>
        <pc:cxnChg chg="del">
          <ac:chgData name="Karolina Guillen" userId="c1c08796-a0be-47c6-af52-5d31fd96ec50" providerId="ADAL" clId="{AB344E39-83F9-4B36-8197-73B57345DBE4}" dt="2024-10-30T14:47:58.371" v="2146" actId="478"/>
          <ac:cxnSpMkLst>
            <pc:docMk/>
            <pc:sldMk cId="386250144" sldId="2146846061"/>
            <ac:cxnSpMk id="17" creationId="{0FD2DB33-883E-4A86-DBE6-502D68936468}"/>
          </ac:cxnSpMkLst>
        </pc:cxnChg>
      </pc:sldChg>
      <pc:sldChg chg="modSp mod ord">
        <pc:chgData name="Karolina Guillen" userId="c1c08796-a0be-47c6-af52-5d31fd96ec50" providerId="ADAL" clId="{AB344E39-83F9-4B36-8197-73B57345DBE4}" dt="2024-10-31T16:19:13.255" v="4811" actId="20577"/>
        <pc:sldMkLst>
          <pc:docMk/>
          <pc:sldMk cId="1453723842" sldId="2146846061"/>
        </pc:sldMkLst>
        <pc:spChg chg="mod">
          <ac:chgData name="Karolina Guillen" userId="c1c08796-a0be-47c6-af52-5d31fd96ec50" providerId="ADAL" clId="{AB344E39-83F9-4B36-8197-73B57345DBE4}" dt="2024-10-31T16:19:13.255" v="4811" actId="20577"/>
          <ac:spMkLst>
            <pc:docMk/>
            <pc:sldMk cId="1453723842" sldId="2146846061"/>
            <ac:spMk id="3" creationId="{75B15AD8-B0B0-5D60-D6DA-39147A275CD3}"/>
          </ac:spMkLst>
        </pc:spChg>
      </pc:sldChg>
      <pc:sldChg chg="addSp delSp modSp add mod">
        <pc:chgData name="Karolina Guillen" userId="c1c08796-a0be-47c6-af52-5d31fd96ec50" providerId="ADAL" clId="{AB344E39-83F9-4B36-8197-73B57345DBE4}" dt="2024-10-30T14:49:03.541" v="2203" actId="1076"/>
        <pc:sldMkLst>
          <pc:docMk/>
          <pc:sldMk cId="3121181079" sldId="2146846062"/>
        </pc:sldMkLst>
        <pc:picChg chg="add mod">
          <ac:chgData name="Karolina Guillen" userId="c1c08796-a0be-47c6-af52-5d31fd96ec50" providerId="ADAL" clId="{AB344E39-83F9-4B36-8197-73B57345DBE4}" dt="2024-10-30T14:49:03.541" v="2203" actId="1076"/>
          <ac:picMkLst>
            <pc:docMk/>
            <pc:sldMk cId="3121181079" sldId="2146846062"/>
            <ac:picMk id="4" creationId="{DEA91765-D3C1-3CEE-6145-DE846078C64D}"/>
          </ac:picMkLst>
        </pc:picChg>
        <pc:picChg chg="del">
          <ac:chgData name="Karolina Guillen" userId="c1c08796-a0be-47c6-af52-5d31fd96ec50" providerId="ADAL" clId="{AB344E39-83F9-4B36-8197-73B57345DBE4}" dt="2024-10-30T14:48:53.293" v="2200" actId="478"/>
          <ac:picMkLst>
            <pc:docMk/>
            <pc:sldMk cId="3121181079" sldId="2146846062"/>
            <ac:picMk id="16" creationId="{6C795767-18FB-2AA6-0CB5-D2C7655E0F76}"/>
          </ac:picMkLst>
        </pc:picChg>
      </pc:sldChg>
      <pc:sldChg chg="addSp delSp modSp add mod ord">
        <pc:chgData name="Karolina Guillen" userId="c1c08796-a0be-47c6-af52-5d31fd96ec50" providerId="ADAL" clId="{AB344E39-83F9-4B36-8197-73B57345DBE4}" dt="2024-10-31T19:59:12.794" v="6965" actId="14100"/>
        <pc:sldMkLst>
          <pc:docMk/>
          <pc:sldMk cId="4258857346" sldId="2146846063"/>
        </pc:sldMkLst>
        <pc:spChg chg="mod">
          <ac:chgData name="Karolina Guillen" userId="c1c08796-a0be-47c6-af52-5d31fd96ec50" providerId="ADAL" clId="{AB344E39-83F9-4B36-8197-73B57345DBE4}" dt="2024-10-30T17:57:15.581" v="2700" actId="14100"/>
          <ac:spMkLst>
            <pc:docMk/>
            <pc:sldMk cId="4258857346" sldId="2146846063"/>
            <ac:spMk id="2" creationId="{31268EFD-C78A-1C9F-488C-39E427F16C36}"/>
          </ac:spMkLst>
        </pc:spChg>
        <pc:spChg chg="mod">
          <ac:chgData name="Karolina Guillen" userId="c1c08796-a0be-47c6-af52-5d31fd96ec50" providerId="ADAL" clId="{AB344E39-83F9-4B36-8197-73B57345DBE4}" dt="2024-10-30T17:57:33.661" v="2712" actId="1036"/>
          <ac:spMkLst>
            <pc:docMk/>
            <pc:sldMk cId="4258857346" sldId="2146846063"/>
            <ac:spMk id="3" creationId="{8F304C89-ECAA-A28F-A645-00698FAE51E3}"/>
          </ac:spMkLst>
        </pc:spChg>
        <pc:spChg chg="add mod">
          <ac:chgData name="Karolina Guillen" userId="c1c08796-a0be-47c6-af52-5d31fd96ec50" providerId="ADAL" clId="{AB344E39-83F9-4B36-8197-73B57345DBE4}" dt="2024-10-30T17:57:18.862" v="2701" actId="14100"/>
          <ac:spMkLst>
            <pc:docMk/>
            <pc:sldMk cId="4258857346" sldId="2146846063"/>
            <ac:spMk id="5" creationId="{0AAB6781-0812-08F8-3652-E0B5BA005C0C}"/>
          </ac:spMkLst>
        </pc:spChg>
        <pc:spChg chg="mod">
          <ac:chgData name="Karolina Guillen" userId="c1c08796-a0be-47c6-af52-5d31fd96ec50" providerId="ADAL" clId="{AB344E39-83F9-4B36-8197-73B57345DBE4}" dt="2024-10-31T19:59:12.794" v="6965" actId="14100"/>
          <ac:spMkLst>
            <pc:docMk/>
            <pc:sldMk cId="4258857346" sldId="2146846063"/>
            <ac:spMk id="7" creationId="{7F224B27-9D5D-4423-C933-BAB8EF5C1A8D}"/>
          </ac:spMkLst>
        </pc:spChg>
        <pc:spChg chg="add mod ord">
          <ac:chgData name="Karolina Guillen" userId="c1c08796-a0be-47c6-af52-5d31fd96ec50" providerId="ADAL" clId="{AB344E39-83F9-4B36-8197-73B57345DBE4}" dt="2024-10-30T17:57:44.736" v="2714" actId="207"/>
          <ac:spMkLst>
            <pc:docMk/>
            <pc:sldMk cId="4258857346" sldId="2146846063"/>
            <ac:spMk id="8" creationId="{109A5AA1-626D-1F70-C5A5-57117F266992}"/>
          </ac:spMkLst>
        </pc:spChg>
        <pc:spChg chg="mod">
          <ac:chgData name="Karolina Guillen" userId="c1c08796-a0be-47c6-af52-5d31fd96ec50" providerId="ADAL" clId="{AB344E39-83F9-4B36-8197-73B57345DBE4}" dt="2024-10-30T17:58:20.541" v="2726" actId="20577"/>
          <ac:spMkLst>
            <pc:docMk/>
            <pc:sldMk cId="4258857346" sldId="2146846063"/>
            <ac:spMk id="10" creationId="{067A2635-D7A6-4B1F-0AE0-74CDD3122F49}"/>
          </ac:spMkLst>
        </pc:spChg>
        <pc:spChg chg="mod">
          <ac:chgData name="Karolina Guillen" userId="c1c08796-a0be-47c6-af52-5d31fd96ec50" providerId="ADAL" clId="{AB344E39-83F9-4B36-8197-73B57345DBE4}" dt="2024-10-30T17:59:28.717" v="2806" actId="1076"/>
          <ac:spMkLst>
            <pc:docMk/>
            <pc:sldMk cId="4258857346" sldId="2146846063"/>
            <ac:spMk id="13" creationId="{775CAE34-DEC9-DCB9-D853-E788115C91F5}"/>
          </ac:spMkLst>
        </pc:spChg>
        <pc:spChg chg="del">
          <ac:chgData name="Karolina Guillen" userId="c1c08796-a0be-47c6-af52-5d31fd96ec50" providerId="ADAL" clId="{AB344E39-83F9-4B36-8197-73B57345DBE4}" dt="2024-10-31T19:59:09.878" v="6964" actId="478"/>
          <ac:spMkLst>
            <pc:docMk/>
            <pc:sldMk cId="4258857346" sldId="2146846063"/>
            <ac:spMk id="34" creationId="{83D1D2ED-CAAE-3CB2-7CD2-15F576970D81}"/>
          </ac:spMkLst>
        </pc:spChg>
        <pc:grpChg chg="add mod">
          <ac:chgData name="Karolina Guillen" userId="c1c08796-a0be-47c6-af52-5d31fd96ec50" providerId="ADAL" clId="{AB344E39-83F9-4B36-8197-73B57345DBE4}" dt="2024-10-30T17:57:49.672" v="2715"/>
          <ac:grpSpMkLst>
            <pc:docMk/>
            <pc:sldMk cId="4258857346" sldId="2146846063"/>
            <ac:grpSpMk id="9" creationId="{83FAE3E5-1B1C-78F6-D61C-38A451C4E1EA}"/>
          </ac:grpSpMkLst>
        </pc:grpChg>
        <pc:graphicFrameChg chg="add mod">
          <ac:chgData name="Karolina Guillen" userId="c1c08796-a0be-47c6-af52-5d31fd96ec50" providerId="ADAL" clId="{AB344E39-83F9-4B36-8197-73B57345DBE4}" dt="2024-10-30T17:57:29.341" v="2710" actId="1036"/>
          <ac:graphicFrameMkLst>
            <pc:docMk/>
            <pc:sldMk cId="4258857346" sldId="2146846063"/>
            <ac:graphicFrameMk id="4" creationId="{240A9E9C-9B55-37F7-BA5E-F22F04BB97C4}"/>
          </ac:graphicFrameMkLst>
        </pc:graphicFrameChg>
        <pc:picChg chg="del">
          <ac:chgData name="Karolina Guillen" userId="c1c08796-a0be-47c6-af52-5d31fd96ec50" providerId="ADAL" clId="{AB344E39-83F9-4B36-8197-73B57345DBE4}" dt="2024-10-30T14:49:12.365" v="2205" actId="478"/>
          <ac:picMkLst>
            <pc:docMk/>
            <pc:sldMk cId="4258857346" sldId="2146846063"/>
            <ac:picMk id="4" creationId="{5B7FF802-3C0C-B3F8-7BB5-229687B40B89}"/>
          </ac:picMkLst>
        </pc:picChg>
        <pc:picChg chg="add mod">
          <ac:chgData name="Karolina Guillen" userId="c1c08796-a0be-47c6-af52-5d31fd96ec50" providerId="ADAL" clId="{AB344E39-83F9-4B36-8197-73B57345DBE4}" dt="2024-10-30T14:49:19.837" v="2208" actId="1076"/>
          <ac:picMkLst>
            <pc:docMk/>
            <pc:sldMk cId="4258857346" sldId="2146846063"/>
            <ac:picMk id="5" creationId="{C20659E0-8E28-CB0C-A6E1-C6DE6F3104DB}"/>
          </ac:picMkLst>
        </pc:picChg>
        <pc:picChg chg="mod">
          <ac:chgData name="Karolina Guillen" userId="c1c08796-a0be-47c6-af52-5d31fd96ec50" providerId="ADAL" clId="{AB344E39-83F9-4B36-8197-73B57345DBE4}" dt="2024-10-30T17:58:03.213" v="2717" actId="1076"/>
          <ac:picMkLst>
            <pc:docMk/>
            <pc:sldMk cId="4258857346" sldId="2146846063"/>
            <ac:picMk id="6" creationId="{B1A15CF0-6346-B77F-23B3-5B193FE5EF76}"/>
          </ac:picMkLst>
        </pc:picChg>
        <pc:picChg chg="add mod">
          <ac:chgData name="Karolina Guillen" userId="c1c08796-a0be-47c6-af52-5d31fd96ec50" providerId="ADAL" clId="{AB344E39-83F9-4B36-8197-73B57345DBE4}" dt="2024-10-30T17:58:10.701" v="2720" actId="1076"/>
          <ac:picMkLst>
            <pc:docMk/>
            <pc:sldMk cId="4258857346" sldId="2146846063"/>
            <ac:picMk id="15" creationId="{DBCDF5C0-71DD-5BE5-2087-69B2F1A40A31}"/>
          </ac:picMkLst>
        </pc:picChg>
        <pc:cxnChg chg="del">
          <ac:chgData name="Karolina Guillen" userId="c1c08796-a0be-47c6-af52-5d31fd96ec50" providerId="ADAL" clId="{AB344E39-83F9-4B36-8197-73B57345DBE4}" dt="2024-10-31T19:59:09.878" v="6964" actId="478"/>
          <ac:cxnSpMkLst>
            <pc:docMk/>
            <pc:sldMk cId="4258857346" sldId="2146846063"/>
            <ac:cxnSpMk id="22" creationId="{F006288A-BE9B-9BF4-E16C-E388B7AEC8EE}"/>
          </ac:cxnSpMkLst>
        </pc:cxnChg>
      </pc:sldChg>
      <pc:sldChg chg="delSp del mod">
        <pc:chgData name="Karolina Guillen" userId="c1c08796-a0be-47c6-af52-5d31fd96ec50" providerId="ADAL" clId="{AB344E39-83F9-4B36-8197-73B57345DBE4}" dt="2024-10-30T17:58:11.982" v="2721" actId="47"/>
        <pc:sldMkLst>
          <pc:docMk/>
          <pc:sldMk cId="907607771" sldId="2146846064"/>
        </pc:sldMkLst>
        <pc:picChg chg="del">
          <ac:chgData name="Karolina Guillen" userId="c1c08796-a0be-47c6-af52-5d31fd96ec50" providerId="ADAL" clId="{AB344E39-83F9-4B36-8197-73B57345DBE4}" dt="2024-10-30T17:58:05.975" v="2718" actId="21"/>
          <ac:picMkLst>
            <pc:docMk/>
            <pc:sldMk cId="907607771" sldId="2146846064"/>
            <ac:picMk id="4" creationId="{DBCDF5C0-71DD-5BE5-2087-69B2F1A40A31}"/>
          </ac:picMkLst>
        </pc:picChg>
      </pc:sldChg>
      <pc:sldChg chg="modSp mod">
        <pc:chgData name="Karolina Guillen" userId="c1c08796-a0be-47c6-af52-5d31fd96ec50" providerId="ADAL" clId="{AB344E39-83F9-4B36-8197-73B57345DBE4}" dt="2024-10-31T16:14:24.881" v="4801" actId="20577"/>
        <pc:sldMkLst>
          <pc:docMk/>
          <pc:sldMk cId="3566764999" sldId="2146846135"/>
        </pc:sldMkLst>
        <pc:spChg chg="mod">
          <ac:chgData name="Karolina Guillen" userId="c1c08796-a0be-47c6-af52-5d31fd96ec50" providerId="ADAL" clId="{AB344E39-83F9-4B36-8197-73B57345DBE4}" dt="2024-10-31T16:14:24.881" v="4801" actId="20577"/>
          <ac:spMkLst>
            <pc:docMk/>
            <pc:sldMk cId="3566764999" sldId="2146846135"/>
            <ac:spMk id="11" creationId="{9B48D88E-812D-67CC-E1CB-E9F357B27A15}"/>
          </ac:spMkLst>
        </pc:spChg>
      </pc:sldChg>
      <pc:sldChg chg="modSp mod">
        <pc:chgData name="Karolina Guillen" userId="c1c08796-a0be-47c6-af52-5d31fd96ec50" providerId="ADAL" clId="{AB344E39-83F9-4B36-8197-73B57345DBE4}" dt="2024-10-31T19:15:58.170" v="5751"/>
        <pc:sldMkLst>
          <pc:docMk/>
          <pc:sldMk cId="3832031027" sldId="2146846655"/>
        </pc:sldMkLst>
        <pc:spChg chg="mod">
          <ac:chgData name="Karolina Guillen" userId="c1c08796-a0be-47c6-af52-5d31fd96ec50" providerId="ADAL" clId="{AB344E39-83F9-4B36-8197-73B57345DBE4}" dt="2024-10-31T19:15:58.170" v="5751"/>
          <ac:spMkLst>
            <pc:docMk/>
            <pc:sldMk cId="3832031027" sldId="2146846655"/>
            <ac:spMk id="2" creationId="{BB320CCD-86F0-008E-6F0E-63156D06604C}"/>
          </ac:spMkLst>
        </pc:spChg>
      </pc:sldChg>
      <pc:sldChg chg="addSp delSp modSp del mod">
        <pc:chgData name="Karolina Guillen" userId="c1c08796-a0be-47c6-af52-5d31fd96ec50" providerId="ADAL" clId="{AB344E39-83F9-4B36-8197-73B57345DBE4}" dt="2024-10-31T15:24:39.768" v="3718" actId="47"/>
        <pc:sldMkLst>
          <pc:docMk/>
          <pc:sldMk cId="2774998435" sldId="2146846672"/>
        </pc:sldMkLst>
        <pc:spChg chg="del">
          <ac:chgData name="Karolina Guillen" userId="c1c08796-a0be-47c6-af52-5d31fd96ec50" providerId="ADAL" clId="{AB344E39-83F9-4B36-8197-73B57345DBE4}" dt="2024-10-31T15:17:50.710" v="3665" actId="478"/>
          <ac:spMkLst>
            <pc:docMk/>
            <pc:sldMk cId="2774998435" sldId="2146846672"/>
            <ac:spMk id="13" creationId="{36B8D846-079B-AB64-D200-17837EC8BC7A}"/>
          </ac:spMkLst>
        </pc:spChg>
        <pc:spChg chg="del">
          <ac:chgData name="Karolina Guillen" userId="c1c08796-a0be-47c6-af52-5d31fd96ec50" providerId="ADAL" clId="{AB344E39-83F9-4B36-8197-73B57345DBE4}" dt="2024-10-31T15:17:50.710" v="3665" actId="478"/>
          <ac:spMkLst>
            <pc:docMk/>
            <pc:sldMk cId="2774998435" sldId="2146846672"/>
            <ac:spMk id="14" creationId="{BB09847B-29AD-B486-349A-7E2911D80034}"/>
          </ac:spMkLst>
        </pc:spChg>
        <pc:spChg chg="add mod">
          <ac:chgData name="Karolina Guillen" userId="c1c08796-a0be-47c6-af52-5d31fd96ec50" providerId="ADAL" clId="{AB344E39-83F9-4B36-8197-73B57345DBE4}" dt="2024-10-31T15:17:51.030" v="3666"/>
          <ac:spMkLst>
            <pc:docMk/>
            <pc:sldMk cId="2774998435" sldId="2146846672"/>
            <ac:spMk id="15" creationId="{C9400678-6058-EDAA-FB00-6B720D64720F}"/>
          </ac:spMkLst>
        </pc:spChg>
        <pc:spChg chg="add mod">
          <ac:chgData name="Karolina Guillen" userId="c1c08796-a0be-47c6-af52-5d31fd96ec50" providerId="ADAL" clId="{AB344E39-83F9-4B36-8197-73B57345DBE4}" dt="2024-10-31T15:17:51.030" v="3666"/>
          <ac:spMkLst>
            <pc:docMk/>
            <pc:sldMk cId="2774998435" sldId="2146846672"/>
            <ac:spMk id="16" creationId="{AF08E44B-2DB5-825A-5260-CC5B6CDC66B1}"/>
          </ac:spMkLst>
        </pc:spChg>
        <pc:cxnChg chg="add mod">
          <ac:chgData name="Karolina Guillen" userId="c1c08796-a0be-47c6-af52-5d31fd96ec50" providerId="ADAL" clId="{AB344E39-83F9-4B36-8197-73B57345DBE4}" dt="2024-10-31T15:17:51.030" v="3666"/>
          <ac:cxnSpMkLst>
            <pc:docMk/>
            <pc:sldMk cId="2774998435" sldId="2146846672"/>
            <ac:cxnSpMk id="3" creationId="{FB1B383E-146D-04BF-1186-F9988DB7F810}"/>
          </ac:cxnSpMkLst>
        </pc:cxnChg>
        <pc:cxnChg chg="del">
          <ac:chgData name="Karolina Guillen" userId="c1c08796-a0be-47c6-af52-5d31fd96ec50" providerId="ADAL" clId="{AB344E39-83F9-4B36-8197-73B57345DBE4}" dt="2024-10-31T15:17:50.710" v="3665" actId="478"/>
          <ac:cxnSpMkLst>
            <pc:docMk/>
            <pc:sldMk cId="2774998435" sldId="2146846672"/>
            <ac:cxnSpMk id="6" creationId="{050B7AE8-8356-D915-E220-E6CC1168B07E}"/>
          </ac:cxnSpMkLst>
        </pc:cxnChg>
      </pc:sldChg>
      <pc:sldChg chg="addSp delSp modSp add mod ord">
        <pc:chgData name="Karolina Guillen" userId="c1c08796-a0be-47c6-af52-5d31fd96ec50" providerId="ADAL" clId="{AB344E39-83F9-4B36-8197-73B57345DBE4}" dt="2024-10-31T17:38:17.507" v="5165" actId="12788"/>
        <pc:sldMkLst>
          <pc:docMk/>
          <pc:sldMk cId="884010204" sldId="2146846673"/>
        </pc:sldMkLst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4" creationId="{CAFBADD0-9FB4-A937-B6D7-83D0AD4DBB35}"/>
          </ac:spMkLst>
        </pc:spChg>
        <pc:spChg chg="mod ord">
          <ac:chgData name="Karolina Guillen" userId="c1c08796-a0be-47c6-af52-5d31fd96ec50" providerId="ADAL" clId="{AB344E39-83F9-4B36-8197-73B57345DBE4}" dt="2024-10-31T17:26:28.345" v="5093" actId="14100"/>
          <ac:spMkLst>
            <pc:docMk/>
            <pc:sldMk cId="884010204" sldId="2146846673"/>
            <ac:spMk id="8" creationId="{42A67F1E-CC13-729D-CEA8-F178E52F9202}"/>
          </ac:spMkLst>
        </pc:spChg>
        <pc:spChg chg="mod">
          <ac:chgData name="Karolina Guillen" userId="c1c08796-a0be-47c6-af52-5d31fd96ec50" providerId="ADAL" clId="{AB344E39-83F9-4B36-8197-73B57345DBE4}" dt="2024-10-31T17:38:17.507" v="5165" actId="12788"/>
          <ac:spMkLst>
            <pc:docMk/>
            <pc:sldMk cId="884010204" sldId="2146846673"/>
            <ac:spMk id="11" creationId="{75529DD9-B212-526F-116D-17B1202C021A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13" creationId="{23517B35-6294-2D3C-DB4A-5122854D890F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16" creationId="{00772710-EEB9-D477-B88F-2399D5AD61E4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18" creationId="{BDDCABC9-923A-7A86-2219-92FA522D2B9C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19" creationId="{1C1DC102-BE94-2806-07E9-79E56DD5521E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20" creationId="{A48EC2CD-EBC5-8709-F205-AB4BE8D20FBA}"/>
          </ac:spMkLst>
        </pc:spChg>
        <pc:spChg chg="del">
          <ac:chgData name="Karolina Guillen" userId="c1c08796-a0be-47c6-af52-5d31fd96ec50" providerId="ADAL" clId="{AB344E39-83F9-4B36-8197-73B57345DBE4}" dt="2024-10-30T20:24:06.173" v="2965" actId="478"/>
          <ac:spMkLst>
            <pc:docMk/>
            <pc:sldMk cId="884010204" sldId="2146846673"/>
            <ac:spMk id="21" creationId="{A090D4C5-B469-5C9F-0046-B42E39562C84}"/>
          </ac:spMkLst>
        </pc:spChg>
        <pc:spChg chg="del mod">
          <ac:chgData name="Karolina Guillen" userId="c1c08796-a0be-47c6-af52-5d31fd96ec50" providerId="ADAL" clId="{AB344E39-83F9-4B36-8197-73B57345DBE4}" dt="2024-10-31T16:01:51.526" v="4469" actId="478"/>
          <ac:spMkLst>
            <pc:docMk/>
            <pc:sldMk cId="884010204" sldId="2146846673"/>
            <ac:spMk id="22" creationId="{609477BF-82B8-AF8C-D762-D2500EC1AD58}"/>
          </ac:spMkLst>
        </pc:spChg>
        <pc:picChg chg="add mod">
          <ac:chgData name="Karolina Guillen" userId="c1c08796-a0be-47c6-af52-5d31fd96ec50" providerId="ADAL" clId="{AB344E39-83F9-4B36-8197-73B57345DBE4}" dt="2024-10-31T17:33:25.918" v="5152" actId="554"/>
          <ac:picMkLst>
            <pc:docMk/>
            <pc:sldMk cId="884010204" sldId="2146846673"/>
            <ac:picMk id="4" creationId="{DADFC069-03AC-E0A8-56E6-CCA37552A5AA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5" creationId="{9EB77278-F7DB-3D44-A630-748DCAA62445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7" creationId="{F09299B3-1B2E-8C4A-EAEA-FFBC3E1157F4}"/>
          </ac:picMkLst>
        </pc:picChg>
        <pc:picChg chg="add mod">
          <ac:chgData name="Karolina Guillen" userId="c1c08796-a0be-47c6-af52-5d31fd96ec50" providerId="ADAL" clId="{AB344E39-83F9-4B36-8197-73B57345DBE4}" dt="2024-10-31T17:32:24.265" v="5134" actId="1076"/>
          <ac:picMkLst>
            <pc:docMk/>
            <pc:sldMk cId="884010204" sldId="2146846673"/>
            <ac:picMk id="9" creationId="{C6911FF8-1E5E-36B3-4452-C221C6D37F70}"/>
          </ac:picMkLst>
        </pc:picChg>
        <pc:picChg chg="add del mod">
          <ac:chgData name="Karolina Guillen" userId="c1c08796-a0be-47c6-af52-5d31fd96ec50" providerId="ADAL" clId="{AB344E39-83F9-4B36-8197-73B57345DBE4}" dt="2024-10-31T15:39:36.134" v="3724" actId="478"/>
          <ac:picMkLst>
            <pc:docMk/>
            <pc:sldMk cId="884010204" sldId="2146846673"/>
            <ac:picMk id="10" creationId="{58A6620E-5ABF-AA80-E9C4-44B7243B87D5}"/>
          </ac:picMkLst>
        </pc:picChg>
        <pc:picChg chg="add del mod ord">
          <ac:chgData name="Karolina Guillen" userId="c1c08796-a0be-47c6-af52-5d31fd96ec50" providerId="ADAL" clId="{AB344E39-83F9-4B36-8197-73B57345DBE4}" dt="2024-10-31T15:39:36.134" v="3724" actId="478"/>
          <ac:picMkLst>
            <pc:docMk/>
            <pc:sldMk cId="884010204" sldId="2146846673"/>
            <ac:picMk id="12" creationId="{93BBD277-528B-7047-080D-726690CA4BF5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14" creationId="{D27505A0-B1D5-1901-85CF-222574D6D5DA}"/>
          </ac:picMkLst>
        </pc:picChg>
        <pc:picChg chg="add del mod">
          <ac:chgData name="Karolina Guillen" userId="c1c08796-a0be-47c6-af52-5d31fd96ec50" providerId="ADAL" clId="{AB344E39-83F9-4B36-8197-73B57345DBE4}" dt="2024-10-31T15:39:36.134" v="3724" actId="478"/>
          <ac:picMkLst>
            <pc:docMk/>
            <pc:sldMk cId="884010204" sldId="2146846673"/>
            <ac:picMk id="15" creationId="{CAD846D7-458B-C604-BF49-BF96345A49B3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23" creationId="{EA910890-1A65-5F73-11DD-CCE8CCFA72DA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26" creationId="{0FBF2242-19DB-DEE0-9A52-C61DB17370B6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28" creationId="{588C4719-AB9E-8305-2711-DEDF5701F669}"/>
          </ac:picMkLst>
        </pc:picChg>
        <pc:picChg chg="del">
          <ac:chgData name="Karolina Guillen" userId="c1c08796-a0be-47c6-af52-5d31fd96ec50" providerId="ADAL" clId="{AB344E39-83F9-4B36-8197-73B57345DBE4}" dt="2024-10-30T20:24:06.173" v="2965" actId="478"/>
          <ac:picMkLst>
            <pc:docMk/>
            <pc:sldMk cId="884010204" sldId="2146846673"/>
            <ac:picMk id="30" creationId="{A60571DD-8E41-25EE-902D-335ECC5B69D3}"/>
          </ac:picMkLst>
        </pc:picChg>
      </pc:sldChg>
      <pc:sldChg chg="addSp delSp modSp del mod">
        <pc:chgData name="Karolina Guillen" userId="c1c08796-a0be-47c6-af52-5d31fd96ec50" providerId="ADAL" clId="{AB344E39-83F9-4B36-8197-73B57345DBE4}" dt="2024-10-31T15:27:07.149" v="3719" actId="47"/>
        <pc:sldMkLst>
          <pc:docMk/>
          <pc:sldMk cId="2144968575" sldId="2146846674"/>
        </pc:sldMkLst>
        <pc:spChg chg="add mod">
          <ac:chgData name="Karolina Guillen" userId="c1c08796-a0be-47c6-af52-5d31fd96ec50" providerId="ADAL" clId="{AB344E39-83F9-4B36-8197-73B57345DBE4}" dt="2024-10-31T15:17:45.414" v="3664"/>
          <ac:spMkLst>
            <pc:docMk/>
            <pc:sldMk cId="2144968575" sldId="2146846674"/>
            <ac:spMk id="4" creationId="{0F5F85B8-BA59-A1ED-F18C-26D6FB517B89}"/>
          </ac:spMkLst>
        </pc:spChg>
        <pc:spChg chg="add mod">
          <ac:chgData name="Karolina Guillen" userId="c1c08796-a0be-47c6-af52-5d31fd96ec50" providerId="ADAL" clId="{AB344E39-83F9-4B36-8197-73B57345DBE4}" dt="2024-10-31T15:17:45.414" v="3664"/>
          <ac:spMkLst>
            <pc:docMk/>
            <pc:sldMk cId="2144968575" sldId="2146846674"/>
            <ac:spMk id="9" creationId="{4FB6C92C-DEC5-E3D6-D8ED-2A1F20EB2D5A}"/>
          </ac:spMkLst>
        </pc:spChg>
        <pc:spChg chg="del">
          <ac:chgData name="Karolina Guillen" userId="c1c08796-a0be-47c6-af52-5d31fd96ec50" providerId="ADAL" clId="{AB344E39-83F9-4B36-8197-73B57345DBE4}" dt="2024-10-31T15:17:45.026" v="3663" actId="478"/>
          <ac:spMkLst>
            <pc:docMk/>
            <pc:sldMk cId="2144968575" sldId="2146846674"/>
            <ac:spMk id="13" creationId="{34EA89D4-B1F0-6CE0-AFA4-15CF5D98C47F}"/>
          </ac:spMkLst>
        </pc:spChg>
        <pc:spChg chg="del">
          <ac:chgData name="Karolina Guillen" userId="c1c08796-a0be-47c6-af52-5d31fd96ec50" providerId="ADAL" clId="{AB344E39-83F9-4B36-8197-73B57345DBE4}" dt="2024-10-31T15:17:45.026" v="3663" actId="478"/>
          <ac:spMkLst>
            <pc:docMk/>
            <pc:sldMk cId="2144968575" sldId="2146846674"/>
            <ac:spMk id="14" creationId="{BA6730A4-4BAB-2A73-3148-A13642D85F80}"/>
          </ac:spMkLst>
        </pc:spChg>
        <pc:cxnChg chg="add mod">
          <ac:chgData name="Karolina Guillen" userId="c1c08796-a0be-47c6-af52-5d31fd96ec50" providerId="ADAL" clId="{AB344E39-83F9-4B36-8197-73B57345DBE4}" dt="2024-10-31T15:17:45.414" v="3664"/>
          <ac:cxnSpMkLst>
            <pc:docMk/>
            <pc:sldMk cId="2144968575" sldId="2146846674"/>
            <ac:cxnSpMk id="3" creationId="{25AA24E2-5FF5-D252-95DD-C53D500BD71C}"/>
          </ac:cxnSpMkLst>
        </pc:cxnChg>
        <pc:cxnChg chg="del">
          <ac:chgData name="Karolina Guillen" userId="c1c08796-a0be-47c6-af52-5d31fd96ec50" providerId="ADAL" clId="{AB344E39-83F9-4B36-8197-73B57345DBE4}" dt="2024-10-31T15:17:45.026" v="3663" actId="478"/>
          <ac:cxnSpMkLst>
            <pc:docMk/>
            <pc:sldMk cId="2144968575" sldId="2146846674"/>
            <ac:cxnSpMk id="6" creationId="{016882CE-7149-24D4-A97B-41F1EB4419B5}"/>
          </ac:cxnSpMkLst>
        </pc:cxnChg>
      </pc:sldChg>
      <pc:sldChg chg="addSp delSp modSp del mod">
        <pc:chgData name="Karolina Guillen" userId="c1c08796-a0be-47c6-af52-5d31fd96ec50" providerId="ADAL" clId="{AB344E39-83F9-4B36-8197-73B57345DBE4}" dt="2024-10-31T15:27:26.499" v="3720" actId="47"/>
        <pc:sldMkLst>
          <pc:docMk/>
          <pc:sldMk cId="2177746265" sldId="2146846675"/>
        </pc:sldMkLst>
        <pc:spChg chg="add mod">
          <ac:chgData name="Karolina Guillen" userId="c1c08796-a0be-47c6-af52-5d31fd96ec50" providerId="ADAL" clId="{AB344E39-83F9-4B36-8197-73B57345DBE4}" dt="2024-10-31T15:17:41.845" v="3662"/>
          <ac:spMkLst>
            <pc:docMk/>
            <pc:sldMk cId="2177746265" sldId="2146846675"/>
            <ac:spMk id="4" creationId="{B44F3BFF-7BAA-7022-57EE-981C74EFCB5B}"/>
          </ac:spMkLst>
        </pc:spChg>
        <pc:spChg chg="add mod">
          <ac:chgData name="Karolina Guillen" userId="c1c08796-a0be-47c6-af52-5d31fd96ec50" providerId="ADAL" clId="{AB344E39-83F9-4B36-8197-73B57345DBE4}" dt="2024-10-31T15:17:41.845" v="3662"/>
          <ac:spMkLst>
            <pc:docMk/>
            <pc:sldMk cId="2177746265" sldId="2146846675"/>
            <ac:spMk id="9" creationId="{C37E5C0C-F1CC-F82F-7295-913AC45AAE1E}"/>
          </ac:spMkLst>
        </pc:spChg>
        <pc:spChg chg="del">
          <ac:chgData name="Karolina Guillen" userId="c1c08796-a0be-47c6-af52-5d31fd96ec50" providerId="ADAL" clId="{AB344E39-83F9-4B36-8197-73B57345DBE4}" dt="2024-10-31T15:17:41.511" v="3661" actId="478"/>
          <ac:spMkLst>
            <pc:docMk/>
            <pc:sldMk cId="2177746265" sldId="2146846675"/>
            <ac:spMk id="13" creationId="{C75BB6E0-A90B-21C6-17C6-113F5653E5B5}"/>
          </ac:spMkLst>
        </pc:spChg>
        <pc:spChg chg="del">
          <ac:chgData name="Karolina Guillen" userId="c1c08796-a0be-47c6-af52-5d31fd96ec50" providerId="ADAL" clId="{AB344E39-83F9-4B36-8197-73B57345DBE4}" dt="2024-10-31T15:17:41.511" v="3661" actId="478"/>
          <ac:spMkLst>
            <pc:docMk/>
            <pc:sldMk cId="2177746265" sldId="2146846675"/>
            <ac:spMk id="14" creationId="{BC4C8838-7736-28E3-006F-DF0454D7442E}"/>
          </ac:spMkLst>
        </pc:spChg>
        <pc:cxnChg chg="add mod">
          <ac:chgData name="Karolina Guillen" userId="c1c08796-a0be-47c6-af52-5d31fd96ec50" providerId="ADAL" clId="{AB344E39-83F9-4B36-8197-73B57345DBE4}" dt="2024-10-31T15:17:41.845" v="3662"/>
          <ac:cxnSpMkLst>
            <pc:docMk/>
            <pc:sldMk cId="2177746265" sldId="2146846675"/>
            <ac:cxnSpMk id="3" creationId="{95468858-6C72-80FC-D8D9-45C4EDCF96E4}"/>
          </ac:cxnSpMkLst>
        </pc:cxnChg>
        <pc:cxnChg chg="del">
          <ac:chgData name="Karolina Guillen" userId="c1c08796-a0be-47c6-af52-5d31fd96ec50" providerId="ADAL" clId="{AB344E39-83F9-4B36-8197-73B57345DBE4}" dt="2024-10-31T15:17:41.511" v="3661" actId="478"/>
          <ac:cxnSpMkLst>
            <pc:docMk/>
            <pc:sldMk cId="2177746265" sldId="2146846675"/>
            <ac:cxnSpMk id="6" creationId="{4F7723E2-F322-2C3E-649B-42A90771C532}"/>
          </ac:cxnSpMkLst>
        </pc:cxnChg>
      </pc:sldChg>
      <pc:sldChg chg="modSp del mod">
        <pc:chgData name="Karolina Guillen" userId="c1c08796-a0be-47c6-af52-5d31fd96ec50" providerId="ADAL" clId="{AB344E39-83F9-4B36-8197-73B57345DBE4}" dt="2024-10-31T15:27:32.421" v="3721" actId="47"/>
        <pc:sldMkLst>
          <pc:docMk/>
          <pc:sldMk cId="3373855730" sldId="2146846676"/>
        </pc:sldMkLst>
        <pc:spChg chg="mod">
          <ac:chgData name="Karolina Guillen" userId="c1c08796-a0be-47c6-af52-5d31fd96ec50" providerId="ADAL" clId="{AB344E39-83F9-4B36-8197-73B57345DBE4}" dt="2024-10-31T15:17:31.542" v="3657" actId="20577"/>
          <ac:spMkLst>
            <pc:docMk/>
            <pc:sldMk cId="3373855730" sldId="2146846676"/>
            <ac:spMk id="13" creationId="{5BD82F8E-C024-136F-F736-00414D16CB88}"/>
          </ac:spMkLst>
        </pc:spChg>
        <pc:spChg chg="mod">
          <ac:chgData name="Karolina Guillen" userId="c1c08796-a0be-47c6-af52-5d31fd96ec50" providerId="ADAL" clId="{AB344E39-83F9-4B36-8197-73B57345DBE4}" dt="2024-10-31T15:17:33.921" v="3660" actId="20577"/>
          <ac:spMkLst>
            <pc:docMk/>
            <pc:sldMk cId="3373855730" sldId="2146846676"/>
            <ac:spMk id="14" creationId="{E279CDD0-7525-9208-0109-DA02BEF0E991}"/>
          </ac:spMkLst>
        </pc:spChg>
      </pc:sldChg>
      <pc:sldChg chg="addSp delSp modSp add mod ord">
        <pc:chgData name="Karolina Guillen" userId="c1c08796-a0be-47c6-af52-5d31fd96ec50" providerId="ADAL" clId="{AB344E39-83F9-4B36-8197-73B57345DBE4}" dt="2024-11-14T18:48:33.639" v="8032" actId="20577"/>
        <pc:sldMkLst>
          <pc:docMk/>
          <pc:sldMk cId="1752548852" sldId="2146846677"/>
        </pc:sldMkLst>
        <pc:spChg chg="add mod topLvl">
          <ac:chgData name="Karolina Guillen" userId="c1c08796-a0be-47c6-af52-5d31fd96ec50" providerId="ADAL" clId="{AB344E39-83F9-4B36-8197-73B57345DBE4}" dt="2024-10-31T15:17:21.445" v="3652" actId="1038"/>
          <ac:spMkLst>
            <pc:docMk/>
            <pc:sldMk cId="1752548852" sldId="2146846677"/>
            <ac:spMk id="9" creationId="{96CD8982-331F-E5DE-84D9-E9B42B245572}"/>
          </ac:spMkLst>
        </pc:spChg>
        <pc:spChg chg="add mod topLvl">
          <ac:chgData name="Karolina Guillen" userId="c1c08796-a0be-47c6-af52-5d31fd96ec50" providerId="ADAL" clId="{AB344E39-83F9-4B36-8197-73B57345DBE4}" dt="2024-10-31T15:16:41.101" v="3599" actId="207"/>
          <ac:spMkLst>
            <pc:docMk/>
            <pc:sldMk cId="1752548852" sldId="2146846677"/>
            <ac:spMk id="10" creationId="{8EC535C5-9A37-28E5-54AD-C77F34B8170A}"/>
          </ac:spMkLst>
        </pc:spChg>
        <pc:spChg chg="add mod topLvl">
          <ac:chgData name="Karolina Guillen" userId="c1c08796-a0be-47c6-af52-5d31fd96ec50" providerId="ADAL" clId="{AB344E39-83F9-4B36-8197-73B57345DBE4}" dt="2024-11-14T18:48:33.639" v="8032" actId="20577"/>
          <ac:spMkLst>
            <pc:docMk/>
            <pc:sldMk cId="1752548852" sldId="2146846677"/>
            <ac:spMk id="11" creationId="{3EB187E4-88CA-AF33-FBC7-4D419C26F482}"/>
          </ac:spMkLst>
        </pc:spChg>
        <pc:spChg chg="del mod">
          <ac:chgData name="Karolina Guillen" userId="c1c08796-a0be-47c6-af52-5d31fd96ec50" providerId="ADAL" clId="{AB344E39-83F9-4B36-8197-73B57345DBE4}" dt="2024-10-31T19:57:34.293" v="6937" actId="478"/>
          <ac:spMkLst>
            <pc:docMk/>
            <pc:sldMk cId="1752548852" sldId="2146846677"/>
            <ac:spMk id="13" creationId="{D929B58B-6C5D-52ED-A7F4-8435D98E54E7}"/>
          </ac:spMkLst>
        </pc:spChg>
        <pc:spChg chg="mod">
          <ac:chgData name="Karolina Guillen" userId="c1c08796-a0be-47c6-af52-5d31fd96ec50" providerId="ADAL" clId="{AB344E39-83F9-4B36-8197-73B57345DBE4}" dt="2024-10-31T21:53:41.521" v="7652" actId="14100"/>
          <ac:spMkLst>
            <pc:docMk/>
            <pc:sldMk cId="1752548852" sldId="2146846677"/>
            <ac:spMk id="14" creationId="{3BE2EED9-70E9-8B28-4037-108DD06F7ED0}"/>
          </ac:spMkLst>
        </pc:spChg>
        <pc:grpChg chg="add del mod">
          <ac:chgData name="Karolina Guillen" userId="c1c08796-a0be-47c6-af52-5d31fd96ec50" providerId="ADAL" clId="{AB344E39-83F9-4B36-8197-73B57345DBE4}" dt="2024-10-31T15:16:28.155" v="3595" actId="165"/>
          <ac:grpSpMkLst>
            <pc:docMk/>
            <pc:sldMk cId="1752548852" sldId="2146846677"/>
            <ac:grpSpMk id="12" creationId="{2BFE8787-0864-CD1A-470C-732242D9ACBC}"/>
          </ac:grpSpMkLst>
        </pc:grpChg>
        <pc:graphicFrameChg chg="add mod topLvl">
          <ac:chgData name="Karolina Guillen" userId="c1c08796-a0be-47c6-af52-5d31fd96ec50" providerId="ADAL" clId="{AB344E39-83F9-4B36-8197-73B57345DBE4}" dt="2024-10-31T15:17:13.072" v="3614" actId="14100"/>
          <ac:graphicFrameMkLst>
            <pc:docMk/>
            <pc:sldMk cId="1752548852" sldId="2146846677"/>
            <ac:graphicFrameMk id="3" creationId="{77C3D273-B8B4-27BC-6A06-A8C66F1BA07C}"/>
          </ac:graphicFrameMkLst>
        </pc:graphicFrameChg>
        <pc:cxnChg chg="add mod topLvl">
          <ac:chgData name="Karolina Guillen" userId="c1c08796-a0be-47c6-af52-5d31fd96ec50" providerId="ADAL" clId="{AB344E39-83F9-4B36-8197-73B57345DBE4}" dt="2024-10-31T15:17:21.445" v="3652" actId="1038"/>
          <ac:cxnSpMkLst>
            <pc:docMk/>
            <pc:sldMk cId="1752548852" sldId="2146846677"/>
            <ac:cxnSpMk id="4" creationId="{758B638E-C24F-BE1E-8ACA-17DA1D444D83}"/>
          </ac:cxnSpMkLst>
        </pc:cxnChg>
        <pc:cxnChg chg="del">
          <ac:chgData name="Karolina Guillen" userId="c1c08796-a0be-47c6-af52-5d31fd96ec50" providerId="ADAL" clId="{AB344E39-83F9-4B36-8197-73B57345DBE4}" dt="2024-10-31T19:57:34.293" v="6937" actId="478"/>
          <ac:cxnSpMkLst>
            <pc:docMk/>
            <pc:sldMk cId="1752548852" sldId="2146846677"/>
            <ac:cxnSpMk id="6" creationId="{F7CF0884-062A-4268-184D-3311ADE46B93}"/>
          </ac:cxnSpMkLst>
        </pc:cxnChg>
      </pc:sldChg>
      <pc:sldChg chg="add">
        <pc:chgData name="Karolina Guillen" userId="c1c08796-a0be-47c6-af52-5d31fd96ec50" providerId="ADAL" clId="{AB344E39-83F9-4B36-8197-73B57345DBE4}" dt="2024-10-31T15:19:31.942" v="3667" actId="2890"/>
        <pc:sldMkLst>
          <pc:docMk/>
          <pc:sldMk cId="2663816771" sldId="2146846678"/>
        </pc:sldMkLst>
      </pc:sldChg>
      <pc:sldChg chg="add">
        <pc:chgData name="Karolina Guillen" userId="c1c08796-a0be-47c6-af52-5d31fd96ec50" providerId="ADAL" clId="{AB344E39-83F9-4B36-8197-73B57345DBE4}" dt="2024-10-31T15:19:34.837" v="3668" actId="2890"/>
        <pc:sldMkLst>
          <pc:docMk/>
          <pc:sldMk cId="2558024108" sldId="2146846679"/>
        </pc:sldMkLst>
      </pc:sldChg>
      <pc:sldChg chg="add">
        <pc:chgData name="Karolina Guillen" userId="c1c08796-a0be-47c6-af52-5d31fd96ec50" providerId="ADAL" clId="{AB344E39-83F9-4B36-8197-73B57345DBE4}" dt="2024-10-31T15:19:37.060" v="3669" actId="2890"/>
        <pc:sldMkLst>
          <pc:docMk/>
          <pc:sldMk cId="3707391632" sldId="2146846680"/>
        </pc:sldMkLst>
      </pc:sldChg>
      <pc:sldChg chg="add">
        <pc:chgData name="Karolina Guillen" userId="c1c08796-a0be-47c6-af52-5d31fd96ec50" providerId="ADAL" clId="{AB344E39-83F9-4B36-8197-73B57345DBE4}" dt="2024-10-31T15:19:39.268" v="3670" actId="2890"/>
        <pc:sldMkLst>
          <pc:docMk/>
          <pc:sldMk cId="2124937235" sldId="2146846681"/>
        </pc:sldMkLst>
      </pc:sldChg>
      <pc:sldChg chg="modSp del mod">
        <pc:chgData name="Karolina Guillen" userId="c1c08796-a0be-47c6-af52-5d31fd96ec50" providerId="ADAL" clId="{AB344E39-83F9-4B36-8197-73B57345DBE4}" dt="2024-10-31T19:16:00.544" v="5752" actId="47"/>
        <pc:sldMkLst>
          <pc:docMk/>
          <pc:sldMk cId="1516274095" sldId="2146846682"/>
        </pc:sldMkLst>
        <pc:spChg chg="mod">
          <ac:chgData name="Karolina Guillen" userId="c1c08796-a0be-47c6-af52-5d31fd96ec50" providerId="ADAL" clId="{AB344E39-83F9-4B36-8197-73B57345DBE4}" dt="2024-10-31T16:20:54.875" v="4930" actId="20577"/>
          <ac:spMkLst>
            <pc:docMk/>
            <pc:sldMk cId="1516274095" sldId="2146846682"/>
            <ac:spMk id="12" creationId="{D3ED8F18-80E6-D449-A031-541661F2A42F}"/>
          </ac:spMkLst>
        </pc:spChg>
      </pc:sldChg>
      <pc:sldChg chg="del mod ord modShow">
        <pc:chgData name="Karolina Guillen" userId="c1c08796-a0be-47c6-af52-5d31fd96ec50" providerId="ADAL" clId="{AB344E39-83F9-4B36-8197-73B57345DBE4}" dt="2024-10-31T19:05:46.759" v="5444" actId="47"/>
        <pc:sldMkLst>
          <pc:docMk/>
          <pc:sldMk cId="439611843" sldId="2146846683"/>
        </pc:sldMkLst>
      </pc:sldChg>
      <pc:sldChg chg="delSp modSp mod ord">
        <pc:chgData name="Karolina Guillen" userId="c1c08796-a0be-47c6-af52-5d31fd96ec50" providerId="ADAL" clId="{AB344E39-83F9-4B36-8197-73B57345DBE4}" dt="2024-11-14T18:46:19.735" v="7930" actId="20577"/>
        <pc:sldMkLst>
          <pc:docMk/>
          <pc:sldMk cId="1792622972" sldId="2146846684"/>
        </pc:sldMkLst>
        <pc:spChg chg="mod">
          <ac:chgData name="Karolina Guillen" userId="c1c08796-a0be-47c6-af52-5d31fd96ec50" providerId="ADAL" clId="{AB344E39-83F9-4B36-8197-73B57345DBE4}" dt="2024-10-31T19:44:52.273" v="6077" actId="20577"/>
          <ac:spMkLst>
            <pc:docMk/>
            <pc:sldMk cId="1792622972" sldId="2146846684"/>
            <ac:spMk id="10" creationId="{CBFD102D-9894-E41F-8956-64864A67DD5E}"/>
          </ac:spMkLst>
        </pc:spChg>
        <pc:spChg chg="mod">
          <ac:chgData name="Karolina Guillen" userId="c1c08796-a0be-47c6-af52-5d31fd96ec50" providerId="ADAL" clId="{AB344E39-83F9-4B36-8197-73B57345DBE4}" dt="2024-11-14T18:46:19.735" v="7930" actId="20577"/>
          <ac:spMkLst>
            <pc:docMk/>
            <pc:sldMk cId="1792622972" sldId="2146846684"/>
            <ac:spMk id="11" creationId="{B59C92F9-6714-F9BE-7A08-430A21300A66}"/>
          </ac:spMkLst>
        </pc:spChg>
        <pc:spChg chg="del">
          <ac:chgData name="Karolina Guillen" userId="c1c08796-a0be-47c6-af52-5d31fd96ec50" providerId="ADAL" clId="{AB344E39-83F9-4B36-8197-73B57345DBE4}" dt="2024-10-31T19:57:28.436" v="6935" actId="478"/>
          <ac:spMkLst>
            <pc:docMk/>
            <pc:sldMk cId="1792622972" sldId="2146846684"/>
            <ac:spMk id="13" creationId="{953CBF6F-5CFC-4C7E-994D-44A29A9776E6}"/>
          </ac:spMkLst>
        </pc:spChg>
        <pc:spChg chg="mod">
          <ac:chgData name="Karolina Guillen" userId="c1c08796-a0be-47c6-af52-5d31fd96ec50" providerId="ADAL" clId="{AB344E39-83F9-4B36-8197-73B57345DBE4}" dt="2024-10-31T21:55:30.632" v="7779" actId="20577"/>
          <ac:spMkLst>
            <pc:docMk/>
            <pc:sldMk cId="1792622972" sldId="2146846684"/>
            <ac:spMk id="14" creationId="{B65828EC-B142-8135-D621-7ADD3C19DA4F}"/>
          </ac:spMkLst>
        </pc:spChg>
        <pc:cxnChg chg="del">
          <ac:chgData name="Karolina Guillen" userId="c1c08796-a0be-47c6-af52-5d31fd96ec50" providerId="ADAL" clId="{AB344E39-83F9-4B36-8197-73B57345DBE4}" dt="2024-10-31T19:57:28.436" v="6935" actId="478"/>
          <ac:cxnSpMkLst>
            <pc:docMk/>
            <pc:sldMk cId="1792622972" sldId="2146846684"/>
            <ac:cxnSpMk id="6" creationId="{4FAC8BEE-D1B0-72D4-5703-9B5D4795EBF8}"/>
          </ac:cxnSpMkLst>
        </pc:cxnChg>
      </pc:sldChg>
      <pc:sldChg chg="del mod ord modShow">
        <pc:chgData name="Karolina Guillen" userId="c1c08796-a0be-47c6-af52-5d31fd96ec50" providerId="ADAL" clId="{AB344E39-83F9-4B36-8197-73B57345DBE4}" dt="2024-10-31T19:05:52.704" v="5445" actId="47"/>
        <pc:sldMkLst>
          <pc:docMk/>
          <pc:sldMk cId="1011249173" sldId="2146846685"/>
        </pc:sldMkLst>
      </pc:sldChg>
      <pc:sldChg chg="modSp del mod">
        <pc:chgData name="Karolina Guillen" userId="c1c08796-a0be-47c6-af52-5d31fd96ec50" providerId="ADAL" clId="{AB344E39-83F9-4B36-8197-73B57345DBE4}" dt="2024-10-31T16:03:15.472" v="4491" actId="47"/>
        <pc:sldMkLst>
          <pc:docMk/>
          <pc:sldMk cId="303645744" sldId="2146846686"/>
        </pc:sldMkLst>
        <pc:spChg chg="mod">
          <ac:chgData name="Karolina Guillen" userId="c1c08796-a0be-47c6-af52-5d31fd96ec50" providerId="ADAL" clId="{AB344E39-83F9-4B36-8197-73B57345DBE4}" dt="2024-10-31T15:55:48.965" v="4288" actId="20577"/>
          <ac:spMkLst>
            <pc:docMk/>
            <pc:sldMk cId="303645744" sldId="2146846686"/>
            <ac:spMk id="12" creationId="{7295903D-EC90-CF90-729D-58A50A6B0B3D}"/>
          </ac:spMkLst>
        </pc:spChg>
      </pc:sldChg>
      <pc:sldChg chg="delSp modSp mod ord">
        <pc:chgData name="Karolina Guillen" userId="c1c08796-a0be-47c6-af52-5d31fd96ec50" providerId="ADAL" clId="{AB344E39-83F9-4B36-8197-73B57345DBE4}" dt="2024-10-31T21:55:49.090" v="7787" actId="20577"/>
        <pc:sldMkLst>
          <pc:docMk/>
          <pc:sldMk cId="2731299589" sldId="2146846687"/>
        </pc:sldMkLst>
        <pc:spChg chg="del">
          <ac:chgData name="Karolina Guillen" userId="c1c08796-a0be-47c6-af52-5d31fd96ec50" providerId="ADAL" clId="{AB344E39-83F9-4B36-8197-73B57345DBE4}" dt="2024-10-31T19:57:22.228" v="6933" actId="478"/>
          <ac:spMkLst>
            <pc:docMk/>
            <pc:sldMk cId="2731299589" sldId="2146846687"/>
            <ac:spMk id="13" creationId="{FE14F87F-75B8-B425-7598-96DA0216D080}"/>
          </ac:spMkLst>
        </pc:spChg>
        <pc:spChg chg="mod">
          <ac:chgData name="Karolina Guillen" userId="c1c08796-a0be-47c6-af52-5d31fd96ec50" providerId="ADAL" clId="{AB344E39-83F9-4B36-8197-73B57345DBE4}" dt="2024-10-31T21:55:49.090" v="7787" actId="20577"/>
          <ac:spMkLst>
            <pc:docMk/>
            <pc:sldMk cId="2731299589" sldId="2146846687"/>
            <ac:spMk id="14" creationId="{D119BB08-E6BD-B5D5-58D4-9BFE0294930A}"/>
          </ac:spMkLst>
        </pc:spChg>
        <pc:cxnChg chg="del">
          <ac:chgData name="Karolina Guillen" userId="c1c08796-a0be-47c6-af52-5d31fd96ec50" providerId="ADAL" clId="{AB344E39-83F9-4B36-8197-73B57345DBE4}" dt="2024-10-31T19:57:22.228" v="6933" actId="478"/>
          <ac:cxnSpMkLst>
            <pc:docMk/>
            <pc:sldMk cId="2731299589" sldId="2146846687"/>
            <ac:cxnSpMk id="6" creationId="{E6EA2D81-9F0A-EB97-C7A5-BE14FE33C8A9}"/>
          </ac:cxnSpMkLst>
        </pc:cxnChg>
      </pc:sldChg>
      <pc:sldChg chg="delSp modSp mod ord">
        <pc:chgData name="Karolina Guillen" userId="c1c08796-a0be-47c6-af52-5d31fd96ec50" providerId="ADAL" clId="{AB344E39-83F9-4B36-8197-73B57345DBE4}" dt="2024-11-14T18:42:14.315" v="7881" actId="20577"/>
        <pc:sldMkLst>
          <pc:docMk/>
          <pc:sldMk cId="1649503321" sldId="2146846688"/>
        </pc:sldMkLst>
        <pc:spChg chg="mod">
          <ac:chgData name="Karolina Guillen" userId="c1c08796-a0be-47c6-af52-5d31fd96ec50" providerId="ADAL" clId="{AB344E39-83F9-4B36-8197-73B57345DBE4}" dt="2024-11-14T18:42:14.315" v="7881" actId="20577"/>
          <ac:spMkLst>
            <pc:docMk/>
            <pc:sldMk cId="1649503321" sldId="2146846688"/>
            <ac:spMk id="11" creationId="{BA55C71E-F958-E2EC-7CFD-1DF70247C8D3}"/>
          </ac:spMkLst>
        </pc:spChg>
        <pc:spChg chg="del">
          <ac:chgData name="Karolina Guillen" userId="c1c08796-a0be-47c6-af52-5d31fd96ec50" providerId="ADAL" clId="{AB344E39-83F9-4B36-8197-73B57345DBE4}" dt="2024-10-31T19:57:16.916" v="6931" actId="478"/>
          <ac:spMkLst>
            <pc:docMk/>
            <pc:sldMk cId="1649503321" sldId="2146846688"/>
            <ac:spMk id="13" creationId="{7C532CAE-DE4A-79EA-6BF3-1EA64A1326E0}"/>
          </ac:spMkLst>
        </pc:spChg>
        <pc:spChg chg="mod">
          <ac:chgData name="Karolina Guillen" userId="c1c08796-a0be-47c6-af52-5d31fd96ec50" providerId="ADAL" clId="{AB344E39-83F9-4B36-8197-73B57345DBE4}" dt="2024-10-31T19:57:19.465" v="6932" actId="14100"/>
          <ac:spMkLst>
            <pc:docMk/>
            <pc:sldMk cId="1649503321" sldId="2146846688"/>
            <ac:spMk id="14" creationId="{78C179FE-502F-F7EB-1612-E0A596CEE2D7}"/>
          </ac:spMkLst>
        </pc:spChg>
        <pc:cxnChg chg="del">
          <ac:chgData name="Karolina Guillen" userId="c1c08796-a0be-47c6-af52-5d31fd96ec50" providerId="ADAL" clId="{AB344E39-83F9-4B36-8197-73B57345DBE4}" dt="2024-10-31T19:57:16.916" v="6931" actId="478"/>
          <ac:cxnSpMkLst>
            <pc:docMk/>
            <pc:sldMk cId="1649503321" sldId="2146846688"/>
            <ac:cxnSpMk id="6" creationId="{597DEDDE-113A-4068-6D12-00563FD298E9}"/>
          </ac:cxnSpMkLst>
        </pc:cxnChg>
      </pc:sldChg>
      <pc:sldChg chg="delSp modSp add mod">
        <pc:chgData name="Karolina Guillen" userId="c1c08796-a0be-47c6-af52-5d31fd96ec50" providerId="ADAL" clId="{AB344E39-83F9-4B36-8197-73B57345DBE4}" dt="2024-11-14T18:47:21.536" v="7964" actId="113"/>
        <pc:sldMkLst>
          <pc:docMk/>
          <pc:sldMk cId="2044922563" sldId="2146846689"/>
        </pc:sldMkLst>
        <pc:spChg chg="mod">
          <ac:chgData name="Karolina Guillen" userId="c1c08796-a0be-47c6-af52-5d31fd96ec50" providerId="ADAL" clId="{AB344E39-83F9-4B36-8197-73B57345DBE4}" dt="2024-10-31T18:46:44.673" v="5302" actId="20577"/>
          <ac:spMkLst>
            <pc:docMk/>
            <pc:sldMk cId="2044922563" sldId="2146846689"/>
            <ac:spMk id="9" creationId="{229C4252-F8F2-5952-F85C-08A6D59F9196}"/>
          </ac:spMkLst>
        </pc:spChg>
        <pc:spChg chg="mod">
          <ac:chgData name="Karolina Guillen" userId="c1c08796-a0be-47c6-af52-5d31fd96ec50" providerId="ADAL" clId="{AB344E39-83F9-4B36-8197-73B57345DBE4}" dt="2024-10-31T18:47:08.593" v="5322" actId="20577"/>
          <ac:spMkLst>
            <pc:docMk/>
            <pc:sldMk cId="2044922563" sldId="2146846689"/>
            <ac:spMk id="10" creationId="{F44E62C5-F92F-4C3E-9A57-53CD27CCFFE8}"/>
          </ac:spMkLst>
        </pc:spChg>
        <pc:spChg chg="mod">
          <ac:chgData name="Karolina Guillen" userId="c1c08796-a0be-47c6-af52-5d31fd96ec50" providerId="ADAL" clId="{AB344E39-83F9-4B36-8197-73B57345DBE4}" dt="2024-11-14T18:47:21.536" v="7964" actId="113"/>
          <ac:spMkLst>
            <pc:docMk/>
            <pc:sldMk cId="2044922563" sldId="2146846689"/>
            <ac:spMk id="11" creationId="{8952696B-C686-D612-2BCF-79E6CCB761A6}"/>
          </ac:spMkLst>
        </pc:spChg>
        <pc:spChg chg="del">
          <ac:chgData name="Karolina Guillen" userId="c1c08796-a0be-47c6-af52-5d31fd96ec50" providerId="ADAL" clId="{AB344E39-83F9-4B36-8197-73B57345DBE4}" dt="2024-10-31T19:57:10.241" v="6929" actId="478"/>
          <ac:spMkLst>
            <pc:docMk/>
            <pc:sldMk cId="2044922563" sldId="2146846689"/>
            <ac:spMk id="13" creationId="{50AB3986-A933-BC0A-8A64-B2EB54E9395E}"/>
          </ac:spMkLst>
        </pc:spChg>
        <pc:spChg chg="mod">
          <ac:chgData name="Karolina Guillen" userId="c1c08796-a0be-47c6-af52-5d31fd96ec50" providerId="ADAL" clId="{AB344E39-83F9-4B36-8197-73B57345DBE4}" dt="2024-10-31T19:57:13.648" v="6930" actId="14100"/>
          <ac:spMkLst>
            <pc:docMk/>
            <pc:sldMk cId="2044922563" sldId="2146846689"/>
            <ac:spMk id="14" creationId="{DB856F01-C1FA-9557-2CB5-3D8998D25DDF}"/>
          </ac:spMkLst>
        </pc:spChg>
        <pc:cxnChg chg="mod">
          <ac:chgData name="Karolina Guillen" userId="c1c08796-a0be-47c6-af52-5d31fd96ec50" providerId="ADAL" clId="{AB344E39-83F9-4B36-8197-73B57345DBE4}" dt="2024-10-31T18:46:38.192" v="5299" actId="1038"/>
          <ac:cxnSpMkLst>
            <pc:docMk/>
            <pc:sldMk cId="2044922563" sldId="2146846689"/>
            <ac:cxnSpMk id="4" creationId="{A14871BB-BF8A-3CC1-ECC8-0702055324FA}"/>
          </ac:cxnSpMkLst>
        </pc:cxnChg>
        <pc:cxnChg chg="del">
          <ac:chgData name="Karolina Guillen" userId="c1c08796-a0be-47c6-af52-5d31fd96ec50" providerId="ADAL" clId="{AB344E39-83F9-4B36-8197-73B57345DBE4}" dt="2024-10-31T19:57:10.241" v="6929" actId="478"/>
          <ac:cxnSpMkLst>
            <pc:docMk/>
            <pc:sldMk cId="2044922563" sldId="2146846689"/>
            <ac:cxnSpMk id="6" creationId="{728DE2C7-FF65-B265-1017-D649DC550588}"/>
          </ac:cxnSpMkLst>
        </pc:cxnChg>
      </pc:sldChg>
      <pc:sldChg chg="delSp modSp add mod">
        <pc:chgData name="Karolina Guillen" userId="c1c08796-a0be-47c6-af52-5d31fd96ec50" providerId="ADAL" clId="{AB344E39-83F9-4B36-8197-73B57345DBE4}" dt="2024-11-14T18:47:47.309" v="7990" actId="20577"/>
        <pc:sldMkLst>
          <pc:docMk/>
          <pc:sldMk cId="3031664029" sldId="2146846690"/>
        </pc:sldMkLst>
        <pc:spChg chg="mod">
          <ac:chgData name="Karolina Guillen" userId="c1c08796-a0be-47c6-af52-5d31fd96ec50" providerId="ADAL" clId="{AB344E39-83F9-4B36-8197-73B57345DBE4}" dt="2024-10-31T19:04:02.832" v="5441" actId="20577"/>
          <ac:spMkLst>
            <pc:docMk/>
            <pc:sldMk cId="3031664029" sldId="2146846690"/>
            <ac:spMk id="9" creationId="{F91489BB-D32A-A132-96A2-5431BBB2A38F}"/>
          </ac:spMkLst>
        </pc:spChg>
        <pc:spChg chg="mod">
          <ac:chgData name="Karolina Guillen" userId="c1c08796-a0be-47c6-af52-5d31fd96ec50" providerId="ADAL" clId="{AB344E39-83F9-4B36-8197-73B57345DBE4}" dt="2024-10-31T19:03:21.764" v="5337" actId="20577"/>
          <ac:spMkLst>
            <pc:docMk/>
            <pc:sldMk cId="3031664029" sldId="2146846690"/>
            <ac:spMk id="10" creationId="{F12BF158-C9DD-2BE3-9250-B2E448165865}"/>
          </ac:spMkLst>
        </pc:spChg>
        <pc:spChg chg="mod">
          <ac:chgData name="Karolina Guillen" userId="c1c08796-a0be-47c6-af52-5d31fd96ec50" providerId="ADAL" clId="{AB344E39-83F9-4B36-8197-73B57345DBE4}" dt="2024-11-14T18:47:47.309" v="7990" actId="20577"/>
          <ac:spMkLst>
            <pc:docMk/>
            <pc:sldMk cId="3031664029" sldId="2146846690"/>
            <ac:spMk id="11" creationId="{3D8AA6F8-8943-B6BF-E86D-B7F401EFC703}"/>
          </ac:spMkLst>
        </pc:spChg>
        <pc:spChg chg="del">
          <ac:chgData name="Karolina Guillen" userId="c1c08796-a0be-47c6-af52-5d31fd96ec50" providerId="ADAL" clId="{AB344E39-83F9-4B36-8197-73B57345DBE4}" dt="2024-10-31T19:57:03.477" v="6927" actId="478"/>
          <ac:spMkLst>
            <pc:docMk/>
            <pc:sldMk cId="3031664029" sldId="2146846690"/>
            <ac:spMk id="13" creationId="{6E1FF468-2A29-AD5D-8E99-16B64BE318BE}"/>
          </ac:spMkLst>
        </pc:spChg>
        <pc:spChg chg="mod">
          <ac:chgData name="Karolina Guillen" userId="c1c08796-a0be-47c6-af52-5d31fd96ec50" providerId="ADAL" clId="{AB344E39-83F9-4B36-8197-73B57345DBE4}" dt="2024-10-31T19:57:06.554" v="6928" actId="14100"/>
          <ac:spMkLst>
            <pc:docMk/>
            <pc:sldMk cId="3031664029" sldId="2146846690"/>
            <ac:spMk id="14" creationId="{8024C6CB-D465-0465-6DE1-C84ADDBC2C2E}"/>
          </ac:spMkLst>
        </pc:spChg>
        <pc:cxnChg chg="mod">
          <ac:chgData name="Karolina Guillen" userId="c1c08796-a0be-47c6-af52-5d31fd96ec50" providerId="ADAL" clId="{AB344E39-83F9-4B36-8197-73B57345DBE4}" dt="2024-10-31T19:03:54.516" v="5434" actId="1037"/>
          <ac:cxnSpMkLst>
            <pc:docMk/>
            <pc:sldMk cId="3031664029" sldId="2146846690"/>
            <ac:cxnSpMk id="4" creationId="{B4C47EB5-AFC0-E713-166A-92FFF0FE4161}"/>
          </ac:cxnSpMkLst>
        </pc:cxnChg>
        <pc:cxnChg chg="del">
          <ac:chgData name="Karolina Guillen" userId="c1c08796-a0be-47c6-af52-5d31fd96ec50" providerId="ADAL" clId="{AB344E39-83F9-4B36-8197-73B57345DBE4}" dt="2024-10-31T19:57:03.477" v="6927" actId="478"/>
          <ac:cxnSpMkLst>
            <pc:docMk/>
            <pc:sldMk cId="3031664029" sldId="2146846690"/>
            <ac:cxnSpMk id="6" creationId="{4A0F69E6-A015-F2D6-5DC9-0DD6DD9BEDF5}"/>
          </ac:cxnSpMkLst>
        </pc:cxnChg>
      </pc:sldChg>
      <pc:sldChg chg="modSp mod">
        <pc:chgData name="Karolina Guillen" userId="c1c08796-a0be-47c6-af52-5d31fd96ec50" providerId="ADAL" clId="{AB344E39-83F9-4B36-8197-73B57345DBE4}" dt="2024-10-31T21:44:13.912" v="7447" actId="20577"/>
        <pc:sldMkLst>
          <pc:docMk/>
          <pc:sldMk cId="2288054728" sldId="2146846691"/>
        </pc:sldMkLst>
        <pc:spChg chg="mod">
          <ac:chgData name="Karolina Guillen" userId="c1c08796-a0be-47c6-af52-5d31fd96ec50" providerId="ADAL" clId="{AB344E39-83F9-4B36-8197-73B57345DBE4}" dt="2024-10-31T21:44:13.912" v="7447" actId="20577"/>
          <ac:spMkLst>
            <pc:docMk/>
            <pc:sldMk cId="2288054728" sldId="2146846691"/>
            <ac:spMk id="2" creationId="{518424BB-243D-0E39-088A-8B0903B1BC9B}"/>
          </ac:spMkLst>
        </pc:spChg>
      </pc:sldChg>
      <pc:sldChg chg="addSp delSp modSp mod">
        <pc:chgData name="Karolina Guillen" userId="c1c08796-a0be-47c6-af52-5d31fd96ec50" providerId="ADAL" clId="{AB344E39-83F9-4B36-8197-73B57345DBE4}" dt="2024-10-31T21:46:17.715" v="7467" actId="167"/>
        <pc:sldMkLst>
          <pc:docMk/>
          <pc:sldMk cId="2757131162" sldId="2147376438"/>
        </pc:sldMkLst>
        <pc:spChg chg="mod">
          <ac:chgData name="Karolina Guillen" userId="c1c08796-a0be-47c6-af52-5d31fd96ec50" providerId="ADAL" clId="{AB344E39-83F9-4B36-8197-73B57345DBE4}" dt="2024-10-31T21:46:08.018" v="7464" actId="14100"/>
          <ac:spMkLst>
            <pc:docMk/>
            <pc:sldMk cId="2757131162" sldId="2147376438"/>
            <ac:spMk id="5" creationId="{21496FD2-DA86-382F-D051-F482BD4F7603}"/>
          </ac:spMkLst>
        </pc:spChg>
        <pc:picChg chg="add mod ord">
          <ac:chgData name="Karolina Guillen" userId="c1c08796-a0be-47c6-af52-5d31fd96ec50" providerId="ADAL" clId="{AB344E39-83F9-4B36-8197-73B57345DBE4}" dt="2024-10-31T21:46:17.715" v="7467" actId="167"/>
          <ac:picMkLst>
            <pc:docMk/>
            <pc:sldMk cId="2757131162" sldId="2147376438"/>
            <ac:picMk id="6" creationId="{D9584133-C62C-4CD4-54BC-19CDDAE6F0D7}"/>
          </ac:picMkLst>
        </pc:picChg>
        <pc:picChg chg="del">
          <ac:chgData name="Karolina Guillen" userId="c1c08796-a0be-47c6-af52-5d31fd96ec50" providerId="ADAL" clId="{AB344E39-83F9-4B36-8197-73B57345DBE4}" dt="2024-10-31T21:46:14.821" v="7465" actId="478"/>
          <ac:picMkLst>
            <pc:docMk/>
            <pc:sldMk cId="2757131162" sldId="2147376438"/>
            <ac:picMk id="17" creationId="{16635C3A-0D84-6B70-7E49-47A17365006E}"/>
          </ac:picMkLst>
        </pc:picChg>
      </pc:sldChg>
      <pc:sldMasterChg chg="del delSldLayout">
        <pc:chgData name="Karolina Guillen" userId="c1c08796-a0be-47c6-af52-5d31fd96ec50" providerId="ADAL" clId="{AB344E39-83F9-4B36-8197-73B57345DBE4}" dt="2024-10-31T21:46:20.718" v="7468" actId="47"/>
        <pc:sldMasterMkLst>
          <pc:docMk/>
          <pc:sldMasterMk cId="1976410247" sldId="2147483708"/>
        </pc:sldMasterMkLst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198872281" sldId="2147483709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254285369" sldId="2147483710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933041233" sldId="2147483711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189601968" sldId="2147483712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8096540" sldId="2147483713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71526489" sldId="2147483714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864182117" sldId="2147483715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251622730" sldId="2147483716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335709499" sldId="2147483717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330262954" sldId="2147483718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432281017" sldId="2147483719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4029084032" sldId="2147483720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768652615" sldId="2147483721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2961486116" sldId="2147483722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1375077396" sldId="2147483723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4000460207" sldId="2147483724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850518167" sldId="2147483725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3985136202" sldId="2147483726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2861548867" sldId="2147483727"/>
          </pc:sldLayoutMkLst>
        </pc:sldLayoutChg>
        <pc:sldLayoutChg chg="del">
          <pc:chgData name="Karolina Guillen" userId="c1c08796-a0be-47c6-af52-5d31fd96ec50" providerId="ADAL" clId="{AB344E39-83F9-4B36-8197-73B57345DBE4}" dt="2024-10-31T21:46:20.718" v="7468" actId="47"/>
          <pc:sldLayoutMkLst>
            <pc:docMk/>
            <pc:sldMasterMk cId="1976410247" sldId="2147483708"/>
            <pc:sldLayoutMk cId="2153120518" sldId="2147483728"/>
          </pc:sldLayoutMkLst>
        </pc:sldLayoutChg>
      </pc:sldMasterChg>
    </pc:docChg>
  </pc:docChgLst>
  <pc:docChgLst>
    <pc:chgData name="Karolina Guillen" userId="c1c08796-a0be-47c6-af52-5d31fd96ec50" providerId="ADAL" clId="{806BAAE4-1AA2-4571-AD6E-0FC9D10AB612}"/>
    <pc:docChg chg="undo custSel addSld delSld modSld">
      <pc:chgData name="Karolina Guillen" userId="c1c08796-a0be-47c6-af52-5d31fd96ec50" providerId="ADAL" clId="{806BAAE4-1AA2-4571-AD6E-0FC9D10AB612}" dt="2023-10-25T19:03:59.469" v="703" actId="20577"/>
      <pc:docMkLst>
        <pc:docMk/>
      </pc:docMkLst>
      <pc:sldChg chg="modSp mod">
        <pc:chgData name="Karolina Guillen" userId="c1c08796-a0be-47c6-af52-5d31fd96ec50" providerId="ADAL" clId="{806BAAE4-1AA2-4571-AD6E-0FC9D10AB612}" dt="2023-10-23T20:34:59.263" v="590" actId="14100"/>
        <pc:sldMkLst>
          <pc:docMk/>
          <pc:sldMk cId="2360611124" sldId="2146846028"/>
        </pc:sldMkLst>
        <pc:spChg chg="mod">
          <ac:chgData name="Karolina Guillen" userId="c1c08796-a0be-47c6-af52-5d31fd96ec50" providerId="ADAL" clId="{806BAAE4-1AA2-4571-AD6E-0FC9D10AB612}" dt="2023-10-23T20:34:41.462" v="588" actId="14100"/>
          <ac:spMkLst>
            <pc:docMk/>
            <pc:sldMk cId="2360611124" sldId="2146846028"/>
            <ac:spMk id="3" creationId="{FC807220-BE6F-E2A7-AE1E-E305636B57FA}"/>
          </ac:spMkLst>
        </pc:spChg>
        <pc:spChg chg="mod">
          <ac:chgData name="Karolina Guillen" userId="c1c08796-a0be-47c6-af52-5d31fd96ec50" providerId="ADAL" clId="{806BAAE4-1AA2-4571-AD6E-0FC9D10AB612}" dt="2023-10-23T20:34:59.263" v="590" actId="14100"/>
          <ac:spMkLst>
            <pc:docMk/>
            <pc:sldMk cId="2360611124" sldId="2146846028"/>
            <ac:spMk id="12" creationId="{1942E14B-E753-09FC-A6EF-716BD16AB4F7}"/>
          </ac:spMkLst>
        </pc:spChg>
        <pc:spChg chg="mod">
          <ac:chgData name="Karolina Guillen" userId="c1c08796-a0be-47c6-af52-5d31fd96ec50" providerId="ADAL" clId="{806BAAE4-1AA2-4571-AD6E-0FC9D10AB612}" dt="2023-10-23T20:34:33.079" v="587" actId="14100"/>
          <ac:spMkLst>
            <pc:docMk/>
            <pc:sldMk cId="2360611124" sldId="2146846028"/>
            <ac:spMk id="14" creationId="{11350745-10AC-ACB0-CD36-9AECD9EDCC3E}"/>
          </ac:spMkLst>
        </pc:spChg>
      </pc:sldChg>
      <pc:sldChg chg="addSp delSp modSp mod">
        <pc:chgData name="Karolina Guillen" userId="c1c08796-a0be-47c6-af52-5d31fd96ec50" providerId="ADAL" clId="{806BAAE4-1AA2-4571-AD6E-0FC9D10AB612}" dt="2023-10-23T20:36:37.449" v="603" actId="14100"/>
        <pc:sldMkLst>
          <pc:docMk/>
          <pc:sldMk cId="2268208791" sldId="2146846032"/>
        </pc:sldMkLst>
        <pc:spChg chg="mod">
          <ac:chgData name="Karolina Guillen" userId="c1c08796-a0be-47c6-af52-5d31fd96ec50" providerId="ADAL" clId="{806BAAE4-1AA2-4571-AD6E-0FC9D10AB612}" dt="2023-10-23T20:35:39.974" v="593" actId="1035"/>
          <ac:spMkLst>
            <pc:docMk/>
            <pc:sldMk cId="2268208791" sldId="2146846032"/>
            <ac:spMk id="6" creationId="{A5161594-C82D-87A6-A9DC-831BCC20D247}"/>
          </ac:spMkLst>
        </pc:spChg>
        <pc:spChg chg="mod">
          <ac:chgData name="Karolina Guillen" userId="c1c08796-a0be-47c6-af52-5d31fd96ec50" providerId="ADAL" clId="{806BAAE4-1AA2-4571-AD6E-0FC9D10AB612}" dt="2023-10-23T20:36:37.449" v="603" actId="14100"/>
          <ac:spMkLst>
            <pc:docMk/>
            <pc:sldMk cId="2268208791" sldId="2146846032"/>
            <ac:spMk id="24" creationId="{23253F87-7F62-39CE-8FBC-25317B0F25A2}"/>
          </ac:spMkLst>
        </pc:spChg>
        <pc:spChg chg="mod">
          <ac:chgData name="Karolina Guillen" userId="c1c08796-a0be-47c6-af52-5d31fd96ec50" providerId="ADAL" clId="{806BAAE4-1AA2-4571-AD6E-0FC9D10AB612}" dt="2023-10-23T20:36:37.449" v="603" actId="14100"/>
          <ac:spMkLst>
            <pc:docMk/>
            <pc:sldMk cId="2268208791" sldId="2146846032"/>
            <ac:spMk id="26" creationId="{048DBDA3-6A81-9979-DAED-9426BA990815}"/>
          </ac:spMkLst>
        </pc:spChg>
        <pc:grpChg chg="mod">
          <ac:chgData name="Karolina Guillen" userId="c1c08796-a0be-47c6-af52-5d31fd96ec50" providerId="ADAL" clId="{806BAAE4-1AA2-4571-AD6E-0FC9D10AB612}" dt="2023-10-23T20:36:37.449" v="603" actId="14100"/>
          <ac:grpSpMkLst>
            <pc:docMk/>
            <pc:sldMk cId="2268208791" sldId="2146846032"/>
            <ac:grpSpMk id="5" creationId="{76E5FCD0-F8AC-5159-999F-AE7BE4BE60DD}"/>
          </ac:grpSpMkLst>
        </pc:grpChg>
        <pc:grpChg chg="mod">
          <ac:chgData name="Karolina Guillen" userId="c1c08796-a0be-47c6-af52-5d31fd96ec50" providerId="ADAL" clId="{806BAAE4-1AA2-4571-AD6E-0FC9D10AB612}" dt="2023-10-23T20:36:18.259" v="600" actId="164"/>
          <ac:grpSpMkLst>
            <pc:docMk/>
            <pc:sldMk cId="2268208791" sldId="2146846032"/>
            <ac:grpSpMk id="55" creationId="{79DAA68A-4849-5349-6647-458DB211678F}"/>
          </ac:grpSpMkLst>
        </pc:grpChg>
        <pc:grpChg chg="add mod">
          <ac:chgData name="Karolina Guillen" userId="c1c08796-a0be-47c6-af52-5d31fd96ec50" providerId="ADAL" clId="{806BAAE4-1AA2-4571-AD6E-0FC9D10AB612}" dt="2023-10-23T20:36:18.259" v="600" actId="164"/>
          <ac:grpSpMkLst>
            <pc:docMk/>
            <pc:sldMk cId="2268208791" sldId="2146846032"/>
            <ac:grpSpMk id="63" creationId="{8AB8FD89-EFCD-8534-62C2-A94E030CB06E}"/>
          </ac:grpSpMkLst>
        </pc:grpChg>
        <pc:picChg chg="del">
          <ac:chgData name="Karolina Guillen" userId="c1c08796-a0be-47c6-af52-5d31fd96ec50" providerId="ADAL" clId="{806BAAE4-1AA2-4571-AD6E-0FC9D10AB612}" dt="2023-10-23T20:36:03.995" v="594" actId="478"/>
          <ac:picMkLst>
            <pc:docMk/>
            <pc:sldMk cId="2268208791" sldId="2146846032"/>
            <ac:picMk id="7" creationId="{5D1F8DD7-A12B-02AC-C17F-2C269270DC5F}"/>
          </ac:picMkLst>
        </pc:picChg>
        <pc:picChg chg="mod">
          <ac:chgData name="Karolina Guillen" userId="c1c08796-a0be-47c6-af52-5d31fd96ec50" providerId="ADAL" clId="{806BAAE4-1AA2-4571-AD6E-0FC9D10AB612}" dt="2023-10-23T20:36:37.449" v="603" actId="14100"/>
          <ac:picMkLst>
            <pc:docMk/>
            <pc:sldMk cId="2268208791" sldId="2146846032"/>
            <ac:picMk id="41" creationId="{8806887C-4D4D-88C4-8949-101EAD02C700}"/>
          </ac:picMkLst>
        </pc:picChg>
        <pc:picChg chg="add mod">
          <ac:chgData name="Karolina Guillen" userId="c1c08796-a0be-47c6-af52-5d31fd96ec50" providerId="ADAL" clId="{806BAAE4-1AA2-4571-AD6E-0FC9D10AB612}" dt="2023-10-23T20:36:18.259" v="600" actId="164"/>
          <ac:picMkLst>
            <pc:docMk/>
            <pc:sldMk cId="2268208791" sldId="2146846032"/>
            <ac:picMk id="62" creationId="{17DA15AD-D5F4-4658-53BF-86BDFE99C651}"/>
          </ac:picMkLst>
        </pc:picChg>
        <pc:picChg chg="mod">
          <ac:chgData name="Karolina Guillen" userId="c1c08796-a0be-47c6-af52-5d31fd96ec50" providerId="ADAL" clId="{806BAAE4-1AA2-4571-AD6E-0FC9D10AB612}" dt="2023-10-23T20:36:37.449" v="603" actId="14100"/>
          <ac:picMkLst>
            <pc:docMk/>
            <pc:sldMk cId="2268208791" sldId="2146846032"/>
            <ac:picMk id="1038" creationId="{70BF617D-7EAA-A3C4-E056-AF19264A646D}"/>
          </ac:picMkLst>
        </pc:picChg>
      </pc:sldChg>
      <pc:sldChg chg="addSp modSp mod">
        <pc:chgData name="Karolina Guillen" userId="c1c08796-a0be-47c6-af52-5d31fd96ec50" providerId="ADAL" clId="{806BAAE4-1AA2-4571-AD6E-0FC9D10AB612}" dt="2023-10-23T17:55:43.919" v="81" actId="1036"/>
        <pc:sldMkLst>
          <pc:docMk/>
          <pc:sldMk cId="1007594126" sldId="2146846034"/>
        </pc:sldMkLst>
        <pc:spChg chg="mod">
          <ac:chgData name="Karolina Guillen" userId="c1c08796-a0be-47c6-af52-5d31fd96ec50" providerId="ADAL" clId="{806BAAE4-1AA2-4571-AD6E-0FC9D10AB612}" dt="2023-10-23T17:54:33.113" v="48" actId="1035"/>
          <ac:spMkLst>
            <pc:docMk/>
            <pc:sldMk cId="1007594126" sldId="2146846034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806BAAE4-1AA2-4571-AD6E-0FC9D10AB612}" dt="2023-10-23T17:55:43.919" v="81" actId="1036"/>
          <ac:spMkLst>
            <pc:docMk/>
            <pc:sldMk cId="1007594126" sldId="2146846034"/>
            <ac:spMk id="5" creationId="{E05643E6-230F-D646-CC0E-6F3077E22420}"/>
          </ac:spMkLst>
        </pc:spChg>
      </pc:sldChg>
      <pc:sldChg chg="addSp delSp modSp mod">
        <pc:chgData name="Karolina Guillen" userId="c1c08796-a0be-47c6-af52-5d31fd96ec50" providerId="ADAL" clId="{806BAAE4-1AA2-4571-AD6E-0FC9D10AB612}" dt="2023-10-23T20:39:07.260" v="625" actId="478"/>
        <pc:sldMkLst>
          <pc:docMk/>
          <pc:sldMk cId="2452001193" sldId="2146846038"/>
        </pc:sldMkLst>
        <pc:picChg chg="del mod">
          <ac:chgData name="Karolina Guillen" userId="c1c08796-a0be-47c6-af52-5d31fd96ec50" providerId="ADAL" clId="{806BAAE4-1AA2-4571-AD6E-0FC9D10AB612}" dt="2023-10-23T20:38:37.480" v="619" actId="478"/>
          <ac:picMkLst>
            <pc:docMk/>
            <pc:sldMk cId="2452001193" sldId="2146846038"/>
            <ac:picMk id="15" creationId="{914B0B1A-602E-C952-733F-DC202B010601}"/>
          </ac:picMkLst>
        </pc:picChg>
        <pc:picChg chg="del mod">
          <ac:chgData name="Karolina Guillen" userId="c1c08796-a0be-47c6-af52-5d31fd96ec50" providerId="ADAL" clId="{806BAAE4-1AA2-4571-AD6E-0FC9D10AB612}" dt="2023-10-23T20:39:07.260" v="625" actId="478"/>
          <ac:picMkLst>
            <pc:docMk/>
            <pc:sldMk cId="2452001193" sldId="2146846038"/>
            <ac:picMk id="17" creationId="{A3373116-7E10-58AB-C59C-258B431EF29C}"/>
          </ac:picMkLst>
        </pc:picChg>
        <pc:picChg chg="add mod">
          <ac:chgData name="Karolina Guillen" userId="c1c08796-a0be-47c6-af52-5d31fd96ec50" providerId="ADAL" clId="{806BAAE4-1AA2-4571-AD6E-0FC9D10AB612}" dt="2023-10-23T20:37:42.288" v="609"/>
          <ac:picMkLst>
            <pc:docMk/>
            <pc:sldMk cId="2452001193" sldId="2146846038"/>
            <ac:picMk id="1026" creationId="{BA2BED56-F031-10BF-86AC-A82309C5A523}"/>
          </ac:picMkLst>
        </pc:picChg>
        <pc:picChg chg="add mod">
          <ac:chgData name="Karolina Guillen" userId="c1c08796-a0be-47c6-af52-5d31fd96ec50" providerId="ADAL" clId="{806BAAE4-1AA2-4571-AD6E-0FC9D10AB612}" dt="2023-10-23T20:38:36.118" v="618"/>
          <ac:picMkLst>
            <pc:docMk/>
            <pc:sldMk cId="2452001193" sldId="2146846038"/>
            <ac:picMk id="1028" creationId="{0A7FAEC8-EC8B-0430-7EE8-E0DD5D2904D5}"/>
          </ac:picMkLst>
        </pc:picChg>
        <pc:picChg chg="add mod">
          <ac:chgData name="Karolina Guillen" userId="c1c08796-a0be-47c6-af52-5d31fd96ec50" providerId="ADAL" clId="{806BAAE4-1AA2-4571-AD6E-0FC9D10AB612}" dt="2023-10-23T20:39:05.982" v="624"/>
          <ac:picMkLst>
            <pc:docMk/>
            <pc:sldMk cId="2452001193" sldId="2146846038"/>
            <ac:picMk id="1030" creationId="{FB546962-BFF0-3D9D-DF21-2F1BB590E58E}"/>
          </ac:picMkLst>
        </pc:picChg>
        <pc:picChg chg="del">
          <ac:chgData name="Karolina Guillen" userId="c1c08796-a0be-47c6-af52-5d31fd96ec50" providerId="ADAL" clId="{806BAAE4-1AA2-4571-AD6E-0FC9D10AB612}" dt="2023-10-23T20:37:18.410" v="604" actId="478"/>
          <ac:picMkLst>
            <pc:docMk/>
            <pc:sldMk cId="2452001193" sldId="2146846038"/>
            <ac:picMk id="2058" creationId="{1DBBF41B-29D2-CFD8-7276-6FF0618D72C4}"/>
          </ac:picMkLst>
        </pc:picChg>
      </pc:sldChg>
      <pc:sldChg chg="modSp mod">
        <pc:chgData name="Karolina Guillen" userId="c1c08796-a0be-47c6-af52-5d31fd96ec50" providerId="ADAL" clId="{806BAAE4-1AA2-4571-AD6E-0FC9D10AB612}" dt="2023-10-25T19:03:59.469" v="703" actId="20577"/>
        <pc:sldMkLst>
          <pc:docMk/>
          <pc:sldMk cId="380113142" sldId="2146846040"/>
        </pc:sldMkLst>
        <pc:graphicFrameChg chg="mod">
          <ac:chgData name="Karolina Guillen" userId="c1c08796-a0be-47c6-af52-5d31fd96ec50" providerId="ADAL" clId="{806BAAE4-1AA2-4571-AD6E-0FC9D10AB612}" dt="2023-10-25T19:03:59.469" v="703" actId="20577"/>
          <ac:graphicFrameMkLst>
            <pc:docMk/>
            <pc:sldMk cId="380113142" sldId="2146846040"/>
            <ac:graphicFrameMk id="8" creationId="{41D9CEBC-0043-B0D7-F82F-1C15645F33D3}"/>
          </ac:graphicFrameMkLst>
        </pc:graphicFrameChg>
      </pc:sldChg>
      <pc:sldChg chg="modSp mod">
        <pc:chgData name="Karolina Guillen" userId="c1c08796-a0be-47c6-af52-5d31fd96ec50" providerId="ADAL" clId="{806BAAE4-1AA2-4571-AD6E-0FC9D10AB612}" dt="2023-10-23T20:55:31.049" v="690" actId="20577"/>
        <pc:sldMkLst>
          <pc:docMk/>
          <pc:sldMk cId="973972818" sldId="2146846041"/>
        </pc:sldMkLst>
        <pc:spChg chg="mod">
          <ac:chgData name="Karolina Guillen" userId="c1c08796-a0be-47c6-af52-5d31fd96ec50" providerId="ADAL" clId="{806BAAE4-1AA2-4571-AD6E-0FC9D10AB612}" dt="2023-10-23T20:55:31.049" v="690" actId="20577"/>
          <ac:spMkLst>
            <pc:docMk/>
            <pc:sldMk cId="973972818" sldId="2146846041"/>
            <ac:spMk id="11" creationId="{8E750D6E-2681-2D9A-DC8B-A35A1E102D39}"/>
          </ac:spMkLst>
        </pc:spChg>
      </pc:sldChg>
      <pc:sldChg chg="modSp mod">
        <pc:chgData name="Karolina Guillen" userId="c1c08796-a0be-47c6-af52-5d31fd96ec50" providerId="ADAL" clId="{806BAAE4-1AA2-4571-AD6E-0FC9D10AB612}" dt="2023-10-23T20:54:59.950" v="687" actId="14100"/>
        <pc:sldMkLst>
          <pc:docMk/>
          <pc:sldMk cId="4090158831" sldId="2146846046"/>
        </pc:sldMkLst>
        <pc:spChg chg="mod">
          <ac:chgData name="Karolina Guillen" userId="c1c08796-a0be-47c6-af52-5d31fd96ec50" providerId="ADAL" clId="{806BAAE4-1AA2-4571-AD6E-0FC9D10AB612}" dt="2023-10-23T20:53:43.535" v="664" actId="1036"/>
          <ac:spMkLst>
            <pc:docMk/>
            <pc:sldMk cId="4090158831" sldId="2146846046"/>
            <ac:spMk id="33" creationId="{A024B1B6-6F83-6DB4-F837-9AC770B2B06A}"/>
          </ac:spMkLst>
        </pc:spChg>
        <pc:spChg chg="mod">
          <ac:chgData name="Karolina Guillen" userId="c1c08796-a0be-47c6-af52-5d31fd96ec50" providerId="ADAL" clId="{806BAAE4-1AA2-4571-AD6E-0FC9D10AB612}" dt="2023-10-23T20:54:31.061" v="679" actId="1076"/>
          <ac:spMkLst>
            <pc:docMk/>
            <pc:sldMk cId="4090158831" sldId="2146846046"/>
            <ac:spMk id="38" creationId="{E1310A53-6D38-E27E-0F07-C86D7930EE1C}"/>
          </ac:spMkLst>
        </pc:spChg>
        <pc:spChg chg="mod">
          <ac:chgData name="Karolina Guillen" userId="c1c08796-a0be-47c6-af52-5d31fd96ec50" providerId="ADAL" clId="{806BAAE4-1AA2-4571-AD6E-0FC9D10AB612}" dt="2023-10-23T20:53:53.325" v="669" actId="1076"/>
          <ac:spMkLst>
            <pc:docMk/>
            <pc:sldMk cId="4090158831" sldId="2146846046"/>
            <ac:spMk id="44" creationId="{101CEE08-70B3-3472-6292-C766B2C2839A}"/>
          </ac:spMkLst>
        </pc:spChg>
        <pc:spChg chg="mod">
          <ac:chgData name="Karolina Guillen" userId="c1c08796-a0be-47c6-af52-5d31fd96ec50" providerId="ADAL" clId="{806BAAE4-1AA2-4571-AD6E-0FC9D10AB612}" dt="2023-10-23T20:54:59.950" v="687" actId="14100"/>
          <ac:spMkLst>
            <pc:docMk/>
            <pc:sldMk cId="4090158831" sldId="2146846046"/>
            <ac:spMk id="47" creationId="{DBA0283A-0843-A02E-46AC-E31ECEDFE44D}"/>
          </ac:spMkLst>
        </pc:spChg>
      </pc:sldChg>
      <pc:sldChg chg="modSp del mod">
        <pc:chgData name="Karolina Guillen" userId="c1c08796-a0be-47c6-af52-5d31fd96ec50" providerId="ADAL" clId="{806BAAE4-1AA2-4571-AD6E-0FC9D10AB612}" dt="2023-10-25T14:33:50.532" v="691" actId="47"/>
        <pc:sldMkLst>
          <pc:docMk/>
          <pc:sldMk cId="1633556837" sldId="2146846047"/>
        </pc:sldMkLst>
        <pc:spChg chg="mod">
          <ac:chgData name="Karolina Guillen" userId="c1c08796-a0be-47c6-af52-5d31fd96ec50" providerId="ADAL" clId="{806BAAE4-1AA2-4571-AD6E-0FC9D10AB612}" dt="2023-10-23T17:52:56.584" v="31"/>
          <ac:spMkLst>
            <pc:docMk/>
            <pc:sldMk cId="1633556837" sldId="2146846047"/>
            <ac:spMk id="4" creationId="{266BE989-FC87-6742-2706-6F3C1333D0C1}"/>
          </ac:spMkLst>
        </pc:spChg>
      </pc:sldChg>
      <pc:sldChg chg="addSp delSp modSp add mod">
        <pc:chgData name="Karolina Guillen" userId="c1c08796-a0be-47c6-af52-5d31fd96ec50" providerId="ADAL" clId="{806BAAE4-1AA2-4571-AD6E-0FC9D10AB612}" dt="2023-10-23T20:40:37.983" v="632" actId="555"/>
        <pc:sldMkLst>
          <pc:docMk/>
          <pc:sldMk cId="978334463" sldId="2146846054"/>
        </pc:sldMkLst>
        <pc:spChg chg="add mod ord">
          <ac:chgData name="Karolina Guillen" userId="c1c08796-a0be-47c6-af52-5d31fd96ec50" providerId="ADAL" clId="{806BAAE4-1AA2-4571-AD6E-0FC9D10AB612}" dt="2023-10-23T18:06:46.020" v="511" actId="404"/>
          <ac:spMkLst>
            <pc:docMk/>
            <pc:sldMk cId="978334463" sldId="2146846054"/>
            <ac:spMk id="2" creationId="{6AA960E5-313F-7E26-E818-B65B6479DE8B}"/>
          </ac:spMkLst>
        </pc:spChg>
        <pc:spChg chg="mod">
          <ac:chgData name="Karolina Guillen" userId="c1c08796-a0be-47c6-af52-5d31fd96ec50" providerId="ADAL" clId="{806BAAE4-1AA2-4571-AD6E-0FC9D10AB612}" dt="2023-10-23T18:05:48.023" v="385" actId="1036"/>
          <ac:spMkLst>
            <pc:docMk/>
            <pc:sldMk cId="978334463" sldId="2146846054"/>
            <ac:spMk id="4" creationId="{1BF894CE-5EB9-4BB3-F6C7-477E37F6A6AA}"/>
          </ac:spMkLst>
        </pc:spChg>
        <pc:spChg chg="del">
          <ac:chgData name="Karolina Guillen" userId="c1c08796-a0be-47c6-af52-5d31fd96ec50" providerId="ADAL" clId="{806BAAE4-1AA2-4571-AD6E-0FC9D10AB612}" dt="2023-10-23T18:05:45.560" v="374" actId="478"/>
          <ac:spMkLst>
            <pc:docMk/>
            <pc:sldMk cId="978334463" sldId="2146846054"/>
            <ac:spMk id="5" creationId="{E05643E6-230F-D646-CC0E-6F3077E22420}"/>
          </ac:spMkLst>
        </pc:spChg>
        <pc:spChg chg="add mod">
          <ac:chgData name="Karolina Guillen" userId="c1c08796-a0be-47c6-af52-5d31fd96ec50" providerId="ADAL" clId="{806BAAE4-1AA2-4571-AD6E-0FC9D10AB612}" dt="2023-10-23T18:04:26.768" v="185" actId="164"/>
          <ac:spMkLst>
            <pc:docMk/>
            <pc:sldMk cId="978334463" sldId="2146846054"/>
            <ac:spMk id="9" creationId="{35816844-FFF3-AC96-A301-41615A539085}"/>
          </ac:spMkLst>
        </pc:spChg>
        <pc:spChg chg="mod">
          <ac:chgData name="Karolina Guillen" userId="c1c08796-a0be-47c6-af52-5d31fd96ec50" providerId="ADAL" clId="{806BAAE4-1AA2-4571-AD6E-0FC9D10AB612}" dt="2023-10-23T18:04:53.934" v="255" actId="1035"/>
          <ac:spMkLst>
            <pc:docMk/>
            <pc:sldMk cId="978334463" sldId="2146846054"/>
            <ac:spMk id="10" creationId="{96D72E0B-2CAA-59C8-C47A-4B251709B0B9}"/>
          </ac:spMkLst>
        </pc:spChg>
        <pc:spChg chg="mod">
          <ac:chgData name="Karolina Guillen" userId="c1c08796-a0be-47c6-af52-5d31fd96ec50" providerId="ADAL" clId="{806BAAE4-1AA2-4571-AD6E-0FC9D10AB612}" dt="2023-10-23T18:06:11.347" v="472" actId="1036"/>
          <ac:spMkLst>
            <pc:docMk/>
            <pc:sldMk cId="978334463" sldId="2146846054"/>
            <ac:spMk id="11" creationId="{BEA36052-F2AD-CD8A-4ABB-55EF73D61DAC}"/>
          </ac:spMkLst>
        </pc:spChg>
        <pc:spChg chg="mod">
          <ac:chgData name="Karolina Guillen" userId="c1c08796-a0be-47c6-af52-5d31fd96ec50" providerId="ADAL" clId="{806BAAE4-1AA2-4571-AD6E-0FC9D10AB612}" dt="2023-10-23T20:40:37.983" v="632" actId="555"/>
          <ac:spMkLst>
            <pc:docMk/>
            <pc:sldMk cId="978334463" sldId="2146846054"/>
            <ac:spMk id="23" creationId="{1F3F06C8-B600-20A4-4011-6273B24089E6}"/>
          </ac:spMkLst>
        </pc:spChg>
        <pc:spChg chg="mod">
          <ac:chgData name="Karolina Guillen" userId="c1c08796-a0be-47c6-af52-5d31fd96ec50" providerId="ADAL" clId="{806BAAE4-1AA2-4571-AD6E-0FC9D10AB612}" dt="2023-10-23T20:40:37.983" v="632" actId="555"/>
          <ac:spMkLst>
            <pc:docMk/>
            <pc:sldMk cId="978334463" sldId="2146846054"/>
            <ac:spMk id="24" creationId="{FAC87E9A-DB1C-B3B3-EA2B-F670ED0A9C0C}"/>
          </ac:spMkLst>
        </pc:spChg>
        <pc:spChg chg="mod">
          <ac:chgData name="Karolina Guillen" userId="c1c08796-a0be-47c6-af52-5d31fd96ec50" providerId="ADAL" clId="{806BAAE4-1AA2-4571-AD6E-0FC9D10AB612}" dt="2023-10-23T18:06:11.347" v="472" actId="1036"/>
          <ac:spMkLst>
            <pc:docMk/>
            <pc:sldMk cId="978334463" sldId="2146846054"/>
            <ac:spMk id="25" creationId="{845FEED4-6A19-2253-C166-886C3BD75C9E}"/>
          </ac:spMkLst>
        </pc:spChg>
        <pc:grpChg chg="add mod">
          <ac:chgData name="Karolina Guillen" userId="c1c08796-a0be-47c6-af52-5d31fd96ec50" providerId="ADAL" clId="{806BAAE4-1AA2-4571-AD6E-0FC9D10AB612}" dt="2023-10-23T18:06:20.360" v="503" actId="1035"/>
          <ac:grpSpMkLst>
            <pc:docMk/>
            <pc:sldMk cId="978334463" sldId="2146846054"/>
            <ac:grpSpMk id="15" creationId="{97423C1D-CEC2-7D6B-C308-6E552270C2B3}"/>
          </ac:grpSpMkLst>
        </pc:grpChg>
        <pc:graphicFrameChg chg="mod">
          <ac:chgData name="Karolina Guillen" userId="c1c08796-a0be-47c6-af52-5d31fd96ec50" providerId="ADAL" clId="{806BAAE4-1AA2-4571-AD6E-0FC9D10AB612}" dt="2023-10-23T18:06:11.347" v="472" actId="1036"/>
          <ac:graphicFrameMkLst>
            <pc:docMk/>
            <pc:sldMk cId="978334463" sldId="2146846054"/>
            <ac:graphicFrameMk id="21" creationId="{B196851F-FA1C-28D0-8391-40B4395F677F}"/>
          </ac:graphicFrameMkLst>
        </pc:graphicFrameChg>
      </pc:sldChg>
      <pc:sldChg chg="addSp delSp modSp add mod">
        <pc:chgData name="Karolina Guillen" userId="c1c08796-a0be-47c6-af52-5d31fd96ec50" providerId="ADAL" clId="{806BAAE4-1AA2-4571-AD6E-0FC9D10AB612}" dt="2023-10-23T18:11:11.304" v="582" actId="403"/>
        <pc:sldMkLst>
          <pc:docMk/>
          <pc:sldMk cId="953924263" sldId="2146846055"/>
        </pc:sldMkLst>
        <pc:spChg chg="mod ord topLvl">
          <ac:chgData name="Karolina Guillen" userId="c1c08796-a0be-47c6-af52-5d31fd96ec50" providerId="ADAL" clId="{806BAAE4-1AA2-4571-AD6E-0FC9D10AB612}" dt="2023-10-23T18:11:11.304" v="582" actId="403"/>
          <ac:spMkLst>
            <pc:docMk/>
            <pc:sldMk cId="953924263" sldId="2146846055"/>
            <ac:spMk id="2" creationId="{6AA960E5-313F-7E26-E818-B65B6479DE8B}"/>
          </ac:spMkLst>
        </pc:spChg>
        <pc:spChg chg="add mod ord">
          <ac:chgData name="Karolina Guillen" userId="c1c08796-a0be-47c6-af52-5d31fd96ec50" providerId="ADAL" clId="{806BAAE4-1AA2-4571-AD6E-0FC9D10AB612}" dt="2023-10-23T18:09:38.334" v="558" actId="166"/>
          <ac:spMkLst>
            <pc:docMk/>
            <pc:sldMk cId="953924263" sldId="2146846055"/>
            <ac:spMk id="5" creationId="{66BDBD1D-799F-4115-0701-BF5ED0D14EA8}"/>
          </ac:spMkLst>
        </pc:spChg>
        <pc:spChg chg="mod">
          <ac:chgData name="Karolina Guillen" userId="c1c08796-a0be-47c6-af52-5d31fd96ec50" providerId="ADAL" clId="{806BAAE4-1AA2-4571-AD6E-0FC9D10AB612}" dt="2023-10-23T18:07:46.971" v="525" actId="14100"/>
          <ac:spMkLst>
            <pc:docMk/>
            <pc:sldMk cId="953924263" sldId="2146846055"/>
            <ac:spMk id="7" creationId="{81697415-FDF0-F1F1-3CC8-DE11D1025938}"/>
          </ac:spMkLst>
        </pc:spChg>
        <pc:spChg chg="del mod topLvl">
          <ac:chgData name="Karolina Guillen" userId="c1c08796-a0be-47c6-af52-5d31fd96ec50" providerId="ADAL" clId="{806BAAE4-1AA2-4571-AD6E-0FC9D10AB612}" dt="2023-10-23T18:08:08.904" v="530" actId="478"/>
          <ac:spMkLst>
            <pc:docMk/>
            <pc:sldMk cId="953924263" sldId="2146846055"/>
            <ac:spMk id="9" creationId="{35816844-FFF3-AC96-A301-41615A539085}"/>
          </ac:spMkLst>
        </pc:spChg>
        <pc:spChg chg="mod">
          <ac:chgData name="Karolina Guillen" userId="c1c08796-a0be-47c6-af52-5d31fd96ec50" providerId="ADAL" clId="{806BAAE4-1AA2-4571-AD6E-0FC9D10AB612}" dt="2023-10-23T18:09:44.091" v="560" actId="14100"/>
          <ac:spMkLst>
            <pc:docMk/>
            <pc:sldMk cId="953924263" sldId="2146846055"/>
            <ac:spMk id="10" creationId="{96D72E0B-2CAA-59C8-C47A-4B251709B0B9}"/>
          </ac:spMkLst>
        </pc:spChg>
        <pc:spChg chg="mod">
          <ac:chgData name="Karolina Guillen" userId="c1c08796-a0be-47c6-af52-5d31fd96ec50" providerId="ADAL" clId="{806BAAE4-1AA2-4571-AD6E-0FC9D10AB612}" dt="2023-10-23T18:10:36.436" v="579" actId="1036"/>
          <ac:spMkLst>
            <pc:docMk/>
            <pc:sldMk cId="953924263" sldId="2146846055"/>
            <ac:spMk id="11" creationId="{BEA36052-F2AD-CD8A-4ABB-55EF73D61DAC}"/>
          </ac:spMkLst>
        </pc:spChg>
        <pc:spChg chg="ord">
          <ac:chgData name="Karolina Guillen" userId="c1c08796-a0be-47c6-af52-5d31fd96ec50" providerId="ADAL" clId="{806BAAE4-1AA2-4571-AD6E-0FC9D10AB612}" dt="2023-10-23T18:09:37.560" v="555" actId="166"/>
          <ac:spMkLst>
            <pc:docMk/>
            <pc:sldMk cId="953924263" sldId="2146846055"/>
            <ac:spMk id="12" creationId="{914BDBBA-CC9B-1BA5-B083-D4C3DF596941}"/>
          </ac:spMkLst>
        </pc:spChg>
        <pc:spChg chg="ord">
          <ac:chgData name="Karolina Guillen" userId="c1c08796-a0be-47c6-af52-5d31fd96ec50" providerId="ADAL" clId="{806BAAE4-1AA2-4571-AD6E-0FC9D10AB612}" dt="2023-10-23T18:09:37.560" v="555" actId="166"/>
          <ac:spMkLst>
            <pc:docMk/>
            <pc:sldMk cId="953924263" sldId="2146846055"/>
            <ac:spMk id="14" creationId="{BF4D0764-9C9C-1076-EA48-8EAFE9AB72C4}"/>
          </ac:spMkLst>
        </pc:spChg>
        <pc:spChg chg="mod">
          <ac:chgData name="Karolina Guillen" userId="c1c08796-a0be-47c6-af52-5d31fd96ec50" providerId="ADAL" clId="{806BAAE4-1AA2-4571-AD6E-0FC9D10AB612}" dt="2023-10-23T18:10:30.524" v="572" actId="554"/>
          <ac:spMkLst>
            <pc:docMk/>
            <pc:sldMk cId="953924263" sldId="2146846055"/>
            <ac:spMk id="23" creationId="{1F3F06C8-B600-20A4-4011-6273B24089E6}"/>
          </ac:spMkLst>
        </pc:spChg>
        <pc:spChg chg="mod">
          <ac:chgData name="Karolina Guillen" userId="c1c08796-a0be-47c6-af52-5d31fd96ec50" providerId="ADAL" clId="{806BAAE4-1AA2-4571-AD6E-0FC9D10AB612}" dt="2023-10-23T18:10:30.524" v="572" actId="554"/>
          <ac:spMkLst>
            <pc:docMk/>
            <pc:sldMk cId="953924263" sldId="2146846055"/>
            <ac:spMk id="24" creationId="{FAC87E9A-DB1C-B3B3-EA2B-F670ED0A9C0C}"/>
          </ac:spMkLst>
        </pc:spChg>
        <pc:grpChg chg="del">
          <ac:chgData name="Karolina Guillen" userId="c1c08796-a0be-47c6-af52-5d31fd96ec50" providerId="ADAL" clId="{806BAAE4-1AA2-4571-AD6E-0FC9D10AB612}" dt="2023-10-23T18:08:06.015" v="529" actId="165"/>
          <ac:grpSpMkLst>
            <pc:docMk/>
            <pc:sldMk cId="953924263" sldId="2146846055"/>
            <ac:grpSpMk id="15" creationId="{97423C1D-CEC2-7D6B-C308-6E552270C2B3}"/>
          </ac:grpSpMkLst>
        </pc:grpChg>
        <pc:graphicFrameChg chg="mod">
          <ac:chgData name="Karolina Guillen" userId="c1c08796-a0be-47c6-af52-5d31fd96ec50" providerId="ADAL" clId="{806BAAE4-1AA2-4571-AD6E-0FC9D10AB612}" dt="2023-10-23T18:10:06.668" v="565" actId="403"/>
          <ac:graphicFrameMkLst>
            <pc:docMk/>
            <pc:sldMk cId="953924263" sldId="2146846055"/>
            <ac:graphicFrameMk id="21" creationId="{B196851F-FA1C-28D0-8391-40B4395F677F}"/>
          </ac:graphicFrameMkLst>
        </pc:graphicFrameChg>
        <pc:picChg chg="ord">
          <ac:chgData name="Karolina Guillen" userId="c1c08796-a0be-47c6-af52-5d31fd96ec50" providerId="ADAL" clId="{806BAAE4-1AA2-4571-AD6E-0FC9D10AB612}" dt="2023-10-23T18:09:37.560" v="555" actId="166"/>
          <ac:picMkLst>
            <pc:docMk/>
            <pc:sldMk cId="953924263" sldId="2146846055"/>
            <ac:picMk id="3" creationId="{F8AB51E4-649B-C2F5-8F7D-66B65ED1C0B6}"/>
          </ac:picMkLst>
        </pc:picChg>
        <pc:picChg chg="del">
          <ac:chgData name="Karolina Guillen" userId="c1c08796-a0be-47c6-af52-5d31fd96ec50" providerId="ADAL" clId="{806BAAE4-1AA2-4571-AD6E-0FC9D10AB612}" dt="2023-10-23T18:06:57.079" v="513" actId="478"/>
          <ac:picMkLst>
            <pc:docMk/>
            <pc:sldMk cId="953924263" sldId="2146846055"/>
            <ac:picMk id="13" creationId="{63A4B31F-F603-0687-8236-CE7DA588EEBF}"/>
          </ac:picMkLst>
        </pc:picChg>
      </pc:sldChg>
    </pc:docChg>
  </pc:docChgLst>
  <pc:docChgLst>
    <pc:chgData name="Karolina Guillen" userId="c1c08796-a0be-47c6-af52-5d31fd96ec50" providerId="ADAL" clId="{EDA621AF-0920-4F04-92F2-B4E04D3FCE30}"/>
    <pc:docChg chg="undo redo custSel addSld delSld modSld sldOrd">
      <pc:chgData name="Karolina Guillen" userId="c1c08796-a0be-47c6-af52-5d31fd96ec50" providerId="ADAL" clId="{EDA621AF-0920-4F04-92F2-B4E04D3FCE30}" dt="2023-10-13T21:48:49.996" v="5136"/>
      <pc:docMkLst>
        <pc:docMk/>
      </pc:docMkLst>
      <pc:sldChg chg="modSp del mod">
        <pc:chgData name="Karolina Guillen" userId="c1c08796-a0be-47c6-af52-5d31fd96ec50" providerId="ADAL" clId="{EDA621AF-0920-4F04-92F2-B4E04D3FCE30}" dt="2023-10-13T21:10:59.071" v="4707" actId="47"/>
        <pc:sldMkLst>
          <pc:docMk/>
          <pc:sldMk cId="2392196696" sldId="2144328298"/>
        </pc:sldMkLst>
        <pc:spChg chg="mod">
          <ac:chgData name="Karolina Guillen" userId="c1c08796-a0be-47c6-af52-5d31fd96ec50" providerId="ADAL" clId="{EDA621AF-0920-4F04-92F2-B4E04D3FCE30}" dt="2023-10-13T21:09:34.420" v="4706" actId="14100"/>
          <ac:spMkLst>
            <pc:docMk/>
            <pc:sldMk cId="2392196696" sldId="2144328298"/>
            <ac:spMk id="7" creationId="{4AE334FF-013B-4334-A22B-4AD816EFE3C8}"/>
          </ac:spMkLst>
        </pc:spChg>
        <pc:spChg chg="mod">
          <ac:chgData name="Karolina Guillen" userId="c1c08796-a0be-47c6-af52-5d31fd96ec50" providerId="ADAL" clId="{EDA621AF-0920-4F04-92F2-B4E04D3FCE30}" dt="2023-10-13T19:55:17.303" v="4642" actId="20577"/>
          <ac:spMkLst>
            <pc:docMk/>
            <pc:sldMk cId="2392196696" sldId="2144328298"/>
            <ac:spMk id="45" creationId="{D9EBAF30-273B-49B1-B952-0B3210421376}"/>
          </ac:spMkLst>
        </pc:spChg>
      </pc:sldChg>
      <pc:sldChg chg="delCm">
        <pc:chgData name="Karolina Guillen" userId="c1c08796-a0be-47c6-af52-5d31fd96ec50" providerId="ADAL" clId="{EDA621AF-0920-4F04-92F2-B4E04D3FCE30}" dt="2023-10-13T20:15:24.303" v="4650"/>
        <pc:sldMkLst>
          <pc:docMk/>
          <pc:sldMk cId="1730667572" sldId="2144328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EDA621AF-0920-4F04-92F2-B4E04D3FCE30}" dt="2023-10-13T20:15:24.303" v="4650"/>
              <pc2:cmMkLst xmlns:pc2="http://schemas.microsoft.com/office/powerpoint/2019/9/main/command">
                <pc:docMk/>
                <pc:sldMk cId="1730667572" sldId="2144328475"/>
                <pc2:cmMk id="{F1AE05AA-0C99-488F-AF77-BCFB9D1CE1A8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EDA621AF-0920-4F04-92F2-B4E04D3FCE30}" dt="2023-10-13T21:09:00.384" v="4705" actId="554"/>
        <pc:sldMkLst>
          <pc:docMk/>
          <pc:sldMk cId="1334572820" sldId="2146846014"/>
        </pc:sldMkLst>
        <pc:spChg chg="del">
          <ac:chgData name="Karolina Guillen" userId="c1c08796-a0be-47c6-af52-5d31fd96ec50" providerId="ADAL" clId="{EDA621AF-0920-4F04-92F2-B4E04D3FCE30}" dt="2023-10-06T19:35:50.827" v="955" actId="478"/>
          <ac:spMkLst>
            <pc:docMk/>
            <pc:sldMk cId="1334572820" sldId="2146846014"/>
            <ac:spMk id="5" creationId="{B09C5561-92E4-5976-C00B-22B8140C75F3}"/>
          </ac:spMkLst>
        </pc:spChg>
        <pc:spChg chg="mod">
          <ac:chgData name="Karolina Guillen" userId="c1c08796-a0be-47c6-af52-5d31fd96ec50" providerId="ADAL" clId="{EDA621AF-0920-4F04-92F2-B4E04D3FCE30}" dt="2023-10-13T21:09:00.384" v="4705" actId="554"/>
          <ac:spMkLst>
            <pc:docMk/>
            <pc:sldMk cId="1334572820" sldId="2146846014"/>
            <ac:spMk id="8" creationId="{40D86B27-498A-E77B-ADA4-683684D24475}"/>
          </ac:spMkLst>
        </pc:spChg>
        <pc:spChg chg="mod">
          <ac:chgData name="Karolina Guillen" userId="c1c08796-a0be-47c6-af52-5d31fd96ec50" providerId="ADAL" clId="{EDA621AF-0920-4F04-92F2-B4E04D3FCE30}" dt="2023-10-13T21:09:00.384" v="4705" actId="554"/>
          <ac:spMkLst>
            <pc:docMk/>
            <pc:sldMk cId="1334572820" sldId="2146846014"/>
            <ac:spMk id="14" creationId="{2D91F737-B7EE-3561-F122-303B19EBBC38}"/>
          </ac:spMkLst>
        </pc:spChg>
        <pc:spChg chg="del">
          <ac:chgData name="Karolina Guillen" userId="c1c08796-a0be-47c6-af52-5d31fd96ec50" providerId="ADAL" clId="{EDA621AF-0920-4F04-92F2-B4E04D3FCE30}" dt="2023-10-06T18:08:27.215" v="798" actId="478"/>
          <ac:spMkLst>
            <pc:docMk/>
            <pc:sldMk cId="1334572820" sldId="2146846014"/>
            <ac:spMk id="19" creationId="{D6E4C9F5-4208-2406-498E-AF4517BC16B1}"/>
          </ac:spMkLst>
        </pc:spChg>
        <pc:spChg chg="mod">
          <ac:chgData name="Karolina Guillen" userId="c1c08796-a0be-47c6-af52-5d31fd96ec50" providerId="ADAL" clId="{EDA621AF-0920-4F04-92F2-B4E04D3FCE30}" dt="2023-10-06T18:46:51.736" v="946"/>
          <ac:spMkLst>
            <pc:docMk/>
            <pc:sldMk cId="1334572820" sldId="2146846014"/>
            <ac:spMk id="20" creationId="{D27548DD-F685-A0A0-23E7-7947CDF1259A}"/>
          </ac:spMkLst>
        </pc:spChg>
        <pc:picChg chg="add mod">
          <ac:chgData name="Karolina Guillen" userId="c1c08796-a0be-47c6-af52-5d31fd96ec50" providerId="ADAL" clId="{EDA621AF-0920-4F04-92F2-B4E04D3FCE30}" dt="2023-10-06T18:46:19.596" v="809" actId="1036"/>
          <ac:picMkLst>
            <pc:docMk/>
            <pc:sldMk cId="1334572820" sldId="2146846014"/>
            <ac:picMk id="19" creationId="{4DF15AE5-4C95-9CDC-2C7F-71F48F5B6FDC}"/>
          </ac:picMkLst>
        </pc:picChg>
        <pc:picChg chg="del">
          <ac:chgData name="Karolina Guillen" userId="c1c08796-a0be-47c6-af52-5d31fd96ec50" providerId="ADAL" clId="{EDA621AF-0920-4F04-92F2-B4E04D3FCE30}" dt="2023-10-06T18:46:02.924" v="799" actId="478"/>
          <ac:picMkLst>
            <pc:docMk/>
            <pc:sldMk cId="1334572820" sldId="2146846014"/>
            <ac:picMk id="25" creationId="{57560B80-7B94-C755-86EE-68E416737A4D}"/>
          </ac:picMkLst>
        </pc:picChg>
      </pc:sldChg>
      <pc:sldChg chg="modSp mod delCm">
        <pc:chgData name="Karolina Guillen" userId="c1c08796-a0be-47c6-af52-5d31fd96ec50" providerId="ADAL" clId="{EDA621AF-0920-4F04-92F2-B4E04D3FCE30}" dt="2023-10-13T20:32:38.054" v="4652" actId="20577"/>
        <pc:sldMkLst>
          <pc:docMk/>
          <pc:sldMk cId="2777948638" sldId="2146846015"/>
        </pc:sldMkLst>
        <pc:spChg chg="mod">
          <ac:chgData name="Karolina Guillen" userId="c1c08796-a0be-47c6-af52-5d31fd96ec50" providerId="ADAL" clId="{EDA621AF-0920-4F04-92F2-B4E04D3FCE30}" dt="2023-10-13T20:32:38.054" v="4652" actId="20577"/>
          <ac:spMkLst>
            <pc:docMk/>
            <pc:sldMk cId="2777948638" sldId="2146846015"/>
            <ac:spMk id="10" creationId="{0C38B446-4C07-42BF-B42F-5E8AEE13A36B}"/>
          </ac:spMkLst>
        </pc:spChg>
        <pc:picChg chg="mod modCrop">
          <ac:chgData name="Karolina Guillen" userId="c1c08796-a0be-47c6-af52-5d31fd96ec50" providerId="ADAL" clId="{EDA621AF-0920-4F04-92F2-B4E04D3FCE30}" dt="2023-10-06T14:12:20.992" v="24" actId="18131"/>
          <ac:picMkLst>
            <pc:docMk/>
            <pc:sldMk cId="2777948638" sldId="2146846015"/>
            <ac:picMk id="9" creationId="{9795CC9A-DB65-858F-0164-85A8B339DF6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EDA621AF-0920-4F04-92F2-B4E04D3FCE30}" dt="2023-10-06T15:18:59.796" v="371"/>
              <pc2:cmMkLst xmlns:pc2="http://schemas.microsoft.com/office/powerpoint/2019/9/main/command">
                <pc:docMk/>
                <pc:sldMk cId="2777948638" sldId="2146846015"/>
                <pc2:cmMk id="{515403E1-21EC-4AB5-A8D9-2644B4ECC99D}"/>
              </pc2:cmMkLst>
            </pc226:cmChg>
          </p:ext>
        </pc:extLst>
      </pc:sldChg>
      <pc:sldChg chg="modSp mod addCm delCm modCm">
        <pc:chgData name="Karolina Guillen" userId="c1c08796-a0be-47c6-af52-5d31fd96ec50" providerId="ADAL" clId="{EDA621AF-0920-4F04-92F2-B4E04D3FCE30}" dt="2023-10-13T21:39:23.714" v="5118"/>
        <pc:sldMkLst>
          <pc:docMk/>
          <pc:sldMk cId="696478062" sldId="2146846024"/>
        </pc:sldMkLst>
        <pc:graphicFrameChg chg="mod">
          <ac:chgData name="Karolina Guillen" userId="c1c08796-a0be-47c6-af52-5d31fd96ec50" providerId="ADAL" clId="{EDA621AF-0920-4F04-92F2-B4E04D3FCE30}" dt="2023-10-13T21:28:48.996" v="4960" actId="403"/>
          <ac:graphicFrameMkLst>
            <pc:docMk/>
            <pc:sldMk cId="696478062" sldId="2146846024"/>
            <ac:graphicFrameMk id="3" creationId="{01630254-4821-4042-171F-5AE36D59AE22}"/>
          </ac:graphicFrameMkLst>
        </pc:graphicFrameChg>
        <pc:picChg chg="mod modCrop">
          <ac:chgData name="Karolina Guillen" userId="c1c08796-a0be-47c6-af52-5d31fd96ec50" providerId="ADAL" clId="{EDA621AF-0920-4F04-92F2-B4E04D3FCE30}" dt="2023-10-06T15:00:56.631" v="341" actId="732"/>
          <ac:picMkLst>
            <pc:docMk/>
            <pc:sldMk cId="696478062" sldId="2146846024"/>
            <ac:picMk id="11" creationId="{1833EE52-C5FC-7460-B296-B8966D51E5F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EDA621AF-0920-4F04-92F2-B4E04D3FCE30}" dt="2023-10-06T15:18:50.463" v="370"/>
              <pc2:cmMkLst xmlns:pc2="http://schemas.microsoft.com/office/powerpoint/2019/9/main/command">
                <pc:docMk/>
                <pc:sldMk cId="696478062" sldId="2146846024"/>
                <pc2:cmMk id="{322065E4-E6E7-4D2D-88C8-41727631545D}"/>
              </pc2:cmMkLst>
            </pc226:cmChg>
            <pc226:cmChg xmlns:pc226="http://schemas.microsoft.com/office/powerpoint/2022/06/main/command" chg="add mod">
              <pc226:chgData name="Karolina Guillen" userId="c1c08796-a0be-47c6-af52-5d31fd96ec50" providerId="ADAL" clId="{EDA621AF-0920-4F04-92F2-B4E04D3FCE30}" dt="2023-10-13T21:39:23.714" v="5118"/>
              <pc2:cmMkLst xmlns:pc2="http://schemas.microsoft.com/office/powerpoint/2019/9/main/command">
                <pc:docMk/>
                <pc:sldMk cId="696478062" sldId="2146846024"/>
                <pc2:cmMk id="{CD4120EB-D228-4B4A-9623-C874796D09E1}"/>
              </pc2:cmMkLst>
            </pc226:cmChg>
          </p:ext>
        </pc:extLst>
      </pc:sldChg>
      <pc:sldChg chg="addSp delSp modSp mod">
        <pc:chgData name="Karolina Guillen" userId="c1c08796-a0be-47c6-af52-5d31fd96ec50" providerId="ADAL" clId="{EDA621AF-0920-4F04-92F2-B4E04D3FCE30}" dt="2023-10-06T15:14:46.925" v="360" actId="18131"/>
        <pc:sldMkLst>
          <pc:docMk/>
          <pc:sldMk cId="1007594126" sldId="2146846034"/>
        </pc:sldMkLst>
        <pc:picChg chg="del">
          <ac:chgData name="Karolina Guillen" userId="c1c08796-a0be-47c6-af52-5d31fd96ec50" providerId="ADAL" clId="{EDA621AF-0920-4F04-92F2-B4E04D3FCE30}" dt="2023-10-06T14:23:49.340" v="277" actId="478"/>
          <ac:picMkLst>
            <pc:docMk/>
            <pc:sldMk cId="1007594126" sldId="2146846034"/>
            <ac:picMk id="12" creationId="{134FA3A6-BCFA-AA3F-647E-52420990C79F}"/>
          </ac:picMkLst>
        </pc:picChg>
        <pc:picChg chg="add mod ord modCrop">
          <ac:chgData name="Karolina Guillen" userId="c1c08796-a0be-47c6-af52-5d31fd96ec50" providerId="ADAL" clId="{EDA621AF-0920-4F04-92F2-B4E04D3FCE30}" dt="2023-10-06T15:14:46.925" v="360" actId="18131"/>
          <ac:picMkLst>
            <pc:docMk/>
            <pc:sldMk cId="1007594126" sldId="2146846034"/>
            <ac:picMk id="13" creationId="{63A4B31F-F603-0687-8236-CE7DA588EEBF}"/>
          </ac:picMkLst>
        </pc:picChg>
        <pc:picChg chg="add del mod">
          <ac:chgData name="Karolina Guillen" userId="c1c08796-a0be-47c6-af52-5d31fd96ec50" providerId="ADAL" clId="{EDA621AF-0920-4F04-92F2-B4E04D3FCE30}" dt="2023-10-06T14:27:08.557" v="286" actId="478"/>
          <ac:picMkLst>
            <pc:docMk/>
            <pc:sldMk cId="1007594126" sldId="2146846034"/>
            <ac:picMk id="1026" creationId="{7401F4C7-9E02-9674-2843-F178ACD91E4C}"/>
          </ac:picMkLst>
        </pc:picChg>
        <pc:picChg chg="add del">
          <ac:chgData name="Karolina Guillen" userId="c1c08796-a0be-47c6-af52-5d31fd96ec50" providerId="ADAL" clId="{EDA621AF-0920-4F04-92F2-B4E04D3FCE30}" dt="2023-10-06T14:37:10.018" v="288" actId="478"/>
          <ac:picMkLst>
            <pc:docMk/>
            <pc:sldMk cId="1007594126" sldId="2146846034"/>
            <ac:picMk id="1028" creationId="{01CFE944-8F9F-95CC-5BED-17BD6133DCA7}"/>
          </ac:picMkLst>
        </pc:picChg>
      </pc:sldChg>
      <pc:sldChg chg="addSp delSp modSp mod ord modCm">
        <pc:chgData name="Karolina Guillen" userId="c1c08796-a0be-47c6-af52-5d31fd96ec50" providerId="ADAL" clId="{EDA621AF-0920-4F04-92F2-B4E04D3FCE30}" dt="2023-10-13T14:06:21.426" v="2724"/>
        <pc:sldMkLst>
          <pc:docMk/>
          <pc:sldMk cId="1914582021" sldId="2146846035"/>
        </pc:sldMkLst>
        <pc:spChg chg="mod">
          <ac:chgData name="Karolina Guillen" userId="c1c08796-a0be-47c6-af52-5d31fd96ec50" providerId="ADAL" clId="{EDA621AF-0920-4F04-92F2-B4E04D3FCE30}" dt="2023-10-13T14:05:43.558" v="2720" actId="20577"/>
          <ac:spMkLst>
            <pc:docMk/>
            <pc:sldMk cId="1914582021" sldId="2146846035"/>
            <ac:spMk id="7" creationId="{6BD165E2-77C2-727D-F96F-ADACA591B75F}"/>
          </ac:spMkLst>
        </pc:spChg>
        <pc:spChg chg="mod">
          <ac:chgData name="Karolina Guillen" userId="c1c08796-a0be-47c6-af52-5d31fd96ec50" providerId="ADAL" clId="{EDA621AF-0920-4F04-92F2-B4E04D3FCE30}" dt="2023-10-06T14:15:48.226" v="39" actId="1076"/>
          <ac:spMkLst>
            <pc:docMk/>
            <pc:sldMk cId="1914582021" sldId="2146846035"/>
            <ac:spMk id="28" creationId="{38585A96-4E2D-53E0-BD0D-8F7887DC3C31}"/>
          </ac:spMkLst>
        </pc:spChg>
        <pc:spChg chg="mod">
          <ac:chgData name="Karolina Guillen" userId="c1c08796-a0be-47c6-af52-5d31fd96ec50" providerId="ADAL" clId="{EDA621AF-0920-4F04-92F2-B4E04D3FCE30}" dt="2023-10-06T14:15:58.052" v="41" actId="1076"/>
          <ac:spMkLst>
            <pc:docMk/>
            <pc:sldMk cId="1914582021" sldId="2146846035"/>
            <ac:spMk id="30" creationId="{6B06924F-0064-02EB-63A1-AB54CD8AFCBF}"/>
          </ac:spMkLst>
        </pc:spChg>
        <pc:spChg chg="mod">
          <ac:chgData name="Karolina Guillen" userId="c1c08796-a0be-47c6-af52-5d31fd96ec50" providerId="ADAL" clId="{EDA621AF-0920-4F04-92F2-B4E04D3FCE30}" dt="2023-10-06T14:15:31.915" v="36" actId="14100"/>
          <ac:spMkLst>
            <pc:docMk/>
            <pc:sldMk cId="1914582021" sldId="2146846035"/>
            <ac:spMk id="32" creationId="{F964AB0C-E187-5DDA-68B9-202716850263}"/>
          </ac:spMkLst>
        </pc:spChg>
        <pc:picChg chg="add del">
          <ac:chgData name="Karolina Guillen" userId="c1c08796-a0be-47c6-af52-5d31fd96ec50" providerId="ADAL" clId="{EDA621AF-0920-4F04-92F2-B4E04D3FCE30}" dt="2023-10-06T14:13:32.777" v="28" actId="478"/>
          <ac:picMkLst>
            <pc:docMk/>
            <pc:sldMk cId="1914582021" sldId="2146846035"/>
            <ac:picMk id="6" creationId="{753A0B41-E870-22BA-1BBD-8C4D3D5E09E3}"/>
          </ac:picMkLst>
        </pc:picChg>
        <pc:picChg chg="add mod modCrop">
          <ac:chgData name="Karolina Guillen" userId="c1c08796-a0be-47c6-af52-5d31fd96ec50" providerId="ADAL" clId="{EDA621AF-0920-4F04-92F2-B4E04D3FCE30}" dt="2023-10-06T14:14:08.149" v="34" actId="14100"/>
          <ac:picMkLst>
            <pc:docMk/>
            <pc:sldMk cId="1914582021" sldId="2146846035"/>
            <ac:picMk id="25" creationId="{FF1703E5-D779-6F56-48ED-C94C4BF40BFC}"/>
          </ac:picMkLst>
        </pc:picChg>
        <pc:picChg chg="del mod">
          <ac:chgData name="Karolina Guillen" userId="c1c08796-a0be-47c6-af52-5d31fd96ec50" providerId="ADAL" clId="{EDA621AF-0920-4F04-92F2-B4E04D3FCE30}" dt="2023-10-06T14:13:25.787" v="26" actId="478"/>
          <ac:picMkLst>
            <pc:docMk/>
            <pc:sldMk cId="1914582021" sldId="2146846035"/>
            <ac:picMk id="1034" creationId="{D6808FB0-EA9E-17EB-31F1-B5929507B9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EDA621AF-0920-4F04-92F2-B4E04D3FCE30}" dt="2023-10-13T14:05:51.048" v="2721"/>
              <pc2:cmMkLst xmlns:pc2="http://schemas.microsoft.com/office/powerpoint/2019/9/main/command">
                <pc:docMk/>
                <pc:sldMk cId="1914582021" sldId="2146846035"/>
                <pc2:cmMk id="{4B87DD61-634B-4E70-8312-ECCAAEB1F347}"/>
              </pc2:cmMkLst>
              <pc226:cmRplyChg chg="add">
                <pc226:chgData name="Karolina Guillen" userId="c1c08796-a0be-47c6-af52-5d31fd96ec50" providerId="ADAL" clId="{EDA621AF-0920-4F04-92F2-B4E04D3FCE30}" dt="2023-10-13T14:05:51.048" v="2721"/>
                <pc2:cmRplyMkLst xmlns:pc2="http://schemas.microsoft.com/office/powerpoint/2019/9/main/command">
                  <pc:docMk/>
                  <pc:sldMk cId="1914582021" sldId="2146846035"/>
                  <pc2:cmMk id="{4B87DD61-634B-4E70-8312-ECCAAEB1F347}"/>
                  <pc2:cmRplyMk id="{35A573A6-D5C6-49C9-B0D3-30B282DA2B72}"/>
                </pc2:cmRplyMkLst>
              </pc226:cmRplyChg>
            </pc226:cmChg>
            <pc226:cmChg xmlns:pc226="http://schemas.microsoft.com/office/powerpoint/2022/06/main/command" chg="">
              <pc226:chgData name="Karolina Guillen" userId="c1c08796-a0be-47c6-af52-5d31fd96ec50" providerId="ADAL" clId="{EDA621AF-0920-4F04-92F2-B4E04D3FCE30}" dt="2023-10-13T14:06:21.426" v="2724"/>
              <pc2:cmMkLst xmlns:pc2="http://schemas.microsoft.com/office/powerpoint/2019/9/main/command">
                <pc:docMk/>
                <pc:sldMk cId="1914582021" sldId="2146846035"/>
                <pc2:cmMk id="{C6ECFBB4-C149-40E3-B4A2-D9CFA8A7F6E1}"/>
              </pc2:cmMkLst>
              <pc226:cmRplyChg chg="add">
                <pc226:chgData name="Karolina Guillen" userId="c1c08796-a0be-47c6-af52-5d31fd96ec50" providerId="ADAL" clId="{EDA621AF-0920-4F04-92F2-B4E04D3FCE30}" dt="2023-10-13T14:06:21.426" v="2724"/>
                <pc2:cmRplyMkLst xmlns:pc2="http://schemas.microsoft.com/office/powerpoint/2019/9/main/command">
                  <pc:docMk/>
                  <pc:sldMk cId="1914582021" sldId="2146846035"/>
                  <pc2:cmMk id="{C6ECFBB4-C149-40E3-B4A2-D9CFA8A7F6E1}"/>
                  <pc2:cmRplyMk id="{5B8C765B-E76A-4AAE-A8C3-A2D882686A1D}"/>
                </pc2:cmRplyMkLst>
              </pc226:cmRplyChg>
            </pc226:cmChg>
          </p:ext>
        </pc:extLst>
      </pc:sldChg>
      <pc:sldChg chg="addSp delSp modSp mod addCm">
        <pc:chgData name="Karolina Guillen" userId="c1c08796-a0be-47c6-af52-5d31fd96ec50" providerId="ADAL" clId="{EDA621AF-0920-4F04-92F2-B4E04D3FCE30}" dt="2023-10-06T19:17:57.178" v="951"/>
        <pc:sldMkLst>
          <pc:docMk/>
          <pc:sldMk cId="603356815" sldId="2146846036"/>
        </pc:sldMkLst>
        <pc:spChg chg="mod">
          <ac:chgData name="Karolina Guillen" userId="c1c08796-a0be-47c6-af52-5d31fd96ec50" providerId="ADAL" clId="{EDA621AF-0920-4F04-92F2-B4E04D3FCE30}" dt="2023-10-06T14:17:36.232" v="69" actId="1035"/>
          <ac:spMkLst>
            <pc:docMk/>
            <pc:sldMk cId="603356815" sldId="2146846036"/>
            <ac:spMk id="4" creationId="{1BF894CE-5EB9-4BB3-F6C7-477E37F6A6AA}"/>
          </ac:spMkLst>
        </pc:spChg>
        <pc:spChg chg="mod">
          <ac:chgData name="Karolina Guillen" userId="c1c08796-a0be-47c6-af52-5d31fd96ec50" providerId="ADAL" clId="{EDA621AF-0920-4F04-92F2-B4E04D3FCE30}" dt="2023-10-06T14:18:10.372" v="81" actId="1035"/>
          <ac:spMkLst>
            <pc:docMk/>
            <pc:sldMk cId="603356815" sldId="2146846036"/>
            <ac:spMk id="7" creationId="{3AEA11D5-38E7-5234-E459-93A79645A473}"/>
          </ac:spMkLst>
        </pc:spChg>
        <pc:spChg chg="mod">
          <ac:chgData name="Karolina Guillen" userId="c1c08796-a0be-47c6-af52-5d31fd96ec50" providerId="ADAL" clId="{EDA621AF-0920-4F04-92F2-B4E04D3FCE30}" dt="2023-10-03T14:26:02.943" v="22" actId="20577"/>
          <ac:spMkLst>
            <pc:docMk/>
            <pc:sldMk cId="603356815" sldId="2146846036"/>
            <ac:spMk id="31" creationId="{ECC6A240-FB5D-4343-3BBC-1C4CE43BB954}"/>
          </ac:spMkLst>
        </pc:spChg>
        <pc:graphicFrameChg chg="modGraphic">
          <ac:chgData name="Karolina Guillen" userId="c1c08796-a0be-47c6-af52-5d31fd96ec50" providerId="ADAL" clId="{EDA621AF-0920-4F04-92F2-B4E04D3FCE30}" dt="2023-10-03T14:25:53.084" v="16" actId="20577"/>
          <ac:graphicFrameMkLst>
            <pc:docMk/>
            <pc:sldMk cId="603356815" sldId="2146846036"/>
            <ac:graphicFrameMk id="10" creationId="{1AF5C13C-2004-DCE5-C58B-5F2FD78FE092}"/>
          </ac:graphicFrameMkLst>
        </pc:graphicFrameChg>
        <pc:picChg chg="mod">
          <ac:chgData name="Karolina Guillen" userId="c1c08796-a0be-47c6-af52-5d31fd96ec50" providerId="ADAL" clId="{EDA621AF-0920-4F04-92F2-B4E04D3FCE30}" dt="2023-10-06T14:58:17.465" v="321" actId="1076"/>
          <ac:picMkLst>
            <pc:docMk/>
            <pc:sldMk cId="603356815" sldId="2146846036"/>
            <ac:picMk id="14" creationId="{D2C35316-25FC-C89E-B6B9-2767970A9485}"/>
          </ac:picMkLst>
        </pc:picChg>
        <pc:picChg chg="mod">
          <ac:chgData name="Karolina Guillen" userId="c1c08796-a0be-47c6-af52-5d31fd96ec50" providerId="ADAL" clId="{EDA621AF-0920-4F04-92F2-B4E04D3FCE30}" dt="2023-10-06T14:58:24.070" v="323" actId="1076"/>
          <ac:picMkLst>
            <pc:docMk/>
            <pc:sldMk cId="603356815" sldId="2146846036"/>
            <ac:picMk id="16" creationId="{4AF245EF-4068-4E37-7D15-B2A585D3EC3D}"/>
          </ac:picMkLst>
        </pc:picChg>
        <pc:picChg chg="mod">
          <ac:chgData name="Karolina Guillen" userId="c1c08796-a0be-47c6-af52-5d31fd96ec50" providerId="ADAL" clId="{EDA621AF-0920-4F04-92F2-B4E04D3FCE30}" dt="2023-10-06T14:58:27.173" v="324" actId="1076"/>
          <ac:picMkLst>
            <pc:docMk/>
            <pc:sldMk cId="603356815" sldId="2146846036"/>
            <ac:picMk id="18" creationId="{06C5C722-259D-077A-0C0F-1B0D5DF4B851}"/>
          </ac:picMkLst>
        </pc:picChg>
        <pc:picChg chg="add del">
          <ac:chgData name="Karolina Guillen" userId="c1c08796-a0be-47c6-af52-5d31fd96ec50" providerId="ADAL" clId="{EDA621AF-0920-4F04-92F2-B4E04D3FCE30}" dt="2023-10-06T14:57:11.667" v="309" actId="22"/>
          <ac:picMkLst>
            <pc:docMk/>
            <pc:sldMk cId="603356815" sldId="2146846036"/>
            <ac:picMk id="21" creationId="{4F175FE7-C840-2F78-92AB-8F4F8F407070}"/>
          </ac:picMkLst>
        </pc:picChg>
        <pc:picChg chg="add del">
          <ac:chgData name="Karolina Guillen" userId="c1c08796-a0be-47c6-af52-5d31fd96ec50" providerId="ADAL" clId="{EDA621AF-0920-4F04-92F2-B4E04D3FCE30}" dt="2023-10-06T14:57:24.190" v="311" actId="478"/>
          <ac:picMkLst>
            <pc:docMk/>
            <pc:sldMk cId="603356815" sldId="2146846036"/>
            <ac:picMk id="25" creationId="{FABBF0D0-A4F4-6064-BE56-CCFEA802BE2B}"/>
          </ac:picMkLst>
        </pc:picChg>
        <pc:picChg chg="add mod modCrop">
          <ac:chgData name="Karolina Guillen" userId="c1c08796-a0be-47c6-af52-5d31fd96ec50" providerId="ADAL" clId="{EDA621AF-0920-4F04-92F2-B4E04D3FCE30}" dt="2023-10-06T14:58:13.225" v="320" actId="1076"/>
          <ac:picMkLst>
            <pc:docMk/>
            <pc:sldMk cId="603356815" sldId="2146846036"/>
            <ac:picMk id="27" creationId="{4337532F-61D5-6087-11AC-B2BA3C9EE7E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EDA621AF-0920-4F04-92F2-B4E04D3FCE30}" dt="2023-10-06T19:17:57.178" v="951"/>
              <pc2:cmMkLst xmlns:pc2="http://schemas.microsoft.com/office/powerpoint/2019/9/main/command">
                <pc:docMk/>
                <pc:sldMk cId="603356815" sldId="2146846036"/>
                <pc2:cmMk id="{5B052D8B-597A-4672-9BDC-B56269F535FC}"/>
              </pc2:cmMkLst>
            </pc226:cmChg>
          </p:ext>
        </pc:extLst>
      </pc:sldChg>
      <pc:sldChg chg="modSp mod">
        <pc:chgData name="Karolina Guillen" userId="c1c08796-a0be-47c6-af52-5d31fd96ec50" providerId="ADAL" clId="{EDA621AF-0920-4F04-92F2-B4E04D3FCE30}" dt="2023-10-06T14:23:40.749" v="276" actId="1036"/>
        <pc:sldMkLst>
          <pc:docMk/>
          <pc:sldMk cId="1607188376" sldId="2146846039"/>
        </pc:sldMkLst>
        <pc:spChg chg="mod">
          <ac:chgData name="Karolina Guillen" userId="c1c08796-a0be-47c6-af52-5d31fd96ec50" providerId="ADAL" clId="{EDA621AF-0920-4F04-92F2-B4E04D3FCE30}" dt="2023-10-06T14:23:40.749" v="276" actId="1036"/>
          <ac:spMkLst>
            <pc:docMk/>
            <pc:sldMk cId="1607188376" sldId="2146846039"/>
            <ac:spMk id="4" creationId="{1BF894CE-5EB9-4BB3-F6C7-477E37F6A6AA}"/>
          </ac:spMkLst>
        </pc:spChg>
      </pc:sldChg>
      <pc:sldChg chg="modSp mod">
        <pc:chgData name="Karolina Guillen" userId="c1c08796-a0be-47c6-af52-5d31fd96ec50" providerId="ADAL" clId="{EDA621AF-0920-4F04-92F2-B4E04D3FCE30}" dt="2023-10-13T21:07:57.549" v="4702" actId="20577"/>
        <pc:sldMkLst>
          <pc:docMk/>
          <pc:sldMk cId="973972818" sldId="2146846041"/>
        </pc:sldMkLst>
        <pc:spChg chg="mod">
          <ac:chgData name="Karolina Guillen" userId="c1c08796-a0be-47c6-af52-5d31fd96ec50" providerId="ADAL" clId="{EDA621AF-0920-4F04-92F2-B4E04D3FCE30}" dt="2023-10-13T21:07:57.549" v="4702" actId="20577"/>
          <ac:spMkLst>
            <pc:docMk/>
            <pc:sldMk cId="973972818" sldId="2146846041"/>
            <ac:spMk id="11" creationId="{8E750D6E-2681-2D9A-DC8B-A35A1E102D39}"/>
          </ac:spMkLst>
        </pc:spChg>
      </pc:sldChg>
      <pc:sldChg chg="addSp delSp modSp del mod addCm">
        <pc:chgData name="Karolina Guillen" userId="c1c08796-a0be-47c6-af52-5d31fd96ec50" providerId="ADAL" clId="{EDA621AF-0920-4F04-92F2-B4E04D3FCE30}" dt="2023-10-13T14:16:26.253" v="2731" actId="2696"/>
        <pc:sldMkLst>
          <pc:docMk/>
          <pc:sldMk cId="1096232654" sldId="2146846042"/>
        </pc:sldMkLst>
        <pc:spChg chg="del">
          <ac:chgData name="Karolina Guillen" userId="c1c08796-a0be-47c6-af52-5d31fd96ec50" providerId="ADAL" clId="{EDA621AF-0920-4F04-92F2-B4E04D3FCE30}" dt="2023-10-06T15:03:26.476" v="343" actId="478"/>
          <ac:spMkLst>
            <pc:docMk/>
            <pc:sldMk cId="1096232654" sldId="2146846042"/>
            <ac:spMk id="2" creationId="{FCBDC27E-CBEC-9893-300D-A6D1E52B137B}"/>
          </ac:spMkLst>
        </pc:spChg>
        <pc:spChg chg="mod">
          <ac:chgData name="Karolina Guillen" userId="c1c08796-a0be-47c6-af52-5d31fd96ec50" providerId="ADAL" clId="{EDA621AF-0920-4F04-92F2-B4E04D3FCE30}" dt="2023-10-06T15:44:21.277" v="797" actId="20577"/>
          <ac:spMkLst>
            <pc:docMk/>
            <pc:sldMk cId="1096232654" sldId="2146846042"/>
            <ac:spMk id="4" creationId="{266BE989-FC87-6742-2706-6F3C1333D0C1}"/>
          </ac:spMkLst>
        </pc:spChg>
        <pc:picChg chg="del">
          <ac:chgData name="Karolina Guillen" userId="c1c08796-a0be-47c6-af52-5d31fd96ec50" providerId="ADAL" clId="{EDA621AF-0920-4F04-92F2-B4E04D3FCE30}" dt="2023-10-06T15:15:42.798" v="362" actId="478"/>
          <ac:picMkLst>
            <pc:docMk/>
            <pc:sldMk cId="1096232654" sldId="2146846042"/>
            <ac:picMk id="10" creationId="{47DA177C-09C7-53CB-E6BC-7927C7B73E84}"/>
          </ac:picMkLst>
        </pc:picChg>
        <pc:picChg chg="add mod ord modCrop">
          <ac:chgData name="Karolina Guillen" userId="c1c08796-a0be-47c6-af52-5d31fd96ec50" providerId="ADAL" clId="{EDA621AF-0920-4F04-92F2-B4E04D3FCE30}" dt="2023-10-06T15:16:49.662" v="368" actId="167"/>
          <ac:picMkLst>
            <pc:docMk/>
            <pc:sldMk cId="1096232654" sldId="2146846042"/>
            <ac:picMk id="11" creationId="{705662CF-33D8-DB28-EFBB-EFF5D91F0778}"/>
          </ac:picMkLst>
        </pc:picChg>
        <pc:picChg chg="del mod">
          <ac:chgData name="Karolina Guillen" userId="c1c08796-a0be-47c6-af52-5d31fd96ec50" providerId="ADAL" clId="{EDA621AF-0920-4F04-92F2-B4E04D3FCE30}" dt="2023-10-06T15:15:48.325" v="363" actId="478"/>
          <ac:picMkLst>
            <pc:docMk/>
            <pc:sldMk cId="1096232654" sldId="2146846042"/>
            <ac:picMk id="12" creationId="{B8D7F48C-60F8-21FC-E4D3-BE5167BC67A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EDA621AF-0920-4F04-92F2-B4E04D3FCE30}" dt="2023-10-06T19:14:07.382" v="947"/>
              <pc2:cmMkLst xmlns:pc2="http://schemas.microsoft.com/office/powerpoint/2019/9/main/command">
                <pc:docMk/>
                <pc:sldMk cId="1096232654" sldId="2146846042"/>
                <pc2:cmMk id="{53F65F4B-048C-4BA2-A01D-DBB98919D933}"/>
              </pc2:cmMkLst>
            </pc226:cmChg>
          </p:ext>
        </pc:extLst>
      </pc:sldChg>
      <pc:sldChg chg="modSp mod">
        <pc:chgData name="Karolina Guillen" userId="c1c08796-a0be-47c6-af52-5d31fd96ec50" providerId="ADAL" clId="{EDA621AF-0920-4F04-92F2-B4E04D3FCE30}" dt="2023-10-13T20:43:51.272" v="4655" actId="20577"/>
        <pc:sldMkLst>
          <pc:docMk/>
          <pc:sldMk cId="3004803759" sldId="2146846043"/>
        </pc:sldMkLst>
        <pc:spChg chg="mod">
          <ac:chgData name="Karolina Guillen" userId="c1c08796-a0be-47c6-af52-5d31fd96ec50" providerId="ADAL" clId="{EDA621AF-0920-4F04-92F2-B4E04D3FCE30}" dt="2023-10-06T19:15:58.313" v="950" actId="14100"/>
          <ac:spMkLst>
            <pc:docMk/>
            <pc:sldMk cId="3004803759" sldId="2146846043"/>
            <ac:spMk id="4" creationId="{CCBA6870-98B9-DCFE-926E-DA00EE317545}"/>
          </ac:spMkLst>
        </pc:spChg>
        <pc:spChg chg="mod">
          <ac:chgData name="Karolina Guillen" userId="c1c08796-a0be-47c6-af52-5d31fd96ec50" providerId="ADAL" clId="{EDA621AF-0920-4F04-92F2-B4E04D3FCE30}" dt="2023-10-13T20:43:51.272" v="4655" actId="20577"/>
          <ac:spMkLst>
            <pc:docMk/>
            <pc:sldMk cId="3004803759" sldId="2146846043"/>
            <ac:spMk id="42" creationId="{D8F0AEF1-89D6-4008-A26D-954198072C0E}"/>
          </ac:spMkLst>
        </pc:spChg>
        <pc:grpChg chg="mod">
          <ac:chgData name="Karolina Guillen" userId="c1c08796-a0be-47c6-af52-5d31fd96ec50" providerId="ADAL" clId="{EDA621AF-0920-4F04-92F2-B4E04D3FCE30}" dt="2023-10-03T14:24:57.159" v="13" actId="14100"/>
          <ac:grpSpMkLst>
            <pc:docMk/>
            <pc:sldMk cId="3004803759" sldId="2146846043"/>
            <ac:grpSpMk id="40" creationId="{7B146417-3A42-4BC1-8172-E26106665BDB}"/>
          </ac:grpSpMkLst>
        </pc:grpChg>
      </pc:sldChg>
      <pc:sldChg chg="addSp modSp mod">
        <pc:chgData name="Karolina Guillen" userId="c1c08796-a0be-47c6-af52-5d31fd96ec50" providerId="ADAL" clId="{EDA621AF-0920-4F04-92F2-B4E04D3FCE30}" dt="2023-10-06T14:53:48.350" v="301" actId="552"/>
        <pc:sldMkLst>
          <pc:docMk/>
          <pc:sldMk cId="3810176395" sldId="2146846044"/>
        </pc:sldMkLst>
        <pc:spChg chg="mod">
          <ac:chgData name="Karolina Guillen" userId="c1c08796-a0be-47c6-af52-5d31fd96ec50" providerId="ADAL" clId="{EDA621AF-0920-4F04-92F2-B4E04D3FCE30}" dt="2023-10-06T14:53:24.677" v="297" actId="164"/>
          <ac:spMkLst>
            <pc:docMk/>
            <pc:sldMk cId="3810176395" sldId="2146846044"/>
            <ac:spMk id="8" creationId="{4553FF1D-8569-13FC-380A-29C7AE90B46B}"/>
          </ac:spMkLst>
        </pc:spChg>
        <pc:grpChg chg="add mod">
          <ac:chgData name="Karolina Guillen" userId="c1c08796-a0be-47c6-af52-5d31fd96ec50" providerId="ADAL" clId="{EDA621AF-0920-4F04-92F2-B4E04D3FCE30}" dt="2023-10-06T14:53:48.350" v="301" actId="552"/>
          <ac:grpSpMkLst>
            <pc:docMk/>
            <pc:sldMk cId="3810176395" sldId="2146846044"/>
            <ac:grpSpMk id="6" creationId="{E4966DC2-525A-C246-ABB9-8238EB620650}"/>
          </ac:grpSpMkLst>
        </pc:grpChg>
        <pc:graphicFrameChg chg="mod">
          <ac:chgData name="Karolina Guillen" userId="c1c08796-a0be-47c6-af52-5d31fd96ec50" providerId="ADAL" clId="{EDA621AF-0920-4F04-92F2-B4E04D3FCE30}" dt="2023-10-06T14:53:24.677" v="297" actId="164"/>
          <ac:graphicFrameMkLst>
            <pc:docMk/>
            <pc:sldMk cId="3810176395" sldId="2146846044"/>
            <ac:graphicFrameMk id="3" creationId="{01630254-4821-4042-171F-5AE36D59AE22}"/>
          </ac:graphicFrameMkLst>
        </pc:graphicFrameChg>
        <pc:picChg chg="mod modCrop">
          <ac:chgData name="Karolina Guillen" userId="c1c08796-a0be-47c6-af52-5d31fd96ec50" providerId="ADAL" clId="{EDA621AF-0920-4F04-92F2-B4E04D3FCE30}" dt="2023-10-06T14:53:47.741" v="300" actId="553"/>
          <ac:picMkLst>
            <pc:docMk/>
            <pc:sldMk cId="3810176395" sldId="2146846044"/>
            <ac:picMk id="10" creationId="{53766992-D782-BCCD-8EA9-B4DE994209FE}"/>
          </ac:picMkLst>
        </pc:picChg>
        <pc:cxnChg chg="mod">
          <ac:chgData name="Karolina Guillen" userId="c1c08796-a0be-47c6-af52-5d31fd96ec50" providerId="ADAL" clId="{EDA621AF-0920-4F04-92F2-B4E04D3FCE30}" dt="2023-10-06T14:53:24.677" v="297" actId="164"/>
          <ac:cxnSpMkLst>
            <pc:docMk/>
            <pc:sldMk cId="3810176395" sldId="2146846044"/>
            <ac:cxnSpMk id="13" creationId="{B6A624EC-8C7A-A2FB-A355-2C1199E90E65}"/>
          </ac:cxnSpMkLst>
        </pc:cxnChg>
      </pc:sldChg>
      <pc:sldChg chg="addSp modSp mod">
        <pc:chgData name="Karolina Guillen" userId="c1c08796-a0be-47c6-af52-5d31fd96ec50" providerId="ADAL" clId="{EDA621AF-0920-4F04-92F2-B4E04D3FCE30}" dt="2023-10-06T19:15:29.325" v="949" actId="552"/>
        <pc:sldMkLst>
          <pc:docMk/>
          <pc:sldMk cId="3523063857" sldId="2146846045"/>
        </pc:sldMkLst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4" creationId="{5A003BA9-A805-9DD8-A018-2C6A5200E155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8" creationId="{01ED545E-56D2-96F9-EE5A-DF49B408BF93}"/>
          </ac:spMkLst>
        </pc:spChg>
        <pc:spChg chg="mod">
          <ac:chgData name="Karolina Guillen" userId="c1c08796-a0be-47c6-af52-5d31fd96ec50" providerId="ADAL" clId="{EDA621AF-0920-4F04-92F2-B4E04D3FCE30}" dt="2023-10-06T14:54:00.528" v="303" actId="164"/>
          <ac:spMkLst>
            <pc:docMk/>
            <pc:sldMk cId="3523063857" sldId="2146846045"/>
            <ac:spMk id="11" creationId="{18928238-6910-8544-BFAE-291BA39257B7}"/>
          </ac:spMkLst>
        </pc:spChg>
        <pc:spChg chg="mod">
          <ac:chgData name="Karolina Guillen" userId="c1c08796-a0be-47c6-af52-5d31fd96ec50" providerId="ADAL" clId="{EDA621AF-0920-4F04-92F2-B4E04D3FCE30}" dt="2023-10-06T14:54:00.528" v="303" actId="164"/>
          <ac:spMkLst>
            <pc:docMk/>
            <pc:sldMk cId="3523063857" sldId="2146846045"/>
            <ac:spMk id="12" creationId="{887653E6-C091-F345-7E37-D5062D52F3B3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3" creationId="{82B3F078-A936-75E5-86B6-20EA608581DC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4" creationId="{7A485DA0-F1B0-B1E5-B042-20E6D38A81FB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5" creationId="{758AEB6D-51C6-A78B-ACE5-B09846D92FCA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6" creationId="{AA8CA2F1-77BC-D466-23E0-B2F02EC6AC21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7" creationId="{8FF600A5-8348-477B-77B6-D3E114C41450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8" creationId="{974456BB-8796-5D8A-23F0-4F0F42885D25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29" creationId="{7B4BA9B2-3C3D-A001-CA8E-15D7B5F0E3AE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30" creationId="{D338A2EA-0D66-D117-FB5C-72E0E0A1BB65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31" creationId="{5434D639-384A-B8A1-E708-310E12816B2B}"/>
          </ac:spMkLst>
        </pc:spChg>
        <pc:spChg chg="mod">
          <ac:chgData name="Karolina Guillen" userId="c1c08796-a0be-47c6-af52-5d31fd96ec50" providerId="ADAL" clId="{EDA621AF-0920-4F04-92F2-B4E04D3FCE30}" dt="2023-10-06T14:53:56.411" v="302" actId="164"/>
          <ac:spMkLst>
            <pc:docMk/>
            <pc:sldMk cId="3523063857" sldId="2146846045"/>
            <ac:spMk id="32" creationId="{338802F1-FF74-B78C-AB24-79D5B8D79D50}"/>
          </ac:spMkLst>
        </pc:spChg>
        <pc:grpChg chg="add mod">
          <ac:chgData name="Karolina Guillen" userId="c1c08796-a0be-47c6-af52-5d31fd96ec50" providerId="ADAL" clId="{EDA621AF-0920-4F04-92F2-B4E04D3FCE30}" dt="2023-10-06T19:15:29.325" v="949" actId="552"/>
          <ac:grpSpMkLst>
            <pc:docMk/>
            <pc:sldMk cId="3523063857" sldId="2146846045"/>
            <ac:grpSpMk id="10" creationId="{A8A625C8-AB26-D351-C296-452B2EB6DB66}"/>
          </ac:grpSpMkLst>
        </pc:grpChg>
        <pc:grpChg chg="add mod">
          <ac:chgData name="Karolina Guillen" userId="c1c08796-a0be-47c6-af52-5d31fd96ec50" providerId="ADAL" clId="{EDA621AF-0920-4F04-92F2-B4E04D3FCE30}" dt="2023-10-06T19:15:26.185" v="948" actId="553"/>
          <ac:grpSpMkLst>
            <pc:docMk/>
            <pc:sldMk cId="3523063857" sldId="2146846045"/>
            <ac:grpSpMk id="13" creationId="{7F2D21D4-E749-08BB-AEFA-FEEE6723B2F8}"/>
          </ac:grpSpMkLst>
        </pc:grpChg>
        <pc:graphicFrameChg chg="mod">
          <ac:chgData name="Karolina Guillen" userId="c1c08796-a0be-47c6-af52-5d31fd96ec50" providerId="ADAL" clId="{EDA621AF-0920-4F04-92F2-B4E04D3FCE30}" dt="2023-10-06T14:53:56.411" v="302" actId="164"/>
          <ac:graphicFrameMkLst>
            <pc:docMk/>
            <pc:sldMk cId="3523063857" sldId="2146846045"/>
            <ac:graphicFrameMk id="3" creationId="{01630254-4821-4042-171F-5AE36D59AE22}"/>
          </ac:graphicFrameMkLst>
        </pc:graphicFrameChg>
      </pc:sldChg>
      <pc:sldChg chg="addSp delSp modSp mod">
        <pc:chgData name="Karolina Guillen" userId="c1c08796-a0be-47c6-af52-5d31fd96ec50" providerId="ADAL" clId="{EDA621AF-0920-4F04-92F2-B4E04D3FCE30}" dt="2023-10-13T19:23:03.603" v="4634" actId="1036"/>
        <pc:sldMkLst>
          <pc:docMk/>
          <pc:sldMk cId="4090158831" sldId="2146846046"/>
        </pc:sldMkLst>
        <pc:spChg chg="mod ord">
          <ac:chgData name="Karolina Guillen" userId="c1c08796-a0be-47c6-af52-5d31fd96ec50" providerId="ADAL" clId="{EDA621AF-0920-4F04-92F2-B4E04D3FCE30}" dt="2023-10-13T18:36:36.753" v="3827" actId="167"/>
          <ac:spMkLst>
            <pc:docMk/>
            <pc:sldMk cId="4090158831" sldId="2146846046"/>
            <ac:spMk id="3" creationId="{44D98E70-2DBF-3F2C-C92A-913A7C6A2CCE}"/>
          </ac:spMkLst>
        </pc:spChg>
        <pc:spChg chg="mod">
          <ac:chgData name="Karolina Guillen" userId="c1c08796-a0be-47c6-af52-5d31fd96ec50" providerId="ADAL" clId="{EDA621AF-0920-4F04-92F2-B4E04D3FCE30}" dt="2023-10-13T19:20:35.528" v="4596" actId="20577"/>
          <ac:spMkLst>
            <pc:docMk/>
            <pc:sldMk cId="4090158831" sldId="2146846046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EDA621AF-0920-4F04-92F2-B4E04D3FCE30}" dt="2023-10-13T19:19:27.982" v="4546" actId="20577"/>
          <ac:spMkLst>
            <pc:docMk/>
            <pc:sldMk cId="4090158831" sldId="2146846046"/>
            <ac:spMk id="5" creationId="{8EAA1A83-DD2D-A477-6CFF-F99156A2C8D5}"/>
          </ac:spMkLst>
        </pc:spChg>
        <pc:spChg chg="add del mod">
          <ac:chgData name="Karolina Guillen" userId="c1c08796-a0be-47c6-af52-5d31fd96ec50" providerId="ADAL" clId="{EDA621AF-0920-4F04-92F2-B4E04D3FCE30}" dt="2023-10-13T17:26:55.797" v="2958" actId="478"/>
          <ac:spMkLst>
            <pc:docMk/>
            <pc:sldMk cId="4090158831" sldId="2146846046"/>
            <ac:spMk id="7" creationId="{01EF568B-2EA8-34A2-58E1-04EEAC66CBB5}"/>
          </ac:spMkLst>
        </pc:spChg>
        <pc:spChg chg="mod">
          <ac:chgData name="Karolina Guillen" userId="c1c08796-a0be-47c6-af52-5d31fd96ec50" providerId="ADAL" clId="{EDA621AF-0920-4F04-92F2-B4E04D3FCE30}" dt="2023-10-13T17:37:25.975" v="3591" actId="1037"/>
          <ac:spMkLst>
            <pc:docMk/>
            <pc:sldMk cId="4090158831" sldId="2146846046"/>
            <ac:spMk id="8" creationId="{569CC2EB-6331-8832-92EB-CE312C387E14}"/>
          </ac:spMkLst>
        </pc:spChg>
        <pc:spChg chg="add mod">
          <ac:chgData name="Karolina Guillen" userId="c1c08796-a0be-47c6-af52-5d31fd96ec50" providerId="ADAL" clId="{EDA621AF-0920-4F04-92F2-B4E04D3FCE30}" dt="2023-10-13T17:48:24.138" v="3719" actId="12788"/>
          <ac:spMkLst>
            <pc:docMk/>
            <pc:sldMk cId="4090158831" sldId="2146846046"/>
            <ac:spMk id="9" creationId="{CBA09294-795B-01BF-E162-0ECFD459021A}"/>
          </ac:spMkLst>
        </pc:spChg>
        <pc:spChg chg="add mod topLvl">
          <ac:chgData name="Karolina Guillen" userId="c1c08796-a0be-47c6-af52-5d31fd96ec50" providerId="ADAL" clId="{EDA621AF-0920-4F04-92F2-B4E04D3FCE30}" dt="2023-10-13T19:21:15.256" v="4599" actId="20577"/>
          <ac:spMkLst>
            <pc:docMk/>
            <pc:sldMk cId="4090158831" sldId="2146846046"/>
            <ac:spMk id="10" creationId="{39A245FD-E3E7-9805-D18B-8419FFB7D4E5}"/>
          </ac:spMkLst>
        </pc:spChg>
        <pc:spChg chg="add del mod">
          <ac:chgData name="Karolina Guillen" userId="c1c08796-a0be-47c6-af52-5d31fd96ec50" providerId="ADAL" clId="{EDA621AF-0920-4F04-92F2-B4E04D3FCE30}" dt="2023-10-13T18:47:00.491" v="3933" actId="478"/>
          <ac:spMkLst>
            <pc:docMk/>
            <pc:sldMk cId="4090158831" sldId="2146846046"/>
            <ac:spMk id="11" creationId="{78C9D593-3ABA-A6DD-9701-1C42C8700BB6}"/>
          </ac:spMkLst>
        </pc:spChg>
        <pc:spChg chg="add del mod">
          <ac:chgData name="Karolina Guillen" userId="c1c08796-a0be-47c6-af52-5d31fd96ec50" providerId="ADAL" clId="{EDA621AF-0920-4F04-92F2-B4E04D3FCE30}" dt="2023-10-13T18:49:19.342" v="3980" actId="478"/>
          <ac:spMkLst>
            <pc:docMk/>
            <pc:sldMk cId="4090158831" sldId="2146846046"/>
            <ac:spMk id="12" creationId="{F67C259D-8469-785B-8C16-E276F998A46D}"/>
          </ac:spMkLst>
        </pc:spChg>
        <pc:spChg chg="mod">
          <ac:chgData name="Karolina Guillen" userId="c1c08796-a0be-47c6-af52-5d31fd96ec50" providerId="ADAL" clId="{EDA621AF-0920-4F04-92F2-B4E04D3FCE30}" dt="2023-10-13T19:19:00.314" v="4511"/>
          <ac:spMkLst>
            <pc:docMk/>
            <pc:sldMk cId="4090158831" sldId="2146846046"/>
            <ac:spMk id="13" creationId="{C5DCA3D2-8819-E209-9585-1D0E121DB780}"/>
          </ac:spMkLst>
        </pc:spChg>
        <pc:spChg chg="add del mod">
          <ac:chgData name="Karolina Guillen" userId="c1c08796-a0be-47c6-af52-5d31fd96ec50" providerId="ADAL" clId="{EDA621AF-0920-4F04-92F2-B4E04D3FCE30}" dt="2023-10-13T18:52:05.447" v="4041" actId="478"/>
          <ac:spMkLst>
            <pc:docMk/>
            <pc:sldMk cId="4090158831" sldId="2146846046"/>
            <ac:spMk id="14" creationId="{2B67305B-DB9E-33A2-0619-6DA0EF8306AF}"/>
          </ac:spMkLst>
        </pc:spChg>
        <pc:spChg chg="add del mod">
          <ac:chgData name="Karolina Guillen" userId="c1c08796-a0be-47c6-af52-5d31fd96ec50" providerId="ADAL" clId="{EDA621AF-0920-4F04-92F2-B4E04D3FCE30}" dt="2023-10-13T17:32:41.316" v="3280" actId="478"/>
          <ac:spMkLst>
            <pc:docMk/>
            <pc:sldMk cId="4090158831" sldId="2146846046"/>
            <ac:spMk id="15" creationId="{F842D85F-3BD6-513D-A439-F8C5798C5707}"/>
          </ac:spMkLst>
        </pc:spChg>
        <pc:spChg chg="add del">
          <ac:chgData name="Karolina Guillen" userId="c1c08796-a0be-47c6-af52-5d31fd96ec50" providerId="ADAL" clId="{EDA621AF-0920-4F04-92F2-B4E04D3FCE30}" dt="2023-10-13T17:45:34.435" v="3654"/>
          <ac:spMkLst>
            <pc:docMk/>
            <pc:sldMk cId="4090158831" sldId="2146846046"/>
            <ac:spMk id="30" creationId="{118E060D-0259-1095-B2B6-C699D30A76E9}"/>
          </ac:spMkLst>
        </pc:spChg>
        <pc:spChg chg="add mod topLvl">
          <ac:chgData name="Karolina Guillen" userId="c1c08796-a0be-47c6-af52-5d31fd96ec50" providerId="ADAL" clId="{EDA621AF-0920-4F04-92F2-B4E04D3FCE30}" dt="2023-10-13T19:16:55.235" v="4332" actId="1036"/>
          <ac:spMkLst>
            <pc:docMk/>
            <pc:sldMk cId="4090158831" sldId="2146846046"/>
            <ac:spMk id="33" creationId="{A024B1B6-6F83-6DB4-F837-9AC770B2B06A}"/>
          </ac:spMkLst>
        </pc:spChg>
        <pc:spChg chg="add del mod">
          <ac:chgData name="Karolina Guillen" userId="c1c08796-a0be-47c6-af52-5d31fd96ec50" providerId="ADAL" clId="{EDA621AF-0920-4F04-92F2-B4E04D3FCE30}" dt="2023-10-13T18:46:37.197" v="3910" actId="478"/>
          <ac:spMkLst>
            <pc:docMk/>
            <pc:sldMk cId="4090158831" sldId="2146846046"/>
            <ac:spMk id="34" creationId="{9CFD3E20-FA67-2493-7226-C8944CE41AB6}"/>
          </ac:spMkLst>
        </pc:spChg>
        <pc:spChg chg="add mod ord topLvl">
          <ac:chgData name="Karolina Guillen" userId="c1c08796-a0be-47c6-af52-5d31fd96ec50" providerId="ADAL" clId="{EDA621AF-0920-4F04-92F2-B4E04D3FCE30}" dt="2023-10-13T19:16:55.235" v="4332" actId="1036"/>
          <ac:spMkLst>
            <pc:docMk/>
            <pc:sldMk cId="4090158831" sldId="2146846046"/>
            <ac:spMk id="35" creationId="{2CD346DE-6001-7673-319C-B70A09979625}"/>
          </ac:spMkLst>
        </pc:spChg>
        <pc:spChg chg="add mod topLvl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36" creationId="{B2CF2C88-268F-EF84-7145-17369FE96250}"/>
          </ac:spMkLst>
        </pc:spChg>
        <pc:spChg chg="add mod topLvl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37" creationId="{852B8DB2-78B9-C4C0-89DE-BC3B715C5045}"/>
          </ac:spMkLst>
        </pc:spChg>
        <pc:spChg chg="add mod topLvl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38" creationId="{E1310A53-6D38-E27E-0F07-C86D7930EE1C}"/>
          </ac:spMkLst>
        </pc:spChg>
        <pc:spChg chg="add del mod">
          <ac:chgData name="Karolina Guillen" userId="c1c08796-a0be-47c6-af52-5d31fd96ec50" providerId="ADAL" clId="{EDA621AF-0920-4F04-92F2-B4E04D3FCE30}" dt="2023-10-13T18:48:40.542" v="3942" actId="478"/>
          <ac:spMkLst>
            <pc:docMk/>
            <pc:sldMk cId="4090158831" sldId="2146846046"/>
            <ac:spMk id="41" creationId="{4D4B51F8-B5D2-5DD2-B730-3C6441A4DB8B}"/>
          </ac:spMkLst>
        </pc:spChg>
        <pc:spChg chg="add mod">
          <ac:chgData name="Karolina Guillen" userId="c1c08796-a0be-47c6-af52-5d31fd96ec50" providerId="ADAL" clId="{EDA621AF-0920-4F04-92F2-B4E04D3FCE30}" dt="2023-10-13T19:16:55.235" v="4332" actId="1036"/>
          <ac:spMkLst>
            <pc:docMk/>
            <pc:sldMk cId="4090158831" sldId="2146846046"/>
            <ac:spMk id="42" creationId="{A01A1D65-10E0-3096-09E8-CC4CA11752A4}"/>
          </ac:spMkLst>
        </pc:spChg>
        <pc:spChg chg="add mod">
          <ac:chgData name="Karolina Guillen" userId="c1c08796-a0be-47c6-af52-5d31fd96ec50" providerId="ADAL" clId="{EDA621AF-0920-4F04-92F2-B4E04D3FCE30}" dt="2023-10-13T19:21:30.455" v="4605" actId="20577"/>
          <ac:spMkLst>
            <pc:docMk/>
            <pc:sldMk cId="4090158831" sldId="2146846046"/>
            <ac:spMk id="43" creationId="{22A56C41-842A-1658-2942-14ED944B02E6}"/>
          </ac:spMkLst>
        </pc:spChg>
        <pc:spChg chg="add mod">
          <ac:chgData name="Karolina Guillen" userId="c1c08796-a0be-47c6-af52-5d31fd96ec50" providerId="ADAL" clId="{EDA621AF-0920-4F04-92F2-B4E04D3FCE30}" dt="2023-10-13T19:16:55.235" v="4332" actId="1036"/>
          <ac:spMkLst>
            <pc:docMk/>
            <pc:sldMk cId="4090158831" sldId="2146846046"/>
            <ac:spMk id="44" creationId="{101CEE08-70B3-3472-6292-C766B2C2839A}"/>
          </ac:spMkLst>
        </pc:spChg>
        <pc:spChg chg="add mod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45" creationId="{A48A8486-A875-BC53-2197-96C25E6EE655}"/>
          </ac:spMkLst>
        </pc:spChg>
        <pc:spChg chg="add mod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46" creationId="{19DF9412-EB4F-0593-0542-85E7D76EEA4B}"/>
          </ac:spMkLst>
        </pc:spChg>
        <pc:spChg chg="add mod">
          <ac:chgData name="Karolina Guillen" userId="c1c08796-a0be-47c6-af52-5d31fd96ec50" providerId="ADAL" clId="{EDA621AF-0920-4F04-92F2-B4E04D3FCE30}" dt="2023-10-13T19:22:23.920" v="4611" actId="1038"/>
          <ac:spMkLst>
            <pc:docMk/>
            <pc:sldMk cId="4090158831" sldId="2146846046"/>
            <ac:spMk id="47" creationId="{DBA0283A-0843-A02E-46AC-E31ECEDFE44D}"/>
          </ac:spMkLst>
        </pc:spChg>
        <pc:grpChg chg="add del mod">
          <ac:chgData name="Karolina Guillen" userId="c1c08796-a0be-47c6-af52-5d31fd96ec50" providerId="ADAL" clId="{EDA621AF-0920-4F04-92F2-B4E04D3FCE30}" dt="2023-10-13T18:48:45.584" v="3943" actId="165"/>
          <ac:grpSpMkLst>
            <pc:docMk/>
            <pc:sldMk cId="4090158831" sldId="2146846046"/>
            <ac:grpSpMk id="39" creationId="{79AC7C8D-CC2E-9C5B-7C8A-2DFC1B7397C8}"/>
          </ac:grpSpMkLst>
        </pc:grpChg>
        <pc:grpChg chg="add del mod">
          <ac:chgData name="Karolina Guillen" userId="c1c08796-a0be-47c6-af52-5d31fd96ec50" providerId="ADAL" clId="{EDA621AF-0920-4F04-92F2-B4E04D3FCE30}" dt="2023-10-13T19:09:16.166" v="4134" actId="165"/>
          <ac:grpSpMkLst>
            <pc:docMk/>
            <pc:sldMk cId="4090158831" sldId="2146846046"/>
            <ac:grpSpMk id="40" creationId="{D5DFFEC5-C9C2-1A7F-D01A-01B07019079F}"/>
          </ac:grpSpMkLst>
        </pc:grpChg>
        <pc:grpChg chg="add mod">
          <ac:chgData name="Karolina Guillen" userId="c1c08796-a0be-47c6-af52-5d31fd96ec50" providerId="ADAL" clId="{EDA621AF-0920-4F04-92F2-B4E04D3FCE30}" dt="2023-10-13T19:22:23.920" v="4611" actId="1038"/>
          <ac:grpSpMkLst>
            <pc:docMk/>
            <pc:sldMk cId="4090158831" sldId="2146846046"/>
            <ac:grpSpMk id="50" creationId="{654FCC93-7889-BDFD-7BA4-4875BBFEABC9}"/>
          </ac:grpSpMkLst>
        </pc:grpChg>
        <pc:grpChg chg="add mod">
          <ac:chgData name="Karolina Guillen" userId="c1c08796-a0be-47c6-af52-5d31fd96ec50" providerId="ADAL" clId="{EDA621AF-0920-4F04-92F2-B4E04D3FCE30}" dt="2023-10-13T19:22:23.920" v="4611" actId="1038"/>
          <ac:grpSpMkLst>
            <pc:docMk/>
            <pc:sldMk cId="4090158831" sldId="2146846046"/>
            <ac:grpSpMk id="51" creationId="{85CADD11-69BB-6999-2951-FF3A8D30DB29}"/>
          </ac:grpSpMkLst>
        </pc:grpChg>
        <pc:picChg chg="add del mod">
          <ac:chgData name="Karolina Guillen" userId="c1c08796-a0be-47c6-af52-5d31fd96ec50" providerId="ADAL" clId="{EDA621AF-0920-4F04-92F2-B4E04D3FCE30}" dt="2023-10-13T17:32:41.316" v="3280" actId="478"/>
          <ac:picMkLst>
            <pc:docMk/>
            <pc:sldMk cId="4090158831" sldId="2146846046"/>
            <ac:picMk id="17" creationId="{AC60E95E-5212-9EF5-4460-FB9F3950D368}"/>
          </ac:picMkLst>
        </pc:picChg>
        <pc:picChg chg="add mod ord">
          <ac:chgData name="Karolina Guillen" userId="c1c08796-a0be-47c6-af52-5d31fd96ec50" providerId="ADAL" clId="{EDA621AF-0920-4F04-92F2-B4E04D3FCE30}" dt="2023-10-13T19:22:23.920" v="4611" actId="1038"/>
          <ac:picMkLst>
            <pc:docMk/>
            <pc:sldMk cId="4090158831" sldId="2146846046"/>
            <ac:picMk id="19" creationId="{7AB58DE5-9FC8-A671-AC1C-73B6D261FC2D}"/>
          </ac:picMkLst>
        </pc:picChg>
        <pc:picChg chg="add mod ord topLvl">
          <ac:chgData name="Karolina Guillen" userId="c1c08796-a0be-47c6-af52-5d31fd96ec50" providerId="ADAL" clId="{EDA621AF-0920-4F04-92F2-B4E04D3FCE30}" dt="2023-10-13T19:22:23.920" v="4611" actId="1038"/>
          <ac:picMkLst>
            <pc:docMk/>
            <pc:sldMk cId="4090158831" sldId="2146846046"/>
            <ac:picMk id="21" creationId="{60481205-B21C-65D9-7F00-E1C27F592B04}"/>
          </ac:picMkLst>
        </pc:picChg>
        <pc:picChg chg="add mod">
          <ac:chgData name="Karolina Guillen" userId="c1c08796-a0be-47c6-af52-5d31fd96ec50" providerId="ADAL" clId="{EDA621AF-0920-4F04-92F2-B4E04D3FCE30}" dt="2023-10-13T19:16:55.235" v="4332" actId="1036"/>
          <ac:picMkLst>
            <pc:docMk/>
            <pc:sldMk cId="4090158831" sldId="2146846046"/>
            <ac:picMk id="23" creationId="{D4EB2780-ADE4-FAE4-12BF-CED92EB4C66E}"/>
          </ac:picMkLst>
        </pc:picChg>
        <pc:picChg chg="add mod topLvl">
          <ac:chgData name="Karolina Guillen" userId="c1c08796-a0be-47c6-af52-5d31fd96ec50" providerId="ADAL" clId="{EDA621AF-0920-4F04-92F2-B4E04D3FCE30}" dt="2023-10-13T19:16:55.235" v="4332" actId="1036"/>
          <ac:picMkLst>
            <pc:docMk/>
            <pc:sldMk cId="4090158831" sldId="2146846046"/>
            <ac:picMk id="25" creationId="{9F15F369-C2BE-B36D-C300-758E7B45E3D7}"/>
          </ac:picMkLst>
        </pc:picChg>
        <pc:picChg chg="add del mod">
          <ac:chgData name="Karolina Guillen" userId="c1c08796-a0be-47c6-af52-5d31fd96ec50" providerId="ADAL" clId="{EDA621AF-0920-4F04-92F2-B4E04D3FCE30}" dt="2023-10-13T19:11:55.627" v="4234" actId="478"/>
          <ac:picMkLst>
            <pc:docMk/>
            <pc:sldMk cId="4090158831" sldId="2146846046"/>
            <ac:picMk id="32" creationId="{BB02E019-E445-1EE9-84FF-6A4BF9165BC8}"/>
          </ac:picMkLst>
        </pc:picChg>
        <pc:picChg chg="add mod modCrop">
          <ac:chgData name="Karolina Guillen" userId="c1c08796-a0be-47c6-af52-5d31fd96ec50" providerId="ADAL" clId="{EDA621AF-0920-4F04-92F2-B4E04D3FCE30}" dt="2023-10-13T19:22:23.920" v="4611" actId="1038"/>
          <ac:picMkLst>
            <pc:docMk/>
            <pc:sldMk cId="4090158831" sldId="2146846046"/>
            <ac:picMk id="49" creationId="{D2D1AADB-6ABF-1B34-B388-04D67014D834}"/>
          </ac:picMkLst>
        </pc:picChg>
        <pc:picChg chg="add mod topLvl">
          <ac:chgData name="Karolina Guillen" userId="c1c08796-a0be-47c6-af52-5d31fd96ec50" providerId="ADAL" clId="{EDA621AF-0920-4F04-92F2-B4E04D3FCE30}" dt="2023-10-13T19:16:55.235" v="4332" actId="1036"/>
          <ac:picMkLst>
            <pc:docMk/>
            <pc:sldMk cId="4090158831" sldId="2146846046"/>
            <ac:picMk id="1026" creationId="{448850E7-B0F6-0F67-7718-6FB6B48C6257}"/>
          </ac:picMkLst>
        </pc:picChg>
        <pc:picChg chg="add mod topLvl">
          <ac:chgData name="Karolina Guillen" userId="c1c08796-a0be-47c6-af52-5d31fd96ec50" providerId="ADAL" clId="{EDA621AF-0920-4F04-92F2-B4E04D3FCE30}" dt="2023-10-13T19:22:23.920" v="4611" actId="1038"/>
          <ac:picMkLst>
            <pc:docMk/>
            <pc:sldMk cId="4090158831" sldId="2146846046"/>
            <ac:picMk id="1028" creationId="{52A8999C-68C1-F549-8076-547A53F75E6D}"/>
          </ac:picMkLst>
        </pc:picChg>
        <pc:picChg chg="add mod">
          <ac:chgData name="Karolina Guillen" userId="c1c08796-a0be-47c6-af52-5d31fd96ec50" providerId="ADAL" clId="{EDA621AF-0920-4F04-92F2-B4E04D3FCE30}" dt="2023-10-13T19:16:55.235" v="4332" actId="1036"/>
          <ac:picMkLst>
            <pc:docMk/>
            <pc:sldMk cId="4090158831" sldId="2146846046"/>
            <ac:picMk id="1030" creationId="{4D9A24A2-B885-4022-60B8-D53D32842F1E}"/>
          </ac:picMkLst>
        </pc:picChg>
        <pc:cxnChg chg="mod">
          <ac:chgData name="Karolina Guillen" userId="c1c08796-a0be-47c6-af52-5d31fd96ec50" providerId="ADAL" clId="{EDA621AF-0920-4F04-92F2-B4E04D3FCE30}" dt="2023-10-13T17:37:25.975" v="3591" actId="1037"/>
          <ac:cxnSpMkLst>
            <pc:docMk/>
            <pc:sldMk cId="4090158831" sldId="2146846046"/>
            <ac:cxnSpMk id="6" creationId="{137D18BA-9ED2-A8E5-F0BB-1469CE3011CF}"/>
          </ac:cxnSpMkLst>
        </pc:cxnChg>
        <pc:cxnChg chg="add del mod">
          <ac:chgData name="Karolina Guillen" userId="c1c08796-a0be-47c6-af52-5d31fd96ec50" providerId="ADAL" clId="{EDA621AF-0920-4F04-92F2-B4E04D3FCE30}" dt="2023-10-13T18:45:39.487" v="3898" actId="478"/>
          <ac:cxnSpMkLst>
            <pc:docMk/>
            <pc:sldMk cId="4090158831" sldId="2146846046"/>
            <ac:cxnSpMk id="24" creationId="{5049F4E8-F421-24D0-40D5-F816788D56B0}"/>
          </ac:cxnSpMkLst>
        </pc:cxnChg>
        <pc:cxnChg chg="add del mod">
          <ac:chgData name="Karolina Guillen" userId="c1c08796-a0be-47c6-af52-5d31fd96ec50" providerId="ADAL" clId="{EDA621AF-0920-4F04-92F2-B4E04D3FCE30}" dt="2023-10-13T18:45:36.151" v="3897" actId="478"/>
          <ac:cxnSpMkLst>
            <pc:docMk/>
            <pc:sldMk cId="4090158831" sldId="2146846046"/>
            <ac:cxnSpMk id="27" creationId="{872722AA-C82D-15A7-6507-643451D36884}"/>
          </ac:cxnSpMkLst>
        </pc:cxnChg>
        <pc:cxnChg chg="add mod">
          <ac:chgData name="Karolina Guillen" userId="c1c08796-a0be-47c6-af52-5d31fd96ec50" providerId="ADAL" clId="{EDA621AF-0920-4F04-92F2-B4E04D3FCE30}" dt="2023-10-13T19:22:47.043" v="4618" actId="1036"/>
          <ac:cxnSpMkLst>
            <pc:docMk/>
            <pc:sldMk cId="4090158831" sldId="2146846046"/>
            <ac:cxnSpMk id="53" creationId="{ED067373-C31E-52BB-D1FC-550EA46E44DB}"/>
          </ac:cxnSpMkLst>
        </pc:cxnChg>
        <pc:cxnChg chg="add mod">
          <ac:chgData name="Karolina Guillen" userId="c1c08796-a0be-47c6-af52-5d31fd96ec50" providerId="ADAL" clId="{EDA621AF-0920-4F04-92F2-B4E04D3FCE30}" dt="2023-10-13T19:23:03.603" v="4634" actId="1036"/>
          <ac:cxnSpMkLst>
            <pc:docMk/>
            <pc:sldMk cId="4090158831" sldId="2146846046"/>
            <ac:cxnSpMk id="54" creationId="{FD3BAC48-A0B6-9789-5AC7-876D5DEAD4BE}"/>
          </ac:cxnSpMkLst>
        </pc:cxnChg>
      </pc:sldChg>
      <pc:sldChg chg="modSp mod delCm">
        <pc:chgData name="Karolina Guillen" userId="c1c08796-a0be-47c6-af52-5d31fd96ec50" providerId="ADAL" clId="{EDA621AF-0920-4F04-92F2-B4E04D3FCE30}" dt="2023-10-13T20:14:54.631" v="4647"/>
        <pc:sldMkLst>
          <pc:docMk/>
          <pc:sldMk cId="1633556837" sldId="2146846047"/>
        </pc:sldMkLst>
        <pc:spChg chg="mod">
          <ac:chgData name="Karolina Guillen" userId="c1c08796-a0be-47c6-af52-5d31fd96ec50" providerId="ADAL" clId="{EDA621AF-0920-4F04-92F2-B4E04D3FCE30}" dt="2023-10-13T14:17:05.452" v="2733" actId="20577"/>
          <ac:spMkLst>
            <pc:docMk/>
            <pc:sldMk cId="1633556837" sldId="2146846047"/>
            <ac:spMk id="4" creationId="{266BE989-FC87-6742-2706-6F3C1333D0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EDA621AF-0920-4F04-92F2-B4E04D3FCE30}" dt="2023-10-13T20:14:54.631" v="4647"/>
              <pc2:cmMkLst xmlns:pc2="http://schemas.microsoft.com/office/powerpoint/2019/9/main/command">
                <pc:docMk/>
                <pc:sldMk cId="1633556837" sldId="2146846047"/>
                <pc2:cmMk id="{3F4BADDA-67FD-447E-B912-5B6661B921A8}"/>
              </pc2:cmMkLst>
            </pc226:cmChg>
          </p:ext>
        </pc:extLst>
      </pc:sldChg>
      <pc:sldChg chg="modSp del mod addCm">
        <pc:chgData name="Karolina Guillen" userId="c1c08796-a0be-47c6-af52-5d31fd96ec50" providerId="ADAL" clId="{EDA621AF-0920-4F04-92F2-B4E04D3FCE30}" dt="2023-10-13T21:26:03.766" v="4923" actId="2696"/>
        <pc:sldMkLst>
          <pc:docMk/>
          <pc:sldMk cId="2332345040" sldId="2146846049"/>
        </pc:sldMkLst>
        <pc:spChg chg="mod">
          <ac:chgData name="Karolina Guillen" userId="c1c08796-a0be-47c6-af52-5d31fd96ec50" providerId="ADAL" clId="{EDA621AF-0920-4F04-92F2-B4E04D3FCE30}" dt="2023-10-13T14:19:57.356" v="2735"/>
          <ac:spMkLst>
            <pc:docMk/>
            <pc:sldMk cId="2332345040" sldId="2146846049"/>
            <ac:spMk id="7" creationId="{6BD165E2-77C2-727D-F96F-ADACA591B75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EDA621AF-0920-4F04-92F2-B4E04D3FCE30}" dt="2023-10-13T14:21:36.780" v="2736"/>
              <pc2:cmMkLst xmlns:pc2="http://schemas.microsoft.com/office/powerpoint/2019/9/main/command">
                <pc:docMk/>
                <pc:sldMk cId="2332345040" sldId="2146846049"/>
                <pc2:cmMk id="{04CB0B9F-4013-41D8-8B80-69688CDA6B96}"/>
              </pc2:cmMkLst>
            </pc226:cmChg>
          </p:ext>
        </pc:extLst>
      </pc:sldChg>
      <pc:sldChg chg="del addCm">
        <pc:chgData name="Karolina Guillen" userId="c1c08796-a0be-47c6-af52-5d31fd96ec50" providerId="ADAL" clId="{EDA621AF-0920-4F04-92F2-B4E04D3FCE30}" dt="2023-10-13T21:26:03.766" v="4923" actId="2696"/>
        <pc:sldMkLst>
          <pc:docMk/>
          <pc:sldMk cId="667519544" sldId="21468460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EDA621AF-0920-4F04-92F2-B4E04D3FCE30}" dt="2023-10-13T20:39:01.094" v="4653"/>
              <pc2:cmMkLst xmlns:pc2="http://schemas.microsoft.com/office/powerpoint/2019/9/main/command">
                <pc:docMk/>
                <pc:sldMk cId="667519544" sldId="2146846051"/>
                <pc2:cmMk id="{E2C77CB5-A8CB-4247-9A0E-C4128B7068BD}"/>
              </pc2:cmMkLst>
            </pc226:cmChg>
          </p:ext>
        </pc:extLst>
      </pc:sldChg>
      <pc:sldChg chg="addSp delSp modSp add mod addCm">
        <pc:chgData name="Karolina Guillen" userId="c1c08796-a0be-47c6-af52-5d31fd96ec50" providerId="ADAL" clId="{EDA621AF-0920-4F04-92F2-B4E04D3FCE30}" dt="2023-10-13T21:39:35.559" v="5119"/>
        <pc:sldMkLst>
          <pc:docMk/>
          <pc:sldMk cId="2591576866" sldId="2146846053"/>
        </pc:sldMkLst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2" creationId="{846A6ECA-B871-154B-E43B-A7F8E1E0886E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4" creationId="{0CD01B77-2933-32CE-FACA-09A9064FE703}"/>
          </ac:spMkLst>
        </pc:spChg>
        <pc:spChg chg="del">
          <ac:chgData name="Karolina Guillen" userId="c1c08796-a0be-47c6-af52-5d31fd96ec50" providerId="ADAL" clId="{EDA621AF-0920-4F04-92F2-B4E04D3FCE30}" dt="2023-10-13T21:16:52.939" v="4774" actId="478"/>
          <ac:spMkLst>
            <pc:docMk/>
            <pc:sldMk cId="2591576866" sldId="2146846053"/>
            <ac:spMk id="5" creationId="{B436983F-EE41-7331-8782-336F55445B2A}"/>
          </ac:spMkLst>
        </pc:spChg>
        <pc:spChg chg="mod">
          <ac:chgData name="Karolina Guillen" userId="c1c08796-a0be-47c6-af52-5d31fd96ec50" providerId="ADAL" clId="{EDA621AF-0920-4F04-92F2-B4E04D3FCE30}" dt="2023-10-13T21:27:42.121" v="4952" actId="14100"/>
          <ac:spMkLst>
            <pc:docMk/>
            <pc:sldMk cId="2591576866" sldId="2146846053"/>
            <ac:spMk id="7" creationId="{6BD165E2-77C2-727D-F96F-ADACA591B75F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8" creationId="{A2295D15-AC8D-2EA6-896B-D5010D35175A}"/>
          </ac:spMkLst>
        </pc:spChg>
        <pc:spChg chg="mod">
          <ac:chgData name="Karolina Guillen" userId="c1c08796-a0be-47c6-af52-5d31fd96ec50" providerId="ADAL" clId="{EDA621AF-0920-4F04-92F2-B4E04D3FCE30}" dt="2023-10-13T21:16:09.526" v="4765" actId="1076"/>
          <ac:spMkLst>
            <pc:docMk/>
            <pc:sldMk cId="2591576866" sldId="2146846053"/>
            <ac:spMk id="10" creationId="{9E1CA8EF-9647-04C0-12EF-9C1BCD84169A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11" creationId="{0E226BFA-A97B-8A4C-ED9B-D6943ACDB596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13" creationId="{B2373B9E-4D7C-67C9-5FDA-97BF6CD8EFDA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14" creationId="{F53A586B-2A94-7FFA-99B6-E9BD42C370CC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16" creationId="{48E3454F-8AC5-AC16-08FE-9DAEFFB9DE02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17" creationId="{4247818C-5CA5-BD90-AFFF-83D723E52033}"/>
          </ac:spMkLst>
        </pc:spChg>
        <pc:spChg chg="del">
          <ac:chgData name="Karolina Guillen" userId="c1c08796-a0be-47c6-af52-5d31fd96ec50" providerId="ADAL" clId="{EDA621AF-0920-4F04-92F2-B4E04D3FCE30}" dt="2023-10-13T21:16:52.939" v="4774" actId="478"/>
          <ac:spMkLst>
            <pc:docMk/>
            <pc:sldMk cId="2591576866" sldId="2146846053"/>
            <ac:spMk id="18" creationId="{3A9C688A-EB20-1DEC-528E-A069194CF514}"/>
          </ac:spMkLst>
        </pc:spChg>
        <pc:spChg chg="del">
          <ac:chgData name="Karolina Guillen" userId="c1c08796-a0be-47c6-af52-5d31fd96ec50" providerId="ADAL" clId="{EDA621AF-0920-4F04-92F2-B4E04D3FCE30}" dt="2023-10-13T21:16:52.939" v="4774" actId="478"/>
          <ac:spMkLst>
            <pc:docMk/>
            <pc:sldMk cId="2591576866" sldId="2146846053"/>
            <ac:spMk id="19" creationId="{5BAEC00F-D05E-73E2-02A3-EDC32275CA8C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20" creationId="{6CABD40E-FC7A-A173-9C9C-49EC6E56CD77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21" creationId="{D192E941-6CD5-8916-7F46-A78520589F8A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26" creationId="{0A4E7ADB-A59D-259C-14B5-D78E22B42CE3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30" creationId="{6B06924F-0064-02EB-63A1-AB54CD8AFCBF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32" creationId="{F964AB0C-E187-5DDA-68B9-202716850263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33" creationId="{3A5DD87D-86B6-F7FC-A52F-0A7FF226151A}"/>
          </ac:spMkLst>
        </pc:spChg>
        <pc:spChg chg="del">
          <ac:chgData name="Karolina Guillen" userId="c1c08796-a0be-47c6-af52-5d31fd96ec50" providerId="ADAL" clId="{EDA621AF-0920-4F04-92F2-B4E04D3FCE30}" dt="2023-10-13T21:17:48.746" v="4787" actId="478"/>
          <ac:spMkLst>
            <pc:docMk/>
            <pc:sldMk cId="2591576866" sldId="2146846053"/>
            <ac:spMk id="35" creationId="{F377E8FF-65F9-2138-9792-92B681B30620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36" creationId="{A537CC98-CDEC-49B2-EBBB-F6B254BA7474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37" creationId="{E1021F11-1024-31AC-8A42-CFE54E9238CC}"/>
          </ac:spMkLst>
        </pc:spChg>
        <pc:spChg chg="mod">
          <ac:chgData name="Karolina Guillen" userId="c1c08796-a0be-47c6-af52-5d31fd96ec50" providerId="ADAL" clId="{EDA621AF-0920-4F04-92F2-B4E04D3FCE30}" dt="2023-10-13T21:16:32.470" v="4770" actId="408"/>
          <ac:spMkLst>
            <pc:docMk/>
            <pc:sldMk cId="2591576866" sldId="2146846053"/>
            <ac:spMk id="41" creationId="{A9635659-F5EB-FC45-CDAE-18F56E9F306F}"/>
          </ac:spMkLst>
        </pc:spChg>
        <pc:spChg chg="mod">
          <ac:chgData name="Karolina Guillen" userId="c1c08796-a0be-47c6-af52-5d31fd96ec50" providerId="ADAL" clId="{EDA621AF-0920-4F04-92F2-B4E04D3FCE30}" dt="2023-10-13T21:16:32.470" v="4770" actId="408"/>
          <ac:spMkLst>
            <pc:docMk/>
            <pc:sldMk cId="2591576866" sldId="2146846053"/>
            <ac:spMk id="42" creationId="{85E86B3B-7836-078D-DAC2-F8F905E7A976}"/>
          </ac:spMkLst>
        </pc:spChg>
        <pc:spChg chg="mod">
          <ac:chgData name="Karolina Guillen" userId="c1c08796-a0be-47c6-af52-5d31fd96ec50" providerId="ADAL" clId="{EDA621AF-0920-4F04-92F2-B4E04D3FCE30}" dt="2023-10-13T21:16:32.470" v="4770" actId="408"/>
          <ac:spMkLst>
            <pc:docMk/>
            <pc:sldMk cId="2591576866" sldId="2146846053"/>
            <ac:spMk id="43" creationId="{523A77C3-07BC-6D00-0368-A84FD46944F2}"/>
          </ac:spMkLst>
        </pc:spChg>
        <pc:spChg chg="mod">
          <ac:chgData name="Karolina Guillen" userId="c1c08796-a0be-47c6-af52-5d31fd96ec50" providerId="ADAL" clId="{EDA621AF-0920-4F04-92F2-B4E04D3FCE30}" dt="2023-10-13T21:14:52.701" v="4717" actId="14100"/>
          <ac:spMkLst>
            <pc:docMk/>
            <pc:sldMk cId="2591576866" sldId="2146846053"/>
            <ac:spMk id="44" creationId="{FB972AA9-1168-E705-A1B3-644222D238D7}"/>
          </ac:spMkLst>
        </pc:spChg>
        <pc:spChg chg="mod">
          <ac:chgData name="Karolina Guillen" userId="c1c08796-a0be-47c6-af52-5d31fd96ec50" providerId="ADAL" clId="{EDA621AF-0920-4F04-92F2-B4E04D3FCE30}" dt="2023-10-13T21:16:32.470" v="4770" actId="408"/>
          <ac:spMkLst>
            <pc:docMk/>
            <pc:sldMk cId="2591576866" sldId="2146846053"/>
            <ac:spMk id="45" creationId="{FCD7B3F5-D11E-4985-D8E4-634CF14A6DA5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48" creationId="{854F52F3-C33A-994D-8F82-2FFEDD67A29C}"/>
          </ac:spMkLst>
        </pc:spChg>
        <pc:spChg chg="add mod">
          <ac:chgData name="Karolina Guillen" userId="c1c08796-a0be-47c6-af52-5d31fd96ec50" providerId="ADAL" clId="{EDA621AF-0920-4F04-92F2-B4E04D3FCE30}" dt="2023-10-13T21:16:36.690" v="4773" actId="20577"/>
          <ac:spMkLst>
            <pc:docMk/>
            <pc:sldMk cId="2591576866" sldId="2146846053"/>
            <ac:spMk id="55" creationId="{8C8C906D-3C6B-6041-5AD0-3215259A9A36}"/>
          </ac:spMkLst>
        </pc:spChg>
        <pc:spChg chg="add mod">
          <ac:chgData name="Karolina Guillen" userId="c1c08796-a0be-47c6-af52-5d31fd96ec50" providerId="ADAL" clId="{EDA621AF-0920-4F04-92F2-B4E04D3FCE30}" dt="2023-10-13T21:21:30.522" v="4864" actId="1038"/>
          <ac:spMkLst>
            <pc:docMk/>
            <pc:sldMk cId="2591576866" sldId="2146846053"/>
            <ac:spMk id="1027" creationId="{561CB23C-1197-F094-A977-3A04F7712A38}"/>
          </ac:spMkLst>
        </pc:spChg>
        <pc:spChg chg="add mod">
          <ac:chgData name="Karolina Guillen" userId="c1c08796-a0be-47c6-af52-5d31fd96ec50" providerId="ADAL" clId="{EDA621AF-0920-4F04-92F2-B4E04D3FCE30}" dt="2023-10-13T21:21:30.522" v="4864" actId="1038"/>
          <ac:spMkLst>
            <pc:docMk/>
            <pc:sldMk cId="2591576866" sldId="2146846053"/>
            <ac:spMk id="1030" creationId="{47533BDF-293D-3BAE-99B4-1BB498A684BE}"/>
          </ac:spMkLst>
        </pc:spChg>
        <pc:spChg chg="add mod">
          <ac:chgData name="Karolina Guillen" userId="c1c08796-a0be-47c6-af52-5d31fd96ec50" providerId="ADAL" clId="{EDA621AF-0920-4F04-92F2-B4E04D3FCE30}" dt="2023-10-13T21:21:30.522" v="4864" actId="1038"/>
          <ac:spMkLst>
            <pc:docMk/>
            <pc:sldMk cId="2591576866" sldId="2146846053"/>
            <ac:spMk id="1031" creationId="{09711ABD-0E08-A039-01B1-6599B25256DC}"/>
          </ac:spMkLst>
        </pc:spChg>
        <pc:spChg chg="add del mod">
          <ac:chgData name="Karolina Guillen" userId="c1c08796-a0be-47c6-af52-5d31fd96ec50" providerId="ADAL" clId="{EDA621AF-0920-4F04-92F2-B4E04D3FCE30}" dt="2023-10-13T21:17:41.191" v="4786" actId="478"/>
          <ac:spMkLst>
            <pc:docMk/>
            <pc:sldMk cId="2591576866" sldId="2146846053"/>
            <ac:spMk id="1033" creationId="{62E9DE41-BC92-4DAA-0DB3-80FA47E95C92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35" creationId="{763AAFE4-60F5-0BAA-25F4-086E791F6405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37" creationId="{6394B66C-6F7E-0B92-250E-548221781612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38" creationId="{EADFA554-0AE2-0FC3-3C4D-297394509935}"/>
          </ac:spMkLst>
        </pc:spChg>
        <pc:spChg chg="add mod">
          <ac:chgData name="Karolina Guillen" userId="c1c08796-a0be-47c6-af52-5d31fd96ec50" providerId="ADAL" clId="{EDA621AF-0920-4F04-92F2-B4E04D3FCE30}" dt="2023-10-13T21:19:42.755" v="4824" actId="164"/>
          <ac:spMkLst>
            <pc:docMk/>
            <pc:sldMk cId="2591576866" sldId="2146846053"/>
            <ac:spMk id="1048" creationId="{E460A9D7-C22B-BA47-3A2F-22495C608BCC}"/>
          </ac:spMkLst>
        </pc:spChg>
        <pc:spChg chg="add mod">
          <ac:chgData name="Karolina Guillen" userId="c1c08796-a0be-47c6-af52-5d31fd96ec50" providerId="ADAL" clId="{EDA621AF-0920-4F04-92F2-B4E04D3FCE30}" dt="2023-10-13T21:19:42.755" v="4824" actId="164"/>
          <ac:spMkLst>
            <pc:docMk/>
            <pc:sldMk cId="2591576866" sldId="2146846053"/>
            <ac:spMk id="1049" creationId="{BAA0273D-A270-D8DE-F3EB-2AAC079ACA90}"/>
          </ac:spMkLst>
        </pc:spChg>
        <pc:spChg chg="add mod">
          <ac:chgData name="Karolina Guillen" userId="c1c08796-a0be-47c6-af52-5d31fd96ec50" providerId="ADAL" clId="{EDA621AF-0920-4F04-92F2-B4E04D3FCE30}" dt="2023-10-13T21:19:42.755" v="4824" actId="164"/>
          <ac:spMkLst>
            <pc:docMk/>
            <pc:sldMk cId="2591576866" sldId="2146846053"/>
            <ac:spMk id="1050" creationId="{800606E8-518D-B634-ED7B-AFA56A968452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1051" creationId="{7579DDB5-3D8D-60FB-3BE9-05DA9AF3F70F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1052" creationId="{1E789A58-6DD6-4F8C-A295-547716C2556E}"/>
          </ac:spMkLst>
        </pc:spChg>
        <pc:spChg chg="del">
          <ac:chgData name="Karolina Guillen" userId="c1c08796-a0be-47c6-af52-5d31fd96ec50" providerId="ADAL" clId="{EDA621AF-0920-4F04-92F2-B4E04D3FCE30}" dt="2023-10-13T21:17:51.706" v="4788" actId="478"/>
          <ac:spMkLst>
            <pc:docMk/>
            <pc:sldMk cId="2591576866" sldId="2146846053"/>
            <ac:spMk id="1055" creationId="{8EDECB6D-3325-B0F8-AE36-27EEFCAF99B8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58" creationId="{FFDCEE77-39D8-C529-4571-658D5A9E9DB1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60" creationId="{C9296337-B019-BFEE-787D-A52A74A360F3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61" creationId="{3119FA58-C38E-0CDA-E57A-35DB6DE24F16}"/>
          </ac:spMkLst>
        </pc:spChg>
        <pc:spChg chg="add mod">
          <ac:chgData name="Karolina Guillen" userId="c1c08796-a0be-47c6-af52-5d31fd96ec50" providerId="ADAL" clId="{EDA621AF-0920-4F04-92F2-B4E04D3FCE30}" dt="2023-10-13T21:21:23.779" v="4860" actId="14100"/>
          <ac:spMkLst>
            <pc:docMk/>
            <pc:sldMk cId="2591576866" sldId="2146846053"/>
            <ac:spMk id="1064" creationId="{6B8F03DA-AB89-77FE-2E73-3A28CDD50264}"/>
          </ac:spMkLst>
        </pc:spChg>
        <pc:spChg chg="add mod">
          <ac:chgData name="Karolina Guillen" userId="c1c08796-a0be-47c6-af52-5d31fd96ec50" providerId="ADAL" clId="{EDA621AF-0920-4F04-92F2-B4E04D3FCE30}" dt="2023-10-13T21:21:20.378" v="4859" actId="1076"/>
          <ac:spMkLst>
            <pc:docMk/>
            <pc:sldMk cId="2591576866" sldId="2146846053"/>
            <ac:spMk id="1065" creationId="{C3913C6F-07FE-A0B3-571F-5F185261C892}"/>
          </ac:spMkLst>
        </pc:spChg>
        <pc:spChg chg="add mod">
          <ac:chgData name="Karolina Guillen" userId="c1c08796-a0be-47c6-af52-5d31fd96ec50" providerId="ADAL" clId="{EDA621AF-0920-4F04-92F2-B4E04D3FCE30}" dt="2023-10-13T21:21:17.171" v="4858" actId="1076"/>
          <ac:spMkLst>
            <pc:docMk/>
            <pc:sldMk cId="2591576866" sldId="2146846053"/>
            <ac:spMk id="1066" creationId="{1D620BD7-BB6D-9BE6-C9E9-50705AFD39E2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69" creationId="{564E3FC2-D369-6EA2-259A-9157AB2B1993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71" creationId="{7A1CC5EC-5560-C868-F953-C2B557063E35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72" creationId="{D2A00185-FC14-12CE-3106-A3D6C538D600}"/>
          </ac:spMkLst>
        </pc:spChg>
        <pc:spChg chg="add mod">
          <ac:chgData name="Karolina Guillen" userId="c1c08796-a0be-47c6-af52-5d31fd96ec50" providerId="ADAL" clId="{EDA621AF-0920-4F04-92F2-B4E04D3FCE30}" dt="2023-10-13T21:24:10.013" v="4888" actId="14100"/>
          <ac:spMkLst>
            <pc:docMk/>
            <pc:sldMk cId="2591576866" sldId="2146846053"/>
            <ac:spMk id="1075" creationId="{44F74422-558A-6C7C-8809-623CD9D0967B}"/>
          </ac:spMkLst>
        </pc:spChg>
        <pc:spChg chg="add mod">
          <ac:chgData name="Karolina Guillen" userId="c1c08796-a0be-47c6-af52-5d31fd96ec50" providerId="ADAL" clId="{EDA621AF-0920-4F04-92F2-B4E04D3FCE30}" dt="2023-10-13T21:24:22.824" v="4892" actId="1076"/>
          <ac:spMkLst>
            <pc:docMk/>
            <pc:sldMk cId="2591576866" sldId="2146846053"/>
            <ac:spMk id="1077" creationId="{35F5AB9A-EC91-51E9-015F-9CC0F57A2F65}"/>
          </ac:spMkLst>
        </pc:spChg>
        <pc:spChg chg="add mod">
          <ac:chgData name="Karolina Guillen" userId="c1c08796-a0be-47c6-af52-5d31fd96ec50" providerId="ADAL" clId="{EDA621AF-0920-4F04-92F2-B4E04D3FCE30}" dt="2023-10-13T21:24:12.583" v="4889" actId="1076"/>
          <ac:spMkLst>
            <pc:docMk/>
            <pc:sldMk cId="2591576866" sldId="2146846053"/>
            <ac:spMk id="1078" creationId="{9446F2D3-0B93-0718-ED69-2B52A5EAC9B3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82" creationId="{1DB8F43A-0C8A-0877-776E-84A3C4189325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83" creationId="{F6B8B208-1F15-2CF2-9E4A-DADD4030BBB0}"/>
          </ac:spMkLst>
        </pc:spChg>
        <pc:spChg chg="add mod">
          <ac:chgData name="Karolina Guillen" userId="c1c08796-a0be-47c6-af52-5d31fd96ec50" providerId="ADAL" clId="{EDA621AF-0920-4F04-92F2-B4E04D3FCE30}" dt="2023-10-13T21:25:50.582" v="4921" actId="1037"/>
          <ac:spMkLst>
            <pc:docMk/>
            <pc:sldMk cId="2591576866" sldId="2146846053"/>
            <ac:spMk id="1085" creationId="{DD06AF37-C339-545D-F891-26EF6F4462BA}"/>
          </ac:spMkLst>
        </pc:spChg>
        <pc:grpChg chg="add mod">
          <ac:chgData name="Karolina Guillen" userId="c1c08796-a0be-47c6-af52-5d31fd96ec50" providerId="ADAL" clId="{EDA621AF-0920-4F04-92F2-B4E04D3FCE30}" dt="2023-10-13T21:19:47.477" v="4825" actId="1076"/>
          <ac:grpSpMkLst>
            <pc:docMk/>
            <pc:sldMk cId="2591576866" sldId="2146846053"/>
            <ac:grpSpMk id="1054" creationId="{EEDBE154-E8E4-7141-850E-D23EFADB84E6}"/>
          </ac:grpSpMkLst>
        </pc:grpChg>
        <pc:picChg chg="del">
          <ac:chgData name="Karolina Guillen" userId="c1c08796-a0be-47c6-af52-5d31fd96ec50" providerId="ADAL" clId="{EDA621AF-0920-4F04-92F2-B4E04D3FCE30}" dt="2023-10-13T21:17:48.746" v="4787" actId="478"/>
          <ac:picMkLst>
            <pc:docMk/>
            <pc:sldMk cId="2591576866" sldId="2146846053"/>
            <ac:picMk id="24" creationId="{7F6C90CC-42B2-F1C9-D38B-FD60536453C5}"/>
          </ac:picMkLst>
        </pc:picChg>
        <pc:picChg chg="del">
          <ac:chgData name="Karolina Guillen" userId="c1c08796-a0be-47c6-af52-5d31fd96ec50" providerId="ADAL" clId="{EDA621AF-0920-4F04-92F2-B4E04D3FCE30}" dt="2023-10-13T21:17:51.706" v="4788" actId="478"/>
          <ac:picMkLst>
            <pc:docMk/>
            <pc:sldMk cId="2591576866" sldId="2146846053"/>
            <ac:picMk id="25" creationId="{FF1703E5-D779-6F56-48ED-C94C4BF40BFC}"/>
          </ac:picMkLst>
        </pc:picChg>
        <pc:picChg chg="del">
          <ac:chgData name="Karolina Guillen" userId="c1c08796-a0be-47c6-af52-5d31fd96ec50" providerId="ADAL" clId="{EDA621AF-0920-4F04-92F2-B4E04D3FCE30}" dt="2023-10-13T21:17:51.706" v="4788" actId="478"/>
          <ac:picMkLst>
            <pc:docMk/>
            <pc:sldMk cId="2591576866" sldId="2146846053"/>
            <ac:picMk id="27" creationId="{2375A1A6-8A5B-BF08-C35D-246D4A7CC7CD}"/>
          </ac:picMkLst>
        </pc:picChg>
        <pc:picChg chg="del">
          <ac:chgData name="Karolina Guillen" userId="c1c08796-a0be-47c6-af52-5d31fd96ec50" providerId="ADAL" clId="{EDA621AF-0920-4F04-92F2-B4E04D3FCE30}" dt="2023-10-13T21:16:52.939" v="4774" actId="478"/>
          <ac:picMkLst>
            <pc:docMk/>
            <pc:sldMk cId="2591576866" sldId="2146846053"/>
            <ac:picMk id="39" creationId="{C42EB0A8-39F3-3A01-7AF6-38A2DD9CCD22}"/>
          </ac:picMkLst>
        </pc:picChg>
        <pc:picChg chg="del">
          <ac:chgData name="Karolina Guillen" userId="c1c08796-a0be-47c6-af52-5d31fd96ec50" providerId="ADAL" clId="{EDA621AF-0920-4F04-92F2-B4E04D3FCE30}" dt="2023-10-13T21:17:51.706" v="4788" actId="478"/>
          <ac:picMkLst>
            <pc:docMk/>
            <pc:sldMk cId="2591576866" sldId="2146846053"/>
            <ac:picMk id="1026" creationId="{45A82A21-5D75-BB7C-C0FB-6E45A4DCC6B9}"/>
          </ac:picMkLst>
        </pc:picChg>
        <pc:picChg chg="del">
          <ac:chgData name="Karolina Guillen" userId="c1c08796-a0be-47c6-af52-5d31fd96ec50" providerId="ADAL" clId="{EDA621AF-0920-4F04-92F2-B4E04D3FCE30}" dt="2023-10-13T21:17:48.746" v="4787" actId="478"/>
          <ac:picMkLst>
            <pc:docMk/>
            <pc:sldMk cId="2591576866" sldId="2146846053"/>
            <ac:picMk id="1028" creationId="{38D820F3-5B13-9BB5-FFFA-495459859DCB}"/>
          </ac:picMkLst>
        </pc:picChg>
        <pc:picChg chg="del">
          <ac:chgData name="Karolina Guillen" userId="c1c08796-a0be-47c6-af52-5d31fd96ec50" providerId="ADAL" clId="{EDA621AF-0920-4F04-92F2-B4E04D3FCE30}" dt="2023-10-13T21:17:48.746" v="4787" actId="478"/>
          <ac:picMkLst>
            <pc:docMk/>
            <pc:sldMk cId="2591576866" sldId="2146846053"/>
            <ac:picMk id="1032" creationId="{5D302D1A-0017-57A2-885B-3C566FF9FF8E}"/>
          </ac:picMkLst>
        </pc:picChg>
        <pc:picChg chg="add mod">
          <ac:chgData name="Karolina Guillen" userId="c1c08796-a0be-47c6-af52-5d31fd96ec50" providerId="ADAL" clId="{EDA621AF-0920-4F04-92F2-B4E04D3FCE30}" dt="2023-10-13T21:21:30.522" v="4864" actId="1038"/>
          <ac:picMkLst>
            <pc:docMk/>
            <pc:sldMk cId="2591576866" sldId="2146846053"/>
            <ac:picMk id="1034" creationId="{A3078A9C-833C-CA3B-6F2F-A6417AF8905D}"/>
          </ac:picMkLst>
        </pc:picChg>
        <pc:picChg chg="add mod">
          <ac:chgData name="Karolina Guillen" userId="c1c08796-a0be-47c6-af52-5d31fd96ec50" providerId="ADAL" clId="{EDA621AF-0920-4F04-92F2-B4E04D3FCE30}" dt="2023-10-13T21:25:50.582" v="4921" actId="1037"/>
          <ac:picMkLst>
            <pc:docMk/>
            <pc:sldMk cId="2591576866" sldId="2146846053"/>
            <ac:picMk id="1039" creationId="{D9B3A17D-5870-3AA5-A0EB-E6231D94F750}"/>
          </ac:picMkLst>
        </pc:picChg>
        <pc:picChg chg="add mod">
          <ac:chgData name="Karolina Guillen" userId="c1c08796-a0be-47c6-af52-5d31fd96ec50" providerId="ADAL" clId="{EDA621AF-0920-4F04-92F2-B4E04D3FCE30}" dt="2023-10-13T21:19:42.755" v="4824" actId="164"/>
          <ac:picMkLst>
            <pc:docMk/>
            <pc:sldMk cId="2591576866" sldId="2146846053"/>
            <ac:picMk id="1053" creationId="{4B9E0872-5D68-91D9-BBA1-E814755AEA90}"/>
          </ac:picMkLst>
        </pc:picChg>
        <pc:picChg chg="del">
          <ac:chgData name="Karolina Guillen" userId="c1c08796-a0be-47c6-af52-5d31fd96ec50" providerId="ADAL" clId="{EDA621AF-0920-4F04-92F2-B4E04D3FCE30}" dt="2023-10-13T21:17:51.706" v="4788" actId="478"/>
          <ac:picMkLst>
            <pc:docMk/>
            <pc:sldMk cId="2591576866" sldId="2146846053"/>
            <ac:picMk id="1059" creationId="{1C4AD8A6-FD39-B519-2AA4-8D2DDA0DD559}"/>
          </ac:picMkLst>
        </pc:picChg>
        <pc:picChg chg="add mod">
          <ac:chgData name="Karolina Guillen" userId="c1c08796-a0be-47c6-af52-5d31fd96ec50" providerId="ADAL" clId="{EDA621AF-0920-4F04-92F2-B4E04D3FCE30}" dt="2023-10-13T21:25:50.582" v="4921" actId="1037"/>
          <ac:picMkLst>
            <pc:docMk/>
            <pc:sldMk cId="2591576866" sldId="2146846053"/>
            <ac:picMk id="1062" creationId="{F26598DB-911D-9FD1-5528-96F1902109B9}"/>
          </ac:picMkLst>
        </pc:picChg>
        <pc:picChg chg="add mod">
          <ac:chgData name="Karolina Guillen" userId="c1c08796-a0be-47c6-af52-5d31fd96ec50" providerId="ADAL" clId="{EDA621AF-0920-4F04-92F2-B4E04D3FCE30}" dt="2023-10-13T21:25:54.975" v="4922" actId="14100"/>
          <ac:picMkLst>
            <pc:docMk/>
            <pc:sldMk cId="2591576866" sldId="2146846053"/>
            <ac:picMk id="1067" creationId="{FCE728AB-3C5A-856D-0E6F-569BE13F2125}"/>
          </ac:picMkLst>
        </pc:picChg>
        <pc:picChg chg="add mod">
          <ac:chgData name="Karolina Guillen" userId="c1c08796-a0be-47c6-af52-5d31fd96ec50" providerId="ADAL" clId="{EDA621AF-0920-4F04-92F2-B4E04D3FCE30}" dt="2023-10-13T21:25:50.582" v="4921" actId="1037"/>
          <ac:picMkLst>
            <pc:docMk/>
            <pc:sldMk cId="2591576866" sldId="2146846053"/>
            <ac:picMk id="1070" creationId="{BB4E60A7-2CE0-1299-3F7B-36F1D8356836}"/>
          </ac:picMkLst>
        </pc:picChg>
        <pc:picChg chg="add mod">
          <ac:chgData name="Karolina Guillen" userId="c1c08796-a0be-47c6-af52-5d31fd96ec50" providerId="ADAL" clId="{EDA621AF-0920-4F04-92F2-B4E04D3FCE30}" dt="2023-10-13T21:24:26.180" v="4893" actId="1076"/>
          <ac:picMkLst>
            <pc:docMk/>
            <pc:sldMk cId="2591576866" sldId="2146846053"/>
            <ac:picMk id="1076" creationId="{0B743F23-F5C0-1108-28B3-3EA5FED27D0A}"/>
          </ac:picMkLst>
        </pc:picChg>
        <pc:picChg chg="add mod">
          <ac:chgData name="Karolina Guillen" userId="c1c08796-a0be-47c6-af52-5d31fd96ec50" providerId="ADAL" clId="{EDA621AF-0920-4F04-92F2-B4E04D3FCE30}" dt="2023-10-13T21:25:50.582" v="4921" actId="1037"/>
          <ac:picMkLst>
            <pc:docMk/>
            <pc:sldMk cId="2591576866" sldId="2146846053"/>
            <ac:picMk id="1084" creationId="{FDB1A374-DDEF-926E-D10A-CC7A492FBFB6}"/>
          </ac:picMkLst>
        </pc:picChg>
        <pc:cxnChg chg="mod">
          <ac:chgData name="Karolina Guillen" userId="c1c08796-a0be-47c6-af52-5d31fd96ec50" providerId="ADAL" clId="{EDA621AF-0920-4F04-92F2-B4E04D3FCE30}" dt="2023-10-13T21:18:59.691" v="4813" actId="14100"/>
          <ac:cxnSpMkLst>
            <pc:docMk/>
            <pc:sldMk cId="2591576866" sldId="2146846053"/>
            <ac:cxnSpMk id="50" creationId="{F105F702-26C4-1812-D0B1-44B88EF95C2B}"/>
          </ac:cxnSpMkLst>
        </pc:cxnChg>
        <pc:cxnChg chg="mod">
          <ac:chgData name="Karolina Guillen" userId="c1c08796-a0be-47c6-af52-5d31fd96ec50" providerId="ADAL" clId="{EDA621AF-0920-4F04-92F2-B4E04D3FCE30}" dt="2023-10-13T21:20:34.287" v="4834" actId="14100"/>
          <ac:cxnSpMkLst>
            <pc:docMk/>
            <pc:sldMk cId="2591576866" sldId="2146846053"/>
            <ac:cxnSpMk id="52" creationId="{CF1C4728-3C14-0764-2AD8-5C0BDC046E24}"/>
          </ac:cxnSpMkLst>
        </pc:cxnChg>
        <pc:cxnChg chg="mod">
          <ac:chgData name="Karolina Guillen" userId="c1c08796-a0be-47c6-af52-5d31fd96ec50" providerId="ADAL" clId="{EDA621AF-0920-4F04-92F2-B4E04D3FCE30}" dt="2023-10-13T21:22:35.413" v="4865" actId="14100"/>
          <ac:cxnSpMkLst>
            <pc:docMk/>
            <pc:sldMk cId="2591576866" sldId="2146846053"/>
            <ac:cxnSpMk id="56" creationId="{23D97C35-4750-E9DF-E5CE-AD9E467D3E64}"/>
          </ac:cxnSpMkLst>
        </pc:cxnChg>
        <pc:cxnChg chg="mod">
          <ac:chgData name="Karolina Guillen" userId="c1c08796-a0be-47c6-af52-5d31fd96ec50" providerId="ADAL" clId="{EDA621AF-0920-4F04-92F2-B4E04D3FCE30}" dt="2023-10-13T21:25:50.582" v="4921" actId="1037"/>
          <ac:cxnSpMkLst>
            <pc:docMk/>
            <pc:sldMk cId="2591576866" sldId="2146846053"/>
            <ac:cxnSpMk id="58" creationId="{6C107184-665F-F55D-120B-AD8B796750BB}"/>
          </ac:cxnSpMkLst>
        </pc:cxnChg>
        <pc:cxnChg chg="mod">
          <ac:chgData name="Karolina Guillen" userId="c1c08796-a0be-47c6-af52-5d31fd96ec50" providerId="ADAL" clId="{EDA621AF-0920-4F04-92F2-B4E04D3FCE30}" dt="2023-10-13T21:24:33.628" v="4894" actId="14100"/>
          <ac:cxnSpMkLst>
            <pc:docMk/>
            <pc:sldMk cId="2591576866" sldId="2146846053"/>
            <ac:cxnSpMk id="60" creationId="{504198B7-1A56-0AC2-AF52-22AB71A8B14F}"/>
          </ac:cxnSpMkLst>
        </pc:cxnChg>
        <pc:cxnChg chg="del mod">
          <ac:chgData name="Karolina Guillen" userId="c1c08796-a0be-47c6-af52-5d31fd96ec50" providerId="ADAL" clId="{EDA621AF-0920-4F04-92F2-B4E04D3FCE30}" dt="2023-10-13T21:24:35.784" v="4895" actId="478"/>
          <ac:cxnSpMkLst>
            <pc:docMk/>
            <pc:sldMk cId="2591576866" sldId="2146846053"/>
            <ac:cxnSpMk id="1029" creationId="{EDE1F0EC-31F0-C036-0BE6-77E2FCF16E99}"/>
          </ac:cxnSpMkLst>
        </pc:cxnChg>
        <pc:cxnChg chg="mod">
          <ac:chgData name="Karolina Guillen" userId="c1c08796-a0be-47c6-af52-5d31fd96ec50" providerId="ADAL" clId="{EDA621AF-0920-4F04-92F2-B4E04D3FCE30}" dt="2023-10-13T21:24:50.319" v="4900" actId="1076"/>
          <ac:cxnSpMkLst>
            <pc:docMk/>
            <pc:sldMk cId="2591576866" sldId="2146846053"/>
            <ac:cxnSpMk id="1036" creationId="{FD898AA6-F079-5709-7A6B-EB06992E9231}"/>
          </ac:cxnSpMkLst>
        </pc:cxnChg>
        <pc:cxnChg chg="add mod">
          <ac:chgData name="Karolina Guillen" userId="c1c08796-a0be-47c6-af52-5d31fd96ec50" providerId="ADAL" clId="{EDA621AF-0920-4F04-92F2-B4E04D3FCE30}" dt="2023-10-13T21:19:53.008" v="4826" actId="14100"/>
          <ac:cxnSpMkLst>
            <pc:docMk/>
            <pc:sldMk cId="2591576866" sldId="2146846053"/>
            <ac:cxnSpMk id="1041" creationId="{56EAD202-551B-7315-E49C-58CA13045C48}"/>
          </ac:cxnSpMkLst>
        </pc:cxnChg>
        <pc:cxnChg chg="mod">
          <ac:chgData name="Karolina Guillen" userId="c1c08796-a0be-47c6-af52-5d31fd96ec50" providerId="ADAL" clId="{EDA621AF-0920-4F04-92F2-B4E04D3FCE30}" dt="2023-10-13T21:18:30.504" v="4803" actId="14100"/>
          <ac:cxnSpMkLst>
            <pc:docMk/>
            <pc:sldMk cId="2591576866" sldId="2146846053"/>
            <ac:cxnSpMk id="1057" creationId="{613A9CF7-D43D-3546-E5B7-3B4E460B77E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EDA621AF-0920-4F04-92F2-B4E04D3FCE30}" dt="2023-10-13T21:39:35.559" v="5119"/>
              <pc2:cmMkLst xmlns:pc2="http://schemas.microsoft.com/office/powerpoint/2019/9/main/command">
                <pc:docMk/>
                <pc:sldMk cId="2591576866" sldId="2146846053"/>
                <pc2:cmMk id="{EED1C112-31B4-4A2C-948C-8E6BF09C2560}"/>
              </pc2:cmMkLst>
            </pc226:cmChg>
          </p:ext>
        </pc:extLst>
      </pc:sldChg>
    </pc:docChg>
  </pc:docChgLst>
  <pc:docChgLst>
    <pc:chgData name="Leah Montner Dixon" userId="d5b2ae9e-9213-4442-b7df-4db8cbe51e5d" providerId="ADAL" clId="{B51B696F-0FF1-4F85-B04F-9BE518031714}"/>
    <pc:docChg chg="undo custSel addSld delSld modSld">
      <pc:chgData name="Leah Montner Dixon" userId="d5b2ae9e-9213-4442-b7df-4db8cbe51e5d" providerId="ADAL" clId="{B51B696F-0FF1-4F85-B04F-9BE518031714}" dt="2023-10-25T19:04:23.581" v="1493" actId="20577"/>
      <pc:docMkLst>
        <pc:docMk/>
      </pc:docMkLst>
      <pc:sldChg chg="modSp mod">
        <pc:chgData name="Leah Montner Dixon" userId="d5b2ae9e-9213-4442-b7df-4db8cbe51e5d" providerId="ADAL" clId="{B51B696F-0FF1-4F85-B04F-9BE518031714}" dt="2023-10-12T20:24:33.795" v="586" actId="20577"/>
        <pc:sldMkLst>
          <pc:docMk/>
          <pc:sldMk cId="1885916816" sldId="2144327406"/>
        </pc:sldMkLst>
        <pc:spChg chg="mod">
          <ac:chgData name="Leah Montner Dixon" userId="d5b2ae9e-9213-4442-b7df-4db8cbe51e5d" providerId="ADAL" clId="{B51B696F-0FF1-4F85-B04F-9BE518031714}" dt="2023-10-12T20:24:33.795" v="586" actId="20577"/>
          <ac:spMkLst>
            <pc:docMk/>
            <pc:sldMk cId="1885916816" sldId="2144327406"/>
            <ac:spMk id="6" creationId="{C44AC7D3-9209-EDE2-1DD6-F9D6B943C6A6}"/>
          </ac:spMkLst>
        </pc:spChg>
      </pc:sldChg>
      <pc:sldChg chg="modSp mod">
        <pc:chgData name="Leah Montner Dixon" userId="d5b2ae9e-9213-4442-b7df-4db8cbe51e5d" providerId="ADAL" clId="{B51B696F-0FF1-4F85-B04F-9BE518031714}" dt="2023-10-12T20:24:52.488" v="591" actId="20577"/>
        <pc:sldMkLst>
          <pc:docMk/>
          <pc:sldMk cId="2776143953" sldId="2144328274"/>
        </pc:sldMkLst>
        <pc:spChg chg="mod">
          <ac:chgData name="Leah Montner Dixon" userId="d5b2ae9e-9213-4442-b7df-4db8cbe51e5d" providerId="ADAL" clId="{B51B696F-0FF1-4F85-B04F-9BE518031714}" dt="2023-10-12T20:24:52.488" v="591" actId="20577"/>
          <ac:spMkLst>
            <pc:docMk/>
            <pc:sldMk cId="2776143953" sldId="2144328274"/>
            <ac:spMk id="14" creationId="{65258950-120D-9A6D-1F59-0F308F64F42B}"/>
          </ac:spMkLst>
        </pc:spChg>
      </pc:sldChg>
      <pc:sldChg chg="modSp mod">
        <pc:chgData name="Leah Montner Dixon" userId="d5b2ae9e-9213-4442-b7df-4db8cbe51e5d" providerId="ADAL" clId="{B51B696F-0FF1-4F85-B04F-9BE518031714}" dt="2023-10-12T20:24:56.124" v="593" actId="20577"/>
        <pc:sldMkLst>
          <pc:docMk/>
          <pc:sldMk cId="2392196696" sldId="2144328298"/>
        </pc:sldMkLst>
        <pc:spChg chg="mod">
          <ac:chgData name="Leah Montner Dixon" userId="d5b2ae9e-9213-4442-b7df-4db8cbe51e5d" providerId="ADAL" clId="{B51B696F-0FF1-4F85-B04F-9BE518031714}" dt="2023-10-12T20:24:56.124" v="593" actId="20577"/>
          <ac:spMkLst>
            <pc:docMk/>
            <pc:sldMk cId="2392196696" sldId="2144328298"/>
            <ac:spMk id="4" creationId="{0907546F-1AD9-2D3B-9427-000678077C50}"/>
          </ac:spMkLst>
        </pc:spChg>
      </pc:sldChg>
      <pc:sldChg chg="addSp delSp modSp mod">
        <pc:chgData name="Leah Montner Dixon" userId="d5b2ae9e-9213-4442-b7df-4db8cbe51e5d" providerId="ADAL" clId="{B51B696F-0FF1-4F85-B04F-9BE518031714}" dt="2023-10-12T19:47:18.737" v="163"/>
        <pc:sldMkLst>
          <pc:docMk/>
          <pc:sldMk cId="1730667572" sldId="2144328475"/>
        </pc:sldMkLst>
        <pc:spChg chg="add mod">
          <ac:chgData name="Leah Montner Dixon" userId="d5b2ae9e-9213-4442-b7df-4db8cbe51e5d" providerId="ADAL" clId="{B51B696F-0FF1-4F85-B04F-9BE518031714}" dt="2023-10-12T19:47:18.737" v="163"/>
          <ac:spMkLst>
            <pc:docMk/>
            <pc:sldMk cId="1730667572" sldId="2144328475"/>
            <ac:spMk id="5" creationId="{8AB0B733-F63A-4423-C7F7-E37409CDB756}"/>
          </ac:spMkLst>
        </pc:spChg>
        <pc:spChg chg="add mod">
          <ac:chgData name="Leah Montner Dixon" userId="d5b2ae9e-9213-4442-b7df-4db8cbe51e5d" providerId="ADAL" clId="{B51B696F-0FF1-4F85-B04F-9BE518031714}" dt="2023-10-12T19:47:18.737" v="163"/>
          <ac:spMkLst>
            <pc:docMk/>
            <pc:sldMk cId="1730667572" sldId="2144328475"/>
            <ac:spMk id="6" creationId="{EFED428A-060C-9CB8-C75E-2861F541701F}"/>
          </ac:spMkLst>
        </pc:spChg>
        <pc:spChg chg="del">
          <ac:chgData name="Leah Montner Dixon" userId="d5b2ae9e-9213-4442-b7df-4db8cbe51e5d" providerId="ADAL" clId="{B51B696F-0FF1-4F85-B04F-9BE518031714}" dt="2023-10-12T19:47:18.541" v="162" actId="478"/>
          <ac:spMkLst>
            <pc:docMk/>
            <pc:sldMk cId="1730667572" sldId="2144328475"/>
            <ac:spMk id="9" creationId="{92DB8685-076C-F26E-A191-64503610399C}"/>
          </ac:spMkLst>
        </pc:spChg>
        <pc:spChg chg="del">
          <ac:chgData name="Leah Montner Dixon" userId="d5b2ae9e-9213-4442-b7df-4db8cbe51e5d" providerId="ADAL" clId="{B51B696F-0FF1-4F85-B04F-9BE518031714}" dt="2023-10-12T19:47:18.541" v="162" actId="478"/>
          <ac:spMkLst>
            <pc:docMk/>
            <pc:sldMk cId="1730667572" sldId="2144328475"/>
            <ac:spMk id="10" creationId="{239FB9F1-1F46-94C1-4004-FE232EA7223D}"/>
          </ac:spMkLst>
        </pc:spChg>
        <pc:picChg chg="add mod">
          <ac:chgData name="Leah Montner Dixon" userId="d5b2ae9e-9213-4442-b7df-4db8cbe51e5d" providerId="ADAL" clId="{B51B696F-0FF1-4F85-B04F-9BE518031714}" dt="2023-10-12T19:47:18.737" v="163"/>
          <ac:picMkLst>
            <pc:docMk/>
            <pc:sldMk cId="1730667572" sldId="2144328475"/>
            <ac:picMk id="3" creationId="{119C9028-F9DE-82B5-5538-CF02E8057967}"/>
          </ac:picMkLst>
        </pc:picChg>
        <pc:picChg chg="del">
          <ac:chgData name="Leah Montner Dixon" userId="d5b2ae9e-9213-4442-b7df-4db8cbe51e5d" providerId="ADAL" clId="{B51B696F-0FF1-4F85-B04F-9BE518031714}" dt="2023-10-12T19:47:18.541" v="162" actId="478"/>
          <ac:picMkLst>
            <pc:docMk/>
            <pc:sldMk cId="1730667572" sldId="2144328475"/>
            <ac:picMk id="7" creationId="{0F758DF7-6DA5-491A-3894-5B95128C1C03}"/>
          </ac:picMkLst>
        </pc:picChg>
      </pc:sldChg>
      <pc:sldChg chg="addSp delSp modSp mod modCm">
        <pc:chgData name="Leah Montner Dixon" userId="d5b2ae9e-9213-4442-b7df-4db8cbe51e5d" providerId="ADAL" clId="{B51B696F-0FF1-4F85-B04F-9BE518031714}" dt="2023-10-18T00:23:34.014" v="1328"/>
        <pc:sldMkLst>
          <pc:docMk/>
          <pc:sldMk cId="1334572820" sldId="2146846014"/>
        </pc:sldMkLst>
        <pc:spChg chg="mod">
          <ac:chgData name="Leah Montner Dixon" userId="d5b2ae9e-9213-4442-b7df-4db8cbe51e5d" providerId="ADAL" clId="{B51B696F-0FF1-4F85-B04F-9BE518031714}" dt="2023-10-18T00:23:17.390" v="1326" actId="12788"/>
          <ac:spMkLst>
            <pc:docMk/>
            <pc:sldMk cId="1334572820" sldId="2146846014"/>
            <ac:spMk id="8" creationId="{40D86B27-498A-E77B-ADA4-683684D24475}"/>
          </ac:spMkLst>
        </pc:spChg>
        <pc:spChg chg="mod">
          <ac:chgData name="Leah Montner Dixon" userId="d5b2ae9e-9213-4442-b7df-4db8cbe51e5d" providerId="ADAL" clId="{B51B696F-0FF1-4F85-B04F-9BE518031714}" dt="2023-10-18T00:23:26.639" v="1327" actId="12788"/>
          <ac:spMkLst>
            <pc:docMk/>
            <pc:sldMk cId="1334572820" sldId="2146846014"/>
            <ac:spMk id="11" creationId="{E0A57AF5-9C38-F8C0-1285-C001EF566AAB}"/>
          </ac:spMkLst>
        </pc:spChg>
        <pc:spChg chg="mod">
          <ac:chgData name="Leah Montner Dixon" userId="d5b2ae9e-9213-4442-b7df-4db8cbe51e5d" providerId="ADAL" clId="{B51B696F-0FF1-4F85-B04F-9BE518031714}" dt="2023-10-18T00:23:17.390" v="1326" actId="12788"/>
          <ac:spMkLst>
            <pc:docMk/>
            <pc:sldMk cId="1334572820" sldId="2146846014"/>
            <ac:spMk id="12" creationId="{F0C764D2-D165-9C1D-7F58-AE4C95CA9836}"/>
          </ac:spMkLst>
        </pc:spChg>
        <pc:spChg chg="mod">
          <ac:chgData name="Leah Montner Dixon" userId="d5b2ae9e-9213-4442-b7df-4db8cbe51e5d" providerId="ADAL" clId="{B51B696F-0FF1-4F85-B04F-9BE518031714}" dt="2023-10-12T20:24:37.693" v="587" actId="20577"/>
          <ac:spMkLst>
            <pc:docMk/>
            <pc:sldMk cId="1334572820" sldId="2146846014"/>
            <ac:spMk id="13" creationId="{C034E066-E88D-62A6-3F24-4DF9741DD854}"/>
          </ac:spMkLst>
        </pc:spChg>
        <pc:spChg chg="mod">
          <ac:chgData name="Leah Montner Dixon" userId="d5b2ae9e-9213-4442-b7df-4db8cbe51e5d" providerId="ADAL" clId="{B51B696F-0FF1-4F85-B04F-9BE518031714}" dt="2023-10-18T00:23:26.639" v="1327" actId="12788"/>
          <ac:spMkLst>
            <pc:docMk/>
            <pc:sldMk cId="1334572820" sldId="2146846014"/>
            <ac:spMk id="14" creationId="{2D91F737-B7EE-3561-F122-303B19EBBC38}"/>
          </ac:spMkLst>
        </pc:spChg>
        <pc:spChg chg="mod">
          <ac:chgData name="Leah Montner Dixon" userId="d5b2ae9e-9213-4442-b7df-4db8cbe51e5d" providerId="ADAL" clId="{B51B696F-0FF1-4F85-B04F-9BE518031714}" dt="2023-10-18T00:23:26.639" v="1327" actId="12788"/>
          <ac:spMkLst>
            <pc:docMk/>
            <pc:sldMk cId="1334572820" sldId="2146846014"/>
            <ac:spMk id="16" creationId="{FDFF2111-A0E1-B2F5-53BA-0B9A5BF7E518}"/>
          </ac:spMkLst>
        </pc:spChg>
        <pc:spChg chg="mod">
          <ac:chgData name="Leah Montner Dixon" userId="d5b2ae9e-9213-4442-b7df-4db8cbe51e5d" providerId="ADAL" clId="{B51B696F-0FF1-4F85-B04F-9BE518031714}" dt="2023-10-12T20:24:22.904" v="580" actId="1036"/>
          <ac:spMkLst>
            <pc:docMk/>
            <pc:sldMk cId="1334572820" sldId="2146846014"/>
            <ac:spMk id="17" creationId="{233B3C66-BB54-4899-9837-0457B0BFA117}"/>
          </ac:spMkLst>
        </pc:spChg>
        <pc:spChg chg="mod">
          <ac:chgData name="Leah Montner Dixon" userId="d5b2ae9e-9213-4442-b7df-4db8cbe51e5d" providerId="ADAL" clId="{B51B696F-0FF1-4F85-B04F-9BE518031714}" dt="2023-10-18T00:23:17.390" v="1326" actId="12788"/>
          <ac:spMkLst>
            <pc:docMk/>
            <pc:sldMk cId="1334572820" sldId="2146846014"/>
            <ac:spMk id="20" creationId="{D27548DD-F685-A0A0-23E7-7947CDF1259A}"/>
          </ac:spMkLst>
        </pc:spChg>
        <pc:spChg chg="add del">
          <ac:chgData name="Leah Montner Dixon" userId="d5b2ae9e-9213-4442-b7df-4db8cbe51e5d" providerId="ADAL" clId="{B51B696F-0FF1-4F85-B04F-9BE518031714}" dt="2023-10-18T00:18:47.456" v="1272" actId="22"/>
          <ac:spMkLst>
            <pc:docMk/>
            <pc:sldMk cId="1334572820" sldId="2146846014"/>
            <ac:spMk id="22" creationId="{C0772DA3-F939-0FCF-FB5F-8B1132E7B908}"/>
          </ac:spMkLst>
        </pc:spChg>
        <pc:spChg chg="mod">
          <ac:chgData name="Leah Montner Dixon" userId="d5b2ae9e-9213-4442-b7df-4db8cbe51e5d" providerId="ADAL" clId="{B51B696F-0FF1-4F85-B04F-9BE518031714}" dt="2023-10-06T19:45:37.267" v="48" actId="14100"/>
          <ac:spMkLst>
            <pc:docMk/>
            <pc:sldMk cId="1334572820" sldId="2146846014"/>
            <ac:spMk id="41" creationId="{AE2AC74D-3D28-470D-B828-01A31D5FD9BD}"/>
          </ac:spMkLst>
        </pc:spChg>
        <pc:picChg chg="add mod">
          <ac:chgData name="Leah Montner Dixon" userId="d5b2ae9e-9213-4442-b7df-4db8cbe51e5d" providerId="ADAL" clId="{B51B696F-0FF1-4F85-B04F-9BE518031714}" dt="2023-10-18T00:23:17.390" v="1326" actId="12788"/>
          <ac:picMkLst>
            <pc:docMk/>
            <pc:sldMk cId="1334572820" sldId="2146846014"/>
            <ac:picMk id="5" creationId="{AC1258E1-3363-9ABF-8E88-1B7FF9CBEE91}"/>
          </ac:picMkLst>
        </pc:picChg>
        <pc:picChg chg="add mod">
          <ac:chgData name="Leah Montner Dixon" userId="d5b2ae9e-9213-4442-b7df-4db8cbe51e5d" providerId="ADAL" clId="{B51B696F-0FF1-4F85-B04F-9BE518031714}" dt="2023-10-18T00:23:26.639" v="1327" actId="12788"/>
          <ac:picMkLst>
            <pc:docMk/>
            <pc:sldMk cId="1334572820" sldId="2146846014"/>
            <ac:picMk id="9" creationId="{0EE79F5A-C929-5175-FB60-DD66E066EE1D}"/>
          </ac:picMkLst>
        </pc:picChg>
        <pc:picChg chg="del mod">
          <ac:chgData name="Leah Montner Dixon" userId="d5b2ae9e-9213-4442-b7df-4db8cbe51e5d" providerId="ADAL" clId="{B51B696F-0FF1-4F85-B04F-9BE518031714}" dt="2023-10-18T00:18:14.908" v="1269" actId="478"/>
          <ac:picMkLst>
            <pc:docMk/>
            <pc:sldMk cId="1334572820" sldId="2146846014"/>
            <ac:picMk id="9" creationId="{A3854283-AA1F-226B-2243-F3BBD7C8E783}"/>
          </ac:picMkLst>
        </pc:picChg>
        <pc:picChg chg="add del mod">
          <ac:chgData name="Leah Montner Dixon" userId="d5b2ae9e-9213-4442-b7df-4db8cbe51e5d" providerId="ADAL" clId="{B51B696F-0FF1-4F85-B04F-9BE518031714}" dt="2023-10-18T00:19:45.807" v="1299" actId="478"/>
          <ac:picMkLst>
            <pc:docMk/>
            <pc:sldMk cId="1334572820" sldId="2146846014"/>
            <ac:picMk id="18" creationId="{5B5C81A5-6B6A-A9DB-6C71-3047974BE4CA}"/>
          </ac:picMkLst>
        </pc:picChg>
        <pc:picChg chg="mod">
          <ac:chgData name="Leah Montner Dixon" userId="d5b2ae9e-9213-4442-b7df-4db8cbe51e5d" providerId="ADAL" clId="{B51B696F-0FF1-4F85-B04F-9BE518031714}" dt="2023-10-18T00:23:17.390" v="1326" actId="12788"/>
          <ac:picMkLst>
            <pc:docMk/>
            <pc:sldMk cId="1334572820" sldId="2146846014"/>
            <ac:picMk id="19" creationId="{4DF15AE5-4C95-9CDC-2C7F-71F48F5B6FDC}"/>
          </ac:picMkLst>
        </pc:picChg>
        <pc:picChg chg="add mod ord">
          <ac:chgData name="Leah Montner Dixon" userId="d5b2ae9e-9213-4442-b7df-4db8cbe51e5d" providerId="ADAL" clId="{B51B696F-0FF1-4F85-B04F-9BE518031714}" dt="2023-10-18T00:23:17.390" v="1326" actId="12788"/>
          <ac:picMkLst>
            <pc:docMk/>
            <pc:sldMk cId="1334572820" sldId="2146846014"/>
            <ac:picMk id="23" creationId="{D2EFA4A7-DD52-5830-80A6-456BD3B2D727}"/>
          </ac:picMkLst>
        </pc:picChg>
        <pc:picChg chg="mod">
          <ac:chgData name="Leah Montner Dixon" userId="d5b2ae9e-9213-4442-b7df-4db8cbe51e5d" providerId="ADAL" clId="{B51B696F-0FF1-4F85-B04F-9BE518031714}" dt="2023-10-18T00:23:26.639" v="1327" actId="12788"/>
          <ac:picMkLst>
            <pc:docMk/>
            <pc:sldMk cId="1334572820" sldId="2146846014"/>
            <ac:picMk id="24" creationId="{5BA6BB10-2C85-01A4-0205-C5B1AC21C2D0}"/>
          </ac:picMkLst>
        </pc:picChg>
        <pc:picChg chg="del mod">
          <ac:chgData name="Leah Montner Dixon" userId="d5b2ae9e-9213-4442-b7df-4db8cbe51e5d" providerId="ADAL" clId="{B51B696F-0FF1-4F85-B04F-9BE518031714}" dt="2023-10-18T00:21:37.771" v="1300" actId="478"/>
          <ac:picMkLst>
            <pc:docMk/>
            <pc:sldMk cId="1334572820" sldId="2146846014"/>
            <ac:picMk id="27" creationId="{2174A884-9B9A-C216-CEA3-3C8E51F509CA}"/>
          </ac:picMkLst>
        </pc:picChg>
        <pc:picChg chg="mod">
          <ac:chgData name="Leah Montner Dixon" userId="d5b2ae9e-9213-4442-b7df-4db8cbe51e5d" providerId="ADAL" clId="{B51B696F-0FF1-4F85-B04F-9BE518031714}" dt="2023-10-18T00:23:26.639" v="1327" actId="12788"/>
          <ac:picMkLst>
            <pc:docMk/>
            <pc:sldMk cId="1334572820" sldId="2146846014"/>
            <ac:picMk id="1026" creationId="{C9BC7CA4-0D7D-3F58-F8CE-85305D6A8FD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8T00:23:34.014" v="1328"/>
              <pc2:cmMkLst xmlns:pc2="http://schemas.microsoft.com/office/powerpoint/2019/9/main/command">
                <pc:docMk/>
                <pc:sldMk cId="1334572820" sldId="2146846014"/>
                <pc2:cmMk id="{702E2BC5-3888-4AE1-9470-C59AC2ECA33A}"/>
              </pc2:cmMkLst>
              <pc226:cmRplyChg chg="add">
                <pc226:chgData name="Leah Montner Dixon" userId="d5b2ae9e-9213-4442-b7df-4db8cbe51e5d" providerId="ADAL" clId="{B51B696F-0FF1-4F85-B04F-9BE518031714}" dt="2023-10-18T00:23:34.014" v="1328"/>
                <pc2:cmRplyMkLst xmlns:pc2="http://schemas.microsoft.com/office/powerpoint/2019/9/main/command">
                  <pc:docMk/>
                  <pc:sldMk cId="1334572820" sldId="2146846014"/>
                  <pc2:cmMk id="{702E2BC5-3888-4AE1-9470-C59AC2ECA33A}"/>
                  <pc2:cmRplyMk id="{BD8AAC6F-5054-45CC-8B86-D9C2A4F3484F}"/>
                </pc2:cmRplyMkLst>
              </pc226:cmRplyChg>
            </pc226:cmChg>
          </p:ext>
        </pc:extLst>
      </pc:sldChg>
      <pc:sldChg chg="modCm">
        <pc:chgData name="Leah Montner Dixon" userId="d5b2ae9e-9213-4442-b7df-4db8cbe51e5d" providerId="ADAL" clId="{B51B696F-0FF1-4F85-B04F-9BE518031714}" dt="2023-10-17T21:08:39.349" v="630"/>
        <pc:sldMkLst>
          <pc:docMk/>
          <pc:sldMk cId="2777948638" sldId="21468460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7T21:08:39.349" v="630"/>
              <pc2:cmMkLst xmlns:pc2="http://schemas.microsoft.com/office/powerpoint/2019/9/main/command">
                <pc:docMk/>
                <pc:sldMk cId="2777948638" sldId="2146846015"/>
                <pc2:cmMk id="{6B8DCAB5-7D0B-49E5-A59C-68573D5B8649}"/>
              </pc2:cmMkLst>
              <pc226:cmRplyChg chg="add">
                <pc226:chgData name="Leah Montner Dixon" userId="d5b2ae9e-9213-4442-b7df-4db8cbe51e5d" providerId="ADAL" clId="{B51B696F-0FF1-4F85-B04F-9BE518031714}" dt="2023-10-17T21:08:39.349" v="630"/>
                <pc2:cmRplyMkLst xmlns:pc2="http://schemas.microsoft.com/office/powerpoint/2019/9/main/command">
                  <pc:docMk/>
                  <pc:sldMk cId="2777948638" sldId="2146846015"/>
                  <pc2:cmMk id="{6B8DCAB5-7D0B-49E5-A59C-68573D5B8649}"/>
                  <pc2:cmRplyMk id="{6115B0F7-7912-438E-BDC9-387C2ADCB64D}"/>
                </pc2:cmRplyMkLst>
              </pc226:cmRplyChg>
            </pc226:cmChg>
          </p:ext>
        </pc:extLst>
      </pc:sldChg>
      <pc:sldChg chg="addSp delSp modSp mod">
        <pc:chgData name="Leah Montner Dixon" userId="d5b2ae9e-9213-4442-b7df-4db8cbe51e5d" providerId="ADAL" clId="{B51B696F-0FF1-4F85-B04F-9BE518031714}" dt="2023-10-12T20:00:15.944" v="220" actId="20577"/>
        <pc:sldMkLst>
          <pc:docMk/>
          <pc:sldMk cId="696478062" sldId="2146846024"/>
        </pc:sldMkLst>
        <pc:spChg chg="del">
          <ac:chgData name="Leah Montner Dixon" userId="d5b2ae9e-9213-4442-b7df-4db8cbe51e5d" providerId="ADAL" clId="{B51B696F-0FF1-4F85-B04F-9BE518031714}" dt="2023-10-12T19:42:30.077" v="125" actId="478"/>
          <ac:spMkLst>
            <pc:docMk/>
            <pc:sldMk cId="696478062" sldId="2146846024"/>
            <ac:spMk id="5" creationId="{BDE1BC5F-BB63-0916-3A60-3B803226C478}"/>
          </ac:spMkLst>
        </pc:spChg>
        <pc:spChg chg="mod">
          <ac:chgData name="Leah Montner Dixon" userId="d5b2ae9e-9213-4442-b7df-4db8cbe51e5d" providerId="ADAL" clId="{B51B696F-0FF1-4F85-B04F-9BE518031714}" dt="2023-10-12T20:00:15.944" v="220" actId="20577"/>
          <ac:spMkLst>
            <pc:docMk/>
            <pc:sldMk cId="696478062" sldId="2146846024"/>
            <ac:spMk id="6" creationId="{31AC66B8-0DE7-D7F0-144E-0005D9B7A7A6}"/>
          </ac:spMkLst>
        </pc:spChg>
        <pc:spChg chg="del">
          <ac:chgData name="Leah Montner Dixon" userId="d5b2ae9e-9213-4442-b7df-4db8cbe51e5d" providerId="ADAL" clId="{B51B696F-0FF1-4F85-B04F-9BE518031714}" dt="2023-10-12T19:42:30.077" v="125" actId="478"/>
          <ac:spMkLst>
            <pc:docMk/>
            <pc:sldMk cId="696478062" sldId="2146846024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2:30.427" v="126"/>
          <ac:spMkLst>
            <pc:docMk/>
            <pc:sldMk cId="696478062" sldId="2146846024"/>
            <ac:spMk id="10" creationId="{690D6C28-5E19-CC6F-5948-43D88584A7F0}"/>
          </ac:spMkLst>
        </pc:spChg>
        <pc:spChg chg="add mod">
          <ac:chgData name="Leah Montner Dixon" userId="d5b2ae9e-9213-4442-b7df-4db8cbe51e5d" providerId="ADAL" clId="{B51B696F-0FF1-4F85-B04F-9BE518031714}" dt="2023-10-12T19:42:30.427" v="126"/>
          <ac:spMkLst>
            <pc:docMk/>
            <pc:sldMk cId="696478062" sldId="2146846024"/>
            <ac:spMk id="12" creationId="{B3C08BB3-1A75-55AA-4E40-71A93A058F06}"/>
          </ac:spMkLst>
        </pc:spChg>
        <pc:graphicFrameChg chg="mod">
          <ac:chgData name="Leah Montner Dixon" userId="d5b2ae9e-9213-4442-b7df-4db8cbe51e5d" providerId="ADAL" clId="{B51B696F-0FF1-4F85-B04F-9BE518031714}" dt="2023-10-12T19:56:32.746" v="195" actId="14100"/>
          <ac:graphicFrameMkLst>
            <pc:docMk/>
            <pc:sldMk cId="696478062" sldId="2146846024"/>
            <ac:graphicFrameMk id="3" creationId="{01630254-4821-4042-171F-5AE36D59AE22}"/>
          </ac:graphicFrameMkLst>
        </pc:graphicFrameChg>
        <pc:picChg chg="del">
          <ac:chgData name="Leah Montner Dixon" userId="d5b2ae9e-9213-4442-b7df-4db8cbe51e5d" providerId="ADAL" clId="{B51B696F-0FF1-4F85-B04F-9BE518031714}" dt="2023-10-12T19:42:30.077" v="125" actId="478"/>
          <ac:picMkLst>
            <pc:docMk/>
            <pc:sldMk cId="696478062" sldId="2146846024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2:30.427" v="126"/>
          <ac:picMkLst>
            <pc:docMk/>
            <pc:sldMk cId="696478062" sldId="2146846024"/>
            <ac:picMk id="7" creationId="{E60690FC-4A15-5C10-D504-92383431718D}"/>
          </ac:picMkLst>
        </pc:picChg>
      </pc:sldChg>
      <pc:sldChg chg="addSp delSp modSp mod addCm">
        <pc:chgData name="Leah Montner Dixon" userId="d5b2ae9e-9213-4442-b7df-4db8cbe51e5d" providerId="ADAL" clId="{B51B696F-0FF1-4F85-B04F-9BE518031714}" dt="2023-10-18T00:13:56.814" v="1250" actId="20577"/>
        <pc:sldMkLst>
          <pc:docMk/>
          <pc:sldMk cId="4062622124" sldId="2146846025"/>
        </pc:sldMkLst>
        <pc:spChg chg="del">
          <ac:chgData name="Leah Montner Dixon" userId="d5b2ae9e-9213-4442-b7df-4db8cbe51e5d" providerId="ADAL" clId="{B51B696F-0FF1-4F85-B04F-9BE518031714}" dt="2023-10-12T19:46:23.268" v="148" actId="478"/>
          <ac:spMkLst>
            <pc:docMk/>
            <pc:sldMk cId="4062622124" sldId="2146846025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23.268" v="148" actId="478"/>
          <ac:spMkLst>
            <pc:docMk/>
            <pc:sldMk cId="4062622124" sldId="2146846025"/>
            <ac:spMk id="9" creationId="{1E957BC7-FFD0-73CE-08EA-C2A979729B8D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21" creationId="{66ADFE12-BCFE-9D20-8006-6B259E9639CA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23" creationId="{0669EB40-75FB-347F-7E01-9731D82070CD}"/>
          </ac:spMkLst>
        </pc:spChg>
        <pc:spChg chg="add mod">
          <ac:chgData name="Leah Montner Dixon" userId="d5b2ae9e-9213-4442-b7df-4db8cbe51e5d" providerId="ADAL" clId="{B51B696F-0FF1-4F85-B04F-9BE518031714}" dt="2023-10-12T19:46:23.573" v="149"/>
          <ac:spMkLst>
            <pc:docMk/>
            <pc:sldMk cId="4062622124" sldId="2146846025"/>
            <ac:spMk id="25" creationId="{E2FB0BF5-805E-411B-9F4D-6966DF4CA28C}"/>
          </ac:spMkLst>
        </pc:spChg>
        <pc:spChg chg="add mod">
          <ac:chgData name="Leah Montner Dixon" userId="d5b2ae9e-9213-4442-b7df-4db8cbe51e5d" providerId="ADAL" clId="{B51B696F-0FF1-4F85-B04F-9BE518031714}" dt="2023-10-12T19:46:23.573" v="149"/>
          <ac:spMkLst>
            <pc:docMk/>
            <pc:sldMk cId="4062622124" sldId="2146846025"/>
            <ac:spMk id="27" creationId="{775A3A79-EBEB-9E47-52DE-228D84C86118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31" creationId="{784A6E7F-B47E-7B3F-3660-665C8D3C88A7}"/>
          </ac:spMkLst>
        </pc:spChg>
        <pc:spChg chg="mod">
          <ac:chgData name="Leah Montner Dixon" userId="d5b2ae9e-9213-4442-b7df-4db8cbe51e5d" providerId="ADAL" clId="{B51B696F-0FF1-4F85-B04F-9BE518031714}" dt="2023-10-12T20:16:34.695" v="527" actId="12788"/>
          <ac:spMkLst>
            <pc:docMk/>
            <pc:sldMk cId="4062622124" sldId="2146846025"/>
            <ac:spMk id="44" creationId="{DBD08EFF-160A-0FA1-EFD7-7261DAE5F3A7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46" creationId="{50C337B9-30B1-75C9-1002-E3775216286F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47" creationId="{90221E37-B09B-0F00-2564-8E2592FE3ECB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49" creationId="{08F51DC5-7F01-4AAF-8825-95AD2AEB0589}"/>
          </ac:spMkLst>
        </pc:spChg>
        <pc:spChg chg="mod">
          <ac:chgData name="Leah Montner Dixon" userId="d5b2ae9e-9213-4442-b7df-4db8cbe51e5d" providerId="ADAL" clId="{B51B696F-0FF1-4F85-B04F-9BE518031714}" dt="2023-10-18T00:13:48.915" v="1247" actId="20577"/>
          <ac:spMkLst>
            <pc:docMk/>
            <pc:sldMk cId="4062622124" sldId="2146846025"/>
            <ac:spMk id="62" creationId="{C2B7F681-A849-25CB-432C-3E27A1C7744F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78" creationId="{F739E658-19F5-3BD4-0D28-428BCE65E38F}"/>
          </ac:spMkLst>
        </pc:spChg>
        <pc:spChg chg="mod">
          <ac:chgData name="Leah Montner Dixon" userId="d5b2ae9e-9213-4442-b7df-4db8cbe51e5d" providerId="ADAL" clId="{B51B696F-0FF1-4F85-B04F-9BE518031714}" dt="2023-10-18T00:13:51.105" v="1248" actId="20577"/>
          <ac:spMkLst>
            <pc:docMk/>
            <pc:sldMk cId="4062622124" sldId="2146846025"/>
            <ac:spMk id="79" creationId="{4986B8EE-5273-B26B-90BE-82FC472ACE2F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80" creationId="{D4753C53-5695-B43D-CAC6-FB3108A5A592}"/>
          </ac:spMkLst>
        </pc:spChg>
        <pc:spChg chg="mod">
          <ac:chgData name="Leah Montner Dixon" userId="d5b2ae9e-9213-4442-b7df-4db8cbe51e5d" providerId="ADAL" clId="{B51B696F-0FF1-4F85-B04F-9BE518031714}" dt="2023-10-12T20:16:27.495" v="525" actId="1036"/>
          <ac:spMkLst>
            <pc:docMk/>
            <pc:sldMk cId="4062622124" sldId="2146846025"/>
            <ac:spMk id="82" creationId="{D0C6B0C9-FFC2-5366-322F-86736C41D38F}"/>
          </ac:spMkLst>
        </pc:spChg>
        <pc:spChg chg="mod">
          <ac:chgData name="Leah Montner Dixon" userId="d5b2ae9e-9213-4442-b7df-4db8cbe51e5d" providerId="ADAL" clId="{B51B696F-0FF1-4F85-B04F-9BE518031714}" dt="2023-10-18T00:13:53.973" v="1249" actId="20577"/>
          <ac:spMkLst>
            <pc:docMk/>
            <pc:sldMk cId="4062622124" sldId="2146846025"/>
            <ac:spMk id="83" creationId="{AA3129EA-60EB-025F-2474-12D2665BAB3E}"/>
          </ac:spMkLst>
        </pc:spChg>
        <pc:spChg chg="mod">
          <ac:chgData name="Leah Montner Dixon" userId="d5b2ae9e-9213-4442-b7df-4db8cbe51e5d" providerId="ADAL" clId="{B51B696F-0FF1-4F85-B04F-9BE518031714}" dt="2023-10-18T00:13:56.814" v="1250" actId="20577"/>
          <ac:spMkLst>
            <pc:docMk/>
            <pc:sldMk cId="4062622124" sldId="2146846025"/>
            <ac:spMk id="84" creationId="{978FAF0F-22D3-727E-CD18-B144FD180405}"/>
          </ac:spMkLst>
        </pc:spChg>
        <pc:spChg chg="mod">
          <ac:chgData name="Leah Montner Dixon" userId="d5b2ae9e-9213-4442-b7df-4db8cbe51e5d" providerId="ADAL" clId="{B51B696F-0FF1-4F85-B04F-9BE518031714}" dt="2023-10-12T20:18:09.818" v="536" actId="1036"/>
          <ac:spMkLst>
            <pc:docMk/>
            <pc:sldMk cId="4062622124" sldId="2146846025"/>
            <ac:spMk id="85" creationId="{481B3E73-C146-4776-DB4C-42B0A02949F4}"/>
          </ac:spMkLst>
        </pc:spChg>
        <pc:picChg chg="del">
          <ac:chgData name="Leah Montner Dixon" userId="d5b2ae9e-9213-4442-b7df-4db8cbe51e5d" providerId="ADAL" clId="{B51B696F-0FF1-4F85-B04F-9BE518031714}" dt="2023-10-12T19:46:23.268" v="148" actId="478"/>
          <ac:picMkLst>
            <pc:docMk/>
            <pc:sldMk cId="4062622124" sldId="2146846025"/>
            <ac:picMk id="2" creationId="{06CEDF0A-D03C-E28C-8382-06185E8D0B55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6" creationId="{369F6A7B-DBD9-B5D1-1C5D-9092F0BE729D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7" creationId="{C450C18F-5581-8211-C2AA-E5B7EF37EA37}"/>
          </ac:picMkLst>
        </pc:picChg>
        <pc:picChg chg="add mod">
          <ac:chgData name="Leah Montner Dixon" userId="d5b2ae9e-9213-4442-b7df-4db8cbe51e5d" providerId="ADAL" clId="{B51B696F-0FF1-4F85-B04F-9BE518031714}" dt="2023-10-12T19:46:23.573" v="149"/>
          <ac:picMkLst>
            <pc:docMk/>
            <pc:sldMk cId="4062622124" sldId="2146846025"/>
            <ac:picMk id="8" creationId="{E1C468AF-4B81-BE77-6993-72C944132B90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" creationId="{9DB47138-C1BF-C488-C451-716E0DBA6F28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1" creationId="{7614F1EA-C471-4AC2-B0A3-8B3F75784187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2" creationId="{97DB9EA5-19EB-D0C1-63BF-72D4161E966E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3" creationId="{C99FE88E-2C35-70E2-57AC-56B41F27B272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4" creationId="{D4A9AF50-5E9C-CDC3-6A9E-6B6A4468B80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5" creationId="{65C9843D-64FB-3BDA-65FD-7C64CB345105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6" creationId="{C942681C-EBD1-A364-D53F-B09A562C89E0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7" creationId="{9E07A56A-9742-C8C5-71B5-8E8EEC8DC2AA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8" creationId="{2CEDA379-1833-FB6D-0308-A12ACDBD3206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9" creationId="{06656D5D-C49F-0E94-8D61-0661464E934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20" creationId="{AF240234-BF41-7B79-A26D-FBBEBE0F7410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24" creationId="{24CE26B5-1186-0E6F-25AC-65311774CDC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26" creationId="{CD10C49D-CB33-0901-0A59-C3F6B9B43D0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28" creationId="{726FA270-D60B-3793-3E82-81943924C70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29" creationId="{216F0EF2-23AD-89F5-E3CF-BFF30FA630E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0" creationId="{F3A6C4E1-76FD-8174-DB53-8626F0153457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2" creationId="{1BB24667-4FA2-4723-6B6D-85D2EA29ECA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3" creationId="{DA320201-47FF-3EAD-034F-14F2A8D509E6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5" creationId="{3619E664-874A-3E2F-BF27-6ABC7FA3CB6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6" creationId="{D6014AEC-1C32-9CE5-A726-F4ED0F18DC7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7" creationId="{6DF08AAD-6110-81F3-9BA2-130E78C8ED52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38" creationId="{96B8D4CF-A0D5-1D87-5A51-67BEC2123642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40" creationId="{1138E187-C9C6-CE7C-15AC-41A611EAB6F5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41" creationId="{584CCFC8-7E23-8D58-3391-6D432CF71E08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42" creationId="{8F3B9B19-38CB-9B1F-5B32-1AD9CB2DC2A2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26" creationId="{DBD90C4A-4E50-00AB-3BC8-0F414D709E3C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28" creationId="{1FC5F9C2-1A63-8EA2-B881-EE1D8B7CED24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30" creationId="{F8FF8219-5786-C2CA-372C-FE95BEA9388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32" creationId="{D9D8DFC9-0E64-E748-C44B-57F306E7B742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36" creationId="{67F7459A-AF8F-C0BE-C9F0-210B5814187B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38" creationId="{ABB0B63E-D31D-010B-D18F-0ECFA090F85B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40" creationId="{83ED99D9-A83C-F19C-AB7D-13C8E1C88263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42" creationId="{9AE5AAEE-3EC6-9F10-A4B7-9CD406417ECE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44" creationId="{C541D333-1D4D-5850-059F-09770DDEC927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46" creationId="{62576088-3022-60B8-23CF-0FD02432E7BA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48" creationId="{958A1796-F287-7D42-69DB-CA47155BB91E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50" creationId="{E4F6B625-D9AD-CE29-EA02-512E2A3B05F7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52" creationId="{A0F8F320-EA7E-5DAC-313B-3C73A35E6459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54" creationId="{91DE608D-6834-1FA6-7E5E-C58B310532AC}"/>
          </ac:picMkLst>
        </pc:picChg>
        <pc:picChg chg="mod">
          <ac:chgData name="Leah Montner Dixon" userId="d5b2ae9e-9213-4442-b7df-4db8cbe51e5d" providerId="ADAL" clId="{B51B696F-0FF1-4F85-B04F-9BE518031714}" dt="2023-10-12T20:16:27.495" v="525" actId="1036"/>
          <ac:picMkLst>
            <pc:docMk/>
            <pc:sldMk cId="4062622124" sldId="2146846025"/>
            <ac:picMk id="1056" creationId="{56C836C7-FB68-8E23-61E6-1560E8B7C525}"/>
          </ac:picMkLst>
        </pc:pic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53" creationId="{3AA04522-DE11-095F-A010-0E5486ABB8FB}"/>
          </ac:cxnSpMkLst>
        </pc:cxn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57" creationId="{3134EEE2-5CB1-A9AC-6B43-B1714C7AE7D4}"/>
          </ac:cxnSpMkLst>
        </pc:cxn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59" creationId="{EE7C9D99-D521-E343-BD31-373919C566DA}"/>
          </ac:cxnSpMkLst>
        </pc:cxn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60" creationId="{11386EA0-C35F-E428-4429-656492B81957}"/>
          </ac:cxnSpMkLst>
        </pc:cxn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61" creationId="{0E9BCF73-F4CE-BCD5-5E23-7914946F836A}"/>
          </ac:cxnSpMkLst>
        </pc:cxnChg>
        <pc:cxnChg chg="mod">
          <ac:chgData name="Leah Montner Dixon" userId="d5b2ae9e-9213-4442-b7df-4db8cbe51e5d" providerId="ADAL" clId="{B51B696F-0FF1-4F85-B04F-9BE518031714}" dt="2023-10-12T20:16:27.495" v="525" actId="1036"/>
          <ac:cxnSpMkLst>
            <pc:docMk/>
            <pc:sldMk cId="4062622124" sldId="2146846025"/>
            <ac:cxnSpMk id="81" creationId="{17E00454-11EF-801A-1445-0904545C0EA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B51B696F-0FF1-4F85-B04F-9BE518031714}" dt="2023-10-12T20:16:53.909" v="528"/>
              <pc2:cmMkLst xmlns:pc2="http://schemas.microsoft.com/office/powerpoint/2019/9/main/command">
                <pc:docMk/>
                <pc:sldMk cId="4062622124" sldId="2146846025"/>
                <pc2:cmMk id="{05972056-6B4F-4D77-A7A6-48E5F99E4539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B51B696F-0FF1-4F85-B04F-9BE518031714}" dt="2023-10-12T20:19:15.244" v="557" actId="14100"/>
        <pc:sldMkLst>
          <pc:docMk/>
          <pc:sldMk cId="3568300962" sldId="2146846026"/>
        </pc:sldMkLst>
        <pc:spChg chg="mod">
          <ac:chgData name="Leah Montner Dixon" userId="d5b2ae9e-9213-4442-b7df-4db8cbe51e5d" providerId="ADAL" clId="{B51B696F-0FF1-4F85-B04F-9BE518031714}" dt="2023-10-12T20:19:15.244" v="557" actId="14100"/>
          <ac:spMkLst>
            <pc:docMk/>
            <pc:sldMk cId="3568300962" sldId="2146846026"/>
            <ac:spMk id="3" creationId="{487F2FAA-DC0D-6340-8AC0-1C902BB239C9}"/>
          </ac:spMkLst>
        </pc:spChg>
        <pc:spChg chg="del">
          <ac:chgData name="Leah Montner Dixon" userId="d5b2ae9e-9213-4442-b7df-4db8cbe51e5d" providerId="ADAL" clId="{B51B696F-0FF1-4F85-B04F-9BE518031714}" dt="2023-10-12T19:46:28.022" v="150" actId="478"/>
          <ac:spMkLst>
            <pc:docMk/>
            <pc:sldMk cId="3568300962" sldId="2146846026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28.022" v="150" actId="478"/>
          <ac:spMkLst>
            <pc:docMk/>
            <pc:sldMk cId="3568300962" sldId="2146846026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6:28.233" v="151"/>
          <ac:spMkLst>
            <pc:docMk/>
            <pc:sldMk cId="3568300962" sldId="2146846026"/>
            <ac:spMk id="17" creationId="{6D70FB9E-EA90-4CAF-83AC-5D218F30147C}"/>
          </ac:spMkLst>
        </pc:spChg>
        <pc:spChg chg="add mod">
          <ac:chgData name="Leah Montner Dixon" userId="d5b2ae9e-9213-4442-b7df-4db8cbe51e5d" providerId="ADAL" clId="{B51B696F-0FF1-4F85-B04F-9BE518031714}" dt="2023-10-12T19:46:28.233" v="151"/>
          <ac:spMkLst>
            <pc:docMk/>
            <pc:sldMk cId="3568300962" sldId="2146846026"/>
            <ac:spMk id="18" creationId="{9A7CEFA5-DAFB-B431-5278-F48E7A4600AB}"/>
          </ac:spMkLst>
        </pc:spChg>
        <pc:picChg chg="del">
          <ac:chgData name="Leah Montner Dixon" userId="d5b2ae9e-9213-4442-b7df-4db8cbe51e5d" providerId="ADAL" clId="{B51B696F-0FF1-4F85-B04F-9BE518031714}" dt="2023-10-12T19:46:28.022" v="150" actId="478"/>
          <ac:picMkLst>
            <pc:docMk/>
            <pc:sldMk cId="3568300962" sldId="2146846026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6:28.233" v="151"/>
          <ac:picMkLst>
            <pc:docMk/>
            <pc:sldMk cId="3568300962" sldId="2146846026"/>
            <ac:picMk id="16" creationId="{B464130F-EE36-724E-2E56-8D2EF3A26004}"/>
          </ac:picMkLst>
        </pc:picChg>
      </pc:sldChg>
      <pc:sldChg chg="addSp delSp modSp mod addCm modCm">
        <pc:chgData name="Leah Montner Dixon" userId="d5b2ae9e-9213-4442-b7df-4db8cbe51e5d" providerId="ADAL" clId="{B51B696F-0FF1-4F85-B04F-9BE518031714}" dt="2023-10-18T17:13:18.567" v="1458" actId="1076"/>
        <pc:sldMkLst>
          <pc:docMk/>
          <pc:sldMk cId="2360611124" sldId="2146846028"/>
        </pc:sldMkLst>
        <pc:spChg chg="del">
          <ac:chgData name="Leah Montner Dixon" userId="d5b2ae9e-9213-4442-b7df-4db8cbe51e5d" providerId="ADAL" clId="{B51B696F-0FF1-4F85-B04F-9BE518031714}" dt="2023-10-12T19:45:53.745" v="138" actId="478"/>
          <ac:spMkLst>
            <pc:docMk/>
            <pc:sldMk cId="2360611124" sldId="2146846028"/>
            <ac:spMk id="5" creationId="{BDE1BC5F-BB63-0916-3A60-3B803226C478}"/>
          </ac:spMkLst>
        </pc:spChg>
        <pc:spChg chg="mod">
          <ac:chgData name="Leah Montner Dixon" userId="d5b2ae9e-9213-4442-b7df-4db8cbe51e5d" providerId="ADAL" clId="{B51B696F-0FF1-4F85-B04F-9BE518031714}" dt="2023-10-18T00:13:20.763" v="1246" actId="207"/>
          <ac:spMkLst>
            <pc:docMk/>
            <pc:sldMk cId="2360611124" sldId="2146846028"/>
            <ac:spMk id="6" creationId="{D5564B5B-CF1C-71F0-0395-0BFB64E081B1}"/>
          </ac:spMkLst>
        </pc:spChg>
        <pc:spChg chg="mod">
          <ac:chgData name="Leah Montner Dixon" userId="d5b2ae9e-9213-4442-b7df-4db8cbe51e5d" providerId="ADAL" clId="{B51B696F-0FF1-4F85-B04F-9BE518031714}" dt="2023-10-12T20:12:42.522" v="387" actId="20577"/>
          <ac:spMkLst>
            <pc:docMk/>
            <pc:sldMk cId="2360611124" sldId="2146846028"/>
            <ac:spMk id="7" creationId="{03CAC775-4303-EC6C-8724-DFCFCBA9B47F}"/>
          </ac:spMkLst>
        </pc:spChg>
        <pc:spChg chg="del">
          <ac:chgData name="Leah Montner Dixon" userId="d5b2ae9e-9213-4442-b7df-4db8cbe51e5d" providerId="ADAL" clId="{B51B696F-0FF1-4F85-B04F-9BE518031714}" dt="2023-10-12T19:45:53.745" v="138" actId="478"/>
          <ac:spMkLst>
            <pc:docMk/>
            <pc:sldMk cId="2360611124" sldId="2146846028"/>
            <ac:spMk id="9" creationId="{1E957BC7-FFD0-73CE-08EA-C2A979729B8D}"/>
          </ac:spMkLst>
        </pc:spChg>
        <pc:spChg chg="mod">
          <ac:chgData name="Leah Montner Dixon" userId="d5b2ae9e-9213-4442-b7df-4db8cbe51e5d" providerId="ADAL" clId="{B51B696F-0FF1-4F85-B04F-9BE518031714}" dt="2023-10-12T20:11:53.456" v="385" actId="114"/>
          <ac:spMkLst>
            <pc:docMk/>
            <pc:sldMk cId="2360611124" sldId="2146846028"/>
            <ac:spMk id="10" creationId="{AAD60606-9A81-9B6D-8463-93F2EE33B5BB}"/>
          </ac:spMkLst>
        </pc:spChg>
        <pc:spChg chg="mod">
          <ac:chgData name="Leah Montner Dixon" userId="d5b2ae9e-9213-4442-b7df-4db8cbe51e5d" providerId="ADAL" clId="{B51B696F-0FF1-4F85-B04F-9BE518031714}" dt="2023-10-12T20:12:39.325" v="386" actId="20577"/>
          <ac:spMkLst>
            <pc:docMk/>
            <pc:sldMk cId="2360611124" sldId="2146846028"/>
            <ac:spMk id="12" creationId="{1942E14B-E753-09FC-A6EF-716BD16AB4F7}"/>
          </ac:spMkLst>
        </pc:spChg>
        <pc:spChg chg="mod">
          <ac:chgData name="Leah Montner Dixon" userId="d5b2ae9e-9213-4442-b7df-4db8cbe51e5d" providerId="ADAL" clId="{B51B696F-0FF1-4F85-B04F-9BE518031714}" dt="2023-10-12T20:11:41.030" v="384" actId="5793"/>
          <ac:spMkLst>
            <pc:docMk/>
            <pc:sldMk cId="2360611124" sldId="2146846028"/>
            <ac:spMk id="14" creationId="{11350745-10AC-ACB0-CD36-9AECD9EDCC3E}"/>
          </ac:spMkLst>
        </pc:spChg>
        <pc:spChg chg="add mod">
          <ac:chgData name="Leah Montner Dixon" userId="d5b2ae9e-9213-4442-b7df-4db8cbe51e5d" providerId="ADAL" clId="{B51B696F-0FF1-4F85-B04F-9BE518031714}" dt="2023-10-12T19:45:58.929" v="141"/>
          <ac:spMkLst>
            <pc:docMk/>
            <pc:sldMk cId="2360611124" sldId="2146846028"/>
            <ac:spMk id="17" creationId="{E6E91F33-2828-895F-607B-C7FB086F89FB}"/>
          </ac:spMkLst>
        </pc:spChg>
        <pc:spChg chg="add mod">
          <ac:chgData name="Leah Montner Dixon" userId="d5b2ae9e-9213-4442-b7df-4db8cbe51e5d" providerId="ADAL" clId="{B51B696F-0FF1-4F85-B04F-9BE518031714}" dt="2023-10-12T19:45:58.929" v="141"/>
          <ac:spMkLst>
            <pc:docMk/>
            <pc:sldMk cId="2360611124" sldId="2146846028"/>
            <ac:spMk id="18" creationId="{88AB9B3D-B4FF-483E-263D-2F995A79CB0F}"/>
          </ac:spMkLst>
        </pc:spChg>
        <pc:picChg chg="del">
          <ac:chgData name="Leah Montner Dixon" userId="d5b2ae9e-9213-4442-b7df-4db8cbe51e5d" providerId="ADAL" clId="{B51B696F-0FF1-4F85-B04F-9BE518031714}" dt="2023-10-12T19:45:53.745" v="138" actId="478"/>
          <ac:picMkLst>
            <pc:docMk/>
            <pc:sldMk cId="2360611124" sldId="2146846028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8T17:11:54.666" v="1367" actId="1076"/>
          <ac:picMkLst>
            <pc:docMk/>
            <pc:sldMk cId="2360611124" sldId="2146846028"/>
            <ac:picMk id="2" creationId="{6B204335-C065-1EB2-342C-1E26BFD09F00}"/>
          </ac:picMkLst>
        </pc:picChg>
        <pc:picChg chg="add mod">
          <ac:chgData name="Leah Montner Dixon" userId="d5b2ae9e-9213-4442-b7df-4db8cbe51e5d" providerId="ADAL" clId="{B51B696F-0FF1-4F85-B04F-9BE518031714}" dt="2023-10-18T17:12:22.313" v="1394" actId="1076"/>
          <ac:picMkLst>
            <pc:docMk/>
            <pc:sldMk cId="2360611124" sldId="2146846028"/>
            <ac:picMk id="5" creationId="{3DF7F3D9-9AD3-F941-3234-7FEAC36147F1}"/>
          </ac:picMkLst>
        </pc:picChg>
        <pc:picChg chg="add mod">
          <ac:chgData name="Leah Montner Dixon" userId="d5b2ae9e-9213-4442-b7df-4db8cbe51e5d" providerId="ADAL" clId="{B51B696F-0FF1-4F85-B04F-9BE518031714}" dt="2023-10-18T17:12:48.389" v="1427" actId="1076"/>
          <ac:picMkLst>
            <pc:docMk/>
            <pc:sldMk cId="2360611124" sldId="2146846028"/>
            <ac:picMk id="9" creationId="{DC92E80A-5C04-9BE2-50BA-FE925AC27197}"/>
          </ac:picMkLst>
        </pc:picChg>
        <pc:picChg chg="add mod">
          <ac:chgData name="Leah Montner Dixon" userId="d5b2ae9e-9213-4442-b7df-4db8cbe51e5d" providerId="ADAL" clId="{B51B696F-0FF1-4F85-B04F-9BE518031714}" dt="2023-10-12T19:45:58.929" v="141"/>
          <ac:picMkLst>
            <pc:docMk/>
            <pc:sldMk cId="2360611124" sldId="2146846028"/>
            <ac:picMk id="16" creationId="{9B62097D-8A22-0A74-5AA9-539D93ED6BFE}"/>
          </ac:picMkLst>
        </pc:picChg>
        <pc:picChg chg="add mod">
          <ac:chgData name="Leah Montner Dixon" userId="d5b2ae9e-9213-4442-b7df-4db8cbe51e5d" providerId="ADAL" clId="{B51B696F-0FF1-4F85-B04F-9BE518031714}" dt="2023-10-18T17:13:18.567" v="1458" actId="1076"/>
          <ac:picMkLst>
            <pc:docMk/>
            <pc:sldMk cId="2360611124" sldId="2146846028"/>
            <ac:picMk id="20" creationId="{3050B890-090B-B8AE-F4B6-E02FD051CE0D}"/>
          </ac:picMkLst>
        </pc:picChg>
        <pc:picChg chg="del">
          <ac:chgData name="Leah Montner Dixon" userId="d5b2ae9e-9213-4442-b7df-4db8cbe51e5d" providerId="ADAL" clId="{B51B696F-0FF1-4F85-B04F-9BE518031714}" dt="2023-10-18T17:11:47.223" v="1362" actId="478"/>
          <ac:picMkLst>
            <pc:docMk/>
            <pc:sldMk cId="2360611124" sldId="2146846028"/>
            <ac:picMk id="1026" creationId="{CCA595C4-D48D-1EE3-BE92-F57BF45B7376}"/>
          </ac:picMkLst>
        </pc:picChg>
        <pc:picChg chg="del">
          <ac:chgData name="Leah Montner Dixon" userId="d5b2ae9e-9213-4442-b7df-4db8cbe51e5d" providerId="ADAL" clId="{B51B696F-0FF1-4F85-B04F-9BE518031714}" dt="2023-10-18T17:12:20.378" v="1393" actId="478"/>
          <ac:picMkLst>
            <pc:docMk/>
            <pc:sldMk cId="2360611124" sldId="2146846028"/>
            <ac:picMk id="1028" creationId="{A82F13E9-6C1C-633F-0745-9A62520A929A}"/>
          </ac:picMkLst>
        </pc:picChg>
        <pc:picChg chg="del">
          <ac:chgData name="Leah Montner Dixon" userId="d5b2ae9e-9213-4442-b7df-4db8cbe51e5d" providerId="ADAL" clId="{B51B696F-0FF1-4F85-B04F-9BE518031714}" dt="2023-10-18T17:13:09.790" v="1429" actId="478"/>
          <ac:picMkLst>
            <pc:docMk/>
            <pc:sldMk cId="2360611124" sldId="2146846028"/>
            <ac:picMk id="1030" creationId="{346F974D-CA86-0199-C103-CA68EBF3629C}"/>
          </ac:picMkLst>
        </pc:picChg>
        <pc:picChg chg="del">
          <ac:chgData name="Leah Montner Dixon" userId="d5b2ae9e-9213-4442-b7df-4db8cbe51e5d" providerId="ADAL" clId="{B51B696F-0FF1-4F85-B04F-9BE518031714}" dt="2023-10-18T17:12:43.455" v="1426" actId="478"/>
          <ac:picMkLst>
            <pc:docMk/>
            <pc:sldMk cId="2360611124" sldId="2146846028"/>
            <ac:picMk id="1032" creationId="{0C142020-E6FD-F563-33EF-AACA45A148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ah Montner Dixon" userId="d5b2ae9e-9213-4442-b7df-4db8cbe51e5d" providerId="ADAL" clId="{B51B696F-0FF1-4F85-B04F-9BE518031714}" dt="2023-10-12T20:37:33.970" v="628" actId="2056"/>
              <pc2:cmMkLst xmlns:pc2="http://schemas.microsoft.com/office/powerpoint/2019/9/main/command">
                <pc:docMk/>
                <pc:sldMk cId="2360611124" sldId="2146846028"/>
                <pc2:cmMk id="{F566C1C2-2B70-4B67-8970-00A3C2629DDF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B51B696F-0FF1-4F85-B04F-9BE518031714}" dt="2023-10-12T20:15:12.187" v="522" actId="20577"/>
        <pc:sldMkLst>
          <pc:docMk/>
          <pc:sldMk cId="2268208791" sldId="2146846032"/>
        </pc:sldMkLst>
        <pc:spChg chg="del">
          <ac:chgData name="Leah Montner Dixon" userId="d5b2ae9e-9213-4442-b7df-4db8cbe51e5d" providerId="ADAL" clId="{B51B696F-0FF1-4F85-B04F-9BE518031714}" dt="2023-10-12T19:46:01.381" v="142" actId="478"/>
          <ac:spMkLst>
            <pc:docMk/>
            <pc:sldMk cId="2268208791" sldId="2146846032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01.381" v="142" actId="478"/>
          <ac:spMkLst>
            <pc:docMk/>
            <pc:sldMk cId="2268208791" sldId="2146846032"/>
            <ac:spMk id="9" creationId="{1E957BC7-FFD0-73CE-08EA-C2A979729B8D}"/>
          </ac:spMkLst>
        </pc:spChg>
        <pc:spChg chg="mod">
          <ac:chgData name="Leah Montner Dixon" userId="d5b2ae9e-9213-4442-b7df-4db8cbe51e5d" providerId="ADAL" clId="{B51B696F-0FF1-4F85-B04F-9BE518031714}" dt="2023-10-12T20:14:04.116" v="403" actId="20577"/>
          <ac:spMkLst>
            <pc:docMk/>
            <pc:sldMk cId="2268208791" sldId="2146846032"/>
            <ac:spMk id="11" creationId="{DC440DB3-4CC1-8E90-8EFC-310A4AE6E2E6}"/>
          </ac:spMkLst>
        </pc:spChg>
        <pc:spChg chg="mod">
          <ac:chgData name="Leah Montner Dixon" userId="d5b2ae9e-9213-4442-b7df-4db8cbe51e5d" providerId="ADAL" clId="{B51B696F-0FF1-4F85-B04F-9BE518031714}" dt="2023-10-12T20:13:55.023" v="397" actId="20577"/>
          <ac:spMkLst>
            <pc:docMk/>
            <pc:sldMk cId="2268208791" sldId="2146846032"/>
            <ac:spMk id="12" creationId="{3ECADE79-1D7B-E50B-D5AA-2DB6ECB48A0E}"/>
          </ac:spMkLst>
        </pc:spChg>
        <pc:spChg chg="mod">
          <ac:chgData name="Leah Montner Dixon" userId="d5b2ae9e-9213-4442-b7df-4db8cbe51e5d" providerId="ADAL" clId="{B51B696F-0FF1-4F85-B04F-9BE518031714}" dt="2023-10-12T20:13:49.341" v="393" actId="20577"/>
          <ac:spMkLst>
            <pc:docMk/>
            <pc:sldMk cId="2268208791" sldId="2146846032"/>
            <ac:spMk id="15" creationId="{6D05BF8C-E676-C3A5-B690-76EB3A11AB89}"/>
          </ac:spMkLst>
        </pc:spChg>
        <pc:spChg chg="mod">
          <ac:chgData name="Leah Montner Dixon" userId="d5b2ae9e-9213-4442-b7df-4db8cbe51e5d" providerId="ADAL" clId="{B51B696F-0FF1-4F85-B04F-9BE518031714}" dt="2023-10-12T20:15:03.388" v="514" actId="20577"/>
          <ac:spMkLst>
            <pc:docMk/>
            <pc:sldMk cId="2268208791" sldId="2146846032"/>
            <ac:spMk id="19" creationId="{986986EB-B48C-55BE-9D95-4BE63B8FFDA2}"/>
          </ac:spMkLst>
        </pc:spChg>
        <pc:spChg chg="mod">
          <ac:chgData name="Leah Montner Dixon" userId="d5b2ae9e-9213-4442-b7df-4db8cbe51e5d" providerId="ADAL" clId="{B51B696F-0FF1-4F85-B04F-9BE518031714}" dt="2023-10-12T20:15:12.187" v="522" actId="20577"/>
          <ac:spMkLst>
            <pc:docMk/>
            <pc:sldMk cId="2268208791" sldId="2146846032"/>
            <ac:spMk id="23" creationId="{443D6C9E-4C6D-9EC5-9CA5-8562CC70D26F}"/>
          </ac:spMkLst>
        </pc:spChg>
        <pc:spChg chg="mod">
          <ac:chgData name="Leah Montner Dixon" userId="d5b2ae9e-9213-4442-b7df-4db8cbe51e5d" providerId="ADAL" clId="{B51B696F-0FF1-4F85-B04F-9BE518031714}" dt="2023-10-12T20:13:40.240" v="389" actId="20577"/>
          <ac:spMkLst>
            <pc:docMk/>
            <pc:sldMk cId="2268208791" sldId="2146846032"/>
            <ac:spMk id="26" creationId="{048DBDA3-6A81-9979-DAED-9426BA990815}"/>
          </ac:spMkLst>
        </pc:spChg>
        <pc:spChg chg="add mod">
          <ac:chgData name="Leah Montner Dixon" userId="d5b2ae9e-9213-4442-b7df-4db8cbe51e5d" providerId="ADAL" clId="{B51B696F-0FF1-4F85-B04F-9BE518031714}" dt="2023-10-12T19:46:01.651" v="143"/>
          <ac:spMkLst>
            <pc:docMk/>
            <pc:sldMk cId="2268208791" sldId="2146846032"/>
            <ac:spMk id="29" creationId="{DF4A8DF2-1656-3595-F0D0-EA3199C26D5C}"/>
          </ac:spMkLst>
        </pc:spChg>
        <pc:spChg chg="mod">
          <ac:chgData name="Leah Montner Dixon" userId="d5b2ae9e-9213-4442-b7df-4db8cbe51e5d" providerId="ADAL" clId="{B51B696F-0FF1-4F85-B04F-9BE518031714}" dt="2023-10-12T20:15:05.829" v="516" actId="20577"/>
          <ac:spMkLst>
            <pc:docMk/>
            <pc:sldMk cId="2268208791" sldId="2146846032"/>
            <ac:spMk id="31" creationId="{D551F4E4-0E5C-D585-1EFA-9B83A15C3607}"/>
          </ac:spMkLst>
        </pc:spChg>
        <pc:spChg chg="add mod">
          <ac:chgData name="Leah Montner Dixon" userId="d5b2ae9e-9213-4442-b7df-4db8cbe51e5d" providerId="ADAL" clId="{B51B696F-0FF1-4F85-B04F-9BE518031714}" dt="2023-10-12T19:46:01.651" v="143"/>
          <ac:spMkLst>
            <pc:docMk/>
            <pc:sldMk cId="2268208791" sldId="2146846032"/>
            <ac:spMk id="32" creationId="{5B80195F-1E29-DD29-A61F-01CBB66B9B20}"/>
          </ac:spMkLst>
        </pc:spChg>
        <pc:spChg chg="mod">
          <ac:chgData name="Leah Montner Dixon" userId="d5b2ae9e-9213-4442-b7df-4db8cbe51e5d" providerId="ADAL" clId="{B51B696F-0FF1-4F85-B04F-9BE518031714}" dt="2023-10-12T20:13:57.918" v="399" actId="20577"/>
          <ac:spMkLst>
            <pc:docMk/>
            <pc:sldMk cId="2268208791" sldId="2146846032"/>
            <ac:spMk id="36" creationId="{B44C9BCA-F75A-01DE-CF3C-A8E6FCDD201E}"/>
          </ac:spMkLst>
        </pc:spChg>
        <pc:spChg chg="mod">
          <ac:chgData name="Leah Montner Dixon" userId="d5b2ae9e-9213-4442-b7df-4db8cbe51e5d" providerId="ADAL" clId="{B51B696F-0FF1-4F85-B04F-9BE518031714}" dt="2023-10-12T20:13:46.221" v="391" actId="20577"/>
          <ac:spMkLst>
            <pc:docMk/>
            <pc:sldMk cId="2268208791" sldId="2146846032"/>
            <ac:spMk id="39" creationId="{1FB2B7A2-7C96-99CE-D8D8-526B2CF5CC21}"/>
          </ac:spMkLst>
        </pc:spChg>
        <pc:spChg chg="mod">
          <ac:chgData name="Leah Montner Dixon" userId="d5b2ae9e-9213-4442-b7df-4db8cbe51e5d" providerId="ADAL" clId="{B51B696F-0FF1-4F85-B04F-9BE518031714}" dt="2023-10-12T20:14:01.199" v="401" actId="20577"/>
          <ac:spMkLst>
            <pc:docMk/>
            <pc:sldMk cId="2268208791" sldId="2146846032"/>
            <ac:spMk id="45" creationId="{1B91EEEA-355E-097A-4186-938F8AA4915E}"/>
          </ac:spMkLst>
        </pc:spChg>
        <pc:spChg chg="mod">
          <ac:chgData name="Leah Montner Dixon" userId="d5b2ae9e-9213-4442-b7df-4db8cbe51e5d" providerId="ADAL" clId="{B51B696F-0FF1-4F85-B04F-9BE518031714}" dt="2023-10-12T20:15:00.848" v="512" actId="20577"/>
          <ac:spMkLst>
            <pc:docMk/>
            <pc:sldMk cId="2268208791" sldId="2146846032"/>
            <ac:spMk id="50" creationId="{277A98A1-4227-EA48-D71D-AB92DE51A5D8}"/>
          </ac:spMkLst>
        </pc:spChg>
        <pc:spChg chg="mod">
          <ac:chgData name="Leah Montner Dixon" userId="d5b2ae9e-9213-4442-b7df-4db8cbe51e5d" providerId="ADAL" clId="{B51B696F-0FF1-4F85-B04F-9BE518031714}" dt="2023-10-12T20:13:52.200" v="395" actId="20577"/>
          <ac:spMkLst>
            <pc:docMk/>
            <pc:sldMk cId="2268208791" sldId="2146846032"/>
            <ac:spMk id="54" creationId="{5287A4DF-E3D8-E6BE-1E69-6460BEB8789B}"/>
          </ac:spMkLst>
        </pc:spChg>
        <pc:picChg chg="del">
          <ac:chgData name="Leah Montner Dixon" userId="d5b2ae9e-9213-4442-b7df-4db8cbe51e5d" providerId="ADAL" clId="{B51B696F-0FF1-4F85-B04F-9BE518031714}" dt="2023-10-12T19:46:01.381" v="142" actId="478"/>
          <ac:picMkLst>
            <pc:docMk/>
            <pc:sldMk cId="2268208791" sldId="2146846032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6:01.651" v="143"/>
          <ac:picMkLst>
            <pc:docMk/>
            <pc:sldMk cId="2268208791" sldId="2146846032"/>
            <ac:picMk id="21" creationId="{D78B4AE8-AE1C-700C-94A0-0B43AB6A3546}"/>
          </ac:picMkLst>
        </pc:picChg>
      </pc:sldChg>
      <pc:sldChg chg="addSp delSp modSp mod">
        <pc:chgData name="Leah Montner Dixon" userId="d5b2ae9e-9213-4442-b7df-4db8cbe51e5d" providerId="ADAL" clId="{B51B696F-0FF1-4F85-B04F-9BE518031714}" dt="2023-10-12T20:23:15.148" v="570" actId="27918"/>
        <pc:sldMkLst>
          <pc:docMk/>
          <pc:sldMk cId="1007594126" sldId="2146846034"/>
        </pc:sldMkLst>
        <pc:spChg chg="del">
          <ac:chgData name="Leah Montner Dixon" userId="d5b2ae9e-9213-4442-b7df-4db8cbe51e5d" providerId="ADAL" clId="{B51B696F-0FF1-4F85-B04F-9BE518031714}" dt="2023-10-12T19:47:06.492" v="158" actId="478"/>
          <ac:spMkLst>
            <pc:docMk/>
            <pc:sldMk cId="1007594126" sldId="2146846034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7:06.492" v="158" actId="478"/>
          <ac:spMkLst>
            <pc:docMk/>
            <pc:sldMk cId="1007594126" sldId="2146846034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7:06.832" v="159"/>
          <ac:spMkLst>
            <pc:docMk/>
            <pc:sldMk cId="1007594126" sldId="2146846034"/>
            <ac:spMk id="12" creationId="{914BDBBA-CC9B-1BA5-B083-D4C3DF596941}"/>
          </ac:spMkLst>
        </pc:spChg>
        <pc:spChg chg="add mod">
          <ac:chgData name="Leah Montner Dixon" userId="d5b2ae9e-9213-4442-b7df-4db8cbe51e5d" providerId="ADAL" clId="{B51B696F-0FF1-4F85-B04F-9BE518031714}" dt="2023-10-12T19:47:06.832" v="159"/>
          <ac:spMkLst>
            <pc:docMk/>
            <pc:sldMk cId="1007594126" sldId="2146846034"/>
            <ac:spMk id="14" creationId="{BF4D0764-9C9C-1076-EA48-8EAFE9AB72C4}"/>
          </ac:spMkLst>
        </pc:spChg>
        <pc:picChg chg="del">
          <ac:chgData name="Leah Montner Dixon" userId="d5b2ae9e-9213-4442-b7df-4db8cbe51e5d" providerId="ADAL" clId="{B51B696F-0FF1-4F85-B04F-9BE518031714}" dt="2023-10-12T19:47:06.492" v="158" actId="478"/>
          <ac:picMkLst>
            <pc:docMk/>
            <pc:sldMk cId="1007594126" sldId="2146846034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7:06.832" v="159"/>
          <ac:picMkLst>
            <pc:docMk/>
            <pc:sldMk cId="1007594126" sldId="2146846034"/>
            <ac:picMk id="3" creationId="{F8AB51E4-649B-C2F5-8F7D-66B65ED1C0B6}"/>
          </ac:picMkLst>
        </pc:picChg>
      </pc:sldChg>
      <pc:sldChg chg="addSp delSp modSp mod addCm">
        <pc:chgData name="Leah Montner Dixon" userId="d5b2ae9e-9213-4442-b7df-4db8cbe51e5d" providerId="ADAL" clId="{B51B696F-0FF1-4F85-B04F-9BE518031714}" dt="2023-10-12T20:14:55.357" v="510" actId="1076"/>
        <pc:sldMkLst>
          <pc:docMk/>
          <pc:sldMk cId="1914582021" sldId="2146846035"/>
        </pc:sldMkLst>
        <pc:spChg chg="del">
          <ac:chgData name="Leah Montner Dixon" userId="d5b2ae9e-9213-4442-b7df-4db8cbe51e5d" providerId="ADAL" clId="{B51B696F-0FF1-4F85-B04F-9BE518031714}" dt="2023-10-12T19:42:46.365" v="127" actId="478"/>
          <ac:spMkLst>
            <pc:docMk/>
            <pc:sldMk cId="1914582021" sldId="2146846035"/>
            <ac:spMk id="5" creationId="{BDE1BC5F-BB63-0916-3A60-3B803226C478}"/>
          </ac:spMkLst>
        </pc:spChg>
        <pc:spChg chg="add mod">
          <ac:chgData name="Leah Montner Dixon" userId="d5b2ae9e-9213-4442-b7df-4db8cbe51e5d" providerId="ADAL" clId="{B51B696F-0FF1-4F85-B04F-9BE518031714}" dt="2023-10-12T19:42:46.679" v="128"/>
          <ac:spMkLst>
            <pc:docMk/>
            <pc:sldMk cId="1914582021" sldId="2146846035"/>
            <ac:spMk id="6" creationId="{3E70EB3E-4F8F-EAAE-426C-A0F4C37C2EBE}"/>
          </ac:spMkLst>
        </pc:spChg>
        <pc:spChg chg="mod ord">
          <ac:chgData name="Leah Montner Dixon" userId="d5b2ae9e-9213-4442-b7df-4db8cbe51e5d" providerId="ADAL" clId="{B51B696F-0FF1-4F85-B04F-9BE518031714}" dt="2023-10-12T19:54:26.271" v="172" actId="1038"/>
          <ac:spMkLst>
            <pc:docMk/>
            <pc:sldMk cId="1914582021" sldId="2146846035"/>
            <ac:spMk id="8" creationId="{A2295D15-AC8D-2EA6-896B-D5010D35175A}"/>
          </ac:spMkLst>
        </pc:spChg>
        <pc:spChg chg="del">
          <ac:chgData name="Leah Montner Dixon" userId="d5b2ae9e-9213-4442-b7df-4db8cbe51e5d" providerId="ADAL" clId="{B51B696F-0FF1-4F85-B04F-9BE518031714}" dt="2023-10-12T19:42:46.365" v="127" actId="478"/>
          <ac:spMkLst>
            <pc:docMk/>
            <pc:sldMk cId="1914582021" sldId="2146846035"/>
            <ac:spMk id="9" creationId="{1E957BC7-FFD0-73CE-08EA-C2A979729B8D}"/>
          </ac:spMkLst>
        </pc:spChg>
        <pc:spChg chg="mod">
          <ac:chgData name="Leah Montner Dixon" userId="d5b2ae9e-9213-4442-b7df-4db8cbe51e5d" providerId="ADAL" clId="{B51B696F-0FF1-4F85-B04F-9BE518031714}" dt="2023-10-12T19:55:11.829" v="183" actId="1076"/>
          <ac:spMkLst>
            <pc:docMk/>
            <pc:sldMk cId="1914582021" sldId="2146846035"/>
            <ac:spMk id="10" creationId="{9E1CA8EF-9647-04C0-12EF-9C1BCD84169A}"/>
          </ac:spMkLst>
        </pc:spChg>
        <pc:spChg chg="mod ord">
          <ac:chgData name="Leah Montner Dixon" userId="d5b2ae9e-9213-4442-b7df-4db8cbe51e5d" providerId="ADAL" clId="{B51B696F-0FF1-4F85-B04F-9BE518031714}" dt="2023-10-12T19:54:50.281" v="175" actId="20577"/>
          <ac:spMkLst>
            <pc:docMk/>
            <pc:sldMk cId="1914582021" sldId="2146846035"/>
            <ac:spMk id="12" creationId="{9310920B-ADE7-0771-239C-F58A3B80E1E2}"/>
          </ac:spMkLst>
        </pc:spChg>
        <pc:spChg chg="mod ord">
          <ac:chgData name="Leah Montner Dixon" userId="d5b2ae9e-9213-4442-b7df-4db8cbe51e5d" providerId="ADAL" clId="{B51B696F-0FF1-4F85-B04F-9BE518031714}" dt="2023-10-12T19:55:18.380" v="186" actId="20577"/>
          <ac:spMkLst>
            <pc:docMk/>
            <pc:sldMk cId="1914582021" sldId="2146846035"/>
            <ac:spMk id="14" creationId="{F53A586B-2A94-7FFA-99B6-E9BD42C370CC}"/>
          </ac:spMkLst>
        </pc:spChg>
        <pc:spChg chg="mod">
          <ac:chgData name="Leah Montner Dixon" userId="d5b2ae9e-9213-4442-b7df-4db8cbe51e5d" providerId="ADAL" clId="{B51B696F-0FF1-4F85-B04F-9BE518031714}" dt="2023-10-12T19:55:02.311" v="181" actId="20577"/>
          <ac:spMkLst>
            <pc:docMk/>
            <pc:sldMk cId="1914582021" sldId="2146846035"/>
            <ac:spMk id="16" creationId="{48E3454F-8AC5-AC16-08FE-9DAEFFB9DE02}"/>
          </ac:spMkLst>
        </pc:spChg>
        <pc:spChg chg="mod">
          <ac:chgData name="Leah Montner Dixon" userId="d5b2ae9e-9213-4442-b7df-4db8cbe51e5d" providerId="ADAL" clId="{B51B696F-0FF1-4F85-B04F-9BE518031714}" dt="2023-10-12T19:54:55.964" v="177" actId="20577"/>
          <ac:spMkLst>
            <pc:docMk/>
            <pc:sldMk cId="1914582021" sldId="2146846035"/>
            <ac:spMk id="18" creationId="{3A9C688A-EB20-1DEC-528E-A069194CF514}"/>
          </ac:spMkLst>
        </pc:spChg>
        <pc:spChg chg="mod">
          <ac:chgData name="Leah Montner Dixon" userId="d5b2ae9e-9213-4442-b7df-4db8cbe51e5d" providerId="ADAL" clId="{B51B696F-0FF1-4F85-B04F-9BE518031714}" dt="2023-10-12T19:55:26.040" v="192" actId="1036"/>
          <ac:spMkLst>
            <pc:docMk/>
            <pc:sldMk cId="1914582021" sldId="2146846035"/>
            <ac:spMk id="20" creationId="{6CABD40E-FC7A-A173-9C9C-49EC6E56CD77}"/>
          </ac:spMkLst>
        </pc:spChg>
        <pc:spChg chg="add mod">
          <ac:chgData name="Leah Montner Dixon" userId="d5b2ae9e-9213-4442-b7df-4db8cbe51e5d" providerId="ADAL" clId="{B51B696F-0FF1-4F85-B04F-9BE518031714}" dt="2023-10-12T19:42:46.679" v="128"/>
          <ac:spMkLst>
            <pc:docMk/>
            <pc:sldMk cId="1914582021" sldId="2146846035"/>
            <ac:spMk id="23" creationId="{F499AA00-A8D6-E36A-EB00-BF5814DA505E}"/>
          </ac:spMkLst>
        </pc:spChg>
        <pc:spChg chg="mod">
          <ac:chgData name="Leah Montner Dixon" userId="d5b2ae9e-9213-4442-b7df-4db8cbe51e5d" providerId="ADAL" clId="{B51B696F-0FF1-4F85-B04F-9BE518031714}" dt="2023-10-12T19:55:00.016" v="179" actId="20577"/>
          <ac:spMkLst>
            <pc:docMk/>
            <pc:sldMk cId="1914582021" sldId="2146846035"/>
            <ac:spMk id="37" creationId="{E1021F11-1024-31AC-8A42-CFE54E9238CC}"/>
          </ac:spMkLst>
        </pc:spChg>
        <pc:spChg chg="add mod">
          <ac:chgData name="Leah Montner Dixon" userId="d5b2ae9e-9213-4442-b7df-4db8cbe51e5d" providerId="ADAL" clId="{B51B696F-0FF1-4F85-B04F-9BE518031714}" dt="2023-10-12T20:14:55.357" v="510" actId="1076"/>
          <ac:spMkLst>
            <pc:docMk/>
            <pc:sldMk cId="1914582021" sldId="2146846035"/>
            <ac:spMk id="38" creationId="{CBF70AD1-67E8-FB17-C598-948AB2B320F4}"/>
          </ac:spMkLst>
        </pc:spChg>
        <pc:picChg chg="del">
          <ac:chgData name="Leah Montner Dixon" userId="d5b2ae9e-9213-4442-b7df-4db8cbe51e5d" providerId="ADAL" clId="{B51B696F-0FF1-4F85-B04F-9BE518031714}" dt="2023-10-12T19:42:46.365" v="127" actId="478"/>
          <ac:picMkLst>
            <pc:docMk/>
            <pc:sldMk cId="1914582021" sldId="2146846035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2:46.679" v="128"/>
          <ac:picMkLst>
            <pc:docMk/>
            <pc:sldMk cId="1914582021" sldId="2146846035"/>
            <ac:picMk id="3" creationId="{48FDE34F-94A4-E252-F143-FA4BA649B2A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B51B696F-0FF1-4F85-B04F-9BE518031714}" dt="2023-10-12T19:57:33.311" v="197"/>
              <pc2:cmMkLst xmlns:pc2="http://schemas.microsoft.com/office/powerpoint/2019/9/main/command">
                <pc:docMk/>
                <pc:sldMk cId="1914582021" sldId="2146846035"/>
                <pc2:cmMk id="{4B87DD61-634B-4E70-8312-ECCAAEB1F347}"/>
              </pc2:cmMkLst>
            </pc226:cmChg>
            <pc226:cmChg xmlns:pc226="http://schemas.microsoft.com/office/powerpoint/2022/06/main/command" chg="add">
              <pc226:chgData name="Leah Montner Dixon" userId="d5b2ae9e-9213-4442-b7df-4db8cbe51e5d" providerId="ADAL" clId="{B51B696F-0FF1-4F85-B04F-9BE518031714}" dt="2023-10-12T19:58:55.636" v="198"/>
              <pc2:cmMkLst xmlns:pc2="http://schemas.microsoft.com/office/powerpoint/2019/9/main/command">
                <pc:docMk/>
                <pc:sldMk cId="1914582021" sldId="2146846035"/>
                <pc2:cmMk id="{C6ECFBB4-C149-40E3-B4A2-D9CFA8A7F6E1}"/>
              </pc2:cmMkLst>
            </pc226:cmChg>
          </p:ext>
        </pc:extLst>
      </pc:sldChg>
      <pc:sldChg chg="addSp delSp modSp mod addCm delCm">
        <pc:chgData name="Leah Montner Dixon" userId="d5b2ae9e-9213-4442-b7df-4db8cbe51e5d" providerId="ADAL" clId="{B51B696F-0FF1-4F85-B04F-9BE518031714}" dt="2023-10-12T20:39:06.905" v="629"/>
        <pc:sldMkLst>
          <pc:docMk/>
          <pc:sldMk cId="603356815" sldId="2146846036"/>
        </pc:sldMkLst>
        <pc:spChg chg="mod">
          <ac:chgData name="Leah Montner Dixon" userId="d5b2ae9e-9213-4442-b7df-4db8cbe51e5d" providerId="ADAL" clId="{B51B696F-0FF1-4F85-B04F-9BE518031714}" dt="2023-10-12T20:08:49.553" v="376" actId="20577"/>
          <ac:spMkLst>
            <pc:docMk/>
            <pc:sldMk cId="603356815" sldId="2146846036"/>
            <ac:spMk id="4" creationId="{1BF894CE-5EB9-4BB3-F6C7-477E37F6A6AA}"/>
          </ac:spMkLst>
        </pc:spChg>
        <pc:spChg chg="del">
          <ac:chgData name="Leah Montner Dixon" userId="d5b2ae9e-9213-4442-b7df-4db8cbe51e5d" providerId="ADAL" clId="{B51B696F-0FF1-4F85-B04F-9BE518031714}" dt="2023-10-12T19:43:39.691" v="136" actId="478"/>
          <ac:spMkLst>
            <pc:docMk/>
            <pc:sldMk cId="603356815" sldId="2146846036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3:39.691" v="136" actId="478"/>
          <ac:spMkLst>
            <pc:docMk/>
            <pc:sldMk cId="603356815" sldId="2146846036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3:39.960" v="137"/>
          <ac:spMkLst>
            <pc:docMk/>
            <pc:sldMk cId="603356815" sldId="2146846036"/>
            <ac:spMk id="17" creationId="{ADC12103-7CDD-2573-1608-579581AEE4FA}"/>
          </ac:spMkLst>
        </pc:spChg>
        <pc:spChg chg="add mod">
          <ac:chgData name="Leah Montner Dixon" userId="d5b2ae9e-9213-4442-b7df-4db8cbe51e5d" providerId="ADAL" clId="{B51B696F-0FF1-4F85-B04F-9BE518031714}" dt="2023-10-12T19:43:39.960" v="137"/>
          <ac:spMkLst>
            <pc:docMk/>
            <pc:sldMk cId="603356815" sldId="2146846036"/>
            <ac:spMk id="19" creationId="{219BE86B-147A-F256-1735-47E4FFAF4199}"/>
          </ac:spMkLst>
        </pc:spChg>
        <pc:picChg chg="del">
          <ac:chgData name="Leah Montner Dixon" userId="d5b2ae9e-9213-4442-b7df-4db8cbe51e5d" providerId="ADAL" clId="{B51B696F-0FF1-4F85-B04F-9BE518031714}" dt="2023-10-12T19:43:39.691" v="136" actId="478"/>
          <ac:picMkLst>
            <pc:docMk/>
            <pc:sldMk cId="603356815" sldId="2146846036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3:39.960" v="137"/>
          <ac:picMkLst>
            <pc:docMk/>
            <pc:sldMk cId="603356815" sldId="2146846036"/>
            <ac:picMk id="15" creationId="{1DB12D8B-F863-FEC4-4CC6-5EB66E67D7C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51B696F-0FF1-4F85-B04F-9BE518031714}" dt="2023-10-12T20:39:06.905" v="629"/>
              <pc2:cmMkLst xmlns:pc2="http://schemas.microsoft.com/office/powerpoint/2019/9/main/command">
                <pc:docMk/>
                <pc:sldMk cId="603356815" sldId="2146846036"/>
                <pc2:cmMk id="{8A255F0E-5A13-4777-9889-5A8F84E7CE1A}"/>
              </pc2:cmMkLst>
            </pc226:cmChg>
          </p:ext>
        </pc:extLst>
      </pc:sldChg>
      <pc:sldChg chg="addSp delSp modSp mod addCm">
        <pc:chgData name="Leah Montner Dixon" userId="d5b2ae9e-9213-4442-b7df-4db8cbe51e5d" providerId="ADAL" clId="{B51B696F-0FF1-4F85-B04F-9BE518031714}" dt="2023-10-12T20:20:36.132" v="558"/>
        <pc:sldMkLst>
          <pc:docMk/>
          <pc:sldMk cId="451430938" sldId="2146846037"/>
        </pc:sldMkLst>
        <pc:spChg chg="del">
          <ac:chgData name="Leah Montner Dixon" userId="d5b2ae9e-9213-4442-b7df-4db8cbe51e5d" providerId="ADAL" clId="{B51B696F-0FF1-4F85-B04F-9BE518031714}" dt="2023-10-12T19:46:32.213" v="152" actId="478"/>
          <ac:spMkLst>
            <pc:docMk/>
            <pc:sldMk cId="451430938" sldId="2146846037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32.213" v="152" actId="478"/>
          <ac:spMkLst>
            <pc:docMk/>
            <pc:sldMk cId="451430938" sldId="2146846037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6:32.668" v="153"/>
          <ac:spMkLst>
            <pc:docMk/>
            <pc:sldMk cId="451430938" sldId="2146846037"/>
            <ac:spMk id="15" creationId="{B1B10CF2-06C0-39B5-26CB-F9FBF09A0C7E}"/>
          </ac:spMkLst>
        </pc:spChg>
        <pc:spChg chg="add mod">
          <ac:chgData name="Leah Montner Dixon" userId="d5b2ae9e-9213-4442-b7df-4db8cbe51e5d" providerId="ADAL" clId="{B51B696F-0FF1-4F85-B04F-9BE518031714}" dt="2023-10-12T19:46:32.668" v="153"/>
          <ac:spMkLst>
            <pc:docMk/>
            <pc:sldMk cId="451430938" sldId="2146846037"/>
            <ac:spMk id="16" creationId="{72EE21A4-FF47-A54E-5EC3-6D854378FF76}"/>
          </ac:spMkLst>
        </pc:spChg>
        <pc:picChg chg="del">
          <ac:chgData name="Leah Montner Dixon" userId="d5b2ae9e-9213-4442-b7df-4db8cbe51e5d" providerId="ADAL" clId="{B51B696F-0FF1-4F85-B04F-9BE518031714}" dt="2023-10-12T19:46:32.213" v="152" actId="478"/>
          <ac:picMkLst>
            <pc:docMk/>
            <pc:sldMk cId="451430938" sldId="2146846037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6:32.668" v="153"/>
          <ac:picMkLst>
            <pc:docMk/>
            <pc:sldMk cId="451430938" sldId="2146846037"/>
            <ac:picMk id="12" creationId="{9CE05BDC-689F-501E-5632-789E3432DA5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B51B696F-0FF1-4F85-B04F-9BE518031714}" dt="2023-10-12T20:20:36.132" v="558"/>
              <pc2:cmMkLst xmlns:pc2="http://schemas.microsoft.com/office/powerpoint/2019/9/main/command">
                <pc:docMk/>
                <pc:sldMk cId="451430938" sldId="2146846037"/>
                <pc2:cmMk id="{DDEA06B8-DCA2-442C-9DB1-24B2E8D3D318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B51B696F-0FF1-4F85-B04F-9BE518031714}" dt="2023-10-12T19:46:12.243" v="147"/>
        <pc:sldMkLst>
          <pc:docMk/>
          <pc:sldMk cId="2452001193" sldId="2146846038"/>
        </pc:sldMkLst>
        <pc:spChg chg="del">
          <ac:chgData name="Leah Montner Dixon" userId="d5b2ae9e-9213-4442-b7df-4db8cbe51e5d" providerId="ADAL" clId="{B51B696F-0FF1-4F85-B04F-9BE518031714}" dt="2023-10-12T19:46:08.040" v="144" actId="478"/>
          <ac:spMkLst>
            <pc:docMk/>
            <pc:sldMk cId="2452001193" sldId="2146846038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08.040" v="144" actId="478"/>
          <ac:spMkLst>
            <pc:docMk/>
            <pc:sldMk cId="2452001193" sldId="2146846038"/>
            <ac:spMk id="9" creationId="{1E957BC7-FFD0-73CE-08EA-C2A979729B8D}"/>
          </ac:spMkLst>
        </pc:spChg>
        <pc:spChg chg="add del mod">
          <ac:chgData name="Leah Montner Dixon" userId="d5b2ae9e-9213-4442-b7df-4db8cbe51e5d" providerId="ADAL" clId="{B51B696F-0FF1-4F85-B04F-9BE518031714}" dt="2023-10-12T19:46:12.243" v="147"/>
          <ac:spMkLst>
            <pc:docMk/>
            <pc:sldMk cId="2452001193" sldId="2146846038"/>
            <ac:spMk id="11" creationId="{1E8F7CD0-C8D4-2123-538C-748A02A95A40}"/>
          </ac:spMkLst>
        </pc:spChg>
        <pc:spChg chg="add del mod">
          <ac:chgData name="Leah Montner Dixon" userId="d5b2ae9e-9213-4442-b7df-4db8cbe51e5d" providerId="ADAL" clId="{B51B696F-0FF1-4F85-B04F-9BE518031714}" dt="2023-10-12T19:46:12.243" v="147"/>
          <ac:spMkLst>
            <pc:docMk/>
            <pc:sldMk cId="2452001193" sldId="2146846038"/>
            <ac:spMk id="16" creationId="{0EA89292-24DF-D278-0ED7-24B01BB3248A}"/>
          </ac:spMkLst>
        </pc:spChg>
        <pc:picChg chg="del">
          <ac:chgData name="Leah Montner Dixon" userId="d5b2ae9e-9213-4442-b7df-4db8cbe51e5d" providerId="ADAL" clId="{B51B696F-0FF1-4F85-B04F-9BE518031714}" dt="2023-10-12T19:46:08.040" v="144" actId="478"/>
          <ac:picMkLst>
            <pc:docMk/>
            <pc:sldMk cId="2452001193" sldId="2146846038"/>
            <ac:picMk id="2" creationId="{06CEDF0A-D03C-E28C-8382-06185E8D0B55}"/>
          </ac:picMkLst>
        </pc:picChg>
        <pc:picChg chg="add del mod">
          <ac:chgData name="Leah Montner Dixon" userId="d5b2ae9e-9213-4442-b7df-4db8cbe51e5d" providerId="ADAL" clId="{B51B696F-0FF1-4F85-B04F-9BE518031714}" dt="2023-10-12T19:46:12.243" v="147"/>
          <ac:picMkLst>
            <pc:docMk/>
            <pc:sldMk cId="2452001193" sldId="2146846038"/>
            <ac:picMk id="3" creationId="{6CBD783C-DA62-BCCE-52D6-B747AE9BAA10}"/>
          </ac:picMkLst>
        </pc:picChg>
      </pc:sldChg>
      <pc:sldChg chg="addSp delSp modSp mod">
        <pc:chgData name="Leah Montner Dixon" userId="d5b2ae9e-9213-4442-b7df-4db8cbe51e5d" providerId="ADAL" clId="{B51B696F-0FF1-4F85-B04F-9BE518031714}" dt="2023-10-12T20:22:51.186" v="568" actId="27918"/>
        <pc:sldMkLst>
          <pc:docMk/>
          <pc:sldMk cId="1607188376" sldId="2146846039"/>
        </pc:sldMkLst>
        <pc:spChg chg="del">
          <ac:chgData name="Leah Montner Dixon" userId="d5b2ae9e-9213-4442-b7df-4db8cbe51e5d" providerId="ADAL" clId="{B51B696F-0FF1-4F85-B04F-9BE518031714}" dt="2023-10-12T19:47:02.459" v="156" actId="478"/>
          <ac:spMkLst>
            <pc:docMk/>
            <pc:sldMk cId="1607188376" sldId="2146846039"/>
            <ac:spMk id="5" creationId="{BDE1BC5F-BB63-0916-3A60-3B803226C478}"/>
          </ac:spMkLst>
        </pc:spChg>
        <pc:spChg chg="add mod">
          <ac:chgData name="Leah Montner Dixon" userId="d5b2ae9e-9213-4442-b7df-4db8cbe51e5d" providerId="ADAL" clId="{B51B696F-0FF1-4F85-B04F-9BE518031714}" dt="2023-10-12T19:47:02.843" v="157"/>
          <ac:spMkLst>
            <pc:docMk/>
            <pc:sldMk cId="1607188376" sldId="2146846039"/>
            <ac:spMk id="6" creationId="{D62D5492-93CF-BCC7-45B0-81EF5C787469}"/>
          </ac:spMkLst>
        </pc:spChg>
        <pc:spChg chg="del">
          <ac:chgData name="Leah Montner Dixon" userId="d5b2ae9e-9213-4442-b7df-4db8cbe51e5d" providerId="ADAL" clId="{B51B696F-0FF1-4F85-B04F-9BE518031714}" dt="2023-10-12T19:47:02.459" v="156" actId="478"/>
          <ac:spMkLst>
            <pc:docMk/>
            <pc:sldMk cId="1607188376" sldId="2146846039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7:02.843" v="157"/>
          <ac:spMkLst>
            <pc:docMk/>
            <pc:sldMk cId="1607188376" sldId="2146846039"/>
            <ac:spMk id="11" creationId="{C6054476-A25A-0062-ACCC-E9027D100ADF}"/>
          </ac:spMkLst>
        </pc:spChg>
        <pc:picChg chg="del">
          <ac:chgData name="Leah Montner Dixon" userId="d5b2ae9e-9213-4442-b7df-4db8cbe51e5d" providerId="ADAL" clId="{B51B696F-0FF1-4F85-B04F-9BE518031714}" dt="2023-10-12T19:47:02.459" v="156" actId="478"/>
          <ac:picMkLst>
            <pc:docMk/>
            <pc:sldMk cId="1607188376" sldId="2146846039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7:02.843" v="157"/>
          <ac:picMkLst>
            <pc:docMk/>
            <pc:sldMk cId="1607188376" sldId="2146846039"/>
            <ac:picMk id="3" creationId="{BA27A1BF-9511-7975-67EC-CB7A188ED26F}"/>
          </ac:picMkLst>
        </pc:picChg>
      </pc:sldChg>
      <pc:sldChg chg="addSp delSp modSp mod">
        <pc:chgData name="Leah Montner Dixon" userId="d5b2ae9e-9213-4442-b7df-4db8cbe51e5d" providerId="ADAL" clId="{B51B696F-0FF1-4F85-B04F-9BE518031714}" dt="2023-10-25T19:02:32.043" v="1461" actId="27918"/>
        <pc:sldMkLst>
          <pc:docMk/>
          <pc:sldMk cId="380113142" sldId="2146846040"/>
        </pc:sldMkLst>
        <pc:spChg chg="del">
          <ac:chgData name="Leah Montner Dixon" userId="d5b2ae9e-9213-4442-b7df-4db8cbe51e5d" providerId="ADAL" clId="{B51B696F-0FF1-4F85-B04F-9BE518031714}" dt="2023-10-12T19:46:38.326" v="154" actId="478"/>
          <ac:spMkLst>
            <pc:docMk/>
            <pc:sldMk cId="380113142" sldId="2146846040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6:38.326" v="154" actId="478"/>
          <ac:spMkLst>
            <pc:docMk/>
            <pc:sldMk cId="380113142" sldId="2146846040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6:38.579" v="155"/>
          <ac:spMkLst>
            <pc:docMk/>
            <pc:sldMk cId="380113142" sldId="2146846040"/>
            <ac:spMk id="13" creationId="{9F689EF1-1BF0-0036-20D5-0F2A33AEE247}"/>
          </ac:spMkLst>
        </pc:spChg>
        <pc:spChg chg="add mod">
          <ac:chgData name="Leah Montner Dixon" userId="d5b2ae9e-9213-4442-b7df-4db8cbe51e5d" providerId="ADAL" clId="{B51B696F-0FF1-4F85-B04F-9BE518031714}" dt="2023-10-12T19:46:38.579" v="155"/>
          <ac:spMkLst>
            <pc:docMk/>
            <pc:sldMk cId="380113142" sldId="2146846040"/>
            <ac:spMk id="14" creationId="{7CCECD44-DD36-6228-8C8D-960CE6FB4E9C}"/>
          </ac:spMkLst>
        </pc:spChg>
        <pc:picChg chg="del">
          <ac:chgData name="Leah Montner Dixon" userId="d5b2ae9e-9213-4442-b7df-4db8cbe51e5d" providerId="ADAL" clId="{B51B696F-0FF1-4F85-B04F-9BE518031714}" dt="2023-10-12T19:46:38.326" v="154" actId="478"/>
          <ac:picMkLst>
            <pc:docMk/>
            <pc:sldMk cId="380113142" sldId="2146846040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6:38.579" v="155"/>
          <ac:picMkLst>
            <pc:docMk/>
            <pc:sldMk cId="380113142" sldId="2146846040"/>
            <ac:picMk id="10" creationId="{92761E64-2DDD-8048-441E-98236BBE2778}"/>
          </ac:picMkLst>
        </pc:picChg>
      </pc:sldChg>
      <pc:sldChg chg="modSp mod">
        <pc:chgData name="Leah Montner Dixon" userId="d5b2ae9e-9213-4442-b7df-4db8cbe51e5d" providerId="ADAL" clId="{B51B696F-0FF1-4F85-B04F-9BE518031714}" dt="2023-10-12T20:26:19.462" v="627" actId="20577"/>
        <pc:sldMkLst>
          <pc:docMk/>
          <pc:sldMk cId="973972818" sldId="2146846041"/>
        </pc:sldMkLst>
        <pc:spChg chg="mod">
          <ac:chgData name="Leah Montner Dixon" userId="d5b2ae9e-9213-4442-b7df-4db8cbe51e5d" providerId="ADAL" clId="{B51B696F-0FF1-4F85-B04F-9BE518031714}" dt="2023-10-12T20:24:43.819" v="589" actId="20577"/>
          <ac:spMkLst>
            <pc:docMk/>
            <pc:sldMk cId="973972818" sldId="2146846041"/>
            <ac:spMk id="7" creationId="{FFD5A1B5-5310-214D-95C4-58BEAF0D295E}"/>
          </ac:spMkLst>
        </pc:spChg>
        <pc:spChg chg="mod">
          <ac:chgData name="Leah Montner Dixon" userId="d5b2ae9e-9213-4442-b7df-4db8cbe51e5d" providerId="ADAL" clId="{B51B696F-0FF1-4F85-B04F-9BE518031714}" dt="2023-10-12T20:26:19.462" v="627" actId="20577"/>
          <ac:spMkLst>
            <pc:docMk/>
            <pc:sldMk cId="973972818" sldId="2146846041"/>
            <ac:spMk id="11" creationId="{8E750D6E-2681-2D9A-DC8B-A35A1E102D39}"/>
          </ac:spMkLst>
        </pc:spChg>
      </pc:sldChg>
      <pc:sldChg chg="addSp delSp modSp mod addCm delCm modCm">
        <pc:chgData name="Leah Montner Dixon" userId="d5b2ae9e-9213-4442-b7df-4db8cbe51e5d" providerId="ADAL" clId="{B51B696F-0FF1-4F85-B04F-9BE518031714}" dt="2023-10-12T19:42:11.352" v="121"/>
        <pc:sldMkLst>
          <pc:docMk/>
          <pc:sldMk cId="1096232654" sldId="2146846042"/>
        </pc:sldMkLst>
        <pc:spChg chg="mod">
          <ac:chgData name="Leah Montner Dixon" userId="d5b2ae9e-9213-4442-b7df-4db8cbe51e5d" providerId="ADAL" clId="{B51B696F-0FF1-4F85-B04F-9BE518031714}" dt="2023-10-12T18:59:28.953" v="54"/>
          <ac:spMkLst>
            <pc:docMk/>
            <pc:sldMk cId="1096232654" sldId="2146846042"/>
            <ac:spMk id="4" creationId="{266BE989-FC87-6742-2706-6F3C1333D0C1}"/>
          </ac:spMkLst>
        </pc:spChg>
        <pc:spChg chg="del">
          <ac:chgData name="Leah Montner Dixon" userId="d5b2ae9e-9213-4442-b7df-4db8cbe51e5d" providerId="ADAL" clId="{B51B696F-0FF1-4F85-B04F-9BE518031714}" dt="2023-10-12T19:42:11.026" v="120" actId="478"/>
          <ac:spMkLst>
            <pc:docMk/>
            <pc:sldMk cId="1096232654" sldId="2146846042"/>
            <ac:spMk id="6" creationId="{8AE7C724-9715-ED17-AA8D-885F6B05A3BA}"/>
          </ac:spMkLst>
        </pc:spChg>
        <pc:spChg chg="add mod">
          <ac:chgData name="Leah Montner Dixon" userId="d5b2ae9e-9213-4442-b7df-4db8cbe51e5d" providerId="ADAL" clId="{B51B696F-0FF1-4F85-B04F-9BE518031714}" dt="2023-10-12T19:42:11.352" v="121"/>
          <ac:spMkLst>
            <pc:docMk/>
            <pc:sldMk cId="1096232654" sldId="2146846042"/>
            <ac:spMk id="7" creationId="{26A9A5CF-82F6-4EC5-049F-36FCC3420683}"/>
          </ac:spMkLst>
        </pc:spChg>
        <pc:spChg chg="del">
          <ac:chgData name="Leah Montner Dixon" userId="d5b2ae9e-9213-4442-b7df-4db8cbe51e5d" providerId="ADAL" clId="{B51B696F-0FF1-4F85-B04F-9BE518031714}" dt="2023-10-12T19:42:11.026" v="120" actId="478"/>
          <ac:spMkLst>
            <pc:docMk/>
            <pc:sldMk cId="1096232654" sldId="2146846042"/>
            <ac:spMk id="9" creationId="{C1F764FD-64FF-BFE9-A1C6-6C9CB0D2CCF5}"/>
          </ac:spMkLst>
        </pc:spChg>
        <pc:spChg chg="add mod">
          <ac:chgData name="Leah Montner Dixon" userId="d5b2ae9e-9213-4442-b7df-4db8cbe51e5d" providerId="ADAL" clId="{B51B696F-0FF1-4F85-B04F-9BE518031714}" dt="2023-10-12T19:42:11.352" v="121"/>
          <ac:spMkLst>
            <pc:docMk/>
            <pc:sldMk cId="1096232654" sldId="2146846042"/>
            <ac:spMk id="10" creationId="{7E345F1F-258A-7171-5382-33E1D800111F}"/>
          </ac:spMkLst>
        </pc:spChg>
        <pc:picChg chg="add mod">
          <ac:chgData name="Leah Montner Dixon" userId="d5b2ae9e-9213-4442-b7df-4db8cbe51e5d" providerId="ADAL" clId="{B51B696F-0FF1-4F85-B04F-9BE518031714}" dt="2023-10-12T19:42:11.352" v="121"/>
          <ac:picMkLst>
            <pc:docMk/>
            <pc:sldMk cId="1096232654" sldId="2146846042"/>
            <ac:picMk id="2" creationId="{CFDDD95C-C06A-98DC-E96D-E9828F595AE0}"/>
          </ac:picMkLst>
        </pc:picChg>
        <pc:picChg chg="del">
          <ac:chgData name="Leah Montner Dixon" userId="d5b2ae9e-9213-4442-b7df-4db8cbe51e5d" providerId="ADAL" clId="{B51B696F-0FF1-4F85-B04F-9BE518031714}" dt="2023-10-12T19:42:11.026" v="120" actId="478"/>
          <ac:picMkLst>
            <pc:docMk/>
            <pc:sldMk cId="1096232654" sldId="2146846042"/>
            <ac:picMk id="5" creationId="{22CDCFBA-CEBB-F1F5-923E-0EBF2329F95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B51B696F-0FF1-4F85-B04F-9BE518031714}" dt="2023-10-12T19:42:07.599" v="119"/>
              <pc2:cmMkLst xmlns:pc2="http://schemas.microsoft.com/office/powerpoint/2019/9/main/command">
                <pc:docMk/>
                <pc:sldMk cId="1096232654" sldId="2146846042"/>
                <pc2:cmMk id="{DCAC3D3F-890C-44D4-B450-07C955744D99}"/>
              </pc2:cmMkLst>
            </pc226:cmChg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2T19:02:51.560" v="118"/>
              <pc2:cmMkLst xmlns:pc2="http://schemas.microsoft.com/office/powerpoint/2019/9/main/command">
                <pc:docMk/>
                <pc:sldMk cId="1096232654" sldId="2146846042"/>
                <pc2:cmMk id="{53F65F4B-048C-4BA2-A01D-DBB98919D933}"/>
              </pc2:cmMkLst>
              <pc226:cmRplyChg chg="add">
                <pc226:chgData name="Leah Montner Dixon" userId="d5b2ae9e-9213-4442-b7df-4db8cbe51e5d" providerId="ADAL" clId="{B51B696F-0FF1-4F85-B04F-9BE518031714}" dt="2023-10-12T19:02:51.560" v="118"/>
                <pc2:cmRplyMkLst xmlns:pc2="http://schemas.microsoft.com/office/powerpoint/2019/9/main/command">
                  <pc:docMk/>
                  <pc:sldMk cId="1096232654" sldId="2146846042"/>
                  <pc2:cmMk id="{53F65F4B-048C-4BA2-A01D-DBB98919D933}"/>
                  <pc2:cmRplyMk id="{64292BAE-36D3-413A-9E0B-FFD8394ADD34}"/>
                </pc2:cmRplyMkLst>
              </pc226:cmRplyChg>
            </pc226:cmChg>
          </p:ext>
        </pc:extLst>
      </pc:sldChg>
      <pc:sldChg chg="addSp delSp modSp mod">
        <pc:chgData name="Leah Montner Dixon" userId="d5b2ae9e-9213-4442-b7df-4db8cbe51e5d" providerId="ADAL" clId="{B51B696F-0FF1-4F85-B04F-9BE518031714}" dt="2023-10-12T20:06:20.030" v="365" actId="20577"/>
        <pc:sldMkLst>
          <pc:docMk/>
          <pc:sldMk cId="3004803759" sldId="2146846043"/>
        </pc:sldMkLst>
        <pc:spChg chg="del">
          <ac:chgData name="Leah Montner Dixon" userId="d5b2ae9e-9213-4442-b7df-4db8cbe51e5d" providerId="ADAL" clId="{B51B696F-0FF1-4F85-B04F-9BE518031714}" dt="2023-10-12T19:43:27.226" v="134" actId="478"/>
          <ac:spMkLst>
            <pc:docMk/>
            <pc:sldMk cId="3004803759" sldId="2146846043"/>
            <ac:spMk id="5" creationId="{926D17C3-3266-E52C-D46D-49E3951198D4}"/>
          </ac:spMkLst>
        </pc:spChg>
        <pc:spChg chg="add mod">
          <ac:chgData name="Leah Montner Dixon" userId="d5b2ae9e-9213-4442-b7df-4db8cbe51e5d" providerId="ADAL" clId="{B51B696F-0FF1-4F85-B04F-9BE518031714}" dt="2023-10-12T19:43:27.492" v="135"/>
          <ac:spMkLst>
            <pc:docMk/>
            <pc:sldMk cId="3004803759" sldId="2146846043"/>
            <ac:spMk id="6" creationId="{FD34E442-78CB-EDA7-71C9-8DCEF4D65B47}"/>
          </ac:spMkLst>
        </pc:spChg>
        <pc:spChg chg="del">
          <ac:chgData name="Leah Montner Dixon" userId="d5b2ae9e-9213-4442-b7df-4db8cbe51e5d" providerId="ADAL" clId="{B51B696F-0FF1-4F85-B04F-9BE518031714}" dt="2023-10-12T19:43:27.226" v="134" actId="478"/>
          <ac:spMkLst>
            <pc:docMk/>
            <pc:sldMk cId="3004803759" sldId="2146846043"/>
            <ac:spMk id="7" creationId="{1DF250A4-BBDC-AC53-AC86-A4570000F8B3}"/>
          </ac:spMkLst>
        </pc:spChg>
        <pc:spChg chg="add mod">
          <ac:chgData name="Leah Montner Dixon" userId="d5b2ae9e-9213-4442-b7df-4db8cbe51e5d" providerId="ADAL" clId="{B51B696F-0FF1-4F85-B04F-9BE518031714}" dt="2023-10-12T19:43:27.492" v="135"/>
          <ac:spMkLst>
            <pc:docMk/>
            <pc:sldMk cId="3004803759" sldId="2146846043"/>
            <ac:spMk id="8" creationId="{C8645E5B-4AF3-8139-502B-F8BABE813610}"/>
          </ac:spMkLst>
        </pc:spChg>
        <pc:spChg chg="mod">
          <ac:chgData name="Leah Montner Dixon" userId="d5b2ae9e-9213-4442-b7df-4db8cbe51e5d" providerId="ADAL" clId="{B51B696F-0FF1-4F85-B04F-9BE518031714}" dt="2023-10-12T20:06:20.030" v="365" actId="20577"/>
          <ac:spMkLst>
            <pc:docMk/>
            <pc:sldMk cId="3004803759" sldId="2146846043"/>
            <ac:spMk id="44" creationId="{CBF5CF3F-5006-499F-A465-F6611C56541B}"/>
          </ac:spMkLst>
        </pc:spChg>
        <pc:picChg chg="add mod">
          <ac:chgData name="Leah Montner Dixon" userId="d5b2ae9e-9213-4442-b7df-4db8cbe51e5d" providerId="ADAL" clId="{B51B696F-0FF1-4F85-B04F-9BE518031714}" dt="2023-10-12T19:43:27.492" v="135"/>
          <ac:picMkLst>
            <pc:docMk/>
            <pc:sldMk cId="3004803759" sldId="2146846043"/>
            <ac:picMk id="3" creationId="{AB299EDF-B95B-CF51-B3B7-77B0113C9888}"/>
          </ac:picMkLst>
        </pc:picChg>
      </pc:sldChg>
      <pc:sldChg chg="addSp delSp modSp mod">
        <pc:chgData name="Leah Montner Dixon" userId="d5b2ae9e-9213-4442-b7df-4db8cbe51e5d" providerId="ADAL" clId="{B51B696F-0FF1-4F85-B04F-9BE518031714}" dt="2023-10-25T19:04:23.581" v="1493" actId="20577"/>
        <pc:sldMkLst>
          <pc:docMk/>
          <pc:sldMk cId="3810176395" sldId="2146846044"/>
        </pc:sldMkLst>
        <pc:spChg chg="mod">
          <ac:chgData name="Leah Montner Dixon" userId="d5b2ae9e-9213-4442-b7df-4db8cbe51e5d" providerId="ADAL" clId="{B51B696F-0FF1-4F85-B04F-9BE518031714}" dt="2023-10-25T19:04:23.581" v="1493" actId="20577"/>
          <ac:spMkLst>
            <pc:docMk/>
            <pc:sldMk cId="3810176395" sldId="2146846044"/>
            <ac:spMk id="4" creationId="{D894B73F-DB68-6CB8-491C-798F45F305DC}"/>
          </ac:spMkLst>
        </pc:spChg>
        <pc:spChg chg="del">
          <ac:chgData name="Leah Montner Dixon" userId="d5b2ae9e-9213-4442-b7df-4db8cbe51e5d" providerId="ADAL" clId="{B51B696F-0FF1-4F85-B04F-9BE518031714}" dt="2023-10-12T19:42:52.234" v="129" actId="478"/>
          <ac:spMkLst>
            <pc:docMk/>
            <pc:sldMk cId="3810176395" sldId="2146846044"/>
            <ac:spMk id="5" creationId="{BDE1BC5F-BB63-0916-3A60-3B803226C478}"/>
          </ac:spMkLst>
        </pc:spChg>
        <pc:spChg chg="mod topLvl">
          <ac:chgData name="Leah Montner Dixon" userId="d5b2ae9e-9213-4442-b7df-4db8cbe51e5d" providerId="ADAL" clId="{B51B696F-0FF1-4F85-B04F-9BE518031714}" dt="2023-10-12T20:03:02.561" v="248" actId="12788"/>
          <ac:spMkLst>
            <pc:docMk/>
            <pc:sldMk cId="3810176395" sldId="2146846044"/>
            <ac:spMk id="8" creationId="{4553FF1D-8569-13FC-380A-29C7AE90B46B}"/>
          </ac:spMkLst>
        </pc:spChg>
        <pc:spChg chg="del">
          <ac:chgData name="Leah Montner Dixon" userId="d5b2ae9e-9213-4442-b7df-4db8cbe51e5d" providerId="ADAL" clId="{B51B696F-0FF1-4F85-B04F-9BE518031714}" dt="2023-10-12T19:42:52.234" v="129" actId="478"/>
          <ac:spMkLst>
            <pc:docMk/>
            <pc:sldMk cId="3810176395" sldId="2146846044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2:52.503" v="130"/>
          <ac:spMkLst>
            <pc:docMk/>
            <pc:sldMk cId="3810176395" sldId="2146846044"/>
            <ac:spMk id="12" creationId="{4B68D924-F8BE-48B4-AB73-6800853E8F93}"/>
          </ac:spMkLst>
        </pc:spChg>
        <pc:spChg chg="add mod">
          <ac:chgData name="Leah Montner Dixon" userId="d5b2ae9e-9213-4442-b7df-4db8cbe51e5d" providerId="ADAL" clId="{B51B696F-0FF1-4F85-B04F-9BE518031714}" dt="2023-10-12T19:42:52.503" v="130"/>
          <ac:spMkLst>
            <pc:docMk/>
            <pc:sldMk cId="3810176395" sldId="2146846044"/>
            <ac:spMk id="14" creationId="{7F10DCA8-C809-DDEF-31AF-FC7B534ECFCC}"/>
          </ac:spMkLst>
        </pc:spChg>
        <pc:grpChg chg="add del mod">
          <ac:chgData name="Leah Montner Dixon" userId="d5b2ae9e-9213-4442-b7df-4db8cbe51e5d" providerId="ADAL" clId="{B51B696F-0FF1-4F85-B04F-9BE518031714}" dt="2023-10-12T20:02:20.478" v="234" actId="165"/>
          <ac:grpSpMkLst>
            <pc:docMk/>
            <pc:sldMk cId="3810176395" sldId="2146846044"/>
            <ac:grpSpMk id="6" creationId="{E4966DC2-525A-C246-ABB9-8238EB620650}"/>
          </ac:grpSpMkLst>
        </pc:grpChg>
        <pc:graphicFrameChg chg="mod topLvl">
          <ac:chgData name="Leah Montner Dixon" userId="d5b2ae9e-9213-4442-b7df-4db8cbe51e5d" providerId="ADAL" clId="{B51B696F-0FF1-4F85-B04F-9BE518031714}" dt="2023-10-12T20:03:02.561" v="248" actId="12788"/>
          <ac:graphicFrameMkLst>
            <pc:docMk/>
            <pc:sldMk cId="3810176395" sldId="2146846044"/>
            <ac:graphicFrameMk id="3" creationId="{01630254-4821-4042-171F-5AE36D59AE22}"/>
          </ac:graphicFrameMkLst>
        </pc:graphicFrameChg>
        <pc:picChg chg="del">
          <ac:chgData name="Leah Montner Dixon" userId="d5b2ae9e-9213-4442-b7df-4db8cbe51e5d" providerId="ADAL" clId="{B51B696F-0FF1-4F85-B04F-9BE518031714}" dt="2023-10-12T19:42:52.234" v="129" actId="478"/>
          <ac:picMkLst>
            <pc:docMk/>
            <pc:sldMk cId="3810176395" sldId="2146846044"/>
            <ac:picMk id="2" creationId="{06CEDF0A-D03C-E28C-8382-06185E8D0B55}"/>
          </ac:picMkLst>
        </pc:picChg>
        <pc:picChg chg="mod">
          <ac:chgData name="Leah Montner Dixon" userId="d5b2ae9e-9213-4442-b7df-4db8cbe51e5d" providerId="ADAL" clId="{B51B696F-0FF1-4F85-B04F-9BE518031714}" dt="2023-10-12T20:02:34.689" v="240" actId="14100"/>
          <ac:picMkLst>
            <pc:docMk/>
            <pc:sldMk cId="3810176395" sldId="2146846044"/>
            <ac:picMk id="10" creationId="{53766992-D782-BCCD-8EA9-B4DE994209FE}"/>
          </ac:picMkLst>
        </pc:picChg>
        <pc:picChg chg="add mod">
          <ac:chgData name="Leah Montner Dixon" userId="d5b2ae9e-9213-4442-b7df-4db8cbe51e5d" providerId="ADAL" clId="{B51B696F-0FF1-4F85-B04F-9BE518031714}" dt="2023-10-12T19:42:52.503" v="130"/>
          <ac:picMkLst>
            <pc:docMk/>
            <pc:sldMk cId="3810176395" sldId="2146846044"/>
            <ac:picMk id="11" creationId="{E7F767A3-C5E8-DA08-FACE-C3547860A1EC}"/>
          </ac:picMkLst>
        </pc:picChg>
        <pc:cxnChg chg="add del mod topLvl">
          <ac:chgData name="Leah Montner Dixon" userId="d5b2ae9e-9213-4442-b7df-4db8cbe51e5d" providerId="ADAL" clId="{B51B696F-0FF1-4F85-B04F-9BE518031714}" dt="2023-10-12T20:03:09.836" v="249" actId="14100"/>
          <ac:cxnSpMkLst>
            <pc:docMk/>
            <pc:sldMk cId="3810176395" sldId="2146846044"/>
            <ac:cxnSpMk id="13" creationId="{B6A624EC-8C7A-A2FB-A355-2C1199E90E65}"/>
          </ac:cxnSpMkLst>
        </pc:cxnChg>
      </pc:sldChg>
      <pc:sldChg chg="addSp delSp modSp mod">
        <pc:chgData name="Leah Montner Dixon" userId="d5b2ae9e-9213-4442-b7df-4db8cbe51e5d" providerId="ADAL" clId="{B51B696F-0FF1-4F85-B04F-9BE518031714}" dt="2023-10-12T20:05:20.459" v="308" actId="207"/>
        <pc:sldMkLst>
          <pc:docMk/>
          <pc:sldMk cId="3523063857" sldId="2146846045"/>
        </pc:sldMkLst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4" creationId="{5A003BA9-A805-9DD8-A018-2C6A5200E155}"/>
          </ac:spMkLst>
        </pc:spChg>
        <pc:spChg chg="del">
          <ac:chgData name="Leah Montner Dixon" userId="d5b2ae9e-9213-4442-b7df-4db8cbe51e5d" providerId="ADAL" clId="{B51B696F-0FF1-4F85-B04F-9BE518031714}" dt="2023-10-12T19:43:22.842" v="132" actId="478"/>
          <ac:spMkLst>
            <pc:docMk/>
            <pc:sldMk cId="3523063857" sldId="2146846045"/>
            <ac:spMk id="5" creationId="{BDE1BC5F-BB63-0916-3A60-3B803226C478}"/>
          </ac:spMkLst>
        </pc:spChg>
        <pc:spChg chg="mod">
          <ac:chgData name="Leah Montner Dixon" userId="d5b2ae9e-9213-4442-b7df-4db8cbe51e5d" providerId="ADAL" clId="{B51B696F-0FF1-4F85-B04F-9BE518031714}" dt="2023-10-12T20:04:00.214" v="293" actId="20577"/>
          <ac:spMkLst>
            <pc:docMk/>
            <pc:sldMk cId="3523063857" sldId="2146846045"/>
            <ac:spMk id="6" creationId="{31AC66B8-0DE7-D7F0-144E-0005D9B7A7A6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8" creationId="{01ED545E-56D2-96F9-EE5A-DF49B408BF93}"/>
          </ac:spMkLst>
        </pc:spChg>
        <pc:spChg chg="del">
          <ac:chgData name="Leah Montner Dixon" userId="d5b2ae9e-9213-4442-b7df-4db8cbe51e5d" providerId="ADAL" clId="{B51B696F-0FF1-4F85-B04F-9BE518031714}" dt="2023-10-12T19:43:22.842" v="132" actId="478"/>
          <ac:spMkLst>
            <pc:docMk/>
            <pc:sldMk cId="3523063857" sldId="2146846045"/>
            <ac:spMk id="9" creationId="{1E957BC7-FFD0-73CE-08EA-C2A979729B8D}"/>
          </ac:spMkLst>
        </pc:spChg>
        <pc:spChg chg="mod">
          <ac:chgData name="Leah Montner Dixon" userId="d5b2ae9e-9213-4442-b7df-4db8cbe51e5d" providerId="ADAL" clId="{B51B696F-0FF1-4F85-B04F-9BE518031714}" dt="2023-10-12T20:05:13.365" v="305" actId="20578"/>
          <ac:spMkLst>
            <pc:docMk/>
            <pc:sldMk cId="3523063857" sldId="2146846045"/>
            <ac:spMk id="11" creationId="{18928238-6910-8544-BFAE-291BA39257B7}"/>
          </ac:spMkLst>
        </pc:spChg>
        <pc:spChg chg="mod">
          <ac:chgData name="Leah Montner Dixon" userId="d5b2ae9e-9213-4442-b7df-4db8cbe51e5d" providerId="ADAL" clId="{B51B696F-0FF1-4F85-B04F-9BE518031714}" dt="2023-10-12T20:05:20.459" v="308" actId="207"/>
          <ac:spMkLst>
            <pc:docMk/>
            <pc:sldMk cId="3523063857" sldId="2146846045"/>
            <ac:spMk id="12" creationId="{887653E6-C091-F345-7E37-D5062D52F3B3}"/>
          </ac:spMkLst>
        </pc:spChg>
        <pc:spChg chg="add mod">
          <ac:chgData name="Leah Montner Dixon" userId="d5b2ae9e-9213-4442-b7df-4db8cbe51e5d" providerId="ADAL" clId="{B51B696F-0FF1-4F85-B04F-9BE518031714}" dt="2023-10-12T19:43:23.620" v="133"/>
          <ac:spMkLst>
            <pc:docMk/>
            <pc:sldMk cId="3523063857" sldId="2146846045"/>
            <ac:spMk id="15" creationId="{2FD6D5A9-C764-746A-FBA1-41FD0D1E6315}"/>
          </ac:spMkLst>
        </pc:spChg>
        <pc:spChg chg="add mod">
          <ac:chgData name="Leah Montner Dixon" userId="d5b2ae9e-9213-4442-b7df-4db8cbe51e5d" providerId="ADAL" clId="{B51B696F-0FF1-4F85-B04F-9BE518031714}" dt="2023-10-12T19:43:23.620" v="133"/>
          <ac:spMkLst>
            <pc:docMk/>
            <pc:sldMk cId="3523063857" sldId="2146846045"/>
            <ac:spMk id="16" creationId="{12B7FA98-838C-F21D-4705-AD3FAB8A8CF3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3" creationId="{82B3F078-A936-75E5-86B6-20EA608581DC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4" creationId="{7A485DA0-F1B0-B1E5-B042-20E6D38A81FB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5" creationId="{758AEB6D-51C6-A78B-ACE5-B09846D92FCA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6" creationId="{AA8CA2F1-77BC-D466-23E0-B2F02EC6AC21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7" creationId="{8FF600A5-8348-477B-77B6-D3E114C41450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8" creationId="{974456BB-8796-5D8A-23F0-4F0F42885D25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29" creationId="{7B4BA9B2-3C3D-A001-CA8E-15D7B5F0E3AE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30" creationId="{D338A2EA-0D66-D117-FB5C-72E0E0A1BB65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31" creationId="{5434D639-384A-B8A1-E708-310E12816B2B}"/>
          </ac:spMkLst>
        </pc:spChg>
        <pc:spChg chg="mod topLvl">
          <ac:chgData name="Leah Montner Dixon" userId="d5b2ae9e-9213-4442-b7df-4db8cbe51e5d" providerId="ADAL" clId="{B51B696F-0FF1-4F85-B04F-9BE518031714}" dt="2023-10-12T20:04:16.470" v="294" actId="165"/>
          <ac:spMkLst>
            <pc:docMk/>
            <pc:sldMk cId="3523063857" sldId="2146846045"/>
            <ac:spMk id="32" creationId="{338802F1-FF74-B78C-AB24-79D5B8D79D50}"/>
          </ac:spMkLst>
        </pc:spChg>
        <pc:grpChg chg="del">
          <ac:chgData name="Leah Montner Dixon" userId="d5b2ae9e-9213-4442-b7df-4db8cbe51e5d" providerId="ADAL" clId="{B51B696F-0FF1-4F85-B04F-9BE518031714}" dt="2023-10-12T20:04:16.470" v="294" actId="165"/>
          <ac:grpSpMkLst>
            <pc:docMk/>
            <pc:sldMk cId="3523063857" sldId="2146846045"/>
            <ac:grpSpMk id="10" creationId="{A8A625C8-AB26-D351-C296-452B2EB6DB66}"/>
          </ac:grpSpMkLst>
        </pc:grpChg>
        <pc:grpChg chg="mod">
          <ac:chgData name="Leah Montner Dixon" userId="d5b2ae9e-9213-4442-b7df-4db8cbe51e5d" providerId="ADAL" clId="{B51B696F-0FF1-4F85-B04F-9BE518031714}" dt="2023-10-12T20:05:13.365" v="305" actId="20578"/>
          <ac:grpSpMkLst>
            <pc:docMk/>
            <pc:sldMk cId="3523063857" sldId="2146846045"/>
            <ac:grpSpMk id="13" creationId="{7F2D21D4-E749-08BB-AEFA-FEEE6723B2F8}"/>
          </ac:grpSpMkLst>
        </pc:grpChg>
        <pc:graphicFrameChg chg="mod topLvl">
          <ac:chgData name="Leah Montner Dixon" userId="d5b2ae9e-9213-4442-b7df-4db8cbe51e5d" providerId="ADAL" clId="{B51B696F-0FF1-4F85-B04F-9BE518031714}" dt="2023-10-12T20:04:16.470" v="294" actId="165"/>
          <ac:graphicFrameMkLst>
            <pc:docMk/>
            <pc:sldMk cId="3523063857" sldId="2146846045"/>
            <ac:graphicFrameMk id="3" creationId="{01630254-4821-4042-171F-5AE36D59AE22}"/>
          </ac:graphicFrameMkLst>
        </pc:graphicFrameChg>
        <pc:picChg chg="del">
          <ac:chgData name="Leah Montner Dixon" userId="d5b2ae9e-9213-4442-b7df-4db8cbe51e5d" providerId="ADAL" clId="{B51B696F-0FF1-4F85-B04F-9BE518031714}" dt="2023-10-12T19:43:22.842" v="132" actId="478"/>
          <ac:picMkLst>
            <pc:docMk/>
            <pc:sldMk cId="3523063857" sldId="2146846045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3:23.620" v="133"/>
          <ac:picMkLst>
            <pc:docMk/>
            <pc:sldMk cId="3523063857" sldId="2146846045"/>
            <ac:picMk id="14" creationId="{190683DB-6B16-CA4E-6623-FAA0165A1C52}"/>
          </ac:picMkLst>
        </pc:picChg>
      </pc:sldChg>
      <pc:sldChg chg="addSp delSp modSp mod modCm">
        <pc:chgData name="Leah Montner Dixon" userId="d5b2ae9e-9213-4442-b7df-4db8cbe51e5d" providerId="ADAL" clId="{B51B696F-0FF1-4F85-B04F-9BE518031714}" dt="2023-10-17T21:53:11.867" v="1243"/>
        <pc:sldMkLst>
          <pc:docMk/>
          <pc:sldMk cId="4090158831" sldId="2146846046"/>
        </pc:sldMkLst>
        <pc:spChg chg="del">
          <ac:chgData name="Leah Montner Dixon" userId="d5b2ae9e-9213-4442-b7df-4db8cbe51e5d" providerId="ADAL" clId="{B51B696F-0FF1-4F85-B04F-9BE518031714}" dt="2023-10-12T19:47:15.031" v="160" actId="478"/>
          <ac:spMkLst>
            <pc:docMk/>
            <pc:sldMk cId="4090158831" sldId="2146846046"/>
            <ac:spMk id="5" creationId="{BDE1BC5F-BB63-0916-3A60-3B803226C478}"/>
          </ac:spMkLst>
        </pc:spChg>
        <pc:spChg chg="del">
          <ac:chgData name="Leah Montner Dixon" userId="d5b2ae9e-9213-4442-b7df-4db8cbe51e5d" providerId="ADAL" clId="{B51B696F-0FF1-4F85-B04F-9BE518031714}" dt="2023-10-12T19:47:15.031" v="160" actId="478"/>
          <ac:spMkLst>
            <pc:docMk/>
            <pc:sldMk cId="4090158831" sldId="2146846046"/>
            <ac:spMk id="9" creationId="{1E957BC7-FFD0-73CE-08EA-C2A979729B8D}"/>
          </ac:spMkLst>
        </pc:spChg>
        <pc:spChg chg="add mod">
          <ac:chgData name="Leah Montner Dixon" userId="d5b2ae9e-9213-4442-b7df-4db8cbe51e5d" providerId="ADAL" clId="{B51B696F-0FF1-4F85-B04F-9BE518031714}" dt="2023-10-12T19:47:15.278" v="161"/>
          <ac:spMkLst>
            <pc:docMk/>
            <pc:sldMk cId="4090158831" sldId="2146846046"/>
            <ac:spMk id="18" creationId="{E0072FA7-E865-9CF0-4DC6-DBB993ADCEC1}"/>
          </ac:spMkLst>
        </pc:spChg>
        <pc:spChg chg="add mod">
          <ac:chgData name="Leah Montner Dixon" userId="d5b2ae9e-9213-4442-b7df-4db8cbe51e5d" providerId="ADAL" clId="{B51B696F-0FF1-4F85-B04F-9BE518031714}" dt="2023-10-12T19:47:15.278" v="161"/>
          <ac:spMkLst>
            <pc:docMk/>
            <pc:sldMk cId="4090158831" sldId="2146846046"/>
            <ac:spMk id="20" creationId="{50E874C4-46FA-684B-CEF7-28E9DD6CD3D6}"/>
          </ac:spMkLst>
        </pc:spChg>
        <pc:spChg chg="mod">
          <ac:chgData name="Leah Montner Dixon" userId="d5b2ae9e-9213-4442-b7df-4db8cbe51e5d" providerId="ADAL" clId="{B51B696F-0FF1-4F85-B04F-9BE518031714}" dt="2023-10-17T21:48:37.800" v="1227" actId="20577"/>
          <ac:spMkLst>
            <pc:docMk/>
            <pc:sldMk cId="4090158831" sldId="2146846046"/>
            <ac:spMk id="37" creationId="{852B8DB2-78B9-C4C0-89DE-BC3B715C5045}"/>
          </ac:spMkLst>
        </pc:spChg>
        <pc:spChg chg="mod">
          <ac:chgData name="Leah Montner Dixon" userId="d5b2ae9e-9213-4442-b7df-4db8cbe51e5d" providerId="ADAL" clId="{B51B696F-0FF1-4F85-B04F-9BE518031714}" dt="2023-10-17T21:48:54.112" v="1242" actId="20577"/>
          <ac:spMkLst>
            <pc:docMk/>
            <pc:sldMk cId="4090158831" sldId="2146846046"/>
            <ac:spMk id="43" creationId="{22A56C41-842A-1658-2942-14ED944B02E6}"/>
          </ac:spMkLst>
        </pc:spChg>
        <pc:picChg chg="del">
          <ac:chgData name="Leah Montner Dixon" userId="d5b2ae9e-9213-4442-b7df-4db8cbe51e5d" providerId="ADAL" clId="{B51B696F-0FF1-4F85-B04F-9BE518031714}" dt="2023-10-12T19:47:15.031" v="160" actId="478"/>
          <ac:picMkLst>
            <pc:docMk/>
            <pc:sldMk cId="4090158831" sldId="2146846046"/>
            <ac:picMk id="2" creationId="{06CEDF0A-D03C-E28C-8382-06185E8D0B55}"/>
          </ac:picMkLst>
        </pc:picChg>
        <pc:picChg chg="add mod">
          <ac:chgData name="Leah Montner Dixon" userId="d5b2ae9e-9213-4442-b7df-4db8cbe51e5d" providerId="ADAL" clId="{B51B696F-0FF1-4F85-B04F-9BE518031714}" dt="2023-10-12T19:47:15.278" v="161"/>
          <ac:picMkLst>
            <pc:docMk/>
            <pc:sldMk cId="4090158831" sldId="2146846046"/>
            <ac:picMk id="16" creationId="{DC764190-90F5-AC18-AAC5-84534FEBAA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7T21:53:11.867" v="1243"/>
              <pc2:cmMkLst xmlns:pc2="http://schemas.microsoft.com/office/powerpoint/2019/9/main/command">
                <pc:docMk/>
                <pc:sldMk cId="4090158831" sldId="2146846046"/>
                <pc2:cmMk id="{EF34BA3A-8381-4B9C-8E77-27EDAA326C80}"/>
              </pc2:cmMkLst>
              <pc226:cmRplyChg chg="add">
                <pc226:chgData name="Leah Montner Dixon" userId="d5b2ae9e-9213-4442-b7df-4db8cbe51e5d" providerId="ADAL" clId="{B51B696F-0FF1-4F85-B04F-9BE518031714}" dt="2023-10-17T21:53:11.867" v="1243"/>
                <pc2:cmRplyMkLst xmlns:pc2="http://schemas.microsoft.com/office/powerpoint/2019/9/main/command">
                  <pc:docMk/>
                  <pc:sldMk cId="4090158831" sldId="2146846046"/>
                  <pc2:cmMk id="{EF34BA3A-8381-4B9C-8E77-27EDAA326C80}"/>
                  <pc2:cmRplyMk id="{A5A685DD-FE3D-4ACA-BB1F-F9C6BFA848B8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7T21:46:45.102" v="1219"/>
              <pc2:cmMkLst xmlns:pc2="http://schemas.microsoft.com/office/powerpoint/2019/9/main/command">
                <pc:docMk/>
                <pc:sldMk cId="4090158831" sldId="2146846046"/>
                <pc2:cmMk id="{4EE46C57-1117-4BB5-9F3A-4D61828119FB}"/>
              </pc2:cmMkLst>
              <pc226:cmRplyChg chg="add">
                <pc226:chgData name="Leah Montner Dixon" userId="d5b2ae9e-9213-4442-b7df-4db8cbe51e5d" providerId="ADAL" clId="{B51B696F-0FF1-4F85-B04F-9BE518031714}" dt="2023-10-17T21:46:45.102" v="1219"/>
                <pc2:cmRplyMkLst xmlns:pc2="http://schemas.microsoft.com/office/powerpoint/2019/9/main/command">
                  <pc:docMk/>
                  <pc:sldMk cId="4090158831" sldId="2146846046"/>
                  <pc2:cmMk id="{4EE46C57-1117-4BB5-9F3A-4D61828119FB}"/>
                  <pc2:cmRplyMk id="{4D016370-3CCB-42A4-A370-51CF3FEA4947}"/>
                </pc2:cmRplyMkLst>
              </pc226:cmRplyChg>
            </pc226:cmChg>
          </p:ext>
        </pc:extLst>
      </pc:sldChg>
      <pc:sldChg chg="addSp delSp modSp add mod delCm modCm">
        <pc:chgData name="Leah Montner Dixon" userId="d5b2ae9e-9213-4442-b7df-4db8cbe51e5d" providerId="ADAL" clId="{B51B696F-0FF1-4F85-B04F-9BE518031714}" dt="2023-10-12T19:42:57.540" v="131"/>
        <pc:sldMkLst>
          <pc:docMk/>
          <pc:sldMk cId="1633556837" sldId="2146846047"/>
        </pc:sldMkLst>
        <pc:spChg chg="mod">
          <ac:chgData name="Leah Montner Dixon" userId="d5b2ae9e-9213-4442-b7df-4db8cbe51e5d" providerId="ADAL" clId="{B51B696F-0FF1-4F85-B04F-9BE518031714}" dt="2023-10-12T19:02:26.520" v="116" actId="207"/>
          <ac:spMkLst>
            <pc:docMk/>
            <pc:sldMk cId="1633556837" sldId="2146846047"/>
            <ac:spMk id="4" creationId="{266BE989-FC87-6742-2706-6F3C1333D0C1}"/>
          </ac:spMkLst>
        </pc:spChg>
        <pc:spChg chg="del">
          <ac:chgData name="Leah Montner Dixon" userId="d5b2ae9e-9213-4442-b7df-4db8cbe51e5d" providerId="ADAL" clId="{B51B696F-0FF1-4F85-B04F-9BE518031714}" dt="2023-10-12T19:42:14.198" v="122" actId="478"/>
          <ac:spMkLst>
            <pc:docMk/>
            <pc:sldMk cId="1633556837" sldId="2146846047"/>
            <ac:spMk id="6" creationId="{8AE7C724-9715-ED17-AA8D-885F6B05A3BA}"/>
          </ac:spMkLst>
        </pc:spChg>
        <pc:spChg chg="add mod">
          <ac:chgData name="Leah Montner Dixon" userId="d5b2ae9e-9213-4442-b7df-4db8cbe51e5d" providerId="ADAL" clId="{B51B696F-0FF1-4F85-B04F-9BE518031714}" dt="2023-10-12T19:42:14.593" v="124"/>
          <ac:spMkLst>
            <pc:docMk/>
            <pc:sldMk cId="1633556837" sldId="2146846047"/>
            <ac:spMk id="7" creationId="{674050FB-3DDF-A83E-8182-CA2A03B38B50}"/>
          </ac:spMkLst>
        </pc:spChg>
        <pc:spChg chg="del">
          <ac:chgData name="Leah Montner Dixon" userId="d5b2ae9e-9213-4442-b7df-4db8cbe51e5d" providerId="ADAL" clId="{B51B696F-0FF1-4F85-B04F-9BE518031714}" dt="2023-10-12T19:42:14.198" v="122" actId="478"/>
          <ac:spMkLst>
            <pc:docMk/>
            <pc:sldMk cId="1633556837" sldId="2146846047"/>
            <ac:spMk id="9" creationId="{C1F764FD-64FF-BFE9-A1C6-6C9CB0D2CCF5}"/>
          </ac:spMkLst>
        </pc:spChg>
        <pc:spChg chg="add mod">
          <ac:chgData name="Leah Montner Dixon" userId="d5b2ae9e-9213-4442-b7df-4db8cbe51e5d" providerId="ADAL" clId="{B51B696F-0FF1-4F85-B04F-9BE518031714}" dt="2023-10-12T19:42:14.593" v="124"/>
          <ac:spMkLst>
            <pc:docMk/>
            <pc:sldMk cId="1633556837" sldId="2146846047"/>
            <ac:spMk id="10" creationId="{43B06D02-867E-0DFA-0B71-A4D5FAA953B4}"/>
          </ac:spMkLst>
        </pc:spChg>
        <pc:picChg chg="add mod">
          <ac:chgData name="Leah Montner Dixon" userId="d5b2ae9e-9213-4442-b7df-4db8cbe51e5d" providerId="ADAL" clId="{B51B696F-0FF1-4F85-B04F-9BE518031714}" dt="2023-10-12T19:42:14.593" v="124"/>
          <ac:picMkLst>
            <pc:docMk/>
            <pc:sldMk cId="1633556837" sldId="2146846047"/>
            <ac:picMk id="2" creationId="{D350C91D-4267-B7D8-C0F3-8C26E27BC744}"/>
          </ac:picMkLst>
        </pc:picChg>
        <pc:picChg chg="del">
          <ac:chgData name="Leah Montner Dixon" userId="d5b2ae9e-9213-4442-b7df-4db8cbe51e5d" providerId="ADAL" clId="{B51B696F-0FF1-4F85-B04F-9BE518031714}" dt="2023-10-12T19:42:14.198" v="122" actId="478"/>
          <ac:picMkLst>
            <pc:docMk/>
            <pc:sldMk cId="1633556837" sldId="2146846047"/>
            <ac:picMk id="5" creationId="{22CDCFBA-CEBB-F1F5-923E-0EBF2329F95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B51B696F-0FF1-4F85-B04F-9BE518031714}" dt="2023-10-12T19:02:38.348" v="117"/>
              <pc2:cmMkLst xmlns:pc2="http://schemas.microsoft.com/office/powerpoint/2019/9/main/command">
                <pc:docMk/>
                <pc:sldMk cId="1633556837" sldId="2146846047"/>
                <pc2:cmMk id="{3F4BADDA-67FD-447E-B912-5B6661B921A8}"/>
              </pc2:cmMkLst>
              <pc226:cmRplyChg chg="add">
                <pc226:chgData name="Leah Montner Dixon" userId="d5b2ae9e-9213-4442-b7df-4db8cbe51e5d" providerId="ADAL" clId="{B51B696F-0FF1-4F85-B04F-9BE518031714}" dt="2023-10-12T19:02:38.348" v="117"/>
                <pc2:cmRplyMkLst xmlns:pc2="http://schemas.microsoft.com/office/powerpoint/2019/9/main/command">
                  <pc:docMk/>
                  <pc:sldMk cId="1633556837" sldId="2146846047"/>
                  <pc2:cmMk id="{3F4BADDA-67FD-447E-B912-5B6661B921A8}"/>
                  <pc2:cmRplyMk id="{F46AB124-8054-4B01-8F51-5FB3E29C6E6F}"/>
                </pc2:cmRplyMkLst>
              </pc226:cmRplyChg>
            </pc226:cmChg>
            <pc226:cmChg xmlns:pc226="http://schemas.microsoft.com/office/powerpoint/2022/06/main/command" chg="del mod">
              <pc226:chgData name="Leah Montner Dixon" userId="d5b2ae9e-9213-4442-b7df-4db8cbe51e5d" providerId="ADAL" clId="{B51B696F-0FF1-4F85-B04F-9BE518031714}" dt="2023-10-12T19:42:57.540" v="131"/>
              <pc2:cmMkLst xmlns:pc2="http://schemas.microsoft.com/office/powerpoint/2019/9/main/command">
                <pc:docMk/>
                <pc:sldMk cId="1633556837" sldId="2146846047"/>
                <pc2:cmMk id="{D6C53EEB-53E1-4579-8D19-79F1D49B697D}"/>
              </pc2:cmMkLst>
            </pc226:cmChg>
          </p:ext>
        </pc:extLst>
      </pc:sldChg>
      <pc:sldChg chg="addSp delSp modSp mod modCm">
        <pc:chgData name="Leah Montner Dixon" userId="d5b2ae9e-9213-4442-b7df-4db8cbe51e5d" providerId="ADAL" clId="{B51B696F-0FF1-4F85-B04F-9BE518031714}" dt="2023-10-18T17:13:45.754" v="1459" actId="255"/>
        <pc:sldMkLst>
          <pc:docMk/>
          <pc:sldMk cId="2591576866" sldId="2146846053"/>
        </pc:sldMkLst>
        <pc:spChg chg="add 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9" creationId="{EF9FAEE8-0FD9-4ECB-A2D8-537137B56371}"/>
          </ac:spMkLst>
        </pc:spChg>
        <pc:spChg chg="mod">
          <ac:chgData name="Leah Montner Dixon" userId="d5b2ae9e-9213-4442-b7df-4db8cbe51e5d" providerId="ADAL" clId="{B51B696F-0FF1-4F85-B04F-9BE518031714}" dt="2023-10-17T21:42:48.418" v="1177" actId="1076"/>
          <ac:spMkLst>
            <pc:docMk/>
            <pc:sldMk cId="2591576866" sldId="2146846053"/>
            <ac:spMk id="10" creationId="{9E1CA8EF-9647-04C0-12EF-9C1BCD84169A}"/>
          </ac:spMkLst>
        </pc:spChg>
        <pc:spChg chg="add 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11" creationId="{DD5DE1D8-59F5-E618-1515-0DD92B3934E3}"/>
          </ac:spMkLst>
        </pc:spChg>
        <pc:spChg chg="del">
          <ac:chgData name="Leah Montner Dixon" userId="d5b2ae9e-9213-4442-b7df-4db8cbe51e5d" providerId="ADAL" clId="{B51B696F-0FF1-4F85-B04F-9BE518031714}" dt="2023-10-17T21:42:12.114" v="1165" actId="478"/>
          <ac:spMkLst>
            <pc:docMk/>
            <pc:sldMk cId="2591576866" sldId="2146846053"/>
            <ac:spMk id="18" creationId="{B029A60E-A8B5-816F-0D15-1EF9B1944B16}"/>
          </ac:spMkLst>
        </pc:spChg>
        <pc:spChg chg="del">
          <ac:chgData name="Leah Montner Dixon" userId="d5b2ae9e-9213-4442-b7df-4db8cbe51e5d" providerId="ADAL" clId="{B51B696F-0FF1-4F85-B04F-9BE518031714}" dt="2023-10-17T21:34:27.285" v="1021" actId="478"/>
          <ac:spMkLst>
            <pc:docMk/>
            <pc:sldMk cId="2591576866" sldId="2146846053"/>
            <ac:spMk id="20" creationId="{AB86009E-CAD8-7E14-689A-9AE6C8A9A0E6}"/>
          </ac:spMkLst>
        </pc:spChg>
        <pc:spChg chg="del mod">
          <ac:chgData name="Leah Montner Dixon" userId="d5b2ae9e-9213-4442-b7df-4db8cbe51e5d" providerId="ADAL" clId="{B51B696F-0FF1-4F85-B04F-9BE518031714}" dt="2023-10-17T21:42:15.561" v="1167" actId="478"/>
          <ac:spMkLst>
            <pc:docMk/>
            <pc:sldMk cId="2591576866" sldId="2146846053"/>
            <ac:spMk id="24" creationId="{3F7E5A68-4CAB-538C-C886-6E5ECED48061}"/>
          </ac:spMkLst>
        </pc:spChg>
        <pc:spChg chg="add mod ord">
          <ac:chgData name="Leah Montner Dixon" userId="d5b2ae9e-9213-4442-b7df-4db8cbe51e5d" providerId="ADAL" clId="{B51B696F-0FF1-4F85-B04F-9BE518031714}" dt="2023-10-17T21:34:23.434" v="1020"/>
          <ac:spMkLst>
            <pc:docMk/>
            <pc:sldMk cId="2591576866" sldId="2146846053"/>
            <ac:spMk id="31" creationId="{BAC3145D-D7AA-8736-7CD9-14E896511777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41" creationId="{A9635659-F5EB-FC45-CDAE-18F56E9F306F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42" creationId="{85E86B3B-7836-078D-DAC2-F8F905E7A976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43" creationId="{523A77C3-07BC-6D00-0368-A84FD46944F2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44" creationId="{FB972AA9-1168-E705-A1B3-644222D238D7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45" creationId="{FCD7B3F5-D11E-4985-D8E4-634CF14A6DA5}"/>
          </ac:spMkLst>
        </pc:spChg>
        <pc:spChg chg="mod">
          <ac:chgData name="Leah Montner Dixon" userId="d5b2ae9e-9213-4442-b7df-4db8cbe51e5d" providerId="ADAL" clId="{B51B696F-0FF1-4F85-B04F-9BE518031714}" dt="2023-10-17T21:44:52.625" v="1217" actId="208"/>
          <ac:spMkLst>
            <pc:docMk/>
            <pc:sldMk cId="2591576866" sldId="2146846053"/>
            <ac:spMk id="55" creationId="{8C8C906D-3C6B-6041-5AD0-3215259A9A36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27" creationId="{561CB23C-1197-F094-A977-3A04F7712A38}"/>
          </ac:spMkLst>
        </pc:spChg>
        <pc:spChg chg="add del">
          <ac:chgData name="Leah Montner Dixon" userId="d5b2ae9e-9213-4442-b7df-4db8cbe51e5d" providerId="ADAL" clId="{B51B696F-0FF1-4F85-B04F-9BE518031714}" dt="2023-10-17T21:31:16.319" v="982" actId="22"/>
          <ac:spMkLst>
            <pc:docMk/>
            <pc:sldMk cId="2591576866" sldId="2146846053"/>
            <ac:spMk id="1029" creationId="{CE48BECA-C545-8978-F5F6-C9BF8F0BC6A9}"/>
          </ac:spMkLst>
        </pc:spChg>
        <pc:spChg chg="mod">
          <ac:chgData name="Leah Montner Dixon" userId="d5b2ae9e-9213-4442-b7df-4db8cbe51e5d" providerId="ADAL" clId="{B51B696F-0FF1-4F85-B04F-9BE518031714}" dt="2023-10-17T21:28:14.615" v="948" actId="14100"/>
          <ac:spMkLst>
            <pc:docMk/>
            <pc:sldMk cId="2591576866" sldId="2146846053"/>
            <ac:spMk id="1030" creationId="{47533BDF-293D-3BAE-99B4-1BB498A684BE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31" creationId="{09711ABD-0E08-A039-01B1-6599B25256DC}"/>
          </ac:spMkLst>
        </pc:spChg>
        <pc:spChg chg="add mod">
          <ac:chgData name="Leah Montner Dixon" userId="d5b2ae9e-9213-4442-b7df-4db8cbe51e5d" providerId="ADAL" clId="{B51B696F-0FF1-4F85-B04F-9BE518031714}" dt="2023-10-17T21:34:16.312" v="1019"/>
          <ac:spMkLst>
            <pc:docMk/>
            <pc:sldMk cId="2591576866" sldId="2146846053"/>
            <ac:spMk id="1033" creationId="{A71F7022-0B3F-A2FE-3C9C-E7538AD2461F}"/>
          </ac:spMkLst>
        </pc:spChg>
        <pc:spChg chg="mod">
          <ac:chgData name="Leah Montner Dixon" userId="d5b2ae9e-9213-4442-b7df-4db8cbe51e5d" providerId="ADAL" clId="{B51B696F-0FF1-4F85-B04F-9BE518031714}" dt="2023-10-17T21:38:55.917" v="1120" actId="164"/>
          <ac:spMkLst>
            <pc:docMk/>
            <pc:sldMk cId="2591576866" sldId="2146846053"/>
            <ac:spMk id="1035" creationId="{763AAFE4-60F5-0BAA-25F4-086E791F6405}"/>
          </ac:spMkLst>
        </pc:spChg>
        <pc:spChg chg="mod">
          <ac:chgData name="Leah Montner Dixon" userId="d5b2ae9e-9213-4442-b7df-4db8cbe51e5d" providerId="ADAL" clId="{B51B696F-0FF1-4F85-B04F-9BE518031714}" dt="2023-10-17T21:38:55.917" v="1120" actId="164"/>
          <ac:spMkLst>
            <pc:docMk/>
            <pc:sldMk cId="2591576866" sldId="2146846053"/>
            <ac:spMk id="1037" creationId="{6394B66C-6F7E-0B92-250E-548221781612}"/>
          </ac:spMkLst>
        </pc:spChg>
        <pc:spChg chg="mod">
          <ac:chgData name="Leah Montner Dixon" userId="d5b2ae9e-9213-4442-b7df-4db8cbe51e5d" providerId="ADAL" clId="{B51B696F-0FF1-4F85-B04F-9BE518031714}" dt="2023-10-17T21:38:55.917" v="1120" actId="164"/>
          <ac:spMkLst>
            <pc:docMk/>
            <pc:sldMk cId="2591576866" sldId="2146846053"/>
            <ac:spMk id="1038" creationId="{EADFA554-0AE2-0FC3-3C4D-297394509935}"/>
          </ac:spMkLst>
        </pc:spChg>
        <pc:spChg chg="add mod">
          <ac:chgData name="Leah Montner Dixon" userId="d5b2ae9e-9213-4442-b7df-4db8cbe51e5d" providerId="ADAL" clId="{B51B696F-0FF1-4F85-B04F-9BE518031714}" dt="2023-10-17T21:33:14.422" v="1012" actId="164"/>
          <ac:spMkLst>
            <pc:docMk/>
            <pc:sldMk cId="2591576866" sldId="2146846053"/>
            <ac:spMk id="1043" creationId="{8556AAB7-A5E6-FF87-BAE6-607D500A559F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48" creationId="{E460A9D7-C22B-BA47-3A2F-22495C608BCC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49" creationId="{BAA0273D-A270-D8DE-F3EB-2AAC079ACA90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50" creationId="{800606E8-518D-B634-ED7B-AFA56A968452}"/>
          </ac:spMkLst>
        </pc:spChg>
        <pc:spChg chg="mod">
          <ac:chgData name="Leah Montner Dixon" userId="d5b2ae9e-9213-4442-b7df-4db8cbe51e5d" providerId="ADAL" clId="{B51B696F-0FF1-4F85-B04F-9BE518031714}" dt="2023-10-17T21:37:24.609" v="1101" actId="14100"/>
          <ac:spMkLst>
            <pc:docMk/>
            <pc:sldMk cId="2591576866" sldId="2146846053"/>
            <ac:spMk id="1058" creationId="{FFDCEE77-39D8-C529-4571-658D5A9E9DB1}"/>
          </ac:spMkLst>
        </pc:spChg>
        <pc:spChg chg="mod">
          <ac:chgData name="Leah Montner Dixon" userId="d5b2ae9e-9213-4442-b7df-4db8cbe51e5d" providerId="ADAL" clId="{B51B696F-0FF1-4F85-B04F-9BE518031714}" dt="2023-10-18T17:13:45.754" v="1459" actId="255"/>
          <ac:spMkLst>
            <pc:docMk/>
            <pc:sldMk cId="2591576866" sldId="2146846053"/>
            <ac:spMk id="1060" creationId="{C9296337-B019-BFEE-787D-A52A74A360F3}"/>
          </ac:spMkLst>
        </pc:spChg>
        <pc:spChg chg="mod">
          <ac:chgData name="Leah Montner Dixon" userId="d5b2ae9e-9213-4442-b7df-4db8cbe51e5d" providerId="ADAL" clId="{B51B696F-0FF1-4F85-B04F-9BE518031714}" dt="2023-10-17T21:37:38.440" v="1104" actId="1076"/>
          <ac:spMkLst>
            <pc:docMk/>
            <pc:sldMk cId="2591576866" sldId="2146846053"/>
            <ac:spMk id="1061" creationId="{3119FA58-C38E-0CDA-E57A-35DB6DE24F16}"/>
          </ac:spMkLst>
        </pc:spChg>
        <pc:spChg chg="add mod">
          <ac:chgData name="Leah Montner Dixon" userId="d5b2ae9e-9213-4442-b7df-4db8cbe51e5d" providerId="ADAL" clId="{B51B696F-0FF1-4F85-B04F-9BE518031714}" dt="2023-10-17T21:42:42.823" v="1175" actId="164"/>
          <ac:spMkLst>
            <pc:docMk/>
            <pc:sldMk cId="2591576866" sldId="2146846053"/>
            <ac:spMk id="1063" creationId="{79AC26CE-982B-6270-3BB7-F9FAA37714D7}"/>
          </ac:spMkLst>
        </pc:spChg>
        <pc:spChg chg="mod">
          <ac:chgData name="Leah Montner Dixon" userId="d5b2ae9e-9213-4442-b7df-4db8cbe51e5d" providerId="ADAL" clId="{B51B696F-0FF1-4F85-B04F-9BE518031714}" dt="2023-10-17T21:43:04.982" v="1213" actId="1037"/>
          <ac:spMkLst>
            <pc:docMk/>
            <pc:sldMk cId="2591576866" sldId="2146846053"/>
            <ac:spMk id="1064" creationId="{6B8F03DA-AB89-77FE-2E73-3A28CDD50264}"/>
          </ac:spMkLst>
        </pc:spChg>
        <pc:spChg chg="mod">
          <ac:chgData name="Leah Montner Dixon" userId="d5b2ae9e-9213-4442-b7df-4db8cbe51e5d" providerId="ADAL" clId="{B51B696F-0FF1-4F85-B04F-9BE518031714}" dt="2023-10-17T21:43:04.982" v="1213" actId="1037"/>
          <ac:spMkLst>
            <pc:docMk/>
            <pc:sldMk cId="2591576866" sldId="2146846053"/>
            <ac:spMk id="1065" creationId="{C3913C6F-07FE-A0B3-571F-5F185261C892}"/>
          </ac:spMkLst>
        </pc:spChg>
        <pc:spChg chg="mod">
          <ac:chgData name="Leah Montner Dixon" userId="d5b2ae9e-9213-4442-b7df-4db8cbe51e5d" providerId="ADAL" clId="{B51B696F-0FF1-4F85-B04F-9BE518031714}" dt="2023-10-17T21:43:04.982" v="1213" actId="1037"/>
          <ac:spMkLst>
            <pc:docMk/>
            <pc:sldMk cId="2591576866" sldId="2146846053"/>
            <ac:spMk id="1066" creationId="{1D620BD7-BB6D-9BE6-C9E9-50705AFD39E2}"/>
          </ac:spMkLst>
        </pc:spChg>
        <pc:spChg chg="del mod">
          <ac:chgData name="Leah Montner Dixon" userId="d5b2ae9e-9213-4442-b7df-4db8cbe51e5d" providerId="ADAL" clId="{B51B696F-0FF1-4F85-B04F-9BE518031714}" dt="2023-10-17T21:33:40.496" v="1017" actId="478"/>
          <ac:spMkLst>
            <pc:docMk/>
            <pc:sldMk cId="2591576866" sldId="2146846053"/>
            <ac:spMk id="1069" creationId="{564E3FC2-D369-6EA2-259A-9157AB2B1993}"/>
          </ac:spMkLst>
        </pc:spChg>
        <pc:spChg chg="del mod">
          <ac:chgData name="Leah Montner Dixon" userId="d5b2ae9e-9213-4442-b7df-4db8cbe51e5d" providerId="ADAL" clId="{B51B696F-0FF1-4F85-B04F-9BE518031714}" dt="2023-10-17T21:33:38.512" v="1016" actId="478"/>
          <ac:spMkLst>
            <pc:docMk/>
            <pc:sldMk cId="2591576866" sldId="2146846053"/>
            <ac:spMk id="1071" creationId="{7A1CC5EC-5560-C868-F953-C2B557063E35}"/>
          </ac:spMkLst>
        </pc:spChg>
        <pc:spChg chg="mod ord">
          <ac:chgData name="Leah Montner Dixon" userId="d5b2ae9e-9213-4442-b7df-4db8cbe51e5d" providerId="ADAL" clId="{B51B696F-0FF1-4F85-B04F-9BE518031714}" dt="2023-10-17T21:42:42.823" v="1175" actId="164"/>
          <ac:spMkLst>
            <pc:docMk/>
            <pc:sldMk cId="2591576866" sldId="2146846053"/>
            <ac:spMk id="1072" creationId="{D2A00185-FC14-12CE-3106-A3D6C538D600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75" creationId="{44F74422-558A-6C7C-8809-623CD9D0967B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77" creationId="{35F5AB9A-EC91-51E9-015F-9CC0F57A2F65}"/>
          </ac:spMkLst>
        </pc:spChg>
        <pc:spChg chg="mod">
          <ac:chgData name="Leah Montner Dixon" userId="d5b2ae9e-9213-4442-b7df-4db8cbe51e5d" providerId="ADAL" clId="{B51B696F-0FF1-4F85-B04F-9BE518031714}" dt="2023-10-17T21:27:55.795" v="946" actId="12789"/>
          <ac:spMkLst>
            <pc:docMk/>
            <pc:sldMk cId="2591576866" sldId="2146846053"/>
            <ac:spMk id="1078" creationId="{9446F2D3-0B93-0718-ED69-2B52A5EAC9B3}"/>
          </ac:spMkLst>
        </pc:spChg>
        <pc:spChg chg="mod">
          <ac:chgData name="Leah Montner Dixon" userId="d5b2ae9e-9213-4442-b7df-4db8cbe51e5d" providerId="ADAL" clId="{B51B696F-0FF1-4F85-B04F-9BE518031714}" dt="2023-10-17T21:43:09.111" v="1214" actId="14100"/>
          <ac:spMkLst>
            <pc:docMk/>
            <pc:sldMk cId="2591576866" sldId="2146846053"/>
            <ac:spMk id="1082" creationId="{1DB8F43A-0C8A-0877-776E-84A3C4189325}"/>
          </ac:spMkLst>
        </pc:spChg>
        <pc:spChg chg="mod">
          <ac:chgData name="Leah Montner Dixon" userId="d5b2ae9e-9213-4442-b7df-4db8cbe51e5d" providerId="ADAL" clId="{B51B696F-0FF1-4F85-B04F-9BE518031714}" dt="2023-10-17T21:43:11.886" v="1215" actId="14100"/>
          <ac:spMkLst>
            <pc:docMk/>
            <pc:sldMk cId="2591576866" sldId="2146846053"/>
            <ac:spMk id="1083" creationId="{F6B8B208-1F15-2CF2-9E4A-DADD4030BBB0}"/>
          </ac:spMkLst>
        </pc:spChg>
        <pc:spChg chg="mod">
          <ac:chgData name="Leah Montner Dixon" userId="d5b2ae9e-9213-4442-b7df-4db8cbe51e5d" providerId="ADAL" clId="{B51B696F-0FF1-4F85-B04F-9BE518031714}" dt="2023-10-17T21:17:28.360" v="856" actId="1076"/>
          <ac:spMkLst>
            <pc:docMk/>
            <pc:sldMk cId="2591576866" sldId="2146846053"/>
            <ac:spMk id="1085" creationId="{DD06AF37-C339-545D-F891-26EF6F4462BA}"/>
          </ac:spMkLst>
        </pc:spChg>
        <pc:grpChg chg="add mod">
          <ac:chgData name="Leah Montner Dixon" userId="d5b2ae9e-9213-4442-b7df-4db8cbe51e5d" providerId="ADAL" clId="{B51B696F-0FF1-4F85-B04F-9BE518031714}" dt="2023-10-17T21:36:04.894" v="1064" actId="1037"/>
          <ac:grpSpMkLst>
            <pc:docMk/>
            <pc:sldMk cId="2591576866" sldId="2146846053"/>
            <ac:grpSpMk id="32" creationId="{303E5269-AEAC-1714-0D3C-2435DD9BBEB6}"/>
          </ac:grpSpMkLst>
        </pc:grpChg>
        <pc:grpChg chg="add mod">
          <ac:chgData name="Leah Montner Dixon" userId="d5b2ae9e-9213-4442-b7df-4db8cbe51e5d" providerId="ADAL" clId="{B51B696F-0FF1-4F85-B04F-9BE518031714}" dt="2023-10-17T21:43:04.982" v="1213" actId="1037"/>
          <ac:grpSpMkLst>
            <pc:docMk/>
            <pc:sldMk cId="2591576866" sldId="2146846053"/>
            <ac:grpSpMk id="33" creationId="{FB60CE1F-8B62-6327-CCE9-5EE6023D8DF5}"/>
          </ac:grpSpMkLst>
        </pc:grpChg>
        <pc:grpChg chg="add mod">
          <ac:chgData name="Leah Montner Dixon" userId="d5b2ae9e-9213-4442-b7df-4db8cbe51e5d" providerId="ADAL" clId="{B51B696F-0FF1-4F85-B04F-9BE518031714}" dt="2023-10-17T21:38:37.088" v="1118" actId="1076"/>
          <ac:grpSpMkLst>
            <pc:docMk/>
            <pc:sldMk cId="2591576866" sldId="2146846053"/>
            <ac:grpSpMk id="35" creationId="{49F2124F-1163-1968-06A3-992A81014FD8}"/>
          </ac:grpSpMkLst>
        </pc:grpChg>
        <pc:grpChg chg="add mod">
          <ac:chgData name="Leah Montner Dixon" userId="d5b2ae9e-9213-4442-b7df-4db8cbe51e5d" providerId="ADAL" clId="{B51B696F-0FF1-4F85-B04F-9BE518031714}" dt="2023-10-17T21:33:16.115" v="1015" actId="1038"/>
          <ac:grpSpMkLst>
            <pc:docMk/>
            <pc:sldMk cId="2591576866" sldId="2146846053"/>
            <ac:grpSpMk id="1044" creationId="{38CAEC77-B515-09D5-06BA-FA2D84E1E021}"/>
          </ac:grpSpMkLst>
        </pc:grpChg>
        <pc:grpChg chg="mod">
          <ac:chgData name="Leah Montner Dixon" userId="d5b2ae9e-9213-4442-b7df-4db8cbe51e5d" providerId="ADAL" clId="{B51B696F-0FF1-4F85-B04F-9BE518031714}" dt="2023-10-17T21:43:00.490" v="1198" actId="1037"/>
          <ac:grpSpMkLst>
            <pc:docMk/>
            <pc:sldMk cId="2591576866" sldId="2146846053"/>
            <ac:grpSpMk id="1054" creationId="{EEDBE154-E8E4-7141-850E-D23EFADB84E6}"/>
          </ac:grpSpMkLst>
        </pc:grpChg>
        <pc:grpChg chg="add del mod">
          <ac:chgData name="Leah Montner Dixon" userId="d5b2ae9e-9213-4442-b7df-4db8cbe51e5d" providerId="ADAL" clId="{B51B696F-0FF1-4F85-B04F-9BE518031714}" dt="2023-10-17T21:39:21.730" v="1122" actId="478"/>
          <ac:grpSpMkLst>
            <pc:docMk/>
            <pc:sldMk cId="2591576866" sldId="2146846053"/>
            <ac:grpSpMk id="1055" creationId="{B02299DB-A357-EE27-FCE2-D7F322DFC88E}"/>
          </ac:grpSpMkLst>
        </pc:grpChg>
        <pc:grpChg chg="add mod">
          <ac:chgData name="Leah Montner Dixon" userId="d5b2ae9e-9213-4442-b7df-4db8cbe51e5d" providerId="ADAL" clId="{B51B696F-0FF1-4F85-B04F-9BE518031714}" dt="2023-10-17T21:42:42.823" v="1175" actId="164"/>
          <ac:grpSpMkLst>
            <pc:docMk/>
            <pc:sldMk cId="2591576866" sldId="2146846053"/>
            <ac:grpSpMk id="1079" creationId="{1BFE4420-2940-EF5F-BEA4-39FA2822C6F2}"/>
          </ac:grpSpMkLst>
        </pc:grpChg>
        <pc:picChg chg="mod">
          <ac:chgData name="Leah Montner Dixon" userId="d5b2ae9e-9213-4442-b7df-4db8cbe51e5d" providerId="ADAL" clId="{B51B696F-0FF1-4F85-B04F-9BE518031714}" dt="2023-10-17T21:27:55.795" v="946" actId="12789"/>
          <ac:picMkLst>
            <pc:docMk/>
            <pc:sldMk cId="2591576866" sldId="2146846053"/>
            <ac:picMk id="1034" creationId="{A3078A9C-833C-CA3B-6F2F-A6417AF8905D}"/>
          </ac:picMkLst>
        </pc:picChg>
        <pc:picChg chg="mod">
          <ac:chgData name="Leah Montner Dixon" userId="d5b2ae9e-9213-4442-b7df-4db8cbe51e5d" providerId="ADAL" clId="{B51B696F-0FF1-4F85-B04F-9BE518031714}" dt="2023-10-17T21:38:55.917" v="1120" actId="164"/>
          <ac:picMkLst>
            <pc:docMk/>
            <pc:sldMk cId="2591576866" sldId="2146846053"/>
            <ac:picMk id="1039" creationId="{D9B3A17D-5870-3AA5-A0EB-E6231D94F750}"/>
          </ac:picMkLst>
        </pc:picChg>
        <pc:picChg chg="add mod">
          <ac:chgData name="Leah Montner Dixon" userId="d5b2ae9e-9213-4442-b7df-4db8cbe51e5d" providerId="ADAL" clId="{B51B696F-0FF1-4F85-B04F-9BE518031714}" dt="2023-10-17T21:33:14.422" v="1012" actId="164"/>
          <ac:picMkLst>
            <pc:docMk/>
            <pc:sldMk cId="2591576866" sldId="2146846053"/>
            <ac:picMk id="1042" creationId="{F03F29E3-340C-EA19-F831-60A11A94A1C8}"/>
          </ac:picMkLst>
        </pc:picChg>
        <pc:picChg chg="mod">
          <ac:chgData name="Leah Montner Dixon" userId="d5b2ae9e-9213-4442-b7df-4db8cbe51e5d" providerId="ADAL" clId="{B51B696F-0FF1-4F85-B04F-9BE518031714}" dt="2023-10-17T21:27:55.795" v="946" actId="12789"/>
          <ac:picMkLst>
            <pc:docMk/>
            <pc:sldMk cId="2591576866" sldId="2146846053"/>
            <ac:picMk id="1053" creationId="{4B9E0872-5D68-91D9-BBA1-E814755AEA90}"/>
          </ac:picMkLst>
        </pc:picChg>
        <pc:picChg chg="add mod ord">
          <ac:chgData name="Leah Montner Dixon" userId="d5b2ae9e-9213-4442-b7df-4db8cbe51e5d" providerId="ADAL" clId="{B51B696F-0FF1-4F85-B04F-9BE518031714}" dt="2023-10-17T21:42:42.823" v="1175" actId="164"/>
          <ac:picMkLst>
            <pc:docMk/>
            <pc:sldMk cId="2591576866" sldId="2146846053"/>
            <ac:picMk id="1059" creationId="{05F8EE44-199C-8470-9535-70FC7A80053B}"/>
          </ac:picMkLst>
        </pc:picChg>
        <pc:picChg chg="mod">
          <ac:chgData name="Leah Montner Dixon" userId="d5b2ae9e-9213-4442-b7df-4db8cbe51e5d" providerId="ADAL" clId="{B51B696F-0FF1-4F85-B04F-9BE518031714}" dt="2023-10-17T21:37:01.792" v="1087" actId="403"/>
          <ac:picMkLst>
            <pc:docMk/>
            <pc:sldMk cId="2591576866" sldId="2146846053"/>
            <ac:picMk id="1062" creationId="{F26598DB-911D-9FD1-5528-96F1902109B9}"/>
          </ac:picMkLst>
        </pc:picChg>
        <pc:picChg chg="mod">
          <ac:chgData name="Leah Montner Dixon" userId="d5b2ae9e-9213-4442-b7df-4db8cbe51e5d" providerId="ADAL" clId="{B51B696F-0FF1-4F85-B04F-9BE518031714}" dt="2023-10-17T21:43:04.982" v="1213" actId="1037"/>
          <ac:picMkLst>
            <pc:docMk/>
            <pc:sldMk cId="2591576866" sldId="2146846053"/>
            <ac:picMk id="1067" creationId="{FCE728AB-3C5A-856D-0E6F-569BE13F2125}"/>
          </ac:picMkLst>
        </pc:picChg>
        <pc:picChg chg="del mod">
          <ac:chgData name="Leah Montner Dixon" userId="d5b2ae9e-9213-4442-b7df-4db8cbe51e5d" providerId="ADAL" clId="{B51B696F-0FF1-4F85-B04F-9BE518031714}" dt="2023-10-17T21:33:45.184" v="1018" actId="478"/>
          <ac:picMkLst>
            <pc:docMk/>
            <pc:sldMk cId="2591576866" sldId="2146846053"/>
            <ac:picMk id="1070" creationId="{BB4E60A7-2CE0-1299-3F7B-36F1D8356836}"/>
          </ac:picMkLst>
        </pc:picChg>
        <pc:picChg chg="add mod">
          <ac:chgData name="Leah Montner Dixon" userId="d5b2ae9e-9213-4442-b7df-4db8cbe51e5d" providerId="ADAL" clId="{B51B696F-0FF1-4F85-B04F-9BE518031714}" dt="2023-10-17T21:42:42.823" v="1175" actId="164"/>
          <ac:picMkLst>
            <pc:docMk/>
            <pc:sldMk cId="2591576866" sldId="2146846053"/>
            <ac:picMk id="1073" creationId="{4924AE22-C19F-DDAC-630A-0FF349EDF34F}"/>
          </ac:picMkLst>
        </pc:picChg>
        <pc:picChg chg="mod">
          <ac:chgData name="Leah Montner Dixon" userId="d5b2ae9e-9213-4442-b7df-4db8cbe51e5d" providerId="ADAL" clId="{B51B696F-0FF1-4F85-B04F-9BE518031714}" dt="2023-10-17T21:35:29.400" v="1042" actId="14100"/>
          <ac:picMkLst>
            <pc:docMk/>
            <pc:sldMk cId="2591576866" sldId="2146846053"/>
            <ac:picMk id="1076" creationId="{0B743F23-F5C0-1108-28B3-3EA5FED27D0A}"/>
          </ac:picMkLst>
        </pc:picChg>
        <pc:picChg chg="mod">
          <ac:chgData name="Leah Montner Dixon" userId="d5b2ae9e-9213-4442-b7df-4db8cbe51e5d" providerId="ADAL" clId="{B51B696F-0FF1-4F85-B04F-9BE518031714}" dt="2023-10-17T21:43:14.441" v="1216" actId="1076"/>
          <ac:picMkLst>
            <pc:docMk/>
            <pc:sldMk cId="2591576866" sldId="2146846053"/>
            <ac:picMk id="1084" creationId="{FDB1A374-DDEF-926E-D10A-CC7A492FBFB6}"/>
          </ac:picMkLst>
        </pc:picChg>
        <pc:cxnChg chg="add mod">
          <ac:chgData name="Leah Montner Dixon" userId="d5b2ae9e-9213-4442-b7df-4db8cbe51e5d" providerId="ADAL" clId="{B51B696F-0FF1-4F85-B04F-9BE518031714}" dt="2023-10-17T21:28:51.099" v="956" actId="14100"/>
          <ac:cxnSpMkLst>
            <pc:docMk/>
            <pc:sldMk cId="2591576866" sldId="2146846053"/>
            <ac:cxnSpMk id="36" creationId="{32CFF9B6-5A04-1A0B-D91F-8792F48C9182}"/>
          </ac:cxnSpMkLst>
        </pc:cxnChg>
        <pc:cxnChg chg="mod">
          <ac:chgData name="Leah Montner Dixon" userId="d5b2ae9e-9213-4442-b7df-4db8cbe51e5d" providerId="ADAL" clId="{B51B696F-0FF1-4F85-B04F-9BE518031714}" dt="2023-10-17T21:13:04.652" v="668" actId="14100"/>
          <ac:cxnSpMkLst>
            <pc:docMk/>
            <pc:sldMk cId="2591576866" sldId="2146846053"/>
            <ac:cxnSpMk id="40" creationId="{0C30D414-3488-74B3-0C71-4FB0C721036D}"/>
          </ac:cxnSpMkLst>
        </pc:cxnChg>
        <pc:cxnChg chg="mod">
          <ac:chgData name="Leah Montner Dixon" userId="d5b2ae9e-9213-4442-b7df-4db8cbe51e5d" providerId="ADAL" clId="{B51B696F-0FF1-4F85-B04F-9BE518031714}" dt="2023-10-17T21:29:00.644" v="957" actId="14100"/>
          <ac:cxnSpMkLst>
            <pc:docMk/>
            <pc:sldMk cId="2591576866" sldId="2146846053"/>
            <ac:cxnSpMk id="50" creationId="{F105F702-26C4-1812-D0B1-44B88EF95C2B}"/>
          </ac:cxnSpMkLst>
        </pc:cxnChg>
        <pc:cxnChg chg="mod">
          <ac:chgData name="Leah Montner Dixon" userId="d5b2ae9e-9213-4442-b7df-4db8cbe51e5d" providerId="ADAL" clId="{B51B696F-0FF1-4F85-B04F-9BE518031714}" dt="2023-10-17T21:37:48.614" v="1106" actId="14100"/>
          <ac:cxnSpMkLst>
            <pc:docMk/>
            <pc:sldMk cId="2591576866" sldId="2146846053"/>
            <ac:cxnSpMk id="52" creationId="{CF1C4728-3C14-0764-2AD8-5C0BDC046E24}"/>
          </ac:cxnSpMkLst>
        </pc:cxnChg>
        <pc:cxnChg chg="del mod">
          <ac:chgData name="Leah Montner Dixon" userId="d5b2ae9e-9213-4442-b7df-4db8cbe51e5d" providerId="ADAL" clId="{B51B696F-0FF1-4F85-B04F-9BE518031714}" dt="2023-10-17T21:35:48.214" v="1045" actId="478"/>
          <ac:cxnSpMkLst>
            <pc:docMk/>
            <pc:sldMk cId="2591576866" sldId="2146846053"/>
            <ac:cxnSpMk id="56" creationId="{23D97C35-4750-E9DF-E5CE-AD9E467D3E64}"/>
          </ac:cxnSpMkLst>
        </pc:cxnChg>
        <pc:cxnChg chg="mod">
          <ac:chgData name="Leah Montner Dixon" userId="d5b2ae9e-9213-4442-b7df-4db8cbe51e5d" providerId="ADAL" clId="{B51B696F-0FF1-4F85-B04F-9BE518031714}" dt="2023-10-17T21:38:13.236" v="1115" actId="1035"/>
          <ac:cxnSpMkLst>
            <pc:docMk/>
            <pc:sldMk cId="2591576866" sldId="2146846053"/>
            <ac:cxnSpMk id="58" creationId="{6C107184-665F-F55D-120B-AD8B796750BB}"/>
          </ac:cxnSpMkLst>
        </pc:cxnChg>
        <pc:cxnChg chg="mod">
          <ac:chgData name="Leah Montner Dixon" userId="d5b2ae9e-9213-4442-b7df-4db8cbe51e5d" providerId="ADAL" clId="{B51B696F-0FF1-4F85-B04F-9BE518031714}" dt="2023-10-17T21:36:04.894" v="1064" actId="1037"/>
          <ac:cxnSpMkLst>
            <pc:docMk/>
            <pc:sldMk cId="2591576866" sldId="2146846053"/>
            <ac:cxnSpMk id="60" creationId="{504198B7-1A56-0AC2-AF52-22AB71A8B14F}"/>
          </ac:cxnSpMkLst>
        </pc:cxnChg>
        <pc:cxnChg chg="mod">
          <ac:chgData name="Leah Montner Dixon" userId="d5b2ae9e-9213-4442-b7df-4db8cbe51e5d" providerId="ADAL" clId="{B51B696F-0FF1-4F85-B04F-9BE518031714}" dt="2023-10-17T21:35:54.980" v="1046" actId="14100"/>
          <ac:cxnSpMkLst>
            <pc:docMk/>
            <pc:sldMk cId="2591576866" sldId="2146846053"/>
            <ac:cxnSpMk id="1036" creationId="{FD898AA6-F079-5709-7A6B-EB06992E9231}"/>
          </ac:cxnSpMkLst>
        </pc:cxnChg>
        <pc:cxnChg chg="mod">
          <ac:chgData name="Leah Montner Dixon" userId="d5b2ae9e-9213-4442-b7df-4db8cbe51e5d" providerId="ADAL" clId="{B51B696F-0FF1-4F85-B04F-9BE518031714}" dt="2023-10-17T21:38:04.053" v="1111" actId="1036"/>
          <ac:cxnSpMkLst>
            <pc:docMk/>
            <pc:sldMk cId="2591576866" sldId="2146846053"/>
            <ac:cxnSpMk id="1041" creationId="{56EAD202-551B-7315-E49C-58CA13045C48}"/>
          </ac:cxnSpMkLst>
        </pc:cxnChg>
        <pc:cxnChg chg="mod">
          <ac:chgData name="Leah Montner Dixon" userId="d5b2ae9e-9213-4442-b7df-4db8cbe51e5d" providerId="ADAL" clId="{B51B696F-0FF1-4F85-B04F-9BE518031714}" dt="2023-10-17T21:42:36.387" v="1174" actId="1036"/>
          <ac:cxnSpMkLst>
            <pc:docMk/>
            <pc:sldMk cId="2591576866" sldId="2146846053"/>
            <ac:cxnSpMk id="1057" creationId="{613A9CF7-D43D-3546-E5B7-3B4E460B77E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B51B696F-0FF1-4F85-B04F-9BE518031714}" dt="2023-10-17T21:42:15.563" v="1168" actId="2056"/>
              <pc2:cmMkLst xmlns:pc2="http://schemas.microsoft.com/office/powerpoint/2019/9/main/command">
                <pc:docMk/>
                <pc:sldMk cId="2591576866" sldId="2146846053"/>
                <pc2:cmMk id="{E2002D3B-952F-4C65-A633-2281836A431A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B51B696F-0FF1-4F85-B04F-9BE518031714}" dt="2023-10-17T21:34:36.885" v="1023"/>
              <pc2:cmMkLst xmlns:pc2="http://schemas.microsoft.com/office/powerpoint/2019/9/main/command">
                <pc:docMk/>
                <pc:sldMk cId="2591576866" sldId="2146846053"/>
                <pc2:cmMk id="{0BE80346-DF1A-4018-9334-295434FAC062}"/>
              </pc2:cmMkLst>
              <pc226:cmRplyChg chg="add">
                <pc226:chgData name="Leah Montner Dixon" userId="d5b2ae9e-9213-4442-b7df-4db8cbe51e5d" providerId="ADAL" clId="{B51B696F-0FF1-4F85-B04F-9BE518031714}" dt="2023-10-17T21:34:36.885" v="1023"/>
                <pc2:cmRplyMkLst xmlns:pc2="http://schemas.microsoft.com/office/powerpoint/2019/9/main/command">
                  <pc:docMk/>
                  <pc:sldMk cId="2591576866" sldId="2146846053"/>
                  <pc2:cmMk id="{0BE80346-DF1A-4018-9334-295434FAC062}"/>
                  <pc2:cmRplyMk id="{B9F65078-4E10-469C-A36A-D0BC57C84E34}"/>
                </pc2:cmRplyMkLst>
              </pc226:cmRplyChg>
            </pc226:cmChg>
            <pc226:cmChg xmlns:pc226="http://schemas.microsoft.com/office/powerpoint/2022/06/main/command" chg="mod">
              <pc226:chgData name="Leah Montner Dixon" userId="d5b2ae9e-9213-4442-b7df-4db8cbe51e5d" providerId="ADAL" clId="{B51B696F-0FF1-4F85-B04F-9BE518031714}" dt="2023-10-17T21:42:15.563" v="1168" actId="2056"/>
              <pc2:cmMkLst xmlns:pc2="http://schemas.microsoft.com/office/powerpoint/2019/9/main/command">
                <pc:docMk/>
                <pc:sldMk cId="2591576866" sldId="2146846053"/>
                <pc2:cmMk id="{CFF57CB9-911D-4D68-BAA6-F87F986AC4D3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B51B696F-0FF1-4F85-B04F-9BE518031714}" dt="2023-10-17T21:42:12.117" v="1166" actId="2056"/>
              <pc2:cmMkLst xmlns:pc2="http://schemas.microsoft.com/office/powerpoint/2019/9/main/command">
                <pc:docMk/>
                <pc:sldMk cId="2591576866" sldId="2146846053"/>
                <pc2:cmMk id="{502716FF-61AE-4D68-808F-0020EA05D078}"/>
              </pc2:cmMkLst>
            </pc226:cmChg>
          </p:ext>
        </pc:extLst>
      </pc:sldChg>
      <pc:sldChg chg="add">
        <pc:chgData name="Leah Montner Dixon" userId="d5b2ae9e-9213-4442-b7df-4db8cbe51e5d" providerId="ADAL" clId="{B51B696F-0FF1-4F85-B04F-9BE518031714}" dt="2023-10-17T21:08:44.727" v="631" actId="2890"/>
        <pc:sldMkLst>
          <pc:docMk/>
          <pc:sldMk cId="462005788" sldId="2146846054"/>
        </pc:sldMkLst>
      </pc:sldChg>
      <pc:sldChg chg="del">
        <pc:chgData name="Leah Montner Dixon" userId="d5b2ae9e-9213-4442-b7df-4db8cbe51e5d" providerId="ADAL" clId="{B51B696F-0FF1-4F85-B04F-9BE518031714}" dt="2023-10-17T21:38:22.930" v="1116" actId="47"/>
        <pc:sldMkLst>
          <pc:docMk/>
          <pc:sldMk cId="1200137231" sldId="2146846054"/>
        </pc:sldMkLst>
      </pc:sldChg>
      <pc:sldChg chg="del">
        <pc:chgData name="Leah Montner Dixon" userId="d5b2ae9e-9213-4442-b7df-4db8cbe51e5d" providerId="ADAL" clId="{B51B696F-0FF1-4F85-B04F-9BE518031714}" dt="2023-10-17T21:45:16.327" v="1218" actId="47"/>
        <pc:sldMkLst>
          <pc:docMk/>
          <pc:sldMk cId="462005788" sldId="2146846055"/>
        </pc:sldMkLst>
      </pc:sldChg>
      <pc:sldChg chg="add del">
        <pc:chgData name="Leah Montner Dixon" userId="d5b2ae9e-9213-4442-b7df-4db8cbe51e5d" providerId="ADAL" clId="{B51B696F-0FF1-4F85-B04F-9BE518031714}" dt="2023-10-12T19:45:54.978" v="140"/>
        <pc:sldMkLst>
          <pc:docMk/>
          <pc:sldMk cId="1666589542" sldId="2146846209"/>
        </pc:sldMkLst>
      </pc:sldChg>
    </pc:docChg>
  </pc:docChgLst>
  <pc:docChgLst>
    <pc:chgData name="Karolina Guillen" userId="c1c08796-a0be-47c6-af52-5d31fd96ec50" providerId="ADAL" clId="{48A8EBF7-5903-43A1-BA0C-CF4A8F8CA8D7}"/>
    <pc:docChg chg="undo redo custSel addSld delSld modSld sldOrd delMainMaster">
      <pc:chgData name="Karolina Guillen" userId="c1c08796-a0be-47c6-af52-5d31fd96ec50" providerId="ADAL" clId="{48A8EBF7-5903-43A1-BA0C-CF4A8F8CA8D7}" dt="2023-10-05T20:14:35.147" v="2169" actId="18131"/>
      <pc:docMkLst>
        <pc:docMk/>
      </pc:docMkLst>
      <pc:sldChg chg="del">
        <pc:chgData name="Karolina Guillen" userId="c1c08796-a0be-47c6-af52-5d31fd96ec50" providerId="ADAL" clId="{48A8EBF7-5903-43A1-BA0C-CF4A8F8CA8D7}" dt="2023-09-27T17:41:42.795" v="54" actId="47"/>
        <pc:sldMkLst>
          <pc:docMk/>
          <pc:sldMk cId="2469683786" sldId="275"/>
        </pc:sldMkLst>
      </pc:sldChg>
      <pc:sldChg chg="del">
        <pc:chgData name="Karolina Guillen" userId="c1c08796-a0be-47c6-af52-5d31fd96ec50" providerId="ADAL" clId="{48A8EBF7-5903-43A1-BA0C-CF4A8F8CA8D7}" dt="2023-09-27T17:30:04.356" v="36" actId="47"/>
        <pc:sldMkLst>
          <pc:docMk/>
          <pc:sldMk cId="3372830709" sldId="2699"/>
        </pc:sldMkLst>
      </pc:sldChg>
      <pc:sldChg chg="delSp mod">
        <pc:chgData name="Karolina Guillen" userId="c1c08796-a0be-47c6-af52-5d31fd96ec50" providerId="ADAL" clId="{48A8EBF7-5903-43A1-BA0C-CF4A8F8CA8D7}" dt="2023-09-27T17:41:47.661" v="55" actId="478"/>
        <pc:sldMkLst>
          <pc:docMk/>
          <pc:sldMk cId="1885916816" sldId="2144327406"/>
        </pc:sldMkLst>
        <pc:spChg chg="del">
          <ac:chgData name="Karolina Guillen" userId="c1c08796-a0be-47c6-af52-5d31fd96ec50" providerId="ADAL" clId="{48A8EBF7-5903-43A1-BA0C-CF4A8F8CA8D7}" dt="2023-09-27T17:41:47.661" v="55" actId="478"/>
          <ac:spMkLst>
            <pc:docMk/>
            <pc:sldMk cId="1885916816" sldId="2144327406"/>
            <ac:spMk id="17" creationId="{403F38AA-AAD1-410D-BCAB-2DE98701921E}"/>
          </ac:spMkLst>
        </pc:spChg>
      </pc:sldChg>
      <pc:sldChg chg="del">
        <pc:chgData name="Karolina Guillen" userId="c1c08796-a0be-47c6-af52-5d31fd96ec50" providerId="ADAL" clId="{48A8EBF7-5903-43A1-BA0C-CF4A8F8CA8D7}" dt="2023-09-28T19:25:31.564" v="822" actId="47"/>
        <pc:sldMkLst>
          <pc:docMk/>
          <pc:sldMk cId="1160202648" sldId="2144327773"/>
        </pc:sldMkLst>
      </pc:sldChg>
      <pc:sldChg chg="del">
        <pc:chgData name="Karolina Guillen" userId="c1c08796-a0be-47c6-af52-5d31fd96ec50" providerId="ADAL" clId="{48A8EBF7-5903-43A1-BA0C-CF4A8F8CA8D7}" dt="2023-09-27T17:30:03.165" v="35" actId="47"/>
        <pc:sldMkLst>
          <pc:docMk/>
          <pc:sldMk cId="907957095" sldId="2144327864"/>
        </pc:sldMkLst>
      </pc:sldChg>
      <pc:sldChg chg="del">
        <pc:chgData name="Karolina Guillen" userId="c1c08796-a0be-47c6-af52-5d31fd96ec50" providerId="ADAL" clId="{48A8EBF7-5903-43A1-BA0C-CF4A8F8CA8D7}" dt="2023-09-28T19:25:47.660" v="824" actId="47"/>
        <pc:sldMkLst>
          <pc:docMk/>
          <pc:sldMk cId="276887206" sldId="2144327876"/>
        </pc:sldMkLst>
      </pc:sldChg>
      <pc:sldChg chg="del">
        <pc:chgData name="Karolina Guillen" userId="c1c08796-a0be-47c6-af52-5d31fd96ec50" providerId="ADAL" clId="{48A8EBF7-5903-43A1-BA0C-CF4A8F8CA8D7}" dt="2023-09-27T17:28:15.612" v="0" actId="47"/>
        <pc:sldMkLst>
          <pc:docMk/>
          <pc:sldMk cId="2302560048" sldId="2144327905"/>
        </pc:sldMkLst>
      </pc:sldChg>
      <pc:sldChg chg="modSp mod">
        <pc:chgData name="Karolina Guillen" userId="c1c08796-a0be-47c6-af52-5d31fd96ec50" providerId="ADAL" clId="{48A8EBF7-5903-43A1-BA0C-CF4A8F8CA8D7}" dt="2023-09-28T19:28:18.768" v="857" actId="20577"/>
        <pc:sldMkLst>
          <pc:docMk/>
          <pc:sldMk cId="2838979994" sldId="2144327929"/>
        </pc:sldMkLst>
        <pc:spChg chg="mod">
          <ac:chgData name="Karolina Guillen" userId="c1c08796-a0be-47c6-af52-5d31fd96ec50" providerId="ADAL" clId="{48A8EBF7-5903-43A1-BA0C-CF4A8F8CA8D7}" dt="2023-09-28T19:28:18.768" v="857" actId="20577"/>
          <ac:spMkLst>
            <pc:docMk/>
            <pc:sldMk cId="2838979994" sldId="2144327929"/>
            <ac:spMk id="12" creationId="{D3ED8F18-80E6-D449-A031-541661F2A42F}"/>
          </ac:spMkLst>
        </pc:spChg>
      </pc:sldChg>
      <pc:sldChg chg="del">
        <pc:chgData name="Karolina Guillen" userId="c1c08796-a0be-47c6-af52-5d31fd96ec50" providerId="ADAL" clId="{48A8EBF7-5903-43A1-BA0C-CF4A8F8CA8D7}" dt="2023-09-27T17:38:07.167" v="53" actId="47"/>
        <pc:sldMkLst>
          <pc:docMk/>
          <pc:sldMk cId="1065116539" sldId="2144327931"/>
        </pc:sldMkLst>
      </pc:sldChg>
      <pc:sldChg chg="del">
        <pc:chgData name="Karolina Guillen" userId="c1c08796-a0be-47c6-af52-5d31fd96ec50" providerId="ADAL" clId="{48A8EBF7-5903-43A1-BA0C-CF4A8F8CA8D7}" dt="2023-09-27T17:29:32.401" v="34" actId="47"/>
        <pc:sldMkLst>
          <pc:docMk/>
          <pc:sldMk cId="3708019452" sldId="2144327938"/>
        </pc:sldMkLst>
      </pc:sldChg>
      <pc:sldChg chg="del">
        <pc:chgData name="Karolina Guillen" userId="c1c08796-a0be-47c6-af52-5d31fd96ec50" providerId="ADAL" clId="{48A8EBF7-5903-43A1-BA0C-CF4A8F8CA8D7}" dt="2023-09-28T19:04:29.641" v="679" actId="47"/>
        <pc:sldMkLst>
          <pc:docMk/>
          <pc:sldMk cId="3157205127" sldId="2144328253"/>
        </pc:sldMkLst>
      </pc:sldChg>
      <pc:sldChg chg="addSp delSp modSp mod">
        <pc:chgData name="Karolina Guillen" userId="c1c08796-a0be-47c6-af52-5d31fd96ec50" providerId="ADAL" clId="{48A8EBF7-5903-43A1-BA0C-CF4A8F8CA8D7}" dt="2023-10-05T19:53:23.016" v="2074" actId="207"/>
        <pc:sldMkLst>
          <pc:docMk/>
          <pc:sldMk cId="2776143953" sldId="2144328274"/>
        </pc:sldMkLst>
        <pc:spChg chg="mod">
          <ac:chgData name="Karolina Guillen" userId="c1c08796-a0be-47c6-af52-5d31fd96ec50" providerId="ADAL" clId="{48A8EBF7-5903-43A1-BA0C-CF4A8F8CA8D7}" dt="2023-10-05T19:47:28.567" v="2033" actId="1076"/>
          <ac:spMkLst>
            <pc:docMk/>
            <pc:sldMk cId="2776143953" sldId="2144328274"/>
            <ac:spMk id="15" creationId="{66D956BA-16C4-0435-0EAA-2B38FB003EF9}"/>
          </ac:spMkLst>
        </pc:spChg>
        <pc:spChg chg="mod">
          <ac:chgData name="Karolina Guillen" userId="c1c08796-a0be-47c6-af52-5d31fd96ec50" providerId="ADAL" clId="{48A8EBF7-5903-43A1-BA0C-CF4A8F8CA8D7}" dt="2023-09-28T19:28:27.801" v="859" actId="20577"/>
          <ac:spMkLst>
            <pc:docMk/>
            <pc:sldMk cId="2776143953" sldId="2144328274"/>
            <ac:spMk id="16" creationId="{46BD1D7B-CFFD-AB40-AE04-379262D9E97A}"/>
          </ac:spMkLst>
        </pc:spChg>
        <pc:spChg chg="mod">
          <ac:chgData name="Karolina Guillen" userId="c1c08796-a0be-47c6-af52-5d31fd96ec50" providerId="ADAL" clId="{48A8EBF7-5903-43A1-BA0C-CF4A8F8CA8D7}" dt="2023-10-05T19:41:03.332" v="1964" actId="1035"/>
          <ac:spMkLst>
            <pc:docMk/>
            <pc:sldMk cId="2776143953" sldId="2144328274"/>
            <ac:spMk id="17" creationId="{58CCDF68-1F83-5CBF-3D3F-68A8FAE7F713}"/>
          </ac:spMkLst>
        </pc:spChg>
        <pc:spChg chg="mod">
          <ac:chgData name="Karolina Guillen" userId="c1c08796-a0be-47c6-af52-5d31fd96ec50" providerId="ADAL" clId="{48A8EBF7-5903-43A1-BA0C-CF4A8F8CA8D7}" dt="2023-09-28T19:29:20.969" v="866"/>
          <ac:spMkLst>
            <pc:docMk/>
            <pc:sldMk cId="2776143953" sldId="2144328274"/>
            <ac:spMk id="19" creationId="{B9C279CA-2713-4D36-BCE6-A8CD5E249562}"/>
          </ac:spMkLst>
        </pc:spChg>
        <pc:graphicFrameChg chg="mod modGraphic">
          <ac:chgData name="Karolina Guillen" userId="c1c08796-a0be-47c6-af52-5d31fd96ec50" providerId="ADAL" clId="{48A8EBF7-5903-43A1-BA0C-CF4A8F8CA8D7}" dt="2023-10-05T19:53:04.618" v="2067" actId="207"/>
          <ac:graphicFrameMkLst>
            <pc:docMk/>
            <pc:sldMk cId="2776143953" sldId="2144328274"/>
            <ac:graphicFrameMk id="3" creationId="{CB997B6C-9AE3-E979-D2F9-A8EE5D17BE0E}"/>
          </ac:graphicFrameMkLst>
        </pc:graphicFrameChg>
        <pc:graphicFrameChg chg="mod modGraphic">
          <ac:chgData name="Karolina Guillen" userId="c1c08796-a0be-47c6-af52-5d31fd96ec50" providerId="ADAL" clId="{48A8EBF7-5903-43A1-BA0C-CF4A8F8CA8D7}" dt="2023-10-05T19:53:10.576" v="2070" actId="207"/>
          <ac:graphicFrameMkLst>
            <pc:docMk/>
            <pc:sldMk cId="2776143953" sldId="2144328274"/>
            <ac:graphicFrameMk id="4" creationId="{D36B9FD8-7B54-8950-E54C-2CECCA64201B}"/>
          </ac:graphicFrameMkLst>
        </pc:graphicFrameChg>
        <pc:graphicFrameChg chg="add del mod modGraphic">
          <ac:chgData name="Karolina Guillen" userId="c1c08796-a0be-47c6-af52-5d31fd96ec50" providerId="ADAL" clId="{48A8EBF7-5903-43A1-BA0C-CF4A8F8CA8D7}" dt="2023-10-05T19:53:18.785" v="2073" actId="207"/>
          <ac:graphicFrameMkLst>
            <pc:docMk/>
            <pc:sldMk cId="2776143953" sldId="2144328274"/>
            <ac:graphicFrameMk id="5" creationId="{9F474435-8881-CED4-273F-65BA6694E656}"/>
          </ac:graphicFrameMkLst>
        </pc:graphicFrameChg>
        <pc:graphicFrameChg chg="mod modGraphic">
          <ac:chgData name="Karolina Guillen" userId="c1c08796-a0be-47c6-af52-5d31fd96ec50" providerId="ADAL" clId="{48A8EBF7-5903-43A1-BA0C-CF4A8F8CA8D7}" dt="2023-10-05T19:53:23.016" v="2074" actId="207"/>
          <ac:graphicFrameMkLst>
            <pc:docMk/>
            <pc:sldMk cId="2776143953" sldId="2144328274"/>
            <ac:graphicFrameMk id="6" creationId="{99323953-E5CD-BFA2-C1F4-CC1AA2B7F1FB}"/>
          </ac:graphicFrameMkLst>
        </pc:graphicFrameChg>
        <pc:cxnChg chg="mod">
          <ac:chgData name="Karolina Guillen" userId="c1c08796-a0be-47c6-af52-5d31fd96ec50" providerId="ADAL" clId="{48A8EBF7-5903-43A1-BA0C-CF4A8F8CA8D7}" dt="2023-10-05T19:41:11.046" v="1969" actId="1035"/>
          <ac:cxnSpMkLst>
            <pc:docMk/>
            <pc:sldMk cId="2776143953" sldId="2144328274"/>
            <ac:cxnSpMk id="8" creationId="{6E4C5153-FE14-7BA8-D4F8-E313403CB963}"/>
          </ac:cxnSpMkLst>
        </pc:cxnChg>
        <pc:cxnChg chg="mod">
          <ac:chgData name="Karolina Guillen" userId="c1c08796-a0be-47c6-af52-5d31fd96ec50" providerId="ADAL" clId="{48A8EBF7-5903-43A1-BA0C-CF4A8F8CA8D7}" dt="2023-10-05T19:41:11.046" v="1969" actId="1035"/>
          <ac:cxnSpMkLst>
            <pc:docMk/>
            <pc:sldMk cId="2776143953" sldId="2144328274"/>
            <ac:cxnSpMk id="9" creationId="{C25E04C7-6135-9B5F-1487-5635DD1A1546}"/>
          </ac:cxnSpMkLst>
        </pc:cxnChg>
        <pc:cxnChg chg="mod">
          <ac:chgData name="Karolina Guillen" userId="c1c08796-a0be-47c6-af52-5d31fd96ec50" providerId="ADAL" clId="{48A8EBF7-5903-43A1-BA0C-CF4A8F8CA8D7}" dt="2023-10-05T19:41:11.046" v="1969" actId="1035"/>
          <ac:cxnSpMkLst>
            <pc:docMk/>
            <pc:sldMk cId="2776143953" sldId="2144328274"/>
            <ac:cxnSpMk id="13" creationId="{18E93F18-4DCD-C0E8-33F8-B07110A2B950}"/>
          </ac:cxnSpMkLst>
        </pc:cxnChg>
      </pc:sldChg>
      <pc:sldChg chg="del">
        <pc:chgData name="Karolina Guillen" userId="c1c08796-a0be-47c6-af52-5d31fd96ec50" providerId="ADAL" clId="{48A8EBF7-5903-43A1-BA0C-CF4A8F8CA8D7}" dt="2023-09-27T17:37:43.221" v="50" actId="47"/>
        <pc:sldMkLst>
          <pc:docMk/>
          <pc:sldMk cId="3102369856" sldId="2144328279"/>
        </pc:sldMkLst>
      </pc:sldChg>
      <pc:sldChg chg="delSp modSp mod">
        <pc:chgData name="Karolina Guillen" userId="c1c08796-a0be-47c6-af52-5d31fd96ec50" providerId="ADAL" clId="{48A8EBF7-5903-43A1-BA0C-CF4A8F8CA8D7}" dt="2023-10-05T20:06:03.309" v="2145" actId="207"/>
        <pc:sldMkLst>
          <pc:docMk/>
          <pc:sldMk cId="2392196696" sldId="2144328298"/>
        </pc:sldMkLst>
        <pc:spChg chg="mod">
          <ac:chgData name="Karolina Guillen" userId="c1c08796-a0be-47c6-af52-5d31fd96ec50" providerId="ADAL" clId="{48A8EBF7-5903-43A1-BA0C-CF4A8F8CA8D7}" dt="2023-09-28T19:29:30.152" v="867"/>
          <ac:spMkLst>
            <pc:docMk/>
            <pc:sldMk cId="2392196696" sldId="2144328298"/>
            <ac:spMk id="5" creationId="{EF874FCD-15DA-44CD-A46D-78530F82C5EB}"/>
          </ac:spMkLst>
        </pc:spChg>
        <pc:spChg chg="mod">
          <ac:chgData name="Karolina Guillen" userId="c1c08796-a0be-47c6-af52-5d31fd96ec50" providerId="ADAL" clId="{48A8EBF7-5903-43A1-BA0C-CF4A8F8CA8D7}" dt="2023-10-05T20:06:03.309" v="2145" actId="207"/>
          <ac:spMkLst>
            <pc:docMk/>
            <pc:sldMk cId="2392196696" sldId="2144328298"/>
            <ac:spMk id="7" creationId="{4AE334FF-013B-4334-A22B-4AD816EFE3C8}"/>
          </ac:spMkLst>
        </pc:spChg>
        <pc:spChg chg="mod">
          <ac:chgData name="Karolina Guillen" userId="c1c08796-a0be-47c6-af52-5d31fd96ec50" providerId="ADAL" clId="{48A8EBF7-5903-43A1-BA0C-CF4A8F8CA8D7}" dt="2023-09-28T19:29:38.745" v="870" actId="20577"/>
          <ac:spMkLst>
            <pc:docMk/>
            <pc:sldMk cId="2392196696" sldId="2144328298"/>
            <ac:spMk id="19" creationId="{5AF24630-D7C1-4472-9919-0C7504D938C4}"/>
          </ac:spMkLst>
        </pc:spChg>
        <pc:spChg chg="mod">
          <ac:chgData name="Karolina Guillen" userId="c1c08796-a0be-47c6-af52-5d31fd96ec50" providerId="ADAL" clId="{48A8EBF7-5903-43A1-BA0C-CF4A8F8CA8D7}" dt="2023-10-05T19:55:23.300" v="2080" actId="207"/>
          <ac:spMkLst>
            <pc:docMk/>
            <pc:sldMk cId="2392196696" sldId="2144328298"/>
            <ac:spMk id="45" creationId="{D9EBAF30-273B-49B1-B952-0B3210421376}"/>
          </ac:spMkLst>
        </pc:spChg>
        <pc:graphicFrameChg chg="mod modGraphic">
          <ac:chgData name="Karolina Guillen" userId="c1c08796-a0be-47c6-af52-5d31fd96ec50" providerId="ADAL" clId="{48A8EBF7-5903-43A1-BA0C-CF4A8F8CA8D7}" dt="2023-10-05T20:03:30.992" v="2119" actId="207"/>
          <ac:graphicFrameMkLst>
            <pc:docMk/>
            <pc:sldMk cId="2392196696" sldId="2144328298"/>
            <ac:graphicFrameMk id="20" creationId="{D21122F2-4413-41B6-BFE6-6F5E969E8E88}"/>
          </ac:graphicFrameMkLst>
        </pc:graphicFrameChg>
        <pc:graphicFrameChg chg="mod modGraphic">
          <ac:chgData name="Karolina Guillen" userId="c1c08796-a0be-47c6-af52-5d31fd96ec50" providerId="ADAL" clId="{48A8EBF7-5903-43A1-BA0C-CF4A8F8CA8D7}" dt="2023-10-05T20:03:34.969" v="2120" actId="207"/>
          <ac:graphicFrameMkLst>
            <pc:docMk/>
            <pc:sldMk cId="2392196696" sldId="2144328298"/>
            <ac:graphicFrameMk id="26" creationId="{B5AFFEB2-EF4B-4E6C-9961-DC1F00D1872D}"/>
          </ac:graphicFrameMkLst>
        </pc:graphicFrameChg>
        <pc:graphicFrameChg chg="mod modGraphic">
          <ac:chgData name="Karolina Guillen" userId="c1c08796-a0be-47c6-af52-5d31fd96ec50" providerId="ADAL" clId="{48A8EBF7-5903-43A1-BA0C-CF4A8F8CA8D7}" dt="2023-10-05T20:03:38.537" v="2121" actId="207"/>
          <ac:graphicFrameMkLst>
            <pc:docMk/>
            <pc:sldMk cId="2392196696" sldId="2144328298"/>
            <ac:graphicFrameMk id="27" creationId="{BA2F05F1-CB74-47C3-AF1B-73F9F1812D02}"/>
          </ac:graphicFrameMkLst>
        </pc:graphicFrame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6" creationId="{C38BEF66-C920-6624-794D-E2B8B1A30BE5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8" creationId="{28DF8B4B-96AA-6F5F-777A-BE45E52E1412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9" creationId="{30D02606-D3F8-7273-F5EB-79771FC7EC9E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10" creationId="{FDD6E6F9-2248-8D7D-B182-5AF53D31799D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50" creationId="{3545ECA2-B27F-76E0-A2ED-FF3E0B18C8EF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52" creationId="{99FF5EE7-308E-674C-F094-990727E5BDE0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54" creationId="{99C0490E-E44F-37DF-E598-ACD47324D60C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56" creationId="{5EF88E46-FD89-4128-79AD-951FF15F8798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58" creationId="{8D0289BA-1E4F-41EB-B73F-E8A388D44BF8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60" creationId="{99BE34D9-6203-01F7-974C-39EA568742A4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64" creationId="{FEA3C706-3DB2-E305-EEE8-9FA946B2C859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68" creationId="{8AD90208-F26F-A28E-2C51-71EA9B178C8F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70" creationId="{C6956932-43F8-1D2A-BA2E-71839035DF06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72" creationId="{37734159-0CBC-577C-DA96-1A774B8097C6}"/>
          </ac:picMkLst>
        </pc:picChg>
        <pc:picChg chg="del">
          <ac:chgData name="Karolina Guillen" userId="c1c08796-a0be-47c6-af52-5d31fd96ec50" providerId="ADAL" clId="{48A8EBF7-5903-43A1-BA0C-CF4A8F8CA8D7}" dt="2023-09-28T19:29:52.909" v="875" actId="478"/>
          <ac:picMkLst>
            <pc:docMk/>
            <pc:sldMk cId="2392196696" sldId="2144328298"/>
            <ac:picMk id="2074" creationId="{4B175662-DF9C-9BA2-F734-11CB862C65D3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78" creationId="{7F56B1EC-F201-8BAA-F3BF-BC1518D0D01E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80" creationId="{BFF4F38E-2A2F-5B6B-26A0-42C23FE2BC15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82" creationId="{90BC73FB-3162-6CBE-2A05-4FD87F9D8898}"/>
          </ac:picMkLst>
        </pc:picChg>
        <pc:picChg chg="del">
          <ac:chgData name="Karolina Guillen" userId="c1c08796-a0be-47c6-af52-5d31fd96ec50" providerId="ADAL" clId="{48A8EBF7-5903-43A1-BA0C-CF4A8F8CA8D7}" dt="2023-09-28T19:29:51.152" v="874" actId="478"/>
          <ac:picMkLst>
            <pc:docMk/>
            <pc:sldMk cId="2392196696" sldId="2144328298"/>
            <ac:picMk id="2084" creationId="{A2E7A055-ED23-02BF-9DF2-3526E5D53E95}"/>
          </ac:picMkLst>
        </pc:picChg>
      </pc:sldChg>
      <pc:sldChg chg="del">
        <pc:chgData name="Karolina Guillen" userId="c1c08796-a0be-47c6-af52-5d31fd96ec50" providerId="ADAL" clId="{48A8EBF7-5903-43A1-BA0C-CF4A8F8CA8D7}" dt="2023-09-27T17:29:32.401" v="34" actId="47"/>
        <pc:sldMkLst>
          <pc:docMk/>
          <pc:sldMk cId="2772512904" sldId="2144328299"/>
        </pc:sldMkLst>
      </pc:sldChg>
      <pc:sldChg chg="del">
        <pc:chgData name="Karolina Guillen" userId="c1c08796-a0be-47c6-af52-5d31fd96ec50" providerId="ADAL" clId="{48A8EBF7-5903-43A1-BA0C-CF4A8F8CA8D7}" dt="2023-09-27T17:29:32.401" v="34" actId="47"/>
        <pc:sldMkLst>
          <pc:docMk/>
          <pc:sldMk cId="3374156216" sldId="2144328352"/>
        </pc:sldMkLst>
      </pc:sldChg>
      <pc:sldChg chg="del">
        <pc:chgData name="Karolina Guillen" userId="c1c08796-a0be-47c6-af52-5d31fd96ec50" providerId="ADAL" clId="{48A8EBF7-5903-43A1-BA0C-CF4A8F8CA8D7}" dt="2023-09-27T17:36:04.786" v="37" actId="47"/>
        <pc:sldMkLst>
          <pc:docMk/>
          <pc:sldMk cId="3836293008" sldId="2144328354"/>
        </pc:sldMkLst>
      </pc:sldChg>
      <pc:sldChg chg="del">
        <pc:chgData name="Karolina Guillen" userId="c1c08796-a0be-47c6-af52-5d31fd96ec50" providerId="ADAL" clId="{48A8EBF7-5903-43A1-BA0C-CF4A8F8CA8D7}" dt="2023-09-27T17:37:15.173" v="46" actId="47"/>
        <pc:sldMkLst>
          <pc:docMk/>
          <pc:sldMk cId="69845889" sldId="2144328355"/>
        </pc:sldMkLst>
      </pc:sldChg>
      <pc:sldChg chg="del">
        <pc:chgData name="Karolina Guillen" userId="c1c08796-a0be-47c6-af52-5d31fd96ec50" providerId="ADAL" clId="{48A8EBF7-5903-43A1-BA0C-CF4A8F8CA8D7}" dt="2023-09-27T17:37:00.478" v="43" actId="47"/>
        <pc:sldMkLst>
          <pc:docMk/>
          <pc:sldMk cId="3237333026" sldId="2144328358"/>
        </pc:sldMkLst>
      </pc:sldChg>
      <pc:sldChg chg="addCm">
        <pc:chgData name="Karolina Guillen" userId="c1c08796-a0be-47c6-af52-5d31fd96ec50" providerId="ADAL" clId="{48A8EBF7-5903-43A1-BA0C-CF4A8F8CA8D7}" dt="2023-09-28T19:25:44.719" v="823"/>
        <pc:sldMkLst>
          <pc:docMk/>
          <pc:sldMk cId="1730667572" sldId="2144328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olina Guillen" userId="c1c08796-a0be-47c6-af52-5d31fd96ec50" providerId="ADAL" clId="{48A8EBF7-5903-43A1-BA0C-CF4A8F8CA8D7}" dt="2023-09-28T19:25:44.719" v="823"/>
              <pc2:cmMkLst xmlns:pc2="http://schemas.microsoft.com/office/powerpoint/2019/9/main/command">
                <pc:docMk/>
                <pc:sldMk cId="1730667572" sldId="2144328475"/>
                <pc2:cmMk id="{F1AE05AA-0C99-488F-AF77-BCFB9D1CE1A8}"/>
              </pc2:cmMkLst>
            </pc226:cmChg>
          </p:ext>
        </pc:extLst>
      </pc:sldChg>
      <pc:sldChg chg="add del">
        <pc:chgData name="Karolina Guillen" userId="c1c08796-a0be-47c6-af52-5d31fd96ec50" providerId="ADAL" clId="{48A8EBF7-5903-43A1-BA0C-CF4A8F8CA8D7}" dt="2023-09-27T17:36:32.164" v="42" actId="47"/>
        <pc:sldMkLst>
          <pc:docMk/>
          <pc:sldMk cId="3772982792" sldId="2144328476"/>
        </pc:sldMkLst>
      </pc:sldChg>
      <pc:sldChg chg="del">
        <pc:chgData name="Karolina Guillen" userId="c1c08796-a0be-47c6-af52-5d31fd96ec50" providerId="ADAL" clId="{48A8EBF7-5903-43A1-BA0C-CF4A8F8CA8D7}" dt="2023-09-27T17:29:32.401" v="34" actId="47"/>
        <pc:sldMkLst>
          <pc:docMk/>
          <pc:sldMk cId="3220863391" sldId="2144328477"/>
        </pc:sldMkLst>
      </pc:sldChg>
      <pc:sldChg chg="del">
        <pc:chgData name="Karolina Guillen" userId="c1c08796-a0be-47c6-af52-5d31fd96ec50" providerId="ADAL" clId="{48A8EBF7-5903-43A1-BA0C-CF4A8F8CA8D7}" dt="2023-09-27T17:28:45.932" v="20" actId="47"/>
        <pc:sldMkLst>
          <pc:docMk/>
          <pc:sldMk cId="3095730255" sldId="2144328478"/>
        </pc:sldMkLst>
      </pc:sldChg>
      <pc:sldChg chg="addSp modSp mod">
        <pc:chgData name="Karolina Guillen" userId="c1c08796-a0be-47c6-af52-5d31fd96ec50" providerId="ADAL" clId="{48A8EBF7-5903-43A1-BA0C-CF4A8F8CA8D7}" dt="2023-09-28T19:28:09.300" v="855" actId="20577"/>
        <pc:sldMkLst>
          <pc:docMk/>
          <pc:sldMk cId="1334572820" sldId="2146846014"/>
        </pc:sldMkLst>
        <pc:spChg chg="add mod">
          <ac:chgData name="Karolina Guillen" userId="c1c08796-a0be-47c6-af52-5d31fd96ec50" providerId="ADAL" clId="{48A8EBF7-5903-43A1-BA0C-CF4A8F8CA8D7}" dt="2023-09-28T19:28:09.300" v="855" actId="20577"/>
          <ac:spMkLst>
            <pc:docMk/>
            <pc:sldMk cId="1334572820" sldId="2146846014"/>
            <ac:spMk id="19" creationId="{D6E4C9F5-4208-2406-498E-AF4517BC16B1}"/>
          </ac:spMkLst>
        </pc:spChg>
      </pc:sldChg>
      <pc:sldChg chg="addSp modSp mod">
        <pc:chgData name="Karolina Guillen" userId="c1c08796-a0be-47c6-af52-5d31fd96ec50" providerId="ADAL" clId="{48A8EBF7-5903-43A1-BA0C-CF4A8F8CA8D7}" dt="2023-10-05T20:14:35.147" v="2169" actId="18131"/>
        <pc:sldMkLst>
          <pc:docMk/>
          <pc:sldMk cId="2777948638" sldId="2146846015"/>
        </pc:sldMkLst>
        <pc:spChg chg="add mod">
          <ac:chgData name="Karolina Guillen" userId="c1c08796-a0be-47c6-af52-5d31fd96ec50" providerId="ADAL" clId="{48A8EBF7-5903-43A1-BA0C-CF4A8F8CA8D7}" dt="2023-09-27T17:28:55.434" v="29" actId="1076"/>
          <ac:spMkLst>
            <pc:docMk/>
            <pc:sldMk cId="2777948638" sldId="2146846015"/>
            <ac:spMk id="2" creationId="{60CB2B3A-50F0-8F5B-C306-48D48911FEF4}"/>
          </ac:spMkLst>
        </pc:spChg>
        <pc:spChg chg="mod">
          <ac:chgData name="Karolina Guillen" userId="c1c08796-a0be-47c6-af52-5d31fd96ec50" providerId="ADAL" clId="{48A8EBF7-5903-43A1-BA0C-CF4A8F8CA8D7}" dt="2023-09-27T17:42:57.562" v="57" actId="20577"/>
          <ac:spMkLst>
            <pc:docMk/>
            <pc:sldMk cId="2777948638" sldId="2146846015"/>
            <ac:spMk id="10" creationId="{0C38B446-4C07-42BF-B42F-5E8AEE13A36B}"/>
          </ac:spMkLst>
        </pc:spChg>
        <pc:picChg chg="mod modCrop">
          <ac:chgData name="Karolina Guillen" userId="c1c08796-a0be-47c6-af52-5d31fd96ec50" providerId="ADAL" clId="{48A8EBF7-5903-43A1-BA0C-CF4A8F8CA8D7}" dt="2023-10-05T20:14:35.147" v="2169" actId="18131"/>
          <ac:picMkLst>
            <pc:docMk/>
            <pc:sldMk cId="2777948638" sldId="2146846015"/>
            <ac:picMk id="9" creationId="{9795CC9A-DB65-858F-0164-85A8B339DF65}"/>
          </ac:picMkLst>
        </pc:picChg>
      </pc:sldChg>
      <pc:sldChg chg="addSp delSp modSp mod">
        <pc:chgData name="Karolina Guillen" userId="c1c08796-a0be-47c6-af52-5d31fd96ec50" providerId="ADAL" clId="{48A8EBF7-5903-43A1-BA0C-CF4A8F8CA8D7}" dt="2023-09-28T19:43:18.475" v="1021" actId="12788"/>
        <pc:sldMkLst>
          <pc:docMk/>
          <pc:sldMk cId="696478062" sldId="2146846024"/>
        </pc:sldMkLst>
        <pc:spChg chg="mod">
          <ac:chgData name="Karolina Guillen" userId="c1c08796-a0be-47c6-af52-5d31fd96ec50" providerId="ADAL" clId="{48A8EBF7-5903-43A1-BA0C-CF4A8F8CA8D7}" dt="2023-09-27T17:44:50.096" v="94"/>
          <ac:spMkLst>
            <pc:docMk/>
            <pc:sldMk cId="696478062" sldId="2146846024"/>
            <ac:spMk id="4" creationId="{1BF894CE-5EB9-4BB3-F6C7-477E37F6A6AA}"/>
          </ac:spMkLst>
        </pc:spChg>
        <pc:spChg chg="mod">
          <ac:chgData name="Karolina Guillen" userId="c1c08796-a0be-47c6-af52-5d31fd96ec50" providerId="ADAL" clId="{48A8EBF7-5903-43A1-BA0C-CF4A8F8CA8D7}" dt="2023-09-28T19:31:09.105" v="887" actId="1036"/>
          <ac:spMkLst>
            <pc:docMk/>
            <pc:sldMk cId="696478062" sldId="2146846024"/>
            <ac:spMk id="6" creationId="{31AC66B8-0DE7-D7F0-144E-0005D9B7A7A6}"/>
          </ac:spMkLst>
        </pc:spChg>
        <pc:spChg chg="add del mod ord">
          <ac:chgData name="Karolina Guillen" userId="c1c08796-a0be-47c6-af52-5d31fd96ec50" providerId="ADAL" clId="{48A8EBF7-5903-43A1-BA0C-CF4A8F8CA8D7}" dt="2023-09-28T19:42:05.612" v="1012" actId="478"/>
          <ac:spMkLst>
            <pc:docMk/>
            <pc:sldMk cId="696478062" sldId="2146846024"/>
            <ac:spMk id="7" creationId="{DF5B8263-578C-E114-77F6-1BA37D636E27}"/>
          </ac:spMkLst>
        </pc:spChg>
        <pc:spChg chg="add del mod topLvl">
          <ac:chgData name="Karolina Guillen" userId="c1c08796-a0be-47c6-af52-5d31fd96ec50" providerId="ADAL" clId="{48A8EBF7-5903-43A1-BA0C-CF4A8F8CA8D7}" dt="2023-09-28T19:43:18.475" v="1021" actId="12788"/>
          <ac:spMkLst>
            <pc:docMk/>
            <pc:sldMk cId="696478062" sldId="2146846024"/>
            <ac:spMk id="8" creationId="{A4130EEB-78FC-7D3D-DA71-FB621433D17B}"/>
          </ac:spMkLst>
        </pc:spChg>
        <pc:spChg chg="add mod">
          <ac:chgData name="Karolina Guillen" userId="c1c08796-a0be-47c6-af52-5d31fd96ec50" providerId="ADAL" clId="{48A8EBF7-5903-43A1-BA0C-CF4A8F8CA8D7}" dt="2023-09-27T17:45:32.836" v="99" actId="1076"/>
          <ac:spMkLst>
            <pc:docMk/>
            <pc:sldMk cId="696478062" sldId="2146846024"/>
            <ac:spMk id="8" creationId="{FCFEA3FA-58D9-D4E4-16CF-070A4F99C15F}"/>
          </ac:spMkLst>
        </pc:spChg>
        <pc:spChg chg="del">
          <ac:chgData name="Karolina Guillen" userId="c1c08796-a0be-47c6-af52-5d31fd96ec50" providerId="ADAL" clId="{48A8EBF7-5903-43A1-BA0C-CF4A8F8CA8D7}" dt="2023-09-28T19:38:46.367" v="963" actId="478"/>
          <ac:spMkLst>
            <pc:docMk/>
            <pc:sldMk cId="696478062" sldId="2146846024"/>
            <ac:spMk id="10" creationId="{FF2F8E5A-2903-36B3-803D-9E3E3CE88C6A}"/>
          </ac:spMkLst>
        </pc:spChg>
        <pc:spChg chg="add del mod ord">
          <ac:chgData name="Karolina Guillen" userId="c1c08796-a0be-47c6-af52-5d31fd96ec50" providerId="ADAL" clId="{48A8EBF7-5903-43A1-BA0C-CF4A8F8CA8D7}" dt="2023-09-28T19:42:07.662" v="1015"/>
          <ac:spMkLst>
            <pc:docMk/>
            <pc:sldMk cId="696478062" sldId="2146846024"/>
            <ac:spMk id="12" creationId="{C822D311-1FF8-30FD-283E-942A0351A3F7}"/>
          </ac:spMkLst>
        </pc:spChg>
        <pc:grpChg chg="add del mod">
          <ac:chgData name="Karolina Guillen" userId="c1c08796-a0be-47c6-af52-5d31fd96ec50" providerId="ADAL" clId="{48A8EBF7-5903-43A1-BA0C-CF4A8F8CA8D7}" dt="2023-09-28T19:40:49.172" v="985" actId="165"/>
          <ac:grpSpMkLst>
            <pc:docMk/>
            <pc:sldMk cId="696478062" sldId="2146846024"/>
            <ac:grpSpMk id="11" creationId="{1E4F7CAC-E954-76AC-7E34-204B62CA838B}"/>
          </ac:grpSpMkLst>
        </pc:grpChg>
        <pc:graphicFrameChg chg="mod ord topLvl">
          <ac:chgData name="Karolina Guillen" userId="c1c08796-a0be-47c6-af52-5d31fd96ec50" providerId="ADAL" clId="{48A8EBF7-5903-43A1-BA0C-CF4A8F8CA8D7}" dt="2023-09-28T19:43:18.475" v="1021" actId="12788"/>
          <ac:graphicFrameMkLst>
            <pc:docMk/>
            <pc:sldMk cId="696478062" sldId="2146846024"/>
            <ac:graphicFrameMk id="3" creationId="{01630254-4821-4042-171F-5AE36D59AE22}"/>
          </ac:graphicFrameMkLst>
        </pc:graphicFrameChg>
        <pc:picChg chg="del">
          <ac:chgData name="Karolina Guillen" userId="c1c08796-a0be-47c6-af52-5d31fd96ec50" providerId="ADAL" clId="{48A8EBF7-5903-43A1-BA0C-CF4A8F8CA8D7}" dt="2023-09-27T17:45:18.357" v="96" actId="478"/>
          <ac:picMkLst>
            <pc:docMk/>
            <pc:sldMk cId="696478062" sldId="2146846024"/>
            <ac:picMk id="12" creationId="{FBEED10F-9806-71FE-499C-1110CDC45635}"/>
          </ac:picMkLst>
        </pc:picChg>
      </pc:sldChg>
      <pc:sldChg chg="addSp delSp modSp mod">
        <pc:chgData name="Karolina Guillen" userId="c1c08796-a0be-47c6-af52-5d31fd96ec50" providerId="ADAL" clId="{48A8EBF7-5903-43A1-BA0C-CF4A8F8CA8D7}" dt="2023-10-05T17:49:46.243" v="1920" actId="1036"/>
        <pc:sldMkLst>
          <pc:docMk/>
          <pc:sldMk cId="4062622124" sldId="2146846025"/>
        </pc:sldMkLst>
        <pc:spChg chg="add mod">
          <ac:chgData name="Karolina Guillen" userId="c1c08796-a0be-47c6-af52-5d31fd96ec50" providerId="ADAL" clId="{48A8EBF7-5903-43A1-BA0C-CF4A8F8CA8D7}" dt="2023-09-28T19:10:09.685" v="730"/>
          <ac:spMkLst>
            <pc:docMk/>
            <pc:sldMk cId="4062622124" sldId="2146846025"/>
            <ac:spMk id="3" creationId="{0A5D9C7E-6933-96E8-0655-CA82EB4BC570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3" creationId="{5833EDC1-E1A6-4E70-57E6-156A322B3620}"/>
          </ac:spMkLst>
        </pc:spChg>
        <pc:spChg chg="mod">
          <ac:chgData name="Karolina Guillen" userId="c1c08796-a0be-47c6-af52-5d31fd96ec50" providerId="ADAL" clId="{48A8EBF7-5903-43A1-BA0C-CF4A8F8CA8D7}" dt="2023-09-28T19:09:16.336" v="724"/>
          <ac:spMkLst>
            <pc:docMk/>
            <pc:sldMk cId="4062622124" sldId="2146846025"/>
            <ac:spMk id="4" creationId="{1BF894CE-5EB9-4BB3-F6C7-477E37F6A6AA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6" creationId="{31AC66B8-0DE7-D7F0-144E-0005D9B7A7A6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7" creationId="{E48A7F16-21DD-6C2E-329F-837F648A59E6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8" creationId="{8B83954D-5D83-DF50-CEE7-E95FBA4C4BDE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0" creationId="{8EE0911F-0555-2F5E-9713-1075D8F47A99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1" creationId="{66019C98-6807-B556-6CF8-46CC4DE95FAF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2" creationId="{C4C6A00C-FB40-BA5B-D80B-771CC766AB2A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3" creationId="{DD05659F-BC82-B52F-FBE3-4F129036F682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4" creationId="{031290E4-E3EE-3845-BCA6-AA0C6DAF8217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15" creationId="{2F7D46A7-BD1F-BABA-78F4-DF30C5EA2393}"/>
          </ac:spMkLst>
        </pc:spChg>
        <pc:spChg chg="add mod topLvl">
          <ac:chgData name="Karolina Guillen" userId="c1c08796-a0be-47c6-af52-5d31fd96ec50" providerId="ADAL" clId="{48A8EBF7-5903-43A1-BA0C-CF4A8F8CA8D7}" dt="2023-10-05T17:47:02.495" v="1857" actId="554"/>
          <ac:spMkLst>
            <pc:docMk/>
            <pc:sldMk cId="4062622124" sldId="2146846025"/>
            <ac:spMk id="23" creationId="{0669EB40-75FB-347F-7E01-9731D82070CD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24" creationId="{92834809-528A-A663-2F1E-778D16D2EC5D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25" creationId="{A3DF60D4-6D5F-7BC4-ECD8-640C631EA5A1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26" creationId="{EBCD0E5B-4BF6-3513-8C6B-CD14F38DCCE7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27" creationId="{924A77E2-B28C-1EB9-68F5-7767D612822F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29" creationId="{EDE97D6B-A55F-7456-34BF-A60258D88E9B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30" creationId="{1D443CD6-0780-B19F-30B9-83004357CBAA}"/>
          </ac:spMkLst>
        </pc:spChg>
        <pc:spChg chg="add mod topLvl">
          <ac:chgData name="Karolina Guillen" userId="c1c08796-a0be-47c6-af52-5d31fd96ec50" providerId="ADAL" clId="{48A8EBF7-5903-43A1-BA0C-CF4A8F8CA8D7}" dt="2023-10-05T17:49:09.646" v="1899" actId="12788"/>
          <ac:spMkLst>
            <pc:docMk/>
            <pc:sldMk cId="4062622124" sldId="2146846025"/>
            <ac:spMk id="31" creationId="{784A6E7F-B47E-7B3F-3660-665C8D3C88A7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32" creationId="{7A27A6E7-92B6-1777-DF2F-7000F34822C2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33" creationId="{ABB8D403-AA5A-4F9A-36E5-9B2DB6E8447E}"/>
          </ac:spMkLst>
        </pc:spChg>
        <pc:spChg chg="mod">
          <ac:chgData name="Karolina Guillen" userId="c1c08796-a0be-47c6-af52-5d31fd96ec50" providerId="ADAL" clId="{48A8EBF7-5903-43A1-BA0C-CF4A8F8CA8D7}" dt="2023-09-28T19:08:58.061" v="723" actId="20577"/>
          <ac:spMkLst>
            <pc:docMk/>
            <pc:sldMk cId="4062622124" sldId="2146846025"/>
            <ac:spMk id="34" creationId="{397F8115-3C43-5A2B-C88E-1953D955DE71}"/>
          </ac:spMkLst>
        </pc:spChg>
        <pc:spChg chg="del">
          <ac:chgData name="Karolina Guillen" userId="c1c08796-a0be-47c6-af52-5d31fd96ec50" providerId="ADAL" clId="{48A8EBF7-5903-43A1-BA0C-CF4A8F8CA8D7}" dt="2023-09-27T17:36:28.604" v="40" actId="478"/>
          <ac:spMkLst>
            <pc:docMk/>
            <pc:sldMk cId="4062622124" sldId="2146846025"/>
            <ac:spMk id="42" creationId="{1D3ED64E-9F01-93D0-FB06-E3883AA00074}"/>
          </ac:spMkLst>
        </pc:spChg>
        <pc:spChg chg="add mod">
          <ac:chgData name="Karolina Guillen" userId="c1c08796-a0be-47c6-af52-5d31fd96ec50" providerId="ADAL" clId="{48A8EBF7-5903-43A1-BA0C-CF4A8F8CA8D7}" dt="2023-10-05T17:49:46.243" v="1920" actId="1036"/>
          <ac:spMkLst>
            <pc:docMk/>
            <pc:sldMk cId="4062622124" sldId="2146846025"/>
            <ac:spMk id="44" creationId="{DBD08EFF-160A-0FA1-EFD7-7261DAE5F3A7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46" creationId="{50C337B9-30B1-75C9-1002-E3775216286F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47" creationId="{90221E37-B09B-0F00-2564-8E2592FE3ECB}"/>
          </ac:spMkLst>
        </pc:spChg>
        <pc:spChg chg="add del mod">
          <ac:chgData name="Karolina Guillen" userId="c1c08796-a0be-47c6-af52-5d31fd96ec50" providerId="ADAL" clId="{48A8EBF7-5903-43A1-BA0C-CF4A8F8CA8D7}" dt="2023-10-05T17:44:40.167" v="1782" actId="478"/>
          <ac:spMkLst>
            <pc:docMk/>
            <pc:sldMk cId="4062622124" sldId="2146846025"/>
            <ac:spMk id="48" creationId="{894F9DC9-8668-7502-C84E-E4267870FCFF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49" creationId="{08F51DC5-7F01-4AAF-8825-95AD2AEB0589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62" creationId="{C2B7F681-A849-25CB-432C-3E27A1C7744F}"/>
          </ac:spMkLst>
        </pc:spChg>
        <pc:spChg chg="add del mod">
          <ac:chgData name="Karolina Guillen" userId="c1c08796-a0be-47c6-af52-5d31fd96ec50" providerId="ADAL" clId="{48A8EBF7-5903-43A1-BA0C-CF4A8F8CA8D7}" dt="2023-10-05T17:25:36.071" v="1526" actId="478"/>
          <ac:spMkLst>
            <pc:docMk/>
            <pc:sldMk cId="4062622124" sldId="2146846025"/>
            <ac:spMk id="77" creationId="{2456F73B-072F-E902-3A25-3E6949338D3E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78" creationId="{F739E658-19F5-3BD4-0D28-428BCE65E38F}"/>
          </ac:spMkLst>
        </pc:spChg>
        <pc:spChg chg="add mod topLvl">
          <ac:chgData name="Karolina Guillen" userId="c1c08796-a0be-47c6-af52-5d31fd96ec50" providerId="ADAL" clId="{48A8EBF7-5903-43A1-BA0C-CF4A8F8CA8D7}" dt="2023-10-05T17:49:40.563" v="1916" actId="1036"/>
          <ac:spMkLst>
            <pc:docMk/>
            <pc:sldMk cId="4062622124" sldId="2146846025"/>
            <ac:spMk id="79" creationId="{4986B8EE-5273-B26B-90BE-82FC472ACE2F}"/>
          </ac:spMkLst>
        </pc:spChg>
        <pc:spChg chg="add mod topLvl">
          <ac:chgData name="Karolina Guillen" userId="c1c08796-a0be-47c6-af52-5d31fd96ec50" providerId="ADAL" clId="{48A8EBF7-5903-43A1-BA0C-CF4A8F8CA8D7}" dt="2023-10-05T17:47:02.495" v="1857" actId="554"/>
          <ac:spMkLst>
            <pc:docMk/>
            <pc:sldMk cId="4062622124" sldId="2146846025"/>
            <ac:spMk id="80" creationId="{D4753C53-5695-B43D-CAC6-FB3108A5A592}"/>
          </ac:spMkLst>
        </pc:spChg>
        <pc:spChg chg="add mod topLvl">
          <ac:chgData name="Karolina Guillen" userId="c1c08796-a0be-47c6-af52-5d31fd96ec50" providerId="ADAL" clId="{48A8EBF7-5903-43A1-BA0C-CF4A8F8CA8D7}" dt="2023-10-05T17:48:43.331" v="1891" actId="14100"/>
          <ac:spMkLst>
            <pc:docMk/>
            <pc:sldMk cId="4062622124" sldId="2146846025"/>
            <ac:spMk id="82" creationId="{D0C6B0C9-FFC2-5366-322F-86736C41D38F}"/>
          </ac:spMkLst>
        </pc:spChg>
        <pc:spChg chg="add mod topLvl">
          <ac:chgData name="Karolina Guillen" userId="c1c08796-a0be-47c6-af52-5d31fd96ec50" providerId="ADAL" clId="{48A8EBF7-5903-43A1-BA0C-CF4A8F8CA8D7}" dt="2023-10-05T17:49:09.646" v="1899" actId="12788"/>
          <ac:spMkLst>
            <pc:docMk/>
            <pc:sldMk cId="4062622124" sldId="2146846025"/>
            <ac:spMk id="83" creationId="{AA3129EA-60EB-025F-2474-12D2665BAB3E}"/>
          </ac:spMkLst>
        </pc:spChg>
        <pc:spChg chg="add mod topLvl">
          <ac:chgData name="Karolina Guillen" userId="c1c08796-a0be-47c6-af52-5d31fd96ec50" providerId="ADAL" clId="{48A8EBF7-5903-43A1-BA0C-CF4A8F8CA8D7}" dt="2023-10-05T17:48:56.051" v="1896" actId="20577"/>
          <ac:spMkLst>
            <pc:docMk/>
            <pc:sldMk cId="4062622124" sldId="2146846025"/>
            <ac:spMk id="84" creationId="{978FAF0F-22D3-727E-CD18-B144FD180405}"/>
          </ac:spMkLst>
        </pc:spChg>
        <pc:spChg chg="add mod">
          <ac:chgData name="Karolina Guillen" userId="c1c08796-a0be-47c6-af52-5d31fd96ec50" providerId="ADAL" clId="{48A8EBF7-5903-43A1-BA0C-CF4A8F8CA8D7}" dt="2023-10-05T17:45:57.522" v="1849" actId="1076"/>
          <ac:spMkLst>
            <pc:docMk/>
            <pc:sldMk cId="4062622124" sldId="2146846025"/>
            <ac:spMk id="85" creationId="{481B3E73-C146-4776-DB4C-42B0A02949F4}"/>
          </ac:spMkLst>
        </pc:spChg>
        <pc:spChg chg="add del mod">
          <ac:chgData name="Karolina Guillen" userId="c1c08796-a0be-47c6-af52-5d31fd96ec50" providerId="ADAL" clId="{48A8EBF7-5903-43A1-BA0C-CF4A8F8CA8D7}" dt="2023-09-28T19:10:09.377" v="729" actId="478"/>
          <ac:spMkLst>
            <pc:docMk/>
            <pc:sldMk cId="4062622124" sldId="2146846025"/>
            <ac:spMk id="86" creationId="{2D41F5CC-20BF-B4FC-8CF5-E0F4FEB629E8}"/>
          </ac:spMkLst>
        </pc:spChg>
        <pc:grpChg chg="add del mod topLvl">
          <ac:chgData name="Karolina Guillen" userId="c1c08796-a0be-47c6-af52-5d31fd96ec50" providerId="ADAL" clId="{48A8EBF7-5903-43A1-BA0C-CF4A8F8CA8D7}" dt="2023-10-05T17:45:09.103" v="1789" actId="165"/>
          <ac:grpSpMkLst>
            <pc:docMk/>
            <pc:sldMk cId="4062622124" sldId="2146846025"/>
            <ac:grpSpMk id="6" creationId="{F5CFF635-8C32-E127-41E8-3EB73E755B32}"/>
          </ac:grpSpMkLst>
        </pc:grpChg>
        <pc:grpChg chg="add del mod">
          <ac:chgData name="Karolina Guillen" userId="c1c08796-a0be-47c6-af52-5d31fd96ec50" providerId="ADAL" clId="{48A8EBF7-5903-43A1-BA0C-CF4A8F8CA8D7}" dt="2023-10-05T17:45:07.167" v="1788" actId="165"/>
          <ac:grpSpMkLst>
            <pc:docMk/>
            <pc:sldMk cId="4062622124" sldId="2146846025"/>
            <ac:grpSpMk id="7" creationId="{7E0A2F81-BE05-C228-845E-C9499A94A304}"/>
          </ac:grpSpMkLst>
        </pc:grpChg>
        <pc:grpChg chg="add del mod">
          <ac:chgData name="Karolina Guillen" userId="c1c08796-a0be-47c6-af52-5d31fd96ec50" providerId="ADAL" clId="{48A8EBF7-5903-43A1-BA0C-CF4A8F8CA8D7}" dt="2023-10-05T17:46:39.679" v="1854" actId="165"/>
          <ac:grpSpMkLst>
            <pc:docMk/>
            <pc:sldMk cId="4062622124" sldId="2146846025"/>
            <ac:grpSpMk id="15" creationId="{67E60F3E-DE0B-8774-2CB0-1938A09D7556}"/>
          </ac:grpSpMkLst>
        </pc:grpChg>
        <pc:grpChg chg="add del mod">
          <ac:chgData name="Karolina Guillen" userId="c1c08796-a0be-47c6-af52-5d31fd96ec50" providerId="ADAL" clId="{48A8EBF7-5903-43A1-BA0C-CF4A8F8CA8D7}" dt="2023-10-05T17:46:39.679" v="1854" actId="165"/>
          <ac:grpSpMkLst>
            <pc:docMk/>
            <pc:sldMk cId="4062622124" sldId="2146846025"/>
            <ac:grpSpMk id="16" creationId="{53810AAA-9F6C-56FA-0A2F-163E8C177CE0}"/>
          </ac:grpSpMkLst>
        </pc:grpChg>
        <pc:grpChg chg="add del mod">
          <ac:chgData name="Karolina Guillen" userId="c1c08796-a0be-47c6-af52-5d31fd96ec50" providerId="ADAL" clId="{48A8EBF7-5903-43A1-BA0C-CF4A8F8CA8D7}" dt="2023-10-05T17:46:39.679" v="1854" actId="165"/>
          <ac:grpSpMkLst>
            <pc:docMk/>
            <pc:sldMk cId="4062622124" sldId="2146846025"/>
            <ac:grpSpMk id="17" creationId="{263DAA5D-DBD9-A8D1-6706-5BE796776C7D}"/>
          </ac:grpSpMkLst>
        </pc:grp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36" creationId="{3E6381C8-F3BE-B6FD-48FE-A02D8A7E6B17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37" creationId="{0215D309-001F-8436-B752-6B922725E305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38" creationId="{C265F9D2-13C4-1119-26B8-68634019F00C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40" creationId="{CA87981F-4088-F855-D04D-D9F34DD01E43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41" creationId="{91A22D34-F304-6387-C8FA-79337529C10D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43" creationId="{86CE18D1-42A4-4C80-5FBF-E8BD58BBBFAA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45" creationId="{9221821F-70EC-B52C-721D-8C2CC2791EC6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0" creationId="{84B74A61-7946-8247-1AB5-B10275057D1D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1" creationId="{BC94A3EE-01CC-80FB-A2F0-585DE35EFC8A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2" creationId="{5A8F7C29-9608-4318-1679-8B3862738DF7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4" creationId="{0E2BCC0D-30AE-2A2A-6DCE-2FE2A1F7ECE3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6" creationId="{7C4301B0-4D8D-3238-69D5-2A2E7E098897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58" creationId="{0EA65B6F-E8B6-7A67-8E68-EB69A070D379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3" creationId="{87374E8F-6848-17B0-5D07-FEDD6D09E525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4" creationId="{12433BD5-2FAF-DD28-83F4-3E18FC2BA18A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5" creationId="{97EF7AA1-ACE5-C34E-0E4D-FD3375BF3B1E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6" creationId="{6917E54D-91EF-6341-2D60-6652AFC94E73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7" creationId="{73463E83-624C-E1DA-2629-C957B1F47874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8" creationId="{2E6F51B2-F89F-0B83-E825-905BA8EFB953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69" creationId="{21F85F77-EEAB-DE11-333D-6F4E2B48359D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0" creationId="{1CDD9250-E110-E7FD-2049-6AF8D299E938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1" creationId="{CF8BAB6E-98CD-C4E4-D55C-CDA226B65872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2" creationId="{F83B884F-24AE-685B-B9D6-365C8D714339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3" creationId="{7D87EF29-9F70-3C8E-2539-430FAC8D1B7C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4" creationId="{62F75F9B-628B-65BC-7885-6FFC3B58CBF5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5" creationId="{D626E4AF-2993-859D-8231-8379E4DA85DE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76" creationId="{47238CE4-DA15-1861-DB16-BA322B3730FD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87" creationId="{DA3CD21C-35BC-854F-E4F2-ADB29C2BB126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88" creationId="{885F86D3-723F-4D90-72CE-92D6AD7023EE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89" creationId="{EC12BDF1-72CA-CD30-4EE1-9E2910A2797A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0" creationId="{6AE5727C-848F-AAD0-D097-6A4468B8D08A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1" creationId="{A09DDE1D-E181-7397-8E5D-0BF51255A6FB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2" creationId="{0157A8AA-FD44-058E-E5B6-3819624F784C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3" creationId="{6ADDE930-F311-F2DD-B390-641F4C25BB0F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4" creationId="{BC58FB1C-5686-F2F8-8733-E0CCF1F4550B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5" creationId="{E7FDDB22-83B2-5003-D69C-A71DC1F9153B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96" creationId="{F01AF4F0-5DD8-5E44-BF9D-F98DE2B3929A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97" creationId="{A4B06D53-1660-C167-C8D1-DD885B5FA65E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98" creationId="{CB673FDD-D13B-E1B7-90E8-BA93F9D0465E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99" creationId="{C367BDAF-F085-BD52-69B8-91E84027176C}"/>
          </ac:picMkLst>
        </pc:picChg>
        <pc:picChg chg="add del mod">
          <ac:chgData name="Karolina Guillen" userId="c1c08796-a0be-47c6-af52-5d31fd96ec50" providerId="ADAL" clId="{48A8EBF7-5903-43A1-BA0C-CF4A8F8CA8D7}" dt="2023-09-28T19:09:51.406" v="727" actId="478"/>
          <ac:picMkLst>
            <pc:docMk/>
            <pc:sldMk cId="4062622124" sldId="2146846025"/>
            <ac:picMk id="100" creationId="{96278D08-89C4-4C0E-F6BE-E31ED776661B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01" creationId="{011D690E-EFB9-873F-1C9E-36E6FF3F8B15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02" creationId="{6540BCA3-FC54-DEB5-B91B-C2F2BC699160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03" creationId="{79944490-CA67-AD0A-F54D-717691809A44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04" creationId="{87415F3D-6AD4-B142-A8A4-363155560211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05" creationId="{26CCBC38-1180-02B0-60B4-8D75EC4A22F3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06" creationId="{A0DFE2AC-E7AD-591D-825F-258554645997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07" creationId="{FCD78E33-D52C-25EC-2D22-2A7FC6EB9FA1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08" creationId="{02805F3E-B484-BAF1-F36C-03A6C41E74CC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09" creationId="{DE1E9B2D-3823-EC88-9BED-6C7011A46E7F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10" creationId="{B825AC14-56F6-3C91-CC8B-239FD3A4E6C6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11" creationId="{81905108-9A50-82EE-F600-B83EF0EC80C2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12" creationId="{6413B29F-CCDE-43CE-2F93-47608459270C}"/>
          </ac:picMkLst>
        </pc:picChg>
        <pc:picChg chg="add del mod">
          <ac:chgData name="Karolina Guillen" userId="c1c08796-a0be-47c6-af52-5d31fd96ec50" providerId="ADAL" clId="{48A8EBF7-5903-43A1-BA0C-CF4A8F8CA8D7}" dt="2023-09-28T19:09:42.704" v="725" actId="478"/>
          <ac:picMkLst>
            <pc:docMk/>
            <pc:sldMk cId="4062622124" sldId="2146846025"/>
            <ac:picMk id="113" creationId="{DCE0FF00-B0C7-0CD9-A337-21211787F07B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14" creationId="{0019D80B-7DDC-0884-9D7C-428AD37B7140}"/>
          </ac:picMkLst>
        </pc:picChg>
        <pc:picChg chg="add del mod">
          <ac:chgData name="Karolina Guillen" userId="c1c08796-a0be-47c6-af52-5d31fd96ec50" providerId="ADAL" clId="{48A8EBF7-5903-43A1-BA0C-CF4A8F8CA8D7}" dt="2023-09-28T19:09:49.539" v="726" actId="478"/>
          <ac:picMkLst>
            <pc:docMk/>
            <pc:sldMk cId="4062622124" sldId="2146846025"/>
            <ac:picMk id="115" creationId="{EF14084E-70E2-8893-096B-BDFCCF7E303D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1026" creationId="{53E57787-5954-9901-43D6-90971DD13605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1028" creationId="{26737537-531C-1E48-AC58-B89017680416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1030" creationId="{6DDEF85E-F7CE-8196-C9FC-227FB0D45381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1034" creationId="{2A30CB34-0C7B-58E0-05C3-F9E2AA84AB5F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2050" creationId="{9FD7385F-34EA-1998-2EFF-2E078B97212F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2052" creationId="{37E80485-D20D-8608-45B6-6EBFBEE4CB57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2054" creationId="{0B40C9DC-F450-EE1D-3A59-F36D0FC57FA4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2056" creationId="{E6BD93EC-B184-191E-1F00-6B67636370EA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3076" creationId="{7F33BECD-A6CA-A287-69CD-D3BCFCE6FE99}"/>
          </ac:picMkLst>
        </pc:picChg>
        <pc:picChg chg="del">
          <ac:chgData name="Karolina Guillen" userId="c1c08796-a0be-47c6-af52-5d31fd96ec50" providerId="ADAL" clId="{48A8EBF7-5903-43A1-BA0C-CF4A8F8CA8D7}" dt="2023-09-27T17:36:28.604" v="40" actId="478"/>
          <ac:picMkLst>
            <pc:docMk/>
            <pc:sldMk cId="4062622124" sldId="2146846025"/>
            <ac:picMk id="3078" creationId="{C23A829D-7585-CBE3-18A6-19C8960E9C2F}"/>
          </ac:picMkLst>
        </pc:pic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16" creationId="{F6A020ED-6D54-0697-7F3E-0C64F0B60927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17" creationId="{73A5E973-4CC2-17E8-2ABE-8888150AC411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18" creationId="{692393C2-10F0-14CF-2BE3-69E7781B937E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19" creationId="{D59F5BB1-1412-ABAB-CF8D-228349021692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20" creationId="{6A6E0D1A-DBA3-15C4-987D-85A0E8715E02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21" creationId="{D726B5A3-CD87-3850-4E07-BA6D26B74EFC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28" creationId="{2B134541-5E02-17D7-E141-E023E838BDB5}"/>
          </ac:cxnSpMkLst>
        </pc:cxnChg>
        <pc:cxnChg chg="del">
          <ac:chgData name="Karolina Guillen" userId="c1c08796-a0be-47c6-af52-5d31fd96ec50" providerId="ADAL" clId="{48A8EBF7-5903-43A1-BA0C-CF4A8F8CA8D7}" dt="2023-09-27T17:36:28.604" v="40" actId="478"/>
          <ac:cxnSpMkLst>
            <pc:docMk/>
            <pc:sldMk cId="4062622124" sldId="2146846025"/>
            <ac:cxnSpMk id="35" creationId="{3A6CEE07-BB84-0AEE-06FC-BD8660E93576}"/>
          </ac:cxnSpMkLst>
        </pc:cxnChg>
        <pc:cxnChg chg="add mod topLvl">
          <ac:chgData name="Karolina Guillen" userId="c1c08796-a0be-47c6-af52-5d31fd96ec50" providerId="ADAL" clId="{48A8EBF7-5903-43A1-BA0C-CF4A8F8CA8D7}" dt="2023-10-05T17:49:40.563" v="1916" actId="1036"/>
          <ac:cxnSpMkLst>
            <pc:docMk/>
            <pc:sldMk cId="4062622124" sldId="2146846025"/>
            <ac:cxnSpMk id="53" creationId="{3AA04522-DE11-095F-A010-0E5486ABB8FB}"/>
          </ac:cxnSpMkLst>
        </pc:cxnChg>
        <pc:cxnChg chg="add del mod">
          <ac:chgData name="Karolina Guillen" userId="c1c08796-a0be-47c6-af52-5d31fd96ec50" providerId="ADAL" clId="{48A8EBF7-5903-43A1-BA0C-CF4A8F8CA8D7}" dt="2023-10-05T17:44:40.167" v="1782" actId="478"/>
          <ac:cxnSpMkLst>
            <pc:docMk/>
            <pc:sldMk cId="4062622124" sldId="2146846025"/>
            <ac:cxnSpMk id="55" creationId="{0984AD2B-80EA-495E-1D9F-5390AD9337A8}"/>
          </ac:cxnSpMkLst>
        </pc:cxnChg>
        <pc:cxnChg chg="add mod topLvl">
          <ac:chgData name="Karolina Guillen" userId="c1c08796-a0be-47c6-af52-5d31fd96ec50" providerId="ADAL" clId="{48A8EBF7-5903-43A1-BA0C-CF4A8F8CA8D7}" dt="2023-10-05T17:49:40.563" v="1916" actId="1036"/>
          <ac:cxnSpMkLst>
            <pc:docMk/>
            <pc:sldMk cId="4062622124" sldId="2146846025"/>
            <ac:cxnSpMk id="57" creationId="{3134EEE2-5CB1-A9AC-6B43-B1714C7AE7D4}"/>
          </ac:cxnSpMkLst>
        </pc:cxnChg>
        <pc:cxnChg chg="add mod topLvl">
          <ac:chgData name="Karolina Guillen" userId="c1c08796-a0be-47c6-af52-5d31fd96ec50" providerId="ADAL" clId="{48A8EBF7-5903-43A1-BA0C-CF4A8F8CA8D7}" dt="2023-10-05T17:49:40.563" v="1916" actId="1036"/>
          <ac:cxnSpMkLst>
            <pc:docMk/>
            <pc:sldMk cId="4062622124" sldId="2146846025"/>
            <ac:cxnSpMk id="59" creationId="{EE7C9D99-D521-E343-BD31-373919C566DA}"/>
          </ac:cxnSpMkLst>
        </pc:cxnChg>
        <pc:cxnChg chg="add mod topLvl">
          <ac:chgData name="Karolina Guillen" userId="c1c08796-a0be-47c6-af52-5d31fd96ec50" providerId="ADAL" clId="{48A8EBF7-5903-43A1-BA0C-CF4A8F8CA8D7}" dt="2023-10-05T17:49:26.707" v="1910" actId="1035"/>
          <ac:cxnSpMkLst>
            <pc:docMk/>
            <pc:sldMk cId="4062622124" sldId="2146846025"/>
            <ac:cxnSpMk id="60" creationId="{11386EA0-C35F-E428-4429-656492B81957}"/>
          </ac:cxnSpMkLst>
        </pc:cxnChg>
        <pc:cxnChg chg="add mod topLvl">
          <ac:chgData name="Karolina Guillen" userId="c1c08796-a0be-47c6-af52-5d31fd96ec50" providerId="ADAL" clId="{48A8EBF7-5903-43A1-BA0C-CF4A8F8CA8D7}" dt="2023-10-05T17:49:26.707" v="1910" actId="1035"/>
          <ac:cxnSpMkLst>
            <pc:docMk/>
            <pc:sldMk cId="4062622124" sldId="2146846025"/>
            <ac:cxnSpMk id="61" creationId="{0E9BCF73-F4CE-BCD5-5E23-7914946F836A}"/>
          </ac:cxnSpMkLst>
        </pc:cxnChg>
        <pc:cxnChg chg="add mod topLvl">
          <ac:chgData name="Karolina Guillen" userId="c1c08796-a0be-47c6-af52-5d31fd96ec50" providerId="ADAL" clId="{48A8EBF7-5903-43A1-BA0C-CF4A8F8CA8D7}" dt="2023-10-05T17:49:26.707" v="1910" actId="1035"/>
          <ac:cxnSpMkLst>
            <pc:docMk/>
            <pc:sldMk cId="4062622124" sldId="2146846025"/>
            <ac:cxnSpMk id="81" creationId="{17E00454-11EF-801A-1445-0904545C0EAF}"/>
          </ac:cxnSpMkLst>
        </pc:cxnChg>
      </pc:sldChg>
      <pc:sldChg chg="addSp delSp modSp mod">
        <pc:chgData name="Karolina Guillen" userId="c1c08796-a0be-47c6-af52-5d31fd96ec50" providerId="ADAL" clId="{48A8EBF7-5903-43A1-BA0C-CF4A8F8CA8D7}" dt="2023-10-05T17:05:22.580" v="1354" actId="1036"/>
        <pc:sldMkLst>
          <pc:docMk/>
          <pc:sldMk cId="3568300962" sldId="2146846026"/>
        </pc:sldMkLst>
        <pc:spChg chg="mod">
          <ac:chgData name="Karolina Guillen" userId="c1c08796-a0be-47c6-af52-5d31fd96ec50" providerId="ADAL" clId="{48A8EBF7-5903-43A1-BA0C-CF4A8F8CA8D7}" dt="2023-10-05T17:05:22.580" v="1354" actId="1036"/>
          <ac:spMkLst>
            <pc:docMk/>
            <pc:sldMk cId="3568300962" sldId="2146846026"/>
            <ac:spMk id="3" creationId="{487F2FAA-DC0D-6340-8AC0-1C902BB239C9}"/>
          </ac:spMkLst>
        </pc:spChg>
        <pc:spChg chg="mod">
          <ac:chgData name="Karolina Guillen" userId="c1c08796-a0be-47c6-af52-5d31fd96ec50" providerId="ADAL" clId="{48A8EBF7-5903-43A1-BA0C-CF4A8F8CA8D7}" dt="2023-09-28T19:10:46.305" v="739" actId="20577"/>
          <ac:spMkLst>
            <pc:docMk/>
            <pc:sldMk cId="3568300962" sldId="2146846026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48A8EBF7-5903-43A1-BA0C-CF4A8F8CA8D7}" dt="2023-09-28T19:10:27.714" v="732"/>
          <ac:spMkLst>
            <pc:docMk/>
            <pc:sldMk cId="3568300962" sldId="2146846026"/>
            <ac:spMk id="7" creationId="{045A2184-23A4-8040-3F06-5BDD3E1B1EE2}"/>
          </ac:spMkLst>
        </pc:spChg>
        <pc:spChg chg="mod">
          <ac:chgData name="Karolina Guillen" userId="c1c08796-a0be-47c6-af52-5d31fd96ec50" providerId="ADAL" clId="{48A8EBF7-5903-43A1-BA0C-CF4A8F8CA8D7}" dt="2023-09-28T19:10:50.011" v="746" actId="20577"/>
          <ac:spMkLst>
            <pc:docMk/>
            <pc:sldMk cId="3568300962" sldId="2146846026"/>
            <ac:spMk id="11" creationId="{620D631E-9B97-CE9E-631D-8E424CD954D9}"/>
          </ac:spMkLst>
        </pc:spChg>
        <pc:spChg chg="del">
          <ac:chgData name="Karolina Guillen" userId="c1c08796-a0be-47c6-af52-5d31fd96ec50" providerId="ADAL" clId="{48A8EBF7-5903-43A1-BA0C-CF4A8F8CA8D7}" dt="2023-09-28T19:10:27.356" v="731" actId="478"/>
          <ac:spMkLst>
            <pc:docMk/>
            <pc:sldMk cId="3568300962" sldId="2146846026"/>
            <ac:spMk id="34" creationId="{397F8115-3C43-5A2B-C88E-1953D955DE71}"/>
          </ac:spMkLst>
        </pc:spChg>
        <pc:graphicFrameChg chg="mod">
          <ac:chgData name="Karolina Guillen" userId="c1c08796-a0be-47c6-af52-5d31fd96ec50" providerId="ADAL" clId="{48A8EBF7-5903-43A1-BA0C-CF4A8F8CA8D7}" dt="2023-10-05T17:02:36.217" v="1155" actId="20577"/>
          <ac:graphicFrameMkLst>
            <pc:docMk/>
            <pc:sldMk cId="3568300962" sldId="2146846026"/>
            <ac:graphicFrameMk id="10" creationId="{AB5D3A28-B1BB-0EFE-F7BE-4B26D53561EF}"/>
          </ac:graphicFrameMkLst>
        </pc:graphicFrameChg>
        <pc:graphicFrameChg chg="mod">
          <ac:chgData name="Karolina Guillen" userId="c1c08796-a0be-47c6-af52-5d31fd96ec50" providerId="ADAL" clId="{48A8EBF7-5903-43A1-BA0C-CF4A8F8CA8D7}" dt="2023-10-05T17:03:13.153" v="1181" actId="20577"/>
          <ac:graphicFrameMkLst>
            <pc:docMk/>
            <pc:sldMk cId="3568300962" sldId="2146846026"/>
            <ac:graphicFrameMk id="12" creationId="{EE750405-003F-3714-93E0-1C4993EE8AF3}"/>
          </ac:graphicFrameMkLst>
        </pc:graphicFrameChg>
        <pc:cxnChg chg="add mod">
          <ac:chgData name="Karolina Guillen" userId="c1c08796-a0be-47c6-af52-5d31fd96ec50" providerId="ADAL" clId="{48A8EBF7-5903-43A1-BA0C-CF4A8F8CA8D7}" dt="2023-09-28T19:10:27.714" v="732"/>
          <ac:cxnSpMkLst>
            <pc:docMk/>
            <pc:sldMk cId="3568300962" sldId="2146846026"/>
            <ac:cxnSpMk id="6" creationId="{2517B87B-1FE8-D88D-1294-C5CF6CA6292E}"/>
          </ac:cxnSpMkLst>
        </pc:cxnChg>
        <pc:cxnChg chg="del">
          <ac:chgData name="Karolina Guillen" userId="c1c08796-a0be-47c6-af52-5d31fd96ec50" providerId="ADAL" clId="{48A8EBF7-5903-43A1-BA0C-CF4A8F8CA8D7}" dt="2023-09-28T19:10:27.356" v="731" actId="478"/>
          <ac:cxnSpMkLst>
            <pc:docMk/>
            <pc:sldMk cId="3568300962" sldId="2146846026"/>
            <ac:cxnSpMk id="22" creationId="{7DD48CC8-EE90-6FDD-8B5F-BA6D08939AE1}"/>
          </ac:cxnSpMkLst>
        </pc:cxnChg>
      </pc:sldChg>
      <pc:sldChg chg="delSp modSp mod">
        <pc:chgData name="Karolina Guillen" userId="c1c08796-a0be-47c6-af52-5d31fd96ec50" providerId="ADAL" clId="{48A8EBF7-5903-43A1-BA0C-CF4A8F8CA8D7}" dt="2023-10-05T20:13:47.777" v="2168" actId="14100"/>
        <pc:sldMkLst>
          <pc:docMk/>
          <pc:sldMk cId="2360611124" sldId="2146846028"/>
        </pc:sldMkLst>
        <pc:spChg chg="mod">
          <ac:chgData name="Karolina Guillen" userId="c1c08796-a0be-47c6-af52-5d31fd96ec50" providerId="ADAL" clId="{48A8EBF7-5903-43A1-BA0C-CF4A8F8CA8D7}" dt="2023-10-05T20:13:47.777" v="2168" actId="14100"/>
          <ac:spMkLst>
            <pc:docMk/>
            <pc:sldMk cId="2360611124" sldId="2146846028"/>
            <ac:spMk id="3" creationId="{FC807220-BE6F-E2A7-AE1E-E305636B57FA}"/>
          </ac:spMkLst>
        </pc:spChg>
        <pc:spChg chg="mod">
          <ac:chgData name="Karolina Guillen" userId="c1c08796-a0be-47c6-af52-5d31fd96ec50" providerId="ADAL" clId="{48A8EBF7-5903-43A1-BA0C-CF4A8F8CA8D7}" dt="2023-09-28T19:05:07.738" v="683"/>
          <ac:spMkLst>
            <pc:docMk/>
            <pc:sldMk cId="2360611124" sldId="2146846028"/>
            <ac:spMk id="4" creationId="{1BF894CE-5EB9-4BB3-F6C7-477E37F6A6AA}"/>
          </ac:spMkLst>
        </pc:spChg>
        <pc:spChg chg="mod">
          <ac:chgData name="Karolina Guillen" userId="c1c08796-a0be-47c6-af52-5d31fd96ec50" providerId="ADAL" clId="{48A8EBF7-5903-43A1-BA0C-CF4A8F8CA8D7}" dt="2023-10-05T15:25:40.862" v="1135" actId="1035"/>
          <ac:spMkLst>
            <pc:docMk/>
            <pc:sldMk cId="2360611124" sldId="2146846028"/>
            <ac:spMk id="6" creationId="{D5564B5B-CF1C-71F0-0395-0BFB64E081B1}"/>
          </ac:spMkLst>
        </pc:spChg>
        <pc:spChg chg="mod">
          <ac:chgData name="Karolina Guillen" userId="c1c08796-a0be-47c6-af52-5d31fd96ec50" providerId="ADAL" clId="{48A8EBF7-5903-43A1-BA0C-CF4A8F8CA8D7}" dt="2023-10-05T20:12:50.122" v="2159" actId="6549"/>
          <ac:spMkLst>
            <pc:docMk/>
            <pc:sldMk cId="2360611124" sldId="2146846028"/>
            <ac:spMk id="7" creationId="{03CAC775-4303-EC6C-8724-DFCFCBA9B47F}"/>
          </ac:spMkLst>
        </pc:spChg>
        <pc:spChg chg="mod topLvl">
          <ac:chgData name="Karolina Guillen" userId="c1c08796-a0be-47c6-af52-5d31fd96ec50" providerId="ADAL" clId="{48A8EBF7-5903-43A1-BA0C-CF4A8F8CA8D7}" dt="2023-10-05T15:24:57.476" v="1113" actId="14100"/>
          <ac:spMkLst>
            <pc:docMk/>
            <pc:sldMk cId="2360611124" sldId="2146846028"/>
            <ac:spMk id="10" creationId="{AAD60606-9A81-9B6D-8463-93F2EE33B5BB}"/>
          </ac:spMkLst>
        </pc:spChg>
        <pc:spChg chg="mod">
          <ac:chgData name="Karolina Guillen" userId="c1c08796-a0be-47c6-af52-5d31fd96ec50" providerId="ADAL" clId="{48A8EBF7-5903-43A1-BA0C-CF4A8F8CA8D7}" dt="2023-10-05T15:25:40.862" v="1135" actId="1035"/>
          <ac:spMkLst>
            <pc:docMk/>
            <pc:sldMk cId="2360611124" sldId="2146846028"/>
            <ac:spMk id="11" creationId="{F4DA7F8B-4F40-BB0B-823B-5C0B34DDEA0E}"/>
          </ac:spMkLst>
        </pc:spChg>
        <pc:spChg chg="mod topLvl">
          <ac:chgData name="Karolina Guillen" userId="c1c08796-a0be-47c6-af52-5d31fd96ec50" providerId="ADAL" clId="{48A8EBF7-5903-43A1-BA0C-CF4A8F8CA8D7}" dt="2023-10-05T20:11:49.400" v="2146" actId="14100"/>
          <ac:spMkLst>
            <pc:docMk/>
            <pc:sldMk cId="2360611124" sldId="2146846028"/>
            <ac:spMk id="12" creationId="{1942E14B-E753-09FC-A6EF-716BD16AB4F7}"/>
          </ac:spMkLst>
        </pc:spChg>
        <pc:spChg chg="mod topLvl">
          <ac:chgData name="Karolina Guillen" userId="c1c08796-a0be-47c6-af52-5d31fd96ec50" providerId="ADAL" clId="{48A8EBF7-5903-43A1-BA0C-CF4A8F8CA8D7}" dt="2023-10-05T20:13:09.304" v="2160" actId="1076"/>
          <ac:spMkLst>
            <pc:docMk/>
            <pc:sldMk cId="2360611124" sldId="2146846028"/>
            <ac:spMk id="13" creationId="{A9733182-9FE2-CF9C-FA59-4AFEE79A0CB6}"/>
          </ac:spMkLst>
        </pc:spChg>
        <pc:spChg chg="mod">
          <ac:chgData name="Karolina Guillen" userId="c1c08796-a0be-47c6-af52-5d31fd96ec50" providerId="ADAL" clId="{48A8EBF7-5903-43A1-BA0C-CF4A8F8CA8D7}" dt="2023-10-05T15:24:37.567" v="1108" actId="20577"/>
          <ac:spMkLst>
            <pc:docMk/>
            <pc:sldMk cId="2360611124" sldId="2146846028"/>
            <ac:spMk id="14" creationId="{11350745-10AC-ACB0-CD36-9AECD9EDCC3E}"/>
          </ac:spMkLst>
        </pc:spChg>
        <pc:spChg chg="mod">
          <ac:chgData name="Karolina Guillen" userId="c1c08796-a0be-47c6-af52-5d31fd96ec50" providerId="ADAL" clId="{48A8EBF7-5903-43A1-BA0C-CF4A8F8CA8D7}" dt="2023-10-04T17:13:35.665" v="1070" actId="1076"/>
          <ac:spMkLst>
            <pc:docMk/>
            <pc:sldMk cId="2360611124" sldId="2146846028"/>
            <ac:spMk id="15" creationId="{9936B84B-2DF1-8331-8D0C-681FA6F22928}"/>
          </ac:spMkLst>
        </pc:spChg>
        <pc:spChg chg="mod topLvl">
          <ac:chgData name="Karolina Guillen" userId="c1c08796-a0be-47c6-af52-5d31fd96ec50" providerId="ADAL" clId="{48A8EBF7-5903-43A1-BA0C-CF4A8F8CA8D7}" dt="2023-10-04T17:14:03.866" v="1077" actId="1076"/>
          <ac:spMkLst>
            <pc:docMk/>
            <pc:sldMk cId="2360611124" sldId="2146846028"/>
            <ac:spMk id="19" creationId="{0EBE058D-A0A3-74CE-6B0C-38A7D4BDDCBF}"/>
          </ac:spMkLst>
        </pc:spChg>
        <pc:spChg chg="mod">
          <ac:chgData name="Karolina Guillen" userId="c1c08796-a0be-47c6-af52-5d31fd96ec50" providerId="ADAL" clId="{48A8EBF7-5903-43A1-BA0C-CF4A8F8CA8D7}" dt="2023-09-28T19:05:37.510" v="688" actId="207"/>
          <ac:spMkLst>
            <pc:docMk/>
            <pc:sldMk cId="2360611124" sldId="2146846028"/>
            <ac:spMk id="24" creationId="{E6054948-288E-36B8-06CE-DD125DEE3B6D}"/>
          </ac:spMkLst>
        </pc:spChg>
        <pc:spChg chg="mod">
          <ac:chgData name="Karolina Guillen" userId="c1c08796-a0be-47c6-af52-5d31fd96ec50" providerId="ADAL" clId="{48A8EBF7-5903-43A1-BA0C-CF4A8F8CA8D7}" dt="2023-10-05T15:25:40.862" v="1135" actId="1035"/>
          <ac:spMkLst>
            <pc:docMk/>
            <pc:sldMk cId="2360611124" sldId="2146846028"/>
            <ac:spMk id="25" creationId="{2EBF6D5C-592E-460B-2472-7A8488703B74}"/>
          </ac:spMkLst>
        </pc:spChg>
        <pc:spChg chg="mod">
          <ac:chgData name="Karolina Guillen" userId="c1c08796-a0be-47c6-af52-5d31fd96ec50" providerId="ADAL" clId="{48A8EBF7-5903-43A1-BA0C-CF4A8F8CA8D7}" dt="2023-10-04T17:14:19.994" v="1079" actId="1076"/>
          <ac:spMkLst>
            <pc:docMk/>
            <pc:sldMk cId="2360611124" sldId="2146846028"/>
            <ac:spMk id="28" creationId="{EC3FB3CE-81C3-D51C-93BF-2C285873DAE3}"/>
          </ac:spMkLst>
        </pc:spChg>
        <pc:spChg chg="mod">
          <ac:chgData name="Karolina Guillen" userId="c1c08796-a0be-47c6-af52-5d31fd96ec50" providerId="ADAL" clId="{48A8EBF7-5903-43A1-BA0C-CF4A8F8CA8D7}" dt="2023-09-28T19:04:54.540" v="682" actId="20577"/>
          <ac:spMkLst>
            <pc:docMk/>
            <pc:sldMk cId="2360611124" sldId="2146846028"/>
            <ac:spMk id="34" creationId="{397F8115-3C43-5A2B-C88E-1953D955DE71}"/>
          </ac:spMkLst>
        </pc:spChg>
        <pc:grpChg chg="de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6" creationId="{3AC3B89E-A63C-C232-8518-A6346DF9901E}"/>
          </ac:grpSpMkLst>
        </pc:grpChg>
        <pc:grpChg chg="de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20" creationId="{9C40FBA1-52A9-FABF-C36A-BCC7FEB5A877}"/>
          </ac:grpSpMkLst>
        </pc:grpChg>
        <pc:grpChg chg="mod topLv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21" creationId="{29852DF4-AD08-DA2B-C4F7-1FF1CD5FB53F}"/>
          </ac:grpSpMkLst>
        </pc:grpChg>
        <pc:grpChg chg="de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23" creationId="{6BAD1F05-D514-8E14-D844-CF8104330E8F}"/>
          </ac:grpSpMkLst>
        </pc:grpChg>
        <pc:grpChg chg="mod topLv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27" creationId="{C6E02C47-65E4-9DD8-BD95-616FD9B597E4}"/>
          </ac:grpSpMkLst>
        </pc:grpChg>
        <pc:grpChg chg="mod topLv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30" creationId="{3ED9AE64-53CD-D9ED-4167-39F8A139FF23}"/>
          </ac:grpSpMkLst>
        </pc:grpChg>
        <pc:grpChg chg="de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31" creationId="{2B5D069A-9346-5586-B6A0-AEBBD329EEE8}"/>
          </ac:grpSpMkLst>
        </pc:grpChg>
        <pc:grpChg chg="del">
          <ac:chgData name="Karolina Guillen" userId="c1c08796-a0be-47c6-af52-5d31fd96ec50" providerId="ADAL" clId="{48A8EBF7-5903-43A1-BA0C-CF4A8F8CA8D7}" dt="2023-09-28T19:05:16.716" v="684" actId="165"/>
          <ac:grpSpMkLst>
            <pc:docMk/>
            <pc:sldMk cId="2360611124" sldId="2146846028"/>
            <ac:grpSpMk id="32" creationId="{C6F19F50-8790-5C44-18CC-89FF674FB71D}"/>
          </ac:grpSpMkLst>
        </pc:grpChg>
        <pc:picChg chg="del mod topLvl">
          <ac:chgData name="Karolina Guillen" userId="c1c08796-a0be-47c6-af52-5d31fd96ec50" providerId="ADAL" clId="{48A8EBF7-5903-43A1-BA0C-CF4A8F8CA8D7}" dt="2023-09-28T19:05:22.759" v="686" actId="478"/>
          <ac:picMkLst>
            <pc:docMk/>
            <pc:sldMk cId="2360611124" sldId="2146846028"/>
            <ac:picMk id="16" creationId="{AC5CA2E8-461D-1FD3-E63A-03285B53ABDE}"/>
          </ac:picMkLst>
        </pc:picChg>
        <pc:picChg chg="del mod topLvl">
          <ac:chgData name="Karolina Guillen" userId="c1c08796-a0be-47c6-af52-5d31fd96ec50" providerId="ADAL" clId="{48A8EBF7-5903-43A1-BA0C-CF4A8F8CA8D7}" dt="2023-09-28T19:05:19.687" v="685" actId="478"/>
          <ac:picMkLst>
            <pc:docMk/>
            <pc:sldMk cId="2360611124" sldId="2146846028"/>
            <ac:picMk id="17" creationId="{FD1D61ED-601E-346F-D1F7-C2D96B376778}"/>
          </ac:picMkLst>
        </pc:picChg>
        <pc:picChg chg="del mod topLvl">
          <ac:chgData name="Karolina Guillen" userId="c1c08796-a0be-47c6-af52-5d31fd96ec50" providerId="ADAL" clId="{48A8EBF7-5903-43A1-BA0C-CF4A8F8CA8D7}" dt="2023-09-28T19:05:19.687" v="685" actId="478"/>
          <ac:picMkLst>
            <pc:docMk/>
            <pc:sldMk cId="2360611124" sldId="2146846028"/>
            <ac:picMk id="18" creationId="{E2D20DDF-0635-95C6-9264-B9140F43B378}"/>
          </ac:picMkLst>
        </pc:picChg>
        <pc:picChg chg="del">
          <ac:chgData name="Karolina Guillen" userId="c1c08796-a0be-47c6-af52-5d31fd96ec50" providerId="ADAL" clId="{48A8EBF7-5903-43A1-BA0C-CF4A8F8CA8D7}" dt="2023-09-28T19:05:22.759" v="686" actId="478"/>
          <ac:picMkLst>
            <pc:docMk/>
            <pc:sldMk cId="2360611124" sldId="2146846028"/>
            <ac:picMk id="26" creationId="{BC096F8E-ADB9-6A61-8688-EC2C5DB7633C}"/>
          </ac:picMkLst>
        </pc:picChg>
        <pc:picChg chg="del mod topLvl">
          <ac:chgData name="Karolina Guillen" userId="c1c08796-a0be-47c6-af52-5d31fd96ec50" providerId="ADAL" clId="{48A8EBF7-5903-43A1-BA0C-CF4A8F8CA8D7}" dt="2023-09-28T19:05:19.687" v="685" actId="478"/>
          <ac:picMkLst>
            <pc:docMk/>
            <pc:sldMk cId="2360611124" sldId="2146846028"/>
            <ac:picMk id="1026" creationId="{C0C2B635-A222-A8D0-13AC-FE324BBC1A0C}"/>
          </ac:picMkLst>
        </pc:picChg>
        <pc:picChg chg="del mod topLvl">
          <ac:chgData name="Karolina Guillen" userId="c1c08796-a0be-47c6-af52-5d31fd96ec50" providerId="ADAL" clId="{48A8EBF7-5903-43A1-BA0C-CF4A8F8CA8D7}" dt="2023-09-28T19:05:22.759" v="686" actId="478"/>
          <ac:picMkLst>
            <pc:docMk/>
            <pc:sldMk cId="2360611124" sldId="2146846028"/>
            <ac:picMk id="1028" creationId="{40BFCEDD-C092-6B5B-2814-6A3FF21E6C42}"/>
          </ac:picMkLst>
        </pc:picChg>
        <pc:picChg chg="mod">
          <ac:chgData name="Karolina Guillen" userId="c1c08796-a0be-47c6-af52-5d31fd96ec50" providerId="ADAL" clId="{48A8EBF7-5903-43A1-BA0C-CF4A8F8CA8D7}" dt="2023-10-05T20:11:51.464" v="2147" actId="1076"/>
          <ac:picMkLst>
            <pc:docMk/>
            <pc:sldMk cId="2360611124" sldId="2146846028"/>
            <ac:picMk id="1030" creationId="{346F974D-CA86-0199-C103-CA68EBF3629C}"/>
          </ac:picMkLst>
        </pc:picChg>
        <pc:picChg chg="mod">
          <ac:chgData name="Karolina Guillen" userId="c1c08796-a0be-47c6-af52-5d31fd96ec50" providerId="ADAL" clId="{48A8EBF7-5903-43A1-BA0C-CF4A8F8CA8D7}" dt="2023-10-05T20:13:41.584" v="2166" actId="1076"/>
          <ac:picMkLst>
            <pc:docMk/>
            <pc:sldMk cId="2360611124" sldId="2146846028"/>
            <ac:picMk id="1034" creationId="{D8BC21B4-819A-042C-0DD8-308C9932E3F6}"/>
          </ac:picMkLst>
        </pc:picChg>
      </pc:sldChg>
      <pc:sldChg chg="addSp delSp modSp mod">
        <pc:chgData name="Karolina Guillen" userId="c1c08796-a0be-47c6-af52-5d31fd96ec50" providerId="ADAL" clId="{48A8EBF7-5903-43A1-BA0C-CF4A8F8CA8D7}" dt="2023-10-05T19:35:38.460" v="1928" actId="20577"/>
        <pc:sldMkLst>
          <pc:docMk/>
          <pc:sldMk cId="1007594126" sldId="2146846034"/>
        </pc:sldMkLst>
        <pc:spChg chg="del">
          <ac:chgData name="Karolina Guillen" userId="c1c08796-a0be-47c6-af52-5d31fd96ec50" providerId="ADAL" clId="{48A8EBF7-5903-43A1-BA0C-CF4A8F8CA8D7}" dt="2023-09-28T19:24:48.267" v="807" actId="478"/>
          <ac:spMkLst>
            <pc:docMk/>
            <pc:sldMk cId="1007594126" sldId="2146846034"/>
            <ac:spMk id="3" creationId="{61DFE729-3C00-C7A5-32D8-61C4E2A0AB2C}"/>
          </ac:spMkLst>
        </pc:spChg>
        <pc:spChg chg="mod">
          <ac:chgData name="Karolina Guillen" userId="c1c08796-a0be-47c6-af52-5d31fd96ec50" providerId="ADAL" clId="{48A8EBF7-5903-43A1-BA0C-CF4A8F8CA8D7}" dt="2023-09-28T19:25:13.608" v="820" actId="20577"/>
          <ac:spMkLst>
            <pc:docMk/>
            <pc:sldMk cId="1007594126" sldId="2146846034"/>
            <ac:spMk id="4" creationId="{1BF894CE-5EB9-4BB3-F6C7-477E37F6A6AA}"/>
          </ac:spMkLst>
        </pc:spChg>
        <pc:spChg chg="mod">
          <ac:chgData name="Karolina Guillen" userId="c1c08796-a0be-47c6-af52-5d31fd96ec50" providerId="ADAL" clId="{48A8EBF7-5903-43A1-BA0C-CF4A8F8CA8D7}" dt="2023-09-28T19:25:03.947" v="818" actId="20577"/>
          <ac:spMkLst>
            <pc:docMk/>
            <pc:sldMk cId="1007594126" sldId="2146846034"/>
            <ac:spMk id="8" creationId="{569CC2EB-6331-8832-92EB-CE312C387E14}"/>
          </ac:spMkLst>
        </pc:spChg>
        <pc:spChg chg="add mod">
          <ac:chgData name="Karolina Guillen" userId="c1c08796-a0be-47c6-af52-5d31fd96ec50" providerId="ADAL" clId="{48A8EBF7-5903-43A1-BA0C-CF4A8F8CA8D7}" dt="2023-09-28T19:24:52.456" v="809" actId="14100"/>
          <ac:spMkLst>
            <pc:docMk/>
            <pc:sldMk cId="1007594126" sldId="2146846034"/>
            <ac:spMk id="10" creationId="{96D72E0B-2CAA-59C8-C47A-4B251709B0B9}"/>
          </ac:spMkLst>
        </pc:spChg>
        <pc:spChg chg="mod">
          <ac:chgData name="Karolina Guillen" userId="c1c08796-a0be-47c6-af52-5d31fd96ec50" providerId="ADAL" clId="{48A8EBF7-5903-43A1-BA0C-CF4A8F8CA8D7}" dt="2023-09-28T19:24:57.382" v="816" actId="20577"/>
          <ac:spMkLst>
            <pc:docMk/>
            <pc:sldMk cId="1007594126" sldId="2146846034"/>
            <ac:spMk id="11" creationId="{BEA36052-F2AD-CD8A-4ABB-55EF73D61DAC}"/>
          </ac:spMkLst>
        </pc:spChg>
        <pc:spChg chg="mod">
          <ac:chgData name="Karolina Guillen" userId="c1c08796-a0be-47c6-af52-5d31fd96ec50" providerId="ADAL" clId="{48A8EBF7-5903-43A1-BA0C-CF4A8F8CA8D7}" dt="2023-10-05T19:35:38.460" v="1928" actId="20577"/>
          <ac:spMkLst>
            <pc:docMk/>
            <pc:sldMk cId="1007594126" sldId="2146846034"/>
            <ac:spMk id="25" creationId="{845FEED4-6A19-2253-C166-886C3BD75C9E}"/>
          </ac:spMkLst>
        </pc:spChg>
        <pc:graphicFrameChg chg="mod">
          <ac:chgData name="Karolina Guillen" userId="c1c08796-a0be-47c6-af52-5d31fd96ec50" providerId="ADAL" clId="{48A8EBF7-5903-43A1-BA0C-CF4A8F8CA8D7}" dt="2023-10-05T19:35:34.976" v="1927" actId="207"/>
          <ac:graphicFrameMkLst>
            <pc:docMk/>
            <pc:sldMk cId="1007594126" sldId="2146846034"/>
            <ac:graphicFrameMk id="21" creationId="{B196851F-FA1C-28D0-8391-40B4395F677F}"/>
          </ac:graphicFrameMkLst>
        </pc:graphicFrameChg>
      </pc:sldChg>
      <pc:sldChg chg="addSp delSp modSp mod">
        <pc:chgData name="Karolina Guillen" userId="c1c08796-a0be-47c6-af52-5d31fd96ec50" providerId="ADAL" clId="{48A8EBF7-5903-43A1-BA0C-CF4A8F8CA8D7}" dt="2023-09-28T19:31:30.419" v="896" actId="207"/>
        <pc:sldMkLst>
          <pc:docMk/>
          <pc:sldMk cId="1914582021" sldId="2146846035"/>
        </pc:sldMkLst>
        <pc:spChg chg="add mod topLvl">
          <ac:chgData name="Karolina Guillen" userId="c1c08796-a0be-47c6-af52-5d31fd96ec50" providerId="ADAL" clId="{48A8EBF7-5903-43A1-BA0C-CF4A8F8CA8D7}" dt="2023-09-27T17:48:42.271" v="131" actId="1036"/>
          <ac:spMkLst>
            <pc:docMk/>
            <pc:sldMk cId="1914582021" sldId="2146846035"/>
            <ac:spMk id="4" creationId="{0CD01B77-2933-32CE-FACA-09A9064FE703}"/>
          </ac:spMkLst>
        </pc:spChg>
        <pc:spChg chg="del">
          <ac:chgData name="Karolina Guillen" userId="c1c08796-a0be-47c6-af52-5d31fd96ec50" providerId="ADAL" clId="{48A8EBF7-5903-43A1-BA0C-CF4A8F8CA8D7}" dt="2023-09-27T17:46:20.011" v="105" actId="478"/>
          <ac:spMkLst>
            <pc:docMk/>
            <pc:sldMk cId="1914582021" sldId="2146846035"/>
            <ac:spMk id="6" creationId="{31AC66B8-0DE7-D7F0-144E-0005D9B7A7A6}"/>
          </ac:spMkLst>
        </pc:spChg>
        <pc:spChg chg="mod">
          <ac:chgData name="Karolina Guillen" userId="c1c08796-a0be-47c6-af52-5d31fd96ec50" providerId="ADAL" clId="{48A8EBF7-5903-43A1-BA0C-CF4A8F8CA8D7}" dt="2023-09-27T17:45:53.173" v="101" actId="14100"/>
          <ac:spMkLst>
            <pc:docMk/>
            <pc:sldMk cId="1914582021" sldId="2146846035"/>
            <ac:spMk id="7" creationId="{6BD165E2-77C2-727D-F96F-ADACA591B75F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8" creationId="{A2295D15-AC8D-2EA6-896B-D5010D35175A}"/>
          </ac:spMkLst>
        </pc:spChg>
        <pc:spChg chg="add mod topLvl">
          <ac:chgData name="Karolina Guillen" userId="c1c08796-a0be-47c6-af52-5d31fd96ec50" providerId="ADAL" clId="{48A8EBF7-5903-43A1-BA0C-CF4A8F8CA8D7}" dt="2023-09-27T17:48:42.271" v="131" actId="1036"/>
          <ac:spMkLst>
            <pc:docMk/>
            <pc:sldMk cId="1914582021" sldId="2146846035"/>
            <ac:spMk id="11" creationId="{0E226BFA-A97B-8A4C-ED9B-D6943ACDB596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2" creationId="{9310920B-ADE7-0771-239C-F58A3B80E1E2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3" creationId="{B2373B9E-4D7C-67C9-5FDA-97BF6CD8EFDA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4" creationId="{F53A586B-2A94-7FFA-99B6-E9BD42C370CC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5" creationId="{B1FC1A4B-C8AD-FBB3-9E9E-81D7B71A4FC2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6" creationId="{48E3454F-8AC5-AC16-08FE-9DAEFFB9DE02}"/>
          </ac:spMkLst>
        </pc:spChg>
        <pc:spChg chg="add mod topLvl">
          <ac:chgData name="Karolina Guillen" userId="c1c08796-a0be-47c6-af52-5d31fd96ec50" providerId="ADAL" clId="{48A8EBF7-5903-43A1-BA0C-CF4A8F8CA8D7}" dt="2023-09-27T17:48:42.271" v="131" actId="1036"/>
          <ac:spMkLst>
            <pc:docMk/>
            <pc:sldMk cId="1914582021" sldId="2146846035"/>
            <ac:spMk id="17" creationId="{4247818C-5CA5-BD90-AFFF-83D723E52033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8" creationId="{3A9C688A-EB20-1DEC-528E-A069194CF514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19" creationId="{5BAEC00F-D05E-73E2-02A3-EDC32275CA8C}"/>
          </ac:spMkLst>
        </pc:spChg>
        <pc:spChg chg="add mod topLvl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20" creationId="{6CABD40E-FC7A-A173-9C9C-49EC6E56CD77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3" creationId="{82B3F078-A936-75E5-86B6-20EA608581DC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4" creationId="{7A485DA0-F1B0-B1E5-B042-20E6D38A81FB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5" creationId="{758AEB6D-51C6-A78B-ACE5-B09846D92FCA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6" creationId="{AA8CA2F1-77BC-D466-23E0-B2F02EC6AC21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7" creationId="{8FF600A5-8348-477B-77B6-D3E114C41450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8" creationId="{974456BB-8796-5D8A-23F0-4F0F42885D25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29" creationId="{7B4BA9B2-3C3D-A001-CA8E-15D7B5F0E3AE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30" creationId="{D338A2EA-0D66-D117-FB5C-72E0E0A1BB65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31" creationId="{5434D639-384A-B8A1-E708-310E12816B2B}"/>
          </ac:spMkLst>
        </pc:spChg>
        <pc:spChg chg="del">
          <ac:chgData name="Karolina Guillen" userId="c1c08796-a0be-47c6-af52-5d31fd96ec50" providerId="ADAL" clId="{48A8EBF7-5903-43A1-BA0C-CF4A8F8CA8D7}" dt="2023-09-27T17:46:13.925" v="104" actId="478"/>
          <ac:spMkLst>
            <pc:docMk/>
            <pc:sldMk cId="1914582021" sldId="2146846035"/>
            <ac:spMk id="32" creationId="{338802F1-FF74-B78C-AB24-79D5B8D79D50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3" creationId="{3A5DD87D-86B6-F7FC-A52F-0A7FF226151A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5" creationId="{F377E8FF-65F9-2138-9792-92B681B30620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6" creationId="{A537CC98-CDEC-49B2-EBBB-F6B254BA7474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7" creationId="{E1021F11-1024-31AC-8A42-CFE54E9238CC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8" creationId="{D46A37EC-CC70-5321-CBFF-66E8E53166FA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39" creationId="{7720D3BA-30CB-78C3-22D4-8E530ED37BF8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0" creationId="{06CB0821-BEEC-9872-419C-E7165BB96AE6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1" creationId="{709F536A-499F-1160-6AF5-7F04C69B9B93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2" creationId="{E8973AC2-8B2B-4F7A-6090-3E4ACCE047E7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3" creationId="{32EEB4AC-ADFE-A44A-A869-85E460F8F3A1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4" creationId="{687B55EF-6921-F5F1-8802-77821843D20C}"/>
          </ac:spMkLst>
        </pc:spChg>
        <pc:spChg chg="add mod">
          <ac:chgData name="Karolina Guillen" userId="c1c08796-a0be-47c6-af52-5d31fd96ec50" providerId="ADAL" clId="{48A8EBF7-5903-43A1-BA0C-CF4A8F8CA8D7}" dt="2023-09-28T19:31:30.419" v="896" actId="207"/>
          <ac:spMkLst>
            <pc:docMk/>
            <pc:sldMk cId="1914582021" sldId="2146846035"/>
            <ac:spMk id="45" creationId="{1FACA138-2899-818B-60A7-8172F892474D}"/>
          </ac:spMkLst>
        </pc:spChg>
        <pc:grpChg chg="add del mod">
          <ac:chgData name="Karolina Guillen" userId="c1c08796-a0be-47c6-af52-5d31fd96ec50" providerId="ADAL" clId="{48A8EBF7-5903-43A1-BA0C-CF4A8F8CA8D7}" dt="2023-09-27T17:48:30.876" v="121" actId="165"/>
          <ac:grpSpMkLst>
            <pc:docMk/>
            <pc:sldMk cId="1914582021" sldId="2146846035"/>
            <ac:grpSpMk id="21" creationId="{AE487900-8D56-CBEC-C9C7-BFFE0BE0D42B}"/>
          </ac:grpSpMkLst>
        </pc:grpChg>
        <pc:graphicFrameChg chg="del">
          <ac:chgData name="Karolina Guillen" userId="c1c08796-a0be-47c6-af52-5d31fd96ec50" providerId="ADAL" clId="{48A8EBF7-5903-43A1-BA0C-CF4A8F8CA8D7}" dt="2023-09-27T17:46:11.017" v="103" actId="478"/>
          <ac:graphicFrameMkLst>
            <pc:docMk/>
            <pc:sldMk cId="1914582021" sldId="2146846035"/>
            <ac:graphicFrameMk id="3" creationId="{01630254-4821-4042-171F-5AE36D59AE22}"/>
          </ac:graphicFrameMkLst>
        </pc:graphicFrameChg>
      </pc:sldChg>
      <pc:sldChg chg="addSp modSp mod">
        <pc:chgData name="Karolina Guillen" userId="c1c08796-a0be-47c6-af52-5d31fd96ec50" providerId="ADAL" clId="{48A8EBF7-5903-43A1-BA0C-CF4A8F8CA8D7}" dt="2023-10-05T16:21:08.979" v="1142" actId="20577"/>
        <pc:sldMkLst>
          <pc:docMk/>
          <pc:sldMk cId="603356815" sldId="2146846036"/>
        </pc:sldMkLst>
        <pc:spChg chg="mod">
          <ac:chgData name="Karolina Guillen" userId="c1c08796-a0be-47c6-af52-5d31fd96ec50" providerId="ADAL" clId="{48A8EBF7-5903-43A1-BA0C-CF4A8F8CA8D7}" dt="2023-09-28T18:50:01.996" v="427" actId="1035"/>
          <ac:spMkLst>
            <pc:docMk/>
            <pc:sldMk cId="603356815" sldId="2146846036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48A8EBF7-5903-43A1-BA0C-CF4A8F8CA8D7}" dt="2023-10-05T16:21:08.979" v="1142" actId="20577"/>
          <ac:spMkLst>
            <pc:docMk/>
            <pc:sldMk cId="603356815" sldId="2146846036"/>
            <ac:spMk id="7" creationId="{3AEA11D5-38E7-5234-E459-93A79645A473}"/>
          </ac:spMkLst>
        </pc:spChg>
        <pc:spChg chg="mod">
          <ac:chgData name="Karolina Guillen" userId="c1c08796-a0be-47c6-af52-5d31fd96ec50" providerId="ADAL" clId="{48A8EBF7-5903-43A1-BA0C-CF4A8F8CA8D7}" dt="2023-09-28T19:04:11.383" v="675" actId="20577"/>
          <ac:spMkLst>
            <pc:docMk/>
            <pc:sldMk cId="603356815" sldId="2146846036"/>
            <ac:spMk id="11" creationId="{EB730851-8501-4625-FA58-CC633FEA0331}"/>
          </ac:spMkLst>
        </pc:spChg>
        <pc:spChg chg="mod">
          <ac:chgData name="Karolina Guillen" userId="c1c08796-a0be-47c6-af52-5d31fd96ec50" providerId="ADAL" clId="{48A8EBF7-5903-43A1-BA0C-CF4A8F8CA8D7}" dt="2023-09-28T18:52:34.483" v="560" actId="1035"/>
          <ac:spMkLst>
            <pc:docMk/>
            <pc:sldMk cId="603356815" sldId="2146846036"/>
            <ac:spMk id="12" creationId="{C119A7D2-5F7D-9D65-99BA-E49D2C2A67C6}"/>
          </ac:spMkLst>
        </pc:spChg>
        <pc:spChg chg="mod">
          <ac:chgData name="Karolina Guillen" userId="c1c08796-a0be-47c6-af52-5d31fd96ec50" providerId="ADAL" clId="{48A8EBF7-5903-43A1-BA0C-CF4A8F8CA8D7}" dt="2023-09-28T18:52:43.132" v="561" actId="14100"/>
          <ac:spMkLst>
            <pc:docMk/>
            <pc:sldMk cId="603356815" sldId="2146846036"/>
            <ac:spMk id="13" creationId="{EC88791C-E10B-62BA-3C77-E9F676D49E0B}"/>
          </ac:spMkLst>
        </pc:spChg>
        <pc:spChg chg="add mod">
          <ac:chgData name="Karolina Guillen" userId="c1c08796-a0be-47c6-af52-5d31fd96ec50" providerId="ADAL" clId="{48A8EBF7-5903-43A1-BA0C-CF4A8F8CA8D7}" dt="2023-09-28T19:04:25.143" v="678" actId="1076"/>
          <ac:spMkLst>
            <pc:docMk/>
            <pc:sldMk cId="603356815" sldId="2146846036"/>
            <ac:spMk id="15" creationId="{002F98C3-9CD7-C5BB-9592-0CF6EE2E42E6}"/>
          </ac:spMkLst>
        </pc:spChg>
        <pc:spChg chg="mod">
          <ac:chgData name="Karolina Guillen" userId="c1c08796-a0be-47c6-af52-5d31fd96ec50" providerId="ADAL" clId="{48A8EBF7-5903-43A1-BA0C-CF4A8F8CA8D7}" dt="2023-09-28T19:04:50.051" v="681" actId="2085"/>
          <ac:spMkLst>
            <pc:docMk/>
            <pc:sldMk cId="603356815" sldId="2146846036"/>
            <ac:spMk id="20" creationId="{854DD581-BC53-EA7E-630A-85AB32AFAB5C}"/>
          </ac:spMkLst>
        </pc:spChg>
        <pc:spChg chg="mod">
          <ac:chgData name="Karolina Guillen" userId="c1c08796-a0be-47c6-af52-5d31fd96ec50" providerId="ADAL" clId="{48A8EBF7-5903-43A1-BA0C-CF4A8F8CA8D7}" dt="2023-09-28T18:52:47.443" v="564" actId="1036"/>
          <ac:spMkLst>
            <pc:docMk/>
            <pc:sldMk cId="603356815" sldId="2146846036"/>
            <ac:spMk id="31" creationId="{ECC6A240-FB5D-4343-3BBC-1C4CE43BB954}"/>
          </ac:spMkLst>
        </pc:spChg>
        <pc:spChg chg="mod">
          <ac:chgData name="Karolina Guillen" userId="c1c08796-a0be-47c6-af52-5d31fd96ec50" providerId="ADAL" clId="{48A8EBF7-5903-43A1-BA0C-CF4A8F8CA8D7}" dt="2023-09-28T18:48:25.884" v="411" actId="20577"/>
          <ac:spMkLst>
            <pc:docMk/>
            <pc:sldMk cId="603356815" sldId="2146846036"/>
            <ac:spMk id="34" creationId="{397F8115-3C43-5A2B-C88E-1953D955DE71}"/>
          </ac:spMkLst>
        </pc:spChg>
        <pc:graphicFrameChg chg="mod modGraphic">
          <ac:chgData name="Karolina Guillen" userId="c1c08796-a0be-47c6-af52-5d31fd96ec50" providerId="ADAL" clId="{48A8EBF7-5903-43A1-BA0C-CF4A8F8CA8D7}" dt="2023-10-05T16:20:41.497" v="1138" actId="20577"/>
          <ac:graphicFrameMkLst>
            <pc:docMk/>
            <pc:sldMk cId="603356815" sldId="2146846036"/>
            <ac:graphicFrameMk id="10" creationId="{1AF5C13C-2004-DCE5-C58B-5F2FD78FE092}"/>
          </ac:graphicFrameMkLst>
        </pc:graphicFrameChg>
        <pc:picChg chg="mod">
          <ac:chgData name="Karolina Guillen" userId="c1c08796-a0be-47c6-af52-5d31fd96ec50" providerId="ADAL" clId="{48A8EBF7-5903-43A1-BA0C-CF4A8F8CA8D7}" dt="2023-09-28T18:52:20.235" v="538" actId="1076"/>
          <ac:picMkLst>
            <pc:docMk/>
            <pc:sldMk cId="603356815" sldId="2146846036"/>
            <ac:picMk id="14" creationId="{D2C35316-25FC-C89E-B6B9-2767970A9485}"/>
          </ac:picMkLst>
        </pc:picChg>
        <pc:picChg chg="mod">
          <ac:chgData name="Karolina Guillen" userId="c1c08796-a0be-47c6-af52-5d31fd96ec50" providerId="ADAL" clId="{48A8EBF7-5903-43A1-BA0C-CF4A8F8CA8D7}" dt="2023-09-28T18:52:20.235" v="538" actId="1076"/>
          <ac:picMkLst>
            <pc:docMk/>
            <pc:sldMk cId="603356815" sldId="2146846036"/>
            <ac:picMk id="16" creationId="{4AF245EF-4068-4E37-7D15-B2A585D3EC3D}"/>
          </ac:picMkLst>
        </pc:picChg>
        <pc:picChg chg="mod">
          <ac:chgData name="Karolina Guillen" userId="c1c08796-a0be-47c6-af52-5d31fd96ec50" providerId="ADAL" clId="{48A8EBF7-5903-43A1-BA0C-CF4A8F8CA8D7}" dt="2023-09-28T18:52:20.235" v="538" actId="1076"/>
          <ac:picMkLst>
            <pc:docMk/>
            <pc:sldMk cId="603356815" sldId="2146846036"/>
            <ac:picMk id="18" creationId="{06C5C722-259D-077A-0C0F-1B0D5DF4B851}"/>
          </ac:picMkLst>
        </pc:picChg>
      </pc:sldChg>
      <pc:sldChg chg="addSp delSp modSp mod">
        <pc:chgData name="Karolina Guillen" userId="c1c08796-a0be-47c6-af52-5d31fd96ec50" providerId="ADAL" clId="{48A8EBF7-5903-43A1-BA0C-CF4A8F8CA8D7}" dt="2023-10-05T17:20:24.768" v="1442" actId="207"/>
        <pc:sldMkLst>
          <pc:docMk/>
          <pc:sldMk cId="451430938" sldId="2146846037"/>
        </pc:sldMkLst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3" creationId="{22E0D436-19BB-816D-6748-D8431868320F}"/>
          </ac:spMkLst>
        </pc:spChg>
        <pc:spChg chg="mod">
          <ac:chgData name="Karolina Guillen" userId="c1c08796-a0be-47c6-af52-5d31fd96ec50" providerId="ADAL" clId="{48A8EBF7-5903-43A1-BA0C-CF4A8F8CA8D7}" dt="2023-09-28T19:17:22.803" v="752"/>
          <ac:spMkLst>
            <pc:docMk/>
            <pc:sldMk cId="451430938" sldId="2146846037"/>
            <ac:spMk id="4" creationId="{1BF894CE-5EB9-4BB3-F6C7-477E37F6A6AA}"/>
          </ac:spMkLst>
        </pc:spChg>
        <pc:spChg chg="add mod">
          <ac:chgData name="Karolina Guillen" userId="c1c08796-a0be-47c6-af52-5d31fd96ec50" providerId="ADAL" clId="{48A8EBF7-5903-43A1-BA0C-CF4A8F8CA8D7}" dt="2023-09-28T19:17:27.367" v="754" actId="20577"/>
          <ac:spMkLst>
            <pc:docMk/>
            <pc:sldMk cId="451430938" sldId="2146846037"/>
            <ac:spMk id="7" creationId="{2402E753-7545-FFA6-E8C9-2E221B36523F}"/>
          </ac:spMkLst>
        </pc:spChg>
        <pc:spChg chg="add mod">
          <ac:chgData name="Karolina Guillen" userId="c1c08796-a0be-47c6-af52-5d31fd96ec50" providerId="ADAL" clId="{48A8EBF7-5903-43A1-BA0C-CF4A8F8CA8D7}" dt="2023-09-28T19:18:05.701" v="760" actId="20577"/>
          <ac:spMkLst>
            <pc:docMk/>
            <pc:sldMk cId="451430938" sldId="2146846037"/>
            <ac:spMk id="10" creationId="{13699318-64B1-001B-57C3-DC24B6633522}"/>
          </ac:spMkLst>
        </pc:spChg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10" creationId="{612175DB-060A-0CA9-DCF6-AB69E1734082}"/>
          </ac:spMkLst>
        </pc:spChg>
        <pc:spChg chg="add mod">
          <ac:chgData name="Karolina Guillen" userId="c1c08796-a0be-47c6-af52-5d31fd96ec50" providerId="ADAL" clId="{48A8EBF7-5903-43A1-BA0C-CF4A8F8CA8D7}" dt="2023-09-27T17:37:11.974" v="45"/>
          <ac:spMkLst>
            <pc:docMk/>
            <pc:sldMk cId="451430938" sldId="2146846037"/>
            <ac:spMk id="11" creationId="{CC9CB768-931C-203E-794F-90A8B7DAA83C}"/>
          </ac:spMkLst>
        </pc:spChg>
        <pc:spChg chg="add del mod">
          <ac:chgData name="Karolina Guillen" userId="c1c08796-a0be-47c6-af52-5d31fd96ec50" providerId="ADAL" clId="{48A8EBF7-5903-43A1-BA0C-CF4A8F8CA8D7}" dt="2023-09-28T19:18:00.278" v="757" actId="478"/>
          <ac:spMkLst>
            <pc:docMk/>
            <pc:sldMk cId="451430938" sldId="2146846037"/>
            <ac:spMk id="12" creationId="{54CEF0E3-25E1-A126-F463-495AB9794070}"/>
          </ac:spMkLst>
        </pc:spChg>
        <pc:spChg chg="add mod">
          <ac:chgData name="Karolina Guillen" userId="c1c08796-a0be-47c6-af52-5d31fd96ec50" providerId="ADAL" clId="{48A8EBF7-5903-43A1-BA0C-CF4A8F8CA8D7}" dt="2023-09-27T17:37:11.974" v="45"/>
          <ac:spMkLst>
            <pc:docMk/>
            <pc:sldMk cId="451430938" sldId="2146846037"/>
            <ac:spMk id="13" creationId="{0A8D4BE2-F3AB-4FC0-4CD2-740D356233B5}"/>
          </ac:spMkLst>
        </pc:spChg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14" creationId="{3C3420C3-68AF-9CC6-B2CE-FAD79241A459}"/>
          </ac:spMkLst>
        </pc:spChg>
        <pc:spChg chg="add mod">
          <ac:chgData name="Karolina Guillen" userId="c1c08796-a0be-47c6-af52-5d31fd96ec50" providerId="ADAL" clId="{48A8EBF7-5903-43A1-BA0C-CF4A8F8CA8D7}" dt="2023-09-28T19:18:00.685" v="758"/>
          <ac:spMkLst>
            <pc:docMk/>
            <pc:sldMk cId="451430938" sldId="2146846037"/>
            <ac:spMk id="14" creationId="{68953EC0-B7A3-0B51-D37D-B152F04C7D66}"/>
          </ac:spMkLst>
        </pc:spChg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15" creationId="{30D81236-40AF-1300-102A-EE71F4A49D64}"/>
          </ac:spMkLst>
        </pc:spChg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16" creationId="{D045B892-7F1A-2E6A-3671-EC35DB6EDF4F}"/>
          </ac:spMkLst>
        </pc:spChg>
        <pc:spChg chg="del">
          <ac:chgData name="Karolina Guillen" userId="c1c08796-a0be-47c6-af52-5d31fd96ec50" providerId="ADAL" clId="{48A8EBF7-5903-43A1-BA0C-CF4A8F8CA8D7}" dt="2023-09-27T17:37:11.728" v="44" actId="478"/>
          <ac:spMkLst>
            <pc:docMk/>
            <pc:sldMk cId="451430938" sldId="2146846037"/>
            <ac:spMk id="19" creationId="{7547DB5D-9764-FA40-2405-7C05EB7E904C}"/>
          </ac:spMkLst>
        </pc:spChg>
        <pc:spChg chg="add mod">
          <ac:chgData name="Karolina Guillen" userId="c1c08796-a0be-47c6-af52-5d31fd96ec50" providerId="ADAL" clId="{48A8EBF7-5903-43A1-BA0C-CF4A8F8CA8D7}" dt="2023-10-05T17:07:16.829" v="1372" actId="207"/>
          <ac:spMkLst>
            <pc:docMk/>
            <pc:sldMk cId="451430938" sldId="2146846037"/>
            <ac:spMk id="20" creationId="{1EB5AB8A-2B8C-8D1B-BAB5-7864D5D92100}"/>
          </ac:spMkLst>
        </pc:spChg>
        <pc:spChg chg="del">
          <ac:chgData name="Karolina Guillen" userId="c1c08796-a0be-47c6-af52-5d31fd96ec50" providerId="ADAL" clId="{48A8EBF7-5903-43A1-BA0C-CF4A8F8CA8D7}" dt="2023-09-28T19:17:02.833" v="748" actId="478"/>
          <ac:spMkLst>
            <pc:docMk/>
            <pc:sldMk cId="451430938" sldId="2146846037"/>
            <ac:spMk id="34" creationId="{397F8115-3C43-5A2B-C88E-1953D955DE71}"/>
          </ac:spMkLst>
        </pc:spChg>
        <pc:graphicFrameChg chg="add mod modGraphic">
          <ac:chgData name="Karolina Guillen" userId="c1c08796-a0be-47c6-af52-5d31fd96ec50" providerId="ADAL" clId="{48A8EBF7-5903-43A1-BA0C-CF4A8F8CA8D7}" dt="2023-10-05T17:20:24.768" v="1442" actId="207"/>
          <ac:graphicFrameMkLst>
            <pc:docMk/>
            <pc:sldMk cId="451430938" sldId="2146846037"/>
            <ac:graphicFrameMk id="6" creationId="{3F6A1D03-6F6D-33BF-1134-41E3E0FF1F14}"/>
          </ac:graphicFrameMkLst>
        </pc:graphicFrameChg>
        <pc:graphicFrameChg chg="del">
          <ac:chgData name="Karolina Guillen" userId="c1c08796-a0be-47c6-af52-5d31fd96ec50" providerId="ADAL" clId="{48A8EBF7-5903-43A1-BA0C-CF4A8F8CA8D7}" dt="2023-09-27T17:37:11.728" v="44" actId="478"/>
          <ac:graphicFrameMkLst>
            <pc:docMk/>
            <pc:sldMk cId="451430938" sldId="2146846037"/>
            <ac:graphicFrameMk id="17" creationId="{B5503FAB-4E3C-86DA-9F26-DAB0B67B2A29}"/>
          </ac:graphicFrameMkLst>
        </pc:graphicFrameChg>
        <pc:graphicFrameChg chg="del">
          <ac:chgData name="Karolina Guillen" userId="c1c08796-a0be-47c6-af52-5d31fd96ec50" providerId="ADAL" clId="{48A8EBF7-5903-43A1-BA0C-CF4A8F8CA8D7}" dt="2023-09-27T17:37:11.728" v="44" actId="478"/>
          <ac:graphicFrameMkLst>
            <pc:docMk/>
            <pc:sldMk cId="451430938" sldId="2146846037"/>
            <ac:graphicFrameMk id="18" creationId="{C2E5D942-BE68-AD48-E064-E587AE5E7623}"/>
          </ac:graphicFrameMkLst>
        </pc:graphicFrameChg>
        <pc:cxnChg chg="add mod">
          <ac:chgData name="Karolina Guillen" userId="c1c08796-a0be-47c6-af52-5d31fd96ec50" providerId="ADAL" clId="{48A8EBF7-5903-43A1-BA0C-CF4A8F8CA8D7}" dt="2023-09-28T19:17:03.079" v="749"/>
          <ac:cxnSpMkLst>
            <pc:docMk/>
            <pc:sldMk cId="451430938" sldId="2146846037"/>
            <ac:cxnSpMk id="3" creationId="{5DFEA701-153B-1834-9965-E69A17EFD79F}"/>
          </ac:cxnSpMkLst>
        </pc:cxnChg>
        <pc:cxnChg chg="del">
          <ac:chgData name="Karolina Guillen" userId="c1c08796-a0be-47c6-af52-5d31fd96ec50" providerId="ADAL" clId="{48A8EBF7-5903-43A1-BA0C-CF4A8F8CA8D7}" dt="2023-09-28T19:17:02.833" v="748" actId="478"/>
          <ac:cxnSpMkLst>
            <pc:docMk/>
            <pc:sldMk cId="451430938" sldId="2146846037"/>
            <ac:cxnSpMk id="22" creationId="{7DD48CC8-EE90-6FDD-8B5F-BA6D08939AE1}"/>
          </ac:cxnSpMkLst>
        </pc:cxnChg>
      </pc:sldChg>
      <pc:sldChg chg="delSp modSp mod">
        <pc:chgData name="Karolina Guillen" userId="c1c08796-a0be-47c6-af52-5d31fd96ec50" providerId="ADAL" clId="{48A8EBF7-5903-43A1-BA0C-CF4A8F8CA8D7}" dt="2023-09-28T19:08:20.394" v="720" actId="20577"/>
        <pc:sldMkLst>
          <pc:docMk/>
          <pc:sldMk cId="2452001193" sldId="2146846038"/>
        </pc:sldMkLst>
        <pc:spChg chg="mod">
          <ac:chgData name="Karolina Guillen" userId="c1c08796-a0be-47c6-af52-5d31fd96ec50" providerId="ADAL" clId="{48A8EBF7-5903-43A1-BA0C-CF4A8F8CA8D7}" dt="2023-09-28T19:07:45.274" v="708" actId="20577"/>
          <ac:spMkLst>
            <pc:docMk/>
            <pc:sldMk cId="2452001193" sldId="2146846038"/>
            <ac:spMk id="4" creationId="{1BF894CE-5EB9-4BB3-F6C7-477E37F6A6AA}"/>
          </ac:spMkLst>
        </pc:spChg>
        <pc:spChg chg="mod">
          <ac:chgData name="Karolina Guillen" userId="c1c08796-a0be-47c6-af52-5d31fd96ec50" providerId="ADAL" clId="{48A8EBF7-5903-43A1-BA0C-CF4A8F8CA8D7}" dt="2023-09-28T19:08:20.394" v="720" actId="20577"/>
          <ac:spMkLst>
            <pc:docMk/>
            <pc:sldMk cId="2452001193" sldId="2146846038"/>
            <ac:spMk id="8" creationId="{F70A59F8-0811-1D40-9031-12E6DDCFED69}"/>
          </ac:spMkLst>
        </pc:spChg>
        <pc:spChg chg="mod">
          <ac:chgData name="Karolina Guillen" userId="c1c08796-a0be-47c6-af52-5d31fd96ec50" providerId="ADAL" clId="{48A8EBF7-5903-43A1-BA0C-CF4A8F8CA8D7}" dt="2023-09-28T19:07:21.706" v="706" actId="20577"/>
          <ac:spMkLst>
            <pc:docMk/>
            <pc:sldMk cId="2452001193" sldId="2146846038"/>
            <ac:spMk id="1024" creationId="{255A19A7-0FE1-FFD3-28C3-4F0F699A9E2A}"/>
          </ac:spMkLst>
        </pc:sp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3" creationId="{F3955CBC-E374-3B36-ECDB-D5A0104871F3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7" creationId="{6004FD63-A282-C287-31F5-90F73F8FA381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1" creationId="{4D5CF802-C896-08BC-60F6-FD67179BA176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3" creationId="{A993E501-E010-4F5D-5D2D-210CA67C8E69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5" creationId="{C6849D84-9358-9E02-54E3-E4B2BD88E4CB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6" creationId="{127BD1DF-AA14-E098-9E6A-C6198FF91F55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20" creationId="{02666FB4-A33F-2AA0-817E-82C69A9FD4F2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21" creationId="{79FD9982-982E-10C2-DB04-4A0038627E5A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24" creationId="{A4A36A70-8F85-2036-0B1E-2312B1C86932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26" creationId="{59320BD2-72DB-5D6F-E268-8E270BF85A7E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28" creationId="{7AD899A2-9CFC-3E70-837E-8A9FE7B28172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32" creationId="{813CDC72-8CFA-BF4D-9244-091EDF27C8FC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39" creationId="{28C5AA9E-8034-9F68-BDFE-DD51411AC5CA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40" creationId="{9A8AEC56-F3E6-AEF8-8763-A4086A1A509E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44" creationId="{EEB08279-6D32-3A50-C588-3C9E649AB0CA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45" creationId="{D5304891-D37E-9A78-459C-AA9F4A0229CB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48" creationId="{549A6B1C-CB40-664B-3D09-5101F9A9A970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49" creationId="{9EF1B25E-ECDB-DF88-9BEF-298349553C76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0" creationId="{9AFD8457-F558-B116-78DE-806C7244629D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2" creationId="{F6EE0966-4569-8698-AAB4-AC47D671CED9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3" creationId="{F916C6A0-412B-AE1C-F754-B70B5ABDBEB0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5" creationId="{C09E466E-BA2D-09FD-CAE1-ABB53D3AAF93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6" creationId="{00FA21C5-EBD1-74B5-EEF4-443978C5DC51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7" creationId="{116397B3-11B9-9FD5-A5CA-5D097A8483F8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58" creationId="{6240A3F8-CC31-9102-5816-5D208DDC5296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61" creationId="{3BC6D255-AF57-F46F-2AE7-ABFA5CEF089B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62" creationId="{BC5664CD-0D8E-DD8A-A82E-52FD6E3400E5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028" creationId="{179CAC9D-BC6C-A320-EE2E-B2462577685A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036" creationId="{FF2D0456-4472-CE99-3B77-16C12064C16E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044" creationId="{933BA4B8-F0AB-4390-08B1-DA79645BF79B}"/>
          </ac:picMkLst>
        </pc:picChg>
        <pc:picChg chg="del">
          <ac:chgData name="Karolina Guillen" userId="c1c08796-a0be-47c6-af52-5d31fd96ec50" providerId="ADAL" clId="{48A8EBF7-5903-43A1-BA0C-CF4A8F8CA8D7}" dt="2023-09-28T19:07:57.443" v="709" actId="478"/>
          <ac:picMkLst>
            <pc:docMk/>
            <pc:sldMk cId="2452001193" sldId="2146846038"/>
            <ac:picMk id="1046" creationId="{687AF12D-676D-03FA-21F1-FFB7CB725D46}"/>
          </ac:picMkLst>
        </pc:picChg>
      </pc:sldChg>
      <pc:sldChg chg="addSp delSp modSp mod">
        <pc:chgData name="Karolina Guillen" userId="c1c08796-a0be-47c6-af52-5d31fd96ec50" providerId="ADAL" clId="{48A8EBF7-5903-43A1-BA0C-CF4A8F8CA8D7}" dt="2023-10-05T17:21:05.777" v="1452" actId="1076"/>
        <pc:sldMkLst>
          <pc:docMk/>
          <pc:sldMk cId="1607188376" sldId="2146846039"/>
        </pc:sldMkLst>
        <pc:spChg chg="del">
          <ac:chgData name="Karolina Guillen" userId="c1c08796-a0be-47c6-af52-5d31fd96ec50" providerId="ADAL" clId="{48A8EBF7-5903-43A1-BA0C-CF4A8F8CA8D7}" dt="2023-09-28T19:24:31.190" v="803" actId="478"/>
          <ac:spMkLst>
            <pc:docMk/>
            <pc:sldMk cId="1607188376" sldId="2146846039"/>
            <ac:spMk id="3" creationId="{32292698-4F0C-354D-656B-28ACE73F357C}"/>
          </ac:spMkLst>
        </pc:spChg>
        <pc:spChg chg="mod">
          <ac:chgData name="Karolina Guillen" userId="c1c08796-a0be-47c6-af52-5d31fd96ec50" providerId="ADAL" clId="{48A8EBF7-5903-43A1-BA0C-CF4A8F8CA8D7}" dt="2023-10-05T17:21:05.777" v="1452" actId="1076"/>
          <ac:spMkLst>
            <pc:docMk/>
            <pc:sldMk cId="1607188376" sldId="2146846039"/>
            <ac:spMk id="4" creationId="{1BF894CE-5EB9-4BB3-F6C7-477E37F6A6AA}"/>
          </ac:spMkLst>
        </pc:spChg>
        <pc:spChg chg="del mod">
          <ac:chgData name="Karolina Guillen" userId="c1c08796-a0be-47c6-af52-5d31fd96ec50" providerId="ADAL" clId="{48A8EBF7-5903-43A1-BA0C-CF4A8F8CA8D7}" dt="2023-10-05T17:21:02.776" v="1451" actId="478"/>
          <ac:spMkLst>
            <pc:docMk/>
            <pc:sldMk cId="1607188376" sldId="2146846039"/>
            <ac:spMk id="6" creationId="{652C8A5E-EC15-2909-0330-15FD9215C7E3}"/>
          </ac:spMkLst>
        </pc:spChg>
        <pc:spChg chg="add del mod">
          <ac:chgData name="Karolina Guillen" userId="c1c08796-a0be-47c6-af52-5d31fd96ec50" providerId="ADAL" clId="{48A8EBF7-5903-43A1-BA0C-CF4A8F8CA8D7}" dt="2023-09-28T19:24:28.918" v="802" actId="478"/>
          <ac:spMkLst>
            <pc:docMk/>
            <pc:sldMk cId="1607188376" sldId="2146846039"/>
            <ac:spMk id="7" creationId="{7467B93E-9C31-911B-3BC9-5DBF52A60024}"/>
          </ac:spMkLst>
        </pc:spChg>
        <pc:spChg chg="add mod">
          <ac:chgData name="Karolina Guillen" userId="c1c08796-a0be-47c6-af52-5d31fd96ec50" providerId="ADAL" clId="{48A8EBF7-5903-43A1-BA0C-CF4A8F8CA8D7}" dt="2023-09-28T19:24:43.508" v="806"/>
          <ac:spMkLst>
            <pc:docMk/>
            <pc:sldMk cId="1607188376" sldId="2146846039"/>
            <ac:spMk id="10" creationId="{ED317C4E-4DC9-73D3-EA7C-BCB4BBF7DA2C}"/>
          </ac:spMkLst>
        </pc:spChg>
        <pc:spChg chg="del">
          <ac:chgData name="Karolina Guillen" userId="c1c08796-a0be-47c6-af52-5d31fd96ec50" providerId="ADAL" clId="{48A8EBF7-5903-43A1-BA0C-CF4A8F8CA8D7}" dt="2023-09-27T17:37:59.576" v="51" actId="478"/>
          <ac:spMkLst>
            <pc:docMk/>
            <pc:sldMk cId="1607188376" sldId="2146846039"/>
            <ac:spMk id="12" creationId="{9A51CD39-C072-2D91-2484-E476E8FEAC9B}"/>
          </ac:spMkLst>
        </pc:spChg>
        <pc:spChg chg="del">
          <ac:chgData name="Karolina Guillen" userId="c1c08796-a0be-47c6-af52-5d31fd96ec50" providerId="ADAL" clId="{48A8EBF7-5903-43A1-BA0C-CF4A8F8CA8D7}" dt="2023-09-27T17:37:59.576" v="51" actId="478"/>
          <ac:spMkLst>
            <pc:docMk/>
            <pc:sldMk cId="1607188376" sldId="2146846039"/>
            <ac:spMk id="14" creationId="{BD42ECB3-CDA2-6DA3-7613-CE226F6A671A}"/>
          </ac:spMkLst>
        </pc:spChg>
        <pc:spChg chg="del">
          <ac:chgData name="Karolina Guillen" userId="c1c08796-a0be-47c6-af52-5d31fd96ec50" providerId="ADAL" clId="{48A8EBF7-5903-43A1-BA0C-CF4A8F8CA8D7}" dt="2023-09-27T17:37:59.576" v="51" actId="478"/>
          <ac:spMkLst>
            <pc:docMk/>
            <pc:sldMk cId="1607188376" sldId="2146846039"/>
            <ac:spMk id="15" creationId="{CB80CD3E-3D0F-D297-1A94-D69B914F9690}"/>
          </ac:spMkLst>
        </pc:spChg>
        <pc:spChg chg="add mod">
          <ac:chgData name="Karolina Guillen" userId="c1c08796-a0be-47c6-af52-5d31fd96ec50" providerId="ADAL" clId="{48A8EBF7-5903-43A1-BA0C-CF4A8F8CA8D7}" dt="2023-09-28T19:23:51.131" v="790" actId="20577"/>
          <ac:spMkLst>
            <pc:docMk/>
            <pc:sldMk cId="1607188376" sldId="2146846039"/>
            <ac:spMk id="18" creationId="{71954A34-9FF6-64E5-3354-74DB17BFD7BE}"/>
          </ac:spMkLst>
        </pc:spChg>
        <pc:spChg chg="mod">
          <ac:chgData name="Karolina Guillen" userId="c1c08796-a0be-47c6-af52-5d31fd96ec50" providerId="ADAL" clId="{48A8EBF7-5903-43A1-BA0C-CF4A8F8CA8D7}" dt="2023-09-28T19:23:39.821" v="786" actId="20577"/>
          <ac:spMkLst>
            <pc:docMk/>
            <pc:sldMk cId="1607188376" sldId="2146846039"/>
            <ac:spMk id="20" creationId="{DE4D8C88-8B85-F022-8EF1-91F71ABCB11F}"/>
          </ac:spMkLst>
        </pc:spChg>
        <pc:spChg chg="add mod">
          <ac:chgData name="Karolina Guillen" userId="c1c08796-a0be-47c6-af52-5d31fd96ec50" providerId="ADAL" clId="{48A8EBF7-5903-43A1-BA0C-CF4A8F8CA8D7}" dt="2023-09-27T17:37:59.911" v="52"/>
          <ac:spMkLst>
            <pc:docMk/>
            <pc:sldMk cId="1607188376" sldId="2146846039"/>
            <ac:spMk id="23" creationId="{55CC148A-528B-1A84-A1F2-12C41FEC8E62}"/>
          </ac:spMkLst>
        </pc:spChg>
        <pc:spChg chg="add mod">
          <ac:chgData name="Karolina Guillen" userId="c1c08796-a0be-47c6-af52-5d31fd96ec50" providerId="ADAL" clId="{48A8EBF7-5903-43A1-BA0C-CF4A8F8CA8D7}" dt="2023-09-27T17:37:59.911" v="52"/>
          <ac:spMkLst>
            <pc:docMk/>
            <pc:sldMk cId="1607188376" sldId="2146846039"/>
            <ac:spMk id="24" creationId="{50C94EAB-7F08-1878-BF3B-60134710D563}"/>
          </ac:spMkLst>
        </pc:spChg>
        <pc:spChg chg="add mod">
          <ac:chgData name="Karolina Guillen" userId="c1c08796-a0be-47c6-af52-5d31fd96ec50" providerId="ADAL" clId="{48A8EBF7-5903-43A1-BA0C-CF4A8F8CA8D7}" dt="2023-09-28T19:23:58.249" v="793" actId="207"/>
          <ac:spMkLst>
            <pc:docMk/>
            <pc:sldMk cId="1607188376" sldId="2146846039"/>
            <ac:spMk id="25" creationId="{787925D7-68C5-6802-1992-200DF3EAD063}"/>
          </ac:spMkLst>
        </pc:spChg>
        <pc:spChg chg="add mod">
          <ac:chgData name="Karolina Guillen" userId="c1c08796-a0be-47c6-af52-5d31fd96ec50" providerId="ADAL" clId="{48A8EBF7-5903-43A1-BA0C-CF4A8F8CA8D7}" dt="2023-09-28T19:24:10.665" v="798" actId="207"/>
          <ac:spMkLst>
            <pc:docMk/>
            <pc:sldMk cId="1607188376" sldId="2146846039"/>
            <ac:spMk id="26" creationId="{8A8E9A4D-E8F3-50CD-5371-D727ED26E1A3}"/>
          </ac:spMkLst>
        </pc:spChg>
        <pc:spChg chg="add mod">
          <ac:chgData name="Karolina Guillen" userId="c1c08796-a0be-47c6-af52-5d31fd96ec50" providerId="ADAL" clId="{48A8EBF7-5903-43A1-BA0C-CF4A8F8CA8D7}" dt="2023-09-28T19:23:48.327" v="788" actId="207"/>
          <ac:spMkLst>
            <pc:docMk/>
            <pc:sldMk cId="1607188376" sldId="2146846039"/>
            <ac:spMk id="27" creationId="{0A0E04A9-F5EA-4994-3469-50EB466A0B29}"/>
          </ac:spMkLst>
        </pc:spChg>
        <pc:spChg chg="add mod">
          <ac:chgData name="Karolina Guillen" userId="c1c08796-a0be-47c6-af52-5d31fd96ec50" providerId="ADAL" clId="{48A8EBF7-5903-43A1-BA0C-CF4A8F8CA8D7}" dt="2023-09-28T19:23:48.327" v="788" actId="207"/>
          <ac:spMkLst>
            <pc:docMk/>
            <pc:sldMk cId="1607188376" sldId="2146846039"/>
            <ac:spMk id="28" creationId="{6727C64D-C28E-40B7-0F7C-716EA7DB7EEE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1" creationId="{78FD1B81-1CEC-E55D-9A4C-BAF4C4BC85E8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2" creationId="{1EE7D032-F057-D2F8-35F6-CE9EB1A58C45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3" creationId="{EB8A272E-5465-16B5-AAD0-9A494866021C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4" creationId="{74C49720-78B4-F462-16FA-C8F1AB0FA048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5" creationId="{420884C2-2CCD-777E-B702-F1BECB70B54F}"/>
          </ac:spMkLst>
        </pc:spChg>
        <pc:spChg chg="add mod">
          <ac:chgData name="Karolina Guillen" userId="c1c08796-a0be-47c6-af52-5d31fd96ec50" providerId="ADAL" clId="{48A8EBF7-5903-43A1-BA0C-CF4A8F8CA8D7}" dt="2023-09-28T19:24:23.496" v="801" actId="207"/>
          <ac:spMkLst>
            <pc:docMk/>
            <pc:sldMk cId="1607188376" sldId="2146846039"/>
            <ac:spMk id="56" creationId="{48F60BEE-37B5-57E3-4A30-B611D2A8A722}"/>
          </ac:spMkLst>
        </pc:spChg>
        <pc:spChg chg="add mod">
          <ac:chgData name="Karolina Guillen" userId="c1c08796-a0be-47c6-af52-5d31fd96ec50" providerId="ADAL" clId="{48A8EBF7-5903-43A1-BA0C-CF4A8F8CA8D7}" dt="2023-09-27T17:37:59.911" v="52"/>
          <ac:spMkLst>
            <pc:docMk/>
            <pc:sldMk cId="1607188376" sldId="2146846039"/>
            <ac:spMk id="57" creationId="{7B017ECA-2A59-A884-3232-ECDCA369C283}"/>
          </ac:spMkLst>
        </pc:spChg>
        <pc:graphicFrameChg chg="del">
          <ac:chgData name="Karolina Guillen" userId="c1c08796-a0be-47c6-af52-5d31fd96ec50" providerId="ADAL" clId="{48A8EBF7-5903-43A1-BA0C-CF4A8F8CA8D7}" dt="2023-09-27T17:37:59.576" v="51" actId="478"/>
          <ac:graphicFrameMkLst>
            <pc:docMk/>
            <pc:sldMk cId="1607188376" sldId="2146846039"/>
            <ac:graphicFrameMk id="10" creationId="{7C334CF5-3AB7-E297-75A0-693299082591}"/>
          </ac:graphicFrameMkLst>
        </pc:graphicFrameChg>
        <pc:graphicFrameChg chg="del">
          <ac:chgData name="Karolina Guillen" userId="c1c08796-a0be-47c6-af52-5d31fd96ec50" providerId="ADAL" clId="{48A8EBF7-5903-43A1-BA0C-CF4A8F8CA8D7}" dt="2023-09-27T17:37:59.576" v="51" actId="478"/>
          <ac:graphicFrameMkLst>
            <pc:docMk/>
            <pc:sldMk cId="1607188376" sldId="2146846039"/>
            <ac:graphicFrameMk id="11" creationId="{8EF1E6A3-267D-2580-2D35-C51EA7B67C54}"/>
          </ac:graphicFrameMkLst>
        </pc:graphicFrameChg>
        <pc:graphicFrameChg chg="del">
          <ac:chgData name="Karolina Guillen" userId="c1c08796-a0be-47c6-af52-5d31fd96ec50" providerId="ADAL" clId="{48A8EBF7-5903-43A1-BA0C-CF4A8F8CA8D7}" dt="2023-09-27T17:37:59.576" v="51" actId="478"/>
          <ac:graphicFrameMkLst>
            <pc:docMk/>
            <pc:sldMk cId="1607188376" sldId="2146846039"/>
            <ac:graphicFrameMk id="16" creationId="{F1718C55-225C-6D5B-C6B0-8AAF4238A641}"/>
          </ac:graphicFrameMkLst>
        </pc:graphicFrameChg>
        <pc:graphicFrameChg chg="del">
          <ac:chgData name="Karolina Guillen" userId="c1c08796-a0be-47c6-af52-5d31fd96ec50" providerId="ADAL" clId="{48A8EBF7-5903-43A1-BA0C-CF4A8F8CA8D7}" dt="2023-09-27T17:37:59.576" v="51" actId="478"/>
          <ac:graphicFrameMkLst>
            <pc:docMk/>
            <pc:sldMk cId="1607188376" sldId="2146846039"/>
            <ac:graphicFrameMk id="17" creationId="{82FFD21E-BAC6-0674-537B-D841DC061E12}"/>
          </ac:graphicFrameMkLst>
        </pc:graphicFrameChg>
        <pc:graphicFrameChg chg="add mod">
          <ac:chgData name="Karolina Guillen" userId="c1c08796-a0be-47c6-af52-5d31fd96ec50" providerId="ADAL" clId="{48A8EBF7-5903-43A1-BA0C-CF4A8F8CA8D7}" dt="2023-10-05T17:20:59.175" v="1450" actId="1035"/>
          <ac:graphicFrameMkLst>
            <pc:docMk/>
            <pc:sldMk cId="1607188376" sldId="2146846039"/>
            <ac:graphicFrameMk id="19" creationId="{62330414-DD60-E422-675A-9526C0CA58E9}"/>
          </ac:graphicFrameMkLst>
        </pc:graphicFrame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3" creationId="{CEC166A2-6175-B1C7-B165-5C951FA357C0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4" creationId="{FCB57203-8023-E5EA-DB27-060C66F06085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5" creationId="{2061A305-3419-68CB-F5E0-60D5D55FB603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6" creationId="{DFA8CA84-3577-5FBE-58CD-9F9D08756CC8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7" creationId="{E7A70239-8A56-00EF-5831-075EF977EB06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8" creationId="{A60D239C-5E0F-5D60-905E-6140CA8812ED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39" creationId="{BB37D9F1-819C-68CB-4F2C-0FF1AAF2F282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0" creationId="{D28418B1-75FB-194E-3A6B-BFC6C7A44EE2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1" creationId="{654B821A-173A-CB80-F087-79860E77C10E}"/>
          </ac:picMkLst>
        </pc:picChg>
        <pc:picChg chg="add del mod">
          <ac:chgData name="Karolina Guillen" userId="c1c08796-a0be-47c6-af52-5d31fd96ec50" providerId="ADAL" clId="{48A8EBF7-5903-43A1-BA0C-CF4A8F8CA8D7}" dt="2023-09-28T19:24:17" v="800" actId="478"/>
          <ac:picMkLst>
            <pc:docMk/>
            <pc:sldMk cId="1607188376" sldId="2146846039"/>
            <ac:picMk id="42" creationId="{098FE147-A951-5EF2-D3F1-AD5328D162D1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3" creationId="{E2FABFC0-4BA9-9350-A781-E1DCB64C9996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4" creationId="{9EE5AF6B-DCC6-E88A-0AF2-12595CE58F53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5" creationId="{3A0AEF97-162F-D07E-BCD4-41E62482A03B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6" creationId="{E2C8C8F9-7E5F-F87C-A1D0-80824C2CA92E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7" creationId="{145193A2-7A08-F58E-69E2-E388B9E5F95E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8" creationId="{86A98F25-2FEA-06C0-346E-954DADAC6A6D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49" creationId="{A9AD48D9-3ACC-FF23-9D6C-9BF98EF4ADC4}"/>
          </ac:picMkLst>
        </pc:picChg>
        <pc:picChg chg="add del mod">
          <ac:chgData name="Karolina Guillen" userId="c1c08796-a0be-47c6-af52-5d31fd96ec50" providerId="ADAL" clId="{48A8EBF7-5903-43A1-BA0C-CF4A8F8CA8D7}" dt="2023-09-28T19:24:15.450" v="799" actId="478"/>
          <ac:picMkLst>
            <pc:docMk/>
            <pc:sldMk cId="1607188376" sldId="2146846039"/>
            <ac:picMk id="50" creationId="{9A4555CD-9F51-BE8B-9E37-30245A3D6F36}"/>
          </ac:picMkLst>
        </pc:picChg>
        <pc:picChg chg="mod">
          <ac:chgData name="Karolina Guillen" userId="c1c08796-a0be-47c6-af52-5d31fd96ec50" providerId="ADAL" clId="{48A8EBF7-5903-43A1-BA0C-CF4A8F8CA8D7}" dt="2023-10-05T13:34:30.096" v="1105" actId="1076"/>
          <ac:picMkLst>
            <pc:docMk/>
            <pc:sldMk cId="1607188376" sldId="2146846039"/>
            <ac:picMk id="3100" creationId="{5771C174-510D-B750-B684-FAD39F4313DC}"/>
          </ac:picMkLst>
        </pc:picChg>
        <pc:cxnChg chg="del">
          <ac:chgData name="Karolina Guillen" userId="c1c08796-a0be-47c6-af52-5d31fd96ec50" providerId="ADAL" clId="{48A8EBF7-5903-43A1-BA0C-CF4A8F8CA8D7}" dt="2023-09-27T17:37:59.576" v="51" actId="478"/>
          <ac:cxnSpMkLst>
            <pc:docMk/>
            <pc:sldMk cId="1607188376" sldId="2146846039"/>
            <ac:cxnSpMk id="13" creationId="{695F7BFA-6483-45F9-F62B-AED815067F03}"/>
          </ac:cxnSpMkLst>
        </pc:cxnChg>
        <pc:cxnChg chg="add mod">
          <ac:chgData name="Karolina Guillen" userId="c1c08796-a0be-47c6-af52-5d31fd96ec50" providerId="ADAL" clId="{48A8EBF7-5903-43A1-BA0C-CF4A8F8CA8D7}" dt="2023-09-27T17:37:59.911" v="52"/>
          <ac:cxnSpMkLst>
            <pc:docMk/>
            <pc:sldMk cId="1607188376" sldId="2146846039"/>
            <ac:cxnSpMk id="22" creationId="{E911C44A-FBAB-2360-4666-62F6F834D0E7}"/>
          </ac:cxnSpMkLst>
        </pc:cxnChg>
        <pc:cxnChg chg="add mod">
          <ac:chgData name="Karolina Guillen" userId="c1c08796-a0be-47c6-af52-5d31fd96ec50" providerId="ADAL" clId="{48A8EBF7-5903-43A1-BA0C-CF4A8F8CA8D7}" dt="2023-09-27T17:37:59.911" v="52"/>
          <ac:cxnSpMkLst>
            <pc:docMk/>
            <pc:sldMk cId="1607188376" sldId="2146846039"/>
            <ac:cxnSpMk id="29" creationId="{9779DA2A-0FCA-539B-0CFF-844E6F2BF6F1}"/>
          </ac:cxnSpMkLst>
        </pc:cxnChg>
        <pc:cxnChg chg="add mod">
          <ac:chgData name="Karolina Guillen" userId="c1c08796-a0be-47c6-af52-5d31fd96ec50" providerId="ADAL" clId="{48A8EBF7-5903-43A1-BA0C-CF4A8F8CA8D7}" dt="2023-09-27T17:37:59.911" v="52"/>
          <ac:cxnSpMkLst>
            <pc:docMk/>
            <pc:sldMk cId="1607188376" sldId="2146846039"/>
            <ac:cxnSpMk id="30" creationId="{4707D899-8692-CD7F-26D7-DF53AC377424}"/>
          </ac:cxnSpMkLst>
        </pc:cxnChg>
        <pc:cxnChg chg="add mod">
          <ac:chgData name="Karolina Guillen" userId="c1c08796-a0be-47c6-af52-5d31fd96ec50" providerId="ADAL" clId="{48A8EBF7-5903-43A1-BA0C-CF4A8F8CA8D7}" dt="2023-09-27T17:37:59.911" v="52"/>
          <ac:cxnSpMkLst>
            <pc:docMk/>
            <pc:sldMk cId="1607188376" sldId="2146846039"/>
            <ac:cxnSpMk id="31" creationId="{E8CCE0CE-8331-1D33-2DB0-E2C2A553EA46}"/>
          </ac:cxnSpMkLst>
        </pc:cxnChg>
        <pc:cxnChg chg="add mod">
          <ac:chgData name="Karolina Guillen" userId="c1c08796-a0be-47c6-af52-5d31fd96ec50" providerId="ADAL" clId="{48A8EBF7-5903-43A1-BA0C-CF4A8F8CA8D7}" dt="2023-09-27T17:37:59.911" v="52"/>
          <ac:cxnSpMkLst>
            <pc:docMk/>
            <pc:sldMk cId="1607188376" sldId="2146846039"/>
            <ac:cxnSpMk id="32" creationId="{0F707822-20CB-1C9C-BF86-0959CEA0F7A0}"/>
          </ac:cxnSpMkLst>
        </pc:cxnChg>
      </pc:sldChg>
      <pc:sldChg chg="modSp mod">
        <pc:chgData name="Karolina Guillen" userId="c1c08796-a0be-47c6-af52-5d31fd96ec50" providerId="ADAL" clId="{48A8EBF7-5903-43A1-BA0C-CF4A8F8CA8D7}" dt="2023-09-28T19:27:41.086" v="850" actId="12789"/>
        <pc:sldMkLst>
          <pc:docMk/>
          <pc:sldMk cId="973972818" sldId="2146846041"/>
        </pc:sldMkLst>
        <pc:spChg chg="mod">
          <ac:chgData name="Karolina Guillen" userId="c1c08796-a0be-47c6-af52-5d31fd96ec50" providerId="ADAL" clId="{48A8EBF7-5903-43A1-BA0C-CF4A8F8CA8D7}" dt="2023-09-28T19:27:41.086" v="850" actId="12789"/>
          <ac:spMkLst>
            <pc:docMk/>
            <pc:sldMk cId="973972818" sldId="2146846041"/>
            <ac:spMk id="11" creationId="{8E750D6E-2681-2D9A-DC8B-A35A1E102D39}"/>
          </ac:spMkLst>
        </pc:spChg>
      </pc:sldChg>
      <pc:sldChg chg="addSp modSp mod">
        <pc:chgData name="Karolina Guillen" userId="c1c08796-a0be-47c6-af52-5d31fd96ec50" providerId="ADAL" clId="{48A8EBF7-5903-43A1-BA0C-CF4A8F8CA8D7}" dt="2023-09-27T17:44:24.416" v="93" actId="207"/>
        <pc:sldMkLst>
          <pc:docMk/>
          <pc:sldMk cId="1096232654" sldId="2146846042"/>
        </pc:sldMkLst>
        <pc:spChg chg="add mod">
          <ac:chgData name="Karolina Guillen" userId="c1c08796-a0be-47c6-af52-5d31fd96ec50" providerId="ADAL" clId="{48A8EBF7-5903-43A1-BA0C-CF4A8F8CA8D7}" dt="2023-09-27T17:29:04.801" v="33" actId="14100"/>
          <ac:spMkLst>
            <pc:docMk/>
            <pc:sldMk cId="1096232654" sldId="2146846042"/>
            <ac:spMk id="2" creationId="{FCBDC27E-CBEC-9893-300D-A6D1E52B137B}"/>
          </ac:spMkLst>
        </pc:spChg>
        <pc:spChg chg="mod">
          <ac:chgData name="Karolina Guillen" userId="c1c08796-a0be-47c6-af52-5d31fd96ec50" providerId="ADAL" clId="{48A8EBF7-5903-43A1-BA0C-CF4A8F8CA8D7}" dt="2023-09-27T17:43:29.417" v="64" actId="1037"/>
          <ac:spMkLst>
            <pc:docMk/>
            <pc:sldMk cId="1096232654" sldId="2146846042"/>
            <ac:spMk id="3" creationId="{622A2013-09D5-22BE-0227-864F3B519CC3}"/>
          </ac:spMkLst>
        </pc:spChg>
        <pc:spChg chg="mod">
          <ac:chgData name="Karolina Guillen" userId="c1c08796-a0be-47c6-af52-5d31fd96ec50" providerId="ADAL" clId="{48A8EBF7-5903-43A1-BA0C-CF4A8F8CA8D7}" dt="2023-09-27T17:44:24.416" v="93" actId="207"/>
          <ac:spMkLst>
            <pc:docMk/>
            <pc:sldMk cId="1096232654" sldId="2146846042"/>
            <ac:spMk id="4" creationId="{266BE989-FC87-6742-2706-6F3C1333D0C1}"/>
          </ac:spMkLst>
        </pc:spChg>
        <pc:picChg chg="mod">
          <ac:chgData name="Karolina Guillen" userId="c1c08796-a0be-47c6-af52-5d31fd96ec50" providerId="ADAL" clId="{48A8EBF7-5903-43A1-BA0C-CF4A8F8CA8D7}" dt="2023-09-27T17:43:25.423" v="61" actId="14100"/>
          <ac:picMkLst>
            <pc:docMk/>
            <pc:sldMk cId="1096232654" sldId="2146846042"/>
            <ac:picMk id="8" creationId="{69E3ED66-7D56-46D2-B2A0-139022AADE0F}"/>
          </ac:picMkLst>
        </pc:picChg>
      </pc:sldChg>
      <pc:sldChg chg="modSp mod">
        <pc:chgData name="Karolina Guillen" userId="c1c08796-a0be-47c6-af52-5d31fd96ec50" providerId="ADAL" clId="{48A8EBF7-5903-43A1-BA0C-CF4A8F8CA8D7}" dt="2023-09-27T21:08:31.322" v="409" actId="207"/>
        <pc:sldMkLst>
          <pc:docMk/>
          <pc:sldMk cId="3004803759" sldId="2146846043"/>
        </pc:sldMkLst>
        <pc:spChg chg="mod">
          <ac:chgData name="Karolina Guillen" userId="c1c08796-a0be-47c6-af52-5d31fd96ec50" providerId="ADAL" clId="{48A8EBF7-5903-43A1-BA0C-CF4A8F8CA8D7}" dt="2023-09-27T18:17:33.890" v="341" actId="20577"/>
          <ac:spMkLst>
            <pc:docMk/>
            <pc:sldMk cId="3004803759" sldId="2146846043"/>
            <ac:spMk id="4" creationId="{CCBA6870-98B9-DCFE-926E-DA00EE317545}"/>
          </ac:spMkLst>
        </pc:spChg>
        <pc:spChg chg="mod">
          <ac:chgData name="Karolina Guillen" userId="c1c08796-a0be-47c6-af52-5d31fd96ec50" providerId="ADAL" clId="{48A8EBF7-5903-43A1-BA0C-CF4A8F8CA8D7}" dt="2023-09-27T18:23:29.003" v="377" actId="14100"/>
          <ac:spMkLst>
            <pc:docMk/>
            <pc:sldMk cId="3004803759" sldId="2146846043"/>
            <ac:spMk id="41" creationId="{811FC3E0-9FD1-4B00-BC70-E13698D7C6F1}"/>
          </ac:spMkLst>
        </pc:spChg>
        <pc:spChg chg="mod">
          <ac:chgData name="Karolina Guillen" userId="c1c08796-a0be-47c6-af52-5d31fd96ec50" providerId="ADAL" clId="{48A8EBF7-5903-43A1-BA0C-CF4A8F8CA8D7}" dt="2023-09-27T21:08:31.322" v="409" actId="207"/>
          <ac:spMkLst>
            <pc:docMk/>
            <pc:sldMk cId="3004803759" sldId="2146846043"/>
            <ac:spMk id="42" creationId="{D8F0AEF1-89D6-4008-A26D-954198072C0E}"/>
          </ac:spMkLst>
        </pc:spChg>
        <pc:spChg chg="mod">
          <ac:chgData name="Karolina Guillen" userId="c1c08796-a0be-47c6-af52-5d31fd96ec50" providerId="ADAL" clId="{48A8EBF7-5903-43A1-BA0C-CF4A8F8CA8D7}" dt="2023-09-27T18:24:00.345" v="392" actId="12788"/>
          <ac:spMkLst>
            <pc:docMk/>
            <pc:sldMk cId="3004803759" sldId="2146846043"/>
            <ac:spMk id="44" creationId="{CBF5CF3F-5006-499F-A465-F6611C56541B}"/>
          </ac:spMkLst>
        </pc:spChg>
        <pc:grpChg chg="mod">
          <ac:chgData name="Karolina Guillen" userId="c1c08796-a0be-47c6-af52-5d31fd96ec50" providerId="ADAL" clId="{48A8EBF7-5903-43A1-BA0C-CF4A8F8CA8D7}" dt="2023-09-27T18:23:49.907" v="390" actId="1036"/>
          <ac:grpSpMkLst>
            <pc:docMk/>
            <pc:sldMk cId="3004803759" sldId="2146846043"/>
            <ac:grpSpMk id="40" creationId="{7B146417-3A42-4BC1-8172-E26106665BDB}"/>
          </ac:grpSpMkLst>
        </pc:grpChg>
      </pc:sldChg>
      <pc:sldChg chg="addSp delSp modSp add mod ord">
        <pc:chgData name="Karolina Guillen" userId="c1c08796-a0be-47c6-af52-5d31fd96ec50" providerId="ADAL" clId="{48A8EBF7-5903-43A1-BA0C-CF4A8F8CA8D7}" dt="2023-10-04T17:12:09.848" v="1041" actId="1582"/>
        <pc:sldMkLst>
          <pc:docMk/>
          <pc:sldMk cId="3810176395" sldId="2146846044"/>
        </pc:sldMkLst>
        <pc:spChg chg="add mod">
          <ac:chgData name="Karolina Guillen" userId="c1c08796-a0be-47c6-af52-5d31fd96ec50" providerId="ADAL" clId="{48A8EBF7-5903-43A1-BA0C-CF4A8F8CA8D7}" dt="2023-09-27T17:52:39.417" v="154" actId="20577"/>
          <ac:spMkLst>
            <pc:docMk/>
            <pc:sldMk cId="3810176395" sldId="2146846044"/>
            <ac:spMk id="4" creationId="{D894B73F-DB68-6CB8-491C-798F45F305DC}"/>
          </ac:spMkLst>
        </pc:spChg>
        <pc:spChg chg="add del mod ord">
          <ac:chgData name="Karolina Guillen" userId="c1c08796-a0be-47c6-af52-5d31fd96ec50" providerId="ADAL" clId="{48A8EBF7-5903-43A1-BA0C-CF4A8F8CA8D7}" dt="2023-09-28T19:37:25.678" v="919" actId="478"/>
          <ac:spMkLst>
            <pc:docMk/>
            <pc:sldMk cId="3810176395" sldId="2146846044"/>
            <ac:spMk id="6" creationId="{31AC66B8-0DE7-D7F0-144E-0005D9B7A7A6}"/>
          </ac:spMkLst>
        </pc:spChg>
        <pc:spChg chg="mod">
          <ac:chgData name="Karolina Guillen" userId="c1c08796-a0be-47c6-af52-5d31fd96ec50" providerId="ADAL" clId="{48A8EBF7-5903-43A1-BA0C-CF4A8F8CA8D7}" dt="2023-09-27T17:52:07.847" v="150"/>
          <ac:spMkLst>
            <pc:docMk/>
            <pc:sldMk cId="3810176395" sldId="2146846044"/>
            <ac:spMk id="7" creationId="{6BD165E2-77C2-727D-F96F-ADACA591B75F}"/>
          </ac:spMkLst>
        </pc:spChg>
        <pc:spChg chg="add mod topLvl">
          <ac:chgData name="Karolina Guillen" userId="c1c08796-a0be-47c6-af52-5d31fd96ec50" providerId="ADAL" clId="{48A8EBF7-5903-43A1-BA0C-CF4A8F8CA8D7}" dt="2023-09-28T19:43:39.502" v="1024" actId="165"/>
          <ac:spMkLst>
            <pc:docMk/>
            <pc:sldMk cId="3810176395" sldId="2146846044"/>
            <ac:spMk id="8" creationId="{4553FF1D-8569-13FC-380A-29C7AE90B46B}"/>
          </ac:spMkLst>
        </pc:spChg>
        <pc:spChg chg="del">
          <ac:chgData name="Karolina Guillen" userId="c1c08796-a0be-47c6-af52-5d31fd96ec50" providerId="ADAL" clId="{48A8EBF7-5903-43A1-BA0C-CF4A8F8CA8D7}" dt="2023-09-28T19:37:43.155" v="924" actId="478"/>
          <ac:spMkLst>
            <pc:docMk/>
            <pc:sldMk cId="3810176395" sldId="2146846044"/>
            <ac:spMk id="10" creationId="{9E1CA8EF-9647-04C0-12EF-9C1BCD84169A}"/>
          </ac:spMkLst>
        </pc:spChg>
        <pc:spChg chg="add mod">
          <ac:chgData name="Karolina Guillen" userId="c1c08796-a0be-47c6-af52-5d31fd96ec50" providerId="ADAL" clId="{48A8EBF7-5903-43A1-BA0C-CF4A8F8CA8D7}" dt="2023-09-28T19:44:11.945" v="1040" actId="14100"/>
          <ac:spMkLst>
            <pc:docMk/>
            <pc:sldMk cId="3810176395" sldId="2146846044"/>
            <ac:spMk id="14" creationId="{9D4559AE-A5B8-DECC-B1F1-B3AA1DA99D49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3" creationId="{82B3F078-A936-75E5-86B6-20EA608581DC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4" creationId="{7A485DA0-F1B0-B1E5-B042-20E6D38A81FB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5" creationId="{758AEB6D-51C6-A78B-ACE5-B09846D92FCA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6" creationId="{AA8CA2F1-77BC-D466-23E0-B2F02EC6AC21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7" creationId="{8FF600A5-8348-477B-77B6-D3E114C41450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8" creationId="{974456BB-8796-5D8A-23F0-4F0F42885D25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29" creationId="{7B4BA9B2-3C3D-A001-CA8E-15D7B5F0E3AE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30" creationId="{D338A2EA-0D66-D117-FB5C-72E0E0A1BB65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31" creationId="{5434D639-384A-B8A1-E708-310E12816B2B}"/>
          </ac:spMkLst>
        </pc:spChg>
        <pc:spChg chg="del">
          <ac:chgData name="Karolina Guillen" userId="c1c08796-a0be-47c6-af52-5d31fd96ec50" providerId="ADAL" clId="{48A8EBF7-5903-43A1-BA0C-CF4A8F8CA8D7}" dt="2023-09-28T19:36:52.850" v="915" actId="478"/>
          <ac:spMkLst>
            <pc:docMk/>
            <pc:sldMk cId="3810176395" sldId="2146846044"/>
            <ac:spMk id="32" creationId="{338802F1-FF74-B78C-AB24-79D5B8D79D50}"/>
          </ac:spMkLst>
        </pc:spChg>
        <pc:spChg chg="mod">
          <ac:chgData name="Karolina Guillen" userId="c1c08796-a0be-47c6-af52-5d31fd96ec50" providerId="ADAL" clId="{48A8EBF7-5903-43A1-BA0C-CF4A8F8CA8D7}" dt="2023-09-28T18:48:19.467" v="410" actId="20577"/>
          <ac:spMkLst>
            <pc:docMk/>
            <pc:sldMk cId="3810176395" sldId="2146846044"/>
            <ac:spMk id="34" creationId="{397F8115-3C43-5A2B-C88E-1953D955DE71}"/>
          </ac:spMkLst>
        </pc:spChg>
        <pc:grpChg chg="add del mod">
          <ac:chgData name="Karolina Guillen" userId="c1c08796-a0be-47c6-af52-5d31fd96ec50" providerId="ADAL" clId="{48A8EBF7-5903-43A1-BA0C-CF4A8F8CA8D7}" dt="2023-09-28T19:43:39.502" v="1024" actId="165"/>
          <ac:grpSpMkLst>
            <pc:docMk/>
            <pc:sldMk cId="3810176395" sldId="2146846044"/>
            <ac:grpSpMk id="11" creationId="{00F8E61B-EDE1-A4A8-6380-BACD87C38DE0}"/>
          </ac:grpSpMkLst>
        </pc:grpChg>
        <pc:graphicFrameChg chg="add del mod ord topLvl">
          <ac:chgData name="Karolina Guillen" userId="c1c08796-a0be-47c6-af52-5d31fd96ec50" providerId="ADAL" clId="{48A8EBF7-5903-43A1-BA0C-CF4A8F8CA8D7}" dt="2023-09-28T19:43:39.502" v="1024" actId="165"/>
          <ac:graphicFrameMkLst>
            <pc:docMk/>
            <pc:sldMk cId="3810176395" sldId="2146846044"/>
            <ac:graphicFrameMk id="3" creationId="{01630254-4821-4042-171F-5AE36D59AE22}"/>
          </ac:graphicFrameMkLst>
        </pc:graphicFrameChg>
        <pc:cxnChg chg="add mod">
          <ac:chgData name="Karolina Guillen" userId="c1c08796-a0be-47c6-af52-5d31fd96ec50" providerId="ADAL" clId="{48A8EBF7-5903-43A1-BA0C-CF4A8F8CA8D7}" dt="2023-10-04T17:12:09.848" v="1041" actId="1582"/>
          <ac:cxnSpMkLst>
            <pc:docMk/>
            <pc:sldMk cId="3810176395" sldId="2146846044"/>
            <ac:cxnSpMk id="13" creationId="{B6A624EC-8C7A-A2FB-A355-2C1199E90E65}"/>
          </ac:cxnSpMkLst>
        </pc:cxnChg>
      </pc:sldChg>
      <pc:sldChg chg="addSp delSp modSp add mod">
        <pc:chgData name="Karolina Guillen" userId="c1c08796-a0be-47c6-af52-5d31fd96ec50" providerId="ADAL" clId="{48A8EBF7-5903-43A1-BA0C-CF4A8F8CA8D7}" dt="2023-10-04T17:12:18.050" v="1048" actId="1036"/>
        <pc:sldMkLst>
          <pc:docMk/>
          <pc:sldMk cId="3523063857" sldId="2146846045"/>
        </pc:sldMkLst>
        <pc:spChg chg="add mod">
          <ac:chgData name="Karolina Guillen" userId="c1c08796-a0be-47c6-af52-5d31fd96ec50" providerId="ADAL" clId="{48A8EBF7-5903-43A1-BA0C-CF4A8F8CA8D7}" dt="2023-09-27T18:00:35.840" v="314" actId="14100"/>
          <ac:spMkLst>
            <pc:docMk/>
            <pc:sldMk cId="3523063857" sldId="2146846045"/>
            <ac:spMk id="4" creationId="{5A003BA9-A805-9DD8-A018-2C6A5200E155}"/>
          </ac:spMkLst>
        </pc:spChg>
        <pc:spChg chg="mod">
          <ac:chgData name="Karolina Guillen" userId="c1c08796-a0be-47c6-af52-5d31fd96ec50" providerId="ADAL" clId="{48A8EBF7-5903-43A1-BA0C-CF4A8F8CA8D7}" dt="2023-09-27T17:53:16.110" v="157"/>
          <ac:spMkLst>
            <pc:docMk/>
            <pc:sldMk cId="3523063857" sldId="2146846045"/>
            <ac:spMk id="6" creationId="{31AC66B8-0DE7-D7F0-144E-0005D9B7A7A6}"/>
          </ac:spMkLst>
        </pc:spChg>
        <pc:spChg chg="mod">
          <ac:chgData name="Karolina Guillen" userId="c1c08796-a0be-47c6-af52-5d31fd96ec50" providerId="ADAL" clId="{48A8EBF7-5903-43A1-BA0C-CF4A8F8CA8D7}" dt="2023-09-27T17:52:21.904" v="151"/>
          <ac:spMkLst>
            <pc:docMk/>
            <pc:sldMk cId="3523063857" sldId="2146846045"/>
            <ac:spMk id="7" creationId="{6BD165E2-77C2-727D-F96F-ADACA591B75F}"/>
          </ac:spMkLst>
        </pc:spChg>
        <pc:spChg chg="add mod">
          <ac:chgData name="Karolina Guillen" userId="c1c08796-a0be-47c6-af52-5d31fd96ec50" providerId="ADAL" clId="{48A8EBF7-5903-43A1-BA0C-CF4A8F8CA8D7}" dt="2023-10-04T17:12:18.050" v="1048" actId="1036"/>
          <ac:spMkLst>
            <pc:docMk/>
            <pc:sldMk cId="3523063857" sldId="2146846045"/>
            <ac:spMk id="8" creationId="{01ED545E-56D2-96F9-EE5A-DF49B408BF93}"/>
          </ac:spMkLst>
        </pc:spChg>
        <pc:spChg chg="del">
          <ac:chgData name="Karolina Guillen" userId="c1c08796-a0be-47c6-af52-5d31fd96ec50" providerId="ADAL" clId="{48A8EBF7-5903-43A1-BA0C-CF4A8F8CA8D7}" dt="2023-09-27T17:53:45.354" v="158" actId="478"/>
          <ac:spMkLst>
            <pc:docMk/>
            <pc:sldMk cId="3523063857" sldId="2146846045"/>
            <ac:spMk id="10" creationId="{9E1CA8EF-9647-04C0-12EF-9C1BCD84169A}"/>
          </ac:spMkLst>
        </pc:spChg>
        <pc:spChg chg="add mod">
          <ac:chgData name="Karolina Guillen" userId="c1c08796-a0be-47c6-af52-5d31fd96ec50" providerId="ADAL" clId="{48A8EBF7-5903-43A1-BA0C-CF4A8F8CA8D7}" dt="2023-09-27T18:00:39.877" v="315" actId="207"/>
          <ac:spMkLst>
            <pc:docMk/>
            <pc:sldMk cId="3523063857" sldId="2146846045"/>
            <ac:spMk id="11" creationId="{18928238-6910-8544-BFAE-291BA39257B7}"/>
          </ac:spMkLst>
        </pc:spChg>
        <pc:spChg chg="add mod">
          <ac:chgData name="Karolina Guillen" userId="c1c08796-a0be-47c6-af52-5d31fd96ec50" providerId="ADAL" clId="{48A8EBF7-5903-43A1-BA0C-CF4A8F8CA8D7}" dt="2023-09-27T18:01:50.040" v="337" actId="1076"/>
          <ac:spMkLst>
            <pc:docMk/>
            <pc:sldMk cId="3523063857" sldId="2146846045"/>
            <ac:spMk id="12" creationId="{887653E6-C091-F345-7E37-D5062D52F3B3}"/>
          </ac:spMkLst>
        </pc:spChg>
        <pc:spChg chg="mod ord">
          <ac:chgData name="Karolina Guillen" userId="c1c08796-a0be-47c6-af52-5d31fd96ec50" providerId="ADAL" clId="{48A8EBF7-5903-43A1-BA0C-CF4A8F8CA8D7}" dt="2023-09-27T18:00:01.969" v="302" actId="1076"/>
          <ac:spMkLst>
            <pc:docMk/>
            <pc:sldMk cId="3523063857" sldId="2146846045"/>
            <ac:spMk id="23" creationId="{82B3F078-A936-75E5-86B6-20EA608581DC}"/>
          </ac:spMkLst>
        </pc:spChg>
        <pc:spChg chg="mod ord">
          <ac:chgData name="Karolina Guillen" userId="c1c08796-a0be-47c6-af52-5d31fd96ec50" providerId="ADAL" clId="{48A8EBF7-5903-43A1-BA0C-CF4A8F8CA8D7}" dt="2023-09-27T18:00:06.904" v="303" actId="1076"/>
          <ac:spMkLst>
            <pc:docMk/>
            <pc:sldMk cId="3523063857" sldId="2146846045"/>
            <ac:spMk id="24" creationId="{7A485DA0-F1B0-B1E5-B042-20E6D38A81FB}"/>
          </ac:spMkLst>
        </pc:spChg>
        <pc:spChg chg="mod ord">
          <ac:chgData name="Karolina Guillen" userId="c1c08796-a0be-47c6-af52-5d31fd96ec50" providerId="ADAL" clId="{48A8EBF7-5903-43A1-BA0C-CF4A8F8CA8D7}" dt="2023-09-27T18:00:09.146" v="304" actId="1076"/>
          <ac:spMkLst>
            <pc:docMk/>
            <pc:sldMk cId="3523063857" sldId="2146846045"/>
            <ac:spMk id="25" creationId="{758AEB6D-51C6-A78B-ACE5-B09846D92FCA}"/>
          </ac:spMkLst>
        </pc:spChg>
        <pc:spChg chg="mod ord">
          <ac:chgData name="Karolina Guillen" userId="c1c08796-a0be-47c6-af52-5d31fd96ec50" providerId="ADAL" clId="{48A8EBF7-5903-43A1-BA0C-CF4A8F8CA8D7}" dt="2023-09-27T18:00:14.673" v="307" actId="1076"/>
          <ac:spMkLst>
            <pc:docMk/>
            <pc:sldMk cId="3523063857" sldId="2146846045"/>
            <ac:spMk id="26" creationId="{AA8CA2F1-77BC-D466-23E0-B2F02EC6AC21}"/>
          </ac:spMkLst>
        </pc:spChg>
        <pc:spChg chg="mod ord">
          <ac:chgData name="Karolina Guillen" userId="c1c08796-a0be-47c6-af52-5d31fd96ec50" providerId="ADAL" clId="{48A8EBF7-5903-43A1-BA0C-CF4A8F8CA8D7}" dt="2023-09-27T18:00:16.809" v="308" actId="1076"/>
          <ac:spMkLst>
            <pc:docMk/>
            <pc:sldMk cId="3523063857" sldId="2146846045"/>
            <ac:spMk id="27" creationId="{8FF600A5-8348-477B-77B6-D3E114C41450}"/>
          </ac:spMkLst>
        </pc:spChg>
        <pc:spChg chg="mod ord">
          <ac:chgData name="Karolina Guillen" userId="c1c08796-a0be-47c6-af52-5d31fd96ec50" providerId="ADAL" clId="{48A8EBF7-5903-43A1-BA0C-CF4A8F8CA8D7}" dt="2023-09-27T18:00:19.113" v="309" actId="1076"/>
          <ac:spMkLst>
            <pc:docMk/>
            <pc:sldMk cId="3523063857" sldId="2146846045"/>
            <ac:spMk id="28" creationId="{974456BB-8796-5D8A-23F0-4F0F42885D25}"/>
          </ac:spMkLst>
        </pc:spChg>
        <pc:spChg chg="mod ord">
          <ac:chgData name="Karolina Guillen" userId="c1c08796-a0be-47c6-af52-5d31fd96ec50" providerId="ADAL" clId="{48A8EBF7-5903-43A1-BA0C-CF4A8F8CA8D7}" dt="2023-09-27T18:00:21.665" v="310" actId="1076"/>
          <ac:spMkLst>
            <pc:docMk/>
            <pc:sldMk cId="3523063857" sldId="2146846045"/>
            <ac:spMk id="29" creationId="{7B4BA9B2-3C3D-A001-CA8E-15D7B5F0E3AE}"/>
          </ac:spMkLst>
        </pc:spChg>
        <pc:spChg chg="mod ord">
          <ac:chgData name="Karolina Guillen" userId="c1c08796-a0be-47c6-af52-5d31fd96ec50" providerId="ADAL" clId="{48A8EBF7-5903-43A1-BA0C-CF4A8F8CA8D7}" dt="2023-09-27T18:00:23.569" v="311" actId="1076"/>
          <ac:spMkLst>
            <pc:docMk/>
            <pc:sldMk cId="3523063857" sldId="2146846045"/>
            <ac:spMk id="30" creationId="{D338A2EA-0D66-D117-FB5C-72E0E0A1BB65}"/>
          </ac:spMkLst>
        </pc:spChg>
        <pc:spChg chg="mod ord">
          <ac:chgData name="Karolina Guillen" userId="c1c08796-a0be-47c6-af52-5d31fd96ec50" providerId="ADAL" clId="{48A8EBF7-5903-43A1-BA0C-CF4A8F8CA8D7}" dt="2023-09-27T18:00:25.481" v="312" actId="1076"/>
          <ac:spMkLst>
            <pc:docMk/>
            <pc:sldMk cId="3523063857" sldId="2146846045"/>
            <ac:spMk id="31" creationId="{5434D639-384A-B8A1-E708-310E12816B2B}"/>
          </ac:spMkLst>
        </pc:spChg>
        <pc:spChg chg="mod ord">
          <ac:chgData name="Karolina Guillen" userId="c1c08796-a0be-47c6-af52-5d31fd96ec50" providerId="ADAL" clId="{48A8EBF7-5903-43A1-BA0C-CF4A8F8CA8D7}" dt="2023-09-27T17:58:51.807" v="291" actId="1038"/>
          <ac:spMkLst>
            <pc:docMk/>
            <pc:sldMk cId="3523063857" sldId="2146846045"/>
            <ac:spMk id="32" creationId="{338802F1-FF74-B78C-AB24-79D5B8D79D50}"/>
          </ac:spMkLst>
        </pc:spChg>
        <pc:spChg chg="mod">
          <ac:chgData name="Karolina Guillen" userId="c1c08796-a0be-47c6-af52-5d31fd96ec50" providerId="ADAL" clId="{48A8EBF7-5903-43A1-BA0C-CF4A8F8CA8D7}" dt="2023-09-27T17:49:39.564" v="139" actId="20577"/>
          <ac:spMkLst>
            <pc:docMk/>
            <pc:sldMk cId="3523063857" sldId="2146846045"/>
            <ac:spMk id="34" creationId="{397F8115-3C43-5A2B-C88E-1953D955DE71}"/>
          </ac:spMkLst>
        </pc:spChg>
        <pc:graphicFrameChg chg="mod ord">
          <ac:chgData name="Karolina Guillen" userId="c1c08796-a0be-47c6-af52-5d31fd96ec50" providerId="ADAL" clId="{48A8EBF7-5903-43A1-BA0C-CF4A8F8CA8D7}" dt="2023-09-27T18:00:10.722" v="305"/>
          <ac:graphicFrameMkLst>
            <pc:docMk/>
            <pc:sldMk cId="3523063857" sldId="2146846045"/>
            <ac:graphicFrameMk id="3" creationId="{01630254-4821-4042-171F-5AE36D59AE22}"/>
          </ac:graphicFrameMkLst>
        </pc:graphicFrameChg>
      </pc:sldChg>
      <pc:sldChg chg="addSp delSp modSp add mod">
        <pc:chgData name="Karolina Guillen" userId="c1c08796-a0be-47c6-af52-5d31fd96ec50" providerId="ADAL" clId="{48A8EBF7-5903-43A1-BA0C-CF4A8F8CA8D7}" dt="2023-09-28T19:27:00.222" v="836" actId="33524"/>
        <pc:sldMkLst>
          <pc:docMk/>
          <pc:sldMk cId="4090158831" sldId="2146846046"/>
        </pc:sldMkLst>
        <pc:spChg chg="add mod ord">
          <ac:chgData name="Karolina Guillen" userId="c1c08796-a0be-47c6-af52-5d31fd96ec50" providerId="ADAL" clId="{48A8EBF7-5903-43A1-BA0C-CF4A8F8CA8D7}" dt="2023-09-28T19:26:55.441" v="835" actId="167"/>
          <ac:spMkLst>
            <pc:docMk/>
            <pc:sldMk cId="4090158831" sldId="2146846046"/>
            <ac:spMk id="3" creationId="{44D98E70-2DBF-3F2C-C92A-913A7C6A2CCE}"/>
          </ac:spMkLst>
        </pc:spChg>
        <pc:spChg chg="mod">
          <ac:chgData name="Karolina Guillen" userId="c1c08796-a0be-47c6-af52-5d31fd96ec50" providerId="ADAL" clId="{48A8EBF7-5903-43A1-BA0C-CF4A8F8CA8D7}" dt="2023-09-28T19:27:00.222" v="836" actId="33524"/>
          <ac:spMkLst>
            <pc:docMk/>
            <pc:sldMk cId="4090158831" sldId="2146846046"/>
            <ac:spMk id="4" creationId="{1BF894CE-5EB9-4BB3-F6C7-477E37F6A6AA}"/>
          </ac:spMkLst>
        </pc:spChg>
        <pc:spChg chg="del">
          <ac:chgData name="Karolina Guillen" userId="c1c08796-a0be-47c6-af52-5d31fd96ec50" providerId="ADAL" clId="{48A8EBF7-5903-43A1-BA0C-CF4A8F8CA8D7}" dt="2023-09-28T19:26:48.429" v="832" actId="478"/>
          <ac:spMkLst>
            <pc:docMk/>
            <pc:sldMk cId="4090158831" sldId="2146846046"/>
            <ac:spMk id="7" creationId="{81697415-FDF0-F1F1-3CC8-DE11D1025938}"/>
          </ac:spMkLst>
        </pc:spChg>
        <pc:spChg chg="mod">
          <ac:chgData name="Karolina Guillen" userId="c1c08796-a0be-47c6-af52-5d31fd96ec50" providerId="ADAL" clId="{48A8EBF7-5903-43A1-BA0C-CF4A8F8CA8D7}" dt="2023-09-28T19:26:00.398" v="827" actId="20577"/>
          <ac:spMkLst>
            <pc:docMk/>
            <pc:sldMk cId="4090158831" sldId="2146846046"/>
            <ac:spMk id="8" creationId="{569CC2EB-6331-8832-92EB-CE312C387E14}"/>
          </ac:spMkLst>
        </pc:spChg>
        <pc:spChg chg="del">
          <ac:chgData name="Karolina Guillen" userId="c1c08796-a0be-47c6-af52-5d31fd96ec50" providerId="ADAL" clId="{48A8EBF7-5903-43A1-BA0C-CF4A8F8CA8D7}" dt="2023-09-28T19:26:52.409" v="833" actId="478"/>
          <ac:spMkLst>
            <pc:docMk/>
            <pc:sldMk cId="4090158831" sldId="2146846046"/>
            <ac:spMk id="10" creationId="{96D72E0B-2CAA-59C8-C47A-4B251709B0B9}"/>
          </ac:spMkLst>
        </pc:spChg>
        <pc:spChg chg="del">
          <ac:chgData name="Karolina Guillen" userId="c1c08796-a0be-47c6-af52-5d31fd96ec50" providerId="ADAL" clId="{48A8EBF7-5903-43A1-BA0C-CF4A8F8CA8D7}" dt="2023-09-28T19:26:52.409" v="833" actId="478"/>
          <ac:spMkLst>
            <pc:docMk/>
            <pc:sldMk cId="4090158831" sldId="2146846046"/>
            <ac:spMk id="11" creationId="{BEA36052-F2AD-CD8A-4ABB-55EF73D61DAC}"/>
          </ac:spMkLst>
        </pc:spChg>
        <pc:spChg chg="add mod ord">
          <ac:chgData name="Karolina Guillen" userId="c1c08796-a0be-47c6-af52-5d31fd96ec50" providerId="ADAL" clId="{48A8EBF7-5903-43A1-BA0C-CF4A8F8CA8D7}" dt="2023-09-28T19:26:55.441" v="835" actId="167"/>
          <ac:spMkLst>
            <pc:docMk/>
            <pc:sldMk cId="4090158831" sldId="2146846046"/>
            <ac:spMk id="13" creationId="{C5DCA3D2-8819-E209-9585-1D0E121DB780}"/>
          </ac:spMkLst>
        </pc:spChg>
        <pc:spChg chg="del">
          <ac:chgData name="Karolina Guillen" userId="c1c08796-a0be-47c6-af52-5d31fd96ec50" providerId="ADAL" clId="{48A8EBF7-5903-43A1-BA0C-CF4A8F8CA8D7}" dt="2023-09-28T19:26:52.409" v="833" actId="478"/>
          <ac:spMkLst>
            <pc:docMk/>
            <pc:sldMk cId="4090158831" sldId="2146846046"/>
            <ac:spMk id="23" creationId="{1F3F06C8-B600-20A4-4011-6273B24089E6}"/>
          </ac:spMkLst>
        </pc:spChg>
        <pc:spChg chg="del">
          <ac:chgData name="Karolina Guillen" userId="c1c08796-a0be-47c6-af52-5d31fd96ec50" providerId="ADAL" clId="{48A8EBF7-5903-43A1-BA0C-CF4A8F8CA8D7}" dt="2023-09-28T19:26:52.409" v="833" actId="478"/>
          <ac:spMkLst>
            <pc:docMk/>
            <pc:sldMk cId="4090158831" sldId="2146846046"/>
            <ac:spMk id="24" creationId="{FAC87E9A-DB1C-B3B3-EA2B-F670ED0A9C0C}"/>
          </ac:spMkLst>
        </pc:spChg>
        <pc:spChg chg="del">
          <ac:chgData name="Karolina Guillen" userId="c1c08796-a0be-47c6-af52-5d31fd96ec50" providerId="ADAL" clId="{48A8EBF7-5903-43A1-BA0C-CF4A8F8CA8D7}" dt="2023-09-28T19:26:52.409" v="833" actId="478"/>
          <ac:spMkLst>
            <pc:docMk/>
            <pc:sldMk cId="4090158831" sldId="2146846046"/>
            <ac:spMk id="25" creationId="{845FEED4-6A19-2253-C166-886C3BD75C9E}"/>
          </ac:spMkLst>
        </pc:spChg>
        <pc:graphicFrameChg chg="del">
          <ac:chgData name="Karolina Guillen" userId="c1c08796-a0be-47c6-af52-5d31fd96ec50" providerId="ADAL" clId="{48A8EBF7-5903-43A1-BA0C-CF4A8F8CA8D7}" dt="2023-09-28T19:26:52.409" v="833" actId="478"/>
          <ac:graphicFrameMkLst>
            <pc:docMk/>
            <pc:sldMk cId="4090158831" sldId="2146846046"/>
            <ac:graphicFrameMk id="21" creationId="{B196851F-FA1C-28D0-8391-40B4395F677F}"/>
          </ac:graphicFrameMkLst>
        </pc:graphicFrameChg>
        <pc:picChg chg="del mod">
          <ac:chgData name="Karolina Guillen" userId="c1c08796-a0be-47c6-af52-5d31fd96ec50" providerId="ADAL" clId="{48A8EBF7-5903-43A1-BA0C-CF4A8F8CA8D7}" dt="2023-09-28T19:26:43.991" v="831" actId="478"/>
          <ac:picMkLst>
            <pc:docMk/>
            <pc:sldMk cId="4090158831" sldId="2146846046"/>
            <ac:picMk id="12" creationId="{134FA3A6-BCFA-AA3F-647E-52420990C79F}"/>
          </ac:picMkLst>
        </pc:picChg>
      </pc:sldChg>
      <pc:sldChg chg="modSp del">
        <pc:chgData name="Karolina Guillen" userId="c1c08796-a0be-47c6-af52-5d31fd96ec50" providerId="ADAL" clId="{48A8EBF7-5903-43A1-BA0C-CF4A8F8CA8D7}" dt="2023-10-05T13:33:48.593" v="1102" actId="47"/>
        <pc:sldMkLst>
          <pc:docMk/>
          <pc:sldMk cId="329088061" sldId="2146846047"/>
        </pc:sldMkLst>
        <pc:graphicFrameChg chg="mod">
          <ac:chgData name="Karolina Guillen" userId="c1c08796-a0be-47c6-af52-5d31fd96ec50" providerId="ADAL" clId="{48A8EBF7-5903-43A1-BA0C-CF4A8F8CA8D7}" dt="2023-10-04T20:42:39.058" v="1083"/>
          <ac:graphicFrameMkLst>
            <pc:docMk/>
            <pc:sldMk cId="329088061" sldId="2146846047"/>
            <ac:graphicFrameMk id="10" creationId="{1AF5C13C-2004-DCE5-C58B-5F2FD78FE092}"/>
          </ac:graphicFrameMkLst>
        </pc:graphicFrameChg>
      </pc:sldChg>
      <pc:sldChg chg="modSp del">
        <pc:chgData name="Karolina Guillen" userId="c1c08796-a0be-47c6-af52-5d31fd96ec50" providerId="ADAL" clId="{48A8EBF7-5903-43A1-BA0C-CF4A8F8CA8D7}" dt="2023-10-05T13:33:49.814" v="1103" actId="47"/>
        <pc:sldMkLst>
          <pc:docMk/>
          <pc:sldMk cId="4144826859" sldId="2146846048"/>
        </pc:sldMkLst>
        <pc:graphicFrameChg chg="mod">
          <ac:chgData name="Karolina Guillen" userId="c1c08796-a0be-47c6-af52-5d31fd96ec50" providerId="ADAL" clId="{48A8EBF7-5903-43A1-BA0C-CF4A8F8CA8D7}" dt="2023-10-04T20:42:42.340" v="1084"/>
          <ac:graphicFrameMkLst>
            <pc:docMk/>
            <pc:sldMk cId="4144826859" sldId="2146846048"/>
            <ac:graphicFrameMk id="10" creationId="{1AF5C13C-2004-DCE5-C58B-5F2FD78FE092}"/>
          </ac:graphicFrameMkLst>
        </pc:graphicFrameChg>
      </pc:sldChg>
      <pc:sldChg chg="modSp del">
        <pc:chgData name="Karolina Guillen" userId="c1c08796-a0be-47c6-af52-5d31fd96ec50" providerId="ADAL" clId="{48A8EBF7-5903-43A1-BA0C-CF4A8F8CA8D7}" dt="2023-10-05T13:33:50.794" v="1104" actId="47"/>
        <pc:sldMkLst>
          <pc:docMk/>
          <pc:sldMk cId="1438202070" sldId="2146846049"/>
        </pc:sldMkLst>
        <pc:graphicFrameChg chg="mod">
          <ac:chgData name="Karolina Guillen" userId="c1c08796-a0be-47c6-af52-5d31fd96ec50" providerId="ADAL" clId="{48A8EBF7-5903-43A1-BA0C-CF4A8F8CA8D7}" dt="2023-10-04T20:42:45.027" v="1085"/>
          <ac:graphicFrameMkLst>
            <pc:docMk/>
            <pc:sldMk cId="1438202070" sldId="2146846049"/>
            <ac:graphicFrameMk id="10" creationId="{1AF5C13C-2004-DCE5-C58B-5F2FD78FE092}"/>
          </ac:graphicFrameMkLst>
        </pc:graphicFrameChg>
      </pc:sldChg>
      <pc:sldMasterChg chg="del delSldLayout">
        <pc:chgData name="Karolina Guillen" userId="c1c08796-a0be-47c6-af52-5d31fd96ec50" providerId="ADAL" clId="{48A8EBF7-5903-43A1-BA0C-CF4A8F8CA8D7}" dt="2023-09-27T17:28:15.612" v="0" actId="47"/>
        <pc:sldMasterMkLst>
          <pc:docMk/>
          <pc:sldMasterMk cId="3585723679" sldId="2147483687"/>
        </pc:sldMasterMkLst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2327772201" sldId="2147483688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797535204" sldId="2147483689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25834360" sldId="2147483690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894519207" sldId="2147483691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741432842" sldId="2147483692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3088352059" sldId="2147483693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011612763" sldId="2147483694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414997538" sldId="2147483695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2844527587" sldId="2147483696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050860281" sldId="2147483697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3871637507" sldId="2147483698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762800506" sldId="2147483699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2959449914" sldId="2147483700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019520654" sldId="2147483701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2987441986" sldId="2147483702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4138345672" sldId="2147483703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1909666361" sldId="2147483704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619507977" sldId="2147483705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4035811557" sldId="2147483706"/>
          </pc:sldLayoutMkLst>
        </pc:sldLayoutChg>
        <pc:sldLayoutChg chg="del">
          <pc:chgData name="Karolina Guillen" userId="c1c08796-a0be-47c6-af52-5d31fd96ec50" providerId="ADAL" clId="{48A8EBF7-5903-43A1-BA0C-CF4A8F8CA8D7}" dt="2023-09-27T17:28:15.612" v="0" actId="47"/>
          <pc:sldLayoutMkLst>
            <pc:docMk/>
            <pc:sldMasterMk cId="3585723679" sldId="2147483687"/>
            <pc:sldLayoutMk cId="3226856132" sldId="2147483707"/>
          </pc:sldLayoutMkLst>
        </pc:sldLayoutChg>
      </pc:sldMasterChg>
    </pc:docChg>
  </pc:docChgLst>
  <pc:docChgLst>
    <pc:chgData name="Kaileen Cain" userId="21167d2d-fdf2-4320-ae3a-272888c89590" providerId="ADAL" clId="{36176EB1-7F83-4EB1-BEAE-8488525AF1E7}"/>
    <pc:docChg chg="undo redo custSel addSld modSld">
      <pc:chgData name="Kaileen Cain" userId="21167d2d-fdf2-4320-ae3a-272888c89590" providerId="ADAL" clId="{36176EB1-7F83-4EB1-BEAE-8488525AF1E7}" dt="2023-10-05T21:23:20.784" v="1998"/>
      <pc:docMkLst>
        <pc:docMk/>
      </pc:docMkLst>
      <pc:sldChg chg="addSp delSp modSp mod addCm">
        <pc:chgData name="Kaileen Cain" userId="21167d2d-fdf2-4320-ae3a-272888c89590" providerId="ADAL" clId="{36176EB1-7F83-4EB1-BEAE-8488525AF1E7}" dt="2023-10-05T16:20:36.133" v="1737"/>
        <pc:sldMkLst>
          <pc:docMk/>
          <pc:sldMk cId="2777948638" sldId="2146846015"/>
        </pc:sldMkLst>
        <pc:spChg chg="del">
          <ac:chgData name="Kaileen Cain" userId="21167d2d-fdf2-4320-ae3a-272888c89590" providerId="ADAL" clId="{36176EB1-7F83-4EB1-BEAE-8488525AF1E7}" dt="2023-10-05T16:15:51.104" v="1730" actId="478"/>
          <ac:spMkLst>
            <pc:docMk/>
            <pc:sldMk cId="2777948638" sldId="2146846015"/>
            <ac:spMk id="2" creationId="{60CB2B3A-50F0-8F5B-C306-48D48911FEF4}"/>
          </ac:spMkLst>
        </pc:spChg>
        <pc:picChg chg="del">
          <ac:chgData name="Kaileen Cain" userId="21167d2d-fdf2-4320-ae3a-272888c89590" providerId="ADAL" clId="{36176EB1-7F83-4EB1-BEAE-8488525AF1E7}" dt="2023-10-05T16:15:48.564" v="1729" actId="478"/>
          <ac:picMkLst>
            <pc:docMk/>
            <pc:sldMk cId="2777948638" sldId="2146846015"/>
            <ac:picMk id="3" creationId="{EB80B1A0-9AF3-974F-1D38-C3290FD720F3}"/>
          </ac:picMkLst>
        </pc:picChg>
        <pc:picChg chg="add mod ord modCrop">
          <ac:chgData name="Kaileen Cain" userId="21167d2d-fdf2-4320-ae3a-272888c89590" providerId="ADAL" clId="{36176EB1-7F83-4EB1-BEAE-8488525AF1E7}" dt="2023-10-05T16:16:43.417" v="1736" actId="732"/>
          <ac:picMkLst>
            <pc:docMk/>
            <pc:sldMk cId="2777948638" sldId="2146846015"/>
            <ac:picMk id="9" creationId="{9795CC9A-DB65-858F-0164-85A8B339DF6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36176EB1-7F83-4EB1-BEAE-8488525AF1E7}" dt="2023-10-05T16:20:36.133" v="1737"/>
              <pc2:cmMkLst xmlns:pc2="http://schemas.microsoft.com/office/powerpoint/2019/9/main/command">
                <pc:docMk/>
                <pc:sldMk cId="2777948638" sldId="2146846015"/>
                <pc2:cmMk id="{515403E1-21EC-4AB5-A8D9-2644B4ECC99D}"/>
              </pc2:cmMkLst>
            </pc226:cmChg>
          </p:ext>
        </pc:extLst>
      </pc:sldChg>
      <pc:sldChg chg="addSp delSp modSp mod">
        <pc:chgData name="Kaileen Cain" userId="21167d2d-fdf2-4320-ae3a-272888c89590" providerId="ADAL" clId="{36176EB1-7F83-4EB1-BEAE-8488525AF1E7}" dt="2023-10-02T14:24:09.008" v="86" actId="1036"/>
        <pc:sldMkLst>
          <pc:docMk/>
          <pc:sldMk cId="696478062" sldId="2146846024"/>
        </pc:sldMkLst>
        <pc:spChg chg="del">
          <ac:chgData name="Kaileen Cain" userId="21167d2d-fdf2-4320-ae3a-272888c89590" providerId="ADAL" clId="{36176EB1-7F83-4EB1-BEAE-8488525AF1E7}" dt="2023-10-02T14:21:56.866" v="44" actId="478"/>
          <ac:spMkLst>
            <pc:docMk/>
            <pc:sldMk cId="696478062" sldId="2146846024"/>
            <ac:spMk id="7" creationId="{DF5B8263-578C-E114-77F6-1BA37D636E27}"/>
          </ac:spMkLst>
        </pc:spChg>
        <pc:picChg chg="add mod modCrop">
          <ac:chgData name="Kaileen Cain" userId="21167d2d-fdf2-4320-ae3a-272888c89590" providerId="ADAL" clId="{36176EB1-7F83-4EB1-BEAE-8488525AF1E7}" dt="2023-10-02T14:24:09.008" v="86" actId="1036"/>
          <ac:picMkLst>
            <pc:docMk/>
            <pc:sldMk cId="696478062" sldId="2146846024"/>
            <ac:picMk id="11" creationId="{1833EE52-C5FC-7460-B296-B8966D51E5FA}"/>
          </ac:picMkLst>
        </pc:picChg>
      </pc:sldChg>
      <pc:sldChg chg="addSp modSp mod addCm modCm">
        <pc:chgData name="Kaileen Cain" userId="21167d2d-fdf2-4320-ae3a-272888c89590" providerId="ADAL" clId="{36176EB1-7F83-4EB1-BEAE-8488525AF1E7}" dt="2023-10-05T15:48:49.636" v="1710" actId="1037"/>
        <pc:sldMkLst>
          <pc:docMk/>
          <pc:sldMk cId="2360611124" sldId="2146846028"/>
        </pc:sldMkLst>
        <pc:spChg chg="mod">
          <ac:chgData name="Kaileen Cain" userId="21167d2d-fdf2-4320-ae3a-272888c89590" providerId="ADAL" clId="{36176EB1-7F83-4EB1-BEAE-8488525AF1E7}" dt="2023-10-05T15:48:49.636" v="1710" actId="1037"/>
          <ac:spMkLst>
            <pc:docMk/>
            <pc:sldMk cId="2360611124" sldId="2146846028"/>
            <ac:spMk id="4" creationId="{1BF894CE-5EB9-4BB3-F6C7-477E37F6A6AA}"/>
          </ac:spMkLst>
        </pc:spChg>
        <pc:spChg chg="mod">
          <ac:chgData name="Kaileen Cain" userId="21167d2d-fdf2-4320-ae3a-272888c89590" providerId="ADAL" clId="{36176EB1-7F83-4EB1-BEAE-8488525AF1E7}" dt="2023-10-05T15:35:58.824" v="1579" actId="403"/>
          <ac:spMkLst>
            <pc:docMk/>
            <pc:sldMk cId="2360611124" sldId="2146846028"/>
            <ac:spMk id="6" creationId="{D5564B5B-CF1C-71F0-0395-0BFB64E081B1}"/>
          </ac:spMkLst>
        </pc:spChg>
        <pc:spChg chg="mod">
          <ac:chgData name="Kaileen Cain" userId="21167d2d-fdf2-4320-ae3a-272888c89590" providerId="ADAL" clId="{36176EB1-7F83-4EB1-BEAE-8488525AF1E7}" dt="2023-10-05T15:48:33.523" v="1698" actId="20577"/>
          <ac:spMkLst>
            <pc:docMk/>
            <pc:sldMk cId="2360611124" sldId="2146846028"/>
            <ac:spMk id="7" creationId="{03CAC775-4303-EC6C-8724-DFCFCBA9B47F}"/>
          </ac:spMkLst>
        </pc:spChg>
        <pc:spChg chg="mod">
          <ac:chgData name="Kaileen Cain" userId="21167d2d-fdf2-4320-ae3a-272888c89590" providerId="ADAL" clId="{36176EB1-7F83-4EB1-BEAE-8488525AF1E7}" dt="2023-10-05T15:35:15.519" v="1572" actId="20577"/>
          <ac:spMkLst>
            <pc:docMk/>
            <pc:sldMk cId="2360611124" sldId="2146846028"/>
            <ac:spMk id="10" creationId="{AAD60606-9A81-9B6D-8463-93F2EE33B5BB}"/>
          </ac:spMkLst>
        </pc:spChg>
        <pc:picChg chg="add mod">
          <ac:chgData name="Kaileen Cain" userId="21167d2d-fdf2-4320-ae3a-272888c89590" providerId="ADAL" clId="{36176EB1-7F83-4EB1-BEAE-8488525AF1E7}" dt="2023-10-05T15:35:20.380" v="1574" actId="1076"/>
          <ac:picMkLst>
            <pc:docMk/>
            <pc:sldMk cId="2360611124" sldId="2146846028"/>
            <ac:picMk id="1026" creationId="{CCA595C4-D48D-1EE3-BE92-F57BF45B7376}"/>
          </ac:picMkLst>
        </pc:picChg>
        <pc:picChg chg="add mod">
          <ac:chgData name="Kaileen Cain" userId="21167d2d-fdf2-4320-ae3a-272888c89590" providerId="ADAL" clId="{36176EB1-7F83-4EB1-BEAE-8488525AF1E7}" dt="2023-10-05T15:35:46.884" v="1577" actId="1076"/>
          <ac:picMkLst>
            <pc:docMk/>
            <pc:sldMk cId="2360611124" sldId="2146846028"/>
            <ac:picMk id="1028" creationId="{A82F13E9-6C1C-633F-0745-9A62520A929A}"/>
          </ac:picMkLst>
        </pc:picChg>
        <pc:picChg chg="add mod">
          <ac:chgData name="Kaileen Cain" userId="21167d2d-fdf2-4320-ae3a-272888c89590" providerId="ADAL" clId="{36176EB1-7F83-4EB1-BEAE-8488525AF1E7}" dt="2023-10-05T15:36:37.107" v="1588" actId="1076"/>
          <ac:picMkLst>
            <pc:docMk/>
            <pc:sldMk cId="2360611124" sldId="2146846028"/>
            <ac:picMk id="1030" creationId="{346F974D-CA86-0199-C103-CA68EBF3629C}"/>
          </ac:picMkLst>
        </pc:picChg>
        <pc:picChg chg="add mod">
          <ac:chgData name="Kaileen Cain" userId="21167d2d-fdf2-4320-ae3a-272888c89590" providerId="ADAL" clId="{36176EB1-7F83-4EB1-BEAE-8488525AF1E7}" dt="2023-10-05T15:37:04.012" v="1591" actId="1076"/>
          <ac:picMkLst>
            <pc:docMk/>
            <pc:sldMk cId="2360611124" sldId="2146846028"/>
            <ac:picMk id="1032" creationId="{0C142020-E6FD-F563-33EF-AACA45A14874}"/>
          </ac:picMkLst>
        </pc:picChg>
        <pc:picChg chg="add mod">
          <ac:chgData name="Kaileen Cain" userId="21167d2d-fdf2-4320-ae3a-272888c89590" providerId="ADAL" clId="{36176EB1-7F83-4EB1-BEAE-8488525AF1E7}" dt="2023-10-05T15:37:55.892" v="1594" actId="1076"/>
          <ac:picMkLst>
            <pc:docMk/>
            <pc:sldMk cId="2360611124" sldId="2146846028"/>
            <ac:picMk id="1034" creationId="{D8BC21B4-819A-042C-0DD8-308C9932E3F6}"/>
          </ac:picMkLst>
        </pc:picChg>
        <pc:picChg chg="add mod">
          <ac:chgData name="Kaileen Cain" userId="21167d2d-fdf2-4320-ae3a-272888c89590" providerId="ADAL" clId="{36176EB1-7F83-4EB1-BEAE-8488525AF1E7}" dt="2023-10-05T15:40:24.626" v="1629" actId="1076"/>
          <ac:picMkLst>
            <pc:docMk/>
            <pc:sldMk cId="2360611124" sldId="2146846028"/>
            <ac:picMk id="1036" creationId="{2E442E16-1009-9A41-4BD9-5667CE5DE6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36176EB1-7F83-4EB1-BEAE-8488525AF1E7}" dt="2023-10-02T14:30:58.783" v="127"/>
              <pc2:cmMkLst xmlns:pc2="http://schemas.microsoft.com/office/powerpoint/2019/9/main/command">
                <pc:docMk/>
                <pc:sldMk cId="2360611124" sldId="2146846028"/>
                <pc2:cmMk id="{74429F9F-D474-4A59-A2E9-9DF17D09617C}"/>
              </pc2:cmMkLst>
              <pc226:cmRplyChg chg="add">
                <pc226:chgData name="Kaileen Cain" userId="21167d2d-fdf2-4320-ae3a-272888c89590" providerId="ADAL" clId="{36176EB1-7F83-4EB1-BEAE-8488525AF1E7}" dt="2023-10-02T14:30:58.783" v="127"/>
                <pc2:cmRplyMkLst xmlns:pc2="http://schemas.microsoft.com/office/powerpoint/2019/9/main/command">
                  <pc:docMk/>
                  <pc:sldMk cId="2360611124" sldId="2146846028"/>
                  <pc2:cmMk id="{74429F9F-D474-4A59-A2E9-9DF17D09617C}"/>
                  <pc2:cmRplyMk id="{685E2959-80D1-4DB6-8CBA-B3F07B494FFD}"/>
                </pc2:cmRplyMkLst>
              </pc226:cmRplyChg>
            </pc226:cmChg>
          </p:ext>
        </pc:extLst>
      </pc:sldChg>
      <pc:sldChg chg="addSp delSp modSp mod">
        <pc:chgData name="Kaileen Cain" userId="21167d2d-fdf2-4320-ae3a-272888c89590" providerId="ADAL" clId="{36176EB1-7F83-4EB1-BEAE-8488525AF1E7}" dt="2023-10-05T15:43:16.262" v="1666" actId="20577"/>
        <pc:sldMkLst>
          <pc:docMk/>
          <pc:sldMk cId="1914582021" sldId="2146846035"/>
        </pc:sldMkLst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4" creationId="{0CD01B77-2933-32CE-FACA-09A9064FE703}"/>
          </ac:spMkLst>
        </pc:spChg>
        <pc:spChg chg="mod">
          <ac:chgData name="Kaileen Cain" userId="21167d2d-fdf2-4320-ae3a-272888c89590" providerId="ADAL" clId="{36176EB1-7F83-4EB1-BEAE-8488525AF1E7}" dt="2023-10-05T15:43:16.262" v="1666" actId="20577"/>
          <ac:spMkLst>
            <pc:docMk/>
            <pc:sldMk cId="1914582021" sldId="2146846035"/>
            <ac:spMk id="7" creationId="{6BD165E2-77C2-727D-F96F-ADACA591B75F}"/>
          </ac:spMkLst>
        </pc:spChg>
        <pc:spChg chg="mod">
          <ac:chgData name="Kaileen Cain" userId="21167d2d-fdf2-4320-ae3a-272888c89590" providerId="ADAL" clId="{36176EB1-7F83-4EB1-BEAE-8488525AF1E7}" dt="2023-10-04T14:35:54.554" v="697" actId="207"/>
          <ac:spMkLst>
            <pc:docMk/>
            <pc:sldMk cId="1914582021" sldId="2146846035"/>
            <ac:spMk id="8" creationId="{A2295D15-AC8D-2EA6-896B-D5010D35175A}"/>
          </ac:spMkLst>
        </pc:spChg>
        <pc:spChg chg="ord">
          <ac:chgData name="Kaileen Cain" userId="21167d2d-fdf2-4320-ae3a-272888c89590" providerId="ADAL" clId="{36176EB1-7F83-4EB1-BEAE-8488525AF1E7}" dt="2023-10-04T14:34:50.784" v="642" actId="167"/>
          <ac:spMkLst>
            <pc:docMk/>
            <pc:sldMk cId="1914582021" sldId="2146846035"/>
            <ac:spMk id="10" creationId="{9E1CA8EF-9647-04C0-12EF-9C1BCD84169A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11" creationId="{0E226BFA-A97B-8A4C-ED9B-D6943ACDB596}"/>
          </ac:spMkLst>
        </pc:spChg>
        <pc:spChg chg="mod">
          <ac:chgData name="Kaileen Cain" userId="21167d2d-fdf2-4320-ae3a-272888c89590" providerId="ADAL" clId="{36176EB1-7F83-4EB1-BEAE-8488525AF1E7}" dt="2023-10-04T14:38:20.385" v="775" actId="1036"/>
          <ac:spMkLst>
            <pc:docMk/>
            <pc:sldMk cId="1914582021" sldId="2146846035"/>
            <ac:spMk id="12" creationId="{9310920B-ADE7-0771-239C-F58A3B80E1E2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13" creationId="{B2373B9E-4D7C-67C9-5FDA-97BF6CD8EFDA}"/>
          </ac:spMkLst>
        </pc:spChg>
        <pc:spChg chg="mod">
          <ac:chgData name="Kaileen Cain" userId="21167d2d-fdf2-4320-ae3a-272888c89590" providerId="ADAL" clId="{36176EB1-7F83-4EB1-BEAE-8488525AF1E7}" dt="2023-10-04T14:35:48.724" v="696" actId="1035"/>
          <ac:spMkLst>
            <pc:docMk/>
            <pc:sldMk cId="1914582021" sldId="2146846035"/>
            <ac:spMk id="14" creationId="{F53A586B-2A94-7FFA-99B6-E9BD42C370CC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15" creationId="{B1FC1A4B-C8AD-FBB3-9E9E-81D7B71A4FC2}"/>
          </ac:spMkLst>
        </pc:spChg>
        <pc:spChg chg="mod">
          <ac:chgData name="Kaileen Cain" userId="21167d2d-fdf2-4320-ae3a-272888c89590" providerId="ADAL" clId="{36176EB1-7F83-4EB1-BEAE-8488525AF1E7}" dt="2023-10-04T14:38:11.679" v="768" actId="1036"/>
          <ac:spMkLst>
            <pc:docMk/>
            <pc:sldMk cId="1914582021" sldId="2146846035"/>
            <ac:spMk id="16" creationId="{48E3454F-8AC5-AC16-08FE-9DAEFFB9DE02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17" creationId="{4247818C-5CA5-BD90-AFFF-83D723E52033}"/>
          </ac:spMkLst>
        </pc:spChg>
        <pc:spChg chg="mod">
          <ac:chgData name="Kaileen Cain" userId="21167d2d-fdf2-4320-ae3a-272888c89590" providerId="ADAL" clId="{36176EB1-7F83-4EB1-BEAE-8488525AF1E7}" dt="2023-10-04T14:38:03.699" v="763" actId="1035"/>
          <ac:spMkLst>
            <pc:docMk/>
            <pc:sldMk cId="1914582021" sldId="2146846035"/>
            <ac:spMk id="18" creationId="{3A9C688A-EB20-1DEC-528E-A069194CF514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19" creationId="{5BAEC00F-D05E-73E2-02A3-EDC32275CA8C}"/>
          </ac:spMkLst>
        </pc:spChg>
        <pc:spChg chg="mod">
          <ac:chgData name="Kaileen Cain" userId="21167d2d-fdf2-4320-ae3a-272888c89590" providerId="ADAL" clId="{36176EB1-7F83-4EB1-BEAE-8488525AF1E7}" dt="2023-10-04T14:35:48.724" v="696" actId="1035"/>
          <ac:spMkLst>
            <pc:docMk/>
            <pc:sldMk cId="1914582021" sldId="2146846035"/>
            <ac:spMk id="20" creationId="{6CABD40E-FC7A-A173-9C9C-49EC6E56CD77}"/>
          </ac:spMkLst>
        </pc:spChg>
        <pc:spChg chg="add mod ord">
          <ac:chgData name="Kaileen Cain" userId="21167d2d-fdf2-4320-ae3a-272888c89590" providerId="ADAL" clId="{36176EB1-7F83-4EB1-BEAE-8488525AF1E7}" dt="2023-10-04T14:42:30.350" v="882" actId="1036"/>
          <ac:spMkLst>
            <pc:docMk/>
            <pc:sldMk cId="1914582021" sldId="2146846035"/>
            <ac:spMk id="21" creationId="{D192E941-6CD5-8916-7F46-A78520589F8A}"/>
          </ac:spMkLst>
        </pc:spChg>
        <pc:spChg chg="add del">
          <ac:chgData name="Kaileen Cain" userId="21167d2d-fdf2-4320-ae3a-272888c89590" providerId="ADAL" clId="{36176EB1-7F83-4EB1-BEAE-8488525AF1E7}" dt="2023-10-04T14:15:21.546" v="148"/>
          <ac:spMkLst>
            <pc:docMk/>
            <pc:sldMk cId="1914582021" sldId="2146846035"/>
            <ac:spMk id="23" creationId="{5DD7DEDF-CDBD-B583-158D-8E2A656AE3B8}"/>
          </ac:spMkLst>
        </pc:spChg>
        <pc:spChg chg="add mod">
          <ac:chgData name="Kaileen Cain" userId="21167d2d-fdf2-4320-ae3a-272888c89590" providerId="ADAL" clId="{36176EB1-7F83-4EB1-BEAE-8488525AF1E7}" dt="2023-10-04T14:17:36.234" v="204" actId="571"/>
          <ac:spMkLst>
            <pc:docMk/>
            <pc:sldMk cId="1914582021" sldId="2146846035"/>
            <ac:spMk id="25" creationId="{22B2E380-C5D9-B4D9-F419-57E97D94B9A2}"/>
          </ac:spMkLst>
        </pc:spChg>
        <pc:spChg chg="add mod">
          <ac:chgData name="Kaileen Cain" userId="21167d2d-fdf2-4320-ae3a-272888c89590" providerId="ADAL" clId="{36176EB1-7F83-4EB1-BEAE-8488525AF1E7}" dt="2023-10-04T14:40:01.610" v="815" actId="1036"/>
          <ac:spMkLst>
            <pc:docMk/>
            <pc:sldMk cId="1914582021" sldId="2146846035"/>
            <ac:spMk id="26" creationId="{0A4E7ADB-A59D-259C-14B5-D78E22B42CE3}"/>
          </ac:spMkLst>
        </pc:spChg>
        <pc:spChg chg="add mod">
          <ac:chgData name="Kaileen Cain" userId="21167d2d-fdf2-4320-ae3a-272888c89590" providerId="ADAL" clId="{36176EB1-7F83-4EB1-BEAE-8488525AF1E7}" dt="2023-10-04T14:42:08.167" v="862" actId="1036"/>
          <ac:spMkLst>
            <pc:docMk/>
            <pc:sldMk cId="1914582021" sldId="2146846035"/>
            <ac:spMk id="28" creationId="{38585A96-4E2D-53E0-BD0D-8F7887DC3C31}"/>
          </ac:spMkLst>
        </pc:spChg>
        <pc:spChg chg="add mod">
          <ac:chgData name="Kaileen Cain" userId="21167d2d-fdf2-4320-ae3a-272888c89590" providerId="ADAL" clId="{36176EB1-7F83-4EB1-BEAE-8488525AF1E7}" dt="2023-10-04T14:39:26.147" v="799" actId="403"/>
          <ac:spMkLst>
            <pc:docMk/>
            <pc:sldMk cId="1914582021" sldId="2146846035"/>
            <ac:spMk id="30" creationId="{6B06924F-0064-02EB-63A1-AB54CD8AFCBF}"/>
          </ac:spMkLst>
        </pc:spChg>
        <pc:spChg chg="add mod">
          <ac:chgData name="Kaileen Cain" userId="21167d2d-fdf2-4320-ae3a-272888c89590" providerId="ADAL" clId="{36176EB1-7F83-4EB1-BEAE-8488525AF1E7}" dt="2023-10-05T15:34:18.471" v="1567"/>
          <ac:spMkLst>
            <pc:docMk/>
            <pc:sldMk cId="1914582021" sldId="2146846035"/>
            <ac:spMk id="31" creationId="{56B2EB02-08ED-D82C-67D7-22DC6DAAFBF2}"/>
          </ac:spMkLst>
        </pc:spChg>
        <pc:spChg chg="add mod">
          <ac:chgData name="Kaileen Cain" userId="21167d2d-fdf2-4320-ae3a-272888c89590" providerId="ADAL" clId="{36176EB1-7F83-4EB1-BEAE-8488525AF1E7}" dt="2023-10-04T14:39:07.675" v="794" actId="403"/>
          <ac:spMkLst>
            <pc:docMk/>
            <pc:sldMk cId="1914582021" sldId="2146846035"/>
            <ac:spMk id="32" creationId="{F964AB0C-E187-5DDA-68B9-202716850263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33" creationId="{3A5DD87D-86B6-F7FC-A52F-0A7FF226151A}"/>
          </ac:spMkLst>
        </pc:spChg>
        <pc:spChg chg="mod">
          <ac:chgData name="Kaileen Cain" userId="21167d2d-fdf2-4320-ae3a-272888c89590" providerId="ADAL" clId="{36176EB1-7F83-4EB1-BEAE-8488525AF1E7}" dt="2023-10-04T14:35:48.724" v="696" actId="1035"/>
          <ac:spMkLst>
            <pc:docMk/>
            <pc:sldMk cId="1914582021" sldId="2146846035"/>
            <ac:spMk id="35" creationId="{F377E8FF-65F9-2138-9792-92B681B30620}"/>
          </ac:spMkLst>
        </pc:spChg>
        <pc:spChg chg="mod ord topLvl">
          <ac:chgData name="Kaileen Cain" userId="21167d2d-fdf2-4320-ae3a-272888c89590" providerId="ADAL" clId="{36176EB1-7F83-4EB1-BEAE-8488525AF1E7}" dt="2023-10-04T14:34:48.630" v="641" actId="167"/>
          <ac:spMkLst>
            <pc:docMk/>
            <pc:sldMk cId="1914582021" sldId="2146846035"/>
            <ac:spMk id="36" creationId="{A537CC98-CDEC-49B2-EBBB-F6B254BA7474}"/>
          </ac:spMkLst>
        </pc:spChg>
        <pc:spChg chg="mod">
          <ac:chgData name="Kaileen Cain" userId="21167d2d-fdf2-4320-ae3a-272888c89590" providerId="ADAL" clId="{36176EB1-7F83-4EB1-BEAE-8488525AF1E7}" dt="2023-10-04T14:38:03.699" v="763" actId="1035"/>
          <ac:spMkLst>
            <pc:docMk/>
            <pc:sldMk cId="1914582021" sldId="2146846035"/>
            <ac:spMk id="37" creationId="{E1021F11-1024-31AC-8A42-CFE54E9238CC}"/>
          </ac:spMkLst>
        </pc:spChg>
        <pc:spChg chg="del">
          <ac:chgData name="Kaileen Cain" userId="21167d2d-fdf2-4320-ae3a-272888c89590" providerId="ADAL" clId="{36176EB1-7F83-4EB1-BEAE-8488525AF1E7}" dt="2023-10-04T14:16:40.487" v="194" actId="478"/>
          <ac:spMkLst>
            <pc:docMk/>
            <pc:sldMk cId="1914582021" sldId="2146846035"/>
            <ac:spMk id="38" creationId="{D46A37EC-CC70-5321-CBFF-66E8E53166FA}"/>
          </ac:spMkLst>
        </pc:spChg>
        <pc:spChg chg="del mod">
          <ac:chgData name="Kaileen Cain" userId="21167d2d-fdf2-4320-ae3a-272888c89590" providerId="ADAL" clId="{36176EB1-7F83-4EB1-BEAE-8488525AF1E7}" dt="2023-10-04T14:16:41.855" v="196" actId="478"/>
          <ac:spMkLst>
            <pc:docMk/>
            <pc:sldMk cId="1914582021" sldId="2146846035"/>
            <ac:spMk id="39" creationId="{7720D3BA-30CB-78C3-22D4-8E530ED37BF8}"/>
          </ac:spMkLst>
        </pc:spChg>
        <pc:spChg chg="del">
          <ac:chgData name="Kaileen Cain" userId="21167d2d-fdf2-4320-ae3a-272888c89590" providerId="ADAL" clId="{36176EB1-7F83-4EB1-BEAE-8488525AF1E7}" dt="2023-10-04T14:16:38.037" v="191" actId="478"/>
          <ac:spMkLst>
            <pc:docMk/>
            <pc:sldMk cId="1914582021" sldId="2146846035"/>
            <ac:spMk id="40" creationId="{06CB0821-BEEC-9872-419C-E7165BB96AE6}"/>
          </ac:spMkLst>
        </pc:spChg>
        <pc:spChg chg="del mod">
          <ac:chgData name="Kaileen Cain" userId="21167d2d-fdf2-4320-ae3a-272888c89590" providerId="ADAL" clId="{36176EB1-7F83-4EB1-BEAE-8488525AF1E7}" dt="2023-10-04T14:16:39.693" v="193" actId="478"/>
          <ac:spMkLst>
            <pc:docMk/>
            <pc:sldMk cId="1914582021" sldId="2146846035"/>
            <ac:spMk id="41" creationId="{709F536A-499F-1160-6AF5-7F04C69B9B93}"/>
          </ac:spMkLst>
        </pc:spChg>
        <pc:spChg chg="del">
          <ac:chgData name="Kaileen Cain" userId="21167d2d-fdf2-4320-ae3a-272888c89590" providerId="ADAL" clId="{36176EB1-7F83-4EB1-BEAE-8488525AF1E7}" dt="2023-10-04T14:16:47.048" v="199" actId="478"/>
          <ac:spMkLst>
            <pc:docMk/>
            <pc:sldMk cId="1914582021" sldId="2146846035"/>
            <ac:spMk id="42" creationId="{E8973AC2-8B2B-4F7A-6090-3E4ACCE047E7}"/>
          </ac:spMkLst>
        </pc:spChg>
        <pc:spChg chg="del mod">
          <ac:chgData name="Kaileen Cain" userId="21167d2d-fdf2-4320-ae3a-272888c89590" providerId="ADAL" clId="{36176EB1-7F83-4EB1-BEAE-8488525AF1E7}" dt="2023-10-04T14:16:46.496" v="198" actId="478"/>
          <ac:spMkLst>
            <pc:docMk/>
            <pc:sldMk cId="1914582021" sldId="2146846035"/>
            <ac:spMk id="43" creationId="{32EEB4AC-ADFE-A44A-A869-85E460F8F3A1}"/>
          </ac:spMkLst>
        </pc:spChg>
        <pc:spChg chg="del">
          <ac:chgData name="Kaileen Cain" userId="21167d2d-fdf2-4320-ae3a-272888c89590" providerId="ADAL" clId="{36176EB1-7F83-4EB1-BEAE-8488525AF1E7}" dt="2023-10-04T14:16:35.839" v="189" actId="478"/>
          <ac:spMkLst>
            <pc:docMk/>
            <pc:sldMk cId="1914582021" sldId="2146846035"/>
            <ac:spMk id="44" creationId="{687B55EF-6921-F5F1-8802-77821843D20C}"/>
          </ac:spMkLst>
        </pc:spChg>
        <pc:spChg chg="del">
          <ac:chgData name="Kaileen Cain" userId="21167d2d-fdf2-4320-ae3a-272888c89590" providerId="ADAL" clId="{36176EB1-7F83-4EB1-BEAE-8488525AF1E7}" dt="2023-10-04T14:16:37.285" v="190" actId="478"/>
          <ac:spMkLst>
            <pc:docMk/>
            <pc:sldMk cId="1914582021" sldId="2146846035"/>
            <ac:spMk id="45" creationId="{1FACA138-2899-818B-60A7-8172F892474D}"/>
          </ac:spMkLst>
        </pc:spChg>
        <pc:spChg chg="add mod">
          <ac:chgData name="Kaileen Cain" userId="21167d2d-fdf2-4320-ae3a-272888c89590" providerId="ADAL" clId="{36176EB1-7F83-4EB1-BEAE-8488525AF1E7}" dt="2023-10-05T15:34:03.094" v="1566"/>
          <ac:spMkLst>
            <pc:docMk/>
            <pc:sldMk cId="1914582021" sldId="2146846035"/>
            <ac:spMk id="47" creationId="{772A1539-C876-1069-8B4F-3D716CECC2AD}"/>
          </ac:spMkLst>
        </pc:spChg>
        <pc:spChg chg="add mod">
          <ac:chgData name="Kaileen Cain" userId="21167d2d-fdf2-4320-ae3a-272888c89590" providerId="ADAL" clId="{36176EB1-7F83-4EB1-BEAE-8488525AF1E7}" dt="2023-10-05T15:33:43.517" v="1565"/>
          <ac:spMkLst>
            <pc:docMk/>
            <pc:sldMk cId="1914582021" sldId="2146846035"/>
            <ac:spMk id="48" creationId="{854F52F3-C33A-994D-8F82-2FFEDD67A29C}"/>
          </ac:spMkLst>
        </pc:spChg>
        <pc:grpChg chg="add mod">
          <ac:chgData name="Kaileen Cain" userId="21167d2d-fdf2-4320-ae3a-272888c89590" providerId="ADAL" clId="{36176EB1-7F83-4EB1-BEAE-8488525AF1E7}" dt="2023-10-04T14:34:28.945" v="637" actId="164"/>
          <ac:grpSpMkLst>
            <pc:docMk/>
            <pc:sldMk cId="1914582021" sldId="2146846035"/>
            <ac:grpSpMk id="49" creationId="{C0631B9D-D039-6148-9437-82ABBF1CDD66}"/>
          </ac:grpSpMkLst>
        </pc:grpChg>
        <pc:grpChg chg="add del mod">
          <ac:chgData name="Kaileen Cain" userId="21167d2d-fdf2-4320-ae3a-272888c89590" providerId="ADAL" clId="{36176EB1-7F83-4EB1-BEAE-8488525AF1E7}" dt="2023-10-04T14:34:37.319" v="640" actId="165"/>
          <ac:grpSpMkLst>
            <pc:docMk/>
            <pc:sldMk cId="1914582021" sldId="2146846035"/>
            <ac:grpSpMk id="50" creationId="{A1962456-C28B-D171-95F0-1CC5AC6FD320}"/>
          </ac:grpSpMkLst>
        </pc:grpChg>
        <pc:picChg chg="add del mod">
          <ac:chgData name="Kaileen Cain" userId="21167d2d-fdf2-4320-ae3a-272888c89590" providerId="ADAL" clId="{36176EB1-7F83-4EB1-BEAE-8488525AF1E7}" dt="2023-10-04T14:14:20.859" v="135" actId="478"/>
          <ac:picMkLst>
            <pc:docMk/>
            <pc:sldMk cId="1914582021" sldId="2146846035"/>
            <ac:picMk id="6" creationId="{373BD3B6-8703-8924-F292-64A649DA6336}"/>
          </ac:picMkLst>
        </pc:picChg>
        <pc:picChg chg="add mod">
          <ac:chgData name="Kaileen Cain" userId="21167d2d-fdf2-4320-ae3a-272888c89590" providerId="ADAL" clId="{36176EB1-7F83-4EB1-BEAE-8488525AF1E7}" dt="2023-10-04T14:42:35.733" v="884" actId="1076"/>
          <ac:picMkLst>
            <pc:docMk/>
            <pc:sldMk cId="1914582021" sldId="2146846035"/>
            <ac:picMk id="24" creationId="{7F6C90CC-42B2-F1C9-D38B-FD60536453C5}"/>
          </ac:picMkLst>
        </pc:picChg>
        <pc:picChg chg="add mod">
          <ac:chgData name="Kaileen Cain" userId="21167d2d-fdf2-4320-ae3a-272888c89590" providerId="ADAL" clId="{36176EB1-7F83-4EB1-BEAE-8488525AF1E7}" dt="2023-10-04T14:40:08.127" v="817" actId="1076"/>
          <ac:picMkLst>
            <pc:docMk/>
            <pc:sldMk cId="1914582021" sldId="2146846035"/>
            <ac:picMk id="27" creationId="{2375A1A6-8A5B-BF08-C35D-246D4A7CC7CD}"/>
          </ac:picMkLst>
        </pc:picChg>
        <pc:picChg chg="add mod">
          <ac:chgData name="Kaileen Cain" userId="21167d2d-fdf2-4320-ae3a-272888c89590" providerId="ADAL" clId="{36176EB1-7F83-4EB1-BEAE-8488525AF1E7}" dt="2023-10-04T14:42:15.669" v="865" actId="1076"/>
          <ac:picMkLst>
            <pc:docMk/>
            <pc:sldMk cId="1914582021" sldId="2146846035"/>
            <ac:picMk id="29" creationId="{D80915A8-C42B-C128-32A8-72E172B3764D}"/>
          </ac:picMkLst>
        </pc:picChg>
        <pc:picChg chg="add mod">
          <ac:chgData name="Kaileen Cain" userId="21167d2d-fdf2-4320-ae3a-272888c89590" providerId="ADAL" clId="{36176EB1-7F83-4EB1-BEAE-8488525AF1E7}" dt="2023-10-04T14:40:27.487" v="823" actId="1076"/>
          <ac:picMkLst>
            <pc:docMk/>
            <pc:sldMk cId="1914582021" sldId="2146846035"/>
            <ac:picMk id="46" creationId="{6D503D5F-D833-28C5-749B-4BA1C8660588}"/>
          </ac:picMkLst>
        </pc:picChg>
        <pc:picChg chg="add mod">
          <ac:chgData name="Kaileen Cain" userId="21167d2d-fdf2-4320-ae3a-272888c89590" providerId="ADAL" clId="{36176EB1-7F83-4EB1-BEAE-8488525AF1E7}" dt="2023-10-04T14:39:38.946" v="804" actId="1076"/>
          <ac:picMkLst>
            <pc:docMk/>
            <pc:sldMk cId="1914582021" sldId="2146846035"/>
            <ac:picMk id="1028" creationId="{38D820F3-5B13-9BB5-FFFA-495459859DCB}"/>
          </ac:picMkLst>
        </pc:picChg>
        <pc:picChg chg="add mod">
          <ac:chgData name="Kaileen Cain" userId="21167d2d-fdf2-4320-ae3a-272888c89590" providerId="ADAL" clId="{36176EB1-7F83-4EB1-BEAE-8488525AF1E7}" dt="2023-10-04T14:41:34.082" v="853" actId="732"/>
          <ac:picMkLst>
            <pc:docMk/>
            <pc:sldMk cId="1914582021" sldId="2146846035"/>
            <ac:picMk id="1030" creationId="{AE7EC4D4-6D94-C8FC-C389-28F355704040}"/>
          </ac:picMkLst>
        </pc:picChg>
        <pc:picChg chg="add mod">
          <ac:chgData name="Kaileen Cain" userId="21167d2d-fdf2-4320-ae3a-272888c89590" providerId="ADAL" clId="{36176EB1-7F83-4EB1-BEAE-8488525AF1E7}" dt="2023-10-04T14:39:17.160" v="796" actId="14100"/>
          <ac:picMkLst>
            <pc:docMk/>
            <pc:sldMk cId="1914582021" sldId="2146846035"/>
            <ac:picMk id="1032" creationId="{5D302D1A-0017-57A2-885B-3C566FF9FF8E}"/>
          </ac:picMkLst>
        </pc:picChg>
        <pc:picChg chg="add mod">
          <ac:chgData name="Kaileen Cain" userId="21167d2d-fdf2-4320-ae3a-272888c89590" providerId="ADAL" clId="{36176EB1-7F83-4EB1-BEAE-8488525AF1E7}" dt="2023-10-04T14:38:52.939" v="787" actId="1076"/>
          <ac:picMkLst>
            <pc:docMk/>
            <pc:sldMk cId="1914582021" sldId="2146846035"/>
            <ac:picMk id="1034" creationId="{D6808FB0-EA9E-17EB-31F1-B5929507B936}"/>
          </ac:picMkLst>
        </pc:picChg>
      </pc:sldChg>
      <pc:sldChg chg="addSp delSp modSp mod">
        <pc:chgData name="Kaileen Cain" userId="21167d2d-fdf2-4320-ae3a-272888c89590" providerId="ADAL" clId="{36176EB1-7F83-4EB1-BEAE-8488525AF1E7}" dt="2023-10-04T19:37:24.461" v="1144" actId="478"/>
        <pc:sldMkLst>
          <pc:docMk/>
          <pc:sldMk cId="603356815" sldId="2146846036"/>
        </pc:sldMkLst>
        <pc:spChg chg="ord">
          <ac:chgData name="Kaileen Cain" userId="21167d2d-fdf2-4320-ae3a-272888c89590" providerId="ADAL" clId="{36176EB1-7F83-4EB1-BEAE-8488525AF1E7}" dt="2023-10-04T19:24:44.126" v="1129" actId="166"/>
          <ac:spMkLst>
            <pc:docMk/>
            <pc:sldMk cId="603356815" sldId="2146846036"/>
            <ac:spMk id="3" creationId="{E19FA6C6-75F6-A5E7-87E4-79649A252B69}"/>
          </ac:spMkLst>
        </pc:spChg>
        <pc:spChg chg="del">
          <ac:chgData name="Kaileen Cain" userId="21167d2d-fdf2-4320-ae3a-272888c89590" providerId="ADAL" clId="{36176EB1-7F83-4EB1-BEAE-8488525AF1E7}" dt="2023-10-04T18:37:44.251" v="1043" actId="478"/>
          <ac:spMkLst>
            <pc:docMk/>
            <pc:sldMk cId="603356815" sldId="2146846036"/>
            <ac:spMk id="15" creationId="{002F98C3-9CD7-C5BB-9592-0CF6EE2E42E6}"/>
          </ac:spMkLst>
        </pc:spChg>
        <pc:picChg chg="del">
          <ac:chgData name="Kaileen Cain" userId="21167d2d-fdf2-4320-ae3a-272888c89590" providerId="ADAL" clId="{36176EB1-7F83-4EB1-BEAE-8488525AF1E7}" dt="2023-10-04T18:38:05.302" v="1049" actId="478"/>
          <ac:picMkLst>
            <pc:docMk/>
            <pc:sldMk cId="603356815" sldId="2146846036"/>
            <ac:picMk id="17" creationId="{D171B101-AAF7-1B3C-79AC-A02C3898B7FA}"/>
          </ac:picMkLst>
        </pc:picChg>
        <pc:picChg chg="add del mod">
          <ac:chgData name="Kaileen Cain" userId="21167d2d-fdf2-4320-ae3a-272888c89590" providerId="ADAL" clId="{36176EB1-7F83-4EB1-BEAE-8488525AF1E7}" dt="2023-10-04T19:37:24.461" v="1144" actId="478"/>
          <ac:picMkLst>
            <pc:docMk/>
            <pc:sldMk cId="603356815" sldId="2146846036"/>
            <ac:picMk id="21" creationId="{72BBE44D-D2C7-E73F-7117-63548A76DC45}"/>
          </ac:picMkLst>
        </pc:picChg>
        <pc:picChg chg="add mod">
          <ac:chgData name="Kaileen Cain" userId="21167d2d-fdf2-4320-ae3a-272888c89590" providerId="ADAL" clId="{36176EB1-7F83-4EB1-BEAE-8488525AF1E7}" dt="2023-10-04T19:24:51.936" v="1131" actId="1076"/>
          <ac:picMkLst>
            <pc:docMk/>
            <pc:sldMk cId="603356815" sldId="2146846036"/>
            <ac:picMk id="24" creationId="{3ACE3F22-8EFD-AB51-5B4D-F4B47EC1440E}"/>
          </ac:picMkLst>
        </pc:picChg>
      </pc:sldChg>
      <pc:sldChg chg="addSp delSp modSp mod">
        <pc:chgData name="Kaileen Cain" userId="21167d2d-fdf2-4320-ae3a-272888c89590" providerId="ADAL" clId="{36176EB1-7F83-4EB1-BEAE-8488525AF1E7}" dt="2023-10-04T16:43:39.965" v="1042"/>
        <pc:sldMkLst>
          <pc:docMk/>
          <pc:sldMk cId="2452001193" sldId="2146846038"/>
        </pc:sldMkLst>
        <pc:spChg chg="add del">
          <ac:chgData name="Kaileen Cain" userId="21167d2d-fdf2-4320-ae3a-272888c89590" providerId="ADAL" clId="{36176EB1-7F83-4EB1-BEAE-8488525AF1E7}" dt="2023-10-04T14:44:38.943" v="886"/>
          <ac:spMkLst>
            <pc:docMk/>
            <pc:sldMk cId="2452001193" sldId="2146846038"/>
            <ac:spMk id="3" creationId="{25180D74-8023-8D24-6BD9-7871C5C00EFC}"/>
          </ac:spMkLst>
        </pc:spChg>
        <pc:picChg chg="mod">
          <ac:chgData name="Kaileen Cain" userId="21167d2d-fdf2-4320-ae3a-272888c89590" providerId="ADAL" clId="{36176EB1-7F83-4EB1-BEAE-8488525AF1E7}" dt="2023-10-04T14:55:54.213" v="1030" actId="1076"/>
          <ac:picMkLst>
            <pc:docMk/>
            <pc:sldMk cId="2452001193" sldId="2146846038"/>
            <ac:picMk id="7" creationId="{A0571192-44DB-9DE9-F9BA-8C7A0ACDA942}"/>
          </ac:picMkLst>
        </pc:picChg>
        <pc:picChg chg="add del mod">
          <ac:chgData name="Kaileen Cain" userId="21167d2d-fdf2-4320-ae3a-272888c89590" providerId="ADAL" clId="{36176EB1-7F83-4EB1-BEAE-8488525AF1E7}" dt="2023-10-04T14:44:42.972" v="890" actId="478"/>
          <ac:picMkLst>
            <pc:docMk/>
            <pc:sldMk cId="2452001193" sldId="2146846038"/>
            <ac:picMk id="11" creationId="{3C8A5C38-1CB1-28D5-ECCD-60DDABA5542E}"/>
          </ac:picMkLst>
        </pc:picChg>
        <pc:picChg chg="mod">
          <ac:chgData name="Kaileen Cain" userId="21167d2d-fdf2-4320-ae3a-272888c89590" providerId="ADAL" clId="{36176EB1-7F83-4EB1-BEAE-8488525AF1E7}" dt="2023-10-04T14:55:40.226" v="1025" actId="1076"/>
          <ac:picMkLst>
            <pc:docMk/>
            <pc:sldMk cId="2452001193" sldId="2146846038"/>
            <ac:picMk id="13" creationId="{2358A902-FD6D-7B45-57DB-D6D34D7E7713}"/>
          </ac:picMkLst>
        </pc:picChg>
        <pc:picChg chg="add mod">
          <ac:chgData name="Kaileen Cain" userId="21167d2d-fdf2-4320-ae3a-272888c89590" providerId="ADAL" clId="{36176EB1-7F83-4EB1-BEAE-8488525AF1E7}" dt="2023-10-04T14:49:47.918" v="897" actId="1076"/>
          <ac:picMkLst>
            <pc:docMk/>
            <pc:sldMk cId="2452001193" sldId="2146846038"/>
            <ac:picMk id="14" creationId="{4A50C194-5CD5-203D-B019-82ED5CB6CEB1}"/>
          </ac:picMkLst>
        </pc:picChg>
        <pc:picChg chg="mod">
          <ac:chgData name="Kaileen Cain" userId="21167d2d-fdf2-4320-ae3a-272888c89590" providerId="ADAL" clId="{36176EB1-7F83-4EB1-BEAE-8488525AF1E7}" dt="2023-10-04T14:56:00.714" v="1032" actId="1076"/>
          <ac:picMkLst>
            <pc:docMk/>
            <pc:sldMk cId="2452001193" sldId="2146846038"/>
            <ac:picMk id="15" creationId="{914B0B1A-602E-C952-733F-DC202B010601}"/>
          </ac:picMkLst>
        </pc:picChg>
        <pc:picChg chg="mod">
          <ac:chgData name="Kaileen Cain" userId="21167d2d-fdf2-4320-ae3a-272888c89590" providerId="ADAL" clId="{36176EB1-7F83-4EB1-BEAE-8488525AF1E7}" dt="2023-10-04T14:52:47.790" v="963" actId="14100"/>
          <ac:picMkLst>
            <pc:docMk/>
            <pc:sldMk cId="2452001193" sldId="2146846038"/>
            <ac:picMk id="17" creationId="{A3373116-7E10-58AB-C59C-258B431EF29C}"/>
          </ac:picMkLst>
        </pc:picChg>
        <pc:picChg chg="mod">
          <ac:chgData name="Kaileen Cain" userId="21167d2d-fdf2-4320-ae3a-272888c89590" providerId="ADAL" clId="{36176EB1-7F83-4EB1-BEAE-8488525AF1E7}" dt="2023-10-04T14:55:21.946" v="1015" actId="1076"/>
          <ac:picMkLst>
            <pc:docMk/>
            <pc:sldMk cId="2452001193" sldId="2146846038"/>
            <ac:picMk id="18" creationId="{D2EEC0B4-BD61-FCAA-1CC8-F4A74AD3C70E}"/>
          </ac:picMkLst>
        </pc:picChg>
        <pc:picChg chg="mod ord">
          <ac:chgData name="Kaileen Cain" userId="21167d2d-fdf2-4320-ae3a-272888c89590" providerId="ADAL" clId="{36176EB1-7F83-4EB1-BEAE-8488525AF1E7}" dt="2023-10-04T14:52:59.752" v="968" actId="166"/>
          <ac:picMkLst>
            <pc:docMk/>
            <pc:sldMk cId="2452001193" sldId="2146846038"/>
            <ac:picMk id="19" creationId="{C5401E17-01B8-DE24-FE24-72B3A36BE78A}"/>
          </ac:picMkLst>
        </pc:picChg>
        <pc:picChg chg="mod modCrop">
          <ac:chgData name="Kaileen Cain" userId="21167d2d-fdf2-4320-ae3a-272888c89590" providerId="ADAL" clId="{36176EB1-7F83-4EB1-BEAE-8488525AF1E7}" dt="2023-10-04T14:55:46.203" v="1026" actId="1076"/>
          <ac:picMkLst>
            <pc:docMk/>
            <pc:sldMk cId="2452001193" sldId="2146846038"/>
            <ac:picMk id="21" creationId="{F66F603A-081F-4996-4FB6-A3A886B987B3}"/>
          </ac:picMkLst>
        </pc:picChg>
        <pc:picChg chg="add mod">
          <ac:chgData name="Kaileen Cain" userId="21167d2d-fdf2-4320-ae3a-272888c89590" providerId="ADAL" clId="{36176EB1-7F83-4EB1-BEAE-8488525AF1E7}" dt="2023-10-04T16:43:39.965" v="1042"/>
          <ac:picMkLst>
            <pc:docMk/>
            <pc:sldMk cId="2452001193" sldId="2146846038"/>
            <ac:picMk id="2054" creationId="{CEF5264F-30D2-B14F-0F6D-95EAFDC76BEB}"/>
          </ac:picMkLst>
        </pc:picChg>
        <pc:picChg chg="mod">
          <ac:chgData name="Kaileen Cain" userId="21167d2d-fdf2-4320-ae3a-272888c89590" providerId="ADAL" clId="{36176EB1-7F83-4EB1-BEAE-8488525AF1E7}" dt="2023-10-04T14:56:02.081" v="1033" actId="1076"/>
          <ac:picMkLst>
            <pc:docMk/>
            <pc:sldMk cId="2452001193" sldId="2146846038"/>
            <ac:picMk id="2056" creationId="{D41AF4EC-CFC0-F584-B277-A5C9B1493BC3}"/>
          </ac:picMkLst>
        </pc:picChg>
        <pc:picChg chg="mod">
          <ac:chgData name="Kaileen Cain" userId="21167d2d-fdf2-4320-ae3a-272888c89590" providerId="ADAL" clId="{36176EB1-7F83-4EB1-BEAE-8488525AF1E7}" dt="2023-10-04T14:56:06.883" v="1035" actId="1076"/>
          <ac:picMkLst>
            <pc:docMk/>
            <pc:sldMk cId="2452001193" sldId="2146846038"/>
            <ac:picMk id="2060" creationId="{CCBE675C-5F81-F004-E256-0BD5A64CB108}"/>
          </ac:picMkLst>
        </pc:picChg>
        <pc:picChg chg="mod">
          <ac:chgData name="Kaileen Cain" userId="21167d2d-fdf2-4320-ae3a-272888c89590" providerId="ADAL" clId="{36176EB1-7F83-4EB1-BEAE-8488525AF1E7}" dt="2023-10-04T14:49:59.526" v="908" actId="1076"/>
          <ac:picMkLst>
            <pc:docMk/>
            <pc:sldMk cId="2452001193" sldId="2146846038"/>
            <ac:picMk id="2062" creationId="{F4F48FC1-8DA8-38DC-5584-6E1DDF09CEAC}"/>
          </ac:picMkLst>
        </pc:picChg>
        <pc:picChg chg="mod">
          <ac:chgData name="Kaileen Cain" userId="21167d2d-fdf2-4320-ae3a-272888c89590" providerId="ADAL" clId="{36176EB1-7F83-4EB1-BEAE-8488525AF1E7}" dt="2023-10-04T14:52:50.948" v="964" actId="1076"/>
          <ac:picMkLst>
            <pc:docMk/>
            <pc:sldMk cId="2452001193" sldId="2146846038"/>
            <ac:picMk id="2066" creationId="{6B1953D6-A865-88B9-8E6F-CBC4888F34AC}"/>
          </ac:picMkLst>
        </pc:picChg>
        <pc:picChg chg="mod">
          <ac:chgData name="Kaileen Cain" userId="21167d2d-fdf2-4320-ae3a-272888c89590" providerId="ADAL" clId="{36176EB1-7F83-4EB1-BEAE-8488525AF1E7}" dt="2023-10-04T14:52:06.646" v="938" actId="1076"/>
          <ac:picMkLst>
            <pc:docMk/>
            <pc:sldMk cId="2452001193" sldId="2146846038"/>
            <ac:picMk id="2068" creationId="{A6EA3B2E-F596-38FB-B22F-BFCEAEEA6FC3}"/>
          </ac:picMkLst>
        </pc:picChg>
        <pc:picChg chg="mod">
          <ac:chgData name="Kaileen Cain" userId="21167d2d-fdf2-4320-ae3a-272888c89590" providerId="ADAL" clId="{36176EB1-7F83-4EB1-BEAE-8488525AF1E7}" dt="2023-10-04T14:55:51.962" v="1029" actId="1076"/>
          <ac:picMkLst>
            <pc:docMk/>
            <pc:sldMk cId="2452001193" sldId="2146846038"/>
            <ac:picMk id="2070" creationId="{3C01F558-D558-17BC-5D11-8FE9E9012F29}"/>
          </ac:picMkLst>
        </pc:picChg>
        <pc:picChg chg="mod">
          <ac:chgData name="Kaileen Cain" userId="21167d2d-fdf2-4320-ae3a-272888c89590" providerId="ADAL" clId="{36176EB1-7F83-4EB1-BEAE-8488525AF1E7}" dt="2023-10-04T14:50:09.335" v="911" actId="1076"/>
          <ac:picMkLst>
            <pc:docMk/>
            <pc:sldMk cId="2452001193" sldId="2146846038"/>
            <ac:picMk id="2078" creationId="{732BFDA9-8AF3-349E-6E19-FE57E749A89B}"/>
          </ac:picMkLst>
        </pc:picChg>
        <pc:picChg chg="mod">
          <ac:chgData name="Kaileen Cain" userId="21167d2d-fdf2-4320-ae3a-272888c89590" providerId="ADAL" clId="{36176EB1-7F83-4EB1-BEAE-8488525AF1E7}" dt="2023-10-04T14:55:56.010" v="1031" actId="1076"/>
          <ac:picMkLst>
            <pc:docMk/>
            <pc:sldMk cId="2452001193" sldId="2146846038"/>
            <ac:picMk id="2082" creationId="{CD425439-1225-7D38-9241-8D440E621430}"/>
          </ac:picMkLst>
        </pc:picChg>
        <pc:picChg chg="mod">
          <ac:chgData name="Kaileen Cain" userId="21167d2d-fdf2-4320-ae3a-272888c89590" providerId="ADAL" clId="{36176EB1-7F83-4EB1-BEAE-8488525AF1E7}" dt="2023-10-04T14:50:04.367" v="910" actId="1076"/>
          <ac:picMkLst>
            <pc:docMk/>
            <pc:sldMk cId="2452001193" sldId="2146846038"/>
            <ac:picMk id="2084" creationId="{2988FC9F-152D-0E33-627F-A1EFD8F4330B}"/>
          </ac:picMkLst>
        </pc:picChg>
        <pc:picChg chg="del mod">
          <ac:chgData name="Kaileen Cain" userId="21167d2d-fdf2-4320-ae3a-272888c89590" providerId="ADAL" clId="{36176EB1-7F83-4EB1-BEAE-8488525AF1E7}" dt="2023-10-04T14:55:12.343" v="1011" actId="478"/>
          <ac:picMkLst>
            <pc:docMk/>
            <pc:sldMk cId="2452001193" sldId="2146846038"/>
            <ac:picMk id="2086" creationId="{7C915D0B-AEFC-999B-1CF1-A251F0513C3D}"/>
          </ac:picMkLst>
        </pc:picChg>
        <pc:picChg chg="mod">
          <ac:chgData name="Kaileen Cain" userId="21167d2d-fdf2-4320-ae3a-272888c89590" providerId="ADAL" clId="{36176EB1-7F83-4EB1-BEAE-8488525AF1E7}" dt="2023-10-04T14:53:04.076" v="969" actId="1076"/>
          <ac:picMkLst>
            <pc:docMk/>
            <pc:sldMk cId="2452001193" sldId="2146846038"/>
            <ac:picMk id="2088" creationId="{E900A586-BDCF-13F7-C9DD-11A29F5196AE}"/>
          </ac:picMkLst>
        </pc:picChg>
        <pc:picChg chg="mod">
          <ac:chgData name="Kaileen Cain" userId="21167d2d-fdf2-4320-ae3a-272888c89590" providerId="ADAL" clId="{36176EB1-7F83-4EB1-BEAE-8488525AF1E7}" dt="2023-10-04T14:55:19.636" v="1014" actId="1076"/>
          <ac:picMkLst>
            <pc:docMk/>
            <pc:sldMk cId="2452001193" sldId="2146846038"/>
            <ac:picMk id="2090" creationId="{2C83052F-034F-14E9-0ACE-B503C4CE2BC8}"/>
          </ac:picMkLst>
        </pc:picChg>
        <pc:picChg chg="mod">
          <ac:chgData name="Kaileen Cain" userId="21167d2d-fdf2-4320-ae3a-272888c89590" providerId="ADAL" clId="{36176EB1-7F83-4EB1-BEAE-8488525AF1E7}" dt="2023-10-04T14:52:56.687" v="967" actId="166"/>
          <ac:picMkLst>
            <pc:docMk/>
            <pc:sldMk cId="2452001193" sldId="2146846038"/>
            <ac:picMk id="2092" creationId="{20D88935-507B-0C54-D7CC-84F15C89E490}"/>
          </ac:picMkLst>
        </pc:picChg>
        <pc:picChg chg="mod">
          <ac:chgData name="Kaileen Cain" userId="21167d2d-fdf2-4320-ae3a-272888c89590" providerId="ADAL" clId="{36176EB1-7F83-4EB1-BEAE-8488525AF1E7}" dt="2023-10-04T14:52:54.750" v="966" actId="1076"/>
          <ac:picMkLst>
            <pc:docMk/>
            <pc:sldMk cId="2452001193" sldId="2146846038"/>
            <ac:picMk id="2096" creationId="{0CE1DED4-1E7A-3ED0-9A91-593C1C347085}"/>
          </ac:picMkLst>
        </pc:picChg>
        <pc:picChg chg="mod">
          <ac:chgData name="Kaileen Cain" userId="21167d2d-fdf2-4320-ae3a-272888c89590" providerId="ADAL" clId="{36176EB1-7F83-4EB1-BEAE-8488525AF1E7}" dt="2023-10-04T14:52:03.980" v="937" actId="1076"/>
          <ac:picMkLst>
            <pc:docMk/>
            <pc:sldMk cId="2452001193" sldId="2146846038"/>
            <ac:picMk id="2098" creationId="{7C1309BC-52CF-77F8-04D2-63D19E72FF04}"/>
          </ac:picMkLst>
        </pc:picChg>
        <pc:picChg chg="mod">
          <ac:chgData name="Kaileen Cain" userId="21167d2d-fdf2-4320-ae3a-272888c89590" providerId="ADAL" clId="{36176EB1-7F83-4EB1-BEAE-8488525AF1E7}" dt="2023-10-04T14:49:50.422" v="898" actId="1076"/>
          <ac:picMkLst>
            <pc:docMk/>
            <pc:sldMk cId="2452001193" sldId="2146846038"/>
            <ac:picMk id="2100" creationId="{3C5D8A4B-1F2C-7109-F549-E638B6FDF38E}"/>
          </ac:picMkLst>
        </pc:picChg>
      </pc:sldChg>
      <pc:sldChg chg="addSp delSp modSp mod">
        <pc:chgData name="Kaileen Cain" userId="21167d2d-fdf2-4320-ae3a-272888c89590" providerId="ADAL" clId="{36176EB1-7F83-4EB1-BEAE-8488525AF1E7}" dt="2023-10-04T21:01:25.172" v="1564" actId="408"/>
        <pc:sldMkLst>
          <pc:docMk/>
          <pc:sldMk cId="1607188376" sldId="2146846039"/>
        </pc:sldMkLst>
        <pc:spChg chg="add del">
          <ac:chgData name="Kaileen Cain" userId="21167d2d-fdf2-4320-ae3a-272888c89590" providerId="ADAL" clId="{36176EB1-7F83-4EB1-BEAE-8488525AF1E7}" dt="2023-10-04T20:27:12.556" v="1297"/>
          <ac:spMkLst>
            <pc:docMk/>
            <pc:sldMk cId="1607188376" sldId="2146846039"/>
            <ac:spMk id="3" creationId="{89CFF26D-C86D-4CD4-D266-A42EE7283A39}"/>
          </ac:spMkLst>
        </pc:spChg>
        <pc:spChg chg="add del">
          <ac:chgData name="Kaileen Cain" userId="21167d2d-fdf2-4320-ae3a-272888c89590" providerId="ADAL" clId="{36176EB1-7F83-4EB1-BEAE-8488525AF1E7}" dt="2023-10-04T20:30:34.019" v="1304"/>
          <ac:spMkLst>
            <pc:docMk/>
            <pc:sldMk cId="1607188376" sldId="2146846039"/>
            <ac:spMk id="11" creationId="{B9E5C4CE-CCA0-07A5-4150-5CED221A2E39}"/>
          </ac:spMkLst>
        </pc:spChg>
        <pc:spChg chg="add del">
          <ac:chgData name="Kaileen Cain" userId="21167d2d-fdf2-4320-ae3a-272888c89590" providerId="ADAL" clId="{36176EB1-7F83-4EB1-BEAE-8488525AF1E7}" dt="2023-10-04T20:31:36.523" v="1312"/>
          <ac:spMkLst>
            <pc:docMk/>
            <pc:sldMk cId="1607188376" sldId="2146846039"/>
            <ac:spMk id="13" creationId="{AB7896AA-43B1-462A-033F-C20A824E8DB6}"/>
          </ac:spMkLst>
        </pc:spChg>
        <pc:spChg chg="add del">
          <ac:chgData name="Kaileen Cain" userId="21167d2d-fdf2-4320-ae3a-272888c89590" providerId="ADAL" clId="{36176EB1-7F83-4EB1-BEAE-8488525AF1E7}" dt="2023-10-04T20:34:36.737" v="1340"/>
          <ac:spMkLst>
            <pc:docMk/>
            <pc:sldMk cId="1607188376" sldId="2146846039"/>
            <ac:spMk id="16" creationId="{6353A43B-7823-CE12-2EA2-22FBFC8A80D3}"/>
          </ac:spMkLst>
        </pc:spChg>
        <pc:spChg chg="mod">
          <ac:chgData name="Kaileen Cain" userId="21167d2d-fdf2-4320-ae3a-272888c89590" providerId="ADAL" clId="{36176EB1-7F83-4EB1-BEAE-8488525AF1E7}" dt="2023-10-04T21:00:41.134" v="1552" actId="1076"/>
          <ac:spMkLst>
            <pc:docMk/>
            <pc:sldMk cId="1607188376" sldId="2146846039"/>
            <ac:spMk id="23" creationId="{55CC148A-528B-1A84-A1F2-12C41FEC8E62}"/>
          </ac:spMkLst>
        </pc:spChg>
        <pc:spChg chg="mod">
          <ac:chgData name="Kaileen Cain" userId="21167d2d-fdf2-4320-ae3a-272888c89590" providerId="ADAL" clId="{36176EB1-7F83-4EB1-BEAE-8488525AF1E7}" dt="2023-10-04T20:24:56.648" v="1269" actId="1035"/>
          <ac:spMkLst>
            <pc:docMk/>
            <pc:sldMk cId="1607188376" sldId="2146846039"/>
            <ac:spMk id="24" creationId="{50C94EAB-7F08-1878-BF3B-60134710D563}"/>
          </ac:spMkLst>
        </pc:spChg>
        <pc:spChg chg="mod">
          <ac:chgData name="Kaileen Cain" userId="21167d2d-fdf2-4320-ae3a-272888c89590" providerId="ADAL" clId="{36176EB1-7F83-4EB1-BEAE-8488525AF1E7}" dt="2023-10-04T20:25:53.043" v="1294" actId="207"/>
          <ac:spMkLst>
            <pc:docMk/>
            <pc:sldMk cId="1607188376" sldId="2146846039"/>
            <ac:spMk id="25" creationId="{787925D7-68C5-6802-1992-200DF3EAD063}"/>
          </ac:spMkLst>
        </pc:spChg>
        <pc:spChg chg="mod">
          <ac:chgData name="Kaileen Cain" userId="21167d2d-fdf2-4320-ae3a-272888c89590" providerId="ADAL" clId="{36176EB1-7F83-4EB1-BEAE-8488525AF1E7}" dt="2023-10-04T20:26:04.548" v="1295" actId="207"/>
          <ac:spMkLst>
            <pc:docMk/>
            <pc:sldMk cId="1607188376" sldId="2146846039"/>
            <ac:spMk id="26" creationId="{8A8E9A4D-E8F3-50CD-5371-D727ED26E1A3}"/>
          </ac:spMkLst>
        </pc:spChg>
        <pc:spChg chg="mod">
          <ac:chgData name="Kaileen Cain" userId="21167d2d-fdf2-4320-ae3a-272888c89590" providerId="ADAL" clId="{36176EB1-7F83-4EB1-BEAE-8488525AF1E7}" dt="2023-10-04T20:25:08.906" v="1288" actId="1035"/>
          <ac:spMkLst>
            <pc:docMk/>
            <pc:sldMk cId="1607188376" sldId="2146846039"/>
            <ac:spMk id="27" creationId="{0A0E04A9-F5EA-4994-3469-50EB466A0B29}"/>
          </ac:spMkLst>
        </pc:spChg>
        <pc:spChg chg="mod">
          <ac:chgData name="Kaileen Cain" userId="21167d2d-fdf2-4320-ae3a-272888c89590" providerId="ADAL" clId="{36176EB1-7F83-4EB1-BEAE-8488525AF1E7}" dt="2023-10-04T20:25:08.906" v="1288" actId="1035"/>
          <ac:spMkLst>
            <pc:docMk/>
            <pc:sldMk cId="1607188376" sldId="2146846039"/>
            <ac:spMk id="28" creationId="{6727C64D-C28E-40B7-0F7C-716EA7DB7EEE}"/>
          </ac:spMkLst>
        </pc:spChg>
        <pc:spChg chg="add del">
          <ac:chgData name="Kaileen Cain" userId="21167d2d-fdf2-4320-ae3a-272888c89590" providerId="ADAL" clId="{36176EB1-7F83-4EB1-BEAE-8488525AF1E7}" dt="2023-10-04T20:35:23.882" v="1350"/>
          <ac:spMkLst>
            <pc:docMk/>
            <pc:sldMk cId="1607188376" sldId="2146846039"/>
            <ac:spMk id="33" creationId="{089986A2-2D4E-FFEE-37B9-BE17FF4B5B58}"/>
          </ac:spMkLst>
        </pc:spChg>
        <pc:spChg chg="add del">
          <ac:chgData name="Kaileen Cain" userId="21167d2d-fdf2-4320-ae3a-272888c89590" providerId="ADAL" clId="{36176EB1-7F83-4EB1-BEAE-8488525AF1E7}" dt="2023-10-04T20:36:29.843" v="1358"/>
          <ac:spMkLst>
            <pc:docMk/>
            <pc:sldMk cId="1607188376" sldId="2146846039"/>
            <ac:spMk id="35" creationId="{69F8E3FC-A4FC-57BA-6CAD-068390D2098A}"/>
          </ac:spMkLst>
        </pc:spChg>
        <pc:spChg chg="add del">
          <ac:chgData name="Kaileen Cain" userId="21167d2d-fdf2-4320-ae3a-272888c89590" providerId="ADAL" clId="{36176EB1-7F83-4EB1-BEAE-8488525AF1E7}" dt="2023-10-04T20:49:01.219" v="1392"/>
          <ac:spMkLst>
            <pc:docMk/>
            <pc:sldMk cId="1607188376" sldId="2146846039"/>
            <ac:spMk id="38" creationId="{25B532F5-A729-42FB-E2F6-C4CD75F86062}"/>
          </ac:spMkLst>
        </pc:spChg>
        <pc:spChg chg="add del">
          <ac:chgData name="Kaileen Cain" userId="21167d2d-fdf2-4320-ae3a-272888c89590" providerId="ADAL" clId="{36176EB1-7F83-4EB1-BEAE-8488525AF1E7}" dt="2023-10-04T20:49:31.714" v="1397"/>
          <ac:spMkLst>
            <pc:docMk/>
            <pc:sldMk cId="1607188376" sldId="2146846039"/>
            <ac:spMk id="40" creationId="{C1FA5369-BA46-CE20-5645-B32EC054473F}"/>
          </ac:spMkLst>
        </pc:spChg>
        <pc:spChg chg="add del">
          <ac:chgData name="Kaileen Cain" userId="21167d2d-fdf2-4320-ae3a-272888c89590" providerId="ADAL" clId="{36176EB1-7F83-4EB1-BEAE-8488525AF1E7}" dt="2023-10-04T20:56:14.904" v="1487"/>
          <ac:spMkLst>
            <pc:docMk/>
            <pc:sldMk cId="1607188376" sldId="2146846039"/>
            <ac:spMk id="42" creationId="{ABB8ADF5-7903-AA35-2E7A-43765DECABBD}"/>
          </ac:spMkLst>
        </pc:spChg>
        <pc:spChg chg="add del">
          <ac:chgData name="Kaileen Cain" userId="21167d2d-fdf2-4320-ae3a-272888c89590" providerId="ADAL" clId="{36176EB1-7F83-4EB1-BEAE-8488525AF1E7}" dt="2023-10-04T20:56:48.095" v="1493"/>
          <ac:spMkLst>
            <pc:docMk/>
            <pc:sldMk cId="1607188376" sldId="2146846039"/>
            <ac:spMk id="44" creationId="{CF7EB877-20EC-1D48-F505-A698E5C7E03B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1" creationId="{78FD1B81-1CEC-E55D-9A4C-BAF4C4BC85E8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2" creationId="{1EE7D032-F057-D2F8-35F6-CE9EB1A58C45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3" creationId="{EB8A272E-5465-16B5-AAD0-9A494866021C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4" creationId="{74C49720-78B4-F462-16FA-C8F1AB0FA048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5" creationId="{420884C2-2CCD-777E-B702-F1BECB70B54F}"/>
          </ac:spMkLst>
        </pc:spChg>
        <pc:spChg chg="mod">
          <ac:chgData name="Kaileen Cain" userId="21167d2d-fdf2-4320-ae3a-272888c89590" providerId="ADAL" clId="{36176EB1-7F83-4EB1-BEAE-8488525AF1E7}" dt="2023-10-04T20:16:35.548" v="1187" actId="12789"/>
          <ac:spMkLst>
            <pc:docMk/>
            <pc:sldMk cId="1607188376" sldId="2146846039"/>
            <ac:spMk id="56" creationId="{48F60BEE-37B5-57E3-4A30-B611D2A8A722}"/>
          </ac:spMkLst>
        </pc:spChg>
        <pc:graphicFrameChg chg="mod">
          <ac:chgData name="Kaileen Cain" userId="21167d2d-fdf2-4320-ae3a-272888c89590" providerId="ADAL" clId="{36176EB1-7F83-4EB1-BEAE-8488525AF1E7}" dt="2023-10-04T20:25:26.300" v="1291"/>
          <ac:graphicFrameMkLst>
            <pc:docMk/>
            <pc:sldMk cId="1607188376" sldId="2146846039"/>
            <ac:graphicFrameMk id="19" creationId="{62330414-DD60-E422-675A-9526C0CA58E9}"/>
          </ac:graphicFrameMkLst>
        </pc:graphicFrameChg>
        <pc:picChg chg="add mod">
          <ac:chgData name="Kaileen Cain" userId="21167d2d-fdf2-4320-ae3a-272888c89590" providerId="ADAL" clId="{36176EB1-7F83-4EB1-BEAE-8488525AF1E7}" dt="2023-10-04T21:01:05.310" v="1561" actId="1076"/>
          <ac:picMkLst>
            <pc:docMk/>
            <pc:sldMk cId="1607188376" sldId="2146846039"/>
            <ac:picMk id="7" creationId="{DA5DD013-8085-15AF-5D46-7BE896458978}"/>
          </ac:picMkLst>
        </pc:picChg>
        <pc:picChg chg="add mod">
          <ac:chgData name="Kaileen Cain" userId="21167d2d-fdf2-4320-ae3a-272888c89590" providerId="ADAL" clId="{36176EB1-7F83-4EB1-BEAE-8488525AF1E7}" dt="2023-10-04T21:01:17.701" v="1563" actId="408"/>
          <ac:picMkLst>
            <pc:docMk/>
            <pc:sldMk cId="1607188376" sldId="2146846039"/>
            <ac:picMk id="12" creationId="{4EE92512-9F3F-2012-7C49-0B555E3F0868}"/>
          </ac:picMkLst>
        </pc:picChg>
        <pc:picChg chg="add mod">
          <ac:chgData name="Kaileen Cain" userId="21167d2d-fdf2-4320-ae3a-272888c89590" providerId="ADAL" clId="{36176EB1-7F83-4EB1-BEAE-8488525AF1E7}" dt="2023-10-04T21:00:08.009" v="1542" actId="1076"/>
          <ac:picMkLst>
            <pc:docMk/>
            <pc:sldMk cId="1607188376" sldId="2146846039"/>
            <ac:picMk id="14" creationId="{FF7B6696-AAA1-E14B-B85E-F8AC4C883F21}"/>
          </ac:picMkLst>
        </pc:picChg>
        <pc:picChg chg="add mod">
          <ac:chgData name="Kaileen Cain" userId="21167d2d-fdf2-4320-ae3a-272888c89590" providerId="ADAL" clId="{36176EB1-7F83-4EB1-BEAE-8488525AF1E7}" dt="2023-10-04T20:57:01.786" v="1497" actId="1076"/>
          <ac:picMkLst>
            <pc:docMk/>
            <pc:sldMk cId="1607188376" sldId="2146846039"/>
            <ac:picMk id="15" creationId="{3C35A81F-43A8-BC8C-798E-43F3ADAD0D46}"/>
          </ac:picMkLst>
        </pc:picChg>
        <pc:picChg chg="add del mod">
          <ac:chgData name="Kaileen Cain" userId="21167d2d-fdf2-4320-ae3a-272888c89590" providerId="ADAL" clId="{36176EB1-7F83-4EB1-BEAE-8488525AF1E7}" dt="2023-10-04T20:34:41.234" v="1344" actId="478"/>
          <ac:picMkLst>
            <pc:docMk/>
            <pc:sldMk cId="1607188376" sldId="2146846039"/>
            <ac:picMk id="17" creationId="{78F2A2F7-5548-77ED-AB92-0FE365294625}"/>
          </ac:picMkLst>
        </pc:picChg>
        <pc:picChg chg="add mod">
          <ac:chgData name="Kaileen Cain" userId="21167d2d-fdf2-4320-ae3a-272888c89590" providerId="ADAL" clId="{36176EB1-7F83-4EB1-BEAE-8488525AF1E7}" dt="2023-10-04T21:01:17.701" v="1563" actId="408"/>
          <ac:picMkLst>
            <pc:docMk/>
            <pc:sldMk cId="1607188376" sldId="2146846039"/>
            <ac:picMk id="34" creationId="{7A487644-24FA-DAE0-D416-259B4737CE89}"/>
          </ac:picMkLst>
        </pc:picChg>
        <pc:picChg chg="add mod">
          <ac:chgData name="Kaileen Cain" userId="21167d2d-fdf2-4320-ae3a-272888c89590" providerId="ADAL" clId="{36176EB1-7F83-4EB1-BEAE-8488525AF1E7}" dt="2023-10-04T20:52:12.250" v="1449" actId="1076"/>
          <ac:picMkLst>
            <pc:docMk/>
            <pc:sldMk cId="1607188376" sldId="2146846039"/>
            <ac:picMk id="36" creationId="{BDE40CF5-1C5A-62DF-27A5-D470188777E1}"/>
          </ac:picMkLst>
        </pc:picChg>
        <pc:picChg chg="add mod">
          <ac:chgData name="Kaileen Cain" userId="21167d2d-fdf2-4320-ae3a-272888c89590" providerId="ADAL" clId="{36176EB1-7F83-4EB1-BEAE-8488525AF1E7}" dt="2023-10-04T20:50:40.407" v="1408" actId="1035"/>
          <ac:picMkLst>
            <pc:docMk/>
            <pc:sldMk cId="1607188376" sldId="2146846039"/>
            <ac:picMk id="37" creationId="{B00279AC-92B1-8A15-3E1D-B56171E4BFE7}"/>
          </ac:picMkLst>
        </pc:picChg>
        <pc:picChg chg="add mod">
          <ac:chgData name="Kaileen Cain" userId="21167d2d-fdf2-4320-ae3a-272888c89590" providerId="ADAL" clId="{36176EB1-7F83-4EB1-BEAE-8488525AF1E7}" dt="2023-10-04T20:53:39.582" v="1482" actId="1036"/>
          <ac:picMkLst>
            <pc:docMk/>
            <pc:sldMk cId="1607188376" sldId="2146846039"/>
            <ac:picMk id="39" creationId="{FB057278-3773-FE4C-7F6A-018D6CEEC51B}"/>
          </ac:picMkLst>
        </pc:picChg>
        <pc:picChg chg="add mod">
          <ac:chgData name="Kaileen Cain" userId="21167d2d-fdf2-4320-ae3a-272888c89590" providerId="ADAL" clId="{36176EB1-7F83-4EB1-BEAE-8488525AF1E7}" dt="2023-10-04T21:01:10.868" v="1562" actId="408"/>
          <ac:picMkLst>
            <pc:docMk/>
            <pc:sldMk cId="1607188376" sldId="2146846039"/>
            <ac:picMk id="41" creationId="{93151E3E-02A8-5DF3-FE94-E34C01F16640}"/>
          </ac:picMkLst>
        </pc:picChg>
        <pc:picChg chg="add mod">
          <ac:chgData name="Kaileen Cain" userId="21167d2d-fdf2-4320-ae3a-272888c89590" providerId="ADAL" clId="{36176EB1-7F83-4EB1-BEAE-8488525AF1E7}" dt="2023-10-04T21:01:10.868" v="1562" actId="408"/>
          <ac:picMkLst>
            <pc:docMk/>
            <pc:sldMk cId="1607188376" sldId="2146846039"/>
            <ac:picMk id="43" creationId="{9506F9EC-4451-B88C-BB78-C028DCC20710}"/>
          </ac:picMkLst>
        </pc:picChg>
        <pc:picChg chg="add mod">
          <ac:chgData name="Kaileen Cain" userId="21167d2d-fdf2-4320-ae3a-272888c89590" providerId="ADAL" clId="{36176EB1-7F83-4EB1-BEAE-8488525AF1E7}" dt="2023-10-04T20:56:53.849" v="1496" actId="1076"/>
          <ac:picMkLst>
            <pc:docMk/>
            <pc:sldMk cId="1607188376" sldId="2146846039"/>
            <ac:picMk id="45" creationId="{96330740-3B13-3CFB-D150-30D954D45D8C}"/>
          </ac:picMkLst>
        </pc:picChg>
        <pc:picChg chg="add del mod">
          <ac:chgData name="Kaileen Cain" userId="21167d2d-fdf2-4320-ae3a-272888c89590" providerId="ADAL" clId="{36176EB1-7F83-4EB1-BEAE-8488525AF1E7}" dt="2023-10-04T20:58:00.406" v="1510" actId="478"/>
          <ac:picMkLst>
            <pc:docMk/>
            <pc:sldMk cId="1607188376" sldId="2146846039"/>
            <ac:picMk id="46" creationId="{9DB571E7-9981-61FD-BEF1-3AC4EFDEF6F8}"/>
          </ac:picMkLst>
        </pc:picChg>
        <pc:picChg chg="add del">
          <ac:chgData name="Kaileen Cain" userId="21167d2d-fdf2-4320-ae3a-272888c89590" providerId="ADAL" clId="{36176EB1-7F83-4EB1-BEAE-8488525AF1E7}" dt="2023-10-04T20:58:05.093" v="1514"/>
          <ac:picMkLst>
            <pc:docMk/>
            <pc:sldMk cId="1607188376" sldId="2146846039"/>
            <ac:picMk id="47" creationId="{8E2A68F2-6469-512C-AC21-58E5B6686DD3}"/>
          </ac:picMkLst>
        </pc:picChg>
        <pc:picChg chg="add mod">
          <ac:chgData name="Kaileen Cain" userId="21167d2d-fdf2-4320-ae3a-272888c89590" providerId="ADAL" clId="{36176EB1-7F83-4EB1-BEAE-8488525AF1E7}" dt="2023-10-04T21:00:06.831" v="1541" actId="1076"/>
          <ac:picMkLst>
            <pc:docMk/>
            <pc:sldMk cId="1607188376" sldId="2146846039"/>
            <ac:picMk id="3078" creationId="{57A6ABA7-3EE0-12A0-873F-5E76B209C848}"/>
          </ac:picMkLst>
        </pc:picChg>
        <pc:picChg chg="add del">
          <ac:chgData name="Kaileen Cain" userId="21167d2d-fdf2-4320-ae3a-272888c89590" providerId="ADAL" clId="{36176EB1-7F83-4EB1-BEAE-8488525AF1E7}" dt="2023-10-04T20:31:57.542" v="1317"/>
          <ac:picMkLst>
            <pc:docMk/>
            <pc:sldMk cId="1607188376" sldId="2146846039"/>
            <ac:picMk id="3082" creationId="{45DA6D15-18FC-B503-84EC-AD2E1389FEEF}"/>
          </ac:picMkLst>
        </pc:picChg>
        <pc:picChg chg="add mod">
          <ac:chgData name="Kaileen Cain" userId="21167d2d-fdf2-4320-ae3a-272888c89590" providerId="ADAL" clId="{36176EB1-7F83-4EB1-BEAE-8488525AF1E7}" dt="2023-10-04T21:01:25.172" v="1564" actId="408"/>
          <ac:picMkLst>
            <pc:docMk/>
            <pc:sldMk cId="1607188376" sldId="2146846039"/>
            <ac:picMk id="3084" creationId="{CAA1EC6C-E1E9-C053-6304-3BB2093F8E9E}"/>
          </ac:picMkLst>
        </pc:picChg>
        <pc:picChg chg="add mod">
          <ac:chgData name="Kaileen Cain" userId="21167d2d-fdf2-4320-ae3a-272888c89590" providerId="ADAL" clId="{36176EB1-7F83-4EB1-BEAE-8488525AF1E7}" dt="2023-10-04T20:50:46.798" v="1413" actId="1076"/>
          <ac:picMkLst>
            <pc:docMk/>
            <pc:sldMk cId="1607188376" sldId="2146846039"/>
            <ac:picMk id="3086" creationId="{A007C7B0-058E-7D80-6FC1-7B42186B466F}"/>
          </ac:picMkLst>
        </pc:picChg>
        <pc:picChg chg="add mod">
          <ac:chgData name="Kaileen Cain" userId="21167d2d-fdf2-4320-ae3a-272888c89590" providerId="ADAL" clId="{36176EB1-7F83-4EB1-BEAE-8488525AF1E7}" dt="2023-10-04T20:48:19.264" v="1387" actId="1076"/>
          <ac:picMkLst>
            <pc:docMk/>
            <pc:sldMk cId="1607188376" sldId="2146846039"/>
            <ac:picMk id="3088" creationId="{071BC25B-EF66-B802-1775-73CCB776A5AD}"/>
          </ac:picMkLst>
        </pc:picChg>
        <pc:picChg chg="add mod">
          <ac:chgData name="Kaileen Cain" userId="21167d2d-fdf2-4320-ae3a-272888c89590" providerId="ADAL" clId="{36176EB1-7F83-4EB1-BEAE-8488525AF1E7}" dt="2023-10-04T21:00:09.950" v="1543" actId="1076"/>
          <ac:picMkLst>
            <pc:docMk/>
            <pc:sldMk cId="1607188376" sldId="2146846039"/>
            <ac:picMk id="3090" creationId="{63EA1B38-6881-01E8-B014-B182AA3DFFB6}"/>
          </ac:picMkLst>
        </pc:picChg>
        <pc:picChg chg="add mod">
          <ac:chgData name="Kaileen Cain" userId="21167d2d-fdf2-4320-ae3a-272888c89590" providerId="ADAL" clId="{36176EB1-7F83-4EB1-BEAE-8488525AF1E7}" dt="2023-10-04T21:01:25.172" v="1564" actId="408"/>
          <ac:picMkLst>
            <pc:docMk/>
            <pc:sldMk cId="1607188376" sldId="2146846039"/>
            <ac:picMk id="3094" creationId="{1FF6B4C2-4344-4A97-6555-839458554A79}"/>
          </ac:picMkLst>
        </pc:picChg>
        <pc:picChg chg="add mod">
          <ac:chgData name="Kaileen Cain" userId="21167d2d-fdf2-4320-ae3a-272888c89590" providerId="ADAL" clId="{36176EB1-7F83-4EB1-BEAE-8488525AF1E7}" dt="2023-10-04T21:01:25.172" v="1564" actId="408"/>
          <ac:picMkLst>
            <pc:docMk/>
            <pc:sldMk cId="1607188376" sldId="2146846039"/>
            <ac:picMk id="3100" creationId="{5771C174-510D-B750-B684-FAD39F4313DC}"/>
          </ac:picMkLst>
        </pc:picChg>
        <pc:picChg chg="add mod">
          <ac:chgData name="Kaileen Cain" userId="21167d2d-fdf2-4320-ae3a-272888c89590" providerId="ADAL" clId="{36176EB1-7F83-4EB1-BEAE-8488525AF1E7}" dt="2023-10-04T20:50:37.475" v="1407" actId="1036"/>
          <ac:picMkLst>
            <pc:docMk/>
            <pc:sldMk cId="1607188376" sldId="2146846039"/>
            <ac:picMk id="3102" creationId="{3B1AC01E-85C2-13E0-CED9-7D930EC52554}"/>
          </ac:picMkLst>
        </pc:picChg>
        <pc:picChg chg="add mod">
          <ac:chgData name="Kaileen Cain" userId="21167d2d-fdf2-4320-ae3a-272888c89590" providerId="ADAL" clId="{36176EB1-7F83-4EB1-BEAE-8488525AF1E7}" dt="2023-10-04T20:50:35.356" v="1406" actId="1076"/>
          <ac:picMkLst>
            <pc:docMk/>
            <pc:sldMk cId="1607188376" sldId="2146846039"/>
            <ac:picMk id="3108" creationId="{11C3EA75-6821-C111-6C21-3766218C5BE8}"/>
          </ac:picMkLst>
        </pc:picChg>
        <pc:picChg chg="add mod">
          <ac:chgData name="Kaileen Cain" userId="21167d2d-fdf2-4320-ae3a-272888c89590" providerId="ADAL" clId="{36176EB1-7F83-4EB1-BEAE-8488525AF1E7}" dt="2023-10-04T20:52:06.070" v="1437" actId="1076"/>
          <ac:picMkLst>
            <pc:docMk/>
            <pc:sldMk cId="1607188376" sldId="2146846039"/>
            <ac:picMk id="3110" creationId="{C5984A7E-B0DE-5904-5A64-CE2A634E9FB5}"/>
          </ac:picMkLst>
        </pc:picChg>
        <pc:picChg chg="add mod">
          <ac:chgData name="Kaileen Cain" userId="21167d2d-fdf2-4320-ae3a-272888c89590" providerId="ADAL" clId="{36176EB1-7F83-4EB1-BEAE-8488525AF1E7}" dt="2023-10-04T21:01:25.172" v="1564" actId="408"/>
          <ac:picMkLst>
            <pc:docMk/>
            <pc:sldMk cId="1607188376" sldId="2146846039"/>
            <ac:picMk id="3112" creationId="{8963012D-4771-8BD4-C3C3-FAD8C778C86E}"/>
          </ac:picMkLst>
        </pc:picChg>
        <pc:picChg chg="add mod">
          <ac:chgData name="Kaileen Cain" userId="21167d2d-fdf2-4320-ae3a-272888c89590" providerId="ADAL" clId="{36176EB1-7F83-4EB1-BEAE-8488525AF1E7}" dt="2023-10-04T21:01:17.701" v="1563" actId="408"/>
          <ac:picMkLst>
            <pc:docMk/>
            <pc:sldMk cId="1607188376" sldId="2146846039"/>
            <ac:picMk id="3114" creationId="{73019885-60BD-01F8-1FF4-7356B0EFB914}"/>
          </ac:picMkLst>
        </pc:picChg>
        <pc:picChg chg="add mod">
          <ac:chgData name="Kaileen Cain" userId="21167d2d-fdf2-4320-ae3a-272888c89590" providerId="ADAL" clId="{36176EB1-7F83-4EB1-BEAE-8488525AF1E7}" dt="2023-10-04T21:01:17.701" v="1563" actId="408"/>
          <ac:picMkLst>
            <pc:docMk/>
            <pc:sldMk cId="1607188376" sldId="2146846039"/>
            <ac:picMk id="3120" creationId="{73E171FD-E302-0E94-5A7D-9AC0D06EF48D}"/>
          </ac:picMkLst>
        </pc:picChg>
        <pc:picChg chg="add del">
          <ac:chgData name="Kaileen Cain" userId="21167d2d-fdf2-4320-ae3a-272888c89590" providerId="ADAL" clId="{36176EB1-7F83-4EB1-BEAE-8488525AF1E7}" dt="2023-10-04T20:57:55.830" v="1507"/>
          <ac:picMkLst>
            <pc:docMk/>
            <pc:sldMk cId="1607188376" sldId="2146846039"/>
            <ac:picMk id="3122" creationId="{5AC56ED0-0D14-0188-775E-1477707DC60E}"/>
          </ac:picMkLst>
        </pc:picChg>
        <pc:picChg chg="add del">
          <ac:chgData name="Kaileen Cain" userId="21167d2d-fdf2-4320-ae3a-272888c89590" providerId="ADAL" clId="{36176EB1-7F83-4EB1-BEAE-8488525AF1E7}" dt="2023-10-04T20:58:03.584" v="1512"/>
          <ac:picMkLst>
            <pc:docMk/>
            <pc:sldMk cId="1607188376" sldId="2146846039"/>
            <ac:picMk id="3124" creationId="{90F00205-3339-9FDE-BC84-035D842C29E4}"/>
          </ac:picMkLst>
        </pc:picChg>
        <pc:picChg chg="add del">
          <ac:chgData name="Kaileen Cain" userId="21167d2d-fdf2-4320-ae3a-272888c89590" providerId="ADAL" clId="{36176EB1-7F83-4EB1-BEAE-8488525AF1E7}" dt="2023-10-04T20:58:07.823" v="1516" actId="478"/>
          <ac:picMkLst>
            <pc:docMk/>
            <pc:sldMk cId="1607188376" sldId="2146846039"/>
            <ac:picMk id="3126" creationId="{97258970-04AF-1BCF-FCD6-8D333B849026}"/>
          </ac:picMkLst>
        </pc:picChg>
        <pc:picChg chg="add mod">
          <ac:chgData name="Kaileen Cain" userId="21167d2d-fdf2-4320-ae3a-272888c89590" providerId="ADAL" clId="{36176EB1-7F83-4EB1-BEAE-8488525AF1E7}" dt="2023-10-04T21:01:25.172" v="1564" actId="408"/>
          <ac:picMkLst>
            <pc:docMk/>
            <pc:sldMk cId="1607188376" sldId="2146846039"/>
            <ac:picMk id="3128" creationId="{425D40D1-0E15-96B8-7D23-45BEC5F3F7D9}"/>
          </ac:picMkLst>
        </pc:picChg>
        <pc:picChg chg="add del">
          <ac:chgData name="Kaileen Cain" userId="21167d2d-fdf2-4320-ae3a-272888c89590" providerId="ADAL" clId="{36176EB1-7F83-4EB1-BEAE-8488525AF1E7}" dt="2023-10-04T20:58:50.010" v="1523" actId="478"/>
          <ac:picMkLst>
            <pc:docMk/>
            <pc:sldMk cId="1607188376" sldId="2146846039"/>
            <ac:picMk id="3130" creationId="{0D2EA565-017B-35D5-6036-7E1FA7FF39F8}"/>
          </ac:picMkLst>
        </pc:picChg>
        <pc:picChg chg="add del mod">
          <ac:chgData name="Kaileen Cain" userId="21167d2d-fdf2-4320-ae3a-272888c89590" providerId="ADAL" clId="{36176EB1-7F83-4EB1-BEAE-8488525AF1E7}" dt="2023-10-04T20:59:08.994" v="1526" actId="478"/>
          <ac:picMkLst>
            <pc:docMk/>
            <pc:sldMk cId="1607188376" sldId="2146846039"/>
            <ac:picMk id="3132" creationId="{E85D2F84-887B-F955-CF4D-301E3789D2A6}"/>
          </ac:picMkLst>
        </pc:picChg>
        <pc:picChg chg="add mod">
          <ac:chgData name="Kaileen Cain" userId="21167d2d-fdf2-4320-ae3a-272888c89590" providerId="ADAL" clId="{36176EB1-7F83-4EB1-BEAE-8488525AF1E7}" dt="2023-10-04T20:59:40.575" v="1533" actId="1076"/>
          <ac:picMkLst>
            <pc:docMk/>
            <pc:sldMk cId="1607188376" sldId="2146846039"/>
            <ac:picMk id="3134" creationId="{E800B61C-4086-9C2D-90E1-D5B830C76B20}"/>
          </ac:picMkLst>
        </pc:picChg>
        <pc:cxnChg chg="mod">
          <ac:chgData name="Kaileen Cain" userId="21167d2d-fdf2-4320-ae3a-272888c89590" providerId="ADAL" clId="{36176EB1-7F83-4EB1-BEAE-8488525AF1E7}" dt="2023-10-04T20:25:08.906" v="1288" actId="1035"/>
          <ac:cxnSpMkLst>
            <pc:docMk/>
            <pc:sldMk cId="1607188376" sldId="2146846039"/>
            <ac:cxnSpMk id="29" creationId="{9779DA2A-0FCA-539B-0CFF-844E6F2BF6F1}"/>
          </ac:cxnSpMkLst>
        </pc:cxnChg>
        <pc:cxnChg chg="mod">
          <ac:chgData name="Kaileen Cain" userId="21167d2d-fdf2-4320-ae3a-272888c89590" providerId="ADAL" clId="{36176EB1-7F83-4EB1-BEAE-8488525AF1E7}" dt="2023-10-04T20:25:08.906" v="1288" actId="1035"/>
          <ac:cxnSpMkLst>
            <pc:docMk/>
            <pc:sldMk cId="1607188376" sldId="2146846039"/>
            <ac:cxnSpMk id="30" creationId="{4707D899-8692-CD7F-26D7-DF53AC377424}"/>
          </ac:cxnSpMkLst>
        </pc:cxnChg>
        <pc:cxnChg chg="mod">
          <ac:chgData name="Kaileen Cain" userId="21167d2d-fdf2-4320-ae3a-272888c89590" providerId="ADAL" clId="{36176EB1-7F83-4EB1-BEAE-8488525AF1E7}" dt="2023-10-04T20:25:08.906" v="1288" actId="1035"/>
          <ac:cxnSpMkLst>
            <pc:docMk/>
            <pc:sldMk cId="1607188376" sldId="2146846039"/>
            <ac:cxnSpMk id="31" creationId="{E8CCE0CE-8331-1D33-2DB0-E2C2A553EA46}"/>
          </ac:cxnSpMkLst>
        </pc:cxnChg>
        <pc:cxnChg chg="mod">
          <ac:chgData name="Kaileen Cain" userId="21167d2d-fdf2-4320-ae3a-272888c89590" providerId="ADAL" clId="{36176EB1-7F83-4EB1-BEAE-8488525AF1E7}" dt="2023-10-04T20:25:08.906" v="1288" actId="1035"/>
          <ac:cxnSpMkLst>
            <pc:docMk/>
            <pc:sldMk cId="1607188376" sldId="2146846039"/>
            <ac:cxnSpMk id="32" creationId="{0F707822-20CB-1C9C-BF86-0959CEA0F7A0}"/>
          </ac:cxnSpMkLst>
        </pc:cxnChg>
      </pc:sldChg>
      <pc:sldChg chg="addSp delSp modSp mod">
        <pc:chgData name="Kaileen Cain" userId="21167d2d-fdf2-4320-ae3a-272888c89590" providerId="ADAL" clId="{36176EB1-7F83-4EB1-BEAE-8488525AF1E7}" dt="2023-10-02T14:28:16.485" v="125" actId="1076"/>
        <pc:sldMkLst>
          <pc:docMk/>
          <pc:sldMk cId="3810176395" sldId="2146846044"/>
        </pc:sldMkLst>
        <pc:spChg chg="del">
          <ac:chgData name="Kaileen Cain" userId="21167d2d-fdf2-4320-ae3a-272888c89590" providerId="ADAL" clId="{36176EB1-7F83-4EB1-BEAE-8488525AF1E7}" dt="2023-10-02T14:27:24.803" v="88" actId="478"/>
          <ac:spMkLst>
            <pc:docMk/>
            <pc:sldMk cId="3810176395" sldId="2146846044"/>
            <ac:spMk id="14" creationId="{9D4559AE-A5B8-DECC-B1F1-B3AA1DA99D49}"/>
          </ac:spMkLst>
        </pc:spChg>
        <pc:graphicFrameChg chg="mod">
          <ac:chgData name="Kaileen Cain" userId="21167d2d-fdf2-4320-ae3a-272888c89590" providerId="ADAL" clId="{36176EB1-7F83-4EB1-BEAE-8488525AF1E7}" dt="2023-10-02T14:28:06.008" v="111" actId="1038"/>
          <ac:graphicFrameMkLst>
            <pc:docMk/>
            <pc:sldMk cId="3810176395" sldId="2146846044"/>
            <ac:graphicFrameMk id="3" creationId="{01630254-4821-4042-171F-5AE36D59AE22}"/>
          </ac:graphicFrameMkLst>
        </pc:graphicFrameChg>
        <pc:picChg chg="add mod modCrop">
          <ac:chgData name="Kaileen Cain" userId="21167d2d-fdf2-4320-ae3a-272888c89590" providerId="ADAL" clId="{36176EB1-7F83-4EB1-BEAE-8488525AF1E7}" dt="2023-10-02T14:28:16.485" v="125" actId="1076"/>
          <ac:picMkLst>
            <pc:docMk/>
            <pc:sldMk cId="3810176395" sldId="2146846044"/>
            <ac:picMk id="10" creationId="{53766992-D782-BCCD-8EA9-B4DE994209FE}"/>
          </ac:picMkLst>
        </pc:picChg>
        <pc:cxnChg chg="mod">
          <ac:chgData name="Kaileen Cain" userId="21167d2d-fdf2-4320-ae3a-272888c89590" providerId="ADAL" clId="{36176EB1-7F83-4EB1-BEAE-8488525AF1E7}" dt="2023-10-02T14:28:10.151" v="120" actId="1038"/>
          <ac:cxnSpMkLst>
            <pc:docMk/>
            <pc:sldMk cId="3810176395" sldId="2146846044"/>
            <ac:cxnSpMk id="13" creationId="{B6A624EC-8C7A-A2FB-A355-2C1199E90E65}"/>
          </ac:cxnSpMkLst>
        </pc:cxnChg>
      </pc:sldChg>
      <pc:sldChg chg="modSp mod">
        <pc:chgData name="Kaileen Cain" userId="21167d2d-fdf2-4320-ae3a-272888c89590" providerId="ADAL" clId="{36176EB1-7F83-4EB1-BEAE-8488525AF1E7}" dt="2023-10-05T15:44:25.040" v="1690" actId="20577"/>
        <pc:sldMkLst>
          <pc:docMk/>
          <pc:sldMk cId="3523063857" sldId="2146846045"/>
        </pc:sldMkLst>
        <pc:spChg chg="mod">
          <ac:chgData name="Kaileen Cain" userId="21167d2d-fdf2-4320-ae3a-272888c89590" providerId="ADAL" clId="{36176EB1-7F83-4EB1-BEAE-8488525AF1E7}" dt="2023-10-05T15:44:25.040" v="1690" actId="20577"/>
          <ac:spMkLst>
            <pc:docMk/>
            <pc:sldMk cId="3523063857" sldId="2146846045"/>
            <ac:spMk id="7" creationId="{6BD165E2-77C2-727D-F96F-ADACA591B75F}"/>
          </ac:spMkLst>
        </pc:spChg>
      </pc:sldChg>
      <pc:sldChg chg="addSp delSp modSp add mod">
        <pc:chgData name="Kaileen Cain" userId="21167d2d-fdf2-4320-ae3a-272888c89590" providerId="ADAL" clId="{36176EB1-7F83-4EB1-BEAE-8488525AF1E7}" dt="2023-10-04T19:37:19.891" v="1143" actId="478"/>
        <pc:sldMkLst>
          <pc:docMk/>
          <pc:sldMk cId="329088061" sldId="2146846047"/>
        </pc:sldMkLst>
        <pc:spChg chg="ord">
          <ac:chgData name="Kaileen Cain" userId="21167d2d-fdf2-4320-ae3a-272888c89590" providerId="ADAL" clId="{36176EB1-7F83-4EB1-BEAE-8488525AF1E7}" dt="2023-10-04T19:27:16.527" v="1142" actId="166"/>
          <ac:spMkLst>
            <pc:docMk/>
            <pc:sldMk cId="329088061" sldId="2146846047"/>
            <ac:spMk id="3" creationId="{E19FA6C6-75F6-A5E7-87E4-79649A252B69}"/>
          </ac:spMkLst>
        </pc:spChg>
        <pc:picChg chg="add del">
          <ac:chgData name="Kaileen Cain" userId="21167d2d-fdf2-4320-ae3a-272888c89590" providerId="ADAL" clId="{36176EB1-7F83-4EB1-BEAE-8488525AF1E7}" dt="2023-10-04T18:47:31.439" v="1055" actId="478"/>
          <ac:picMkLst>
            <pc:docMk/>
            <pc:sldMk cId="329088061" sldId="2146846047"/>
            <ac:picMk id="17" creationId="{9A562EF8-381D-50C8-566F-7FBEA429A82D}"/>
          </ac:picMkLst>
        </pc:picChg>
        <pc:picChg chg="del">
          <ac:chgData name="Kaileen Cain" userId="21167d2d-fdf2-4320-ae3a-272888c89590" providerId="ADAL" clId="{36176EB1-7F83-4EB1-BEAE-8488525AF1E7}" dt="2023-10-04T18:47:26.963" v="1053" actId="478"/>
          <ac:picMkLst>
            <pc:docMk/>
            <pc:sldMk cId="329088061" sldId="2146846047"/>
            <ac:picMk id="21" creationId="{72BBE44D-D2C7-E73F-7117-63548A76DC45}"/>
          </ac:picMkLst>
        </pc:picChg>
        <pc:picChg chg="add del">
          <ac:chgData name="Kaileen Cain" userId="21167d2d-fdf2-4320-ae3a-272888c89590" providerId="ADAL" clId="{36176EB1-7F83-4EB1-BEAE-8488525AF1E7}" dt="2023-10-04T18:47:41.741" v="1057" actId="478"/>
          <ac:picMkLst>
            <pc:docMk/>
            <pc:sldMk cId="329088061" sldId="2146846047"/>
            <ac:picMk id="23" creationId="{429C8520-4E0B-2884-EB0C-9097F8D425EB}"/>
          </ac:picMkLst>
        </pc:picChg>
        <pc:picChg chg="add del mod">
          <ac:chgData name="Kaileen Cain" userId="21167d2d-fdf2-4320-ae3a-272888c89590" providerId="ADAL" clId="{36176EB1-7F83-4EB1-BEAE-8488525AF1E7}" dt="2023-10-04T19:37:19.891" v="1143" actId="478"/>
          <ac:picMkLst>
            <pc:docMk/>
            <pc:sldMk cId="329088061" sldId="2146846047"/>
            <ac:picMk id="25" creationId="{2A04056D-AEF3-0C19-AB1C-92A08D5D7370}"/>
          </ac:picMkLst>
        </pc:picChg>
        <pc:picChg chg="add mod">
          <ac:chgData name="Kaileen Cain" userId="21167d2d-fdf2-4320-ae3a-272888c89590" providerId="ADAL" clId="{36176EB1-7F83-4EB1-BEAE-8488525AF1E7}" dt="2023-10-04T19:27:12.730" v="1141" actId="1076"/>
          <ac:picMkLst>
            <pc:docMk/>
            <pc:sldMk cId="329088061" sldId="2146846047"/>
            <ac:picMk id="27" creationId="{DCDC73E2-A621-2641-958B-2EA14AA621E9}"/>
          </ac:picMkLst>
        </pc:picChg>
      </pc:sldChg>
      <pc:sldChg chg="addSp delSp modSp add mod">
        <pc:chgData name="Kaileen Cain" userId="21167d2d-fdf2-4320-ae3a-272888c89590" providerId="ADAL" clId="{36176EB1-7F83-4EB1-BEAE-8488525AF1E7}" dt="2023-10-04T19:37:28.653" v="1145" actId="478"/>
        <pc:sldMkLst>
          <pc:docMk/>
          <pc:sldMk cId="4144826859" sldId="2146846048"/>
        </pc:sldMkLst>
        <pc:spChg chg="ord">
          <ac:chgData name="Kaileen Cain" userId="21167d2d-fdf2-4320-ae3a-272888c89590" providerId="ADAL" clId="{36176EB1-7F83-4EB1-BEAE-8488525AF1E7}" dt="2023-10-04T19:15:04.307" v="1121" actId="166"/>
          <ac:spMkLst>
            <pc:docMk/>
            <pc:sldMk cId="4144826859" sldId="2146846048"/>
            <ac:spMk id="3" creationId="{E19FA6C6-75F6-A5E7-87E4-79649A252B69}"/>
          </ac:spMkLst>
        </pc:spChg>
        <pc:picChg chg="add del">
          <ac:chgData name="Kaileen Cain" userId="21167d2d-fdf2-4320-ae3a-272888c89590" providerId="ADAL" clId="{36176EB1-7F83-4EB1-BEAE-8488525AF1E7}" dt="2023-10-04T18:50:48.971" v="1072" actId="478"/>
          <ac:picMkLst>
            <pc:docMk/>
            <pc:sldMk cId="4144826859" sldId="2146846048"/>
            <ac:picMk id="17" creationId="{7F97A573-C11C-689E-1274-CF8F01DD0F28}"/>
          </ac:picMkLst>
        </pc:picChg>
        <pc:picChg chg="add del mod modCrop">
          <ac:chgData name="Kaileen Cain" userId="21167d2d-fdf2-4320-ae3a-272888c89590" providerId="ADAL" clId="{36176EB1-7F83-4EB1-BEAE-8488525AF1E7}" dt="2023-10-04T19:37:28.653" v="1145" actId="478"/>
          <ac:picMkLst>
            <pc:docMk/>
            <pc:sldMk cId="4144826859" sldId="2146846048"/>
            <ac:picMk id="21" creationId="{9A4122B2-3964-1064-DF39-B7E6BD0B5EAA}"/>
          </ac:picMkLst>
        </pc:picChg>
        <pc:picChg chg="add mod">
          <ac:chgData name="Kaileen Cain" userId="21167d2d-fdf2-4320-ae3a-272888c89590" providerId="ADAL" clId="{36176EB1-7F83-4EB1-BEAE-8488525AF1E7}" dt="2023-10-04T19:15:01.439" v="1120" actId="1076"/>
          <ac:picMkLst>
            <pc:docMk/>
            <pc:sldMk cId="4144826859" sldId="2146846048"/>
            <ac:picMk id="24" creationId="{F949B5B3-828B-C1F6-2030-B5D1F37878FC}"/>
          </ac:picMkLst>
        </pc:picChg>
        <pc:picChg chg="del">
          <ac:chgData name="Kaileen Cain" userId="21167d2d-fdf2-4320-ae3a-272888c89590" providerId="ADAL" clId="{36176EB1-7F83-4EB1-BEAE-8488525AF1E7}" dt="2023-10-04T18:50:46.330" v="1070" actId="478"/>
          <ac:picMkLst>
            <pc:docMk/>
            <pc:sldMk cId="4144826859" sldId="2146846048"/>
            <ac:picMk id="25" creationId="{2A04056D-AEF3-0C19-AB1C-92A08D5D7370}"/>
          </ac:picMkLst>
        </pc:picChg>
      </pc:sldChg>
      <pc:sldChg chg="addSp delSp modSp add mod">
        <pc:chgData name="Kaileen Cain" userId="21167d2d-fdf2-4320-ae3a-272888c89590" providerId="ADAL" clId="{36176EB1-7F83-4EB1-BEAE-8488525AF1E7}" dt="2023-10-04T19:37:32.269" v="1146" actId="478"/>
        <pc:sldMkLst>
          <pc:docMk/>
          <pc:sldMk cId="1438202070" sldId="2146846049"/>
        </pc:sldMkLst>
        <pc:spChg chg="ord">
          <ac:chgData name="Kaileen Cain" userId="21167d2d-fdf2-4320-ae3a-272888c89590" providerId="ADAL" clId="{36176EB1-7F83-4EB1-BEAE-8488525AF1E7}" dt="2023-10-04T19:09:31.778" v="1109" actId="166"/>
          <ac:spMkLst>
            <pc:docMk/>
            <pc:sldMk cId="1438202070" sldId="2146846049"/>
            <ac:spMk id="3" creationId="{E19FA6C6-75F6-A5E7-87E4-79649A252B69}"/>
          </ac:spMkLst>
        </pc:spChg>
        <pc:picChg chg="add del mod modCrop">
          <ac:chgData name="Kaileen Cain" userId="21167d2d-fdf2-4320-ae3a-272888c89590" providerId="ADAL" clId="{36176EB1-7F83-4EB1-BEAE-8488525AF1E7}" dt="2023-10-04T19:37:32.269" v="1146" actId="478"/>
          <ac:picMkLst>
            <pc:docMk/>
            <pc:sldMk cId="1438202070" sldId="2146846049"/>
            <ac:picMk id="17" creationId="{AB6ADD43-31B0-4267-A337-6623E967108E}"/>
          </ac:picMkLst>
        </pc:picChg>
        <pc:picChg chg="del">
          <ac:chgData name="Kaileen Cain" userId="21167d2d-fdf2-4320-ae3a-272888c89590" providerId="ADAL" clId="{36176EB1-7F83-4EB1-BEAE-8488525AF1E7}" dt="2023-10-04T18:55:07.662" v="1085" actId="478"/>
          <ac:picMkLst>
            <pc:docMk/>
            <pc:sldMk cId="1438202070" sldId="2146846049"/>
            <ac:picMk id="21" creationId="{9A4122B2-3964-1064-DF39-B7E6BD0B5EAA}"/>
          </ac:picMkLst>
        </pc:picChg>
        <pc:picChg chg="add mod">
          <ac:chgData name="Kaileen Cain" userId="21167d2d-fdf2-4320-ae3a-272888c89590" providerId="ADAL" clId="{36176EB1-7F83-4EB1-BEAE-8488525AF1E7}" dt="2023-10-04T19:09:28.712" v="1108" actId="1076"/>
          <ac:picMkLst>
            <pc:docMk/>
            <pc:sldMk cId="1438202070" sldId="2146846049"/>
            <ac:picMk id="23" creationId="{147A7BD6-96CF-F4C2-2083-D09B9B67671D}"/>
          </ac:picMkLst>
        </pc:picChg>
      </pc:sldChg>
    </pc:docChg>
  </pc:docChgLst>
  <pc:docChgLst>
    <pc:chgData name="Leah Montner Dixon" userId="d5b2ae9e-9213-4442-b7df-4db8cbe51e5d" providerId="ADAL" clId="{38D98FC1-4257-403E-B0D9-7E6335CBB0E1}"/>
    <pc:docChg chg="undo custSel modSld">
      <pc:chgData name="Leah Montner Dixon" userId="d5b2ae9e-9213-4442-b7df-4db8cbe51e5d" providerId="ADAL" clId="{38D98FC1-4257-403E-B0D9-7E6335CBB0E1}" dt="2023-10-23T20:23:58.434" v="32" actId="313"/>
      <pc:docMkLst>
        <pc:docMk/>
      </pc:docMkLst>
      <pc:sldChg chg="modSp mod">
        <pc:chgData name="Leah Montner Dixon" userId="d5b2ae9e-9213-4442-b7df-4db8cbe51e5d" providerId="ADAL" clId="{38D98FC1-4257-403E-B0D9-7E6335CBB0E1}" dt="2023-10-23T20:23:58.434" v="32" actId="313"/>
        <pc:sldMkLst>
          <pc:docMk/>
          <pc:sldMk cId="4090158831" sldId="2146846046"/>
        </pc:sldMkLst>
        <pc:spChg chg="mod">
          <ac:chgData name="Leah Montner Dixon" userId="d5b2ae9e-9213-4442-b7df-4db8cbe51e5d" providerId="ADAL" clId="{38D98FC1-4257-403E-B0D9-7E6335CBB0E1}" dt="2023-10-23T20:23:38.660" v="27" actId="313"/>
          <ac:spMkLst>
            <pc:docMk/>
            <pc:sldMk cId="4090158831" sldId="2146846046"/>
            <ac:spMk id="33" creationId="{A024B1B6-6F83-6DB4-F837-9AC770B2B06A}"/>
          </ac:spMkLst>
        </pc:spChg>
        <pc:spChg chg="mod">
          <ac:chgData name="Leah Montner Dixon" userId="d5b2ae9e-9213-4442-b7df-4db8cbe51e5d" providerId="ADAL" clId="{38D98FC1-4257-403E-B0D9-7E6335CBB0E1}" dt="2023-10-23T20:23:46.789" v="29" actId="20577"/>
          <ac:spMkLst>
            <pc:docMk/>
            <pc:sldMk cId="4090158831" sldId="2146846046"/>
            <ac:spMk id="38" creationId="{E1310A53-6D38-E27E-0F07-C86D7930EE1C}"/>
          </ac:spMkLst>
        </pc:spChg>
        <pc:spChg chg="mod">
          <ac:chgData name="Leah Montner Dixon" userId="d5b2ae9e-9213-4442-b7df-4db8cbe51e5d" providerId="ADAL" clId="{38D98FC1-4257-403E-B0D9-7E6335CBB0E1}" dt="2023-10-23T20:23:30.192" v="24" actId="313"/>
          <ac:spMkLst>
            <pc:docMk/>
            <pc:sldMk cId="4090158831" sldId="2146846046"/>
            <ac:spMk id="44" creationId="{101CEE08-70B3-3472-6292-C766B2C2839A}"/>
          </ac:spMkLst>
        </pc:spChg>
        <pc:spChg chg="mod">
          <ac:chgData name="Leah Montner Dixon" userId="d5b2ae9e-9213-4442-b7df-4db8cbe51e5d" providerId="ADAL" clId="{38D98FC1-4257-403E-B0D9-7E6335CBB0E1}" dt="2023-10-23T20:23:58.434" v="32" actId="313"/>
          <ac:spMkLst>
            <pc:docMk/>
            <pc:sldMk cId="4090158831" sldId="2146846046"/>
            <ac:spMk id="47" creationId="{DBA0283A-0843-A02E-46AC-E31ECEDFE44D}"/>
          </ac:spMkLst>
        </pc:spChg>
      </pc:sldChg>
      <pc:sldChg chg="modSp mod">
        <pc:chgData name="Leah Montner Dixon" userId="d5b2ae9e-9213-4442-b7df-4db8cbe51e5d" providerId="ADAL" clId="{38D98FC1-4257-403E-B0D9-7E6335CBB0E1}" dt="2023-10-23T17:58:38.212" v="6" actId="20577"/>
        <pc:sldMkLst>
          <pc:docMk/>
          <pc:sldMk cId="1633556837" sldId="2146846047"/>
        </pc:sldMkLst>
        <pc:spChg chg="mod">
          <ac:chgData name="Leah Montner Dixon" userId="d5b2ae9e-9213-4442-b7df-4db8cbe51e5d" providerId="ADAL" clId="{38D98FC1-4257-403E-B0D9-7E6335CBB0E1}" dt="2023-10-23T17:58:38.212" v="6" actId="20577"/>
          <ac:spMkLst>
            <pc:docMk/>
            <pc:sldMk cId="1633556837" sldId="2146846047"/>
            <ac:spMk id="4" creationId="{266BE989-FC87-6742-2706-6F3C1333D0C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5C_E31AAD8B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7DC_6AD9417C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7E1_79E30AC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7E2_B4B3859D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7D5_6875C5F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68_8112A8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6F_FDD9018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8_134709E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D39_DAFB939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4A_D4AFF3A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4A_D4AFF3A2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558_16A810F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7E0_62516C5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298907625263722E-2"/>
          <c:w val="1"/>
          <c:h val="0.86408539714392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Very' or 'completely' confident 2024 will be a 'good year'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Men</c:v>
                </c:pt>
                <c:pt idx="1">
                  <c:v>Women</c:v>
                </c:pt>
                <c:pt idx="2">
                  <c:v>Gen Z</c:v>
                </c:pt>
                <c:pt idx="3">
                  <c:v>Millennials</c:v>
                </c:pt>
                <c:pt idx="4">
                  <c:v>Gen X</c:v>
                </c:pt>
                <c:pt idx="5">
                  <c:v>Boomers+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0.38</c:v>
                </c:pt>
                <c:pt idx="2">
                  <c:v>0.59</c:v>
                </c:pt>
                <c:pt idx="3">
                  <c:v>0.65</c:v>
                </c:pt>
                <c:pt idx="4">
                  <c:v>0.4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5-4AAF-AD0A-F9711B729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047679935"/>
        <c:axId val="1047676575"/>
      </c:barChart>
      <c:catAx>
        <c:axId val="104767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47676575"/>
        <c:crosses val="autoZero"/>
        <c:auto val="1"/>
        <c:lblAlgn val="ctr"/>
        <c:lblOffset val="100"/>
        <c:noMultiLvlLbl val="0"/>
      </c:catAx>
      <c:valAx>
        <c:axId val="104767657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4767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m/d/yyyy</c:formatCode>
                <c:ptCount val="31"/>
                <c:pt idx="0">
                  <c:v>45172</c:v>
                </c:pt>
                <c:pt idx="1">
                  <c:v>45179</c:v>
                </c:pt>
                <c:pt idx="2">
                  <c:v>45186</c:v>
                </c:pt>
                <c:pt idx="3">
                  <c:v>45193</c:v>
                </c:pt>
                <c:pt idx="4">
                  <c:v>45200</c:v>
                </c:pt>
                <c:pt idx="5">
                  <c:v>45207</c:v>
                </c:pt>
                <c:pt idx="6">
                  <c:v>45214</c:v>
                </c:pt>
                <c:pt idx="7">
                  <c:v>45221</c:v>
                </c:pt>
                <c:pt idx="8">
                  <c:v>45228</c:v>
                </c:pt>
                <c:pt idx="9">
                  <c:v>45235</c:v>
                </c:pt>
                <c:pt idx="10">
                  <c:v>45242</c:v>
                </c:pt>
                <c:pt idx="11">
                  <c:v>45249</c:v>
                </c:pt>
                <c:pt idx="12">
                  <c:v>45256</c:v>
                </c:pt>
                <c:pt idx="13">
                  <c:v>45263</c:v>
                </c:pt>
                <c:pt idx="14">
                  <c:v>45270</c:v>
                </c:pt>
                <c:pt idx="15">
                  <c:v>45277</c:v>
                </c:pt>
                <c:pt idx="16">
                  <c:v>45284</c:v>
                </c:pt>
                <c:pt idx="17">
                  <c:v>45291</c:v>
                </c:pt>
                <c:pt idx="18">
                  <c:v>45298</c:v>
                </c:pt>
                <c:pt idx="19">
                  <c:v>45305</c:v>
                </c:pt>
                <c:pt idx="20">
                  <c:v>45312</c:v>
                </c:pt>
                <c:pt idx="21">
                  <c:v>45319</c:v>
                </c:pt>
                <c:pt idx="22">
                  <c:v>45326</c:v>
                </c:pt>
                <c:pt idx="23">
                  <c:v>45333</c:v>
                </c:pt>
                <c:pt idx="24">
                  <c:v>45340</c:v>
                </c:pt>
                <c:pt idx="25">
                  <c:v>45347</c:v>
                </c:pt>
                <c:pt idx="26">
                  <c:v>45354</c:v>
                </c:pt>
                <c:pt idx="27">
                  <c:v>45361</c:v>
                </c:pt>
                <c:pt idx="28">
                  <c:v>45368</c:v>
                </c:pt>
                <c:pt idx="29">
                  <c:v>45375</c:v>
                </c:pt>
                <c:pt idx="30">
                  <c:v>45382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49</c:v>
                </c:pt>
                <c:pt idx="1">
                  <c:v>41</c:v>
                </c:pt>
                <c:pt idx="2">
                  <c:v>48</c:v>
                </c:pt>
                <c:pt idx="3">
                  <c:v>47</c:v>
                </c:pt>
                <c:pt idx="4">
                  <c:v>49</c:v>
                </c:pt>
                <c:pt idx="5">
                  <c:v>48</c:v>
                </c:pt>
                <c:pt idx="6">
                  <c:v>53</c:v>
                </c:pt>
                <c:pt idx="7">
                  <c:v>53</c:v>
                </c:pt>
                <c:pt idx="8">
                  <c:v>60</c:v>
                </c:pt>
                <c:pt idx="9">
                  <c:v>60</c:v>
                </c:pt>
                <c:pt idx="10">
                  <c:v>58</c:v>
                </c:pt>
                <c:pt idx="11">
                  <c:v>43</c:v>
                </c:pt>
                <c:pt idx="12">
                  <c:v>48</c:v>
                </c:pt>
                <c:pt idx="13">
                  <c:v>55</c:v>
                </c:pt>
                <c:pt idx="14">
                  <c:v>53</c:v>
                </c:pt>
                <c:pt idx="15">
                  <c:v>52</c:v>
                </c:pt>
                <c:pt idx="16">
                  <c:v>52</c:v>
                </c:pt>
                <c:pt idx="17">
                  <c:v>43</c:v>
                </c:pt>
                <c:pt idx="18">
                  <c:v>53</c:v>
                </c:pt>
                <c:pt idx="19">
                  <c:v>51</c:v>
                </c:pt>
                <c:pt idx="20">
                  <c:v>70</c:v>
                </c:pt>
                <c:pt idx="21">
                  <c:v>53</c:v>
                </c:pt>
                <c:pt idx="22">
                  <c:v>60</c:v>
                </c:pt>
                <c:pt idx="23">
                  <c:v>54</c:v>
                </c:pt>
                <c:pt idx="24">
                  <c:v>63</c:v>
                </c:pt>
                <c:pt idx="25">
                  <c:v>48</c:v>
                </c:pt>
                <c:pt idx="26">
                  <c:v>61</c:v>
                </c:pt>
                <c:pt idx="27">
                  <c:v>53</c:v>
                </c:pt>
                <c:pt idx="28">
                  <c:v>100</c:v>
                </c:pt>
                <c:pt idx="29">
                  <c:v>100</c:v>
                </c:pt>
                <c:pt idx="30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6-437E-82AF-4EF51908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1"/>
        <c:majorTimeUnit val="month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0726093629E-2"/>
          <c:y val="9.891902834719031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m/d/yyyy</c:formatCode>
                <c:ptCount val="22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</c:v>
                </c:pt>
                <c:pt idx="2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6-437E-82AF-4EF51908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1"/>
        <c:majorTimeUnit val="month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m/d/yyyy</c:formatCode>
                <c:ptCount val="22"/>
                <c:pt idx="0">
                  <c:v>45326</c:v>
                </c:pt>
                <c:pt idx="1">
                  <c:v>45333</c:v>
                </c:pt>
                <c:pt idx="2">
                  <c:v>45340</c:v>
                </c:pt>
                <c:pt idx="3">
                  <c:v>45347</c:v>
                </c:pt>
                <c:pt idx="4">
                  <c:v>45354</c:v>
                </c:pt>
                <c:pt idx="5">
                  <c:v>45361</c:v>
                </c:pt>
                <c:pt idx="6">
                  <c:v>45368</c:v>
                </c:pt>
                <c:pt idx="7">
                  <c:v>45375</c:v>
                </c:pt>
                <c:pt idx="8">
                  <c:v>45382</c:v>
                </c:pt>
                <c:pt idx="9">
                  <c:v>45389</c:v>
                </c:pt>
                <c:pt idx="10">
                  <c:v>45396</c:v>
                </c:pt>
                <c:pt idx="11">
                  <c:v>45403</c:v>
                </c:pt>
                <c:pt idx="12">
                  <c:v>45410</c:v>
                </c:pt>
                <c:pt idx="13">
                  <c:v>45417</c:v>
                </c:pt>
                <c:pt idx="14">
                  <c:v>45424</c:v>
                </c:pt>
                <c:pt idx="15">
                  <c:v>45431</c:v>
                </c:pt>
                <c:pt idx="16">
                  <c:v>45438</c:v>
                </c:pt>
                <c:pt idx="17">
                  <c:v>45445</c:v>
                </c:pt>
                <c:pt idx="18">
                  <c:v>45452</c:v>
                </c:pt>
                <c:pt idx="19">
                  <c:v>45459</c:v>
                </c:pt>
                <c:pt idx="20">
                  <c:v>45466</c:v>
                </c:pt>
                <c:pt idx="21">
                  <c:v>45473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21</c:v>
                </c:pt>
                <c:pt idx="1">
                  <c:v>18</c:v>
                </c:pt>
                <c:pt idx="2">
                  <c:v>32</c:v>
                </c:pt>
                <c:pt idx="3">
                  <c:v>25</c:v>
                </c:pt>
                <c:pt idx="4">
                  <c:v>35</c:v>
                </c:pt>
                <c:pt idx="5">
                  <c:v>31</c:v>
                </c:pt>
                <c:pt idx="6">
                  <c:v>32</c:v>
                </c:pt>
                <c:pt idx="7">
                  <c:v>41</c:v>
                </c:pt>
                <c:pt idx="8">
                  <c:v>38</c:v>
                </c:pt>
                <c:pt idx="9">
                  <c:v>34</c:v>
                </c:pt>
                <c:pt idx="10">
                  <c:v>40</c:v>
                </c:pt>
                <c:pt idx="11">
                  <c:v>46</c:v>
                </c:pt>
                <c:pt idx="12">
                  <c:v>34</c:v>
                </c:pt>
                <c:pt idx="13">
                  <c:v>46</c:v>
                </c:pt>
                <c:pt idx="14">
                  <c:v>50</c:v>
                </c:pt>
                <c:pt idx="15">
                  <c:v>80</c:v>
                </c:pt>
                <c:pt idx="16">
                  <c:v>70</c:v>
                </c:pt>
                <c:pt idx="17">
                  <c:v>70</c:v>
                </c:pt>
                <c:pt idx="18">
                  <c:v>64</c:v>
                </c:pt>
                <c:pt idx="19">
                  <c:v>68</c:v>
                </c:pt>
                <c:pt idx="20">
                  <c:v>74</c:v>
                </c:pt>
                <c:pt idx="2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6-437E-82AF-4EF51908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1"/>
        <c:majorTimeUnit val="month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4453988485519913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Sheet1!$A$2:$A$33</c:f>
              <c:numCache>
                <c:formatCode>m/d/yyyy</c:formatCode>
                <c:ptCount val="32"/>
                <c:pt idx="0">
                  <c:v>45109</c:v>
                </c:pt>
                <c:pt idx="1">
                  <c:v>45116</c:v>
                </c:pt>
                <c:pt idx="2">
                  <c:v>45123</c:v>
                </c:pt>
                <c:pt idx="3">
                  <c:v>45130</c:v>
                </c:pt>
                <c:pt idx="4">
                  <c:v>45137</c:v>
                </c:pt>
                <c:pt idx="5">
                  <c:v>45144</c:v>
                </c:pt>
                <c:pt idx="6">
                  <c:v>45151</c:v>
                </c:pt>
                <c:pt idx="7">
                  <c:v>45158</c:v>
                </c:pt>
                <c:pt idx="8">
                  <c:v>45165</c:v>
                </c:pt>
                <c:pt idx="9">
                  <c:v>45172</c:v>
                </c:pt>
                <c:pt idx="10">
                  <c:v>45179</c:v>
                </c:pt>
                <c:pt idx="11">
                  <c:v>45186</c:v>
                </c:pt>
                <c:pt idx="12">
                  <c:v>45193</c:v>
                </c:pt>
                <c:pt idx="13">
                  <c:v>45200</c:v>
                </c:pt>
                <c:pt idx="14">
                  <c:v>45207</c:v>
                </c:pt>
                <c:pt idx="15">
                  <c:v>45214</c:v>
                </c:pt>
                <c:pt idx="16">
                  <c:v>45221</c:v>
                </c:pt>
                <c:pt idx="17">
                  <c:v>45228</c:v>
                </c:pt>
                <c:pt idx="18">
                  <c:v>45235</c:v>
                </c:pt>
                <c:pt idx="19">
                  <c:v>45242</c:v>
                </c:pt>
                <c:pt idx="20">
                  <c:v>45249</c:v>
                </c:pt>
                <c:pt idx="21">
                  <c:v>45256</c:v>
                </c:pt>
                <c:pt idx="22">
                  <c:v>45263</c:v>
                </c:pt>
                <c:pt idx="23">
                  <c:v>45270</c:v>
                </c:pt>
                <c:pt idx="24">
                  <c:v>45277</c:v>
                </c:pt>
                <c:pt idx="25">
                  <c:v>45284</c:v>
                </c:pt>
                <c:pt idx="26">
                  <c:v>45291</c:v>
                </c:pt>
                <c:pt idx="27">
                  <c:v>45298</c:v>
                </c:pt>
                <c:pt idx="28">
                  <c:v>45305</c:v>
                </c:pt>
                <c:pt idx="29">
                  <c:v>45312</c:v>
                </c:pt>
                <c:pt idx="30">
                  <c:v>45319</c:v>
                </c:pt>
                <c:pt idx="31">
                  <c:v>45326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</c:v>
                </c:pt>
                <c:pt idx="4">
                  <c:v>0</c:v>
                </c:pt>
                <c:pt idx="5">
                  <c:v>19</c:v>
                </c:pt>
                <c:pt idx="6">
                  <c:v>27</c:v>
                </c:pt>
                <c:pt idx="7">
                  <c:v>22</c:v>
                </c:pt>
                <c:pt idx="8">
                  <c:v>21</c:v>
                </c:pt>
                <c:pt idx="9">
                  <c:v>24</c:v>
                </c:pt>
                <c:pt idx="10">
                  <c:v>51</c:v>
                </c:pt>
                <c:pt idx="11">
                  <c:v>26</c:v>
                </c:pt>
                <c:pt idx="12">
                  <c:v>54</c:v>
                </c:pt>
                <c:pt idx="13">
                  <c:v>41</c:v>
                </c:pt>
                <c:pt idx="14">
                  <c:v>43</c:v>
                </c:pt>
                <c:pt idx="15">
                  <c:v>24</c:v>
                </c:pt>
                <c:pt idx="16">
                  <c:v>29</c:v>
                </c:pt>
                <c:pt idx="17">
                  <c:v>32</c:v>
                </c:pt>
                <c:pt idx="18">
                  <c:v>32</c:v>
                </c:pt>
                <c:pt idx="19">
                  <c:v>51</c:v>
                </c:pt>
                <c:pt idx="20">
                  <c:v>33</c:v>
                </c:pt>
                <c:pt idx="21">
                  <c:v>59</c:v>
                </c:pt>
                <c:pt idx="22">
                  <c:v>44</c:v>
                </c:pt>
                <c:pt idx="23">
                  <c:v>51</c:v>
                </c:pt>
                <c:pt idx="24">
                  <c:v>26</c:v>
                </c:pt>
                <c:pt idx="25">
                  <c:v>0</c:v>
                </c:pt>
                <c:pt idx="26">
                  <c:v>0</c:v>
                </c:pt>
                <c:pt idx="27">
                  <c:v>37</c:v>
                </c:pt>
                <c:pt idx="28">
                  <c:v>47</c:v>
                </c:pt>
                <c:pt idx="29">
                  <c:v>71</c:v>
                </c:pt>
                <c:pt idx="30">
                  <c:v>63</c:v>
                </c:pt>
                <c:pt idx="3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6-437E-82AF-4EF51908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1"/>
        <c:majorTimeUnit val="month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40803218133792"/>
          <c:y val="0.15983851888419948"/>
          <c:w val="0.71495470728702726"/>
          <c:h val="0.75765207644590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economy is already in a recession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0.31</c:v>
                </c:pt>
                <c:pt idx="1">
                  <c:v>0.28999999999999998</c:v>
                </c:pt>
                <c:pt idx="2">
                  <c:v>0.28999999999999998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A-470B-845C-9699D063E6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economy is at the beginning of a recession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0.22</c:v>
                </c:pt>
                <c:pt idx="1">
                  <c:v>0.23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A-470B-845C-9699D063E6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 economy is experiencing a downturn, but not a recession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0.39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0A-470B-845C-9699D063E6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The economy is doing just fine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0.08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0A-470B-845C-9699D063E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484015"/>
        <c:axId val="1465484495"/>
      </c:barChart>
      <c:catAx>
        <c:axId val="146548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65484495"/>
        <c:crosses val="autoZero"/>
        <c:auto val="1"/>
        <c:lblAlgn val="ctr"/>
        <c:lblOffset val="100"/>
        <c:noMultiLvlLbl val="0"/>
      </c:catAx>
      <c:valAx>
        <c:axId val="146548449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46548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9026784838348235E-3"/>
          <c:y val="0.23821917568017784"/>
          <c:w val="0.2308550996436062"/>
          <c:h val="0.56467351059568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816195682297679E-3"/>
          <c:w val="1"/>
          <c:h val="0.99321838043177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Standing out from the competition</c:v>
                </c:pt>
                <c:pt idx="1">
                  <c:v>Budgets</c:v>
                </c:pt>
                <c:pt idx="2">
                  <c:v>Choosing the right marketing tactics</c:v>
                </c:pt>
                <c:pt idx="3">
                  <c:v>Keeping up with trends</c:v>
                </c:pt>
                <c:pt idx="4">
                  <c:v>Lack of expertise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0.49</c:v>
                </c:pt>
                <c:pt idx="2">
                  <c:v>0.47</c:v>
                </c:pt>
                <c:pt idx="3">
                  <c:v>0.35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E-4227-91D7-7177BE1A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047679935"/>
        <c:axId val="1047676575"/>
      </c:barChart>
      <c:catAx>
        <c:axId val="10476799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47676575"/>
        <c:crosses val="autoZero"/>
        <c:auto val="1"/>
        <c:lblAlgn val="ctr"/>
        <c:lblOffset val="100"/>
        <c:noMultiLvlLbl val="0"/>
      </c:catAx>
      <c:valAx>
        <c:axId val="1047676575"/>
        <c:scaling>
          <c:orientation val="minMax"/>
          <c:max val="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104767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89715642960657926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m/d/yyyy</c:formatCode>
                <c:ptCount val="29"/>
                <c:pt idx="0">
                  <c:v>44654</c:v>
                </c:pt>
                <c:pt idx="1">
                  <c:v>44661</c:v>
                </c:pt>
                <c:pt idx="2">
                  <c:v>44668</c:v>
                </c:pt>
                <c:pt idx="3">
                  <c:v>44675</c:v>
                </c:pt>
                <c:pt idx="4">
                  <c:v>44682</c:v>
                </c:pt>
                <c:pt idx="5">
                  <c:v>44689</c:v>
                </c:pt>
                <c:pt idx="6">
                  <c:v>44696</c:v>
                </c:pt>
                <c:pt idx="7">
                  <c:v>44703</c:v>
                </c:pt>
                <c:pt idx="8">
                  <c:v>44710</c:v>
                </c:pt>
                <c:pt idx="9">
                  <c:v>44717</c:v>
                </c:pt>
                <c:pt idx="10">
                  <c:v>44724</c:v>
                </c:pt>
                <c:pt idx="11">
                  <c:v>44731</c:v>
                </c:pt>
                <c:pt idx="12">
                  <c:v>44738</c:v>
                </c:pt>
                <c:pt idx="13">
                  <c:v>44745</c:v>
                </c:pt>
                <c:pt idx="14">
                  <c:v>44752</c:v>
                </c:pt>
                <c:pt idx="15">
                  <c:v>44759</c:v>
                </c:pt>
                <c:pt idx="16">
                  <c:v>44766</c:v>
                </c:pt>
                <c:pt idx="17">
                  <c:v>44773</c:v>
                </c:pt>
                <c:pt idx="18">
                  <c:v>44780</c:v>
                </c:pt>
                <c:pt idx="19">
                  <c:v>44787</c:v>
                </c:pt>
                <c:pt idx="20">
                  <c:v>44794</c:v>
                </c:pt>
                <c:pt idx="21">
                  <c:v>44801</c:v>
                </c:pt>
                <c:pt idx="22">
                  <c:v>44808</c:v>
                </c:pt>
                <c:pt idx="23">
                  <c:v>44815</c:v>
                </c:pt>
                <c:pt idx="24">
                  <c:v>44822</c:v>
                </c:pt>
                <c:pt idx="25">
                  <c:v>44829</c:v>
                </c:pt>
                <c:pt idx="26">
                  <c:v>44836</c:v>
                </c:pt>
                <c:pt idx="27">
                  <c:v>44843</c:v>
                </c:pt>
                <c:pt idx="28">
                  <c:v>44850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10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10</c:v>
                </c:pt>
                <c:pt idx="5">
                  <c:v>11</c:v>
                </c:pt>
                <c:pt idx="6">
                  <c:v>15</c:v>
                </c:pt>
                <c:pt idx="7">
                  <c:v>12</c:v>
                </c:pt>
                <c:pt idx="8">
                  <c:v>11</c:v>
                </c:pt>
                <c:pt idx="9">
                  <c:v>12</c:v>
                </c:pt>
                <c:pt idx="10">
                  <c:v>15</c:v>
                </c:pt>
                <c:pt idx="11">
                  <c:v>12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11</c:v>
                </c:pt>
                <c:pt idx="16">
                  <c:v>13</c:v>
                </c:pt>
                <c:pt idx="17">
                  <c:v>12</c:v>
                </c:pt>
                <c:pt idx="18">
                  <c:v>13</c:v>
                </c:pt>
                <c:pt idx="19">
                  <c:v>12</c:v>
                </c:pt>
                <c:pt idx="20">
                  <c:v>18</c:v>
                </c:pt>
                <c:pt idx="21">
                  <c:v>22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92</c:v>
                </c:pt>
                <c:pt idx="2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m/d/yyyy</c:formatCode>
                <c:ptCount val="28"/>
                <c:pt idx="0">
                  <c:v>44080</c:v>
                </c:pt>
                <c:pt idx="1">
                  <c:v>44087</c:v>
                </c:pt>
                <c:pt idx="2">
                  <c:v>44094</c:v>
                </c:pt>
                <c:pt idx="3">
                  <c:v>44101</c:v>
                </c:pt>
                <c:pt idx="4">
                  <c:v>44108</c:v>
                </c:pt>
                <c:pt idx="5">
                  <c:v>44115</c:v>
                </c:pt>
                <c:pt idx="6">
                  <c:v>44122</c:v>
                </c:pt>
                <c:pt idx="7">
                  <c:v>44129</c:v>
                </c:pt>
                <c:pt idx="8">
                  <c:v>44136</c:v>
                </c:pt>
                <c:pt idx="9">
                  <c:v>44143</c:v>
                </c:pt>
                <c:pt idx="10">
                  <c:v>44150</c:v>
                </c:pt>
                <c:pt idx="11">
                  <c:v>44157</c:v>
                </c:pt>
                <c:pt idx="12">
                  <c:v>44164</c:v>
                </c:pt>
                <c:pt idx="13">
                  <c:v>44171</c:v>
                </c:pt>
                <c:pt idx="14">
                  <c:v>44178</c:v>
                </c:pt>
                <c:pt idx="15">
                  <c:v>44185</c:v>
                </c:pt>
                <c:pt idx="16">
                  <c:v>44192</c:v>
                </c:pt>
                <c:pt idx="17">
                  <c:v>44199</c:v>
                </c:pt>
                <c:pt idx="18">
                  <c:v>44206</c:v>
                </c:pt>
                <c:pt idx="19">
                  <c:v>44213</c:v>
                </c:pt>
                <c:pt idx="20">
                  <c:v>44220</c:v>
                </c:pt>
                <c:pt idx="21">
                  <c:v>44227</c:v>
                </c:pt>
                <c:pt idx="22">
                  <c:v>44234</c:v>
                </c:pt>
                <c:pt idx="23">
                  <c:v>44241</c:v>
                </c:pt>
                <c:pt idx="24">
                  <c:v>44248</c:v>
                </c:pt>
                <c:pt idx="25">
                  <c:v>44255</c:v>
                </c:pt>
                <c:pt idx="26">
                  <c:v>44262</c:v>
                </c:pt>
                <c:pt idx="27">
                  <c:v>44269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7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5</c:v>
                </c:pt>
                <c:pt idx="24">
                  <c:v>8</c:v>
                </c:pt>
                <c:pt idx="25">
                  <c:v>6</c:v>
                </c:pt>
                <c:pt idx="26">
                  <c:v>9</c:v>
                </c:pt>
                <c:pt idx="2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1-4DE0-B7B6-10C97B494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28"/>
        <c:majorTimeUnit val="day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3B-4F12-AF07-A67F18634B88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3B-4F12-AF07-A67F18634B88}"/>
              </c:ext>
            </c:extLst>
          </c:dPt>
          <c:dLbls>
            <c:dLbl>
              <c:idx val="0"/>
              <c:layout>
                <c:manualLayout>
                  <c:x val="-0.21792398744762659"/>
                  <c:y val="-0.247391615474153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</a:t>
                    </a: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 Categories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(124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44780698205871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3B-4F12-AF07-A67F18634B88}"/>
                </c:ext>
              </c:extLst>
            </c:dLbl>
            <c:dLbl>
              <c:idx val="1"/>
              <c:layout>
                <c:manualLayout>
                  <c:x val="0.22208633802013633"/>
                  <c:y val="0.20064004448881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chemeClr val="bg1"/>
                        </a:solidFill>
                      </a:rPr>
                    </a:br>
                    <a:r>
                      <a:rPr lang="en-US" sz="1400">
                        <a:solidFill>
                          <a:schemeClr val="bg1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en-US" sz="14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(45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3B-4F12-AF07-A67F18634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3B3B-4F12-AF07-A67F18634B8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3B-4F12-AF07-A67F18634B88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3B3B-4F12-AF07-A67F18634B88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3B-4F12-AF07-A67F18634B88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3B3B-4F12-AF07-A67F1863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4-4376-ABFD-41190F35763B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4-4376-ABFD-41190F35763B}"/>
              </c:ext>
            </c:extLst>
          </c:dPt>
          <c:dLbls>
            <c:dLbl>
              <c:idx val="0"/>
              <c:layout>
                <c:manualLayout>
                  <c:x val="-0.11054119510160347"/>
                  <c:y val="-0.17834385834828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 Categories*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100" baseline="0">
                        <a:solidFill>
                          <a:schemeClr val="bg1"/>
                        </a:solidFill>
                      </a:rPr>
                      <a:t>$352.0 MM</a:t>
                    </a:r>
                    <a:r>
                      <a:rPr lang="en-US" sz="110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6589001287865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D4-4376-ABFD-41190F35763B}"/>
                </c:ext>
              </c:extLst>
            </c:dLbl>
            <c:dLbl>
              <c:idx val="1"/>
              <c:layout>
                <c:manualLayout>
                  <c:x val="-0.16954532462554428"/>
                  <c:y val="7.89844724098935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rgbClr val="1F1A62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rgbClr val="1F1A62"/>
                        </a:solidFill>
                      </a:rPr>
                    </a:br>
                    <a:r>
                      <a:rPr lang="en-US" sz="1400">
                        <a:solidFill>
                          <a:srgbClr val="1F1A62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/>
                    </a:pPr>
                    <a:fld id="{2D2F5DEA-C228-4EAD-A048-33AC71FC8C1C}" type="VALUE">
                      <a:rPr lang="en-US" sz="1400" smtClean="0">
                        <a:solidFill>
                          <a:srgbClr val="1F1A62"/>
                        </a:solidFill>
                      </a:rPr>
                      <a:pPr algn="ctr">
                        <a:defRPr lang="en-US" sz="1400" b="1"/>
                      </a:pPr>
                      <a:t>[VALUE]</a:t>
                    </a:fld>
                    <a:endParaRPr lang="en-US" sz="1400">
                      <a:solidFill>
                        <a:srgbClr val="1F1A62"/>
                      </a:solidFill>
                    </a:endParaRPr>
                  </a:p>
                  <a:p>
                    <a:pPr algn="ctr">
                      <a:defRPr lang="en-US" sz="1400" b="1"/>
                    </a:pPr>
                    <a:r>
                      <a:rPr lang="en-US" sz="1100">
                        <a:solidFill>
                          <a:srgbClr val="1F1A62"/>
                        </a:solidFill>
                      </a:rPr>
                      <a:t>($28.1 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D4-4376-ABFD-41190F357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71D4-4376-ABFD-41190F35763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1D4-4376-ABFD-41190F35763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71D4-4376-ABFD-41190F35763B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D4-4376-ABFD-41190F35763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71D4-4376-ABFD-41190F357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"/>
          <c:w val="0.58551187365958268"/>
          <c:h val="1"/>
        </c:manualLayout>
      </c:layout>
      <c:pieChart>
        <c:varyColors val="1"/>
        <c:ser>
          <c:idx val="0"/>
          <c:order val="0"/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B-4A6D-BB64-48066DA44BE7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B-4A6D-BB64-48066DA44BE7}"/>
              </c:ext>
            </c:extLst>
          </c:dPt>
          <c:dPt>
            <c:idx val="2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3B-4A6D-BB64-48066DA44BE7}"/>
              </c:ext>
            </c:extLst>
          </c:dPt>
          <c:dPt>
            <c:idx val="3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00-4BB9-9BFE-E5D1B4332BC2}"/>
              </c:ext>
            </c:extLst>
          </c:dPt>
          <c:dLbls>
            <c:dLbl>
              <c:idx val="0"/>
              <c:layout>
                <c:manualLayout>
                  <c:x val="-0.24152735632648184"/>
                  <c:y val="-0.2615699089833428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u="sng"/>
                      <a:t>Under $500k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CAFE8D32-DDC9-4780-9FF6-48605F9D810C}" type="VALUE">
                      <a:rPr lang="en-US" sz="1400" smtClean="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/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200"/>
                      <a:t>(113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6476655945957"/>
                      <c:h val="0.303427959772619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3B-4A6D-BB64-48066DA44BE7}"/>
                </c:ext>
              </c:extLst>
            </c:dLbl>
            <c:dLbl>
              <c:idx val="1"/>
              <c:layout>
                <c:manualLayout>
                  <c:x val="0.17954255593704965"/>
                  <c:y val="-3.4889844245578228E-2"/>
                </c:manualLayout>
              </c:layout>
              <c:tx>
                <c:rich>
                  <a:bodyPr/>
                  <a:lstStyle/>
                  <a:p>
                    <a:r>
                      <a:rPr lang="sv-SE" sz="1400" u="sng" baseline="0">
                        <a:solidFill>
                          <a:schemeClr val="bg1"/>
                        </a:solidFill>
                      </a:rPr>
                      <a:t>$500k - $1MM</a:t>
                    </a:r>
                  </a:p>
                  <a:p>
                    <a:fld id="{BE937504-DC4B-44EA-BDCA-BBF2E168B173}" type="VALUE">
                      <a:rPr lang="sv-SE" sz="1400" baseline="0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sv-SE" sz="1400" baseline="0">
                      <a:solidFill>
                        <a:schemeClr val="bg1"/>
                      </a:solidFill>
                    </a:endParaRPr>
                  </a:p>
                  <a:p>
                    <a:r>
                      <a:rPr lang="sv-SE" sz="1200" baseline="0">
                        <a:solidFill>
                          <a:schemeClr val="bg1"/>
                        </a:solidFill>
                      </a:rPr>
                      <a:t>(22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34726015985138"/>
                      <c:h val="0.21672751955431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3B-4A6D-BB64-48066DA44BE7}"/>
                </c:ext>
              </c:extLst>
            </c:dLbl>
            <c:dLbl>
              <c:idx val="2"/>
              <c:layout>
                <c:manualLayout>
                  <c:x val="0.20441333138105311"/>
                  <c:y val="0.1516348790921975"/>
                </c:manualLayout>
              </c:layout>
              <c:tx>
                <c:rich>
                  <a:bodyPr/>
                  <a:lstStyle/>
                  <a:p>
                    <a:r>
                      <a:rPr lang="sv-SE" sz="1400" u="sng" baseline="0">
                        <a:solidFill>
                          <a:schemeClr val="bg1"/>
                        </a:solidFill>
                      </a:rPr>
                      <a:t>$1-$5MM</a:t>
                    </a:r>
                  </a:p>
                  <a:p>
                    <a:fld id="{2599AD1A-1E93-4E9D-A437-13CD9ABB361B}" type="VALUE">
                      <a:rPr lang="sv-SE" sz="140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sv-SE" sz="1400" baseline="0">
                      <a:solidFill>
                        <a:schemeClr val="bg1"/>
                      </a:solidFill>
                    </a:endParaRPr>
                  </a:p>
                  <a:p>
                    <a:r>
                      <a:rPr lang="sv-SE" sz="1200" baseline="0">
                        <a:solidFill>
                          <a:schemeClr val="bg1"/>
                        </a:solidFill>
                      </a:rPr>
                      <a:t>(24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5048602972815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43B-4A6D-BB64-48066DA44BE7}"/>
                </c:ext>
              </c:extLst>
            </c:dLbl>
            <c:dLbl>
              <c:idx val="3"/>
              <c:layout>
                <c:manualLayout>
                  <c:x val="-0.21762210587080957"/>
                  <c:y val="5.8907704596442641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u="sng" baseline="0">
                        <a:solidFill>
                          <a:srgbClr val="1F1A62"/>
                        </a:solidFill>
                      </a:rPr>
                      <a:t>Over $5MM</a:t>
                    </a:r>
                  </a:p>
                  <a:p>
                    <a:pPr>
                      <a:defRPr>
                        <a:solidFill>
                          <a:srgbClr val="1F1A62"/>
                        </a:solidFill>
                      </a:defRPr>
                    </a:pPr>
                    <a:fld id="{CB5D9784-A08D-404A-A0E1-6C417CB0FBCE}" type="VALUE">
                      <a:rPr lang="en-US" sz="1400" baseline="0">
                        <a:solidFill>
                          <a:srgbClr val="1F1A62"/>
                        </a:solidFill>
                      </a:rPr>
                      <a:pPr>
                        <a:defRPr>
                          <a:solidFill>
                            <a:srgbClr val="1F1A62"/>
                          </a:solidFill>
                        </a:defRPr>
                      </a:pPr>
                      <a:t>[VALUE]</a:t>
                    </a:fld>
                    <a:endParaRPr lang="en-US" sz="1400" baseline="0">
                      <a:solidFill>
                        <a:srgbClr val="1F1A62"/>
                      </a:solidFill>
                    </a:endParaRPr>
                  </a:p>
                  <a:p>
                    <a:pPr>
                      <a:defRPr>
                        <a:solidFill>
                          <a:srgbClr val="1F1A62"/>
                        </a:solidFill>
                      </a:defRPr>
                    </a:pPr>
                    <a:r>
                      <a:rPr lang="en-US" sz="1200" baseline="0">
                        <a:solidFill>
                          <a:srgbClr val="1F1A62"/>
                        </a:solidFill>
                      </a:rPr>
                      <a:t>(10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5338961357232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000-4BB9-9BFE-E5D1B4332B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1F1A6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443B-4A6D-BB64-48066DA44BE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43B-4A6D-BB64-48066DA44BE7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B-443B-4A6D-BB64-48066DA44BE7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3B-4A6D-BB64-48066DA44BE7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443B-4A6D-BB64-48066DA4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8547109963868E-2"/>
          <c:y val="9.8919028347190324E-2"/>
          <c:w val="0.9573014528900361"/>
          <c:h val="0.83329365598003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m/d/yyyy</c:formatCode>
                <c:ptCount val="28"/>
                <c:pt idx="0">
                  <c:v>45144</c:v>
                </c:pt>
                <c:pt idx="1">
                  <c:v>45151</c:v>
                </c:pt>
                <c:pt idx="2">
                  <c:v>45158</c:v>
                </c:pt>
                <c:pt idx="3">
                  <c:v>45165</c:v>
                </c:pt>
                <c:pt idx="4">
                  <c:v>45172</c:v>
                </c:pt>
                <c:pt idx="5">
                  <c:v>45179</c:v>
                </c:pt>
                <c:pt idx="6">
                  <c:v>45186</c:v>
                </c:pt>
                <c:pt idx="7">
                  <c:v>45193</c:v>
                </c:pt>
                <c:pt idx="8">
                  <c:v>45200</c:v>
                </c:pt>
                <c:pt idx="9">
                  <c:v>45207</c:v>
                </c:pt>
                <c:pt idx="10">
                  <c:v>45214</c:v>
                </c:pt>
                <c:pt idx="11">
                  <c:v>45221</c:v>
                </c:pt>
                <c:pt idx="12">
                  <c:v>45228</c:v>
                </c:pt>
                <c:pt idx="13">
                  <c:v>45235</c:v>
                </c:pt>
                <c:pt idx="14">
                  <c:v>45242</c:v>
                </c:pt>
                <c:pt idx="15">
                  <c:v>45249</c:v>
                </c:pt>
                <c:pt idx="16">
                  <c:v>45256</c:v>
                </c:pt>
                <c:pt idx="17">
                  <c:v>45263</c:v>
                </c:pt>
                <c:pt idx="18">
                  <c:v>45270</c:v>
                </c:pt>
                <c:pt idx="19">
                  <c:v>45277</c:v>
                </c:pt>
                <c:pt idx="20">
                  <c:v>45284</c:v>
                </c:pt>
                <c:pt idx="21">
                  <c:v>45291</c:v>
                </c:pt>
                <c:pt idx="22">
                  <c:v>45298</c:v>
                </c:pt>
                <c:pt idx="23">
                  <c:v>45305</c:v>
                </c:pt>
                <c:pt idx="24">
                  <c:v>45312</c:v>
                </c:pt>
                <c:pt idx="25">
                  <c:v>45319</c:v>
                </c:pt>
                <c:pt idx="26">
                  <c:v>45326</c:v>
                </c:pt>
                <c:pt idx="27">
                  <c:v>45333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73</c:v>
                </c:pt>
                <c:pt idx="1">
                  <c:v>55</c:v>
                </c:pt>
                <c:pt idx="2">
                  <c:v>51</c:v>
                </c:pt>
                <c:pt idx="3">
                  <c:v>69</c:v>
                </c:pt>
                <c:pt idx="4">
                  <c:v>65</c:v>
                </c:pt>
                <c:pt idx="5">
                  <c:v>64</c:v>
                </c:pt>
                <c:pt idx="6">
                  <c:v>58</c:v>
                </c:pt>
                <c:pt idx="7">
                  <c:v>59</c:v>
                </c:pt>
                <c:pt idx="8">
                  <c:v>61</c:v>
                </c:pt>
                <c:pt idx="9">
                  <c:v>43</c:v>
                </c:pt>
                <c:pt idx="10">
                  <c:v>57</c:v>
                </c:pt>
                <c:pt idx="11">
                  <c:v>59</c:v>
                </c:pt>
                <c:pt idx="12">
                  <c:v>59</c:v>
                </c:pt>
                <c:pt idx="13">
                  <c:v>56</c:v>
                </c:pt>
                <c:pt idx="14">
                  <c:v>58</c:v>
                </c:pt>
                <c:pt idx="15">
                  <c:v>45</c:v>
                </c:pt>
                <c:pt idx="16">
                  <c:v>58</c:v>
                </c:pt>
                <c:pt idx="17">
                  <c:v>60</c:v>
                </c:pt>
                <c:pt idx="18">
                  <c:v>47</c:v>
                </c:pt>
                <c:pt idx="19">
                  <c:v>52</c:v>
                </c:pt>
                <c:pt idx="20">
                  <c:v>50</c:v>
                </c:pt>
                <c:pt idx="21">
                  <c:v>65</c:v>
                </c:pt>
                <c:pt idx="22">
                  <c:v>74</c:v>
                </c:pt>
                <c:pt idx="23">
                  <c:v>60</c:v>
                </c:pt>
                <c:pt idx="24">
                  <c:v>69</c:v>
                </c:pt>
                <c:pt idx="25">
                  <c:v>76</c:v>
                </c:pt>
                <c:pt idx="26">
                  <c:v>65</c:v>
                </c:pt>
                <c:pt idx="2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6-437E-82AF-4EF51908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075647"/>
        <c:axId val="1960088607"/>
      </c:lineChart>
      <c:dateAx>
        <c:axId val="196007564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60088607"/>
        <c:crosses val="autoZero"/>
        <c:auto val="1"/>
        <c:lblOffset val="100"/>
        <c:baseTimeUnit val="days"/>
        <c:majorUnit val="1"/>
        <c:majorTimeUnit val="months"/>
      </c:dateAx>
      <c:valAx>
        <c:axId val="1960088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6007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0.81623</cdr:x>
      <cdr:y>0.44261</cdr:y>
    </cdr:from>
    <cdr:to>
      <cdr:x>0.91557</cdr:x>
      <cdr:y>0.50467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332D77-1AB9-F95D-FE0D-B148B827E05F}"/>
            </a:ext>
          </a:extLst>
        </cdr:cNvPr>
        <cdr:cNvSpPr txBox="1"/>
      </cdr:nvSpPr>
      <cdr:spPr>
        <a:xfrm xmlns:a="http://schemas.openxmlformats.org/drawingml/2006/main">
          <a:off x="8791919" y="1764377"/>
          <a:ext cx="1070040" cy="247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BFF2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 kern="1200" dirty="0">
              <a:solidFill>
                <a:srgbClr val="00BFF2"/>
              </a:solidFill>
              <a:latin typeface="Helvetica" panose="020B0403020202020204" pitchFamily="34" charset="0"/>
            </a:rPr>
            <a:t>TV Campaign</a:t>
          </a:r>
        </a:p>
      </cdr:txBody>
    </cdr:sp>
  </cdr:relSizeAnchor>
  <cdr:relSizeAnchor xmlns:cdr="http://schemas.openxmlformats.org/drawingml/2006/chartDrawing">
    <cdr:from>
      <cdr:x>0.91818</cdr:x>
      <cdr:y>0.47405</cdr:y>
    </cdr:from>
    <cdr:to>
      <cdr:x>0.99262</cdr:x>
      <cdr:y>0.47405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2C8E3F3-DF7B-3AA5-F7A8-960AAA2F54DD}"/>
            </a:ext>
          </a:extLst>
        </cdr:cNvPr>
        <cdr:cNvCxnSpPr/>
      </cdr:nvCxnSpPr>
      <cdr:spPr>
        <a:xfrm xmlns:a="http://schemas.openxmlformats.org/drawingml/2006/main">
          <a:off x="9890042" y="1889701"/>
          <a:ext cx="80186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FF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3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2F04EFE2-3D8F-4FA9-AF11-29E6306303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6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08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470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70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5402-02E8-6D6B-7542-8747CD41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84C3A-0B12-3EB5-B456-35E0EE666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0B1A5-470C-8285-366F-6D32F89B7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5582F-3E63-DA8A-2847-036970D81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261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9870-99E6-378C-05F5-5310F3C1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33549-CE3D-8B71-8542-2FEF8C683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B200F-D4E2-BA00-3C1B-743838C92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5D983-058C-3F17-4197-D08629166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8262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1B64-7339-1C0F-247C-4ABB2D4A8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824A7-265B-E38F-1541-6CA48FB9D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7DABB-E771-49BC-C613-F4C41AAEE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7527F-D4FB-BCA4-B65D-C9D900A31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898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A77E-5213-711D-9481-68BC407D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1CD7E-3AD8-D6ED-FC81-6B398AB19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8804A-8AC7-A830-9FF8-ED40BB11E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10130-7211-FEEE-758F-91FE3C6AD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22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CFAB-8833-E63C-0101-48DAF31F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0E961-BB20-81A1-F6CD-F2400434A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B8C8D-B104-28AD-B505-C2369D02B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3F744-2FA1-B526-3CB9-6E9A1E3A2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46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146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346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25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5684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0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5432-6F9B-2F5C-4638-ABADC9D4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CE833-CC5D-920C-B83A-BC3007CDE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80880-7BE3-A59D-8EA2-38FDBCB7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F3D9C-EE5D-8A58-E380-679C25FDB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80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7EA2-6861-0FDD-EC30-D6EC66566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6D011-5DED-0C71-4382-236A1199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25961-C7B2-89DB-AB5F-D31B6315E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CB2D1-87F2-05C8-2C36-5FED11F41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927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15772">
                <a:defRPr/>
              </a:pPr>
              <a:t>7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659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0D12C-E544-A43D-24AB-442F8730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E695F-B4BB-D850-593A-18A9EC48F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827B7-AD0F-A564-55BA-55C250BDD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7F5B-6C5A-25FE-7E1B-A740DC87E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91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488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303C-592F-E4EF-BE68-444505E2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88C4A2-CA3E-3D02-96ED-CADE060C9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67AF7-C404-5D45-CFC8-9D05E59BB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6DF0A-B24A-55F1-CA9A-A1FBE021E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418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5772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44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DA7BB0A-876A-D448-A8A9-030BEBA85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7" y="-1"/>
            <a:ext cx="12201867" cy="685800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1" y="4380024"/>
            <a:ext cx="3912772" cy="8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outdoor, light, night&#10;&#10;Description automatically generated">
            <a:extLst>
              <a:ext uri="{FF2B5EF4-FFF2-40B4-BE49-F238E27FC236}">
                <a16:creationId xmlns:a16="http://schemas.microsoft.com/office/drawing/2014/main" id="{A4763548-6C85-BD46-B0E0-030954109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6" y="0"/>
            <a:ext cx="12201867" cy="6858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688" y="3956979"/>
            <a:ext cx="3608624" cy="8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56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3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96727" y="1539756"/>
            <a:ext cx="289365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09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C36BB-DFC3-864C-8432-05AD3813823F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hape 30">
            <a:extLst>
              <a:ext uri="{FF2B5EF4-FFF2-40B4-BE49-F238E27FC236}">
                <a16:creationId xmlns:a16="http://schemas.microsoft.com/office/drawing/2014/main" id="{66DD2C20-4013-5549-98C3-BE1FD73BA50E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3867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F7266F63-2C28-1549-AB5B-A7507E111AE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9561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1399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31FEA5-821A-584D-8AAC-4C86EEF0E5AB}"/>
              </a:ext>
            </a:extLst>
          </p:cNvPr>
          <p:cNvSpPr/>
          <p:nvPr userDrawn="1"/>
        </p:nvSpPr>
        <p:spPr>
          <a:xfrm>
            <a:off x="490681" y="2057931"/>
            <a:ext cx="2742139" cy="2742139"/>
          </a:xfrm>
          <a:prstGeom prst="roundRect">
            <a:avLst>
              <a:gd name="adj" fmla="val 4544"/>
            </a:avLst>
          </a:prstGeom>
          <a:solidFill>
            <a:schemeClr val="tx2"/>
          </a:solidFill>
          <a:ln w="25400">
            <a:gradFill>
              <a:gsLst>
                <a:gs pos="0">
                  <a:schemeClr val="accent5"/>
                </a:gs>
                <a:gs pos="22000">
                  <a:schemeClr val="bg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4808D3-FC63-7F4A-9582-81D85E6E7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63" y="3247703"/>
            <a:ext cx="2141669" cy="4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meline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7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7677" y="2341645"/>
            <a:ext cx="3360000" cy="356808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4" name="Rectangle 43"/>
          <p:cNvSpPr/>
          <p:nvPr userDrawn="1"/>
        </p:nvSpPr>
        <p:spPr>
          <a:xfrm>
            <a:off x="4352943" y="2341643"/>
            <a:ext cx="3360000" cy="3568091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5" name="Rectangle 44"/>
          <p:cNvSpPr/>
          <p:nvPr userDrawn="1"/>
        </p:nvSpPr>
        <p:spPr>
          <a:xfrm>
            <a:off x="8228208" y="1845733"/>
            <a:ext cx="3360000" cy="4064000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5767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32944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70820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477679" y="1845735"/>
            <a:ext cx="3360000" cy="5083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4" name="Rectangle 53"/>
          <p:cNvSpPr/>
          <p:nvPr userDrawn="1"/>
        </p:nvSpPr>
        <p:spPr>
          <a:xfrm>
            <a:off x="4352944" y="1845735"/>
            <a:ext cx="3360000" cy="508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5" name="Rectangle 54"/>
          <p:cNvSpPr/>
          <p:nvPr userDrawn="1"/>
        </p:nvSpPr>
        <p:spPr>
          <a:xfrm>
            <a:off x="8228209" y="1845735"/>
            <a:ext cx="3360000" cy="50838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768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352945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22821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062A6-F942-9744-9D48-AFC4AB8D823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767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352945" y="1911098"/>
            <a:ext cx="3359999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22820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384581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1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6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  <a:stCxn id="40" idx="1"/>
          </p:cNvCxnSpPr>
          <p:nvPr userDrawn="1"/>
        </p:nvCxnSpPr>
        <p:spPr>
          <a:xfrm>
            <a:off x="532485" y="3453861"/>
            <a:ext cx="8112643" cy="11945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82FE63-638C-9E49-8F44-312773D69EFD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349DC-7B22-6546-84FF-75E8926E69E2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998916-8579-7A44-9E3C-9D72749A64FE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AA662-1804-E54C-980E-1526F9188F96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</p:cNvCxnSpPr>
          <p:nvPr userDrawn="1"/>
        </p:nvCxnSpPr>
        <p:spPr>
          <a:xfrm>
            <a:off x="532488" y="3453857"/>
            <a:ext cx="8112641" cy="11947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DFC3D9-BBAC-3E43-83D4-2C72DBCEAFE7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CEF8F-2ECE-9F47-8C92-CC1DDB86EA33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00777-BD38-604A-8DA2-1625EE1DFD24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AA304-121F-E04A-924D-6382EB6443D8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0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93061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6563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5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0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4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13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8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0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0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7640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3E0E-F42F-A1D0-2892-37B520F14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1068F-2B4A-3965-E721-4E6C81B01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63C48-0484-5797-DB81-201A7F75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59D88-2F14-BF3E-A5D8-FDD73A76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9487E-CF51-0EC5-5B9E-D1A3BDB6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0240-6213-87F0-0F35-2332DE50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07D-2DDD-AF86-241A-4227678D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D76C-5925-C3A2-418D-2D28943A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6363-0808-4347-3FB3-120AE151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3213-E447-F675-B0EC-F03B61B3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FADF-EFC4-7FF6-6E35-4B5ABB35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A2BD-E0E2-052E-3365-F2029115D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826F9-824B-54A7-74C2-FF5349DA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9800C-F9EE-A677-85D6-24569C65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859A-5DA6-1D6E-A031-8D394578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94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C8D5-3BDC-705A-1D65-3CB95B0D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962C6-0248-9907-8577-0D0920935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987D6-A236-730C-28EF-7EC46EE23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94CAC-33C7-8C9E-37B5-550FB1FB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67529-2119-B359-1BD2-5E247709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2654C-C287-E27D-DEF2-8A6AF40B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8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5D8D-1415-C693-AAAB-391AFA4B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69D26-355D-25B1-2333-899FCF69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4FB19-89F3-107A-651D-04926BC80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10A1D-1775-F81E-1025-BD80D38A3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8331-F54F-C43E-4967-526AE2AD6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8006E-C55F-04EE-76A3-AB6751FB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8C5E9-55CF-2E5E-EDAF-AF0704D1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AFEC0-CA54-CC96-B394-2B11F346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0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04DB-D817-8819-3726-088F65AF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6FF4A-8739-DB3E-F519-3B5BAC0A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8540-5EA8-9527-12C5-35B8A2FA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C33A3-4C98-45B8-39B1-19A754DE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3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5659D-3677-5734-086C-B53A5937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35D9D-6407-018D-5BF0-DCFDC879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D910C-A9B0-8737-CDC8-0800FF5D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4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E6F4-00BE-245F-BBAC-B7EB2E17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6A04-FB58-C0BA-5231-2B080EF5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B248E-38B1-CDAA-9699-E5D8F0947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4D37-92AE-A130-86B3-BE4AAFA2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E48A1-AF97-69D3-9E93-4FDB8CE7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D7D3E-F0DB-0FEC-6A18-271D07BC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1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3A74-5B21-B040-0E90-38FC9C40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16775-3F35-21F7-8C89-DBFDCDC00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EF699-272A-5075-F784-0339938E9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0C5FA-A4E2-D369-E6FA-E0C98E33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67CFB-5452-1E3A-8527-07E5D90D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DBC34-20F0-36B4-8C0D-8803F9E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9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6001-F99E-5E88-28B5-ECC49107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5B792-D2BA-7728-E25D-48EF0E4D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8D20A-08AA-3056-31C0-5F6771EE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A4DE-77EA-5335-AA5C-BA09B1FA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3F1CA-9F58-E233-F48F-9D131BCB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492D8-4643-7D1C-FC92-E7A9FDF13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ECB4F-788F-8E84-BD11-ADE679FBE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8803C-49B7-64C9-4499-F1DC557F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CB42-12C8-3D64-CE18-0D18EA3A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DA7A4-8F9F-B0A6-3F24-AB4900D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1219170" rtl="0" eaLnBrk="1" latinLnBrk="0" hangingPunct="1">
        <a:lnSpc>
          <a:spcPts val="28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Montserrat Medium" charset="0"/>
          <a:ea typeface="Montserrat Medium" charset="0"/>
          <a:cs typeface="Montserrat Medium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2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02B22-BE95-3B94-76D5-07CD3FC2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C5981-C86B-CAA5-CF3C-33059B7D1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0645-4560-0D74-1CE3-C47BD5BAC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95B52-9203-4CC2-8E17-B00FCB31B68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5E82-EC90-6143-D788-440B4B85E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B99D-8B85-6CBC-6018-556F76262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B997A-D760-4CEB-B141-9D42214B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6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unclebudshemp.com/" TargetMode="External"/><Relationship Id="rId21" Type="http://schemas.openxmlformats.org/officeDocument/2006/relationships/image" Target="../media/image36.png"/><Relationship Id="rId42" Type="http://schemas.openxmlformats.org/officeDocument/2006/relationships/hyperlink" Target="https://www.lumen.me/" TargetMode="External"/><Relationship Id="rId47" Type="http://schemas.openxmlformats.org/officeDocument/2006/relationships/image" Target="../media/image49.jpeg"/><Relationship Id="rId63" Type="http://schemas.openxmlformats.org/officeDocument/2006/relationships/image" Target="../media/image57.png"/><Relationship Id="rId68" Type="http://schemas.openxmlformats.org/officeDocument/2006/relationships/hyperlink" Target="https://www.popilush.com/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elastic.co/" TargetMode="External"/><Relationship Id="rId29" Type="http://schemas.openxmlformats.org/officeDocument/2006/relationships/image" Target="../media/image40.jpeg"/><Relationship Id="rId11" Type="http://schemas.openxmlformats.org/officeDocument/2006/relationships/image" Target="../media/image31.png"/><Relationship Id="rId24" Type="http://schemas.openxmlformats.org/officeDocument/2006/relationships/hyperlink" Target="https://daveshotchicken.com/" TargetMode="External"/><Relationship Id="rId32" Type="http://schemas.openxmlformats.org/officeDocument/2006/relationships/hyperlink" Target="https://loveamika.com/" TargetMode="External"/><Relationship Id="rId37" Type="http://schemas.openxmlformats.org/officeDocument/2006/relationships/image" Target="../media/image44.png"/><Relationship Id="rId40" Type="http://schemas.openxmlformats.org/officeDocument/2006/relationships/hyperlink" Target="https://www.denon.com/en-us/" TargetMode="External"/><Relationship Id="rId45" Type="http://schemas.openxmlformats.org/officeDocument/2006/relationships/image" Target="../media/image48.png"/><Relationship Id="rId53" Type="http://schemas.openxmlformats.org/officeDocument/2006/relationships/image" Target="../media/image52.png"/><Relationship Id="rId58" Type="http://schemas.openxmlformats.org/officeDocument/2006/relationships/hyperlink" Target="https://wearpact.com/" TargetMode="External"/><Relationship Id="rId66" Type="http://schemas.openxmlformats.org/officeDocument/2006/relationships/hyperlink" Target="https://www.thisisaday.com/" TargetMode="External"/><Relationship Id="rId74" Type="http://schemas.openxmlformats.org/officeDocument/2006/relationships/image" Target="../media/image62.png"/><Relationship Id="rId5" Type="http://schemas.openxmlformats.org/officeDocument/2006/relationships/image" Target="../media/image28.png"/><Relationship Id="rId61" Type="http://schemas.openxmlformats.org/officeDocument/2006/relationships/image" Target="../media/image56.png"/><Relationship Id="rId19" Type="http://schemas.openxmlformats.org/officeDocument/2006/relationships/image" Target="../media/image35.png"/><Relationship Id="rId14" Type="http://schemas.openxmlformats.org/officeDocument/2006/relationships/hyperlink" Target="https://angel.ai/" TargetMode="External"/><Relationship Id="rId22" Type="http://schemas.openxmlformats.org/officeDocument/2006/relationships/hyperlink" Target="https://chomps.com/" TargetMode="External"/><Relationship Id="rId27" Type="http://schemas.openxmlformats.org/officeDocument/2006/relationships/image" Target="../media/image39.png"/><Relationship Id="rId30" Type="http://schemas.openxmlformats.org/officeDocument/2006/relationships/hyperlink" Target="https://aspisotopes.com/" TargetMode="External"/><Relationship Id="rId35" Type="http://schemas.openxmlformats.org/officeDocument/2006/relationships/image" Target="../media/image43.png"/><Relationship Id="rId43" Type="http://schemas.openxmlformats.org/officeDocument/2006/relationships/image" Target="../media/image47.jpeg"/><Relationship Id="rId48" Type="http://schemas.openxmlformats.org/officeDocument/2006/relationships/hyperlink" Target="https://www.nellaspec.com/" TargetMode="External"/><Relationship Id="rId56" Type="http://schemas.openxmlformats.org/officeDocument/2006/relationships/hyperlink" Target="https://poshpeanut.com/" TargetMode="External"/><Relationship Id="rId64" Type="http://schemas.openxmlformats.org/officeDocument/2006/relationships/hyperlink" Target="https://beyondyoga.com/" TargetMode="External"/><Relationship Id="rId69" Type="http://schemas.openxmlformats.org/officeDocument/2006/relationships/image" Target="../media/image60.png"/><Relationship Id="rId8" Type="http://schemas.openxmlformats.org/officeDocument/2006/relationships/hyperlink" Target="https://feetures.com/" TargetMode="External"/><Relationship Id="rId51" Type="http://schemas.openxmlformats.org/officeDocument/2006/relationships/image" Target="../media/image51.png"/><Relationship Id="rId72" Type="http://schemas.openxmlformats.org/officeDocument/2006/relationships/image" Target="../media/image61.png"/><Relationship Id="rId3" Type="http://schemas.openxmlformats.org/officeDocument/2006/relationships/image" Target="../media/image21.png"/><Relationship Id="rId12" Type="http://schemas.openxmlformats.org/officeDocument/2006/relationships/hyperlink" Target="https://www.perplexity.ai/" TargetMode="External"/><Relationship Id="rId17" Type="http://schemas.openxmlformats.org/officeDocument/2006/relationships/image" Target="../media/image34.png"/><Relationship Id="rId25" Type="http://schemas.openxmlformats.org/officeDocument/2006/relationships/image" Target="../media/image38.jpeg"/><Relationship Id="rId33" Type="http://schemas.openxmlformats.org/officeDocument/2006/relationships/image" Target="../media/image42.jpeg"/><Relationship Id="rId38" Type="http://schemas.openxmlformats.org/officeDocument/2006/relationships/hyperlink" Target="https://nexalin.com/" TargetMode="External"/><Relationship Id="rId46" Type="http://schemas.openxmlformats.org/officeDocument/2006/relationships/hyperlink" Target="https://vitahustle.com/" TargetMode="External"/><Relationship Id="rId59" Type="http://schemas.openxmlformats.org/officeDocument/2006/relationships/image" Target="../media/image55.png"/><Relationship Id="rId67" Type="http://schemas.openxmlformats.org/officeDocument/2006/relationships/image" Target="../media/image59.png"/><Relationship Id="rId20" Type="http://schemas.openxmlformats.org/officeDocument/2006/relationships/hyperlink" Target="https://www.rubrik.com/" TargetMode="External"/><Relationship Id="rId41" Type="http://schemas.openxmlformats.org/officeDocument/2006/relationships/image" Target="../media/image46.png"/><Relationship Id="rId54" Type="http://schemas.openxmlformats.org/officeDocument/2006/relationships/hyperlink" Target="https://www.slumberpod.com/" TargetMode="External"/><Relationship Id="rId62" Type="http://schemas.openxmlformats.org/officeDocument/2006/relationships/hyperlink" Target="https://www.honeylove.com/" TargetMode="External"/><Relationship Id="rId70" Type="http://schemas.microsoft.com/office/2007/relationships/hdphoto" Target="../media/hdphoto1.wdp"/><Relationship Id="rId75" Type="http://schemas.openxmlformats.org/officeDocument/2006/relationships/hyperlink" Target="https://opositiv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noldpalmerspiked.com/" TargetMode="External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hyperlink" Target="https://www.mill.com/" TargetMode="External"/><Relationship Id="rId36" Type="http://schemas.openxmlformats.org/officeDocument/2006/relationships/hyperlink" Target="https://onlocationexp.com/" TargetMode="External"/><Relationship Id="rId49" Type="http://schemas.openxmlformats.org/officeDocument/2006/relationships/image" Target="../media/image50.png"/><Relationship Id="rId57" Type="http://schemas.openxmlformats.org/officeDocument/2006/relationships/image" Target="../media/image54.png"/><Relationship Id="rId10" Type="http://schemas.openxmlformats.org/officeDocument/2006/relationships/hyperlink" Target="https://takedownshop.com/" TargetMode="External"/><Relationship Id="rId31" Type="http://schemas.openxmlformats.org/officeDocument/2006/relationships/image" Target="../media/image41.png"/><Relationship Id="rId44" Type="http://schemas.openxmlformats.org/officeDocument/2006/relationships/hyperlink" Target="https://www.aliexpress.us/" TargetMode="External"/><Relationship Id="rId52" Type="http://schemas.openxmlformats.org/officeDocument/2006/relationships/hyperlink" Target="https://www.littlespoon.com/" TargetMode="External"/><Relationship Id="rId60" Type="http://schemas.openxmlformats.org/officeDocument/2006/relationships/hyperlink" Target="https://www.wearpepper.com/" TargetMode="External"/><Relationship Id="rId65" Type="http://schemas.openxmlformats.org/officeDocument/2006/relationships/image" Target="../media/image58.png"/><Relationship Id="rId73" Type="http://schemas.openxmlformats.org/officeDocument/2006/relationships/hyperlink" Target="https://opill.com/" TargetMode="External"/><Relationship Id="rId4" Type="http://schemas.openxmlformats.org/officeDocument/2006/relationships/hyperlink" Target="https://www.drinkhappythursday.com/" TargetMode="External"/><Relationship Id="rId9" Type="http://schemas.openxmlformats.org/officeDocument/2006/relationships/image" Target="../media/image30.jpeg"/><Relationship Id="rId13" Type="http://schemas.openxmlformats.org/officeDocument/2006/relationships/image" Target="../media/image32.jpeg"/><Relationship Id="rId18" Type="http://schemas.openxmlformats.org/officeDocument/2006/relationships/hyperlink" Target="https://www.transcodetherapeutics.com/" TargetMode="External"/><Relationship Id="rId39" Type="http://schemas.openxmlformats.org/officeDocument/2006/relationships/image" Target="../media/image45.png"/><Relationship Id="rId34" Type="http://schemas.openxmlformats.org/officeDocument/2006/relationships/hyperlink" Target="https://www.resortpass.com/" TargetMode="External"/><Relationship Id="rId50" Type="http://schemas.openxmlformats.org/officeDocument/2006/relationships/hyperlink" Target="https://saysh.com/" TargetMode="External"/><Relationship Id="rId55" Type="http://schemas.openxmlformats.org/officeDocument/2006/relationships/image" Target="../media/image53.png"/><Relationship Id="rId76" Type="http://schemas.openxmlformats.org/officeDocument/2006/relationships/image" Target="../media/image63.png"/><Relationship Id="rId7" Type="http://schemas.openxmlformats.org/officeDocument/2006/relationships/image" Target="../media/image29.jpeg"/><Relationship Id="rId71" Type="http://schemas.openxmlformats.org/officeDocument/2006/relationships/hyperlink" Target="https://www.trinaturk.com/" TargetMode="Externa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png"/><Relationship Id="rId21" Type="http://schemas.openxmlformats.org/officeDocument/2006/relationships/hyperlink" Target="https://www.plus500.com/en/" TargetMode="External"/><Relationship Id="rId34" Type="http://schemas.openxmlformats.org/officeDocument/2006/relationships/image" Target="../media/image79.png"/><Relationship Id="rId42" Type="http://schemas.openxmlformats.org/officeDocument/2006/relationships/image" Target="../media/image83.jpeg"/><Relationship Id="rId47" Type="http://schemas.openxmlformats.org/officeDocument/2006/relationships/hyperlink" Target="https://www.trinaturk.com/" TargetMode="External"/><Relationship Id="rId50" Type="http://schemas.openxmlformats.org/officeDocument/2006/relationships/image" Target="../media/image86.png"/><Relationship Id="rId55" Type="http://schemas.openxmlformats.org/officeDocument/2006/relationships/hyperlink" Target="https://onlocationexp.com/" TargetMode="External"/><Relationship Id="rId63" Type="http://schemas.openxmlformats.org/officeDocument/2006/relationships/hyperlink" Target="https://www.sleepmasters.co.za/" TargetMode="External"/><Relationship Id="rId7" Type="http://schemas.openxmlformats.org/officeDocument/2006/relationships/hyperlink" Target="https://www.evernorth.com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0.png"/><Relationship Id="rId29" Type="http://schemas.openxmlformats.org/officeDocument/2006/relationships/hyperlink" Target="https://briowater.com/" TargetMode="External"/><Relationship Id="rId11" Type="http://schemas.openxmlformats.org/officeDocument/2006/relationships/hyperlink" Target="https://www.lumen.me/" TargetMode="External"/><Relationship Id="rId24" Type="http://schemas.openxmlformats.org/officeDocument/2006/relationships/image" Target="../media/image74.jpeg"/><Relationship Id="rId32" Type="http://schemas.openxmlformats.org/officeDocument/2006/relationships/image" Target="../media/image78.png"/><Relationship Id="rId37" Type="http://schemas.openxmlformats.org/officeDocument/2006/relationships/hyperlink" Target="https://www.uprinting.com/" TargetMode="External"/><Relationship Id="rId40" Type="http://schemas.openxmlformats.org/officeDocument/2006/relationships/image" Target="../media/image82.png"/><Relationship Id="rId45" Type="http://schemas.openxmlformats.org/officeDocument/2006/relationships/hyperlink" Target="https://beyondyoga.com/" TargetMode="External"/><Relationship Id="rId53" Type="http://schemas.openxmlformats.org/officeDocument/2006/relationships/hyperlink" Target="https://www.wearpepper.com/" TargetMode="External"/><Relationship Id="rId58" Type="http://schemas.openxmlformats.org/officeDocument/2006/relationships/image" Target="../media/image90.gif"/><Relationship Id="rId66" Type="http://schemas.openxmlformats.org/officeDocument/2006/relationships/image" Target="../media/image94.jpeg"/><Relationship Id="rId5" Type="http://schemas.openxmlformats.org/officeDocument/2006/relationships/hyperlink" Target="https://doctorschoice.com/" TargetMode="External"/><Relationship Id="rId61" Type="http://schemas.openxmlformats.org/officeDocument/2006/relationships/hyperlink" Target="https://www.revzilla.com/" TargetMode="External"/><Relationship Id="rId19" Type="http://schemas.openxmlformats.org/officeDocument/2006/relationships/hyperlink" Target="https://soapfilledsponge.com/" TargetMode="External"/><Relationship Id="rId14" Type="http://schemas.openxmlformats.org/officeDocument/2006/relationships/image" Target="../media/image69.jpeg"/><Relationship Id="rId22" Type="http://schemas.openxmlformats.org/officeDocument/2006/relationships/image" Target="../media/image73.png"/><Relationship Id="rId27" Type="http://schemas.openxmlformats.org/officeDocument/2006/relationships/hyperlink" Target="https://www.think-equity.com/" TargetMode="External"/><Relationship Id="rId30" Type="http://schemas.openxmlformats.org/officeDocument/2006/relationships/image" Target="../media/image77.png"/><Relationship Id="rId35" Type="http://schemas.openxmlformats.org/officeDocument/2006/relationships/hyperlink" Target="https://www.rubrik.com/" TargetMode="External"/><Relationship Id="rId43" Type="http://schemas.openxmlformats.org/officeDocument/2006/relationships/hyperlink" Target="https://lumineuxhealth.com/" TargetMode="External"/><Relationship Id="rId48" Type="http://schemas.openxmlformats.org/officeDocument/2006/relationships/image" Target="../media/image61.png"/><Relationship Id="rId56" Type="http://schemas.openxmlformats.org/officeDocument/2006/relationships/image" Target="../media/image89.png"/><Relationship Id="rId64" Type="http://schemas.openxmlformats.org/officeDocument/2006/relationships/image" Target="../media/image93.png"/><Relationship Id="rId8" Type="http://schemas.openxmlformats.org/officeDocument/2006/relationships/image" Target="../media/image66.png"/><Relationship Id="rId51" Type="http://schemas.openxmlformats.org/officeDocument/2006/relationships/hyperlink" Target="https://wearpact.com/" TargetMode="External"/><Relationship Id="rId3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hyperlink" Target="https://www.debtmd.com/" TargetMode="External"/><Relationship Id="rId25" Type="http://schemas.openxmlformats.org/officeDocument/2006/relationships/hyperlink" Target="https://ssrfg.com/" TargetMode="External"/><Relationship Id="rId33" Type="http://schemas.openxmlformats.org/officeDocument/2006/relationships/hyperlink" Target="https://www.elastic.co/" TargetMode="External"/><Relationship Id="rId38" Type="http://schemas.openxmlformats.org/officeDocument/2006/relationships/image" Target="../media/image81.png"/><Relationship Id="rId46" Type="http://schemas.openxmlformats.org/officeDocument/2006/relationships/image" Target="../media/image85.png"/><Relationship Id="rId59" Type="http://schemas.openxmlformats.org/officeDocument/2006/relationships/hyperlink" Target="https://www.resortpass.com/" TargetMode="External"/><Relationship Id="rId20" Type="http://schemas.openxmlformats.org/officeDocument/2006/relationships/image" Target="../media/image72.png"/><Relationship Id="rId41" Type="http://schemas.openxmlformats.org/officeDocument/2006/relationships/hyperlink" Target="https://poshpeanut.com/" TargetMode="External"/><Relationship Id="rId54" Type="http://schemas.openxmlformats.org/officeDocument/2006/relationships/image" Target="../media/image88.png"/><Relationship Id="rId6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5" Type="http://schemas.openxmlformats.org/officeDocument/2006/relationships/hyperlink" Target="https://facet.com/" TargetMode="External"/><Relationship Id="rId23" Type="http://schemas.openxmlformats.org/officeDocument/2006/relationships/hyperlink" Target="https://kapitus.com/" TargetMode="External"/><Relationship Id="rId28" Type="http://schemas.openxmlformats.org/officeDocument/2006/relationships/image" Target="../media/image76.png"/><Relationship Id="rId36" Type="http://schemas.openxmlformats.org/officeDocument/2006/relationships/image" Target="../media/image80.png"/><Relationship Id="rId49" Type="http://schemas.openxmlformats.org/officeDocument/2006/relationships/hyperlink" Target="https://saysh.com/" TargetMode="External"/><Relationship Id="rId57" Type="http://schemas.openxmlformats.org/officeDocument/2006/relationships/hyperlink" Target="https://chalkless.com/" TargetMode="External"/><Relationship Id="rId10" Type="http://schemas.openxmlformats.org/officeDocument/2006/relationships/image" Target="../media/image67.png"/><Relationship Id="rId31" Type="http://schemas.openxmlformats.org/officeDocument/2006/relationships/hyperlink" Target="https://www.perplexity.ai/" TargetMode="External"/><Relationship Id="rId44" Type="http://schemas.openxmlformats.org/officeDocument/2006/relationships/image" Target="../media/image84.png"/><Relationship Id="rId52" Type="http://schemas.openxmlformats.org/officeDocument/2006/relationships/image" Target="../media/image87.png"/><Relationship Id="rId60" Type="http://schemas.openxmlformats.org/officeDocument/2006/relationships/image" Target="../media/image91.png"/><Relationship Id="rId65" Type="http://schemas.openxmlformats.org/officeDocument/2006/relationships/hyperlink" Target="https://vitahustle.com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myconnectedcaregiver.com/" TargetMode="External"/><Relationship Id="rId13" Type="http://schemas.openxmlformats.org/officeDocument/2006/relationships/hyperlink" Target="https://kindlymd.com/" TargetMode="External"/><Relationship Id="rId18" Type="http://schemas.openxmlformats.org/officeDocument/2006/relationships/image" Target="../media/image71.png"/><Relationship Id="rId39" Type="http://schemas.openxmlformats.org/officeDocument/2006/relationships/hyperlink" Target="https://www.campbellriskmanagemen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breaking-through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png"/><Relationship Id="rId18" Type="http://schemas.openxmlformats.org/officeDocument/2006/relationships/hyperlink" Target="https://thevab.com/insight/big-picture" TargetMode="External"/><Relationship Id="rId3" Type="http://schemas.openxmlformats.org/officeDocument/2006/relationships/hyperlink" Target="https://thevab.com/" TargetMode="External"/><Relationship Id="rId21" Type="http://schemas.openxmlformats.org/officeDocument/2006/relationships/image" Target="../media/image110.png"/><Relationship Id="rId7" Type="http://schemas.openxmlformats.org/officeDocument/2006/relationships/hyperlink" Target="https://thevab.com/insight/breaking-through" TargetMode="External"/><Relationship Id="rId12" Type="http://schemas.openxmlformats.org/officeDocument/2006/relationships/hyperlink" Target="https://thevab.com/insight/welcome-to-tv-fy-2023" TargetMode="External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thevab.com/insight/best-in-show" TargetMode="External"/><Relationship Id="rId20" Type="http://schemas.openxmlformats.org/officeDocument/2006/relationships/hyperlink" Target="https://thevab.com/insight/laugh-cry-share-bu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team-board" TargetMode="External"/><Relationship Id="rId11" Type="http://schemas.openxmlformats.org/officeDocument/2006/relationships/image" Target="../media/image105.png"/><Relationship Id="rId5" Type="http://schemas.openxmlformats.org/officeDocument/2006/relationships/image" Target="../media/image21.png"/><Relationship Id="rId15" Type="http://schemas.openxmlformats.org/officeDocument/2006/relationships/hyperlink" Target="https://thevab.com/attribution-insights-hub" TargetMode="External"/><Relationship Id="rId10" Type="http://schemas.openxmlformats.org/officeDocument/2006/relationships/hyperlink" Target="https://thevab.com/insight/25-ways-tv-grows-brands" TargetMode="External"/><Relationship Id="rId19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104.jpeg"/><Relationship Id="rId14" Type="http://schemas.openxmlformats.org/officeDocument/2006/relationships/image" Target="../media/image10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hyperlink" Target="https://blackpac.com/" TargetMode="External"/><Relationship Id="rId21" Type="http://schemas.openxmlformats.org/officeDocument/2006/relationships/hyperlink" Target="https://chalkless.com/" TargetMode="External"/><Relationship Id="rId42" Type="http://schemas.openxmlformats.org/officeDocument/2006/relationships/hyperlink" Target="https://mortgagematchup.com/" TargetMode="External"/><Relationship Id="rId63" Type="http://schemas.openxmlformats.org/officeDocument/2006/relationships/hyperlink" Target="https://celligence.com/" TargetMode="External"/><Relationship Id="rId84" Type="http://schemas.openxmlformats.org/officeDocument/2006/relationships/hyperlink" Target="https://www.miraclebrand.co/" TargetMode="External"/><Relationship Id="rId138" Type="http://schemas.openxmlformats.org/officeDocument/2006/relationships/hyperlink" Target="https://www.honeylove.com/" TargetMode="External"/><Relationship Id="rId159" Type="http://schemas.openxmlformats.org/officeDocument/2006/relationships/hyperlink" Target="https://www.theufl.com/" TargetMode="External"/><Relationship Id="rId107" Type="http://schemas.openxmlformats.org/officeDocument/2006/relationships/hyperlink" Target="https://doctorschoice.com/" TargetMode="External"/><Relationship Id="rId11" Type="http://schemas.openxmlformats.org/officeDocument/2006/relationships/hyperlink" Target="https://vetsref.com/" TargetMode="External"/><Relationship Id="rId32" Type="http://schemas.openxmlformats.org/officeDocument/2006/relationships/hyperlink" Target="https://beyondyoga.com/" TargetMode="External"/><Relationship Id="rId53" Type="http://schemas.openxmlformats.org/officeDocument/2006/relationships/hyperlink" Target="https://www.revivalrugs.com/" TargetMode="External"/><Relationship Id="rId74" Type="http://schemas.openxmlformats.org/officeDocument/2006/relationships/hyperlink" Target="https://www.rubrik.com/" TargetMode="External"/><Relationship Id="rId128" Type="http://schemas.openxmlformats.org/officeDocument/2006/relationships/hyperlink" Target="https://www.canfite.com/" TargetMode="External"/><Relationship Id="rId149" Type="http://schemas.openxmlformats.org/officeDocument/2006/relationships/hyperlink" Target="https://iflo.com/" TargetMode="External"/><Relationship Id="rId5" Type="http://schemas.openxmlformats.org/officeDocument/2006/relationships/hyperlink" Target="https://www.carawayhome.com/" TargetMode="External"/><Relationship Id="rId95" Type="http://schemas.openxmlformats.org/officeDocument/2006/relationships/hyperlink" Target="https://www.resortpass.com/" TargetMode="External"/><Relationship Id="rId160" Type="http://schemas.openxmlformats.org/officeDocument/2006/relationships/hyperlink" Target="https://lumineuxhealth.com/" TargetMode="External"/><Relationship Id="rId22" Type="http://schemas.openxmlformats.org/officeDocument/2006/relationships/hyperlink" Target="https://yrefy.com/" TargetMode="External"/><Relationship Id="rId43" Type="http://schemas.openxmlformats.org/officeDocument/2006/relationships/hyperlink" Target="https://www.gmrgold.com/" TargetMode="External"/><Relationship Id="rId64" Type="http://schemas.openxmlformats.org/officeDocument/2006/relationships/hyperlink" Target="https://www.theufl.com/teams/michigan" TargetMode="External"/><Relationship Id="rId118" Type="http://schemas.openxmlformats.org/officeDocument/2006/relationships/hyperlink" Target="https://www.mypatriotsupply.com/" TargetMode="External"/><Relationship Id="rId139" Type="http://schemas.openxmlformats.org/officeDocument/2006/relationships/hyperlink" Target="https://www.airsupra.com/" TargetMode="External"/><Relationship Id="rId85" Type="http://schemas.openxmlformats.org/officeDocument/2006/relationships/hyperlink" Target="https://zomedica.com/" TargetMode="External"/><Relationship Id="rId150" Type="http://schemas.openxmlformats.org/officeDocument/2006/relationships/hyperlink" Target="https://www.aliexpress.us/" TargetMode="External"/><Relationship Id="rId12" Type="http://schemas.openxmlformats.org/officeDocument/2006/relationships/hyperlink" Target="https://www.perplexity.ai/" TargetMode="External"/><Relationship Id="rId17" Type="http://schemas.openxmlformats.org/officeDocument/2006/relationships/hyperlink" Target="https://www.slumberpod.com/" TargetMode="External"/><Relationship Id="rId33" Type="http://schemas.openxmlformats.org/officeDocument/2006/relationships/hyperlink" Target="https://www.picanova.com/" TargetMode="External"/><Relationship Id="rId38" Type="http://schemas.openxmlformats.org/officeDocument/2006/relationships/hyperlink" Target="https://coveragex.com/" TargetMode="External"/><Relationship Id="rId59" Type="http://schemas.openxmlformats.org/officeDocument/2006/relationships/hyperlink" Target="https://leegreenwood.com/" TargetMode="External"/><Relationship Id="rId103" Type="http://schemas.openxmlformats.org/officeDocument/2006/relationships/hyperlink" Target="https://60degreespharma.com/" TargetMode="External"/><Relationship Id="rId108" Type="http://schemas.openxmlformats.org/officeDocument/2006/relationships/hyperlink" Target="https://aspisotopes.com/" TargetMode="External"/><Relationship Id="rId124" Type="http://schemas.openxmlformats.org/officeDocument/2006/relationships/hyperlink" Target="https://www.bullshotcarpet.com/Home" TargetMode="External"/><Relationship Id="rId129" Type="http://schemas.openxmlformats.org/officeDocument/2006/relationships/hyperlink" Target="https://silverpawdog.com/" TargetMode="External"/><Relationship Id="rId54" Type="http://schemas.openxmlformats.org/officeDocument/2006/relationships/hyperlink" Target="https://americantaxservice.com/en/" TargetMode="External"/><Relationship Id="rId70" Type="http://schemas.openxmlformats.org/officeDocument/2006/relationships/hyperlink" Target="https://henrymeds.com/" TargetMode="External"/><Relationship Id="rId75" Type="http://schemas.openxmlformats.org/officeDocument/2006/relationships/hyperlink" Target="https://www.theufl.com/teams/memphis" TargetMode="External"/><Relationship Id="rId91" Type="http://schemas.openxmlformats.org/officeDocument/2006/relationships/hyperlink" Target="https://mystore.com/mycoffee" TargetMode="External"/><Relationship Id="rId96" Type="http://schemas.openxmlformats.org/officeDocument/2006/relationships/hyperlink" Target="https://myconnectedcaregiver.com/" TargetMode="External"/><Relationship Id="rId140" Type="http://schemas.openxmlformats.org/officeDocument/2006/relationships/hyperlink" Target="https://www.zoetisus.com/products/dogs/librela/" TargetMode="External"/><Relationship Id="rId145" Type="http://schemas.openxmlformats.org/officeDocument/2006/relationships/hyperlink" Target="https://opill.com/" TargetMode="External"/><Relationship Id="rId161" Type="http://schemas.openxmlformats.org/officeDocument/2006/relationships/hyperlink" Target="https://www.drinkhappythursday.com/av?url=https://www.drinkhappythursday.com/" TargetMode="External"/><Relationship Id="rId166" Type="http://schemas.openxmlformats.org/officeDocument/2006/relationships/hyperlink" Target="https://www.angelsenvy.com/us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ll.com/" TargetMode="External"/><Relationship Id="rId23" Type="http://schemas.openxmlformats.org/officeDocument/2006/relationships/hyperlink" Target="https://www.popilush.com/" TargetMode="External"/><Relationship Id="rId28" Type="http://schemas.openxmlformats.org/officeDocument/2006/relationships/hyperlink" Target="https://www.drpower.com/" TargetMode="External"/><Relationship Id="rId49" Type="http://schemas.openxmlformats.org/officeDocument/2006/relationships/hyperlink" Target="https://beekman1802.com/" TargetMode="External"/><Relationship Id="rId114" Type="http://schemas.openxmlformats.org/officeDocument/2006/relationships/hyperlink" Target="https://www.aent.com/" TargetMode="External"/><Relationship Id="rId119" Type="http://schemas.openxmlformats.org/officeDocument/2006/relationships/hyperlink" Target="https://www.oragenics.com/" TargetMode="External"/><Relationship Id="rId44" Type="http://schemas.openxmlformats.org/officeDocument/2006/relationships/hyperlink" Target="https://www.qualialife.com/" TargetMode="External"/><Relationship Id="rId60" Type="http://schemas.openxmlformats.org/officeDocument/2006/relationships/hyperlink" Target="https://www.eastcoastappliance.com/" TargetMode="External"/><Relationship Id="rId65" Type="http://schemas.openxmlformats.org/officeDocument/2006/relationships/hyperlink" Target="https://www.campbellriskmanagement.com/" TargetMode="External"/><Relationship Id="rId81" Type="http://schemas.openxmlformats.org/officeDocument/2006/relationships/hyperlink" Target="https://www.transcodetherapeutics.com/" TargetMode="External"/><Relationship Id="rId86" Type="http://schemas.openxmlformats.org/officeDocument/2006/relationships/hyperlink" Target="https://www.trinaturk.com/" TargetMode="External"/><Relationship Id="rId130" Type="http://schemas.openxmlformats.org/officeDocument/2006/relationships/hyperlink" Target="https://cel-sci.com/" TargetMode="External"/><Relationship Id="rId135" Type="http://schemas.openxmlformats.org/officeDocument/2006/relationships/hyperlink" Target="https://eylea.us/s/" TargetMode="External"/><Relationship Id="rId151" Type="http://schemas.openxmlformats.org/officeDocument/2006/relationships/hyperlink" Target="https://www.thenationalcouncil.org/" TargetMode="External"/><Relationship Id="rId156" Type="http://schemas.openxmlformats.org/officeDocument/2006/relationships/hyperlink" Target="https://www.pureflix.com/" TargetMode="External"/><Relationship Id="rId13" Type="http://schemas.openxmlformats.org/officeDocument/2006/relationships/hyperlink" Target="https://growtrax.com/" TargetMode="External"/><Relationship Id="rId18" Type="http://schemas.openxmlformats.org/officeDocument/2006/relationships/hyperlink" Target="https://swmc.com/" TargetMode="External"/><Relationship Id="rId39" Type="http://schemas.openxmlformats.org/officeDocument/2006/relationships/hyperlink" Target="https://www.plus500.com/en/" TargetMode="External"/><Relationship Id="rId109" Type="http://schemas.openxmlformats.org/officeDocument/2006/relationships/hyperlink" Target="https://www.fiskars.com/en-us" TargetMode="External"/><Relationship Id="rId34" Type="http://schemas.openxmlformats.org/officeDocument/2006/relationships/hyperlink" Target="https://www.nellaspec.com/" TargetMode="External"/><Relationship Id="rId50" Type="http://schemas.openxmlformats.org/officeDocument/2006/relationships/hyperlink" Target="https://mymobilex.com/" TargetMode="External"/><Relationship Id="rId55" Type="http://schemas.openxmlformats.org/officeDocument/2006/relationships/hyperlink" Target="https://www.fishertraction.com/" TargetMode="External"/><Relationship Id="rId76" Type="http://schemas.openxmlformats.org/officeDocument/2006/relationships/hyperlink" Target="https://www.montanaknifecompany.com/" TargetMode="External"/><Relationship Id="rId97" Type="http://schemas.openxmlformats.org/officeDocument/2006/relationships/hyperlink" Target="https://thomasseaman.com/" TargetMode="External"/><Relationship Id="rId104" Type="http://schemas.openxmlformats.org/officeDocument/2006/relationships/hyperlink" Target="https://kindlymd.com/" TargetMode="External"/><Relationship Id="rId120" Type="http://schemas.openxmlformats.org/officeDocument/2006/relationships/hyperlink" Target="https://takedownshop.com/" TargetMode="External"/><Relationship Id="rId125" Type="http://schemas.openxmlformats.org/officeDocument/2006/relationships/hyperlink" Target="https://www.knightlivestockprotectionservices.com/" TargetMode="External"/><Relationship Id="rId141" Type="http://schemas.openxmlformats.org/officeDocument/2006/relationships/hyperlink" Target="https://www.velsipity.com/" TargetMode="External"/><Relationship Id="rId146" Type="http://schemas.openxmlformats.org/officeDocument/2006/relationships/hyperlink" Target="https://www.iberogast.com/" TargetMode="External"/><Relationship Id="rId167" Type="http://schemas.openxmlformats.org/officeDocument/2006/relationships/hyperlink" Target="https://www.setriteplumbing.com/" TargetMode="External"/><Relationship Id="rId7" Type="http://schemas.openxmlformats.org/officeDocument/2006/relationships/hyperlink" Target="https://feetures.com/" TargetMode="External"/><Relationship Id="rId71" Type="http://schemas.openxmlformats.org/officeDocument/2006/relationships/hyperlink" Target="https://www.arnoldpalmerspiked.com/" TargetMode="External"/><Relationship Id="rId92" Type="http://schemas.openxmlformats.org/officeDocument/2006/relationships/hyperlink" Target="https://kapitus.com/" TargetMode="External"/><Relationship Id="rId162" Type="http://schemas.openxmlformats.org/officeDocument/2006/relationships/hyperlink" Target="https://getairmoto.com/" TargetMode="External"/><Relationship Id="rId2" Type="http://schemas.openxmlformats.org/officeDocument/2006/relationships/notesSlide" Target="../notesSlides/notesSlide19.xml"/><Relationship Id="rId29" Type="http://schemas.openxmlformats.org/officeDocument/2006/relationships/hyperlink" Target="https://puppyfoodbank.org/" TargetMode="External"/><Relationship Id="rId24" Type="http://schemas.openxmlformats.org/officeDocument/2006/relationships/hyperlink" Target="https://www.uprinting.com/" TargetMode="External"/><Relationship Id="rId40" Type="http://schemas.openxmlformats.org/officeDocument/2006/relationships/hyperlink" Target="https://www.modularclosets.com/" TargetMode="External"/><Relationship Id="rId45" Type="http://schemas.openxmlformats.org/officeDocument/2006/relationships/hyperlink" Target="https://www.johnstonmurphy.com/home" TargetMode="External"/><Relationship Id="rId66" Type="http://schemas.openxmlformats.org/officeDocument/2006/relationships/hyperlink" Target="https://drinkclearfast.com/" TargetMode="External"/><Relationship Id="rId87" Type="http://schemas.openxmlformats.org/officeDocument/2006/relationships/hyperlink" Target="https://www.caminoalplato.com/" TargetMode="External"/><Relationship Id="rId110" Type="http://schemas.openxmlformats.org/officeDocument/2006/relationships/hyperlink" Target="https://elevaiskincare.com/" TargetMode="External"/><Relationship Id="rId115" Type="http://schemas.openxmlformats.org/officeDocument/2006/relationships/hyperlink" Target="https://www.thewondercleaner.com/" TargetMode="External"/><Relationship Id="rId131" Type="http://schemas.openxmlformats.org/officeDocument/2006/relationships/hyperlink" Target="https://cpapsoap.com/" TargetMode="External"/><Relationship Id="rId136" Type="http://schemas.openxmlformats.org/officeDocument/2006/relationships/hyperlink" Target="https://www.wegovy.com/" TargetMode="External"/><Relationship Id="rId157" Type="http://schemas.openxmlformats.org/officeDocument/2006/relationships/hyperlink" Target="https://chomps.com/" TargetMode="External"/><Relationship Id="rId61" Type="http://schemas.openxmlformats.org/officeDocument/2006/relationships/hyperlink" Target="https://doctorbutlers.com/" TargetMode="External"/><Relationship Id="rId82" Type="http://schemas.openxmlformats.org/officeDocument/2006/relationships/hyperlink" Target="https://gethlth.com/" TargetMode="External"/><Relationship Id="rId152" Type="http://schemas.openxmlformats.org/officeDocument/2006/relationships/hyperlink" Target="https://www.swash.com/" TargetMode="External"/><Relationship Id="rId19" Type="http://schemas.openxmlformats.org/officeDocument/2006/relationships/hyperlink" Target="https://www.arcaracing.com/" TargetMode="External"/><Relationship Id="rId14" Type="http://schemas.openxmlformats.org/officeDocument/2006/relationships/hyperlink" Target="https://www.thisisaday.com/" TargetMode="External"/><Relationship Id="rId30" Type="http://schemas.openxmlformats.org/officeDocument/2006/relationships/hyperlink" Target="https://angel.ai/" TargetMode="External"/><Relationship Id="rId35" Type="http://schemas.openxmlformats.org/officeDocument/2006/relationships/hyperlink" Target="https://lukilab.com/" TargetMode="External"/><Relationship Id="rId56" Type="http://schemas.openxmlformats.org/officeDocument/2006/relationships/hyperlink" Target="https://www.asrt.org/" TargetMode="External"/><Relationship Id="rId77" Type="http://schemas.openxmlformats.org/officeDocument/2006/relationships/hyperlink" Target="https://vitalfarms.com/" TargetMode="External"/><Relationship Id="rId100" Type="http://schemas.openxmlformats.org/officeDocument/2006/relationships/hyperlink" Target="https://www.think-equity.com/" TargetMode="External"/><Relationship Id="rId105" Type="http://schemas.openxmlformats.org/officeDocument/2006/relationships/hyperlink" Target="https://www.lanternpharma.com/" TargetMode="External"/><Relationship Id="rId126" Type="http://schemas.openxmlformats.org/officeDocument/2006/relationships/hyperlink" Target="https://www.migrelief.com/" TargetMode="External"/><Relationship Id="rId147" Type="http://schemas.openxmlformats.org/officeDocument/2006/relationships/hyperlink" Target="https://voquezna.com/" TargetMode="External"/><Relationship Id="rId168" Type="http://schemas.openxmlformats.org/officeDocument/2006/relationships/hyperlink" Target="https://facet.com/" TargetMode="External"/><Relationship Id="rId8" Type="http://schemas.openxmlformats.org/officeDocument/2006/relationships/hyperlink" Target="https://www.evernorth.com/" TargetMode="External"/><Relationship Id="rId51" Type="http://schemas.openxmlformats.org/officeDocument/2006/relationships/hyperlink" Target="https://www.revzilla.com/" TargetMode="External"/><Relationship Id="rId72" Type="http://schemas.openxmlformats.org/officeDocument/2006/relationships/hyperlink" Target="https://natureslab.com/" TargetMode="External"/><Relationship Id="rId93" Type="http://schemas.openxmlformats.org/officeDocument/2006/relationships/hyperlink" Target="https://zlinekitchen.com/" TargetMode="External"/><Relationship Id="rId98" Type="http://schemas.openxmlformats.org/officeDocument/2006/relationships/hyperlink" Target="https://pacificlegal.org/" TargetMode="External"/><Relationship Id="rId121" Type="http://schemas.openxmlformats.org/officeDocument/2006/relationships/hyperlink" Target="https://www.denon.com/en-us/" TargetMode="External"/><Relationship Id="rId142" Type="http://schemas.openxmlformats.org/officeDocument/2006/relationships/hyperlink" Target="https://av24.org/" TargetMode="External"/><Relationship Id="rId163" Type="http://schemas.openxmlformats.org/officeDocument/2006/relationships/hyperlink" Target="https://www.factsabouttalc.com/ltl" TargetMode="External"/><Relationship Id="rId3" Type="http://schemas.openxmlformats.org/officeDocument/2006/relationships/hyperlink" Target="https://www.oceaniacruises.com/" TargetMode="External"/><Relationship Id="rId25" Type="http://schemas.openxmlformats.org/officeDocument/2006/relationships/hyperlink" Target="https://drmartypets.com/" TargetMode="External"/><Relationship Id="rId46" Type="http://schemas.openxmlformats.org/officeDocument/2006/relationships/hyperlink" Target="https://www.buffalotracedistillery.com/our-brands/traveller-whiskey.html?srsltid=AfmBOooPArBPI4QRcEamMKnNj86Mtm1PX74Zdy3WqZbCYtj_Ucok_1LY" TargetMode="External"/><Relationship Id="rId67" Type="http://schemas.openxmlformats.org/officeDocument/2006/relationships/hyperlink" Target="https://daveshotchicken.com/" TargetMode="External"/><Relationship Id="rId116" Type="http://schemas.openxmlformats.org/officeDocument/2006/relationships/hyperlink" Target="https://altaglobal.com/" TargetMode="External"/><Relationship Id="rId137" Type="http://schemas.openxmlformats.org/officeDocument/2006/relationships/hyperlink" Target="https://www.bimzelx.com/" TargetMode="External"/><Relationship Id="rId158" Type="http://schemas.openxmlformats.org/officeDocument/2006/relationships/hyperlink" Target="https://www.littlespoon.com/" TargetMode="External"/><Relationship Id="rId20" Type="http://schemas.openxmlformats.org/officeDocument/2006/relationships/hyperlink" Target="https://vitahustle.com/" TargetMode="External"/><Relationship Id="rId41" Type="http://schemas.openxmlformats.org/officeDocument/2006/relationships/hyperlink" Target="https://saysh.com/" TargetMode="External"/><Relationship Id="rId62" Type="http://schemas.openxmlformats.org/officeDocument/2006/relationships/hyperlink" Target="https://onlocationexp.com/" TargetMode="External"/><Relationship Id="rId83" Type="http://schemas.openxmlformats.org/officeDocument/2006/relationships/hyperlink" Target="https://nexalin.com/" TargetMode="External"/><Relationship Id="rId88" Type="http://schemas.openxmlformats.org/officeDocument/2006/relationships/hyperlink" Target="https://www.theufl.com/teams/san-antonio" TargetMode="External"/><Relationship Id="rId111" Type="http://schemas.openxmlformats.org/officeDocument/2006/relationships/hyperlink" Target="https://briowater.com/" TargetMode="External"/><Relationship Id="rId132" Type="http://schemas.openxmlformats.org/officeDocument/2006/relationships/hyperlink" Target="https://opositiv.com/" TargetMode="External"/><Relationship Id="rId153" Type="http://schemas.openxmlformats.org/officeDocument/2006/relationships/hyperlink" Target="https://wearpact.com/" TargetMode="External"/><Relationship Id="rId15" Type="http://schemas.openxmlformats.org/officeDocument/2006/relationships/hyperlink" Target="https://vmcdrinks.com/" TargetMode="External"/><Relationship Id="rId36" Type="http://schemas.openxmlformats.org/officeDocument/2006/relationships/hyperlink" Target="https://imbxx.com/" TargetMode="External"/><Relationship Id="rId57" Type="http://schemas.openxmlformats.org/officeDocument/2006/relationships/hyperlink" Target="https://dailygem.com/" TargetMode="External"/><Relationship Id="rId106" Type="http://schemas.openxmlformats.org/officeDocument/2006/relationships/hyperlink" Target="https://urbandessertlab.com/" TargetMode="External"/><Relationship Id="rId127" Type="http://schemas.openxmlformats.org/officeDocument/2006/relationships/hyperlink" Target="https://www.theufl.com/teams/st-louis" TargetMode="External"/><Relationship Id="rId10" Type="http://schemas.openxmlformats.org/officeDocument/2006/relationships/hyperlink" Target="https://www.uwm.com/" TargetMode="External"/><Relationship Id="rId31" Type="http://schemas.openxmlformats.org/officeDocument/2006/relationships/hyperlink" Target="https://fsforum.com/" TargetMode="External"/><Relationship Id="rId52" Type="http://schemas.openxmlformats.org/officeDocument/2006/relationships/hyperlink" Target="https://sturdrinks.com/" TargetMode="External"/><Relationship Id="rId73" Type="http://schemas.openxmlformats.org/officeDocument/2006/relationships/hyperlink" Target="https://www.theufl.com/teams/arlington" TargetMode="External"/><Relationship Id="rId78" Type="http://schemas.openxmlformats.org/officeDocument/2006/relationships/hyperlink" Target="https://poshpeanut.com/" TargetMode="External"/><Relationship Id="rId94" Type="http://schemas.openxmlformats.org/officeDocument/2006/relationships/hyperlink" Target="https://defenduspac.com/" TargetMode="External"/><Relationship Id="rId99" Type="http://schemas.openxmlformats.org/officeDocument/2006/relationships/hyperlink" Target="https://alamosgold.com/" TargetMode="External"/><Relationship Id="rId101" Type="http://schemas.openxmlformats.org/officeDocument/2006/relationships/hyperlink" Target="https://loveamika.com/" TargetMode="External"/><Relationship Id="rId122" Type="http://schemas.openxmlformats.org/officeDocument/2006/relationships/hyperlink" Target="https://getduckvac.com/Home" TargetMode="External"/><Relationship Id="rId143" Type="http://schemas.openxmlformats.org/officeDocument/2006/relationships/hyperlink" Target="https://syfovre.com/" TargetMode="External"/><Relationship Id="rId148" Type="http://schemas.openxmlformats.org/officeDocument/2006/relationships/hyperlink" Target="https://takethesis.com/" TargetMode="External"/><Relationship Id="rId164" Type="http://schemas.openxmlformats.org/officeDocument/2006/relationships/hyperlink" Target="https://www.arcticairicejet.com/" TargetMode="External"/><Relationship Id="rId4" Type="http://schemas.openxmlformats.org/officeDocument/2006/relationships/hyperlink" Target="https://preparedhero.com/" TargetMode="External"/><Relationship Id="rId9" Type="http://schemas.openxmlformats.org/officeDocument/2006/relationships/hyperlink" Target="https://www.branchfurniture.com/" TargetMode="External"/><Relationship Id="rId26" Type="http://schemas.openxmlformats.org/officeDocument/2006/relationships/hyperlink" Target="https://www.lumen.me/" TargetMode="External"/><Relationship Id="rId47" Type="http://schemas.openxmlformats.org/officeDocument/2006/relationships/hyperlink" Target="https://mylifeinabook.com/" TargetMode="External"/><Relationship Id="rId68" Type="http://schemas.openxmlformats.org/officeDocument/2006/relationships/hyperlink" Target="https://www.elastic.co/" TargetMode="External"/><Relationship Id="rId89" Type="http://schemas.openxmlformats.org/officeDocument/2006/relationships/hyperlink" Target="https://soapfilledsponge.com/" TargetMode="External"/><Relationship Id="rId112" Type="http://schemas.openxmlformats.org/officeDocument/2006/relationships/hyperlink" Target="https://www.unclebudshemp.com/" TargetMode="External"/><Relationship Id="rId133" Type="http://schemas.openxmlformats.org/officeDocument/2006/relationships/hyperlink" Target="https://www.stridemd.com/" TargetMode="External"/><Relationship Id="rId154" Type="http://schemas.openxmlformats.org/officeDocument/2006/relationships/hyperlink" Target="https://www.wearpepper.com/" TargetMode="External"/><Relationship Id="rId16" Type="http://schemas.openxmlformats.org/officeDocument/2006/relationships/hyperlink" Target="https://www.metagenics.com/" TargetMode="External"/><Relationship Id="rId37" Type="http://schemas.openxmlformats.org/officeDocument/2006/relationships/hyperlink" Target="https://www.save50.com/" TargetMode="External"/><Relationship Id="rId58" Type="http://schemas.openxmlformats.org/officeDocument/2006/relationships/hyperlink" Target="https://anthemgoldco.com/" TargetMode="External"/><Relationship Id="rId79" Type="http://schemas.openxmlformats.org/officeDocument/2006/relationships/hyperlink" Target="https://www.debtmd.com/" TargetMode="External"/><Relationship Id="rId102" Type="http://schemas.openxmlformats.org/officeDocument/2006/relationships/hyperlink" Target="https://americanparentscoalition.org/" TargetMode="External"/><Relationship Id="rId123" Type="http://schemas.openxmlformats.org/officeDocument/2006/relationships/hyperlink" Target="https://greenwoodparkgallery.com/" TargetMode="External"/><Relationship Id="rId144" Type="http://schemas.openxmlformats.org/officeDocument/2006/relationships/hyperlink" Target="https://www.particleformen.com/?store_switch=en" TargetMode="External"/><Relationship Id="rId90" Type="http://schemas.openxmlformats.org/officeDocument/2006/relationships/hyperlink" Target="https://taffy.com/" TargetMode="External"/><Relationship Id="rId165" Type="http://schemas.openxmlformats.org/officeDocument/2006/relationships/hyperlink" Target="https://www.aewfigurefighters.com/" TargetMode="External"/><Relationship Id="rId27" Type="http://schemas.openxmlformats.org/officeDocument/2006/relationships/hyperlink" Target="https://www.policypaul.com/" TargetMode="External"/><Relationship Id="rId48" Type="http://schemas.openxmlformats.org/officeDocument/2006/relationships/hyperlink" Target="https://www.sleepmasters.co.za/" TargetMode="External"/><Relationship Id="rId69" Type="http://schemas.openxmlformats.org/officeDocument/2006/relationships/image" Target="../media/image21.png"/><Relationship Id="rId113" Type="http://schemas.openxmlformats.org/officeDocument/2006/relationships/hyperlink" Target="https://ssrfg.com/" TargetMode="External"/><Relationship Id="rId134" Type="http://schemas.openxmlformats.org/officeDocument/2006/relationships/hyperlink" Target="https://www.camzyos.com/" TargetMode="External"/><Relationship Id="rId80" Type="http://schemas.openxmlformats.org/officeDocument/2006/relationships/hyperlink" Target="https://www.buyeverglow.com/" TargetMode="External"/><Relationship Id="rId155" Type="http://schemas.openxmlformats.org/officeDocument/2006/relationships/hyperlink" Target="https://www.invegasustennahcp.com/invega-hafyera/" TargetMode="Externa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hyperlink" Target="https://imbxx.com/" TargetMode="External"/><Relationship Id="rId21" Type="http://schemas.openxmlformats.org/officeDocument/2006/relationships/hyperlink" Target="https://www.popilush.com/" TargetMode="External"/><Relationship Id="rId34" Type="http://schemas.openxmlformats.org/officeDocument/2006/relationships/hyperlink" Target="https://americantaxservice.com/en/" TargetMode="External"/><Relationship Id="rId42" Type="http://schemas.openxmlformats.org/officeDocument/2006/relationships/hyperlink" Target="https://taffy.com/" TargetMode="External"/><Relationship Id="rId47" Type="http://schemas.openxmlformats.org/officeDocument/2006/relationships/image" Target="../media/image21.png"/><Relationship Id="rId50" Type="http://schemas.openxmlformats.org/officeDocument/2006/relationships/image" Target="../media/image115.png"/><Relationship Id="rId55" Type="http://schemas.openxmlformats.org/officeDocument/2006/relationships/image" Target="../media/image119.png"/><Relationship Id="rId63" Type="http://schemas.openxmlformats.org/officeDocument/2006/relationships/image" Target="../media/image126.png"/><Relationship Id="rId68" Type="http://schemas.openxmlformats.org/officeDocument/2006/relationships/image" Target="../media/image129.png"/><Relationship Id="rId7" Type="http://schemas.openxmlformats.org/officeDocument/2006/relationships/hyperlink" Target="https://www.wearpepper.com/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vetsref.com/" TargetMode="External"/><Relationship Id="rId29" Type="http://schemas.openxmlformats.org/officeDocument/2006/relationships/hyperlink" Target="https://mortgagematchup.com/" TargetMode="External"/><Relationship Id="rId11" Type="http://schemas.openxmlformats.org/officeDocument/2006/relationships/hyperlink" Target="https://www.aewfigurefighters.com/" TargetMode="External"/><Relationship Id="rId24" Type="http://schemas.openxmlformats.org/officeDocument/2006/relationships/hyperlink" Target="https://beyondyoga.com/" TargetMode="External"/><Relationship Id="rId32" Type="http://schemas.openxmlformats.org/officeDocument/2006/relationships/hyperlink" Target="https://beekman1802.com/" TargetMode="External"/><Relationship Id="rId37" Type="http://schemas.openxmlformats.org/officeDocument/2006/relationships/hyperlink" Target="https://poshpeanut.com/" TargetMode="External"/><Relationship Id="rId40" Type="http://schemas.openxmlformats.org/officeDocument/2006/relationships/hyperlink" Target="https://gethlth.com/" TargetMode="External"/><Relationship Id="rId45" Type="http://schemas.openxmlformats.org/officeDocument/2006/relationships/hyperlink" Target="https://myconnectedcaregiver.com/" TargetMode="External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66" Type="http://schemas.openxmlformats.org/officeDocument/2006/relationships/image" Target="../media/image128.jpeg"/><Relationship Id="rId5" Type="http://schemas.openxmlformats.org/officeDocument/2006/relationships/hyperlink" Target="https://www.aliexpress.us/" TargetMode="External"/><Relationship Id="rId61" Type="http://schemas.openxmlformats.org/officeDocument/2006/relationships/image" Target="../media/image125.png"/><Relationship Id="rId19" Type="http://schemas.openxmlformats.org/officeDocument/2006/relationships/hyperlink" Target="https://www.slumberpod.com/" TargetMode="External"/><Relationship Id="rId14" Type="http://schemas.openxmlformats.org/officeDocument/2006/relationships/hyperlink" Target="https://www.mill.com/" TargetMode="External"/><Relationship Id="rId22" Type="http://schemas.openxmlformats.org/officeDocument/2006/relationships/hyperlink" Target="https://drmartypets.com/" TargetMode="External"/><Relationship Id="rId27" Type="http://schemas.openxmlformats.org/officeDocument/2006/relationships/hyperlink" Target="https://www.plus500.com/en/" TargetMode="External"/><Relationship Id="rId30" Type="http://schemas.openxmlformats.org/officeDocument/2006/relationships/hyperlink" Target="https://www.qualialife.com/" TargetMode="External"/><Relationship Id="rId35" Type="http://schemas.openxmlformats.org/officeDocument/2006/relationships/hyperlink" Target="https://dailygem.com/" TargetMode="External"/><Relationship Id="rId43" Type="http://schemas.openxmlformats.org/officeDocument/2006/relationships/hyperlink" Target="https://zlinekitchen.com/" TargetMode="External"/><Relationship Id="rId48" Type="http://schemas.openxmlformats.org/officeDocument/2006/relationships/image" Target="../media/image57.png"/><Relationship Id="rId56" Type="http://schemas.openxmlformats.org/officeDocument/2006/relationships/image" Target="../media/image120.jpeg"/><Relationship Id="rId64" Type="http://schemas.openxmlformats.org/officeDocument/2006/relationships/image" Target="../media/image127.png"/><Relationship Id="rId8" Type="http://schemas.openxmlformats.org/officeDocument/2006/relationships/hyperlink" Target="https://www.pureflix.com/" TargetMode="External"/><Relationship Id="rId51" Type="http://schemas.openxmlformats.org/officeDocument/2006/relationships/image" Target="../media/image116.png"/><Relationship Id="rId3" Type="http://schemas.openxmlformats.org/officeDocument/2006/relationships/hyperlink" Target="https://www.honeylove.com/" TargetMode="External"/><Relationship Id="rId12" Type="http://schemas.openxmlformats.org/officeDocument/2006/relationships/hyperlink" Target="https://facet.com/" TargetMode="External"/><Relationship Id="rId17" Type="http://schemas.openxmlformats.org/officeDocument/2006/relationships/hyperlink" Target="https://www.thisisaday.com/" TargetMode="External"/><Relationship Id="rId25" Type="http://schemas.openxmlformats.org/officeDocument/2006/relationships/hyperlink" Target="https://www.picanova.com/" TargetMode="External"/><Relationship Id="rId33" Type="http://schemas.openxmlformats.org/officeDocument/2006/relationships/hyperlink" Target="https://www.revivalrugs.com/" TargetMode="External"/><Relationship Id="rId38" Type="http://schemas.openxmlformats.org/officeDocument/2006/relationships/hyperlink" Target="https://www.debtmd.com/" TargetMode="External"/><Relationship Id="rId46" Type="http://schemas.openxmlformats.org/officeDocument/2006/relationships/hyperlink" Target="https://www.unclebudshemp.com/" TargetMode="External"/><Relationship Id="rId59" Type="http://schemas.openxmlformats.org/officeDocument/2006/relationships/image" Target="../media/image123.png"/><Relationship Id="rId67" Type="http://schemas.openxmlformats.org/officeDocument/2006/relationships/image" Target="../media/image58.png"/><Relationship Id="rId20" Type="http://schemas.openxmlformats.org/officeDocument/2006/relationships/hyperlink" Target="https://yrefy.com/" TargetMode="External"/><Relationship Id="rId41" Type="http://schemas.openxmlformats.org/officeDocument/2006/relationships/hyperlink" Target="https://www.trinaturk.com/" TargetMode="External"/><Relationship Id="rId54" Type="http://schemas.openxmlformats.org/officeDocument/2006/relationships/image" Target="../media/image118.png"/><Relationship Id="rId6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arpact.com/" TargetMode="External"/><Relationship Id="rId15" Type="http://schemas.openxmlformats.org/officeDocument/2006/relationships/hyperlink" Target="https://www.branchfurniture.com/" TargetMode="External"/><Relationship Id="rId23" Type="http://schemas.openxmlformats.org/officeDocument/2006/relationships/hyperlink" Target="https://www.lumen.me/" TargetMode="External"/><Relationship Id="rId28" Type="http://schemas.openxmlformats.org/officeDocument/2006/relationships/hyperlink" Target="https://saysh.com/" TargetMode="External"/><Relationship Id="rId36" Type="http://schemas.openxmlformats.org/officeDocument/2006/relationships/hyperlink" Target="https://www.montanaknifecompany.com/" TargetMode="External"/><Relationship Id="rId49" Type="http://schemas.openxmlformats.org/officeDocument/2006/relationships/image" Target="../media/image114.png"/><Relationship Id="rId57" Type="http://schemas.openxmlformats.org/officeDocument/2006/relationships/image" Target="../media/image121.png"/><Relationship Id="rId10" Type="http://schemas.openxmlformats.org/officeDocument/2006/relationships/hyperlink" Target="https://lumineuxhealth.com/" TargetMode="External"/><Relationship Id="rId31" Type="http://schemas.openxmlformats.org/officeDocument/2006/relationships/hyperlink" Target="https://mylifeinabook.com/" TargetMode="External"/><Relationship Id="rId44" Type="http://schemas.openxmlformats.org/officeDocument/2006/relationships/hyperlink" Target="https://www.resortpass.com/" TargetMode="External"/><Relationship Id="rId52" Type="http://schemas.openxmlformats.org/officeDocument/2006/relationships/image" Target="../media/image52.png"/><Relationship Id="rId60" Type="http://schemas.openxmlformats.org/officeDocument/2006/relationships/image" Target="../media/image124.png"/><Relationship Id="rId65" Type="http://schemas.microsoft.com/office/2007/relationships/hdphoto" Target="../media/hdphoto2.wdp"/><Relationship Id="rId4" Type="http://schemas.openxmlformats.org/officeDocument/2006/relationships/hyperlink" Target="https://takethesis.com/" TargetMode="External"/><Relationship Id="rId9" Type="http://schemas.openxmlformats.org/officeDocument/2006/relationships/hyperlink" Target="https://www.littlespoon.com/" TargetMode="External"/><Relationship Id="rId13" Type="http://schemas.openxmlformats.org/officeDocument/2006/relationships/hyperlink" Target="https://www.carawayhome.com/" TargetMode="External"/><Relationship Id="rId18" Type="http://schemas.openxmlformats.org/officeDocument/2006/relationships/hyperlink" Target="https://www.metagenics.com/" TargetMode="External"/><Relationship Id="rId39" Type="http://schemas.openxmlformats.org/officeDocument/2006/relationships/hyperlink" Target="https://www.buyeverglow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breaking-through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thevab.com/insight/breaking-through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thevab.com/insight/breaking-through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selfie&#10;&#10;Description automatically generated">
            <a:extLst>
              <a:ext uri="{FF2B5EF4-FFF2-40B4-BE49-F238E27FC236}">
                <a16:creationId xmlns:a16="http://schemas.microsoft.com/office/drawing/2014/main" id="{D9584133-C62C-4CD4-54BC-19CDDAE6F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400" y="0"/>
            <a:ext cx="68326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546787" y="2666878"/>
            <a:ext cx="6645213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1496FD2-DA86-382F-D051-F482BD4F7603}"/>
              </a:ext>
            </a:extLst>
          </p:cNvPr>
          <p:cNvSpPr txBox="1">
            <a:spLocks/>
          </p:cNvSpPr>
          <p:nvPr/>
        </p:nvSpPr>
        <p:spPr>
          <a:xfrm>
            <a:off x="86872" y="3470212"/>
            <a:ext cx="5254673" cy="1824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Welcome to TV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Meet the New Advertisers </a:t>
            </a:r>
            <a:r>
              <a:rPr lang="en-US" sz="2200" b="1">
                <a:solidFill>
                  <a:prstClr val="white"/>
                </a:solidFill>
                <a:latin typeface="Helvetica" pitchFamily="2" charset="0"/>
              </a:rPr>
              <a:t>Who Are Building Engagement and Unlocking Brand Growth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prstClr val="white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00BFF2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1600" b="1" baseline="30000">
                <a:solidFill>
                  <a:srgbClr val="00BFF2"/>
                </a:solidFill>
                <a:latin typeface="Helvetica"/>
                <a:ea typeface="+mn-ea"/>
                <a:cs typeface="Helvetica"/>
              </a:rPr>
              <a:t>st</a:t>
            </a:r>
            <a:r>
              <a:rPr lang="en-US" sz="1600" b="1">
                <a:solidFill>
                  <a:srgbClr val="00BFF2"/>
                </a:solidFill>
                <a:latin typeface="Helvetica"/>
                <a:ea typeface="+mn-ea"/>
                <a:cs typeface="Helvetica"/>
              </a:rPr>
              <a:t> Half 2024 Update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99" y="5964265"/>
            <a:ext cx="1996059" cy="85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F3272-DC54-357E-C1F9-FC319678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2" y="65325"/>
            <a:ext cx="1712662" cy="547231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4" y="0"/>
            <a:ext cx="3477791" cy="2583712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DDA83AF-B067-E512-1815-DDCDDA5152F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24" y="1901893"/>
            <a:ext cx="3683037" cy="8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A2B4EA-625A-C635-C705-F1AE64FF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14112" y="628512"/>
            <a:ext cx="5225689" cy="5225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D34B4F-FC5C-9188-84E0-CD3C1F76A8B9}"/>
              </a:ext>
            </a:extLst>
          </p:cNvPr>
          <p:cNvSpPr/>
          <p:nvPr/>
        </p:nvSpPr>
        <p:spPr>
          <a:xfrm>
            <a:off x="0" y="0"/>
            <a:ext cx="4928191" cy="6858000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3372" y="306541"/>
            <a:ext cx="49281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Despite continued economic uncertainty,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169 advertisers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across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lang="en-US" sz="2800" b="1">
                <a:solidFill>
                  <a:srgbClr val="ED3C8D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43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categories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invested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over $380 million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in national TV for the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first time in 1H 2024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19A7D2-5F7D-9D65-99BA-E49D2C2A67C6}"/>
              </a:ext>
            </a:extLst>
          </p:cNvPr>
          <p:cNvSpPr txBox="1"/>
          <p:nvPr/>
        </p:nvSpPr>
        <p:spPr>
          <a:xfrm>
            <a:off x="4946804" y="195748"/>
            <a:ext cx="7242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New National TV Advertisers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2024</a:t>
            </a:r>
          </a:p>
        </p:txBody>
      </p:sp>
      <p:sp>
        <p:nvSpPr>
          <p:cNvPr id="31" name="TextBox 30">
            <a:hlinkClick r:id="rId4" action="ppaction://hlinksldjump"/>
            <a:extLst>
              <a:ext uri="{FF2B5EF4-FFF2-40B4-BE49-F238E27FC236}">
                <a16:creationId xmlns:a16="http://schemas.microsoft.com/office/drawing/2014/main" id="{ECC6A240-FB5D-4343-3BBC-1C4CE43BB954}"/>
              </a:ext>
            </a:extLst>
          </p:cNvPr>
          <p:cNvSpPr txBox="1"/>
          <p:nvPr/>
        </p:nvSpPr>
        <p:spPr>
          <a:xfrm>
            <a:off x="5114259" y="5854201"/>
            <a:ext cx="6831974" cy="276999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a full list of the </a:t>
            </a:r>
            <a:r>
              <a:rPr lang="en-US" sz="1200">
                <a:solidFill>
                  <a:prstClr val="white"/>
                </a:solidFill>
                <a:latin typeface="Helvetica" panose="020B0403020202020204" pitchFamily="34" charset="0"/>
              </a:rPr>
              <a:t>169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brands with spend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here</a:t>
            </a: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see page 26 in the appendix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30851-8501-4625-FA58-CC633FEA0331}"/>
              </a:ext>
            </a:extLst>
          </p:cNvPr>
          <p:cNvSpPr txBox="1"/>
          <p:nvPr/>
        </p:nvSpPr>
        <p:spPr>
          <a:xfrm>
            <a:off x="4896284" y="6198890"/>
            <a:ext cx="7113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12D8B-F863-FEC4-4CC6-5EB66E67D7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C12103-7CDD-2573-1608-579581AEE4F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9BE86B-147A-F256-1735-47E4FFAF419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3349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5A61-87E6-B5B2-07E9-83074E92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116322-0180-361F-C871-BACD91E9E001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C7FED-5477-203C-23EA-480802A0DE46}"/>
              </a:ext>
            </a:extLst>
          </p:cNvPr>
          <p:cNvSpPr/>
          <p:nvPr/>
        </p:nvSpPr>
        <p:spPr>
          <a:xfrm>
            <a:off x="65211" y="2020887"/>
            <a:ext cx="2915959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2E95E-6E19-70E4-AF47-7A1BCBEE63BC}"/>
              </a:ext>
            </a:extLst>
          </p:cNvPr>
          <p:cNvSpPr txBox="1"/>
          <p:nvPr/>
        </p:nvSpPr>
        <p:spPr>
          <a:xfrm>
            <a:off x="438624" y="6314515"/>
            <a:ext cx="1167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BCE798-0344-5167-B737-257BAE01F037}"/>
              </a:ext>
            </a:extLst>
          </p:cNvPr>
          <p:cNvSpPr txBox="1"/>
          <p:nvPr/>
        </p:nvSpPr>
        <p:spPr>
          <a:xfrm>
            <a:off x="65210" y="2042675"/>
            <a:ext cx="291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‘Younger-skewing’ brands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targeting younger audiences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6065DD-207B-01BA-AAB2-3340DE2F17C7}"/>
              </a:ext>
            </a:extLst>
          </p:cNvPr>
          <p:cNvSpPr/>
          <p:nvPr/>
        </p:nvSpPr>
        <p:spPr>
          <a:xfrm>
            <a:off x="3110748" y="2020887"/>
            <a:ext cx="2915959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74FBA-717B-FD3B-68BD-DB41172C8025}"/>
              </a:ext>
            </a:extLst>
          </p:cNvPr>
          <p:cNvSpPr txBox="1"/>
          <p:nvPr/>
        </p:nvSpPr>
        <p:spPr>
          <a:xfrm>
            <a:off x="3110747" y="2042675"/>
            <a:ext cx="291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Innovative products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using cutting-edge technology to offer inventive products / services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F2E754-1EC9-0891-7C01-B5A8C6DC304A}"/>
              </a:ext>
            </a:extLst>
          </p:cNvPr>
          <p:cNvSpPr/>
          <p:nvPr/>
        </p:nvSpPr>
        <p:spPr>
          <a:xfrm>
            <a:off x="6156285" y="2020887"/>
            <a:ext cx="2915959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00CD86-98CB-510C-05C6-B24309AC4819}"/>
              </a:ext>
            </a:extLst>
          </p:cNvPr>
          <p:cNvSpPr txBox="1"/>
          <p:nvPr/>
        </p:nvSpPr>
        <p:spPr>
          <a:xfrm>
            <a:off x="6156285" y="2042675"/>
            <a:ext cx="291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Digital endemics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specializing in digital services across a range of categories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87892A-497D-4FB6-A214-750CD5652059}"/>
              </a:ext>
            </a:extLst>
          </p:cNvPr>
          <p:cNvSpPr txBox="1"/>
          <p:nvPr/>
        </p:nvSpPr>
        <p:spPr>
          <a:xfrm>
            <a:off x="9426756" y="1708497"/>
            <a:ext cx="26886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967C7-59E5-3463-4464-702391398E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57B205-9139-E63D-F6ED-964AAAEB273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C4BD8-5FE0-299C-6BE8-134B08DC8DE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026" name="Picture 2" descr="Age Gate – Shop | Happy Thursday">
            <a:hlinkClick r:id="rId4"/>
            <a:extLst>
              <a:ext uri="{FF2B5EF4-FFF2-40B4-BE49-F238E27FC236}">
                <a16:creationId xmlns:a16="http://schemas.microsoft.com/office/drawing/2014/main" id="{6CD03DEC-BD9A-C8E6-F5FE-838AB11F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49" y="2673131"/>
            <a:ext cx="945902" cy="8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nold Palmer Spiked - Karma Wallet">
            <a:hlinkClick r:id="rId6"/>
            <a:extLst>
              <a:ext uri="{FF2B5EF4-FFF2-40B4-BE49-F238E27FC236}">
                <a16:creationId xmlns:a16="http://schemas.microsoft.com/office/drawing/2014/main" id="{95D9742D-F1A2-1C07-44D0-977204345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37" y="4714201"/>
            <a:ext cx="1315630" cy="13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etures Sock Logo PNG vector in SVG, PDF, AI, CDR format">
            <a:hlinkClick r:id="rId8"/>
            <a:extLst>
              <a:ext uri="{FF2B5EF4-FFF2-40B4-BE49-F238E27FC236}">
                <a16:creationId xmlns:a16="http://schemas.microsoft.com/office/drawing/2014/main" id="{7F32EBB8-A38B-8FE9-71C8-7F8D0C966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5527" y="2784136"/>
            <a:ext cx="1515625" cy="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stomized Singlets – Takedown Sportswear">
            <a:hlinkClick r:id="rId10"/>
            <a:extLst>
              <a:ext uri="{FF2B5EF4-FFF2-40B4-BE49-F238E27FC236}">
                <a16:creationId xmlns:a16="http://schemas.microsoft.com/office/drawing/2014/main" id="{25C257B7-B7B2-7F2A-85CF-58506608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0" y="4158400"/>
            <a:ext cx="1963366" cy="4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plexity Logo, symbol, meaning, history, PNG, brand">
            <a:hlinkClick r:id="rId12"/>
            <a:extLst>
              <a:ext uri="{FF2B5EF4-FFF2-40B4-BE49-F238E27FC236}">
                <a16:creationId xmlns:a16="http://schemas.microsoft.com/office/drawing/2014/main" id="{A8EF47EE-F6BD-9EB9-0812-98780D59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5300" y="3253125"/>
            <a:ext cx="2166834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4"/>
            <a:extLst>
              <a:ext uri="{FF2B5EF4-FFF2-40B4-BE49-F238E27FC236}">
                <a16:creationId xmlns:a16="http://schemas.microsoft.com/office/drawing/2014/main" id="{0061C78B-BE08-A9E5-8E47-C1925C97E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9821" y="5639159"/>
            <a:ext cx="1785565" cy="490690"/>
          </a:xfrm>
          <a:prstGeom prst="rect">
            <a:avLst/>
          </a:prstGeom>
        </p:spPr>
      </p:pic>
      <p:pic>
        <p:nvPicPr>
          <p:cNvPr id="1040" name="Picture 16" descr="Elastic Unveils the Elasticsearch Relevance Engine for AI">
            <a:hlinkClick r:id="rId16"/>
            <a:extLst>
              <a:ext uri="{FF2B5EF4-FFF2-40B4-BE49-F238E27FC236}">
                <a16:creationId xmlns:a16="http://schemas.microsoft.com/office/drawing/2014/main" id="{A40D13C7-7411-5A84-8943-1CEA45D8D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0026" y="2792596"/>
            <a:ext cx="1417014" cy="4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RANSCODE THERAPEUTICS, INC.">
            <a:hlinkClick r:id="rId18"/>
            <a:extLst>
              <a:ext uri="{FF2B5EF4-FFF2-40B4-BE49-F238E27FC236}">
                <a16:creationId xmlns:a16="http://schemas.microsoft.com/office/drawing/2014/main" id="{4B66E898-D298-C8B5-8F3B-79159C20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821" y="4783900"/>
            <a:ext cx="2283146" cy="4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20"/>
            <a:extLst>
              <a:ext uri="{FF2B5EF4-FFF2-40B4-BE49-F238E27FC236}">
                <a16:creationId xmlns:a16="http://schemas.microsoft.com/office/drawing/2014/main" id="{4C92B68C-B74B-4B46-D531-372B7A9F044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97040" y="2734619"/>
            <a:ext cx="1333686" cy="647790"/>
          </a:xfrm>
          <a:prstGeom prst="rect">
            <a:avLst/>
          </a:prstGeom>
        </p:spPr>
      </p:pic>
      <p:pic>
        <p:nvPicPr>
          <p:cNvPr id="17" name="Picture 16">
            <a:hlinkClick r:id="rId22"/>
            <a:extLst>
              <a:ext uri="{FF2B5EF4-FFF2-40B4-BE49-F238E27FC236}">
                <a16:creationId xmlns:a16="http://schemas.microsoft.com/office/drawing/2014/main" id="{ABE4FC08-031C-FB61-7516-212DA6BB9D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281" y="5384107"/>
            <a:ext cx="1428330" cy="714165"/>
          </a:xfrm>
          <a:prstGeom prst="rect">
            <a:avLst/>
          </a:prstGeom>
        </p:spPr>
      </p:pic>
      <p:pic>
        <p:nvPicPr>
          <p:cNvPr id="1044" name="Picture 20" descr="Dave’s Hot Chicken Logo | Retail Live!">
            <a:hlinkClick r:id="rId24"/>
            <a:extLst>
              <a:ext uri="{FF2B5EF4-FFF2-40B4-BE49-F238E27FC236}">
                <a16:creationId xmlns:a16="http://schemas.microsoft.com/office/drawing/2014/main" id="{BF56BB19-D8D6-9A84-4878-114CE154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29" y="2673131"/>
            <a:ext cx="846123" cy="8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26"/>
            <a:extLst>
              <a:ext uri="{FF2B5EF4-FFF2-40B4-BE49-F238E27FC236}">
                <a16:creationId xmlns:a16="http://schemas.microsoft.com/office/drawing/2014/main" id="{20B046DA-D89E-F63C-DDE6-14CC0472715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85820" y="5032424"/>
            <a:ext cx="1893712" cy="520140"/>
          </a:xfrm>
          <a:prstGeom prst="rect">
            <a:avLst/>
          </a:prstGeom>
        </p:spPr>
      </p:pic>
      <p:pic>
        <p:nvPicPr>
          <p:cNvPr id="1048" name="Picture 24" descr="Announcing Mill: A new way to outsmart waste">
            <a:hlinkClick r:id="rId28"/>
            <a:extLst>
              <a:ext uri="{FF2B5EF4-FFF2-40B4-BE49-F238E27FC236}">
                <a16:creationId xmlns:a16="http://schemas.microsoft.com/office/drawing/2014/main" id="{D181307D-5D89-38D9-66B7-700CCD3FE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8671" y="3475130"/>
            <a:ext cx="106748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30"/>
            <a:extLst>
              <a:ext uri="{FF2B5EF4-FFF2-40B4-BE49-F238E27FC236}">
                <a16:creationId xmlns:a16="http://schemas.microsoft.com/office/drawing/2014/main" id="{EEDBCCE6-E41F-9062-55A8-1C9337D6F75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99734" y="4426797"/>
            <a:ext cx="1833707" cy="599011"/>
          </a:xfrm>
          <a:prstGeom prst="rect">
            <a:avLst/>
          </a:prstGeom>
        </p:spPr>
      </p:pic>
      <p:pic>
        <p:nvPicPr>
          <p:cNvPr id="2" name="Picture 2" descr="Amika Mini Products">
            <a:hlinkClick r:id="rId32"/>
            <a:extLst>
              <a:ext uri="{FF2B5EF4-FFF2-40B4-BE49-F238E27FC236}">
                <a16:creationId xmlns:a16="http://schemas.microsoft.com/office/drawing/2014/main" id="{8F5BF655-DB2A-10DB-2E98-04F92215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DF3"/>
              </a:clrFrom>
              <a:clrTo>
                <a:srgbClr val="FFF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915" y="2650275"/>
            <a:ext cx="909094" cy="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34"/>
            <a:extLst>
              <a:ext uri="{FF2B5EF4-FFF2-40B4-BE49-F238E27FC236}">
                <a16:creationId xmlns:a16="http://schemas.microsoft.com/office/drawing/2014/main" id="{2F93C071-8928-0525-163B-AD9AA1B720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868" y="3772376"/>
            <a:ext cx="2354792" cy="428100"/>
          </a:xfrm>
          <a:prstGeom prst="rect">
            <a:avLst/>
          </a:prstGeom>
        </p:spPr>
      </p:pic>
      <p:pic>
        <p:nvPicPr>
          <p:cNvPr id="9" name="Picture 8">
            <a:hlinkClick r:id="rId36"/>
            <a:extLst>
              <a:ext uri="{FF2B5EF4-FFF2-40B4-BE49-F238E27FC236}">
                <a16:creationId xmlns:a16="http://schemas.microsoft.com/office/drawing/2014/main" id="{19E2CB90-32D4-9012-DBFB-111309D259B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141800" y="5210280"/>
            <a:ext cx="2777796" cy="427353"/>
          </a:xfrm>
          <a:prstGeom prst="rect">
            <a:avLst/>
          </a:prstGeom>
        </p:spPr>
      </p:pic>
      <p:pic>
        <p:nvPicPr>
          <p:cNvPr id="13" name="Picture 12">
            <a:hlinkClick r:id="rId38"/>
            <a:extLst>
              <a:ext uri="{FF2B5EF4-FFF2-40B4-BE49-F238E27FC236}">
                <a16:creationId xmlns:a16="http://schemas.microsoft.com/office/drawing/2014/main" id="{E2DC3D63-AE61-BA8A-A85A-1352865A054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74908" y="5552564"/>
            <a:ext cx="2067947" cy="550599"/>
          </a:xfrm>
          <a:prstGeom prst="rect">
            <a:avLst/>
          </a:prstGeom>
        </p:spPr>
      </p:pic>
      <p:pic>
        <p:nvPicPr>
          <p:cNvPr id="15" name="Picture 14">
            <a:hlinkClick r:id="rId40"/>
            <a:extLst>
              <a:ext uri="{FF2B5EF4-FFF2-40B4-BE49-F238E27FC236}">
                <a16:creationId xmlns:a16="http://schemas.microsoft.com/office/drawing/2014/main" id="{0AC021F6-4174-0071-4849-AC189DEE545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11" y="3257516"/>
            <a:ext cx="1594261" cy="367345"/>
          </a:xfrm>
          <a:prstGeom prst="rect">
            <a:avLst/>
          </a:prstGeom>
        </p:spPr>
      </p:pic>
      <p:pic>
        <p:nvPicPr>
          <p:cNvPr id="18" name="Picture 2" descr="Lumen Releases First-Of-Its-Kind At Home Metabolism Tracking Device ...">
            <a:hlinkClick r:id="rId42"/>
            <a:extLst>
              <a:ext uri="{FF2B5EF4-FFF2-40B4-BE49-F238E27FC236}">
                <a16:creationId xmlns:a16="http://schemas.microsoft.com/office/drawing/2014/main" id="{E8496FD9-4192-D967-45EA-E91EC6C4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5211" y="3975214"/>
            <a:ext cx="1601338" cy="3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44"/>
            <a:extLst>
              <a:ext uri="{FF2B5EF4-FFF2-40B4-BE49-F238E27FC236}">
                <a16:creationId xmlns:a16="http://schemas.microsoft.com/office/drawing/2014/main" id="{90B7D37E-563B-4659-5856-7F7499A26E69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82" y="4252819"/>
            <a:ext cx="2226295" cy="523220"/>
          </a:xfrm>
          <a:prstGeom prst="rect">
            <a:avLst/>
          </a:prstGeom>
        </p:spPr>
      </p:pic>
      <p:pic>
        <p:nvPicPr>
          <p:cNvPr id="24" name="Picture 6" descr="VitaHustle® ONE Plant Based Superfoods by Kevin Hart | Official Store">
            <a:hlinkClick r:id="rId46"/>
            <a:extLst>
              <a:ext uri="{FF2B5EF4-FFF2-40B4-BE49-F238E27FC236}">
                <a16:creationId xmlns:a16="http://schemas.microsoft.com/office/drawing/2014/main" id="{C243D280-A8BF-EACF-14C4-9FC6869E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6239" y="4448350"/>
            <a:ext cx="1141546" cy="8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1E845B-9288-8483-06D9-B360656B93AB}"/>
              </a:ext>
            </a:extLst>
          </p:cNvPr>
          <p:cNvSpPr/>
          <p:nvPr/>
        </p:nvSpPr>
        <p:spPr>
          <a:xfrm>
            <a:off x="9201823" y="2020887"/>
            <a:ext cx="2915959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C1C-9C30-F7D4-5874-CDE53C79C1FA}"/>
              </a:ext>
            </a:extLst>
          </p:cNvPr>
          <p:cNvSpPr txBox="1"/>
          <p:nvPr/>
        </p:nvSpPr>
        <p:spPr>
          <a:xfrm>
            <a:off x="9199471" y="2042675"/>
            <a:ext cx="291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Women-Focused Brands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that create products or services tailored to / for women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52" name="Picture 28" descr="Nellaspec">
            <a:hlinkClick r:id="rId48"/>
            <a:extLst>
              <a:ext uri="{FF2B5EF4-FFF2-40B4-BE49-F238E27FC236}">
                <a16:creationId xmlns:a16="http://schemas.microsoft.com/office/drawing/2014/main" id="{9980D54D-CE31-E4C6-86C5-20F15EF8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4137" y="2938813"/>
            <a:ext cx="1110539" cy="3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50"/>
            <a:extLst>
              <a:ext uri="{FF2B5EF4-FFF2-40B4-BE49-F238E27FC236}">
                <a16:creationId xmlns:a16="http://schemas.microsoft.com/office/drawing/2014/main" id="{CAA01B37-089E-7B26-4598-D93EA3790E46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1093" y="3539556"/>
            <a:ext cx="1260757" cy="211673"/>
          </a:xfrm>
          <a:prstGeom prst="rect">
            <a:avLst/>
          </a:prstGeom>
        </p:spPr>
      </p:pic>
      <p:pic>
        <p:nvPicPr>
          <p:cNvPr id="23" name="Picture 22">
            <a:hlinkClick r:id="rId52"/>
            <a:extLst>
              <a:ext uri="{FF2B5EF4-FFF2-40B4-BE49-F238E27FC236}">
                <a16:creationId xmlns:a16="http://schemas.microsoft.com/office/drawing/2014/main" id="{EB992C4D-0FBC-1A7C-A5ED-090A211F0DC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489968" y="3784353"/>
            <a:ext cx="1374956" cy="476470"/>
          </a:xfrm>
          <a:prstGeom prst="rect">
            <a:avLst/>
          </a:prstGeom>
        </p:spPr>
      </p:pic>
      <p:pic>
        <p:nvPicPr>
          <p:cNvPr id="1050" name="Picture 26">
            <a:hlinkClick r:id="rId54"/>
            <a:extLst>
              <a:ext uri="{FF2B5EF4-FFF2-40B4-BE49-F238E27FC236}">
                <a16:creationId xmlns:a16="http://schemas.microsoft.com/office/drawing/2014/main" id="{318D96F8-5CD1-9348-91C1-C3374607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0" y="3543049"/>
            <a:ext cx="1620556" cy="3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sh Peanut – Charlie Rae">
            <a:hlinkClick r:id="rId56"/>
            <a:extLst>
              <a:ext uri="{FF2B5EF4-FFF2-40B4-BE49-F238E27FC236}">
                <a16:creationId xmlns:a16="http://schemas.microsoft.com/office/drawing/2014/main" id="{35466D10-C248-EC85-DE3F-14BA29EA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586" y="4977670"/>
            <a:ext cx="1226198" cy="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ct - Town &amp; Country Village">
            <a:hlinkClick r:id="rId58"/>
            <a:extLst>
              <a:ext uri="{FF2B5EF4-FFF2-40B4-BE49-F238E27FC236}">
                <a16:creationId xmlns:a16="http://schemas.microsoft.com/office/drawing/2014/main" id="{58199E01-1798-23A7-9A1B-864D95AB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375" y="2959033"/>
            <a:ext cx="1146173" cy="4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hlinkClick r:id="rId60"/>
            <a:extLst>
              <a:ext uri="{FF2B5EF4-FFF2-40B4-BE49-F238E27FC236}">
                <a16:creationId xmlns:a16="http://schemas.microsoft.com/office/drawing/2014/main" id="{5679B0E5-7FDA-C690-6BF8-822E5F0285AB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028" y="3551904"/>
            <a:ext cx="1260756" cy="186248"/>
          </a:xfrm>
          <a:prstGeom prst="rect">
            <a:avLst/>
          </a:prstGeom>
        </p:spPr>
      </p:pic>
      <p:pic>
        <p:nvPicPr>
          <p:cNvPr id="35" name="Picture 34">
            <a:hlinkClick r:id="rId62"/>
            <a:extLst>
              <a:ext uri="{FF2B5EF4-FFF2-40B4-BE49-F238E27FC236}">
                <a16:creationId xmlns:a16="http://schemas.microsoft.com/office/drawing/2014/main" id="{28D9A043-1491-82AE-9485-0E7D2E910BAB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289028" y="3888456"/>
            <a:ext cx="2228736" cy="222874"/>
          </a:xfrm>
          <a:prstGeom prst="rect">
            <a:avLst/>
          </a:prstGeom>
        </p:spPr>
      </p:pic>
      <p:pic>
        <p:nvPicPr>
          <p:cNvPr id="36" name="Picture 35">
            <a:hlinkClick r:id="rId64"/>
            <a:extLst>
              <a:ext uri="{FF2B5EF4-FFF2-40B4-BE49-F238E27FC236}">
                <a16:creationId xmlns:a16="http://schemas.microsoft.com/office/drawing/2014/main" id="{7D484390-9AB1-16CA-3AF4-F2085B045E79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235315" y="4642408"/>
            <a:ext cx="1586664" cy="174533"/>
          </a:xfrm>
          <a:prstGeom prst="rect">
            <a:avLst/>
          </a:prstGeom>
        </p:spPr>
      </p:pic>
      <p:pic>
        <p:nvPicPr>
          <p:cNvPr id="2056" name="Picture 8" descr="Aday">
            <a:hlinkClick r:id="rId66"/>
            <a:extLst>
              <a:ext uri="{FF2B5EF4-FFF2-40B4-BE49-F238E27FC236}">
                <a16:creationId xmlns:a16="http://schemas.microsoft.com/office/drawing/2014/main" id="{6C303F4E-AD82-8D9D-3354-4756BEC3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375" y="5241374"/>
            <a:ext cx="1017419" cy="6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hlinkClick r:id="rId68"/>
            <a:extLst>
              <a:ext uri="{FF2B5EF4-FFF2-40B4-BE49-F238E27FC236}">
                <a16:creationId xmlns:a16="http://schemas.microsoft.com/office/drawing/2014/main" id="{3F9DFB47-51EB-F2BE-932F-82E1E325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709" y="4911661"/>
            <a:ext cx="1395141" cy="3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hlinkClick r:id="rId71"/>
            <a:extLst>
              <a:ext uri="{FF2B5EF4-FFF2-40B4-BE49-F238E27FC236}">
                <a16:creationId xmlns:a16="http://schemas.microsoft.com/office/drawing/2014/main" id="{44EA6C95-9DE0-EC8D-F4F4-02CE171173BD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396351" y="5890103"/>
            <a:ext cx="2401953" cy="208169"/>
          </a:xfrm>
          <a:prstGeom prst="rect">
            <a:avLst/>
          </a:prstGeom>
        </p:spPr>
      </p:pic>
      <p:pic>
        <p:nvPicPr>
          <p:cNvPr id="39" name="Picture 38">
            <a:hlinkClick r:id="rId73"/>
            <a:extLst>
              <a:ext uri="{FF2B5EF4-FFF2-40B4-BE49-F238E27FC236}">
                <a16:creationId xmlns:a16="http://schemas.microsoft.com/office/drawing/2014/main" id="{F264B2E5-256C-42BC-FF14-80F9E48AAC27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735" y="5273885"/>
            <a:ext cx="1150501" cy="553978"/>
          </a:xfrm>
          <a:prstGeom prst="rect">
            <a:avLst/>
          </a:prstGeom>
        </p:spPr>
      </p:pic>
      <p:pic>
        <p:nvPicPr>
          <p:cNvPr id="41" name="Picture 40">
            <a:hlinkClick r:id="rId75"/>
            <a:extLst>
              <a:ext uri="{FF2B5EF4-FFF2-40B4-BE49-F238E27FC236}">
                <a16:creationId xmlns:a16="http://schemas.microsoft.com/office/drawing/2014/main" id="{C5A6F703-4DF6-AF3B-0CE4-924050CE69FF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0393550" y="4259447"/>
            <a:ext cx="1638300" cy="2952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6F7CB6-FEFE-CE20-A51B-BCD095F004A3}"/>
              </a:ext>
            </a:extLst>
          </p:cNvPr>
          <p:cNvSpPr/>
          <p:nvPr/>
        </p:nvSpPr>
        <p:spPr>
          <a:xfrm>
            <a:off x="116237" y="399104"/>
            <a:ext cx="120757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Younger-skewing, innovative, digital-native and women-focused brands are using multiscreen TV to engage broader audiences and drive outcomes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3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D90E350-E20E-9AB7-4416-BBEB15B3DAC7}"/>
              </a:ext>
            </a:extLst>
          </p:cNvPr>
          <p:cNvSpPr>
            <a:spLocks/>
          </p:cNvSpPr>
          <p:nvPr/>
        </p:nvSpPr>
        <p:spPr>
          <a:xfrm>
            <a:off x="-14125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D08EFF-160A-0FA1-EFD7-7261DAE5F3A7}"/>
              </a:ext>
            </a:extLst>
          </p:cNvPr>
          <p:cNvSpPr txBox="1"/>
          <p:nvPr/>
        </p:nvSpPr>
        <p:spPr>
          <a:xfrm>
            <a:off x="94092" y="1719200"/>
            <a:ext cx="1200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Functional categories that are seizing opportunities across multiscreen TV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221E37-B09B-0F00-2564-8E2592FE3ECB}"/>
              </a:ext>
            </a:extLst>
          </p:cNvPr>
          <p:cNvSpPr/>
          <p:nvPr/>
        </p:nvSpPr>
        <p:spPr>
          <a:xfrm>
            <a:off x="4502006" y="2126702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34EEE2-5CB1-A9AC-6B43-B1714C7AE7D4}"/>
              </a:ext>
            </a:extLst>
          </p:cNvPr>
          <p:cNvCxnSpPr>
            <a:cxnSpLocks/>
          </p:cNvCxnSpPr>
          <p:nvPr/>
        </p:nvCxnSpPr>
        <p:spPr>
          <a:xfrm>
            <a:off x="5221656" y="3349678"/>
            <a:ext cx="1911468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2B7F681-A849-25CB-432C-3E27A1C7744F}"/>
              </a:ext>
            </a:extLst>
          </p:cNvPr>
          <p:cNvSpPr txBox="1"/>
          <p:nvPr/>
        </p:nvSpPr>
        <p:spPr>
          <a:xfrm>
            <a:off x="4499284" y="2177115"/>
            <a:ext cx="3190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continued doubts about the economy, consumers are prioritizing essential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such as medical and life insurance, financial planning and loans and to stabilize their well-being.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4753C53-5695-B43D-CAC6-FB3108A5A592}"/>
              </a:ext>
            </a:extLst>
          </p:cNvPr>
          <p:cNvSpPr/>
          <p:nvPr/>
        </p:nvSpPr>
        <p:spPr>
          <a:xfrm>
            <a:off x="4502006" y="4166546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7E00454-11EF-801A-1445-0904545C0EAF}"/>
              </a:ext>
            </a:extLst>
          </p:cNvPr>
          <p:cNvCxnSpPr>
            <a:cxnSpLocks/>
          </p:cNvCxnSpPr>
          <p:nvPr/>
        </p:nvCxnSpPr>
        <p:spPr>
          <a:xfrm>
            <a:off x="5036087" y="5382757"/>
            <a:ext cx="2241226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0C6B0C9-FFC2-5366-322F-86736C41D38F}"/>
              </a:ext>
            </a:extLst>
          </p:cNvPr>
          <p:cNvSpPr txBox="1"/>
          <p:nvPr/>
        </p:nvSpPr>
        <p:spPr>
          <a:xfrm>
            <a:off x="4499283" y="4185412"/>
            <a:ext cx="319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economic concern continued in the first half of the year, consumers embraced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fitness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wellness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brands that offer affordable, flexible solutions to support their physical, mental and emotional well-being without straining their budgets.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4A6E7F-B47E-7B3F-3660-665C8D3C88A7}"/>
              </a:ext>
            </a:extLst>
          </p:cNvPr>
          <p:cNvSpPr/>
          <p:nvPr/>
        </p:nvSpPr>
        <p:spPr>
          <a:xfrm>
            <a:off x="994401" y="4166546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F51DC5-7F01-4AAF-8825-95AD2AEB0589}"/>
              </a:ext>
            </a:extLst>
          </p:cNvPr>
          <p:cNvSpPr/>
          <p:nvPr/>
        </p:nvSpPr>
        <p:spPr>
          <a:xfrm>
            <a:off x="994401" y="2126702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A04522-DE11-095F-A010-0E5486ABB8FB}"/>
              </a:ext>
            </a:extLst>
          </p:cNvPr>
          <p:cNvCxnSpPr>
            <a:cxnSpLocks/>
          </p:cNvCxnSpPr>
          <p:nvPr/>
        </p:nvCxnSpPr>
        <p:spPr>
          <a:xfrm>
            <a:off x="1501378" y="3349678"/>
            <a:ext cx="2289390" cy="8234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1386EA0-C35F-E428-4429-656492B81957}"/>
              </a:ext>
            </a:extLst>
          </p:cNvPr>
          <p:cNvCxnSpPr>
            <a:cxnSpLocks/>
          </p:cNvCxnSpPr>
          <p:nvPr/>
        </p:nvCxnSpPr>
        <p:spPr>
          <a:xfrm>
            <a:off x="1528482" y="5382757"/>
            <a:ext cx="2241226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739E658-19F5-3BD4-0D28-428BCE65E38F}"/>
              </a:ext>
            </a:extLst>
          </p:cNvPr>
          <p:cNvSpPr txBox="1"/>
          <p:nvPr/>
        </p:nvSpPr>
        <p:spPr>
          <a:xfrm>
            <a:off x="1143692" y="2177115"/>
            <a:ext cx="289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Amid continued economic uncertainty, consumers are</a:t>
            </a: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turning to </a:t>
            </a:r>
            <a:r>
              <a:rPr lang="en-US" sz="1200" b="1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200" b="1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pharmaceutical</a:t>
            </a: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brands for proactive solutions that help manage their everyday health.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3129EA-60EB-025F-2474-12D2665BAB3E}"/>
              </a:ext>
            </a:extLst>
          </p:cNvPr>
          <p:cNvSpPr txBox="1"/>
          <p:nvPr/>
        </p:nvSpPr>
        <p:spPr>
          <a:xfrm>
            <a:off x="1074261" y="4185412"/>
            <a:ext cx="303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Apparel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are focusing on versatile clothing options from activewear to casual to work attire. These brands are empowering consumers to take care of multiple aspects of their lives with ease.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69EB40-75FB-347F-7E01-9731D82070CD}"/>
              </a:ext>
            </a:extLst>
          </p:cNvPr>
          <p:cNvSpPr/>
          <p:nvPr/>
        </p:nvSpPr>
        <p:spPr>
          <a:xfrm>
            <a:off x="8007305" y="4166546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C337B9-30B1-75C9-1002-E3775216286F}"/>
              </a:ext>
            </a:extLst>
          </p:cNvPr>
          <p:cNvSpPr/>
          <p:nvPr/>
        </p:nvSpPr>
        <p:spPr>
          <a:xfrm>
            <a:off x="8007305" y="2132866"/>
            <a:ext cx="3190294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7C9D99-D521-E343-BD31-373919C566DA}"/>
              </a:ext>
            </a:extLst>
          </p:cNvPr>
          <p:cNvCxnSpPr>
            <a:cxnSpLocks/>
          </p:cNvCxnSpPr>
          <p:nvPr/>
        </p:nvCxnSpPr>
        <p:spPr>
          <a:xfrm>
            <a:off x="8541386" y="3349678"/>
            <a:ext cx="2241226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9BCF73-F4CE-BCD5-5E23-7914946F836A}"/>
              </a:ext>
            </a:extLst>
          </p:cNvPr>
          <p:cNvCxnSpPr>
            <a:cxnSpLocks/>
          </p:cNvCxnSpPr>
          <p:nvPr/>
        </p:nvCxnSpPr>
        <p:spPr>
          <a:xfrm>
            <a:off x="8541386" y="5382757"/>
            <a:ext cx="2241226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986B8EE-5273-B26B-90BE-82FC472ACE2F}"/>
              </a:ext>
            </a:extLst>
          </p:cNvPr>
          <p:cNvSpPr txBox="1"/>
          <p:nvPr/>
        </p:nvSpPr>
        <p:spPr>
          <a:xfrm>
            <a:off x="8029598" y="2177115"/>
            <a:ext cx="316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Professional services </a:t>
            </a:r>
            <a:r>
              <a:rPr lang="en-US"/>
              <a:t>across categories like cybersecurity, printing and AI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are helping consumers navigate hybrid work environments by providing digital solutions that streamline workflows.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8FAF0F-22D3-727E-CD18-B144FD180405}"/>
              </a:ext>
            </a:extLst>
          </p:cNvPr>
          <p:cNvSpPr txBox="1"/>
          <p:nvPr/>
        </p:nvSpPr>
        <p:spPr>
          <a:xfrm>
            <a:off x="8010806" y="4185412"/>
            <a:ext cx="3184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Lifestyle </a:t>
            </a:r>
            <a:r>
              <a:rPr lang="en-US"/>
              <a:t>brands focused on accessible luxuries like home upgrades, affordable travel experiences and specialty beverages. These categories enable consumers to enjoy meaningful moments while pursuing their interests.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1B3E73-C146-4776-DB4C-42B0A02949F4}"/>
              </a:ext>
            </a:extLst>
          </p:cNvPr>
          <p:cNvSpPr txBox="1"/>
          <p:nvPr/>
        </p:nvSpPr>
        <p:spPr>
          <a:xfrm>
            <a:off x="9556631" y="6127031"/>
            <a:ext cx="255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468AF-4B81-BE77-6993-72C944132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2FB0BF5-805E-411B-9F4D-6966DF4CA28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5A3A79-EBEB-9E47-52DE-228D84C8611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6C108-2DBA-DD61-64F8-C4A7C351256C}"/>
              </a:ext>
            </a:extLst>
          </p:cNvPr>
          <p:cNvSpPr txBox="1"/>
          <p:nvPr/>
        </p:nvSpPr>
        <p:spPr>
          <a:xfrm>
            <a:off x="438624" y="6314515"/>
            <a:ext cx="1167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050" name="Picture 2" descr="Doctor's Choice - Medicare Made Easy">
            <a:hlinkClick r:id="rId5"/>
            <a:extLst>
              <a:ext uri="{FF2B5EF4-FFF2-40B4-BE49-F238E27FC236}">
                <a16:creationId xmlns:a16="http://schemas.microsoft.com/office/drawing/2014/main" id="{ACEA3E02-EE45-0306-E814-E6D5BBC7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555" y="3492265"/>
            <a:ext cx="914117" cy="2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ernorth">
            <a:hlinkClick r:id="rId7"/>
            <a:extLst>
              <a:ext uri="{FF2B5EF4-FFF2-40B4-BE49-F238E27FC236}">
                <a16:creationId xmlns:a16="http://schemas.microsoft.com/office/drawing/2014/main" id="{3125E302-1713-5FD4-9DD1-838782A9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526" y="3508467"/>
            <a:ext cx="1018620" cy="1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page | My Connected Caregiver | Remote Health Monitoring tool">
            <a:hlinkClick r:id="rId9"/>
            <a:extLst>
              <a:ext uri="{FF2B5EF4-FFF2-40B4-BE49-F238E27FC236}">
                <a16:creationId xmlns:a16="http://schemas.microsoft.com/office/drawing/2014/main" id="{9297522E-DA3B-19A0-0AF7-1B2A8C52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719" y="3498490"/>
            <a:ext cx="914117" cy="2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hlinkClick r:id="rId11"/>
            <a:extLst>
              <a:ext uri="{FF2B5EF4-FFF2-40B4-BE49-F238E27FC236}">
                <a16:creationId xmlns:a16="http://schemas.microsoft.com/office/drawing/2014/main" id="{6D320F37-2893-34B9-2D21-CFECE027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414" y="3687778"/>
            <a:ext cx="1212739" cy="3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m Pickett - Founder &amp; CEO - KindlyMD | LinkedIn">
            <a:hlinkClick r:id="rId13"/>
            <a:extLst>
              <a:ext uri="{FF2B5EF4-FFF2-40B4-BE49-F238E27FC236}">
                <a16:creationId xmlns:a16="http://schemas.microsoft.com/office/drawing/2014/main" id="{DC63F248-8A85-3CB1-5CB7-37B41DAF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080" y="3644641"/>
            <a:ext cx="1420720" cy="3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nancial planning for every facet of your life | Facet">
            <a:hlinkClick r:id="rId15"/>
            <a:extLst>
              <a:ext uri="{FF2B5EF4-FFF2-40B4-BE49-F238E27FC236}">
                <a16:creationId xmlns:a16="http://schemas.microsoft.com/office/drawing/2014/main" id="{6E22144A-C842-FD3B-E690-9304F551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117" y="3377396"/>
            <a:ext cx="886049" cy="4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ke Control of Your Financial Health: DebtMD">
            <a:hlinkClick r:id="rId17"/>
            <a:extLst>
              <a:ext uri="{FF2B5EF4-FFF2-40B4-BE49-F238E27FC236}">
                <a16:creationId xmlns:a16="http://schemas.microsoft.com/office/drawing/2014/main" id="{081D6811-0154-6859-BCFC-3EE4A295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330" y="3708728"/>
            <a:ext cx="1181059" cy="2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9"/>
            <a:extLst>
              <a:ext uri="{FF2B5EF4-FFF2-40B4-BE49-F238E27FC236}">
                <a16:creationId xmlns:a16="http://schemas.microsoft.com/office/drawing/2014/main" id="{932D0834-C992-9ABF-CCE0-D72135DA8F9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939" y="5768928"/>
            <a:ext cx="860344" cy="286781"/>
          </a:xfrm>
          <a:prstGeom prst="rect">
            <a:avLst/>
          </a:prstGeom>
        </p:spPr>
      </p:pic>
      <p:pic>
        <p:nvPicPr>
          <p:cNvPr id="1030" name="Picture 6">
            <a:hlinkClick r:id="rId21"/>
            <a:extLst>
              <a:ext uri="{FF2B5EF4-FFF2-40B4-BE49-F238E27FC236}">
                <a16:creationId xmlns:a16="http://schemas.microsoft.com/office/drawing/2014/main" id="{4101926F-6D66-BCE6-830F-3A6489D5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940" y="3453773"/>
            <a:ext cx="991470" cy="2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pitus Receives Rating Affirmation From KBRA On Securitization Notes">
            <a:hlinkClick r:id="rId23"/>
            <a:extLst>
              <a:ext uri="{FF2B5EF4-FFF2-40B4-BE49-F238E27FC236}">
                <a16:creationId xmlns:a16="http://schemas.microsoft.com/office/drawing/2014/main" id="{E71B02F1-4A28-D566-B65E-6F5AF7C8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700" y="3741202"/>
            <a:ext cx="1431173" cy="2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lver State Refrigeration, HVAC &amp; Plumbing">
            <a:hlinkClick r:id="rId25"/>
            <a:extLst>
              <a:ext uri="{FF2B5EF4-FFF2-40B4-BE49-F238E27FC236}">
                <a16:creationId xmlns:a16="http://schemas.microsoft.com/office/drawing/2014/main" id="{3BBBCEFC-092B-7F82-22C7-4B6AD5EE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0665" y="5797870"/>
            <a:ext cx="675958" cy="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inkEquity Conference :: ThinkEquity">
            <a:hlinkClick r:id="rId27"/>
            <a:extLst>
              <a:ext uri="{FF2B5EF4-FFF2-40B4-BE49-F238E27FC236}">
                <a16:creationId xmlns:a16="http://schemas.microsoft.com/office/drawing/2014/main" id="{CECE4437-8678-A332-ABC8-E8CAF724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380" y="3483981"/>
            <a:ext cx="1141383" cy="2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te logo">
            <a:hlinkClick r:id="rId29"/>
            <a:extLst>
              <a:ext uri="{FF2B5EF4-FFF2-40B4-BE49-F238E27FC236}">
                <a16:creationId xmlns:a16="http://schemas.microsoft.com/office/drawing/2014/main" id="{43847476-A1D5-E17B-4FCD-21827BA4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599" y="5689475"/>
            <a:ext cx="571619" cy="3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31"/>
            <a:extLst>
              <a:ext uri="{FF2B5EF4-FFF2-40B4-BE49-F238E27FC236}">
                <a16:creationId xmlns:a16="http://schemas.microsoft.com/office/drawing/2014/main" id="{89EF42A0-104A-67EF-F075-5DA0E3E2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245" y="3486915"/>
            <a:ext cx="1027946" cy="2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lastic — ECS">
            <a:hlinkClick r:id="rId33"/>
            <a:extLst>
              <a:ext uri="{FF2B5EF4-FFF2-40B4-BE49-F238E27FC236}">
                <a16:creationId xmlns:a16="http://schemas.microsoft.com/office/drawing/2014/main" id="{EC4AD35B-4896-6994-CF73-F4309E1E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961" y="3475544"/>
            <a:ext cx="778986" cy="2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hlinkClick r:id="rId35"/>
            <a:extLst>
              <a:ext uri="{FF2B5EF4-FFF2-40B4-BE49-F238E27FC236}">
                <a16:creationId xmlns:a16="http://schemas.microsoft.com/office/drawing/2014/main" id="{2A41BFDB-9A32-849C-0BD7-019A2903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277" y="3720537"/>
            <a:ext cx="824299" cy="2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Printing">
            <a:hlinkClick r:id="rId37"/>
            <a:extLst>
              <a:ext uri="{FF2B5EF4-FFF2-40B4-BE49-F238E27FC236}">
                <a16:creationId xmlns:a16="http://schemas.microsoft.com/office/drawing/2014/main" id="{1F140052-7EB2-577F-2304-B349F2890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7" b="34024"/>
          <a:stretch/>
        </p:blipFill>
        <p:spPr bwMode="auto">
          <a:xfrm>
            <a:off x="10127917" y="3492133"/>
            <a:ext cx="1011290" cy="3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armers Market and Vendor Insurance | Campbell Risk Management">
            <a:hlinkClick r:id="rId39"/>
            <a:extLst>
              <a:ext uri="{FF2B5EF4-FFF2-40B4-BE49-F238E27FC236}">
                <a16:creationId xmlns:a16="http://schemas.microsoft.com/office/drawing/2014/main" id="{03D57E9E-C341-72B0-0612-CB3EE2DA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438" y="3721292"/>
            <a:ext cx="1636091" cy="2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osh Peanut (@PoshPeanut) / X">
            <a:hlinkClick r:id="rId41"/>
            <a:extLst>
              <a:ext uri="{FF2B5EF4-FFF2-40B4-BE49-F238E27FC236}">
                <a16:creationId xmlns:a16="http://schemas.microsoft.com/office/drawing/2014/main" id="{58BE03A8-D7BF-6071-B95D-4D3BA0AE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63" y="5454271"/>
            <a:ext cx="618479" cy="6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umineux Oral Essentials™">
            <a:hlinkClick r:id="rId43"/>
            <a:extLst>
              <a:ext uri="{FF2B5EF4-FFF2-40B4-BE49-F238E27FC236}">
                <a16:creationId xmlns:a16="http://schemas.microsoft.com/office/drawing/2014/main" id="{F68E2966-9744-9840-EC9C-D6BAAE66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690" y="5777850"/>
            <a:ext cx="604659" cy="2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eyond Yoga | Corra">
            <a:hlinkClick r:id="rId45"/>
            <a:extLst>
              <a:ext uri="{FF2B5EF4-FFF2-40B4-BE49-F238E27FC236}">
                <a16:creationId xmlns:a16="http://schemas.microsoft.com/office/drawing/2014/main" id="{FEA7B2E3-0050-677B-A68B-7D8D15D4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50" y="5337704"/>
            <a:ext cx="1314760" cy="4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47"/>
            <a:extLst>
              <a:ext uri="{FF2B5EF4-FFF2-40B4-BE49-F238E27FC236}">
                <a16:creationId xmlns:a16="http://schemas.microsoft.com/office/drawing/2014/main" id="{595C70ED-55EF-BA7C-BC2C-D98B2031235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31682" y="5905567"/>
            <a:ext cx="1620972" cy="140484"/>
          </a:xfrm>
          <a:prstGeom prst="rect">
            <a:avLst/>
          </a:prstGeom>
        </p:spPr>
      </p:pic>
      <p:pic>
        <p:nvPicPr>
          <p:cNvPr id="9" name="Picture 8">
            <a:hlinkClick r:id="rId49"/>
            <a:extLst>
              <a:ext uri="{FF2B5EF4-FFF2-40B4-BE49-F238E27FC236}">
                <a16:creationId xmlns:a16="http://schemas.microsoft.com/office/drawing/2014/main" id="{4C019B7F-691A-ADED-BD26-75F4B9479EF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615" y="5548050"/>
            <a:ext cx="1059666" cy="177911"/>
          </a:xfrm>
          <a:prstGeom prst="rect">
            <a:avLst/>
          </a:prstGeom>
        </p:spPr>
      </p:pic>
      <p:pic>
        <p:nvPicPr>
          <p:cNvPr id="10" name="Picture 4" descr="Pact - Town &amp; Country Village">
            <a:hlinkClick r:id="rId51"/>
            <a:extLst>
              <a:ext uri="{FF2B5EF4-FFF2-40B4-BE49-F238E27FC236}">
                <a16:creationId xmlns:a16="http://schemas.microsoft.com/office/drawing/2014/main" id="{44370E99-FB19-2F8B-F0A9-123EC4CC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551" y="5828485"/>
            <a:ext cx="584036" cy="2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53"/>
            <a:extLst>
              <a:ext uri="{FF2B5EF4-FFF2-40B4-BE49-F238E27FC236}">
                <a16:creationId xmlns:a16="http://schemas.microsoft.com/office/drawing/2014/main" id="{42FC0A05-2046-4282-48AC-B472B30883D7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536" y="5704228"/>
            <a:ext cx="990968" cy="146393"/>
          </a:xfrm>
          <a:prstGeom prst="rect">
            <a:avLst/>
          </a:prstGeom>
        </p:spPr>
      </p:pic>
      <p:pic>
        <p:nvPicPr>
          <p:cNvPr id="14" name="Picture 13">
            <a:hlinkClick r:id="rId55"/>
            <a:extLst>
              <a:ext uri="{FF2B5EF4-FFF2-40B4-BE49-F238E27FC236}">
                <a16:creationId xmlns:a16="http://schemas.microsoft.com/office/drawing/2014/main" id="{BB0D0B80-AA21-2BDE-AFAA-35907967CF27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930" y="5485808"/>
            <a:ext cx="1326485" cy="204074"/>
          </a:xfrm>
          <a:prstGeom prst="rect">
            <a:avLst/>
          </a:prstGeom>
        </p:spPr>
      </p:pic>
      <p:pic>
        <p:nvPicPr>
          <p:cNvPr id="1054" name="Picture 30" descr="Chalkless Logos GIFs on GIPHY - Be Animated">
            <a:hlinkClick r:id="rId57"/>
            <a:extLst>
              <a:ext uri="{FF2B5EF4-FFF2-40B4-BE49-F238E27FC236}">
                <a16:creationId xmlns:a16="http://schemas.microsoft.com/office/drawing/2014/main" id="{54DB0A2D-FFD4-9C99-8249-5B1165568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69" t="38017" r="13248" b="40045"/>
          <a:stretch/>
        </p:blipFill>
        <p:spPr bwMode="auto">
          <a:xfrm>
            <a:off x="4607473" y="5531538"/>
            <a:ext cx="1170353" cy="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59"/>
            <a:extLst>
              <a:ext uri="{FF2B5EF4-FFF2-40B4-BE49-F238E27FC236}">
                <a16:creationId xmlns:a16="http://schemas.microsoft.com/office/drawing/2014/main" id="{4ED40B80-F1A5-F18F-D7AD-A9B31F64E942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203" y="5499897"/>
            <a:ext cx="953646" cy="172941"/>
          </a:xfrm>
          <a:prstGeom prst="rect">
            <a:avLst/>
          </a:prstGeom>
        </p:spPr>
      </p:pic>
      <p:pic>
        <p:nvPicPr>
          <p:cNvPr id="1056" name="Picture 32" descr="Motorcycle Gear, Free Shipping &amp; HD Video Reviews Online - RevZilla">
            <a:hlinkClick r:id="rId61"/>
            <a:extLst>
              <a:ext uri="{FF2B5EF4-FFF2-40B4-BE49-F238E27FC236}">
                <a16:creationId xmlns:a16="http://schemas.microsoft.com/office/drawing/2014/main" id="{A5E17573-6007-3DC2-3C5F-729E80D8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5" y="5563052"/>
            <a:ext cx="1452786" cy="2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3"/>
            <a:extLst>
              <a:ext uri="{FF2B5EF4-FFF2-40B4-BE49-F238E27FC236}">
                <a16:creationId xmlns:a16="http://schemas.microsoft.com/office/drawing/2014/main" id="{E6EACB49-6C0F-88EA-945A-65513CF179E0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321" y="5507299"/>
            <a:ext cx="838297" cy="231675"/>
          </a:xfrm>
          <a:prstGeom prst="rect">
            <a:avLst/>
          </a:prstGeom>
        </p:spPr>
      </p:pic>
      <p:pic>
        <p:nvPicPr>
          <p:cNvPr id="17" name="Picture 6" descr="VitaHustle® ONE Plant Based Superfoods by Kevin Hart | Official Store">
            <a:hlinkClick r:id="rId65"/>
            <a:extLst>
              <a:ext uri="{FF2B5EF4-FFF2-40B4-BE49-F238E27FC236}">
                <a16:creationId xmlns:a16="http://schemas.microsoft.com/office/drawing/2014/main" id="{83D83808-D6CF-675A-47D2-072920FCF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0443" y="5488870"/>
            <a:ext cx="765746" cy="5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448A04-B048-CDD5-25A9-E01A06F342DB}"/>
              </a:ext>
            </a:extLst>
          </p:cNvPr>
          <p:cNvSpPr/>
          <p:nvPr/>
        </p:nvSpPr>
        <p:spPr>
          <a:xfrm>
            <a:off x="208231" y="399104"/>
            <a:ext cx="119837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Multiscreen TV has seen new ad spending specifically from categories that meet essential consumer needs and budgets such as health and apparel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3275F-42D7-5D7F-257C-A14566570B89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5D3A28-B1BB-0EFE-F7BE-4B26D5356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813776"/>
              </p:ext>
            </p:extLst>
          </p:nvPr>
        </p:nvGraphicFramePr>
        <p:xfrm>
          <a:off x="96796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0D631E-9B97-CE9E-631D-8E424CD954D9}"/>
              </a:ext>
            </a:extLst>
          </p:cNvPr>
          <p:cNvSpPr txBox="1"/>
          <p:nvPr/>
        </p:nvSpPr>
        <p:spPr>
          <a:xfrm>
            <a:off x="89600" y="1755020"/>
            <a:ext cx="1200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1H ‘24 New National TV Advertisers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E750405-003F-3714-93E0-1C4993EE8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605417"/>
              </p:ext>
            </p:extLst>
          </p:nvPr>
        </p:nvGraphicFramePr>
        <p:xfrm>
          <a:off x="6087465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1FBA13-DBF1-EBC4-8269-9EE2D43FFAB1}"/>
              </a:ext>
            </a:extLst>
          </p:cNvPr>
          <p:cNvCxnSpPr>
            <a:cxnSpLocks/>
          </p:cNvCxnSpPr>
          <p:nvPr/>
        </p:nvCxnSpPr>
        <p:spPr>
          <a:xfrm flipH="1">
            <a:off x="6087465" y="2163010"/>
            <a:ext cx="11553" cy="3823906"/>
          </a:xfrm>
          <a:prstGeom prst="line">
            <a:avLst/>
          </a:prstGeom>
          <a:ln w="9525">
            <a:solidFill>
              <a:srgbClr val="1F1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A9C139-4CBF-0EEF-4996-D5E9D632146B}"/>
              </a:ext>
            </a:extLst>
          </p:cNvPr>
          <p:cNvSpPr txBox="1"/>
          <p:nvPr/>
        </p:nvSpPr>
        <p:spPr>
          <a:xfrm>
            <a:off x="27423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# of Brands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778F1-6573-EE0A-4502-723B83D9282F}"/>
              </a:ext>
            </a:extLst>
          </p:cNvPr>
          <p:cNvSpPr txBox="1"/>
          <p:nvPr/>
        </p:nvSpPr>
        <p:spPr>
          <a:xfrm>
            <a:off x="630405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Spend ($$$)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64130F-EE36-724E-2E56-8D2EF3A260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70FB9E-EA90-4CAF-83AC-5D218F30147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CEFA5-DAFB-B431-5278-F48E7A4600A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F150A-767A-BDB2-0521-14A5D40F42CC}"/>
              </a:ext>
            </a:extLst>
          </p:cNvPr>
          <p:cNvSpPr txBox="1"/>
          <p:nvPr/>
        </p:nvSpPr>
        <p:spPr>
          <a:xfrm>
            <a:off x="438624" y="6192241"/>
            <a:ext cx="1167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*Brands that align within at least one of the ‘functional’ categories (healthcare &amp; pharma, financial services, professional services, versatile apparel, fitness &amp; wellness and lifestyle brands).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433042-C5D2-9C9A-60DF-E53E068C2822}"/>
              </a:ext>
            </a:extLst>
          </p:cNvPr>
          <p:cNvSpPr/>
          <p:nvPr/>
        </p:nvSpPr>
        <p:spPr>
          <a:xfrm>
            <a:off x="208231" y="399104"/>
            <a:ext cx="11665583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TV entrants are being driven by these essential categories that cater to consumer needs and behaviors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0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629E6-ADA3-B4E8-9251-BD1EBDE711C5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6A1D03-6F6D-33BF-1134-41E3E0FF1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00191"/>
              </p:ext>
            </p:extLst>
          </p:nvPr>
        </p:nvGraphicFramePr>
        <p:xfrm>
          <a:off x="1972916" y="2242857"/>
          <a:ext cx="8246168" cy="3582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350">
                  <a:extLst>
                    <a:ext uri="{9D8B030D-6E8A-4147-A177-3AD203B41FA5}">
                      <a16:colId xmlns:a16="http://schemas.microsoft.com/office/drawing/2014/main" val="1190424814"/>
                    </a:ext>
                  </a:extLst>
                </a:gridCol>
                <a:gridCol w="2063932">
                  <a:extLst>
                    <a:ext uri="{9D8B030D-6E8A-4147-A177-3AD203B41FA5}">
                      <a16:colId xmlns:a16="http://schemas.microsoft.com/office/drawing/2014/main" val="1829770512"/>
                    </a:ext>
                  </a:extLst>
                </a:gridCol>
                <a:gridCol w="1118180">
                  <a:extLst>
                    <a:ext uri="{9D8B030D-6E8A-4147-A177-3AD203B41FA5}">
                      <a16:colId xmlns:a16="http://schemas.microsoft.com/office/drawing/2014/main" val="2620205671"/>
                    </a:ext>
                  </a:extLst>
                </a:gridCol>
                <a:gridCol w="1348087">
                  <a:extLst>
                    <a:ext uri="{9D8B030D-6E8A-4147-A177-3AD203B41FA5}">
                      <a16:colId xmlns:a16="http://schemas.microsoft.com/office/drawing/2014/main" val="2210440864"/>
                    </a:ext>
                  </a:extLst>
                </a:gridCol>
                <a:gridCol w="1604119">
                  <a:extLst>
                    <a:ext uri="{9D8B030D-6E8A-4147-A177-3AD203B41FA5}">
                      <a16:colId xmlns:a16="http://schemas.microsoft.com/office/drawing/2014/main" val="1270616516"/>
                    </a:ext>
                  </a:extLst>
                </a:gridCol>
                <a:gridCol w="1393500">
                  <a:extLst>
                    <a:ext uri="{9D8B030D-6E8A-4147-A177-3AD203B41FA5}">
                      <a16:colId xmlns:a16="http://schemas.microsoft.com/office/drawing/2014/main" val="4259320033"/>
                    </a:ext>
                  </a:extLst>
                </a:gridCol>
              </a:tblGrid>
              <a:tr h="331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Rank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of Brands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brands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 $$$ (000) 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spend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68353"/>
                  </a:ext>
                </a:extLst>
              </a:tr>
              <a:tr h="131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Pharmaceutical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$271,622.5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71%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19729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$30,212.0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1773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Organizations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$11,349.0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4258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$10,190.1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4362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Cleaning Supplies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$5,942.2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2%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92786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Wellness &amp; Beauty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$4,531.6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6774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$3,914.7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60036"/>
                  </a:ext>
                </a:extLst>
              </a:tr>
              <a:tr h="18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Alcoholic Beverages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$3,545.5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103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Improvement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$3,441.3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4925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Online Marketplace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$3,020.3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6781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Sports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$2,925.6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2714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$2,474.6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578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Personal Care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$2,417.7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2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Food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3%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$2,254.6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8697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  <a:cs typeface="Helvetica" panose="020B060402020202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403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Health &amp; Wellness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$2,235.4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1784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Other Categories (28)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403020202020204" pitchFamily="34" charset="0"/>
                        </a:rPr>
                        <a:t>$20,076.5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0762"/>
                  </a:ext>
                </a:extLst>
              </a:tr>
              <a:tr h="27570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Grand Total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169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$380,153.5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266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02E753-7545-FFA6-E8C9-2E221B36523F}"/>
              </a:ext>
            </a:extLst>
          </p:cNvPr>
          <p:cNvSpPr txBox="1"/>
          <p:nvPr/>
        </p:nvSpPr>
        <p:spPr>
          <a:xfrm>
            <a:off x="554181" y="1881264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‘24 New National TV Advertisers: Top 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Categories Ranked by 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Total Spend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CB768-931C-203E-794F-90A8B7DAA83C}"/>
              </a:ext>
            </a:extLst>
          </p:cNvPr>
          <p:cNvSpPr/>
          <p:nvPr/>
        </p:nvSpPr>
        <p:spPr>
          <a:xfrm>
            <a:off x="7216956" y="2242857"/>
            <a:ext cx="3002128" cy="3604080"/>
          </a:xfrm>
          <a:prstGeom prst="rect">
            <a:avLst/>
          </a:prstGeom>
          <a:noFill/>
          <a:ln w="762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D4BE2-F3AB-4FC0-4CD2-740D356233B5}"/>
              </a:ext>
            </a:extLst>
          </p:cNvPr>
          <p:cNvSpPr/>
          <p:nvPr/>
        </p:nvSpPr>
        <p:spPr>
          <a:xfrm>
            <a:off x="381000" y="5964147"/>
            <a:ext cx="419100" cy="142819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B5AB8A-2B8C-8D1B-BAB5-7864D5D92100}"/>
              </a:ext>
            </a:extLst>
          </p:cNvPr>
          <p:cNvSpPr txBox="1"/>
          <p:nvPr/>
        </p:nvSpPr>
        <p:spPr>
          <a:xfrm>
            <a:off x="781049" y="5913851"/>
            <a:ext cx="1108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=categories highlighted align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within at least one of the ‘</a:t>
            </a:r>
            <a:r>
              <a:rPr lang="en-US" sz="10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functional’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categories (healthcare &amp; pharma, financial services &amp; personal protection, professional services, versatile apparel, fitness &amp; wellness and ‘lifestyle’ brands that incorporate alcohol beverages, food and travel)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E05BDC-689F-501E-5632-789E3432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1B10CF2-06C0-39B5-26CB-F9FBF09A0C7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E21A4-FF47-A54E-5EC3-6D854378FF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AF244-408B-7255-193D-1B62CD5F5203}"/>
              </a:ext>
            </a:extLst>
          </p:cNvPr>
          <p:cNvSpPr txBox="1"/>
          <p:nvPr/>
        </p:nvSpPr>
        <p:spPr>
          <a:xfrm>
            <a:off x="438624" y="6314515"/>
            <a:ext cx="1167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297B5-F189-BA38-9F7D-22BC0475D5C7}"/>
              </a:ext>
            </a:extLst>
          </p:cNvPr>
          <p:cNvSpPr/>
          <p:nvPr/>
        </p:nvSpPr>
        <p:spPr>
          <a:xfrm>
            <a:off x="235391" y="425728"/>
            <a:ext cx="11965662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TV advertiser spending is largely concentrated in essential categories, reflecting the prioritization of daily necessities 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CD195-65FB-0848-121D-69AD864F71FC}"/>
              </a:ext>
            </a:extLst>
          </p:cNvPr>
          <p:cNvSpPr/>
          <p:nvPr/>
        </p:nvSpPr>
        <p:spPr>
          <a:xfrm>
            <a:off x="5354374" y="1700212"/>
            <a:ext cx="6863610" cy="398170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B0FC3-125A-B986-6AB6-43BDBFCF3143}"/>
              </a:ext>
            </a:extLst>
          </p:cNvPr>
          <p:cNvSpPr txBox="1"/>
          <p:nvPr/>
        </p:nvSpPr>
        <p:spPr>
          <a:xfrm>
            <a:off x="5354374" y="1753529"/>
            <a:ext cx="683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1H ’24 New National TV Advertisers by Spend Segment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>
                <a:latin typeface="Helvetica" panose="020B0604020202020204" pitchFamily="34" charset="0"/>
                <a:cs typeface="Helvetica" panose="020B0604020202020204" pitchFamily="34" charset="0"/>
              </a:rPr>
              <a:t>% of brands within spend buckets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D9CEBC-0043-B0D7-F82F-1C15645F3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744105"/>
              </p:ext>
            </p:extLst>
          </p:nvPr>
        </p:nvGraphicFramePr>
        <p:xfrm>
          <a:off x="5815294" y="2245973"/>
          <a:ext cx="5941770" cy="335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2761E64-2DDD-8048-441E-98236BBE27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F689EF1-1BF0-0036-20D5-0F2A33AEE24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ECD44-DD36-6228-8C8D-960CE6FB4E9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D294A-8B90-B3AF-A19E-8E9E73420075}"/>
              </a:ext>
            </a:extLst>
          </p:cNvPr>
          <p:cNvSpPr txBox="1"/>
          <p:nvPr/>
        </p:nvSpPr>
        <p:spPr>
          <a:xfrm>
            <a:off x="438624" y="6314515"/>
            <a:ext cx="1167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 descr="A person and person wearing aprons looking at a tablet&#10;&#10;Description automatically generated">
            <a:extLst>
              <a:ext uri="{FF2B5EF4-FFF2-40B4-BE49-F238E27FC236}">
                <a16:creationId xmlns:a16="http://schemas.microsoft.com/office/drawing/2014/main" id="{AB8FDD20-D8A5-5A76-F04B-ADDAFACAE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212"/>
            <a:ext cx="5354374" cy="3981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180911-838D-C871-8738-C217597C2156}"/>
              </a:ext>
            </a:extLst>
          </p:cNvPr>
          <p:cNvSpPr/>
          <p:nvPr/>
        </p:nvSpPr>
        <p:spPr>
          <a:xfrm>
            <a:off x="271605" y="425728"/>
            <a:ext cx="11929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 investment ranges from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‘test and learn’ to ‘go big’ campaigns and initial launches from small and medium-sized businesses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7FD9-FDF8-93CE-08F6-6EF6B5C4D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483056-BDDE-AC0F-BADB-1A7267F86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AC814E-5BDA-F738-2B8C-BF8FBD20E6C9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18424BB-243D-0E39-088A-8B0903B1BC9B}"/>
              </a:ext>
            </a:extLst>
          </p:cNvPr>
          <p:cNvSpPr txBox="1"/>
          <p:nvPr/>
        </p:nvSpPr>
        <p:spPr>
          <a:xfrm>
            <a:off x="236165" y="3025517"/>
            <a:ext cx="7555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1F1A62"/>
                </a:solidFill>
                <a:latin typeface="Helvetica" pitchFamily="2" charset="0"/>
              </a:rPr>
              <a:t>The elevated brand interest created by </a:t>
            </a:r>
            <a:br>
              <a:rPr lang="en-US" sz="2800">
                <a:solidFill>
                  <a:srgbClr val="1F1A62"/>
                </a:solidFill>
                <a:latin typeface="Helvetica" pitchFamily="2" charset="0"/>
              </a:rPr>
            </a:br>
            <a:r>
              <a:rPr lang="en-US" sz="2800">
                <a:solidFill>
                  <a:srgbClr val="1F1A62"/>
                </a:solidFill>
                <a:latin typeface="Helvetica" pitchFamily="2" charset="0"/>
              </a:rPr>
              <a:t>first-time multiscreen TV campaigns </a:t>
            </a:r>
            <a:r>
              <a:rPr lang="en-US" sz="2800" b="1">
                <a:solidFill>
                  <a:srgbClr val="1F1A62"/>
                </a:solidFill>
                <a:latin typeface="Helvetica" pitchFamily="2" charset="0"/>
              </a:rPr>
              <a:t>drives substantial lifts in online searches</a:t>
            </a:r>
            <a:r>
              <a:rPr lang="en-US" sz="2800">
                <a:solidFill>
                  <a:srgbClr val="1F1A62"/>
                </a:solidFill>
                <a:latin typeface="Helvetica" pitchFamily="2" charset="0"/>
              </a:rPr>
              <a:t> which converts consumers into customers for new advertisers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10A6A-C0DC-826F-FDE4-62E5F0AE5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49800-9244-D5F4-94A7-4343C158D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9A9F3-D086-F210-9F9C-DB3F3EF13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2D962F-944A-7A9B-2C95-D4B8BBC29B1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312FF-9DD1-D9A3-8436-86B706AFAA2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179FE-502F-F7EB-1612-E0A596CEE2D7}"/>
              </a:ext>
            </a:extLst>
          </p:cNvPr>
          <p:cNvSpPr/>
          <p:nvPr/>
        </p:nvSpPr>
        <p:spPr>
          <a:xfrm>
            <a:off x="175466" y="507959"/>
            <a:ext cx="119079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Stur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water enhancers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used multiscreen TV to reach new, and broader, audiences which boosted interest and online searches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4A4BEF-E541-F9CE-9D8C-657AAF03F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946313"/>
              </p:ext>
            </p:extLst>
          </p:nvPr>
        </p:nvGraphicFramePr>
        <p:xfrm>
          <a:off x="645013" y="2004869"/>
          <a:ext cx="10771407" cy="39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7C46DF-A2D8-C577-B8BD-E80D2E84FEAE}"/>
              </a:ext>
            </a:extLst>
          </p:cNvPr>
          <p:cNvCxnSpPr>
            <a:cxnSpLocks/>
          </p:cNvCxnSpPr>
          <p:nvPr/>
        </p:nvCxnSpPr>
        <p:spPr>
          <a:xfrm flipV="1">
            <a:off x="11364584" y="2373084"/>
            <a:ext cx="22652" cy="3053743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224609-8DCF-BC83-B6E4-02CD6743B921}"/>
              </a:ext>
            </a:extLst>
          </p:cNvPr>
          <p:cNvSpPr/>
          <p:nvPr/>
        </p:nvSpPr>
        <p:spPr>
          <a:xfrm>
            <a:off x="10527726" y="5316263"/>
            <a:ext cx="1654801" cy="27489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Launch: 2/12/24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89295-43A2-8E04-B41A-C05C53C14D04}"/>
              </a:ext>
            </a:extLst>
          </p:cNvPr>
          <p:cNvSpPr txBox="1"/>
          <p:nvPr/>
        </p:nvSpPr>
        <p:spPr>
          <a:xfrm>
            <a:off x="2299516" y="1780708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Stur: Weekly Google Search Trends Index</a:t>
            </a:r>
          </a:p>
          <a:p>
            <a:pPr algn="ctr"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Pre-TV Campaign vs. TV Campaign Launch (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of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8/6/23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2/6/24)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5C71E-F958-E2EC-7CFD-1DF70247C8D3}"/>
              </a:ext>
            </a:extLst>
          </p:cNvPr>
          <p:cNvSpPr txBox="1"/>
          <p:nvPr/>
        </p:nvSpPr>
        <p:spPr>
          <a:xfrm>
            <a:off x="483207" y="6117691"/>
            <a:ext cx="1158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8/6/23 – 2/6/24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nat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</a:rPr>
              <a:t>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– June 2024 (calendar months)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</a:rPr>
              <a:t>. </a:t>
            </a:r>
            <a:r>
              <a:rPr lang="en-US" sz="7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Stur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was founded in 2012. Note: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 blue line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marks the first day of TV spending for each brand. </a:t>
            </a:r>
          </a:p>
        </p:txBody>
      </p:sp>
      <p:pic>
        <p:nvPicPr>
          <p:cNvPr id="3074" name="Picture 2" descr="Merch – Stur Drinks">
            <a:extLst>
              <a:ext uri="{FF2B5EF4-FFF2-40B4-BE49-F238E27FC236}">
                <a16:creationId xmlns:a16="http://schemas.microsoft.com/office/drawing/2014/main" id="{B902BC7D-73CE-1D44-37D1-5D05FDC1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566" y="58235"/>
            <a:ext cx="1237529" cy="4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54BD35-8BD7-7033-6874-6AE504D2B376}"/>
              </a:ext>
            </a:extLst>
          </p:cNvPr>
          <p:cNvCxnSpPr>
            <a:cxnSpLocks/>
          </p:cNvCxnSpPr>
          <p:nvPr/>
        </p:nvCxnSpPr>
        <p:spPr>
          <a:xfrm>
            <a:off x="10583260" y="2870053"/>
            <a:ext cx="358933" cy="519995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12FC50-5FF3-C11F-CEF6-4ECB45589E9D}"/>
              </a:ext>
            </a:extLst>
          </p:cNvPr>
          <p:cNvCxnSpPr>
            <a:cxnSpLocks/>
          </p:cNvCxnSpPr>
          <p:nvPr/>
        </p:nvCxnSpPr>
        <p:spPr>
          <a:xfrm>
            <a:off x="10935195" y="2434843"/>
            <a:ext cx="352061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FB4BB1-458D-2831-D7C2-F3D56747B05F}"/>
              </a:ext>
            </a:extLst>
          </p:cNvPr>
          <p:cNvSpPr/>
          <p:nvPr/>
        </p:nvSpPr>
        <p:spPr>
          <a:xfrm>
            <a:off x="9649081" y="228426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 Week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CA1D4B-1D5E-3467-6EBB-5D8325F4CA76}"/>
              </a:ext>
            </a:extLst>
          </p:cNvPr>
          <p:cNvSpPr/>
          <p:nvPr/>
        </p:nvSpPr>
        <p:spPr>
          <a:xfrm>
            <a:off x="9316110" y="2809259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Before TV Launch</a:t>
            </a:r>
          </a:p>
          <a:p>
            <a:pPr algn="ctr"/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(65 index)</a:t>
            </a:r>
          </a:p>
        </p:txBody>
      </p:sp>
    </p:spTree>
    <p:extLst>
      <p:ext uri="{BB962C8B-B14F-4D97-AF65-F5344CB8AC3E}">
        <p14:creationId xmlns:p14="http://schemas.microsoft.com/office/powerpoint/2010/main" val="164950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F5BA-810E-0BC1-5F86-94F4938E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89FA0-5C9C-0AF1-789C-31551AE630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7B19B-4569-F7B9-9DA2-E43863642C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20F50E-7FF1-1BAC-2C85-5CA3E34A834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485EF-F5A0-E414-08D6-C9166E77D4F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828EC-B142-8135-D621-7ADD3C19DA4F}"/>
              </a:ext>
            </a:extLst>
          </p:cNvPr>
          <p:cNvSpPr/>
          <p:nvPr/>
        </p:nvSpPr>
        <p:spPr>
          <a:xfrm>
            <a:off x="223736" y="537064"/>
            <a:ext cx="116205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Eylea,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 pharma brand, saw a prolonged spike in their online search when they launched their first multiscreen TV campaign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E39D0A-277C-37A8-BC7E-69DC1F0C3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79312"/>
              </p:ext>
            </p:extLst>
          </p:nvPr>
        </p:nvGraphicFramePr>
        <p:xfrm>
          <a:off x="645013" y="2004869"/>
          <a:ext cx="10771407" cy="39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273CC6-081B-BDF6-97B7-EB91E733B35C}"/>
              </a:ext>
            </a:extLst>
          </p:cNvPr>
          <p:cNvCxnSpPr>
            <a:cxnSpLocks/>
          </p:cNvCxnSpPr>
          <p:nvPr/>
        </p:nvCxnSpPr>
        <p:spPr>
          <a:xfrm flipV="1">
            <a:off x="10686957" y="2398800"/>
            <a:ext cx="0" cy="3202710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A379D9-EEDD-ED38-5420-D1BDACC00837}"/>
              </a:ext>
            </a:extLst>
          </p:cNvPr>
          <p:cNvSpPr/>
          <p:nvPr/>
        </p:nvSpPr>
        <p:spPr>
          <a:xfrm>
            <a:off x="9725407" y="5465467"/>
            <a:ext cx="1918509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Launch: 3/18/24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D102D-9894-E41F-8956-64864A67DD5E}"/>
              </a:ext>
            </a:extLst>
          </p:cNvPr>
          <p:cNvSpPr txBox="1"/>
          <p:nvPr/>
        </p:nvSpPr>
        <p:spPr>
          <a:xfrm>
            <a:off x="2299516" y="1780708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Eylea Rx: Weekly Google Search Trends Index</a:t>
            </a:r>
          </a:p>
          <a:p>
            <a:pPr algn="ctr"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Pre-TV Campaign vs. TV Campaign Launch (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of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9/3/23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4/14/24)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C92F9-6714-F9BE-7A08-430A21300A66}"/>
              </a:ext>
            </a:extLst>
          </p:cNvPr>
          <p:cNvSpPr txBox="1"/>
          <p:nvPr/>
        </p:nvSpPr>
        <p:spPr>
          <a:xfrm>
            <a:off x="483207" y="6117691"/>
            <a:ext cx="1158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</a:t>
            </a:r>
            <a:r>
              <a:rPr lang="en-US" sz="700" b="0" i="0" u="none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9/3/23 – 4/14/24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nat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</a:rPr>
              <a:t>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– June 2024 (calendar months)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</a:rPr>
              <a:t>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Eylea was first approved on November 18, 2011. Note: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 blue line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marks the first day of TV spending for each brand. </a:t>
            </a:r>
          </a:p>
        </p:txBody>
      </p:sp>
      <p:pic>
        <p:nvPicPr>
          <p:cNvPr id="2052" name="Picture 4" descr="EYLEA® (aflibercept) Injection &amp; EYLEA® HD (aflibercept) Injection">
            <a:extLst>
              <a:ext uri="{FF2B5EF4-FFF2-40B4-BE49-F238E27FC236}">
                <a16:creationId xmlns:a16="http://schemas.microsoft.com/office/drawing/2014/main" id="{E2959344-21BD-D7E8-3DC9-C4DCBA3F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36" y="2601"/>
            <a:ext cx="1942617" cy="6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CCF93D-3E46-82AF-B52C-B29E9E4F2F99}"/>
              </a:ext>
            </a:extLst>
          </p:cNvPr>
          <p:cNvCxnSpPr>
            <a:cxnSpLocks/>
          </p:cNvCxnSpPr>
          <p:nvPr/>
        </p:nvCxnSpPr>
        <p:spPr>
          <a:xfrm>
            <a:off x="9985076" y="3314201"/>
            <a:ext cx="292038" cy="49989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F6DDF8-059F-5274-245F-C5E260101516}"/>
              </a:ext>
            </a:extLst>
          </p:cNvPr>
          <p:cNvCxnSpPr>
            <a:cxnSpLocks/>
          </p:cNvCxnSpPr>
          <p:nvPr/>
        </p:nvCxnSpPr>
        <p:spPr>
          <a:xfrm flipV="1">
            <a:off x="10287051" y="2398800"/>
            <a:ext cx="312569" cy="7946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1CB3DE-99B6-E2D6-6262-987413294F8E}"/>
              </a:ext>
            </a:extLst>
          </p:cNvPr>
          <p:cNvSpPr/>
          <p:nvPr/>
        </p:nvSpPr>
        <p:spPr>
          <a:xfrm>
            <a:off x="8943236" y="2318576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 Week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7FEACB-0241-8114-66F4-11F896A45986}"/>
              </a:ext>
            </a:extLst>
          </p:cNvPr>
          <p:cNvSpPr/>
          <p:nvPr/>
        </p:nvSpPr>
        <p:spPr>
          <a:xfrm>
            <a:off x="8687665" y="3198827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Before TV Launch</a:t>
            </a:r>
          </a:p>
          <a:p>
            <a:pPr algn="ctr"/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(53 index)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FCDFDFA-F539-5488-26D1-3685564397FA}"/>
              </a:ext>
            </a:extLst>
          </p:cNvPr>
          <p:cNvSpPr txBox="1"/>
          <p:nvPr/>
        </p:nvSpPr>
        <p:spPr>
          <a:xfrm>
            <a:off x="10774295" y="2757970"/>
            <a:ext cx="1070040" cy="247417"/>
          </a:xfrm>
          <a:prstGeom prst="rect">
            <a:avLst/>
          </a:prstGeom>
          <a:noFill/>
          <a:ln>
            <a:solidFill>
              <a:srgbClr val="00BFF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kern="1200">
                <a:solidFill>
                  <a:srgbClr val="00BFF2"/>
                </a:solidFill>
                <a:latin typeface="Helvetica" panose="020B0403020202020204" pitchFamily="34" charset="0"/>
              </a:rPr>
              <a:t>TV Campaign</a:t>
            </a:r>
          </a:p>
        </p:txBody>
      </p:sp>
    </p:spTree>
    <p:extLst>
      <p:ext uri="{BB962C8B-B14F-4D97-AF65-F5344CB8AC3E}">
        <p14:creationId xmlns:p14="http://schemas.microsoft.com/office/powerpoint/2010/main" val="179262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74E4E-B38A-744F-F170-EF7F9CE3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D456C5-8B07-3C3D-D30A-F28C1476FB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C6172-E7AD-8C42-8982-5F4EC704D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930666-C975-EC5E-9167-EF64AC03AD9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8DEAB-282B-FADB-9520-FDF7A7791C0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56F01-C1FA-9557-2CB5-3D8998D25DDF}"/>
              </a:ext>
            </a:extLst>
          </p:cNvPr>
          <p:cNvSpPr/>
          <p:nvPr/>
        </p:nvSpPr>
        <p:spPr>
          <a:xfrm>
            <a:off x="279004" y="536471"/>
            <a:ext cx="117087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Taffy.com’s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 campaign garnered their first measurable search results which amplified their online presence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8A1AEA-1599-0021-0E5D-5A48AB58F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597948"/>
              </p:ext>
            </p:extLst>
          </p:nvPr>
        </p:nvGraphicFramePr>
        <p:xfrm>
          <a:off x="645013" y="2004869"/>
          <a:ext cx="10771407" cy="39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9C4252-F8F2-5952-F85C-08A6D59F9196}"/>
              </a:ext>
            </a:extLst>
          </p:cNvPr>
          <p:cNvSpPr/>
          <p:nvPr/>
        </p:nvSpPr>
        <p:spPr>
          <a:xfrm>
            <a:off x="9966835" y="5745730"/>
            <a:ext cx="1918509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Launch: 6/16/24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E62C5-F92F-4C3E-9A57-53CD27CCFFE8}"/>
              </a:ext>
            </a:extLst>
          </p:cNvPr>
          <p:cNvSpPr txBox="1"/>
          <p:nvPr/>
        </p:nvSpPr>
        <p:spPr>
          <a:xfrm>
            <a:off x="2299516" y="1780708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Taffy.com: Weekly Google Search Trends Index</a:t>
            </a:r>
          </a:p>
          <a:p>
            <a:pPr algn="ctr"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Pre-TV Campaign vs. TV Campaign Launch (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of 2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/4/24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7/28/24)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2696B-C686-D612-2BCF-79E6CCB761A6}"/>
              </a:ext>
            </a:extLst>
          </p:cNvPr>
          <p:cNvSpPr txBox="1"/>
          <p:nvPr/>
        </p:nvSpPr>
        <p:spPr>
          <a:xfrm>
            <a:off x="483207" y="6117691"/>
            <a:ext cx="1158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2/4/24 – 7/28/24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nat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</a:rPr>
              <a:t>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– June 2024 (calendar months).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Taffy.com was founded in 1948. Note: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 blue line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marks the first day of TV spending for each brand. </a:t>
            </a:r>
            <a:endParaRPr kumimoji="0" lang="en-US" sz="70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D2AE79-E28C-88B2-5570-A41DD5FD0B85}"/>
              </a:ext>
            </a:extLst>
          </p:cNvPr>
          <p:cNvCxnSpPr>
            <a:cxnSpLocks/>
          </p:cNvCxnSpPr>
          <p:nvPr/>
        </p:nvCxnSpPr>
        <p:spPr>
          <a:xfrm>
            <a:off x="9505880" y="5304640"/>
            <a:ext cx="386605" cy="337403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631B8D-B9DF-E741-208D-5B3AAE2AC66B}"/>
              </a:ext>
            </a:extLst>
          </p:cNvPr>
          <p:cNvSpPr/>
          <p:nvPr/>
        </p:nvSpPr>
        <p:spPr>
          <a:xfrm>
            <a:off x="8077571" y="5174980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Before TV Launch</a:t>
            </a:r>
          </a:p>
          <a:p>
            <a:pPr algn="ctr"/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(0 index)</a:t>
            </a:r>
          </a:p>
        </p:txBody>
      </p:sp>
      <p:pic>
        <p:nvPicPr>
          <p:cNvPr id="5122" name="Picture 2" descr="Taffy.com | 40+ Mouth-Watering Flavors | Authentic Saltwater Taffy">
            <a:extLst>
              <a:ext uri="{FF2B5EF4-FFF2-40B4-BE49-F238E27FC236}">
                <a16:creationId xmlns:a16="http://schemas.microsoft.com/office/drawing/2014/main" id="{94CB668A-8525-3DD2-29FA-F54C5AB04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 b="28269"/>
          <a:stretch/>
        </p:blipFill>
        <p:spPr bwMode="auto">
          <a:xfrm>
            <a:off x="10127135" y="98608"/>
            <a:ext cx="1937704" cy="4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A9950E-D0A9-B87A-F695-3354F040DC37}"/>
              </a:ext>
            </a:extLst>
          </p:cNvPr>
          <p:cNvSpPr/>
          <p:nvPr/>
        </p:nvSpPr>
        <p:spPr>
          <a:xfrm>
            <a:off x="9978287" y="2110902"/>
            <a:ext cx="1868084" cy="3880287"/>
          </a:xfrm>
          <a:prstGeom prst="rect">
            <a:avLst/>
          </a:prstGeom>
          <a:noFill/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F2AD21-4CB4-7DCE-0F50-82F521F5F761}"/>
              </a:ext>
            </a:extLst>
          </p:cNvPr>
          <p:cNvCxnSpPr>
            <a:cxnSpLocks/>
          </p:cNvCxnSpPr>
          <p:nvPr/>
        </p:nvCxnSpPr>
        <p:spPr>
          <a:xfrm>
            <a:off x="11021224" y="2406510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4354BC-E6DF-8091-0D42-70DC202E9916}"/>
              </a:ext>
            </a:extLst>
          </p:cNvPr>
          <p:cNvSpPr/>
          <p:nvPr/>
        </p:nvSpPr>
        <p:spPr>
          <a:xfrm>
            <a:off x="10231629" y="2268246"/>
            <a:ext cx="833693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w/o 6/30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(100 index)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51BB9D-7E50-C1B5-A8FB-E01923FA13A6}"/>
              </a:ext>
            </a:extLst>
          </p:cNvPr>
          <p:cNvCxnSpPr>
            <a:cxnSpLocks/>
          </p:cNvCxnSpPr>
          <p:nvPr/>
        </p:nvCxnSpPr>
        <p:spPr>
          <a:xfrm>
            <a:off x="10648475" y="4629544"/>
            <a:ext cx="180454" cy="243257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82171D-409D-D08B-1EA2-F85E472C776B}"/>
              </a:ext>
            </a:extLst>
          </p:cNvPr>
          <p:cNvSpPr/>
          <p:nvPr/>
        </p:nvSpPr>
        <p:spPr>
          <a:xfrm>
            <a:off x="10018401" y="4435645"/>
            <a:ext cx="833693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w/o 6/23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(25 index)</a:t>
            </a:r>
          </a:p>
        </p:txBody>
      </p:sp>
    </p:spTree>
    <p:extLst>
      <p:ext uri="{BB962C8B-B14F-4D97-AF65-F5344CB8AC3E}">
        <p14:creationId xmlns:p14="http://schemas.microsoft.com/office/powerpoint/2010/main" val="204492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in front of a door with her arms crossed&#10;&#10;Description automatically generated">
            <a:extLst>
              <a:ext uri="{FF2B5EF4-FFF2-40B4-BE49-F238E27FC236}">
                <a16:creationId xmlns:a16="http://schemas.microsoft.com/office/drawing/2014/main" id="{0ABC4028-6B3E-146D-7692-A274400B3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79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4941579" y="94218"/>
            <a:ext cx="7228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Multiscreen TV is a powerful platform for brands to build engagement and unlock growth, even in uncertain economic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E989-FC87-6742-2706-6F3C1333D0C1}"/>
              </a:ext>
            </a:extLst>
          </p:cNvPr>
          <p:cNvSpPr txBox="1"/>
          <p:nvPr/>
        </p:nvSpPr>
        <p:spPr>
          <a:xfrm>
            <a:off x="4972138" y="1557822"/>
            <a:ext cx="69247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Many marketers, especially small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medium-sized businesses, are faced with major challenges like standing out from competitors and expanding their customer base as they look to grow amid continued economic uncertainty.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the first half of 2024, many new advertisers launched first-time multiscreen TV campaigns to address and overcome these challenges.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1600" b="1">
                <a:solidFill>
                  <a:srgbClr val="ED3C8D"/>
                </a:solidFill>
                <a:latin typeface="Helvetica" panose="020B0604020202020204" pitchFamily="2" charset="0"/>
              </a:rPr>
              <a:t>Why are they turning to multiscreen TV? </a:t>
            </a:r>
          </a:p>
          <a:p>
            <a:pPr lvl="0"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we’ve shown in a recent analysis of </a:t>
            </a:r>
            <a:r>
              <a:rPr lang="en-US" sz="1600">
                <a:solidFill>
                  <a:srgbClr val="00BFF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230 new advertisers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brands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that launch multiscreen TV campaigns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reach broader audiences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which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builds brand interest, consideration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This significantly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increases branded online search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drives a host of consumers </a:t>
            </a:r>
            <a:b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their digital platforms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where many are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converted into customers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defRPr/>
            </a:pPr>
            <a:endParaRPr lang="en-US" sz="1600" b="1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Who are the new advertisers?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significant number of bold, first-time advertisers that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provide products or services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addressing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essential consumer needs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such as pharma, financial services and apparel.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0C91D-4267-B7D8-C0F3-8C26E27BC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4050FB-3DDF-A83E-8182-CA2A03B38B5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6D02-867E-0DFA-0B71-A4D5FAA953B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8838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3305C-E9BB-4669-C3BF-0AB469A3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37BF25-F725-01C3-B990-B8F5012E85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552B6-F8CB-D2D3-8DA2-4C843FE14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3AB417-E19D-A6E8-7AD5-06EAAD60C14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3D0B5-3655-1218-D35C-190A20446EA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4C6CB-D465-0465-6DE1-C84ADDBC2C2E}"/>
              </a:ext>
            </a:extLst>
          </p:cNvPr>
          <p:cNvSpPr/>
          <p:nvPr/>
        </p:nvSpPr>
        <p:spPr>
          <a:xfrm>
            <a:off x="217283" y="507235"/>
            <a:ext cx="10798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ResortPass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achieved a sustained increase in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online search as brand momentum built throughout their multiscreen TV campaign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8A0A86-3CEA-A5EA-D47A-3C84713F6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57658"/>
              </p:ext>
            </p:extLst>
          </p:nvPr>
        </p:nvGraphicFramePr>
        <p:xfrm>
          <a:off x="645013" y="2004869"/>
          <a:ext cx="10771407" cy="39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C47EB5-AFC0-E713-166A-92FFF0FE4161}"/>
              </a:ext>
            </a:extLst>
          </p:cNvPr>
          <p:cNvCxnSpPr>
            <a:cxnSpLocks/>
          </p:cNvCxnSpPr>
          <p:nvPr/>
        </p:nvCxnSpPr>
        <p:spPr>
          <a:xfrm flipV="1">
            <a:off x="8451471" y="2398281"/>
            <a:ext cx="0" cy="3282845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1489BB-D32A-A132-96A2-5431BBB2A38F}"/>
              </a:ext>
            </a:extLst>
          </p:cNvPr>
          <p:cNvSpPr/>
          <p:nvPr/>
        </p:nvSpPr>
        <p:spPr>
          <a:xfrm>
            <a:off x="7466011" y="5468578"/>
            <a:ext cx="1918509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Launch: 5/2124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BF158-C9DD-2BE3-9250-B2E448165865}"/>
              </a:ext>
            </a:extLst>
          </p:cNvPr>
          <p:cNvSpPr txBox="1"/>
          <p:nvPr/>
        </p:nvSpPr>
        <p:spPr>
          <a:xfrm>
            <a:off x="2299516" y="1780708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ResortPass: Weekly Google Search Trends Index</a:t>
            </a:r>
          </a:p>
          <a:p>
            <a:pPr algn="ctr"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Pre-TV Campaign vs. TV Campaign Launch (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of 2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/4/24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7/28/24)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AA6F8-8943-B6BF-E86D-B7F401EFC703}"/>
              </a:ext>
            </a:extLst>
          </p:cNvPr>
          <p:cNvSpPr txBox="1"/>
          <p:nvPr/>
        </p:nvSpPr>
        <p:spPr>
          <a:xfrm>
            <a:off x="483207" y="6117691"/>
            <a:ext cx="1158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2/4/24 – 7/28/24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nat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</a:rPr>
              <a:t>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– June 2024 (calendar months)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</a:rPr>
              <a:t>. </a:t>
            </a:r>
            <a:r>
              <a:rPr lang="en-US" sz="7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ResortPass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an online travel booking platform that was launched in 2016.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 blue line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marks the first day of TV spending for each brand. </a:t>
            </a:r>
            <a:endParaRPr kumimoji="0" lang="en-US" sz="7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098" name="Picture 2" descr="ResortPass Reviews | Read Customer Service Reviews of resortpass.com">
            <a:extLst>
              <a:ext uri="{FF2B5EF4-FFF2-40B4-BE49-F238E27FC236}">
                <a16:creationId xmlns:a16="http://schemas.microsoft.com/office/drawing/2014/main" id="{63D3B433-6831-2405-C770-A545FEFB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617" y="-59318"/>
            <a:ext cx="2024605" cy="10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6ABE0-51BA-98A9-CC6E-CE2FF7A8FE57}"/>
              </a:ext>
            </a:extLst>
          </p:cNvPr>
          <p:cNvCxnSpPr>
            <a:cxnSpLocks/>
          </p:cNvCxnSpPr>
          <p:nvPr/>
        </p:nvCxnSpPr>
        <p:spPr>
          <a:xfrm>
            <a:off x="7587574" y="3710606"/>
            <a:ext cx="321488" cy="306057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018F88-3BCC-B827-B93D-546565C82D30}"/>
              </a:ext>
            </a:extLst>
          </p:cNvPr>
          <p:cNvCxnSpPr>
            <a:cxnSpLocks/>
          </p:cNvCxnSpPr>
          <p:nvPr/>
        </p:nvCxnSpPr>
        <p:spPr>
          <a:xfrm>
            <a:off x="7977020" y="3049627"/>
            <a:ext cx="416272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F024DC-D922-6A40-E088-63E55F003C82}"/>
              </a:ext>
            </a:extLst>
          </p:cNvPr>
          <p:cNvSpPr/>
          <p:nvPr/>
        </p:nvSpPr>
        <p:spPr>
          <a:xfrm>
            <a:off x="6773057" y="2896524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 Week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(80 index)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CB672C-6E3B-D3F1-68E9-092B44371FA3}"/>
              </a:ext>
            </a:extLst>
          </p:cNvPr>
          <p:cNvSpPr/>
          <p:nvPr/>
        </p:nvSpPr>
        <p:spPr>
          <a:xfrm>
            <a:off x="6096000" y="3465016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Before TV Launch</a:t>
            </a:r>
          </a:p>
          <a:p>
            <a:pPr algn="ctr"/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(50 index)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DB7717-BF1A-AE2A-9F5B-F08A1532CD96}"/>
              </a:ext>
            </a:extLst>
          </p:cNvPr>
          <p:cNvCxnSpPr>
            <a:cxnSpLocks/>
          </p:cNvCxnSpPr>
          <p:nvPr/>
        </p:nvCxnSpPr>
        <p:spPr>
          <a:xfrm flipH="1">
            <a:off x="8582656" y="3890979"/>
            <a:ext cx="801864" cy="0"/>
          </a:xfrm>
          <a:prstGeom prst="straightConnector1">
            <a:avLst/>
          </a:prstGeom>
          <a:ln>
            <a:solidFill>
              <a:srgbClr val="00BF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6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D7DC-ACE4-02A7-7309-D1831DEC2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9256EF-D880-93A1-3D14-0BF2FB6DC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2F792-7998-06AB-47EB-159A94595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A29B0D-C2EE-855F-A3A1-81323763883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B9D40-900B-B7DB-0768-476E55B33E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2EED9-70E9-8B28-4037-108DD06F7ED0}"/>
              </a:ext>
            </a:extLst>
          </p:cNvPr>
          <p:cNvSpPr/>
          <p:nvPr/>
        </p:nvSpPr>
        <p:spPr>
          <a:xfrm>
            <a:off x="152378" y="515864"/>
            <a:ext cx="115762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American Tax Services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utilized the launch of their first multiscreen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campaign to increase consumer attention ahead of tax season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C3D273-B8B4-27BC-6A06-A8C66F1BA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157133"/>
              </p:ext>
            </p:extLst>
          </p:nvPr>
        </p:nvGraphicFramePr>
        <p:xfrm>
          <a:off x="645013" y="2004869"/>
          <a:ext cx="11083632" cy="398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B638E-C24F-BE1E-8ACA-17DA1D444D83}"/>
              </a:ext>
            </a:extLst>
          </p:cNvPr>
          <p:cNvCxnSpPr>
            <a:cxnSpLocks/>
          </p:cNvCxnSpPr>
          <p:nvPr/>
        </p:nvCxnSpPr>
        <p:spPr>
          <a:xfrm flipV="1">
            <a:off x="10878330" y="2361249"/>
            <a:ext cx="0" cy="3312849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CD8982-331F-E5DE-84D9-E9B42B245572}"/>
              </a:ext>
            </a:extLst>
          </p:cNvPr>
          <p:cNvSpPr/>
          <p:nvPr/>
        </p:nvSpPr>
        <p:spPr>
          <a:xfrm>
            <a:off x="9960250" y="5429492"/>
            <a:ext cx="1836160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Launch: 1/22/24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535C5-9A37-28E5-54AD-C77F34B8170A}"/>
              </a:ext>
            </a:extLst>
          </p:cNvPr>
          <p:cNvSpPr txBox="1"/>
          <p:nvPr/>
        </p:nvSpPr>
        <p:spPr>
          <a:xfrm>
            <a:off x="2299516" y="1780708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American Tax Services: Weekly Google Search Trends Index</a:t>
            </a:r>
          </a:p>
          <a:p>
            <a:pPr algn="ctr">
              <a:defRPr/>
            </a:pP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Pre-TV Campaign vs. TV Campaign Launch (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of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7/2/23</a:t>
            </a:r>
            <a:r>
              <a:rPr kumimoji="0" lang="en-US" sz="110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– 2/11/24)</a:t>
            </a:r>
            <a:endParaRPr kumimoji="0" lang="en-US" sz="105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187E4-88CA-AF33-FBC7-4D419C26F482}"/>
              </a:ext>
            </a:extLst>
          </p:cNvPr>
          <p:cNvSpPr txBox="1"/>
          <p:nvPr/>
        </p:nvSpPr>
        <p:spPr>
          <a:xfrm>
            <a:off x="483207" y="6117691"/>
            <a:ext cx="1158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</a:t>
            </a:r>
            <a:r>
              <a:rPr lang="en-US" sz="700" b="0" i="0" u="none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7/2/23 – 2/11/24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nat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</a:t>
            </a:r>
            <a:r>
              <a:rPr lang="en-US" sz="700">
                <a:solidFill>
                  <a:srgbClr val="1F1A62"/>
                </a:solidFill>
                <a:latin typeface="Helvetica" panose="020B0403020202020204" pitchFamily="34" charset="0"/>
              </a:rPr>
              <a:t>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– June 2024 (calendar months)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</a:rPr>
              <a:t>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American Tax Service was founded in 2012. Note: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Light blue line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marks the first day of TV spending for each brand.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0E8711-FB11-EC14-E9F7-EF7E90E6DF67}"/>
              </a:ext>
            </a:extLst>
          </p:cNvPr>
          <p:cNvCxnSpPr>
            <a:cxnSpLocks/>
          </p:cNvCxnSpPr>
          <p:nvPr/>
        </p:nvCxnSpPr>
        <p:spPr>
          <a:xfrm>
            <a:off x="9973485" y="3931760"/>
            <a:ext cx="379375" cy="20245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858D76-C3DC-14D4-3E12-16A435662A11}"/>
              </a:ext>
            </a:extLst>
          </p:cNvPr>
          <p:cNvCxnSpPr>
            <a:cxnSpLocks/>
          </p:cNvCxnSpPr>
          <p:nvPr/>
        </p:nvCxnSpPr>
        <p:spPr>
          <a:xfrm>
            <a:off x="10503024" y="3350094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66413EB-7221-A7B5-3A3B-7CF836947F36}"/>
              </a:ext>
            </a:extLst>
          </p:cNvPr>
          <p:cNvSpPr/>
          <p:nvPr/>
        </p:nvSpPr>
        <p:spPr>
          <a:xfrm>
            <a:off x="9239423" y="3197776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TV Launch Week</a:t>
            </a:r>
          </a:p>
          <a:p>
            <a:pPr algn="ctr"/>
            <a:r>
              <a:rPr lang="en-US" sz="800" b="1">
                <a:solidFill>
                  <a:srgbClr val="00C0F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(71 index)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E2CDFE-B92A-4D21-E6E7-23839D9A0D39}"/>
              </a:ext>
            </a:extLst>
          </p:cNvPr>
          <p:cNvSpPr/>
          <p:nvPr/>
        </p:nvSpPr>
        <p:spPr>
          <a:xfrm>
            <a:off x="8607820" y="3704758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Before TV Launch</a:t>
            </a:r>
          </a:p>
          <a:p>
            <a:pPr algn="ctr"/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(47 index)</a:t>
            </a:r>
          </a:p>
        </p:txBody>
      </p:sp>
      <p:pic>
        <p:nvPicPr>
          <p:cNvPr id="1026" name="Picture 2" descr="Home Page of American Tax Service l American Tax Service">
            <a:extLst>
              <a:ext uri="{FF2B5EF4-FFF2-40B4-BE49-F238E27FC236}">
                <a16:creationId xmlns:a16="http://schemas.microsoft.com/office/drawing/2014/main" id="{9FC8ADB6-3431-BADD-A86C-6D42F5617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22585" r="15030" b="17634"/>
          <a:stretch/>
        </p:blipFill>
        <p:spPr bwMode="auto">
          <a:xfrm>
            <a:off x="11116553" y="69406"/>
            <a:ext cx="923069" cy="7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22368CC1-9BE1-2B99-06A8-A7FD6ACD6266}"/>
              </a:ext>
            </a:extLst>
          </p:cNvPr>
          <p:cNvSpPr txBox="1"/>
          <p:nvPr/>
        </p:nvSpPr>
        <p:spPr>
          <a:xfrm>
            <a:off x="10940952" y="3753374"/>
            <a:ext cx="1070040" cy="247417"/>
          </a:xfrm>
          <a:prstGeom prst="rect">
            <a:avLst/>
          </a:prstGeom>
          <a:noFill/>
          <a:ln>
            <a:solidFill>
              <a:srgbClr val="00BFF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kern="1200">
                <a:solidFill>
                  <a:srgbClr val="00BFF2"/>
                </a:solidFill>
                <a:latin typeface="Helvetica" panose="020B0403020202020204" pitchFamily="34" charset="0"/>
              </a:rPr>
              <a:t>TV Campaign</a:t>
            </a:r>
          </a:p>
        </p:txBody>
      </p:sp>
    </p:spTree>
    <p:extLst>
      <p:ext uri="{BB962C8B-B14F-4D97-AF65-F5344CB8AC3E}">
        <p14:creationId xmlns:p14="http://schemas.microsoft.com/office/powerpoint/2010/main" val="175254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A057-BC5F-AB99-30F6-2EDE756B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818924-FD52-741C-2EAC-6562ABE20C0E}"/>
              </a:ext>
            </a:extLst>
          </p:cNvPr>
          <p:cNvSpPr/>
          <p:nvPr/>
        </p:nvSpPr>
        <p:spPr>
          <a:xfrm>
            <a:off x="0" y="-1"/>
            <a:ext cx="5587439" cy="685800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3B175-8539-4E93-DE6E-B905022CCA0E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6A2F4-D8EC-D7CC-2609-E0CBB560D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1FBB-C610-0776-10D8-927EC6639DC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56B78-3875-DBD0-F4B6-6785A9D7B97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F5156-BCD6-4154-08AC-4B5C7C25711D}"/>
              </a:ext>
            </a:extLst>
          </p:cNvPr>
          <p:cNvSpPr txBox="1"/>
          <p:nvPr/>
        </p:nvSpPr>
        <p:spPr>
          <a:xfrm>
            <a:off x="5582625" y="1690371"/>
            <a:ext cx="64602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Marketers are launching first-time multiscreen TV campaigns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to overcome their top challenges – such as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standing out among their competitors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expanding their customer base </a:t>
            </a: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– as they look to grow amid continued economic uncertainty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400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Emerging brands and DTC brands, especially small and medium-sized businesses, are utilizing multiscreen TV to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build awareness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 and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drive mid-funnel outcomes,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 like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establishing brand perception, creating interest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and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increasing consideration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 among a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broader consumer set</a:t>
            </a:r>
          </a:p>
          <a:p>
            <a:pPr marL="285750" lvl="0" indent="-285750">
              <a:buBlip>
                <a:blip r:embed="rId3"/>
              </a:buBlip>
              <a:defRPr/>
            </a:pPr>
            <a:endParaRPr lang="en-US" sz="2400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The elevated brand interest created by multiscreen TV campaigns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significantly increases branded online search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which drives a host of new audiences to digital platforms where many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</a:rPr>
              <a:t>consumers are converted into customers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 for these advertisers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83CEE-4BBA-A67E-E8C6-F9E6323BF7C2}"/>
              </a:ext>
            </a:extLst>
          </p:cNvPr>
          <p:cNvSpPr txBox="1"/>
          <p:nvPr/>
        </p:nvSpPr>
        <p:spPr>
          <a:xfrm>
            <a:off x="5587439" y="249161"/>
            <a:ext cx="66045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Despite economic uncertainty, </a:t>
            </a:r>
            <a:r>
              <a:rPr lang="en-US" sz="2600" b="1">
                <a:solidFill>
                  <a:srgbClr val="ED3C8D"/>
                </a:solidFill>
                <a:latin typeface="Helvetica" panose="020B0604020202020204" pitchFamily="2" charset="0"/>
              </a:rPr>
              <a:t>new advertisers are using multiscreen TV to drive engagement and unlock growth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08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303174" y="6068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93CB1-64A8-D00F-619F-A8CCA1012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7A918-2B19-842A-AE56-830B1DBB6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90B14F-E25D-2613-A4A8-CB80F900F6D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4E066-E88D-62A6-3F24-4DF9741DD8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36EBCF-8194-CDDF-FA80-98BCAD780C6B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24A05F-44B3-84FD-631C-7FECBDD60C16}"/>
              </a:ext>
            </a:extLst>
          </p:cNvPr>
          <p:cNvSpPr/>
          <p:nvPr/>
        </p:nvSpPr>
        <p:spPr>
          <a:xfrm>
            <a:off x="155150" y="2751672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0545EE-FD1F-7317-5FC9-906F0FA2725A}"/>
              </a:ext>
            </a:extLst>
          </p:cNvPr>
          <p:cNvGrpSpPr/>
          <p:nvPr/>
        </p:nvGrpSpPr>
        <p:grpSpPr>
          <a:xfrm>
            <a:off x="3361990" y="682222"/>
            <a:ext cx="2719496" cy="744993"/>
            <a:chOff x="198561" y="542425"/>
            <a:chExt cx="2102620" cy="744993"/>
          </a:xfrm>
        </p:grpSpPr>
        <p:sp>
          <p:nvSpPr>
            <p:cNvPr id="26" name="TextBox 25">
              <a:hlinkClick r:id="rId6"/>
              <a:extLst>
                <a:ext uri="{FF2B5EF4-FFF2-40B4-BE49-F238E27FC236}">
                  <a16:creationId xmlns:a16="http://schemas.microsoft.com/office/drawing/2014/main" id="{A88BA317-9B64-027D-A59E-0F90D9C4B1BB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 Dixon</a:t>
              </a:r>
            </a:p>
          </p:txBody>
        </p:sp>
        <p:sp>
          <p:nvSpPr>
            <p:cNvPr id="27" name="TextBox 26">
              <a:hlinkClick r:id="rId6"/>
              <a:extLst>
                <a:ext uri="{FF2B5EF4-FFF2-40B4-BE49-F238E27FC236}">
                  <a16:creationId xmlns:a16="http://schemas.microsoft.com/office/drawing/2014/main" id="{6400EED6-0300-11DE-9D2E-18DA3EC0CA36}"/>
                </a:ext>
              </a:extLst>
            </p:cNvPr>
            <p:cNvSpPr txBox="1"/>
            <p:nvPr/>
          </p:nvSpPr>
          <p:spPr>
            <a:xfrm>
              <a:off x="198561" y="856531"/>
              <a:ext cx="21026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2BADFD-57DC-38BF-6A1E-07A98CCBD1DD}"/>
              </a:ext>
            </a:extLst>
          </p:cNvPr>
          <p:cNvGrpSpPr/>
          <p:nvPr/>
        </p:nvGrpSpPr>
        <p:grpSpPr>
          <a:xfrm>
            <a:off x="177151" y="688719"/>
            <a:ext cx="2433585" cy="744993"/>
            <a:chOff x="2529807" y="542425"/>
            <a:chExt cx="1962494" cy="744993"/>
          </a:xfrm>
        </p:grpSpPr>
        <p:sp>
          <p:nvSpPr>
            <p:cNvPr id="29" name="TextBox 28">
              <a:hlinkClick r:id="rId6"/>
              <a:extLst>
                <a:ext uri="{FF2B5EF4-FFF2-40B4-BE49-F238E27FC236}">
                  <a16:creationId xmlns:a16="http://schemas.microsoft.com/office/drawing/2014/main" id="{1159B1DE-3B51-4484-2C5B-5918BF16D83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31" name="TextBox 30">
              <a:hlinkClick r:id="rId6"/>
              <a:extLst>
                <a:ext uri="{FF2B5EF4-FFF2-40B4-BE49-F238E27FC236}">
                  <a16:creationId xmlns:a16="http://schemas.microsoft.com/office/drawing/2014/main" id="{171DBDE5-5067-27C6-7C1F-FD3D00B9D53C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ACF6A0-3D48-F987-B8AF-401277C4A327}"/>
              </a:ext>
            </a:extLst>
          </p:cNvPr>
          <p:cNvGrpSpPr/>
          <p:nvPr/>
        </p:nvGrpSpPr>
        <p:grpSpPr>
          <a:xfrm>
            <a:off x="133739" y="1772176"/>
            <a:ext cx="3261214" cy="743751"/>
            <a:chOff x="289382" y="1784888"/>
            <a:chExt cx="3261214" cy="743751"/>
          </a:xfrm>
        </p:grpSpPr>
        <p:sp>
          <p:nvSpPr>
            <p:cNvPr id="33" name="TextBox 32">
              <a:hlinkClick r:id="rId6"/>
              <a:extLst>
                <a:ext uri="{FF2B5EF4-FFF2-40B4-BE49-F238E27FC236}">
                  <a16:creationId xmlns:a16="http://schemas.microsoft.com/office/drawing/2014/main" id="{42211C2F-C053-F108-1FF7-AB4E367B940C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hlinkClick r:id="rId6"/>
              <a:extLst>
                <a:ext uri="{FF2B5EF4-FFF2-40B4-BE49-F238E27FC236}">
                  <a16:creationId xmlns:a16="http://schemas.microsoft.com/office/drawing/2014/main" id="{FD10D0C4-526C-7E1E-B833-A16174F481C9}"/>
                </a:ext>
              </a:extLst>
            </p:cNvPr>
            <p:cNvSpPr txBox="1"/>
            <p:nvPr/>
          </p:nvSpPr>
          <p:spPr>
            <a:xfrm>
              <a:off x="289382" y="2097752"/>
              <a:ext cx="32612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Director, Insights, Strategy &amp; Analytics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F84902-119C-C4E1-460A-3696DF75D314}"/>
              </a:ext>
            </a:extLst>
          </p:cNvPr>
          <p:cNvGrpSpPr/>
          <p:nvPr/>
        </p:nvGrpSpPr>
        <p:grpSpPr>
          <a:xfrm>
            <a:off x="3361990" y="1772176"/>
            <a:ext cx="2304376" cy="743751"/>
            <a:chOff x="289383" y="1784888"/>
            <a:chExt cx="2304376" cy="743751"/>
          </a:xfrm>
        </p:grpSpPr>
        <p:sp>
          <p:nvSpPr>
            <p:cNvPr id="36" name="TextBox 35">
              <a:hlinkClick r:id="rId6"/>
              <a:extLst>
                <a:ext uri="{FF2B5EF4-FFF2-40B4-BE49-F238E27FC236}">
                  <a16:creationId xmlns:a16="http://schemas.microsoft.com/office/drawing/2014/main" id="{8D522667-DAF6-7493-3D28-2509CAA89B48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37" name="TextBox 36">
              <a:hlinkClick r:id="rId6"/>
              <a:extLst>
                <a:ext uri="{FF2B5EF4-FFF2-40B4-BE49-F238E27FC236}">
                  <a16:creationId xmlns:a16="http://schemas.microsoft.com/office/drawing/2014/main" id="{AD501372-1EEE-C8C0-71BD-F4B253661A0B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sp>
        <p:nvSpPr>
          <p:cNvPr id="38" name="TextBox 37">
            <a:hlinkClick r:id="rId7"/>
            <a:extLst>
              <a:ext uri="{FF2B5EF4-FFF2-40B4-BE49-F238E27FC236}">
                <a16:creationId xmlns:a16="http://schemas.microsoft.com/office/drawing/2014/main" id="{5C946305-DC3D-997E-706B-8849CC8D7355}"/>
              </a:ext>
            </a:extLst>
          </p:cNvPr>
          <p:cNvSpPr txBox="1"/>
          <p:nvPr/>
        </p:nvSpPr>
        <p:spPr>
          <a:xfrm>
            <a:off x="6121550" y="1759072"/>
            <a:ext cx="31589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Breaking 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New Advertisers Are Using TV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Ignite Interest &amp; Turn Consumers Into Customers </a:t>
            </a:r>
          </a:p>
        </p:txBody>
      </p:sp>
      <p:pic>
        <p:nvPicPr>
          <p:cNvPr id="45" name="Picture 44">
            <a:hlinkClick r:id="rId7"/>
            <a:extLst>
              <a:ext uri="{FF2B5EF4-FFF2-40B4-BE49-F238E27FC236}">
                <a16:creationId xmlns:a16="http://schemas.microsoft.com/office/drawing/2014/main" id="{41EBBE49-9B5F-60B4-56BF-17D5E5D100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734" y="669445"/>
            <a:ext cx="1942540" cy="1092679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46" name="Picture 45">
            <a:hlinkClick r:id="rId10"/>
            <a:extLst>
              <a:ext uri="{FF2B5EF4-FFF2-40B4-BE49-F238E27FC236}">
                <a16:creationId xmlns:a16="http://schemas.microsoft.com/office/drawing/2014/main" id="{BEED8579-0B33-925C-E3CE-EDDF5ADCCFB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33" y="4347475"/>
            <a:ext cx="1942542" cy="1092680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47" name="TextBox 46">
            <a:hlinkClick r:id="rId12"/>
            <a:extLst>
              <a:ext uri="{FF2B5EF4-FFF2-40B4-BE49-F238E27FC236}">
                <a16:creationId xmlns:a16="http://schemas.microsoft.com/office/drawing/2014/main" id="{165512A3-E02D-AC29-99A9-D677E9FF45F1}"/>
              </a:ext>
            </a:extLst>
          </p:cNvPr>
          <p:cNvSpPr txBox="1"/>
          <p:nvPr/>
        </p:nvSpPr>
        <p:spPr>
          <a:xfrm>
            <a:off x="9145957" y="5445713"/>
            <a:ext cx="26589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Welcome to TV: Full Year ‘23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14 Facts on the $1.4 Billion Investment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New Advertisers</a:t>
            </a:r>
          </a:p>
        </p:txBody>
      </p:sp>
      <p:sp>
        <p:nvSpPr>
          <p:cNvPr id="48" name="TextBox 47">
            <a:hlinkClick r:id="rId10"/>
            <a:extLst>
              <a:ext uri="{FF2B5EF4-FFF2-40B4-BE49-F238E27FC236}">
                <a16:creationId xmlns:a16="http://schemas.microsoft.com/office/drawing/2014/main" id="{A246FF59-2A5E-4913-EA8E-BF3D9C6EA2D1}"/>
              </a:ext>
            </a:extLst>
          </p:cNvPr>
          <p:cNvSpPr txBox="1"/>
          <p:nvPr/>
        </p:nvSpPr>
        <p:spPr>
          <a:xfrm>
            <a:off x="6528733" y="5437103"/>
            <a:ext cx="2344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25 Ways TV Grows Brands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Powering Performance Through Full-Funnel Business Outcomes</a:t>
            </a:r>
          </a:p>
        </p:txBody>
      </p:sp>
      <p:pic>
        <p:nvPicPr>
          <p:cNvPr id="56" name="Picture 55">
            <a:hlinkClick r:id="rId12"/>
            <a:extLst>
              <a:ext uri="{FF2B5EF4-FFF2-40B4-BE49-F238E27FC236}">
                <a16:creationId xmlns:a16="http://schemas.microsoft.com/office/drawing/2014/main" id="{C8F417E8-82FB-F0A1-5D7D-70D22DB0E6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151" y="4366988"/>
            <a:ext cx="1942542" cy="1092679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48B0A-98A5-4090-A6E7-D1861CD3E064}"/>
              </a:ext>
            </a:extLst>
          </p:cNvPr>
          <p:cNvSpPr txBox="1"/>
          <p:nvPr/>
        </p:nvSpPr>
        <p:spPr>
          <a:xfrm>
            <a:off x="99326" y="4486701"/>
            <a:ext cx="5909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lang="en-US" b="1">
                <a:solidFill>
                  <a:srgbClr val="FFE600"/>
                </a:solidFill>
                <a:latin typeface="Helvetica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Multiscreen TV Attribution Resources</a:t>
            </a:r>
            <a:r>
              <a:rPr lang="en-US" b="1" u="sng">
                <a:solidFill>
                  <a:srgbClr val="FFE600"/>
                </a:solidFill>
                <a:latin typeface="Helvetica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b="1" u="sng">
              <a:solidFill>
                <a:srgbClr val="FFE600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earn from the winning marketing strategies of brands who utilize premium video platforms to achieve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full-funnel outcomes, ranging from incremental reach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favorability to website visits and sales.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hlinkClick r:id="rId16"/>
            <a:extLst>
              <a:ext uri="{FF2B5EF4-FFF2-40B4-BE49-F238E27FC236}">
                <a16:creationId xmlns:a16="http://schemas.microsoft.com/office/drawing/2014/main" id="{850D45AE-8179-1AB2-4E8A-8033BF793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04153" y="669445"/>
            <a:ext cx="1942539" cy="108288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8" name="TextBox 7">
            <a:hlinkClick r:id="rId16"/>
            <a:extLst>
              <a:ext uri="{FF2B5EF4-FFF2-40B4-BE49-F238E27FC236}">
                <a16:creationId xmlns:a16="http://schemas.microsoft.com/office/drawing/2014/main" id="{25CDE5A7-1BFB-13D6-27E5-454E4F1DC237}"/>
              </a:ext>
            </a:extLst>
          </p:cNvPr>
          <p:cNvSpPr txBox="1"/>
          <p:nvPr/>
        </p:nvSpPr>
        <p:spPr>
          <a:xfrm>
            <a:off x="9427554" y="1764400"/>
            <a:ext cx="20957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Best in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Advantages of Multiscreen TV,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From Brand to Performance</a:t>
            </a:r>
          </a:p>
        </p:txBody>
      </p:sp>
      <p:pic>
        <p:nvPicPr>
          <p:cNvPr id="11" name="Picture 10">
            <a:hlinkClick r:id="rId18"/>
            <a:extLst>
              <a:ext uri="{FF2B5EF4-FFF2-40B4-BE49-F238E27FC236}">
                <a16:creationId xmlns:a16="http://schemas.microsoft.com/office/drawing/2014/main" id="{E03B0230-0D0E-ED78-86AC-6F3BAAA7C4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29734" y="2523775"/>
            <a:ext cx="1942540" cy="1092678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12" name="TextBox 11">
            <a:hlinkClick r:id="rId18"/>
            <a:extLst>
              <a:ext uri="{FF2B5EF4-FFF2-40B4-BE49-F238E27FC236}">
                <a16:creationId xmlns:a16="http://schemas.microsoft.com/office/drawing/2014/main" id="{60BFE69A-CCFD-092F-8F67-75BD634B7C31}"/>
              </a:ext>
            </a:extLst>
          </p:cNvPr>
          <p:cNvSpPr txBox="1"/>
          <p:nvPr/>
        </p:nvSpPr>
        <p:spPr>
          <a:xfrm>
            <a:off x="6371540" y="3632858"/>
            <a:ext cx="26589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Big 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 Key Charts on the Impact of TV &amp; Streaming vs. Social Media Platforms</a:t>
            </a:r>
          </a:p>
        </p:txBody>
      </p:sp>
      <p:pic>
        <p:nvPicPr>
          <p:cNvPr id="15" name="Picture 14">
            <a:hlinkClick r:id="rId20"/>
            <a:extLst>
              <a:ext uri="{FF2B5EF4-FFF2-40B4-BE49-F238E27FC236}">
                <a16:creationId xmlns:a16="http://schemas.microsoft.com/office/drawing/2014/main" id="{D7295EB9-E830-51B5-B69E-FD89DB4A74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04152" y="2523775"/>
            <a:ext cx="1942540" cy="1127230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16" name="TextBox 15">
            <a:hlinkClick r:id="rId20"/>
            <a:extLst>
              <a:ext uri="{FF2B5EF4-FFF2-40B4-BE49-F238E27FC236}">
                <a16:creationId xmlns:a16="http://schemas.microsoft.com/office/drawing/2014/main" id="{07F9CC99-0FA0-CF75-933C-3F3324EBCBC9}"/>
              </a:ext>
            </a:extLst>
          </p:cNvPr>
          <p:cNvSpPr txBox="1"/>
          <p:nvPr/>
        </p:nvSpPr>
        <p:spPr>
          <a:xfrm>
            <a:off x="9145958" y="3654049"/>
            <a:ext cx="26589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Laugh, Cry, Share, Buy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Influences Gen Z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Than Leading Social Platforms </a:t>
            </a:r>
          </a:p>
        </p:txBody>
      </p:sp>
    </p:spTree>
    <p:extLst>
      <p:ext uri="{BB962C8B-B14F-4D97-AF65-F5344CB8AC3E}">
        <p14:creationId xmlns:p14="http://schemas.microsoft.com/office/powerpoint/2010/main" val="133457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F4471-EE68-5FB5-2E3D-669F90E2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E9792E-4937-1EEA-7109-2564D3D207A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AC7D3-9209-EDE2-1DD6-F9D6B943C6A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44207" y="3429000"/>
            <a:ext cx="762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Helvetica" pitchFamily="2" charset="0"/>
              </a:rPr>
              <a:t>1H ‘24 New National TV Advertiser Lists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7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25072" y="105922"/>
            <a:ext cx="1201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Advertiser List: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national TV marketplace enabled these </a:t>
            </a:r>
            <a:r>
              <a:rPr lang="en-US" sz="2400" b="1">
                <a:solidFill>
                  <a:srgbClr val="ED3C8D"/>
                </a:solidFill>
                <a:latin typeface="Helvetica" pitchFamily="2" charset="0"/>
              </a:rPr>
              <a:t>169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bold new advertisers across categories and budget levels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increase reach and relevancy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6B9FD8-7B54-8950-E54C-2CECCA64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90487"/>
              </p:ext>
            </p:extLst>
          </p:nvPr>
        </p:nvGraphicFramePr>
        <p:xfrm>
          <a:off x="2503133" y="1267595"/>
          <a:ext cx="2277928" cy="4892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128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594800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40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Oceania Cruises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$934.8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3131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Prepared Hero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$929.1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3143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Caraway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$896.0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6647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Mill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$828.2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8599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Feetures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$804.9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81547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Evernorth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$744.9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5632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Branch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$744.0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845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United Wholesale Mortgage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$680.5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2973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VetsRef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$650.5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2636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Perplexity AI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$638.7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685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GrowTrax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$583.5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5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$565.0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28436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VMC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$558.9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Metagenics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$555.6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Slumberpod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Sun West Mortgage Company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ARCA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$548.4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VitaHustle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$544.8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Chalkless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$526.3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Yrefy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$521.0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Popilush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$504.8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UPrinting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$485.6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Dr.Marty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$483.7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King Par Superstore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$477.2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Lumen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$458.2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Policy Paul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$418.2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$406.4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Puppy Food Bank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$403.1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Angel AI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$370.9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Financial Services Forum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$347.9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87636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Beyond Yoga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$343.9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2550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Picanova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$342.5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305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Nella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$341.1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4602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Luki</a:t>
                      </a:r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Lab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$330.1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5787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IMBXX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$320.0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9597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474435-8881-CED4-273F-65BA6694E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81333"/>
              </p:ext>
            </p:extLst>
          </p:nvPr>
        </p:nvGraphicFramePr>
        <p:xfrm>
          <a:off x="4921240" y="1267620"/>
          <a:ext cx="2277928" cy="4891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843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581085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3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Save50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$318.2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CoverageX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$311.6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Plus500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$307.6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Modular Closets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$302.2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SAYSH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$294.3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Mortgage Matchup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$286.7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GMR Gold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$276.4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Qualia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$276.2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Johnston &amp; Murphy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$268.9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Traveller Whiskey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Life In A Book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Sleep Masters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$262.2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Beekman 1802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Mobile X Global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$174.9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Revzilla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$247.0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48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Stur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$233.2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Revival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$230.5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American Tax Services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$219.8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Fisher Traction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$217.2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2177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American Society of Radiologic Technologies </a:t>
                      </a:r>
                      <a:endParaRPr lang="en-US" sz="7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$213.8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5834"/>
                  </a:ext>
                </a:extLst>
              </a:tr>
              <a:tr h="14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Gem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$212.5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51889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Anthem Gold Group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$186.8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85986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Lee Greenwood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$175.1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4555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East Coast Appliance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$174.2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8487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Doctor Butler's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$171.1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6090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Location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$165.3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80355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Celligence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$162.1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53309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Michigan Panthers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$162.1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4797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Campbell Risk Management 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$151.9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5802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 Nutrition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$150.4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7960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Daves Hot Chicken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$149.1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27046"/>
                  </a:ext>
                </a:extLst>
              </a:tr>
              <a:tr h="14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Elastic 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$148.4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48250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D956BA-16C4-0435-0EAA-2B38FB003EF9}"/>
              </a:ext>
            </a:extLst>
          </p:cNvPr>
          <p:cNvSpPr txBox="1">
            <a:spLocks/>
          </p:cNvSpPr>
          <p:nvPr/>
        </p:nvSpPr>
        <p:spPr>
          <a:xfrm>
            <a:off x="8766689" y="936919"/>
            <a:ext cx="3109961" cy="303102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click through to a brand’s website, view in ‘slide show’ and click on the respective link.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CDF68-1F83-5CBF-3D3F-68A8FAE7F713}"/>
              </a:ext>
            </a:extLst>
          </p:cNvPr>
          <p:cNvSpPr txBox="1"/>
          <p:nvPr/>
        </p:nvSpPr>
        <p:spPr>
          <a:xfrm>
            <a:off x="554181" y="926397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</a:t>
            </a:r>
            <a:r>
              <a:rPr kumimoji="0" lang="en-US" sz="1400" b="1" i="0" u="sng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st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Half 2024 New National TV Advertisers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CFF259-DFDB-2F6A-28D4-332B85461C69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3FEC2-053B-D4B4-0467-C87570795B4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258950-120D-9A6D-1F59-0F308F64F42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13F13C-093F-2260-E6F4-3DA17D8A5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77310"/>
              </p:ext>
            </p:extLst>
          </p:nvPr>
        </p:nvGraphicFramePr>
        <p:xfrm>
          <a:off x="7339347" y="1267595"/>
          <a:ext cx="2277928" cy="4892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323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650605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34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Henry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$145.3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Arnold Palmer Spiked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$133.3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Nature's Lab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$132.9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Arlington Renegades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$132.3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Rubrik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$130.7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Memphis Showboats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$123.2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Montana Knife Co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Vital Farms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$121.9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Posh Peanut 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$121.5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DC Defenders 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$117.5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DebtMD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$114.4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Everglow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$114.3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Transcode Therapeutics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$112.3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HLTH Code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$110.4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Nexalin 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$104.2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Miracle Made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$103.0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Zomedica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$100.5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Turkey Tourism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$99.4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Trina Turk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$98.6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Fundacion Camino Al Plato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$98.0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5834"/>
                  </a:ext>
                </a:extLst>
              </a:tr>
              <a:tr h="14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 Antonio Brahmas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51889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Squeezzee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$94.1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85986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Taffy.com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$93.7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4555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MyCoffee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$93.4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8487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Kapitus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$93.3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6090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ZLINE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$90.8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80355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Defend US PAC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$90.5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53309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ResortPass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4797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Connected Caregiver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$88.7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5802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Thomas Seaman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$88.7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7960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Pacific Legal Foundation (PLF)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$86.2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27046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Recovery Together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$82.0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48250"/>
                  </a:ext>
                </a:extLst>
              </a:tr>
              <a:tr h="14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Alamos Gold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55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01A108-6777-6F71-D323-75DC9002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30818"/>
              </p:ext>
            </p:extLst>
          </p:nvPr>
        </p:nvGraphicFramePr>
        <p:xfrm>
          <a:off x="9757455" y="1260239"/>
          <a:ext cx="2277928" cy="5109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7323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650605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36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ThinkEquity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Amika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American Parents Coalition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$77.3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 Degrees Pharmaceutical (60P)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$74.8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KindlyMD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$71.3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Lantern Pharma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$70.6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Urban Dessert Lab (UDL)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$70.4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Doctor's Choice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ASP Isotopes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$69.1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Fiskars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$69.0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Elevai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$67.8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Brio Water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$67.3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Uncle Bud's Hemp &amp; CBD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$66.6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Silver State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$64.2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Alliance Entertainment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$64.1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Abracadabra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$63.6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6024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Alta Global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$62.3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08449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BlackPAC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$62.2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5834"/>
                  </a:ext>
                </a:extLst>
              </a:tr>
              <a:tr h="14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Patriot Supply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$61.7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51889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Oragenics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85986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Takedown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$60.4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0641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Denon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$59.8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37723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Horsepower Duck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$58.9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40956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Greenwood Park Gallery and Framing Inc.</a:t>
                      </a:r>
                      <a:endParaRPr lang="en-US" sz="6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$58.5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69127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Horsepower Bull Shot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$57.4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23450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Knight Livestock Protection Services </a:t>
                      </a:r>
                      <a:endParaRPr lang="en-US" sz="7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$57.2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23219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Migrelief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$56.8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98847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St. Louis Battlehawks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$56.5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81786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Can-Fite BioPharma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61311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Silver Paw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16362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CEL-SCI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11940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CPAP SOAP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$53.2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763461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 </a:t>
                      </a:r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Positiv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4555"/>
                  </a:ext>
                </a:extLst>
              </a:tr>
              <a:tr h="1462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StrideMD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$50.1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1848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E14C060-4655-C4F2-B33B-EB0FA17D5E1C}"/>
              </a:ext>
            </a:extLst>
          </p:cNvPr>
          <p:cNvSpPr txBox="1"/>
          <p:nvPr/>
        </p:nvSpPr>
        <p:spPr>
          <a:xfrm>
            <a:off x="430168" y="6188367"/>
            <a:ext cx="9327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The above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chart represents the full list of new advertisers, including direct-to-consumer brands.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E85A27-C962-A053-D234-3D0541F1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82782"/>
              </p:ext>
            </p:extLst>
          </p:nvPr>
        </p:nvGraphicFramePr>
        <p:xfrm>
          <a:off x="156614" y="1261423"/>
          <a:ext cx="2277928" cy="4892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3128">
                  <a:extLst>
                    <a:ext uri="{9D8B030D-6E8A-4147-A177-3AD203B41FA5}">
                      <a16:colId xmlns:a16="http://schemas.microsoft.com/office/drawing/2014/main" val="3574522064"/>
                    </a:ext>
                  </a:extLst>
                </a:gridCol>
                <a:gridCol w="594800">
                  <a:extLst>
                    <a:ext uri="{9D8B030D-6E8A-4147-A177-3AD203B41FA5}">
                      <a16:colId xmlns:a16="http://schemas.microsoft.com/office/drawing/2014/main" val="2464966384"/>
                    </a:ext>
                  </a:extLst>
                </a:gridCol>
              </a:tblGrid>
              <a:tr h="140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Brand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chemeClr val="bg1"/>
                          </a:solidFill>
                          <a:effectLst/>
                          <a:latin typeface="Helvetica" panose="020B0403020202020204" pitchFamily="34" charset="0"/>
                        </a:rPr>
                        <a:t>$$$ (000)</a:t>
                      </a: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8913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CAMZYOS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$68,756.3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3131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EYLEA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$63,225.4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3143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Wegovy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$43,166.4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6647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Bimzelx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$42,882.6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8599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Honeylove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$22,711.8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81547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AIRSUPRA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$19,417.2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5632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Librela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$8,624.7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43845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Velsipity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$8,049.0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02973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American Values 2024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$7,309.9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72636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SYFOVRE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$6,723.4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4685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Particle 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$4,531.6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505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Opill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$4,299.7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28436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Iberogast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$4,207.5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4013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VOQUEZNA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$4,116.3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7084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Thesis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$3,629.4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8300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IFLO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$3,303.4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29859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AliExpress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$3,020.3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02302"/>
                  </a:ext>
                </a:extLst>
              </a:tr>
              <a:tr h="1408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Council for Mental Wellbeing</a:t>
                      </a:r>
                      <a:endParaRPr lang="en-US" sz="7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$2,660.2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565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Swash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$2,311.6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968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Pact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$2,309.7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546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Pepper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$2,128.3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8919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INVEGA HAFYERA Rx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$1,953.8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72634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Great American Pure Flix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$1,821.0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3267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Chomps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$1,819.5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6722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Little Spoon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$1,762.9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6034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UFL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$1,688.3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478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Lumineux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$1,552.6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1104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Happy Thursday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$1,525.0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9159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Airmoto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$1,401.2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53023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LLT Management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$1,383.4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87636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Artic Air Ice Jet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$1,263.1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25502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AEW Figure Fighters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$1,220.1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3051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Angel's Envy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$1,060.0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46020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Set-Rite Plumbing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$1,014.1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57879"/>
                  </a:ext>
                </a:extLst>
              </a:tr>
              <a:tr h="13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Facet</a:t>
                      </a:r>
                      <a:endParaRPr lang="en-US" sz="8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$997.1</a:t>
                      </a:r>
                    </a:p>
                  </a:txBody>
                  <a:tcPr marL="0" marR="0" marT="0" marB="0" anchor="b">
                    <a:solidFill>
                      <a:srgbClr val="E2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9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4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E5F687-6F94-4F0D-A2A0-9802CE98FD01}"/>
              </a:ext>
            </a:extLst>
          </p:cNvPr>
          <p:cNvSpPr/>
          <p:nvPr/>
        </p:nvSpPr>
        <p:spPr>
          <a:xfrm>
            <a:off x="273203" y="4860117"/>
            <a:ext cx="9295065" cy="1246495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21122F2-4413-41B6-BFE6-6F5E969E8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69860"/>
              </p:ext>
            </p:extLst>
          </p:nvPr>
        </p:nvGraphicFramePr>
        <p:xfrm>
          <a:off x="45912" y="1383246"/>
          <a:ext cx="3927287" cy="3357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204">
                  <a:extLst>
                    <a:ext uri="{9D8B030D-6E8A-4147-A177-3AD203B41FA5}">
                      <a16:colId xmlns:a16="http://schemas.microsoft.com/office/drawing/2014/main" val="2891789165"/>
                    </a:ext>
                  </a:extLst>
                </a:gridCol>
                <a:gridCol w="1642949">
                  <a:extLst>
                    <a:ext uri="{9D8B030D-6E8A-4147-A177-3AD203B41FA5}">
                      <a16:colId xmlns:a16="http://schemas.microsoft.com/office/drawing/2014/main" val="135091300"/>
                    </a:ext>
                  </a:extLst>
                </a:gridCol>
                <a:gridCol w="897134">
                  <a:extLst>
                    <a:ext uri="{9D8B030D-6E8A-4147-A177-3AD203B41FA5}">
                      <a16:colId xmlns:a16="http://schemas.microsoft.com/office/drawing/2014/main" val="2961594174"/>
                    </a:ext>
                  </a:extLst>
                </a:gridCol>
              </a:tblGrid>
              <a:tr h="189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64694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Honeylove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$22,711.8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8521347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Thesis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$3,629.4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0085256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AliExpress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Online Marketplace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$3,020.3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3487042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Pact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$2,309.7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0871873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Pepper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$2,128.3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8338332"/>
                  </a:ext>
                </a:extLst>
              </a:tr>
              <a:tr h="293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Great American Pure Flix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Streaming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$1,821.0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5163151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Little Spoon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Online Food Delivery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$1,762.9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3111136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Lumineux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$1,552.6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9708319"/>
                  </a:ext>
                </a:extLst>
              </a:tr>
              <a:tr h="24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AEW Figure Fighters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Mobile Apps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$1,220.1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2239239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Facet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$997.1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10553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Caraway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$896.0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4804605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Mill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$828.2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2596667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Branch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$744.0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7944651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VetsRef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Pet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$650.5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3444809"/>
                  </a:ext>
                </a:extLst>
              </a:tr>
              <a:tr h="201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Aday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$565.0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88520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5AFFEB2-EF4B-4E6C-9961-DC1F00D18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86390"/>
              </p:ext>
            </p:extLst>
          </p:nvPr>
        </p:nvGraphicFramePr>
        <p:xfrm>
          <a:off x="4092154" y="1383246"/>
          <a:ext cx="4157740" cy="33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456">
                  <a:extLst>
                    <a:ext uri="{9D8B030D-6E8A-4147-A177-3AD203B41FA5}">
                      <a16:colId xmlns:a16="http://schemas.microsoft.com/office/drawing/2014/main" val="2108266686"/>
                    </a:ext>
                  </a:extLst>
                </a:gridCol>
                <a:gridCol w="1647413">
                  <a:extLst>
                    <a:ext uri="{9D8B030D-6E8A-4147-A177-3AD203B41FA5}">
                      <a16:colId xmlns:a16="http://schemas.microsoft.com/office/drawing/2014/main" val="538265769"/>
                    </a:ext>
                  </a:extLst>
                </a:gridCol>
                <a:gridCol w="1005871">
                  <a:extLst>
                    <a:ext uri="{9D8B030D-6E8A-4147-A177-3AD203B41FA5}">
                      <a16:colId xmlns:a16="http://schemas.microsoft.com/office/drawing/2014/main" val="3438954605"/>
                    </a:ext>
                  </a:extLst>
                </a:gridCol>
              </a:tblGrid>
              <a:tr h="179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697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Metagenics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$555.6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5857694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Slumberpod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$554.8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8970675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Yrefy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$521.0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9830497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Popilush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$504.8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181483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Dr.Marty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Pet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$483.7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7665978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Lumen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Health &amp; Wellness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$458.2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2214427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Beyond Yoga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$343.9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4163024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Picanova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Photography / Printing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$342.5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4352334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IMBXX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$320.0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0719513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Plus500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$307.6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3329599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SAYSH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$294.3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634500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Mortgage Matchup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$286.7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5349936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Qualia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$276.2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0020072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Life In A Book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Gifts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$267.4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936079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Beekman 1802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$261.6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85286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A2F05F1-CB74-47C3-AF1B-73F9F1812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18318"/>
              </p:ext>
            </p:extLst>
          </p:nvPr>
        </p:nvGraphicFramePr>
        <p:xfrm>
          <a:off x="8368848" y="1383246"/>
          <a:ext cx="3704209" cy="336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408">
                  <a:extLst>
                    <a:ext uri="{9D8B030D-6E8A-4147-A177-3AD203B41FA5}">
                      <a16:colId xmlns:a16="http://schemas.microsoft.com/office/drawing/2014/main" val="3771966748"/>
                    </a:ext>
                  </a:extLst>
                </a:gridCol>
                <a:gridCol w="1485354">
                  <a:extLst>
                    <a:ext uri="{9D8B030D-6E8A-4147-A177-3AD203B41FA5}">
                      <a16:colId xmlns:a16="http://schemas.microsoft.com/office/drawing/2014/main" val="299882071"/>
                    </a:ext>
                  </a:extLst>
                </a:gridCol>
                <a:gridCol w="774447">
                  <a:extLst>
                    <a:ext uri="{9D8B030D-6E8A-4147-A177-3AD203B41FA5}">
                      <a16:colId xmlns:a16="http://schemas.microsoft.com/office/drawing/2014/main" val="1869759134"/>
                    </a:ext>
                  </a:extLst>
                </a:gridCol>
              </a:tblGrid>
              <a:tr h="1866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</a:p>
                  </a:txBody>
                  <a:tcPr marL="0" marR="0" marT="0" marB="0" anchor="b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28146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Revival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$230.5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9283223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American Tax Services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$219.8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4495856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Gem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$212.5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822373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Montana Knife Co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Tools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$123.1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0937822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Posh Peanut 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$121.5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9003876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DebtMD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Financial Services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$114.4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7142535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err="1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Everglow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Personal Care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$114.3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2866075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HLTH Code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Vitamins &amp; Supplements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$110.4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6370599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Trina Turk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Apparel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$98.6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5431709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Taffy.com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Food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$93.7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131460"/>
                  </a:ext>
                </a:extLst>
              </a:tr>
              <a:tr h="226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ZLINE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Home Furnishing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$90.8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2458794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ResortPass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Travel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$89.1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1168613"/>
                  </a:ext>
                </a:extLst>
              </a:tr>
              <a:tr h="220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Connected Caregiver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Health &amp; Wellness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$88.7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3602328"/>
                  </a:ext>
                </a:extLst>
              </a:tr>
              <a:tr h="29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  <a:hlinkClick r:id="rId4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Uncle Bud's Hemp &amp; CBD</a:t>
                      </a:r>
                      <a:endParaRPr lang="en-US" sz="1000" b="0" i="0" u="sng" strike="noStrike">
                        <a:solidFill>
                          <a:srgbClr val="1F1A62"/>
                        </a:solidFill>
                        <a:effectLst/>
                        <a:latin typeface="Helvetica" panose="020B0604020202020204"/>
                        <a:cs typeface="Helvetica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Health &amp; Wellness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/>
                          <a:cs typeface="Helvetica" panose="020B0604020202020204"/>
                        </a:rPr>
                        <a:t>$66.6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5822516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6146A2-985A-4E38-B615-DEA61C946375}"/>
              </a:ext>
            </a:extLst>
          </p:cNvPr>
          <p:cNvSpPr/>
          <p:nvPr/>
        </p:nvSpPr>
        <p:spPr>
          <a:xfrm>
            <a:off x="9623028" y="4871000"/>
            <a:ext cx="2414424" cy="1253291"/>
          </a:xfrm>
          <a:prstGeom prst="roundRect">
            <a:avLst/>
          </a:prstGeom>
          <a:solidFill>
            <a:srgbClr val="00BFF2"/>
          </a:solidFill>
          <a:ln w="12700">
            <a:solidFill>
              <a:srgbClr val="00C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EBAF30-273B-49B1-B952-0B3210421376}"/>
              </a:ext>
            </a:extLst>
          </p:cNvPr>
          <p:cNvSpPr txBox="1"/>
          <p:nvPr/>
        </p:nvSpPr>
        <p:spPr>
          <a:xfrm>
            <a:off x="9732547" y="5017547"/>
            <a:ext cx="2213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DTC brands accounted for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26%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new TV advertisers and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14%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TV spend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5DBAFC-E4AB-45B4-B048-4B09B71D9893}"/>
              </a:ext>
            </a:extLst>
          </p:cNvPr>
          <p:cNvSpPr txBox="1"/>
          <p:nvPr/>
        </p:nvSpPr>
        <p:spPr>
          <a:xfrm>
            <a:off x="451054" y="6092595"/>
            <a:ext cx="45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Logos represent a sampling of new national TV DTC advertisers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5DD5A-F006-52B7-A1D7-2FC54108E37B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6AFBBF-3F24-6F57-2AE2-1CA2550053D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7546F-1AD9-2D3B-9427-000678077C5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77CD0-D035-A609-7F7F-2AE0EDEFA99C}"/>
              </a:ext>
            </a:extLst>
          </p:cNvPr>
          <p:cNvSpPr/>
          <p:nvPr/>
        </p:nvSpPr>
        <p:spPr>
          <a:xfrm>
            <a:off x="156393" y="194504"/>
            <a:ext cx="11911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Direct-to-Consumer segment continues to drive new entrants with </a:t>
            </a:r>
            <a:r>
              <a:rPr lang="en-US" sz="2400" b="1">
                <a:solidFill>
                  <a:srgbClr val="1F1A62"/>
                </a:solidFill>
                <a:latin typeface="Helvetica" pitchFamily="2" charset="0"/>
              </a:rPr>
              <a:t>44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brands across 17 categories, spending over $50 million during the first half of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8F463-3C4F-BB77-79CB-8596C620DF50}"/>
              </a:ext>
            </a:extLst>
          </p:cNvPr>
          <p:cNvSpPr txBox="1"/>
          <p:nvPr/>
        </p:nvSpPr>
        <p:spPr>
          <a:xfrm>
            <a:off x="554181" y="1082044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  <a:r>
              <a:rPr kumimoji="0" lang="en-US" sz="1400" b="1" i="0" u="sng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Half 2024 New National TV DTC Advertisers</a:t>
            </a:r>
          </a:p>
        </p:txBody>
      </p:sp>
      <p:pic>
        <p:nvPicPr>
          <p:cNvPr id="34" name="Picture 33">
            <a:hlinkClick r:id="rId3"/>
            <a:extLst>
              <a:ext uri="{FF2B5EF4-FFF2-40B4-BE49-F238E27FC236}">
                <a16:creationId xmlns:a16="http://schemas.microsoft.com/office/drawing/2014/main" id="{5FB0919A-1C14-2FAC-68C8-7067A093984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1054" y="4942592"/>
            <a:ext cx="1767784" cy="176779"/>
          </a:xfrm>
          <a:prstGeom prst="rect">
            <a:avLst/>
          </a:prstGeom>
        </p:spPr>
      </p:pic>
      <p:pic>
        <p:nvPicPr>
          <p:cNvPr id="41" name="Picture 40">
            <a:hlinkClick r:id="rId4"/>
            <a:extLst>
              <a:ext uri="{FF2B5EF4-FFF2-40B4-BE49-F238E27FC236}">
                <a16:creationId xmlns:a16="http://schemas.microsoft.com/office/drawing/2014/main" id="{C25317AB-D7B3-11E4-9190-9AF767F308B8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14530" y="5692639"/>
            <a:ext cx="1210722" cy="347908"/>
          </a:xfrm>
          <a:prstGeom prst="rect">
            <a:avLst/>
          </a:prstGeom>
        </p:spPr>
      </p:pic>
      <p:pic>
        <p:nvPicPr>
          <p:cNvPr id="42" name="Picture 41">
            <a:hlinkClick r:id="rId5"/>
            <a:extLst>
              <a:ext uri="{FF2B5EF4-FFF2-40B4-BE49-F238E27FC236}">
                <a16:creationId xmlns:a16="http://schemas.microsoft.com/office/drawing/2014/main" id="{A3AFAAB8-E4B2-87BF-18CE-E219BE5F5425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94" y="5722067"/>
            <a:ext cx="1364413" cy="320662"/>
          </a:xfrm>
          <a:prstGeom prst="rect">
            <a:avLst/>
          </a:prstGeom>
        </p:spPr>
      </p:pic>
      <p:pic>
        <p:nvPicPr>
          <p:cNvPr id="44" name="Picture 43">
            <a:hlinkClick r:id="rId7"/>
            <a:extLst>
              <a:ext uri="{FF2B5EF4-FFF2-40B4-BE49-F238E27FC236}">
                <a16:creationId xmlns:a16="http://schemas.microsoft.com/office/drawing/2014/main" id="{BEBFC7C3-986F-CA76-9753-5B64EB3A0AB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967604" y="4948948"/>
            <a:ext cx="1476114" cy="218062"/>
          </a:xfrm>
          <a:prstGeom prst="rect">
            <a:avLst/>
          </a:prstGeom>
        </p:spPr>
      </p:pic>
      <p:pic>
        <p:nvPicPr>
          <p:cNvPr id="47" name="Picture 46">
            <a:hlinkClick r:id="rId9"/>
            <a:extLst>
              <a:ext uri="{FF2B5EF4-FFF2-40B4-BE49-F238E27FC236}">
                <a16:creationId xmlns:a16="http://schemas.microsoft.com/office/drawing/2014/main" id="{C503A32D-9601-8FFE-7820-84864CD81A8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244516" y="5111877"/>
            <a:ext cx="1510931" cy="523590"/>
          </a:xfrm>
          <a:prstGeom prst="rect">
            <a:avLst/>
          </a:prstGeom>
        </p:spPr>
      </p:pic>
      <p:pic>
        <p:nvPicPr>
          <p:cNvPr id="48" name="Picture 6" descr="Lumineux Oral Essentials™">
            <a:hlinkClick r:id="rId10"/>
            <a:extLst>
              <a:ext uri="{FF2B5EF4-FFF2-40B4-BE49-F238E27FC236}">
                <a16:creationId xmlns:a16="http://schemas.microsoft.com/office/drawing/2014/main" id="{4FF74CAA-B266-BA72-F50D-DF44F0F4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451" y="5516421"/>
            <a:ext cx="1177157" cy="5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acet Rebrands; Reimagining Financial Advice for the Modern World | Facet">
            <a:hlinkClick r:id="rId12"/>
            <a:extLst>
              <a:ext uri="{FF2B5EF4-FFF2-40B4-BE49-F238E27FC236}">
                <a16:creationId xmlns:a16="http://schemas.microsoft.com/office/drawing/2014/main" id="{86A69461-1F3B-7F65-0B87-705E8EE91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9" t="26666" r="12632" b="25663"/>
          <a:stretch/>
        </p:blipFill>
        <p:spPr bwMode="auto">
          <a:xfrm>
            <a:off x="6572931" y="4883999"/>
            <a:ext cx="1339913" cy="3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13"/>
            <a:extLst>
              <a:ext uri="{FF2B5EF4-FFF2-40B4-BE49-F238E27FC236}">
                <a16:creationId xmlns:a16="http://schemas.microsoft.com/office/drawing/2014/main" id="{085FB240-3B65-7104-005D-C091979E0437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37" y="4956652"/>
            <a:ext cx="1283819" cy="330027"/>
          </a:xfrm>
          <a:prstGeom prst="rect">
            <a:avLst/>
          </a:prstGeom>
        </p:spPr>
      </p:pic>
      <p:pic>
        <p:nvPicPr>
          <p:cNvPr id="50" name="Picture 24" descr="Announcing Mill: A new way to outsmart waste">
            <a:hlinkClick r:id="rId14"/>
            <a:extLst>
              <a:ext uri="{FF2B5EF4-FFF2-40B4-BE49-F238E27FC236}">
                <a16:creationId xmlns:a16="http://schemas.microsoft.com/office/drawing/2014/main" id="{38C56267-3AE0-03DD-C274-C92CAFAD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8179" y="5401585"/>
            <a:ext cx="533745" cy="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15"/>
            <a:extLst>
              <a:ext uri="{FF2B5EF4-FFF2-40B4-BE49-F238E27FC236}">
                <a16:creationId xmlns:a16="http://schemas.microsoft.com/office/drawing/2014/main" id="{2C2A5452-62FE-6B39-5B33-FA41F8415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001"/>
          <a:stretch/>
        </p:blipFill>
        <p:spPr bwMode="auto">
          <a:xfrm>
            <a:off x="8209139" y="5273624"/>
            <a:ext cx="1376373" cy="3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">
            <a:hlinkClick r:id="rId16"/>
            <a:extLst>
              <a:ext uri="{FF2B5EF4-FFF2-40B4-BE49-F238E27FC236}">
                <a16:creationId xmlns:a16="http://schemas.microsoft.com/office/drawing/2014/main" id="{568BCABD-8782-5D77-824B-F34543BF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831" y="5009773"/>
            <a:ext cx="1026059" cy="6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act - Town &amp; Country Village">
            <a:hlinkClick r:id="rId6"/>
            <a:extLst>
              <a:ext uri="{FF2B5EF4-FFF2-40B4-BE49-F238E27FC236}">
                <a16:creationId xmlns:a16="http://schemas.microsoft.com/office/drawing/2014/main" id="{B704D418-F558-5DF3-9030-CC8A56E6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90" y="5289662"/>
            <a:ext cx="907958" cy="3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Aday">
            <a:hlinkClick r:id="rId17"/>
            <a:extLst>
              <a:ext uri="{FF2B5EF4-FFF2-40B4-BE49-F238E27FC236}">
                <a16:creationId xmlns:a16="http://schemas.microsoft.com/office/drawing/2014/main" id="{1ACD8C04-98B0-AA4B-8EEF-5E4A006C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531" y="5286720"/>
            <a:ext cx="777527" cy="4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hlinkClick r:id="rId18"/>
            <a:extLst>
              <a:ext uri="{FF2B5EF4-FFF2-40B4-BE49-F238E27FC236}">
                <a16:creationId xmlns:a16="http://schemas.microsoft.com/office/drawing/2014/main" id="{86BA03CC-F10A-685C-4570-8F260158DB56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228443" y="5828964"/>
            <a:ext cx="1781175" cy="257175"/>
          </a:xfrm>
          <a:prstGeom prst="rect">
            <a:avLst/>
          </a:prstGeom>
        </p:spPr>
      </p:pic>
      <p:pic>
        <p:nvPicPr>
          <p:cNvPr id="54" name="Picture 26">
            <a:hlinkClick r:id="rId19"/>
            <a:extLst>
              <a:ext uri="{FF2B5EF4-FFF2-40B4-BE49-F238E27FC236}">
                <a16:creationId xmlns:a16="http://schemas.microsoft.com/office/drawing/2014/main" id="{0DDD9DF0-8E2A-4E38-DE1A-5CC1B182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634" y="5684033"/>
            <a:ext cx="1785249" cy="4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Yrefy Logo">
            <a:hlinkClick r:id="rId20"/>
            <a:extLst>
              <a:ext uri="{FF2B5EF4-FFF2-40B4-BE49-F238E27FC236}">
                <a16:creationId xmlns:a16="http://schemas.microsoft.com/office/drawing/2014/main" id="{356C3900-AE70-C7D5-71CF-C6C7F109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586" y="4791245"/>
            <a:ext cx="1357659" cy="6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hlinkClick r:id="rId21"/>
            <a:extLst>
              <a:ext uri="{FF2B5EF4-FFF2-40B4-BE49-F238E27FC236}">
                <a16:creationId xmlns:a16="http://schemas.microsoft.com/office/drawing/2014/main" id="{DCF09CB5-93AD-6600-B2C7-959C8094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776" y="5737404"/>
            <a:ext cx="1376374" cy="3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Lumen Releases First-Of-Its-Kind At Home Metabolism Tracking Device ...">
            <a:hlinkClick r:id="rId23"/>
            <a:extLst>
              <a:ext uri="{FF2B5EF4-FFF2-40B4-BE49-F238E27FC236}">
                <a16:creationId xmlns:a16="http://schemas.microsoft.com/office/drawing/2014/main" id="{8CD86829-D655-11FD-35E4-6F81630B1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6849" y="5406088"/>
            <a:ext cx="1243659" cy="2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hlinkClick r:id="rId24"/>
            <a:extLst>
              <a:ext uri="{FF2B5EF4-FFF2-40B4-BE49-F238E27FC236}">
                <a16:creationId xmlns:a16="http://schemas.microsoft.com/office/drawing/2014/main" id="{EADF6F40-59AD-22C9-BEBB-BB5919441F9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389727" y="5501002"/>
            <a:ext cx="1586664" cy="174533"/>
          </a:xfrm>
          <a:prstGeom prst="rect">
            <a:avLst/>
          </a:prstGeom>
        </p:spPr>
      </p:pic>
      <p:pic>
        <p:nvPicPr>
          <p:cNvPr id="58" name="Picture 57">
            <a:hlinkClick r:id="rId35"/>
            <a:extLst>
              <a:ext uri="{FF2B5EF4-FFF2-40B4-BE49-F238E27FC236}">
                <a16:creationId xmlns:a16="http://schemas.microsoft.com/office/drawing/2014/main" id="{7DB4F464-5029-F6B2-D26D-51F9596A4C88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760" y="4924473"/>
            <a:ext cx="799603" cy="269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C653100-E9FB-C361-E3F9-DD5570468C84}"/>
              </a:ext>
            </a:extLst>
          </p:cNvPr>
          <p:cNvSpPr txBox="1"/>
          <p:nvPr/>
        </p:nvSpPr>
        <p:spPr>
          <a:xfrm>
            <a:off x="430168" y="6197420"/>
            <a:ext cx="1152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9/16/24, 1/1/24-6/30/24. TV spend includes national cable TV, broadcast TV, Spanish language cable TV, Spanish language broadcast TV. Brands reflect those with national TV spend over $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50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K. The above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chart represents the full list of new advertisers, including direct-to-consumer brands.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D7579E-A000-8C0C-A0A1-33CD25319050}"/>
              </a:ext>
            </a:extLst>
          </p:cNvPr>
          <p:cNvSpPr txBox="1">
            <a:spLocks/>
          </p:cNvSpPr>
          <p:nvPr/>
        </p:nvSpPr>
        <p:spPr>
          <a:xfrm>
            <a:off x="8766689" y="1000290"/>
            <a:ext cx="3109961" cy="303102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click through to a brand’s website, view in ‘slide show’ and click on the respective link.</a:t>
            </a:r>
          </a:p>
        </p:txBody>
      </p:sp>
    </p:spTree>
    <p:extLst>
      <p:ext uri="{BB962C8B-B14F-4D97-AF65-F5344CB8AC3E}">
        <p14:creationId xmlns:p14="http://schemas.microsoft.com/office/powerpoint/2010/main" val="34461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6AB657-B3C4-B153-9A34-FC58EF17048E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3934541" cy="5172987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3FF1D-8569-13FC-380A-29C7AE90B46B}"/>
              </a:ext>
            </a:extLst>
          </p:cNvPr>
          <p:cNvSpPr>
            <a:spLocks/>
          </p:cNvSpPr>
          <p:nvPr/>
        </p:nvSpPr>
        <p:spPr>
          <a:xfrm>
            <a:off x="3934541" y="1696163"/>
            <a:ext cx="8257459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235391" y="399104"/>
            <a:ext cx="11715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Going into 2024, overall consumer confidence was subdued with less than half feeling confident that it would be a good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4B73F-DB68-6CB8-491C-798F45F305DC}"/>
              </a:ext>
            </a:extLst>
          </p:cNvPr>
          <p:cNvSpPr txBox="1"/>
          <p:nvPr/>
        </p:nvSpPr>
        <p:spPr>
          <a:xfrm>
            <a:off x="3945983" y="6327018"/>
            <a:ext cx="7641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Dentsu,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 Navigator: Pandemic &amp; Economic Sentiment,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September 2023. *Dentsu Consumer Navigator: 2024 Look Ahead, November 2023.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767A3-C5E8-DA08-FACE-C3547860A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B68D924-F8BE-48B4-AB73-6800853E8F9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0DCA8-C809-DDEF-31AF-FC7B534ECFC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7CE2AA-8A83-5C81-12BE-AFC456CD6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447751"/>
              </p:ext>
            </p:extLst>
          </p:nvPr>
        </p:nvGraphicFramePr>
        <p:xfrm>
          <a:off x="4373839" y="2409947"/>
          <a:ext cx="7378862" cy="374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87B02C-A953-6741-C5B5-A19A36BF68EA}"/>
              </a:ext>
            </a:extLst>
          </p:cNvPr>
          <p:cNvSpPr txBox="1"/>
          <p:nvPr/>
        </p:nvSpPr>
        <p:spPr>
          <a:xfrm>
            <a:off x="4122159" y="1980230"/>
            <a:ext cx="7882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Respondents who feel ‘very’ or ‘completely’ confident 2024 will</a:t>
            </a:r>
            <a:r>
              <a:rPr lang="en-US" sz="1600">
                <a:latin typeface="Helvetica" panose="020B0604020202020204" pitchFamily="34" charset="0"/>
                <a:cs typeface="Helvetica" panose="020B0604020202020204" pitchFamily="34" charset="0"/>
              </a:rPr>
              <a:t> be a ‘good year’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FE9FA0-510E-59AF-8F8C-A7E953060783}"/>
              </a:ext>
            </a:extLst>
          </p:cNvPr>
          <p:cNvGrpSpPr/>
          <p:nvPr/>
        </p:nvGrpSpPr>
        <p:grpSpPr>
          <a:xfrm>
            <a:off x="236418" y="3031062"/>
            <a:ext cx="3461704" cy="2353778"/>
            <a:chOff x="503714" y="2553077"/>
            <a:chExt cx="3461704" cy="23537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72E760-0336-F528-FEE3-49FA04D57278}"/>
                </a:ext>
              </a:extLst>
            </p:cNvPr>
            <p:cNvSpPr txBox="1"/>
            <p:nvPr/>
          </p:nvSpPr>
          <p:spPr>
            <a:xfrm>
              <a:off x="878951" y="2553077"/>
              <a:ext cx="27112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>
                    <a:solidFill>
                      <a:srgbClr val="1F1A62"/>
                    </a:solidFill>
                  </a:ln>
                  <a:solidFill>
                    <a:srgbClr val="FFE600"/>
                  </a:solidFill>
                  <a:latin typeface="Helvetica" panose="020B0403020202020204" pitchFamily="34" charset="0"/>
                </a:rPr>
                <a:t>44%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929622-9FC7-600C-732F-DEBC834CF9F9}"/>
                </a:ext>
              </a:extLst>
            </p:cNvPr>
            <p:cNvSpPr txBox="1"/>
            <p:nvPr/>
          </p:nvSpPr>
          <p:spPr>
            <a:xfrm>
              <a:off x="503714" y="3983525"/>
              <a:ext cx="3461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Helvetica" panose="020B0403020202020204" pitchFamily="34" charset="0"/>
                </a:rPr>
                <a:t>of U.S. respondents expressed high confidence that 2024 will be a </a:t>
              </a:r>
              <a:r>
                <a:rPr lang="en-US" b="1">
                  <a:solidFill>
                    <a:srgbClr val="FFE600"/>
                  </a:solidFill>
                  <a:latin typeface="Helvetica" panose="020B0403020202020204" pitchFamily="34" charset="0"/>
                </a:rPr>
                <a:t>‘good year’*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262C5D-7AA1-D978-CC05-97DC548C1E6C}"/>
              </a:ext>
            </a:extLst>
          </p:cNvPr>
          <p:cNvCxnSpPr/>
          <p:nvPr/>
        </p:nvCxnSpPr>
        <p:spPr>
          <a:xfrm>
            <a:off x="6848508" y="2730750"/>
            <a:ext cx="0" cy="3212872"/>
          </a:xfrm>
          <a:prstGeom prst="line">
            <a:avLst/>
          </a:prstGeom>
          <a:ln w="19050">
            <a:solidFill>
              <a:srgbClr val="ED3C8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7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86F5-0668-8871-881F-8CC38065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06BB22-DC15-7842-0646-8EBCFF15AE0F}"/>
              </a:ext>
            </a:extLst>
          </p:cNvPr>
          <p:cNvSpPr>
            <a:spLocks/>
          </p:cNvSpPr>
          <p:nvPr/>
        </p:nvSpPr>
        <p:spPr>
          <a:xfrm>
            <a:off x="1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C595B-8B4C-3AA7-A325-29572320903F}"/>
              </a:ext>
            </a:extLst>
          </p:cNvPr>
          <p:cNvSpPr/>
          <p:nvPr/>
        </p:nvSpPr>
        <p:spPr>
          <a:xfrm>
            <a:off x="217283" y="399104"/>
            <a:ext cx="119531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Most Americans believed that the economy was in a downturn, if not on the cusp of recession, throughout the first half of 2024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A5D15-4687-1067-CD22-DEAA6E34FD53}"/>
              </a:ext>
            </a:extLst>
          </p:cNvPr>
          <p:cNvSpPr txBox="1"/>
          <p:nvPr/>
        </p:nvSpPr>
        <p:spPr>
          <a:xfrm>
            <a:off x="472838" y="6328299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Dentsu,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 Navigator: American Mindset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April 2024. 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D981EF-7EDC-9E21-30B1-D7BF3869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19D2A8-3AC1-03DC-7536-9123F8A4DE6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09099-A9AF-6E37-5BF0-5956E82EB8C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875D30-F6D1-3A97-DB21-0F47318D9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06126"/>
              </p:ext>
            </p:extLst>
          </p:nvPr>
        </p:nvGraphicFramePr>
        <p:xfrm>
          <a:off x="217283" y="2471596"/>
          <a:ext cx="11039193" cy="370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451CE7-C985-875B-D8F4-C121096BDF03}"/>
              </a:ext>
            </a:extLst>
          </p:cNvPr>
          <p:cNvSpPr txBox="1"/>
          <p:nvPr/>
        </p:nvSpPr>
        <p:spPr>
          <a:xfrm>
            <a:off x="0" y="194090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Sentiment about whether the U.S. economy is in a recession</a:t>
            </a:r>
          </a:p>
        </p:txBody>
      </p:sp>
    </p:spTree>
    <p:extLst>
      <p:ext uri="{BB962C8B-B14F-4D97-AF65-F5344CB8AC3E}">
        <p14:creationId xmlns:p14="http://schemas.microsoft.com/office/powerpoint/2010/main" val="13534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51C6E-46B8-9A0C-86F8-622AF11E6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9A5AA1-626D-1F70-C5A5-57117F266992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4330861" cy="5172987"/>
          </a:xfrm>
          <a:prstGeom prst="rect">
            <a:avLst/>
          </a:prstGeom>
          <a:solidFill>
            <a:srgbClr val="00B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68EFD-C78A-1C9F-488C-39E427F16C36}"/>
              </a:ext>
            </a:extLst>
          </p:cNvPr>
          <p:cNvSpPr>
            <a:spLocks/>
          </p:cNvSpPr>
          <p:nvPr/>
        </p:nvSpPr>
        <p:spPr>
          <a:xfrm>
            <a:off x="4330859" y="1696163"/>
            <a:ext cx="78611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04C89-ECAA-A28F-A645-00698FAE51E3}"/>
              </a:ext>
            </a:extLst>
          </p:cNvPr>
          <p:cNvSpPr txBox="1"/>
          <p:nvPr/>
        </p:nvSpPr>
        <p:spPr>
          <a:xfrm>
            <a:off x="4330858" y="6310222"/>
            <a:ext cx="7620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eMarketer,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Infopack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SMB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October 2024.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24B27-9D5D-4423-C933-BAB8EF5C1A8D}"/>
              </a:ext>
            </a:extLst>
          </p:cNvPr>
          <p:cNvSpPr/>
          <p:nvPr/>
        </p:nvSpPr>
        <p:spPr>
          <a:xfrm>
            <a:off x="162963" y="399104"/>
            <a:ext cx="12007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In 1H 2024, the top challenges for SMBs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were to stand out and find new customers as they looked to achieve growth amid economic uncertainty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348F21-5904-F1D8-9C47-46A2AFA44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95A013-F274-E38F-3A2D-206452ADD0D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17705A-622B-9470-9310-C65EAFE8B57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0A9E9C-9B55-37F7-BA5E-F22F04BB9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163462"/>
              </p:ext>
            </p:extLst>
          </p:nvPr>
        </p:nvGraphicFramePr>
        <p:xfrm>
          <a:off x="4775200" y="2495144"/>
          <a:ext cx="7315200" cy="358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AB6781-0812-08F8-3652-E0B5BA005C0C}"/>
              </a:ext>
            </a:extLst>
          </p:cNvPr>
          <p:cNvSpPr txBox="1"/>
          <p:nvPr/>
        </p:nvSpPr>
        <p:spPr>
          <a:xfrm>
            <a:off x="4330858" y="1788502"/>
            <a:ext cx="7861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Marketing challenges</a:t>
            </a:r>
            <a:r>
              <a:rPr lang="en-US" sz="1600">
                <a:latin typeface="Helvetica" panose="020B0604020202020204" pitchFamily="34" charset="0"/>
                <a:cs typeface="Helvetica" panose="020B0604020202020204" pitchFamily="34" charset="0"/>
              </a:rPr>
              <a:t> among U.S. small-business owners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 of respondents, March 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FAE3E5-1B1C-78F6-D61C-38A451C4E1EA}"/>
              </a:ext>
            </a:extLst>
          </p:cNvPr>
          <p:cNvGrpSpPr/>
          <p:nvPr/>
        </p:nvGrpSpPr>
        <p:grpSpPr>
          <a:xfrm>
            <a:off x="374889" y="3031062"/>
            <a:ext cx="3657600" cy="2267257"/>
            <a:chOff x="405766" y="2553077"/>
            <a:chExt cx="3657600" cy="22672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7A2635-D7A6-4B1F-0AE0-74CDD3122F49}"/>
                </a:ext>
              </a:extLst>
            </p:cNvPr>
            <p:cNvSpPr txBox="1"/>
            <p:nvPr/>
          </p:nvSpPr>
          <p:spPr>
            <a:xfrm>
              <a:off x="878951" y="2553077"/>
              <a:ext cx="27112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>
                    <a:solidFill>
                      <a:srgbClr val="1F1A62"/>
                    </a:solidFill>
                  </a:ln>
                  <a:solidFill>
                    <a:srgbClr val="FFE600"/>
                  </a:solidFill>
                  <a:latin typeface="Helvetica" panose="020B0403020202020204" pitchFamily="34" charset="0"/>
                </a:rPr>
                <a:t>60%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5CAE34-DEC9-DCB9-D853-E788115C91F5}"/>
                </a:ext>
              </a:extLst>
            </p:cNvPr>
            <p:cNvSpPr txBox="1"/>
            <p:nvPr/>
          </p:nvSpPr>
          <p:spPr>
            <a:xfrm>
              <a:off x="405766" y="3804671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Helvetica" panose="020B0403020202020204" pitchFamily="34" charset="0"/>
                </a:rPr>
                <a:t>of small and medium-sized businesses struggle most with </a:t>
              </a:r>
              <a:r>
                <a:rPr lang="en-US" sz="2000" b="1">
                  <a:solidFill>
                    <a:srgbClr val="FFE600"/>
                  </a:solidFill>
                  <a:latin typeface="Helvetica" panose="020B0403020202020204" pitchFamily="34" charset="0"/>
                </a:rPr>
                <a:t>finding new customers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85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AE69D-BB42-DEB4-237E-075B32293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6E0D5A-2B15-5BEF-589F-2B6749B6B720}"/>
              </a:ext>
            </a:extLst>
          </p:cNvPr>
          <p:cNvSpPr/>
          <p:nvPr/>
        </p:nvSpPr>
        <p:spPr>
          <a:xfrm>
            <a:off x="0" y="0"/>
            <a:ext cx="12192000" cy="685946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87417-D712-2492-3C2F-D1A96B6CA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191A298-96D0-15FD-2334-86B24CDF5DB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F2B25-33CF-50D8-E44E-9FE7C4AAB97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FDB33-8293-792F-0448-74C3253F422C}"/>
              </a:ext>
            </a:extLst>
          </p:cNvPr>
          <p:cNvSpPr/>
          <p:nvPr/>
        </p:nvSpPr>
        <p:spPr>
          <a:xfrm>
            <a:off x="842002" y="4130596"/>
            <a:ext cx="10507997" cy="1569660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a recent analysis,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Through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we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revealed how 230 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advertisers </a:t>
            </a:r>
            <a:br>
              <a:rPr lang="en-US" sz="240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over the last three years launched their </a:t>
            </a:r>
            <a:r>
              <a:rPr lang="en-US" sz="2400" u="sng">
                <a:solidFill>
                  <a:srgbClr val="1B1464"/>
                </a:solidFill>
                <a:latin typeface="Helvetica" pitchFamily="2" charset="0"/>
              </a:rPr>
              <a:t>first multiscreen TV campaign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 to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reach broader audiences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 which built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unprecedented brand interest 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engagement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 that drove a host of </a:t>
            </a:r>
            <a:r>
              <a:rPr lang="en-US" sz="2400" b="1">
                <a:solidFill>
                  <a:srgbClr val="1B1464"/>
                </a:solidFill>
                <a:latin typeface="Helvetica" pitchFamily="2" charset="0"/>
              </a:rPr>
              <a:t>new customers</a:t>
            </a:r>
            <a:r>
              <a:rPr lang="en-US" sz="2400">
                <a:solidFill>
                  <a:srgbClr val="1B1464"/>
                </a:solidFill>
                <a:latin typeface="Helvetica" pitchFamily="2" charset="0"/>
              </a:rPr>
              <a:t> to their digital platforms 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B77224D-F026-9D20-C25F-BBA237130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627" y="311285"/>
            <a:ext cx="5868746" cy="330117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16BBF-CEDF-6CE5-7EE1-ED23CC8181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558" y="0"/>
            <a:ext cx="1904441" cy="11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4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3A5D19-3377-1C77-9CBC-C1370AA95A8C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2EBD3C6-4C1A-0067-0BAE-6CF595DADF12}"/>
              </a:ext>
            </a:extLst>
          </p:cNvPr>
          <p:cNvSpPr/>
          <p:nvPr/>
        </p:nvSpPr>
        <p:spPr>
          <a:xfrm>
            <a:off x="7686658" y="3049258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It’s important for us to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find different channels to build brand awareness in a mass way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TV allows for us to get on the radar of those who may have not been familiar with our digital presence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especially as it gives us access to several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different audiences and demographics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FED17-FDE6-729C-4D68-491C09F30071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Nick Guillen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Co-Founder and Co-CEO,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Truff</a:t>
            </a:r>
            <a:b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(Ad Age, 9/30/22)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C20EE0-0598-E2A5-5969-2FB12258B49C}"/>
              </a:ext>
            </a:extLst>
          </p:cNvPr>
          <p:cNvGraphicFramePr/>
          <p:nvPr/>
        </p:nvGraphicFramePr>
        <p:xfrm>
          <a:off x="249080" y="2049609"/>
          <a:ext cx="7161138" cy="385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4F48D7-6733-63B4-C414-E99EF6AF082C}"/>
              </a:ext>
            </a:extLst>
          </p:cNvPr>
          <p:cNvCxnSpPr>
            <a:cxnSpLocks/>
          </p:cNvCxnSpPr>
          <p:nvPr/>
        </p:nvCxnSpPr>
        <p:spPr>
          <a:xfrm flipV="1">
            <a:off x="6857907" y="2431915"/>
            <a:ext cx="0" cy="3166216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6F3992-4AB0-2084-A7B4-65D4BAB9C447}"/>
              </a:ext>
            </a:extLst>
          </p:cNvPr>
          <p:cNvSpPr/>
          <p:nvPr/>
        </p:nvSpPr>
        <p:spPr>
          <a:xfrm>
            <a:off x="5023780" y="5353525"/>
            <a:ext cx="1850144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Launch: 10/3/22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D7DC1-3242-35CA-B000-5524D8DE0249}"/>
              </a:ext>
            </a:extLst>
          </p:cNvPr>
          <p:cNvSpPr txBox="1"/>
          <p:nvPr/>
        </p:nvSpPr>
        <p:spPr>
          <a:xfrm>
            <a:off x="29280" y="1795990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uff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Weekly Google Search Trends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Pre-TV Campaign vs. TV Campaign Launch (Weeks of 4/3/22 – 10/16/22)</a:t>
            </a:r>
          </a:p>
        </p:txBody>
      </p:sp>
      <p:pic>
        <p:nvPicPr>
          <p:cNvPr id="18" name="Picture 2" descr="Truff Hot Sauce - Root Marketing">
            <a:extLst>
              <a:ext uri="{FF2B5EF4-FFF2-40B4-BE49-F238E27FC236}">
                <a16:creationId xmlns:a16="http://schemas.microsoft.com/office/drawing/2014/main" id="{CC126C2C-0537-C63A-638E-7E818ECD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7955" y="1740439"/>
            <a:ext cx="1619716" cy="12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3CA1CF-B883-E867-B797-422EDB8083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1087D9-9FB3-7693-B93B-C7B0400465E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EBBEA-DFEF-C689-2E5E-1D6824666D9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0C9B-D99B-2033-3484-7D22636D3C92}"/>
              </a:ext>
            </a:extLst>
          </p:cNvPr>
          <p:cNvSpPr txBox="1"/>
          <p:nvPr/>
        </p:nvSpPr>
        <p:spPr>
          <a:xfrm>
            <a:off x="450943" y="6026337"/>
            <a:ext cx="716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4/3/22 – 10/16/22.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2021 – December 2023 (calendar months)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;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first day of TV spending for each brand.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E70B6D-D008-37EC-FC76-B31C5D57B9CD}"/>
              </a:ext>
            </a:extLst>
          </p:cNvPr>
          <p:cNvCxnSpPr>
            <a:cxnSpLocks/>
          </p:cNvCxnSpPr>
          <p:nvPr/>
        </p:nvCxnSpPr>
        <p:spPr>
          <a:xfrm>
            <a:off x="6096000" y="4632375"/>
            <a:ext cx="397827" cy="435736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15688A-46CF-197C-56D6-F150411990D1}"/>
              </a:ext>
            </a:extLst>
          </p:cNvPr>
          <p:cNvCxnSpPr>
            <a:cxnSpLocks/>
          </p:cNvCxnSpPr>
          <p:nvPr/>
        </p:nvCxnSpPr>
        <p:spPr>
          <a:xfrm>
            <a:off x="6442797" y="2704816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7D0EDB-2A04-3975-1E6F-F4920CFEC9A4}"/>
              </a:ext>
            </a:extLst>
          </p:cNvPr>
          <p:cNvSpPr/>
          <p:nvPr/>
        </p:nvSpPr>
        <p:spPr>
          <a:xfrm>
            <a:off x="5217711" y="2535782"/>
            <a:ext cx="1276116" cy="338067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Launch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(92 index)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E58EBD-1A16-136C-5870-EED28D54E961}"/>
              </a:ext>
            </a:extLst>
          </p:cNvPr>
          <p:cNvSpPr/>
          <p:nvPr/>
        </p:nvSpPr>
        <p:spPr>
          <a:xfrm>
            <a:off x="4445543" y="4488898"/>
            <a:ext cx="1709527" cy="338066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TV Launch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(15 index)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4C86AE-3135-BDB1-610E-2FD9398E91B4}"/>
              </a:ext>
            </a:extLst>
          </p:cNvPr>
          <p:cNvSpPr/>
          <p:nvPr/>
        </p:nvSpPr>
        <p:spPr>
          <a:xfrm>
            <a:off x="208231" y="399104"/>
            <a:ext cx="119837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seen in </a:t>
            </a:r>
            <a:r>
              <a:rPr lang="en-US" sz="2600" b="1" i="1">
                <a:solidFill>
                  <a:srgbClr val="00BFF2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Through</a:t>
            </a:r>
            <a:r>
              <a:rPr lang="en-US" sz="2600" b="1" i="1">
                <a:solidFill>
                  <a:srgbClr val="1B1464"/>
                </a:solidFill>
                <a:latin typeface="Helvetica" pitchFamily="2" charset="0"/>
              </a:rPr>
              <a:t>,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Truff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launched TV to reach new consumers which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brought brand curiosity to new heights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across a broader audience</a:t>
            </a:r>
          </a:p>
        </p:txBody>
      </p:sp>
    </p:spTree>
    <p:extLst>
      <p:ext uri="{BB962C8B-B14F-4D97-AF65-F5344CB8AC3E}">
        <p14:creationId xmlns:p14="http://schemas.microsoft.com/office/powerpoint/2010/main" val="32342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F56F-DE41-168A-3C55-E0299008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ED39F-2459-014D-281C-9215F7DD9D6C}"/>
              </a:ext>
            </a:extLst>
          </p:cNvPr>
          <p:cNvSpPr/>
          <p:nvPr/>
        </p:nvSpPr>
        <p:spPr>
          <a:xfrm>
            <a:off x="7612080" y="1686476"/>
            <a:ext cx="4579144" cy="5172987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69290-E8E3-5A40-0E57-D84130C8163C}"/>
              </a:ext>
            </a:extLst>
          </p:cNvPr>
          <p:cNvSpPr/>
          <p:nvPr/>
        </p:nvSpPr>
        <p:spPr>
          <a:xfrm>
            <a:off x="3886" y="1686476"/>
            <a:ext cx="759296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E29BA08-A296-F885-048F-43D9B95D2CF0}"/>
              </a:ext>
            </a:extLst>
          </p:cNvPr>
          <p:cNvSpPr/>
          <p:nvPr/>
        </p:nvSpPr>
        <p:spPr>
          <a:xfrm>
            <a:off x="7686658" y="3049258"/>
            <a:ext cx="4445227" cy="2373641"/>
          </a:xfrm>
          <a:prstGeom prst="wedgeRectCallout">
            <a:avLst>
              <a:gd name="adj1" fmla="val 6874"/>
              <a:gd name="adj2" fmla="val 63492"/>
            </a:avLst>
          </a:prstGeom>
          <a:solidFill>
            <a:sysClr val="window" lastClr="FFFFFF"/>
          </a:solidFill>
          <a:ln w="28575" cap="flat" cmpd="sng" algn="ctr">
            <a:solidFill>
              <a:srgbClr val="1B1464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“We decided to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TV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night before launch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make a big statement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and build excitement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around Cacti's launch.”</a:t>
            </a:r>
            <a:endParaRPr kumimoji="0" lang="en-US" sz="2400" b="0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59C61-6B91-5FE7-0F52-B3117FEE3B28}"/>
              </a:ext>
            </a:extLst>
          </p:cNvPr>
          <p:cNvSpPr txBox="1"/>
          <p:nvPr/>
        </p:nvSpPr>
        <p:spPr>
          <a:xfrm>
            <a:off x="7622249" y="5738325"/>
            <a:ext cx="4579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Lana Buchanan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VP of Marketing, </a:t>
            </a: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AB InBev’s Beyond Beer Division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(Ad Age, 3/15/21)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7DDE1E-CFED-C3AA-DA96-7A74654D5EE5}"/>
              </a:ext>
            </a:extLst>
          </p:cNvPr>
          <p:cNvGraphicFramePr/>
          <p:nvPr/>
        </p:nvGraphicFramePr>
        <p:xfrm>
          <a:off x="219800" y="2018570"/>
          <a:ext cx="7161138" cy="38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B29E9B-64BD-EBE9-8B53-82908D3242F7}"/>
              </a:ext>
            </a:extLst>
          </p:cNvPr>
          <p:cNvCxnSpPr>
            <a:cxnSpLocks/>
          </p:cNvCxnSpPr>
          <p:nvPr/>
        </p:nvCxnSpPr>
        <p:spPr>
          <a:xfrm flipV="1">
            <a:off x="7370104" y="2396162"/>
            <a:ext cx="0" cy="3177621"/>
          </a:xfrm>
          <a:prstGeom prst="line">
            <a:avLst/>
          </a:prstGeom>
          <a:ln w="28575">
            <a:solidFill>
              <a:srgbClr val="00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FC48C2-28CA-1303-7069-8C9C3990500C}"/>
              </a:ext>
            </a:extLst>
          </p:cNvPr>
          <p:cNvSpPr/>
          <p:nvPr/>
        </p:nvSpPr>
        <p:spPr>
          <a:xfrm>
            <a:off x="5525706" y="5422877"/>
            <a:ext cx="1862845" cy="244606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Launch: 3/14/21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B562E-51BA-8EBF-B902-5A65A84E8B65}"/>
              </a:ext>
            </a:extLst>
          </p:cNvPr>
          <p:cNvSpPr txBox="1"/>
          <p:nvPr/>
        </p:nvSpPr>
        <p:spPr>
          <a:xfrm>
            <a:off x="0" y="1803933"/>
            <a:ext cx="7592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Cacti: Weekly Google Trends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 Months Pre-TV Campaign vs. TV Campaign Launch (Weeks of 9/6/20 – 3/14/21)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E096FF-C242-508E-8E42-30D15F9E0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04367C-EF3E-634D-BF37-EFDD96A778C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E5DFC-77D3-C24A-4BB4-1BCA1F83239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A8C1-132E-F0AF-2562-6D870B663A25}"/>
              </a:ext>
            </a:extLst>
          </p:cNvPr>
          <p:cNvSpPr txBox="1"/>
          <p:nvPr/>
        </p:nvSpPr>
        <p:spPr>
          <a:xfrm>
            <a:off x="431832" y="6010973"/>
            <a:ext cx="716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Google Trends, United States only, All Categories, Web Search, Weeks of 9/6/20 – 3/14/21.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Google Search Index represents search interest relative to the highest point on the chart for the given region and time period, a value of 100 is the peak popularity for the term, a value of 50 means that the term is half as popular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analysis of Nielsen Ad Intel, TV launch month is based on the first activity reported across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national cable TV, broadcast TV, Spanish language cable TV, Spanish language broadcast TV,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January 2021 – December 2023 (calendar months)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; Note: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Light blue line marks the first day of TV spending for each brand.</a:t>
            </a:r>
          </a:p>
        </p:txBody>
      </p:sp>
      <p:pic>
        <p:nvPicPr>
          <p:cNvPr id="18" name="Picture 8" descr="CACTI">
            <a:extLst>
              <a:ext uri="{FF2B5EF4-FFF2-40B4-BE49-F238E27FC236}">
                <a16:creationId xmlns:a16="http://schemas.microsoft.com/office/drawing/2014/main" id="{9450FFE3-4DCE-7483-788E-1B8DC923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004" y="1849886"/>
            <a:ext cx="2046927" cy="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56EE92-8C8C-FC0E-0934-7B89AB727E3D}"/>
              </a:ext>
            </a:extLst>
          </p:cNvPr>
          <p:cNvCxnSpPr>
            <a:cxnSpLocks/>
          </p:cNvCxnSpPr>
          <p:nvPr/>
        </p:nvCxnSpPr>
        <p:spPr>
          <a:xfrm>
            <a:off x="6649278" y="5037918"/>
            <a:ext cx="379375" cy="202458"/>
          </a:xfrm>
          <a:prstGeom prst="straightConnector1">
            <a:avLst/>
          </a:prstGeom>
          <a:ln w="6350">
            <a:solidFill>
              <a:srgbClr val="ED3C8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30E64-D5A2-C0A0-15ED-7BADA62FDF58}"/>
              </a:ext>
            </a:extLst>
          </p:cNvPr>
          <p:cNvCxnSpPr>
            <a:cxnSpLocks/>
          </p:cNvCxnSpPr>
          <p:nvPr/>
        </p:nvCxnSpPr>
        <p:spPr>
          <a:xfrm>
            <a:off x="6954075" y="2410679"/>
            <a:ext cx="292255" cy="0"/>
          </a:xfrm>
          <a:prstGeom prst="straightConnector1">
            <a:avLst/>
          </a:prstGeom>
          <a:ln w="6350">
            <a:solidFill>
              <a:srgbClr val="00C0F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5CD156-E1A0-1BAB-2E2E-F9F1676EEB02}"/>
              </a:ext>
            </a:extLst>
          </p:cNvPr>
          <p:cNvSpPr/>
          <p:nvPr/>
        </p:nvSpPr>
        <p:spPr>
          <a:xfrm>
            <a:off x="5690474" y="2287545"/>
            <a:ext cx="1343815" cy="291438"/>
          </a:xfrm>
          <a:prstGeom prst="roundRect">
            <a:avLst/>
          </a:prstGeom>
          <a:solidFill>
            <a:schemeClr val="bg1"/>
          </a:solidFill>
          <a:ln>
            <a:solidFill>
              <a:srgbClr val="00C0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Launch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(100 index)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AF1803-91A0-5267-027E-062358A86F80}"/>
              </a:ext>
            </a:extLst>
          </p:cNvPr>
          <p:cNvSpPr/>
          <p:nvPr/>
        </p:nvSpPr>
        <p:spPr>
          <a:xfrm>
            <a:off x="5059612" y="4851429"/>
            <a:ext cx="1676786" cy="304230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 Before TV Launch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(9 index)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56D04-CEEA-A1DF-63BA-634C8A9BBC2C}"/>
              </a:ext>
            </a:extLst>
          </p:cNvPr>
          <p:cNvSpPr/>
          <p:nvPr/>
        </p:nvSpPr>
        <p:spPr>
          <a:xfrm>
            <a:off x="208231" y="399104"/>
            <a:ext cx="119837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seen in </a:t>
            </a:r>
            <a:r>
              <a:rPr lang="en-US" sz="2600" b="1" i="1">
                <a:solidFill>
                  <a:srgbClr val="00BFF2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Breaking Through</a:t>
            </a:r>
            <a:r>
              <a:rPr lang="en-US" sz="2600" b="1" i="1">
                <a:solidFill>
                  <a:srgbClr val="1B1464"/>
                </a:solidFill>
                <a:latin typeface="Helvetica" pitchFamily="2" charset="0"/>
              </a:rPr>
              <a:t>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Cacti used TV to disrupt competitors, with the newcomer capturing the attention and interest of curious consumers</a:t>
            </a:r>
          </a:p>
        </p:txBody>
      </p:sp>
    </p:spTree>
    <p:extLst>
      <p:ext uri="{BB962C8B-B14F-4D97-AF65-F5344CB8AC3E}">
        <p14:creationId xmlns:p14="http://schemas.microsoft.com/office/powerpoint/2010/main" val="367392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4C1D-2538-DEA9-644F-D13867EA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F0C43-612C-5758-DBA3-2EE69B8D1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F7EB2B-290C-22A2-B6E5-A29FBD33FB5C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B320CCD-86F0-008E-6F0E-63156D06604C}"/>
              </a:ext>
            </a:extLst>
          </p:cNvPr>
          <p:cNvSpPr txBox="1"/>
          <p:nvPr/>
        </p:nvSpPr>
        <p:spPr>
          <a:xfrm>
            <a:off x="236165" y="3025517"/>
            <a:ext cx="7507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the first half of 2024, many new advertisers launched their first multiscreen TV campaigns to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 new audiences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stand out from their competitors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build brand interest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attract more customers</a:t>
            </a:r>
          </a:p>
        </p:txBody>
      </p:sp>
    </p:spTree>
    <p:extLst>
      <p:ext uri="{BB962C8B-B14F-4D97-AF65-F5344CB8AC3E}">
        <p14:creationId xmlns:p14="http://schemas.microsoft.com/office/powerpoint/2010/main" val="383203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S_XP Merged brand">
  <a:themeElements>
    <a:clrScheme name="Custom 2">
      <a:dk1>
        <a:srgbClr val="003764"/>
      </a:dk1>
      <a:lt1>
        <a:srgbClr val="FFFFFF"/>
      </a:lt1>
      <a:dk2>
        <a:srgbClr val="01182B"/>
      </a:dk2>
      <a:lt2>
        <a:srgbClr val="72B1C8"/>
      </a:lt2>
      <a:accent1>
        <a:srgbClr val="40B4E5"/>
      </a:accent1>
      <a:accent2>
        <a:srgbClr val="00263E"/>
      </a:accent2>
      <a:accent3>
        <a:srgbClr val="72B1C8"/>
      </a:accent3>
      <a:accent4>
        <a:srgbClr val="99A4AE"/>
      </a:accent4>
      <a:accent5>
        <a:srgbClr val="1CAD38"/>
      </a:accent5>
      <a:accent6>
        <a:srgbClr val="0FE68B"/>
      </a:accent6>
      <a:hlink>
        <a:srgbClr val="E8362A"/>
      </a:hlink>
      <a:folHlink>
        <a:srgbClr val="40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defRPr sz="1400" b="1" dirty="0" smtClean="0">
            <a:solidFill>
              <a:schemeClr val="tx2"/>
            </a:solidFill>
            <a:latin typeface="Montserrat Semi" charset="0"/>
            <a:ea typeface="Montserrat Semi" charset="0"/>
            <a:cs typeface="Montserrat Sem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VS Master Powerpoint Template.pptx" id="{C4D038A6-D6D4-4A62-A443-EE17E50A2BB7}" vid="{3CAB06F3-6489-407C-96BA-2E0F0F3DB002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fbcc2d-a520-42b9-8ca7-e090664160a6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Karolina Guillen</DisplayName>
        <AccountId>14</AccountId>
        <AccountType/>
      </UserInfo>
    </SharedWithUsers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646FD-5C9B-45DA-A86A-03421CFCEE1A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F6D0FD-0AD4-4C37-8134-13B0264DE229}"/>
</file>

<file path=customXml/itemProps3.xml><?xml version="1.0" encoding="utf-8"?>
<ds:datastoreItem xmlns:ds="http://schemas.openxmlformats.org/officeDocument/2006/customXml" ds:itemID="{0DF9ED34-0050-4BB5-83F9-12DD35CE9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20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TVS_XP Merged brand</vt:lpstr>
      <vt:lpstr>2_Custom Design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cp:lastPrinted>2024-11-13T15:32:44Z</cp:lastPrinted>
  <dcterms:created xsi:type="dcterms:W3CDTF">2019-11-08T17:29:39Z</dcterms:created>
  <dcterms:modified xsi:type="dcterms:W3CDTF">2024-11-14T19:16:00Z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  <property fmtid="{D5CDD505-2E9C-101B-9397-08002B2CF9AE}" pid="3" name="Order">
    <vt:r8>2089800</vt:r8>
  </property>
  <property fmtid="{D5CDD505-2E9C-101B-9397-08002B2CF9AE}" pid="4" name="MediaServiceImageTags">
    <vt:lpwstr/>
  </property>
</Properties>
</file>