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3661" r:id="rId5"/>
    <p:sldMasterId id="2147483679" r:id="rId6"/>
    <p:sldMasterId id="2147483694" r:id="rId7"/>
  </p:sldMasterIdLst>
  <p:notesMasterIdLst>
    <p:notesMasterId r:id="rId37"/>
  </p:notesMasterIdLst>
  <p:sldIdLst>
    <p:sldId id="2144327546" r:id="rId8"/>
    <p:sldId id="288" r:id="rId9"/>
    <p:sldId id="2144327540" r:id="rId10"/>
    <p:sldId id="2144327534" r:id="rId11"/>
    <p:sldId id="2144327533" r:id="rId12"/>
    <p:sldId id="16153" r:id="rId13"/>
    <p:sldId id="16148" r:id="rId14"/>
    <p:sldId id="2144327523" r:id="rId15"/>
    <p:sldId id="2144327374" r:id="rId16"/>
    <p:sldId id="2144327545" r:id="rId17"/>
    <p:sldId id="2144327368" r:id="rId18"/>
    <p:sldId id="2144327524" r:id="rId19"/>
    <p:sldId id="2144327532" r:id="rId20"/>
    <p:sldId id="2144327519" r:id="rId21"/>
    <p:sldId id="2144327520" r:id="rId22"/>
    <p:sldId id="2144327521" r:id="rId23"/>
    <p:sldId id="2144327528" r:id="rId24"/>
    <p:sldId id="2952" r:id="rId25"/>
    <p:sldId id="2144327413" r:id="rId26"/>
    <p:sldId id="2144327414" r:id="rId27"/>
    <p:sldId id="2144327422" r:id="rId28"/>
    <p:sldId id="2144327423" r:id="rId29"/>
    <p:sldId id="2144327529" r:id="rId30"/>
    <p:sldId id="2144327530" r:id="rId31"/>
    <p:sldId id="16304" r:id="rId32"/>
    <p:sldId id="16299" r:id="rId33"/>
    <p:sldId id="2144327380" r:id="rId34"/>
    <p:sldId id="286" r:id="rId35"/>
    <p:sldId id="279"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2" clrIdx="0">
    <p:extLst>
      <p:ext uri="{19B8F6BF-5375-455C-9EA6-DF929625EA0E}">
        <p15:presenceInfo xmlns:p15="http://schemas.microsoft.com/office/powerpoint/2012/main" userId="S::karolinaG@thevab.com::c1c08796-a0be-47c6-af52-5d31fd96ec50" providerId="AD"/>
      </p:ext>
    </p:extLst>
  </p:cmAuthor>
  <p:cmAuthor id="2" name="Kathy Grey" initials="KG" lastIdx="2" clrIdx="1">
    <p:extLst>
      <p:ext uri="{19B8F6BF-5375-455C-9EA6-DF929625EA0E}">
        <p15:presenceInfo xmlns:p15="http://schemas.microsoft.com/office/powerpoint/2012/main" userId="S::kathyg@thevab.com::22e59b4b-9f3d-435f-a82c-af8fffbcfc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A62"/>
    <a:srgbClr val="00C0F3"/>
    <a:srgbClr val="E84A99"/>
    <a:srgbClr val="4EBEA4"/>
    <a:srgbClr val="D0D8E0"/>
    <a:srgbClr val="FFE600"/>
    <a:srgbClr val="E6D000"/>
    <a:srgbClr val="EED700"/>
    <a:srgbClr val="1B146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243" dt="2021-01-04T22:06:56.890"/>
    <p1510:client id="{EC0FC273-6AA6-46BA-9CD6-5541C0A8ED80}" v="521" dt="2021-01-04T22:20:30.5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72"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Montner Dixon" userId="d5b2ae9e-9213-4442-b7df-4db8cbe51e5d" providerId="ADAL" clId="{4D092DA5-5232-4F63-B606-1EC5723DE054}"/>
    <pc:docChg chg="undo custSel addSld modSld sldOrd">
      <pc:chgData name="Leah Montner Dixon" userId="d5b2ae9e-9213-4442-b7df-4db8cbe51e5d" providerId="ADAL" clId="{4D092DA5-5232-4F63-B606-1EC5723DE054}" dt="2020-12-23T16:51:45.100" v="135" actId="20577"/>
      <pc:docMkLst>
        <pc:docMk/>
      </pc:docMkLst>
      <pc:sldChg chg="modSp mod">
        <pc:chgData name="Leah Montner Dixon" userId="d5b2ae9e-9213-4442-b7df-4db8cbe51e5d" providerId="ADAL" clId="{4D092DA5-5232-4F63-B606-1EC5723DE054}" dt="2020-12-23T15:02:34.291" v="0" actId="113"/>
        <pc:sldMkLst>
          <pc:docMk/>
          <pc:sldMk cId="1085901086" sldId="16180"/>
        </pc:sldMkLst>
        <pc:spChg chg="mod">
          <ac:chgData name="Leah Montner Dixon" userId="d5b2ae9e-9213-4442-b7df-4db8cbe51e5d" providerId="ADAL" clId="{4D092DA5-5232-4F63-B606-1EC5723DE054}" dt="2020-12-23T15:02:34.291" v="0" actId="113"/>
          <ac:spMkLst>
            <pc:docMk/>
            <pc:sldMk cId="1085901086" sldId="16180"/>
            <ac:spMk id="9" creationId="{421C7D7E-D6FD-42AF-8993-47D8F433C710}"/>
          </ac:spMkLst>
        </pc:spChg>
      </pc:sldChg>
      <pc:sldChg chg="modSp mod">
        <pc:chgData name="Leah Montner Dixon" userId="d5b2ae9e-9213-4442-b7df-4db8cbe51e5d" providerId="ADAL" clId="{4D092DA5-5232-4F63-B606-1EC5723DE054}" dt="2020-12-23T16:48:45.232" v="130" actId="14100"/>
        <pc:sldMkLst>
          <pc:docMk/>
          <pc:sldMk cId="3857948615" sldId="2144327374"/>
        </pc:sldMkLst>
        <pc:picChg chg="mod">
          <ac:chgData name="Leah Montner Dixon" userId="d5b2ae9e-9213-4442-b7df-4db8cbe51e5d" providerId="ADAL" clId="{4D092DA5-5232-4F63-B606-1EC5723DE054}" dt="2020-12-23T16:48:45.232" v="130" actId="14100"/>
          <ac:picMkLst>
            <pc:docMk/>
            <pc:sldMk cId="3857948615" sldId="2144327374"/>
            <ac:picMk id="2" creationId="{E0994815-16AD-4D77-B89B-EED1B87829A0}"/>
          </ac:picMkLst>
        </pc:picChg>
      </pc:sldChg>
      <pc:sldChg chg="modSp mod">
        <pc:chgData name="Leah Montner Dixon" userId="d5b2ae9e-9213-4442-b7df-4db8cbe51e5d" providerId="ADAL" clId="{4D092DA5-5232-4F63-B606-1EC5723DE054}" dt="2020-12-23T16:51:45.100" v="135" actId="20577"/>
        <pc:sldMkLst>
          <pc:docMk/>
          <pc:sldMk cId="2319787734" sldId="2144327380"/>
        </pc:sldMkLst>
        <pc:spChg chg="mod">
          <ac:chgData name="Leah Montner Dixon" userId="d5b2ae9e-9213-4442-b7df-4db8cbe51e5d" providerId="ADAL" clId="{4D092DA5-5232-4F63-B606-1EC5723DE054}" dt="2020-12-23T16:51:45.100" v="135" actId="20577"/>
          <ac:spMkLst>
            <pc:docMk/>
            <pc:sldMk cId="2319787734" sldId="2144327380"/>
            <ac:spMk id="45" creationId="{E7ABED57-E83C-4C44-BE35-B6BBDDD36D92}"/>
          </ac:spMkLst>
        </pc:spChg>
      </pc:sldChg>
      <pc:sldChg chg="modSp mod">
        <pc:chgData name="Leah Montner Dixon" userId="d5b2ae9e-9213-4442-b7df-4db8cbe51e5d" providerId="ADAL" clId="{4D092DA5-5232-4F63-B606-1EC5723DE054}" dt="2020-12-23T16:48:12.442" v="126" actId="14100"/>
        <pc:sldMkLst>
          <pc:docMk/>
          <pc:sldMk cId="812683580" sldId="2144327533"/>
        </pc:sldMkLst>
        <pc:picChg chg="mod">
          <ac:chgData name="Leah Montner Dixon" userId="d5b2ae9e-9213-4442-b7df-4db8cbe51e5d" providerId="ADAL" clId="{4D092DA5-5232-4F63-B606-1EC5723DE054}" dt="2020-12-23T16:48:12.442" v="126" actId="14100"/>
          <ac:picMkLst>
            <pc:docMk/>
            <pc:sldMk cId="812683580" sldId="2144327533"/>
            <ac:picMk id="2" creationId="{E0994815-16AD-4D77-B89B-EED1B87829A0}"/>
          </ac:picMkLst>
        </pc:picChg>
      </pc:sldChg>
      <pc:sldChg chg="addSp delSp modSp add mod setBg">
        <pc:chgData name="Leah Montner Dixon" userId="d5b2ae9e-9213-4442-b7df-4db8cbe51e5d" providerId="ADAL" clId="{4D092DA5-5232-4F63-B606-1EC5723DE054}" dt="2020-12-23T15:29:00.019" v="36" actId="555"/>
        <pc:sldMkLst>
          <pc:docMk/>
          <pc:sldMk cId="2356642326" sldId="2144327541"/>
        </pc:sldMkLst>
        <pc:picChg chg="add mod ord modCrop">
          <ac:chgData name="Leah Montner Dixon" userId="d5b2ae9e-9213-4442-b7df-4db8cbe51e5d" providerId="ADAL" clId="{4D092DA5-5232-4F63-B606-1EC5723DE054}" dt="2020-12-23T15:28:19.871" v="32" actId="1076"/>
          <ac:picMkLst>
            <pc:docMk/>
            <pc:sldMk cId="2356642326" sldId="2144327541"/>
            <ac:picMk id="3" creationId="{8AF5505F-D3ED-4C45-98F5-F926FD8AB098}"/>
          </ac:picMkLst>
        </pc:picChg>
        <pc:picChg chg="del">
          <ac:chgData name="Leah Montner Dixon" userId="d5b2ae9e-9213-4442-b7df-4db8cbe51e5d" providerId="ADAL" clId="{4D092DA5-5232-4F63-B606-1EC5723DE054}" dt="2020-12-23T15:27:23.585" v="4" actId="478"/>
          <ac:picMkLst>
            <pc:docMk/>
            <pc:sldMk cId="2356642326" sldId="2144327541"/>
            <ac:picMk id="9" creationId="{DAEBDA5A-53C0-C84A-93B6-920CFEA3E067}"/>
          </ac:picMkLst>
        </pc:picChg>
        <pc:picChg chg="mod">
          <ac:chgData name="Leah Montner Dixon" userId="d5b2ae9e-9213-4442-b7df-4db8cbe51e5d" providerId="ADAL" clId="{4D092DA5-5232-4F63-B606-1EC5723DE054}" dt="2020-12-23T15:29:00.019" v="36" actId="555"/>
          <ac:picMkLst>
            <pc:docMk/>
            <pc:sldMk cId="2356642326" sldId="2144327541"/>
            <ac:picMk id="13" creationId="{E6DBE5E1-5AF8-8940-96AE-2F228C884993}"/>
          </ac:picMkLst>
        </pc:picChg>
      </pc:sldChg>
      <pc:sldChg chg="addSp delSp modSp add mod">
        <pc:chgData name="Leah Montner Dixon" userId="d5b2ae9e-9213-4442-b7df-4db8cbe51e5d" providerId="ADAL" clId="{4D092DA5-5232-4F63-B606-1EC5723DE054}" dt="2020-12-23T15:31:15.609" v="67" actId="12788"/>
        <pc:sldMkLst>
          <pc:docMk/>
          <pc:sldMk cId="2364576777" sldId="2144327542"/>
        </pc:sldMkLst>
        <pc:picChg chg="del">
          <ac:chgData name="Leah Montner Dixon" userId="d5b2ae9e-9213-4442-b7df-4db8cbe51e5d" providerId="ADAL" clId="{4D092DA5-5232-4F63-B606-1EC5723DE054}" dt="2020-12-23T15:29:11.277" v="39" actId="478"/>
          <ac:picMkLst>
            <pc:docMk/>
            <pc:sldMk cId="2364576777" sldId="2144327542"/>
            <ac:picMk id="3" creationId="{8AF5505F-D3ED-4C45-98F5-F926FD8AB098}"/>
          </ac:picMkLst>
        </pc:picChg>
        <pc:picChg chg="add mod ord modCrop">
          <ac:chgData name="Leah Montner Dixon" userId="d5b2ae9e-9213-4442-b7df-4db8cbe51e5d" providerId="ADAL" clId="{4D092DA5-5232-4F63-B606-1EC5723DE054}" dt="2020-12-23T15:31:08.693" v="65" actId="14100"/>
          <ac:picMkLst>
            <pc:docMk/>
            <pc:sldMk cId="2364576777" sldId="2144327542"/>
            <ac:picMk id="4" creationId="{CCE8372D-A206-48D0-B203-F4D5EB483A71}"/>
          </ac:picMkLst>
        </pc:picChg>
        <pc:picChg chg="mod">
          <ac:chgData name="Leah Montner Dixon" userId="d5b2ae9e-9213-4442-b7df-4db8cbe51e5d" providerId="ADAL" clId="{4D092DA5-5232-4F63-B606-1EC5723DE054}" dt="2020-12-23T15:31:15.609" v="67" actId="12788"/>
          <ac:picMkLst>
            <pc:docMk/>
            <pc:sldMk cId="2364576777" sldId="2144327542"/>
            <ac:picMk id="13" creationId="{E6DBE5E1-5AF8-8940-96AE-2F228C884993}"/>
          </ac:picMkLst>
        </pc:picChg>
      </pc:sldChg>
      <pc:sldChg chg="addSp delSp modSp add mod">
        <pc:chgData name="Leah Montner Dixon" userId="d5b2ae9e-9213-4442-b7df-4db8cbe51e5d" providerId="ADAL" clId="{4D092DA5-5232-4F63-B606-1EC5723DE054}" dt="2020-12-23T16:19:34.545" v="86" actId="555"/>
        <pc:sldMkLst>
          <pc:docMk/>
          <pc:sldMk cId="1674421365" sldId="2144327543"/>
        </pc:sldMkLst>
        <pc:picChg chg="add mod ord modCrop">
          <ac:chgData name="Leah Montner Dixon" userId="d5b2ae9e-9213-4442-b7df-4db8cbe51e5d" providerId="ADAL" clId="{4D092DA5-5232-4F63-B606-1EC5723DE054}" dt="2020-12-23T16:19:25.191" v="83" actId="167"/>
          <ac:picMkLst>
            <pc:docMk/>
            <pc:sldMk cId="1674421365" sldId="2144327543"/>
            <ac:picMk id="3" creationId="{EF92AB2F-8BCA-4841-8B13-45EF1F4994C3}"/>
          </ac:picMkLst>
        </pc:picChg>
        <pc:picChg chg="del">
          <ac:chgData name="Leah Montner Dixon" userId="d5b2ae9e-9213-4442-b7df-4db8cbe51e5d" providerId="ADAL" clId="{4D092DA5-5232-4F63-B606-1EC5723DE054}" dt="2020-12-23T15:31:23.860" v="70" actId="478"/>
          <ac:picMkLst>
            <pc:docMk/>
            <pc:sldMk cId="1674421365" sldId="2144327543"/>
            <ac:picMk id="4" creationId="{CCE8372D-A206-48D0-B203-F4D5EB483A71}"/>
          </ac:picMkLst>
        </pc:picChg>
        <pc:picChg chg="mod">
          <ac:chgData name="Leah Montner Dixon" userId="d5b2ae9e-9213-4442-b7df-4db8cbe51e5d" providerId="ADAL" clId="{4D092DA5-5232-4F63-B606-1EC5723DE054}" dt="2020-12-23T16:19:34.545" v="86" actId="555"/>
          <ac:picMkLst>
            <pc:docMk/>
            <pc:sldMk cId="1674421365" sldId="2144327543"/>
            <ac:picMk id="13" creationId="{E6DBE5E1-5AF8-8940-96AE-2F228C884993}"/>
          </ac:picMkLst>
        </pc:picChg>
      </pc:sldChg>
      <pc:sldChg chg="addSp delSp modSp add mod ord">
        <pc:chgData name="Leah Montner Dixon" userId="d5b2ae9e-9213-4442-b7df-4db8cbe51e5d" providerId="ADAL" clId="{4D092DA5-5232-4F63-B606-1EC5723DE054}" dt="2020-12-23T16:21:28.281" v="121"/>
        <pc:sldMkLst>
          <pc:docMk/>
          <pc:sldMk cId="629759149" sldId="2144327544"/>
        </pc:sldMkLst>
        <pc:picChg chg="del">
          <ac:chgData name="Leah Montner Dixon" userId="d5b2ae9e-9213-4442-b7df-4db8cbe51e5d" providerId="ADAL" clId="{4D092DA5-5232-4F63-B606-1EC5723DE054}" dt="2020-12-23T16:19:57.173" v="89" actId="478"/>
          <ac:picMkLst>
            <pc:docMk/>
            <pc:sldMk cId="629759149" sldId="2144327544"/>
            <ac:picMk id="3" creationId="{EF92AB2F-8BCA-4841-8B13-45EF1F4994C3}"/>
          </ac:picMkLst>
        </pc:picChg>
        <pc:picChg chg="add mod ord modCrop">
          <ac:chgData name="Leah Montner Dixon" userId="d5b2ae9e-9213-4442-b7df-4db8cbe51e5d" providerId="ADAL" clId="{4D092DA5-5232-4F63-B606-1EC5723DE054}" dt="2020-12-23T16:21:19.214" v="119" actId="732"/>
          <ac:picMkLst>
            <pc:docMk/>
            <pc:sldMk cId="629759149" sldId="2144327544"/>
            <ac:picMk id="4" creationId="{82AB8684-58CF-452E-B7A9-83FC8356D14C}"/>
          </ac:picMkLst>
        </pc:picChg>
        <pc:picChg chg="mod">
          <ac:chgData name="Leah Montner Dixon" userId="d5b2ae9e-9213-4442-b7df-4db8cbe51e5d" providerId="ADAL" clId="{4D092DA5-5232-4F63-B606-1EC5723DE054}" dt="2020-12-23T16:20:59.772" v="115" actId="555"/>
          <ac:picMkLst>
            <pc:docMk/>
            <pc:sldMk cId="629759149" sldId="2144327544"/>
            <ac:picMk id="13" creationId="{E6DBE5E1-5AF8-8940-96AE-2F228C884993}"/>
          </ac:picMkLst>
        </pc:picChg>
      </pc:sldChg>
    </pc:docChg>
  </pc:docChgLst>
  <pc:docChgLst>
    <pc:chgData name="Leah Montner Dixon" userId="d5b2ae9e-9213-4442-b7df-4db8cbe51e5d" providerId="ADAL" clId="{4BDEF141-7F99-4A56-B990-07E79187D53A}"/>
    <pc:docChg chg="undo custSel modSld">
      <pc:chgData name="Leah Montner Dixon" userId="d5b2ae9e-9213-4442-b7df-4db8cbe51e5d" providerId="ADAL" clId="{4BDEF141-7F99-4A56-B990-07E79187D53A}" dt="2021-01-05T16:56:47.809" v="295" actId="20577"/>
      <pc:docMkLst>
        <pc:docMk/>
      </pc:docMkLst>
      <pc:sldChg chg="addSp delSp modSp mod">
        <pc:chgData name="Leah Montner Dixon" userId="d5b2ae9e-9213-4442-b7df-4db8cbe51e5d" providerId="ADAL" clId="{4BDEF141-7F99-4A56-B990-07E79187D53A}" dt="2021-01-04T22:06:56.890" v="242" actId="20577"/>
        <pc:sldMkLst>
          <pc:docMk/>
          <pc:sldMk cId="2319787734" sldId="2144327380"/>
        </pc:sldMkLst>
        <pc:spChg chg="mod topLvl">
          <ac:chgData name="Leah Montner Dixon" userId="d5b2ae9e-9213-4442-b7df-4db8cbe51e5d" providerId="ADAL" clId="{4BDEF141-7F99-4A56-B990-07E79187D53A}" dt="2021-01-04T21:55:05.483" v="233" actId="165"/>
          <ac:spMkLst>
            <pc:docMk/>
            <pc:sldMk cId="2319787734" sldId="2144327380"/>
            <ac:spMk id="18" creationId="{0D8C5DCF-75B1-4F46-B188-C1A1FA411908}"/>
          </ac:spMkLst>
        </pc:spChg>
        <pc:spChg chg="mod topLvl">
          <ac:chgData name="Leah Montner Dixon" userId="d5b2ae9e-9213-4442-b7df-4db8cbe51e5d" providerId="ADAL" clId="{4BDEF141-7F99-4A56-B990-07E79187D53A}" dt="2021-01-04T21:55:05.483" v="233" actId="165"/>
          <ac:spMkLst>
            <pc:docMk/>
            <pc:sldMk cId="2319787734" sldId="2144327380"/>
            <ac:spMk id="20" creationId="{3D0B18CA-1271-4297-9FD6-60DCCB2B7276}"/>
          </ac:spMkLst>
        </pc:spChg>
        <pc:spChg chg="add mod topLvl">
          <ac:chgData name="Leah Montner Dixon" userId="d5b2ae9e-9213-4442-b7df-4db8cbe51e5d" providerId="ADAL" clId="{4BDEF141-7F99-4A56-B990-07E79187D53A}" dt="2021-01-04T21:55:05.483" v="233" actId="165"/>
          <ac:spMkLst>
            <pc:docMk/>
            <pc:sldMk cId="2319787734" sldId="2144327380"/>
            <ac:spMk id="22" creationId="{C51519E8-F0C6-44FB-8D60-C171EA8F3702}"/>
          </ac:spMkLst>
        </pc:spChg>
        <pc:spChg chg="mod">
          <ac:chgData name="Leah Montner Dixon" userId="d5b2ae9e-9213-4442-b7df-4db8cbe51e5d" providerId="ADAL" clId="{4BDEF141-7F99-4A56-B990-07E79187D53A}" dt="2021-01-04T21:46:18.732" v="78" actId="1076"/>
          <ac:spMkLst>
            <pc:docMk/>
            <pc:sldMk cId="2319787734" sldId="2144327380"/>
            <ac:spMk id="23" creationId="{4075355A-045E-4AA1-9711-3B199BD99F03}"/>
          </ac:spMkLst>
        </pc:spChg>
        <pc:spChg chg="add mod">
          <ac:chgData name="Leah Montner Dixon" userId="d5b2ae9e-9213-4442-b7df-4db8cbe51e5d" providerId="ADAL" clId="{4BDEF141-7F99-4A56-B990-07E79187D53A}" dt="2021-01-04T21:55:05.483" v="233" actId="165"/>
          <ac:spMkLst>
            <pc:docMk/>
            <pc:sldMk cId="2319787734" sldId="2144327380"/>
            <ac:spMk id="24" creationId="{DC203062-ECC6-4072-9EC5-504785C169D2}"/>
          </ac:spMkLst>
        </pc:spChg>
        <pc:spChg chg="add mod topLvl">
          <ac:chgData name="Leah Montner Dixon" userId="d5b2ae9e-9213-4442-b7df-4db8cbe51e5d" providerId="ADAL" clId="{4BDEF141-7F99-4A56-B990-07E79187D53A}" dt="2021-01-04T22:06:56.890" v="242" actId="20577"/>
          <ac:spMkLst>
            <pc:docMk/>
            <pc:sldMk cId="2319787734" sldId="2144327380"/>
            <ac:spMk id="26" creationId="{6062EA70-4126-43D6-99C5-C20C03BB4B48}"/>
          </ac:spMkLst>
        </pc:spChg>
        <pc:spChg chg="add mod topLvl">
          <ac:chgData name="Leah Montner Dixon" userId="d5b2ae9e-9213-4442-b7df-4db8cbe51e5d" providerId="ADAL" clId="{4BDEF141-7F99-4A56-B990-07E79187D53A}" dt="2021-01-04T21:55:05.483" v="233" actId="165"/>
          <ac:spMkLst>
            <pc:docMk/>
            <pc:sldMk cId="2319787734" sldId="2144327380"/>
            <ac:spMk id="27" creationId="{9387F19E-A1CD-4D9E-9D55-1E5A81C1F3CF}"/>
          </ac:spMkLst>
        </pc:spChg>
        <pc:spChg chg="mod">
          <ac:chgData name="Leah Montner Dixon" userId="d5b2ae9e-9213-4442-b7df-4db8cbe51e5d" providerId="ADAL" clId="{4BDEF141-7F99-4A56-B990-07E79187D53A}" dt="2021-01-04T21:55:05.483" v="233" actId="165"/>
          <ac:spMkLst>
            <pc:docMk/>
            <pc:sldMk cId="2319787734" sldId="2144327380"/>
            <ac:spMk id="35" creationId="{0EB41110-4FA7-4BB8-84AF-D1E3A9D30A68}"/>
          </ac:spMkLst>
        </pc:spChg>
        <pc:spChg chg="mod topLvl">
          <ac:chgData name="Leah Montner Dixon" userId="d5b2ae9e-9213-4442-b7df-4db8cbe51e5d" providerId="ADAL" clId="{4BDEF141-7F99-4A56-B990-07E79187D53A}" dt="2021-01-04T21:55:05.483" v="233" actId="165"/>
          <ac:spMkLst>
            <pc:docMk/>
            <pc:sldMk cId="2319787734" sldId="2144327380"/>
            <ac:spMk id="36" creationId="{D14E4868-F159-4B88-A315-3C3B7765E742}"/>
          </ac:spMkLst>
        </pc:spChg>
        <pc:spChg chg="mod topLvl">
          <ac:chgData name="Leah Montner Dixon" userId="d5b2ae9e-9213-4442-b7df-4db8cbe51e5d" providerId="ADAL" clId="{4BDEF141-7F99-4A56-B990-07E79187D53A}" dt="2021-01-04T21:55:05.483" v="233" actId="165"/>
          <ac:spMkLst>
            <pc:docMk/>
            <pc:sldMk cId="2319787734" sldId="2144327380"/>
            <ac:spMk id="37" creationId="{9AC57DC8-6EAF-4F73-AAAE-365ED50E0A7A}"/>
          </ac:spMkLst>
        </pc:spChg>
        <pc:spChg chg="mod">
          <ac:chgData name="Leah Montner Dixon" userId="d5b2ae9e-9213-4442-b7df-4db8cbe51e5d" providerId="ADAL" clId="{4BDEF141-7F99-4A56-B990-07E79187D53A}" dt="2021-01-04T21:55:05.483" v="233" actId="165"/>
          <ac:spMkLst>
            <pc:docMk/>
            <pc:sldMk cId="2319787734" sldId="2144327380"/>
            <ac:spMk id="40" creationId="{FB47CF20-FDF4-449C-A8B1-1EF97128C3D7}"/>
          </ac:spMkLst>
        </pc:spChg>
        <pc:spChg chg="mod topLvl">
          <ac:chgData name="Leah Montner Dixon" userId="d5b2ae9e-9213-4442-b7df-4db8cbe51e5d" providerId="ADAL" clId="{4BDEF141-7F99-4A56-B990-07E79187D53A}" dt="2021-01-04T21:55:05.483" v="233" actId="165"/>
          <ac:spMkLst>
            <pc:docMk/>
            <pc:sldMk cId="2319787734" sldId="2144327380"/>
            <ac:spMk id="45" creationId="{E7ABED57-E83C-4C44-BE35-B6BBDDD36D92}"/>
          </ac:spMkLst>
        </pc:spChg>
        <pc:spChg chg="mod topLvl">
          <ac:chgData name="Leah Montner Dixon" userId="d5b2ae9e-9213-4442-b7df-4db8cbe51e5d" providerId="ADAL" clId="{4BDEF141-7F99-4A56-B990-07E79187D53A}" dt="2021-01-04T21:55:05.483" v="233" actId="165"/>
          <ac:spMkLst>
            <pc:docMk/>
            <pc:sldMk cId="2319787734" sldId="2144327380"/>
            <ac:spMk id="50" creationId="{3E14CCA6-2E21-448E-A4C2-AF59F65D9EC9}"/>
          </ac:spMkLst>
        </pc:spChg>
        <pc:grpChg chg="add del mod topLvl">
          <ac:chgData name="Leah Montner Dixon" userId="d5b2ae9e-9213-4442-b7df-4db8cbe51e5d" providerId="ADAL" clId="{4BDEF141-7F99-4A56-B990-07E79187D53A}" dt="2021-01-04T21:55:05.483" v="233" actId="165"/>
          <ac:grpSpMkLst>
            <pc:docMk/>
            <pc:sldMk cId="2319787734" sldId="2144327380"/>
            <ac:grpSpMk id="2" creationId="{57ECA220-FBE5-4F92-8EE8-9B895FAC8359}"/>
          </ac:grpSpMkLst>
        </pc:grpChg>
        <pc:grpChg chg="add del mod topLvl">
          <ac:chgData name="Leah Montner Dixon" userId="d5b2ae9e-9213-4442-b7df-4db8cbe51e5d" providerId="ADAL" clId="{4BDEF141-7F99-4A56-B990-07E79187D53A}" dt="2021-01-04T21:55:05.483" v="233" actId="165"/>
          <ac:grpSpMkLst>
            <pc:docMk/>
            <pc:sldMk cId="2319787734" sldId="2144327380"/>
            <ac:grpSpMk id="3" creationId="{D37A8E83-B751-4483-AF5C-66185FD84A5B}"/>
          </ac:grpSpMkLst>
        </pc:grpChg>
        <pc:grpChg chg="add mod topLvl">
          <ac:chgData name="Leah Montner Dixon" userId="d5b2ae9e-9213-4442-b7df-4db8cbe51e5d" providerId="ADAL" clId="{4BDEF141-7F99-4A56-B990-07E79187D53A}" dt="2021-01-04T21:55:05.483" v="233" actId="165"/>
          <ac:grpSpMkLst>
            <pc:docMk/>
            <pc:sldMk cId="2319787734" sldId="2144327380"/>
            <ac:grpSpMk id="5" creationId="{34CF0FAA-56D7-4AE5-8135-EAC45F6786DD}"/>
          </ac:grpSpMkLst>
        </pc:grpChg>
        <pc:grpChg chg="add del mod topLvl">
          <ac:chgData name="Leah Montner Dixon" userId="d5b2ae9e-9213-4442-b7df-4db8cbe51e5d" providerId="ADAL" clId="{4BDEF141-7F99-4A56-B990-07E79187D53A}" dt="2021-01-04T21:55:05.483" v="233" actId="165"/>
          <ac:grpSpMkLst>
            <pc:docMk/>
            <pc:sldMk cId="2319787734" sldId="2144327380"/>
            <ac:grpSpMk id="10" creationId="{BEB81A7D-3147-4935-ABFC-82DAC4892BA3}"/>
          </ac:grpSpMkLst>
        </pc:grpChg>
        <pc:grpChg chg="add del mod topLvl">
          <ac:chgData name="Leah Montner Dixon" userId="d5b2ae9e-9213-4442-b7df-4db8cbe51e5d" providerId="ADAL" clId="{4BDEF141-7F99-4A56-B990-07E79187D53A}" dt="2021-01-04T21:55:05.483" v="233" actId="165"/>
          <ac:grpSpMkLst>
            <pc:docMk/>
            <pc:sldMk cId="2319787734" sldId="2144327380"/>
            <ac:grpSpMk id="11" creationId="{896304C1-CC07-45D8-9FCF-5FE92562BB2A}"/>
          </ac:grpSpMkLst>
        </pc:grpChg>
        <pc:grpChg chg="add del mod">
          <ac:chgData name="Leah Montner Dixon" userId="d5b2ae9e-9213-4442-b7df-4db8cbe51e5d" providerId="ADAL" clId="{4BDEF141-7F99-4A56-B990-07E79187D53A}" dt="2021-01-04T21:55:01.946" v="232" actId="165"/>
          <ac:grpSpMkLst>
            <pc:docMk/>
            <pc:sldMk cId="2319787734" sldId="2144327380"/>
            <ac:grpSpMk id="12" creationId="{8F23FADC-648B-441E-BEF3-011DF4D4FCD3}"/>
          </ac:grpSpMkLst>
        </pc:grpChg>
        <pc:grpChg chg="mod topLvl">
          <ac:chgData name="Leah Montner Dixon" userId="d5b2ae9e-9213-4442-b7df-4db8cbe51e5d" providerId="ADAL" clId="{4BDEF141-7F99-4A56-B990-07E79187D53A}" dt="2021-01-04T21:56:36.672" v="239" actId="12789"/>
          <ac:grpSpMkLst>
            <pc:docMk/>
            <pc:sldMk cId="2319787734" sldId="2144327380"/>
            <ac:grpSpMk id="38" creationId="{26DF7428-764C-484B-9354-CFF5DE72E1CF}"/>
          </ac:grpSpMkLst>
        </pc:grpChg>
        <pc:picChg chg="mod">
          <ac:chgData name="Leah Montner Dixon" userId="d5b2ae9e-9213-4442-b7df-4db8cbe51e5d" providerId="ADAL" clId="{4BDEF141-7F99-4A56-B990-07E79187D53A}" dt="2021-01-04T21:56:36.672" v="239" actId="12789"/>
          <ac:picMkLst>
            <pc:docMk/>
            <pc:sldMk cId="2319787734" sldId="2144327380"/>
            <ac:picMk id="6" creationId="{D2C9B404-A0A7-41CC-B7F4-8CD1B4EF83BA}"/>
          </ac:picMkLst>
        </pc:picChg>
        <pc:picChg chg="mod topLvl">
          <ac:chgData name="Leah Montner Dixon" userId="d5b2ae9e-9213-4442-b7df-4db8cbe51e5d" providerId="ADAL" clId="{4BDEF141-7F99-4A56-B990-07E79187D53A}" dt="2021-01-04T21:56:36.672" v="239" actId="12789"/>
          <ac:picMkLst>
            <pc:docMk/>
            <pc:sldMk cId="2319787734" sldId="2144327380"/>
            <ac:picMk id="8" creationId="{03003D40-6CEA-4DCF-91C4-C8BE5009C137}"/>
          </ac:picMkLst>
        </pc:picChg>
        <pc:picChg chg="add mod topLvl">
          <ac:chgData name="Leah Montner Dixon" userId="d5b2ae9e-9213-4442-b7df-4db8cbe51e5d" providerId="ADAL" clId="{4BDEF141-7F99-4A56-B990-07E79187D53A}" dt="2021-01-04T21:56:36.672" v="239" actId="12789"/>
          <ac:picMkLst>
            <pc:docMk/>
            <pc:sldMk cId="2319787734" sldId="2144327380"/>
            <ac:picMk id="9" creationId="{44B57867-D9AC-49EE-BB94-5C729C2C1CDE}"/>
          </ac:picMkLst>
        </pc:picChg>
        <pc:picChg chg="mod">
          <ac:chgData name="Leah Montner Dixon" userId="d5b2ae9e-9213-4442-b7df-4db8cbe51e5d" providerId="ADAL" clId="{4BDEF141-7F99-4A56-B990-07E79187D53A}" dt="2021-01-04T21:55:05.483" v="233" actId="165"/>
          <ac:picMkLst>
            <pc:docMk/>
            <pc:sldMk cId="2319787734" sldId="2144327380"/>
            <ac:picMk id="19" creationId="{B3202283-C3C0-4B40-A0E3-3EDF1AE04B4C}"/>
          </ac:picMkLst>
        </pc:picChg>
        <pc:picChg chg="del mod topLvl">
          <ac:chgData name="Leah Montner Dixon" userId="d5b2ae9e-9213-4442-b7df-4db8cbe51e5d" providerId="ADAL" clId="{4BDEF141-7F99-4A56-B990-07E79187D53A}" dt="2021-01-04T21:56:16.416" v="234" actId="478"/>
          <ac:picMkLst>
            <pc:docMk/>
            <pc:sldMk cId="2319787734" sldId="2144327380"/>
            <ac:picMk id="32" creationId="{76EB52FB-9ED0-4C1C-809A-C045C4A55CEF}"/>
          </ac:picMkLst>
        </pc:picChg>
        <pc:picChg chg="mod">
          <ac:chgData name="Leah Montner Dixon" userId="d5b2ae9e-9213-4442-b7df-4db8cbe51e5d" providerId="ADAL" clId="{4BDEF141-7F99-4A56-B990-07E79187D53A}" dt="2021-01-04T21:55:05.483" v="233" actId="165"/>
          <ac:picMkLst>
            <pc:docMk/>
            <pc:sldMk cId="2319787734" sldId="2144327380"/>
            <ac:picMk id="34" creationId="{CB60B644-4E60-474F-B0EC-D1B661DC6FFE}"/>
          </ac:picMkLst>
        </pc:picChg>
      </pc:sldChg>
      <pc:sldChg chg="modSp mod">
        <pc:chgData name="Leah Montner Dixon" userId="d5b2ae9e-9213-4442-b7df-4db8cbe51e5d" providerId="ADAL" clId="{4BDEF141-7F99-4A56-B990-07E79187D53A}" dt="2021-01-05T16:56:47.809" v="295" actId="20577"/>
        <pc:sldMkLst>
          <pc:docMk/>
          <pc:sldMk cId="4153780349" sldId="2144327534"/>
        </pc:sldMkLst>
        <pc:spChg chg="mod">
          <ac:chgData name="Leah Montner Dixon" userId="d5b2ae9e-9213-4442-b7df-4db8cbe51e5d" providerId="ADAL" clId="{4BDEF141-7F99-4A56-B990-07E79187D53A}" dt="2021-01-05T16:49:57.660" v="250" actId="207"/>
          <ac:spMkLst>
            <pc:docMk/>
            <pc:sldMk cId="4153780349" sldId="2144327534"/>
            <ac:spMk id="7" creationId="{CB6BA69A-A4AC-4440-A566-6F7F2A913166}"/>
          </ac:spMkLst>
        </pc:spChg>
        <pc:spChg chg="mod">
          <ac:chgData name="Leah Montner Dixon" userId="d5b2ae9e-9213-4442-b7df-4db8cbe51e5d" providerId="ADAL" clId="{4BDEF141-7F99-4A56-B990-07E79187D53A}" dt="2021-01-05T16:56:47.809" v="295" actId="20577"/>
          <ac:spMkLst>
            <pc:docMk/>
            <pc:sldMk cId="4153780349" sldId="2144327534"/>
            <ac:spMk id="12" creationId="{FCBDB492-9443-3D4A-8E9D-B3CECB95DCD7}"/>
          </ac:spMkLst>
        </pc:spChg>
      </pc:sldChg>
      <pc:sldChg chg="modSp mod">
        <pc:chgData name="Leah Montner Dixon" userId="d5b2ae9e-9213-4442-b7df-4db8cbe51e5d" providerId="ADAL" clId="{4BDEF141-7F99-4A56-B990-07E79187D53A}" dt="2021-01-05T16:48:56.902" v="245" actId="20577"/>
        <pc:sldMkLst>
          <pc:docMk/>
          <pc:sldMk cId="2200254690" sldId="2144327540"/>
        </pc:sldMkLst>
        <pc:spChg chg="mod">
          <ac:chgData name="Leah Montner Dixon" userId="d5b2ae9e-9213-4442-b7df-4db8cbe51e5d" providerId="ADAL" clId="{4BDEF141-7F99-4A56-B990-07E79187D53A}" dt="2021-01-05T16:48:56.902" v="245" actId="20577"/>
          <ac:spMkLst>
            <pc:docMk/>
            <pc:sldMk cId="2200254690" sldId="2144327540"/>
            <ac:spMk id="7" creationId="{CB6BA69A-A4AC-4440-A566-6F7F2A913166}"/>
          </ac:spMkLst>
        </pc:spChg>
      </pc:sldChg>
    </pc:docChg>
  </pc:docChgLst>
  <pc:docChgLst>
    <pc:chgData name="Leah Montner Dixon" userId="d5b2ae9e-9213-4442-b7df-4db8cbe51e5d" providerId="ADAL" clId="{1BF56739-A060-4DFE-81FD-8AEA97AF75B8}"/>
    <pc:docChg chg="undo custSel modSld">
      <pc:chgData name="Leah Montner Dixon" userId="d5b2ae9e-9213-4442-b7df-4db8cbe51e5d" providerId="ADAL" clId="{1BF56739-A060-4DFE-81FD-8AEA97AF75B8}" dt="2020-12-23T17:16:48.782" v="13" actId="1076"/>
      <pc:docMkLst>
        <pc:docMk/>
      </pc:docMkLst>
      <pc:sldChg chg="addSp delSp modSp mod">
        <pc:chgData name="Leah Montner Dixon" userId="d5b2ae9e-9213-4442-b7df-4db8cbe51e5d" providerId="ADAL" clId="{1BF56739-A060-4DFE-81FD-8AEA97AF75B8}" dt="2020-12-23T17:16:48.782" v="13" actId="1076"/>
        <pc:sldMkLst>
          <pc:docMk/>
          <pc:sldMk cId="4064144684" sldId="2144327546"/>
        </pc:sldMkLst>
        <pc:picChg chg="add del">
          <ac:chgData name="Leah Montner Dixon" userId="d5b2ae9e-9213-4442-b7df-4db8cbe51e5d" providerId="ADAL" clId="{1BF56739-A060-4DFE-81FD-8AEA97AF75B8}" dt="2020-12-23T17:16:46.608" v="12" actId="478"/>
          <ac:picMkLst>
            <pc:docMk/>
            <pc:sldMk cId="4064144684" sldId="2144327546"/>
            <ac:picMk id="7" creationId="{AB2840E4-DE69-0B4E-A207-EC19D6D41C81}"/>
          </ac:picMkLst>
        </pc:picChg>
        <pc:picChg chg="add del mod">
          <ac:chgData name="Leah Montner Dixon" userId="d5b2ae9e-9213-4442-b7df-4db8cbe51e5d" providerId="ADAL" clId="{1BF56739-A060-4DFE-81FD-8AEA97AF75B8}" dt="2020-12-23T17:16:24.388" v="2"/>
          <ac:picMkLst>
            <pc:docMk/>
            <pc:sldMk cId="4064144684" sldId="2144327546"/>
            <ac:picMk id="9" creationId="{C4D560D8-0646-442D-8F10-B6D4C009CC5C}"/>
          </ac:picMkLst>
        </pc:picChg>
        <pc:picChg chg="add del mod">
          <ac:chgData name="Leah Montner Dixon" userId="d5b2ae9e-9213-4442-b7df-4db8cbe51e5d" providerId="ADAL" clId="{1BF56739-A060-4DFE-81FD-8AEA97AF75B8}" dt="2020-12-23T17:16:28.224" v="6"/>
          <ac:picMkLst>
            <pc:docMk/>
            <pc:sldMk cId="4064144684" sldId="2144327546"/>
            <ac:picMk id="10" creationId="{BFD10805-BF26-47BD-B954-A3D002B58EF6}"/>
          </ac:picMkLst>
        </pc:picChg>
        <pc:picChg chg="add mod">
          <ac:chgData name="Leah Montner Dixon" userId="d5b2ae9e-9213-4442-b7df-4db8cbe51e5d" providerId="ADAL" clId="{1BF56739-A060-4DFE-81FD-8AEA97AF75B8}" dt="2020-12-23T17:16:48.782" v="13" actId="1076"/>
          <ac:picMkLst>
            <pc:docMk/>
            <pc:sldMk cId="4064144684" sldId="2144327546"/>
            <ac:picMk id="12" creationId="{09B79D8D-B480-4C89-806C-27E49C35AE21}"/>
          </ac:picMkLst>
        </pc:picChg>
      </pc:sldChg>
    </pc:docChg>
  </pc:docChgLst>
  <pc:docChgLst>
    <pc:chgData name="Jason Wiese" userId="4bff8d5b-7de6-4655-b397-69b0afc81113" providerId="ADAL" clId="{EC0FC273-6AA6-46BA-9CD6-5541C0A8ED80}"/>
    <pc:docChg chg="undo custSel modSld">
      <pc:chgData name="Jason Wiese" userId="4bff8d5b-7de6-4655-b397-69b0afc81113" providerId="ADAL" clId="{EC0FC273-6AA6-46BA-9CD6-5541C0A8ED80}" dt="2021-01-04T22:20:30.596" v="641" actId="20577"/>
      <pc:docMkLst>
        <pc:docMk/>
      </pc:docMkLst>
      <pc:sldChg chg="addSp delSp modSp mod">
        <pc:chgData name="Jason Wiese" userId="4bff8d5b-7de6-4655-b397-69b0afc81113" providerId="ADAL" clId="{EC0FC273-6AA6-46BA-9CD6-5541C0A8ED80}" dt="2021-01-04T22:20:30.596" v="641" actId="20577"/>
        <pc:sldMkLst>
          <pc:docMk/>
          <pc:sldMk cId="2319787734" sldId="2144327380"/>
        </pc:sldMkLst>
        <pc:spChg chg="mod">
          <ac:chgData name="Jason Wiese" userId="4bff8d5b-7de6-4655-b397-69b0afc81113" providerId="ADAL" clId="{EC0FC273-6AA6-46BA-9CD6-5541C0A8ED80}" dt="2021-01-04T22:05:39.100" v="634" actId="1035"/>
          <ac:spMkLst>
            <pc:docMk/>
            <pc:sldMk cId="2319787734" sldId="2144327380"/>
            <ac:spMk id="4" creationId="{3ED54650-E124-0942-8B03-A438165B55A6}"/>
          </ac:spMkLst>
        </pc:spChg>
        <pc:spChg chg="mod">
          <ac:chgData name="Jason Wiese" userId="4bff8d5b-7de6-4655-b397-69b0afc81113" providerId="ADAL" clId="{EC0FC273-6AA6-46BA-9CD6-5541C0A8ED80}" dt="2021-01-04T22:05:00.334" v="613" actId="14100"/>
          <ac:spMkLst>
            <pc:docMk/>
            <pc:sldMk cId="2319787734" sldId="2144327380"/>
            <ac:spMk id="18" creationId="{0D8C5DCF-75B1-4F46-B188-C1A1FA411908}"/>
          </ac:spMkLst>
        </pc:spChg>
        <pc:spChg chg="mod">
          <ac:chgData name="Jason Wiese" userId="4bff8d5b-7de6-4655-b397-69b0afc81113" providerId="ADAL" clId="{EC0FC273-6AA6-46BA-9CD6-5541C0A8ED80}" dt="2021-01-04T22:06:57.189" v="636" actId="2711"/>
          <ac:spMkLst>
            <pc:docMk/>
            <pc:sldMk cId="2319787734" sldId="2144327380"/>
            <ac:spMk id="20" creationId="{3D0B18CA-1271-4297-9FD6-60DCCB2B7276}"/>
          </ac:spMkLst>
        </pc:spChg>
        <pc:spChg chg="mod">
          <ac:chgData name="Jason Wiese" userId="4bff8d5b-7de6-4655-b397-69b0afc81113" providerId="ADAL" clId="{EC0FC273-6AA6-46BA-9CD6-5541C0A8ED80}" dt="2021-01-04T22:04:23.870" v="611" actId="1036"/>
          <ac:spMkLst>
            <pc:docMk/>
            <pc:sldMk cId="2319787734" sldId="2144327380"/>
            <ac:spMk id="22" creationId="{C51519E8-F0C6-44FB-8D60-C171EA8F3702}"/>
          </ac:spMkLst>
        </pc:spChg>
        <pc:spChg chg="mod topLvl">
          <ac:chgData name="Jason Wiese" userId="4bff8d5b-7de6-4655-b397-69b0afc81113" providerId="ADAL" clId="{EC0FC273-6AA6-46BA-9CD6-5541C0A8ED80}" dt="2021-01-04T22:04:52.550" v="612" actId="165"/>
          <ac:spMkLst>
            <pc:docMk/>
            <pc:sldMk cId="2319787734" sldId="2144327380"/>
            <ac:spMk id="24" creationId="{DC203062-ECC6-4072-9EC5-504785C169D2}"/>
          </ac:spMkLst>
        </pc:spChg>
        <pc:spChg chg="mod">
          <ac:chgData name="Jason Wiese" userId="4bff8d5b-7de6-4655-b397-69b0afc81113" providerId="ADAL" clId="{EC0FC273-6AA6-46BA-9CD6-5541C0A8ED80}" dt="2021-01-04T22:04:23.870" v="611" actId="1036"/>
          <ac:spMkLst>
            <pc:docMk/>
            <pc:sldMk cId="2319787734" sldId="2144327380"/>
            <ac:spMk id="26" creationId="{6062EA70-4126-43D6-99C5-C20C03BB4B48}"/>
          </ac:spMkLst>
        </pc:spChg>
        <pc:spChg chg="mod">
          <ac:chgData name="Jason Wiese" userId="4bff8d5b-7de6-4655-b397-69b0afc81113" providerId="ADAL" clId="{EC0FC273-6AA6-46BA-9CD6-5541C0A8ED80}" dt="2021-01-04T22:04:23.870" v="611" actId="1036"/>
          <ac:spMkLst>
            <pc:docMk/>
            <pc:sldMk cId="2319787734" sldId="2144327380"/>
            <ac:spMk id="27" creationId="{9387F19E-A1CD-4D9E-9D55-1E5A81C1F3CF}"/>
          </ac:spMkLst>
        </pc:spChg>
        <pc:spChg chg="del">
          <ac:chgData name="Jason Wiese" userId="4bff8d5b-7de6-4655-b397-69b0afc81113" providerId="ADAL" clId="{EC0FC273-6AA6-46BA-9CD6-5541C0A8ED80}" dt="2021-01-04T22:04:17.279" v="583" actId="478"/>
          <ac:spMkLst>
            <pc:docMk/>
            <pc:sldMk cId="2319787734" sldId="2144327380"/>
            <ac:spMk id="29" creationId="{AD339598-939F-48BB-8F50-537BA5E93908}"/>
          </ac:spMkLst>
        </pc:spChg>
        <pc:spChg chg="mod topLvl">
          <ac:chgData name="Jason Wiese" userId="4bff8d5b-7de6-4655-b397-69b0afc81113" providerId="ADAL" clId="{EC0FC273-6AA6-46BA-9CD6-5541C0A8ED80}" dt="2021-01-04T22:05:00.334" v="613" actId="14100"/>
          <ac:spMkLst>
            <pc:docMk/>
            <pc:sldMk cId="2319787734" sldId="2144327380"/>
            <ac:spMk id="35" creationId="{0EB41110-4FA7-4BB8-84AF-D1E3A9D30A68}"/>
          </ac:spMkLst>
        </pc:spChg>
        <pc:spChg chg="mod">
          <ac:chgData name="Jason Wiese" userId="4bff8d5b-7de6-4655-b397-69b0afc81113" providerId="ADAL" clId="{EC0FC273-6AA6-46BA-9CD6-5541C0A8ED80}" dt="2021-01-04T22:05:00.334" v="613" actId="14100"/>
          <ac:spMkLst>
            <pc:docMk/>
            <pc:sldMk cId="2319787734" sldId="2144327380"/>
            <ac:spMk id="36" creationId="{D14E4868-F159-4B88-A315-3C3B7765E742}"/>
          </ac:spMkLst>
        </pc:spChg>
        <pc:spChg chg="mod">
          <ac:chgData name="Jason Wiese" userId="4bff8d5b-7de6-4655-b397-69b0afc81113" providerId="ADAL" clId="{EC0FC273-6AA6-46BA-9CD6-5541C0A8ED80}" dt="2021-01-04T22:05:00.334" v="613" actId="14100"/>
          <ac:spMkLst>
            <pc:docMk/>
            <pc:sldMk cId="2319787734" sldId="2144327380"/>
            <ac:spMk id="37" creationId="{9AC57DC8-6EAF-4F73-AAAE-365ED50E0A7A}"/>
          </ac:spMkLst>
        </pc:spChg>
        <pc:spChg chg="mod topLvl">
          <ac:chgData name="Jason Wiese" userId="4bff8d5b-7de6-4655-b397-69b0afc81113" providerId="ADAL" clId="{EC0FC273-6AA6-46BA-9CD6-5541C0A8ED80}" dt="2021-01-04T22:20:30.596" v="641" actId="20577"/>
          <ac:spMkLst>
            <pc:docMk/>
            <pc:sldMk cId="2319787734" sldId="2144327380"/>
            <ac:spMk id="40" creationId="{FB47CF20-FDF4-449C-A8B1-1EF97128C3D7}"/>
          </ac:spMkLst>
        </pc:spChg>
        <pc:spChg chg="mod">
          <ac:chgData name="Jason Wiese" userId="4bff8d5b-7de6-4655-b397-69b0afc81113" providerId="ADAL" clId="{EC0FC273-6AA6-46BA-9CD6-5541C0A8ED80}" dt="2021-01-04T22:06:57.189" v="636" actId="2711"/>
          <ac:spMkLst>
            <pc:docMk/>
            <pc:sldMk cId="2319787734" sldId="2144327380"/>
            <ac:spMk id="45" creationId="{E7ABED57-E83C-4C44-BE35-B6BBDDD36D92}"/>
          </ac:spMkLst>
        </pc:spChg>
        <pc:spChg chg="mod">
          <ac:chgData name="Jason Wiese" userId="4bff8d5b-7de6-4655-b397-69b0afc81113" providerId="ADAL" clId="{EC0FC273-6AA6-46BA-9CD6-5541C0A8ED80}" dt="2021-01-04T22:06:57.189" v="636" actId="2711"/>
          <ac:spMkLst>
            <pc:docMk/>
            <pc:sldMk cId="2319787734" sldId="2144327380"/>
            <ac:spMk id="50" creationId="{3E14CCA6-2E21-448E-A4C2-AF59F65D9EC9}"/>
          </ac:spMkLst>
        </pc:spChg>
        <pc:spChg chg="add mod">
          <ac:chgData name="Jason Wiese" userId="4bff8d5b-7de6-4655-b397-69b0afc81113" providerId="ADAL" clId="{EC0FC273-6AA6-46BA-9CD6-5541C0A8ED80}" dt="2021-01-04T22:03:45" v="492"/>
          <ac:spMkLst>
            <pc:docMk/>
            <pc:sldMk cId="2319787734" sldId="2144327380"/>
            <ac:spMk id="56" creationId="{81A6236E-A67E-428B-8D87-3F484141A21B}"/>
          </ac:spMkLst>
        </pc:spChg>
        <pc:spChg chg="add mod">
          <ac:chgData name="Jason Wiese" userId="4bff8d5b-7de6-4655-b397-69b0afc81113" providerId="ADAL" clId="{EC0FC273-6AA6-46BA-9CD6-5541C0A8ED80}" dt="2021-01-04T22:05:34.616" v="629" actId="1035"/>
          <ac:spMkLst>
            <pc:docMk/>
            <pc:sldMk cId="2319787734" sldId="2144327380"/>
            <ac:spMk id="57" creationId="{E8A4799F-DE6B-4F1C-BFF8-8D8D11480E1A}"/>
          </ac:spMkLst>
        </pc:spChg>
        <pc:grpChg chg="del mod">
          <ac:chgData name="Jason Wiese" userId="4bff8d5b-7de6-4655-b397-69b0afc81113" providerId="ADAL" clId="{EC0FC273-6AA6-46BA-9CD6-5541C0A8ED80}" dt="2021-01-04T22:04:52.550" v="612" actId="165"/>
          <ac:grpSpMkLst>
            <pc:docMk/>
            <pc:sldMk cId="2319787734" sldId="2144327380"/>
            <ac:grpSpMk id="5" creationId="{34CF0FAA-56D7-4AE5-8135-EAC45F6786DD}"/>
          </ac:grpSpMkLst>
        </pc:grpChg>
        <pc:grpChg chg="mod">
          <ac:chgData name="Jason Wiese" userId="4bff8d5b-7de6-4655-b397-69b0afc81113" providerId="ADAL" clId="{EC0FC273-6AA6-46BA-9CD6-5541C0A8ED80}" dt="2021-01-04T22:05:09.118" v="622" actId="1035"/>
          <ac:grpSpMkLst>
            <pc:docMk/>
            <pc:sldMk cId="2319787734" sldId="2144327380"/>
            <ac:grpSpMk id="38" creationId="{26DF7428-764C-484B-9354-CFF5DE72E1CF}"/>
          </ac:grpSpMkLst>
        </pc:grpChg>
        <pc:picChg chg="mod">
          <ac:chgData name="Jason Wiese" userId="4bff8d5b-7de6-4655-b397-69b0afc81113" providerId="ADAL" clId="{EC0FC273-6AA6-46BA-9CD6-5541C0A8ED80}" dt="2021-01-04T22:05:09.118" v="622" actId="1035"/>
          <ac:picMkLst>
            <pc:docMk/>
            <pc:sldMk cId="2319787734" sldId="2144327380"/>
            <ac:picMk id="6" creationId="{D2C9B404-A0A7-41CC-B7F4-8CD1B4EF83BA}"/>
          </ac:picMkLst>
        </pc:picChg>
        <pc:picChg chg="mod">
          <ac:chgData name="Jason Wiese" userId="4bff8d5b-7de6-4655-b397-69b0afc81113" providerId="ADAL" clId="{EC0FC273-6AA6-46BA-9CD6-5541C0A8ED80}" dt="2021-01-04T22:05:09.118" v="622" actId="1035"/>
          <ac:picMkLst>
            <pc:docMk/>
            <pc:sldMk cId="2319787734" sldId="2144327380"/>
            <ac:picMk id="8" creationId="{03003D40-6CEA-4DCF-91C4-C8BE5009C137}"/>
          </ac:picMkLst>
        </pc:picChg>
        <pc:picChg chg="mod">
          <ac:chgData name="Jason Wiese" userId="4bff8d5b-7de6-4655-b397-69b0afc81113" providerId="ADAL" clId="{EC0FC273-6AA6-46BA-9CD6-5541C0A8ED80}" dt="2021-01-04T22:05:09.118" v="622" actId="1035"/>
          <ac:picMkLst>
            <pc:docMk/>
            <pc:sldMk cId="2319787734" sldId="2144327380"/>
            <ac:picMk id="9" creationId="{44B57867-D9AC-49EE-BB94-5C729C2C1CDE}"/>
          </ac:picMkLst>
        </pc:picChg>
      </pc:sldChg>
      <pc:sldChg chg="modSp mod">
        <pc:chgData name="Jason Wiese" userId="4bff8d5b-7de6-4655-b397-69b0afc81113" providerId="ADAL" clId="{EC0FC273-6AA6-46BA-9CD6-5541C0A8ED80}" dt="2021-01-04T22:01:20.028" v="435" actId="122"/>
        <pc:sldMkLst>
          <pc:docMk/>
          <pc:sldMk cId="3438287973" sldId="2144327413"/>
        </pc:sldMkLst>
        <pc:spChg chg="mod">
          <ac:chgData name="Jason Wiese" userId="4bff8d5b-7de6-4655-b397-69b0afc81113" providerId="ADAL" clId="{EC0FC273-6AA6-46BA-9CD6-5541C0A8ED80}" dt="2021-01-04T22:01:20.028" v="435" actId="122"/>
          <ac:spMkLst>
            <pc:docMk/>
            <pc:sldMk cId="3438287973" sldId="2144327413"/>
            <ac:spMk id="6" creationId="{7EB73056-FB1B-4456-A34E-84335C7FE228}"/>
          </ac:spMkLst>
        </pc:spChg>
      </pc:sldChg>
      <pc:sldChg chg="modSp mod">
        <pc:chgData name="Jason Wiese" userId="4bff8d5b-7de6-4655-b397-69b0afc81113" providerId="ADAL" clId="{EC0FC273-6AA6-46BA-9CD6-5541C0A8ED80}" dt="2021-01-04T22:01:35.560" v="436" actId="14100"/>
        <pc:sldMkLst>
          <pc:docMk/>
          <pc:sldMk cId="3132308648" sldId="2144327414"/>
        </pc:sldMkLst>
        <pc:spChg chg="mod">
          <ac:chgData name="Jason Wiese" userId="4bff8d5b-7de6-4655-b397-69b0afc81113" providerId="ADAL" clId="{EC0FC273-6AA6-46BA-9CD6-5541C0A8ED80}" dt="2021-01-04T22:01:35.560" v="436" actId="14100"/>
          <ac:spMkLst>
            <pc:docMk/>
            <pc:sldMk cId="3132308648" sldId="2144327414"/>
            <ac:spMk id="7" creationId="{0444DF16-0D49-45BC-BCC0-74B51EEE3A22}"/>
          </ac:spMkLst>
        </pc:spChg>
      </pc:sldChg>
      <pc:sldChg chg="modSp mod">
        <pc:chgData name="Jason Wiese" userId="4bff8d5b-7de6-4655-b397-69b0afc81113" providerId="ADAL" clId="{EC0FC273-6AA6-46BA-9CD6-5541C0A8ED80}" dt="2021-01-04T22:03:10.585" v="473" actId="1038"/>
        <pc:sldMkLst>
          <pc:docMk/>
          <pc:sldMk cId="4113313920" sldId="2144327422"/>
        </pc:sldMkLst>
        <pc:spChg chg="mod">
          <ac:chgData name="Jason Wiese" userId="4bff8d5b-7de6-4655-b397-69b0afc81113" providerId="ADAL" clId="{EC0FC273-6AA6-46BA-9CD6-5541C0A8ED80}" dt="2021-01-04T22:03:10.585" v="473" actId="1038"/>
          <ac:spMkLst>
            <pc:docMk/>
            <pc:sldMk cId="4113313920" sldId="2144327422"/>
            <ac:spMk id="7" creationId="{19C06164-798A-4ECB-8187-0C418146B89E}"/>
          </ac:spMkLst>
        </pc:spChg>
        <pc:spChg chg="mod">
          <ac:chgData name="Jason Wiese" userId="4bff8d5b-7de6-4655-b397-69b0afc81113" providerId="ADAL" clId="{EC0FC273-6AA6-46BA-9CD6-5541C0A8ED80}" dt="2021-01-04T22:03:10.585" v="473" actId="1038"/>
          <ac:spMkLst>
            <pc:docMk/>
            <pc:sldMk cId="4113313920" sldId="2144327422"/>
            <ac:spMk id="9" creationId="{AC909B37-691F-47F6-BAB3-29731ADF3991}"/>
          </ac:spMkLst>
        </pc:spChg>
        <pc:spChg chg="mod">
          <ac:chgData name="Jason Wiese" userId="4bff8d5b-7de6-4655-b397-69b0afc81113" providerId="ADAL" clId="{EC0FC273-6AA6-46BA-9CD6-5541C0A8ED80}" dt="2021-01-04T22:03:10.585" v="473" actId="1038"/>
          <ac:spMkLst>
            <pc:docMk/>
            <pc:sldMk cId="4113313920" sldId="2144327422"/>
            <ac:spMk id="10" creationId="{F8BFD886-E5AC-47AE-B9D9-46D6D8B80981}"/>
          </ac:spMkLst>
        </pc:spChg>
        <pc:spChg chg="mod">
          <ac:chgData name="Jason Wiese" userId="4bff8d5b-7de6-4655-b397-69b0afc81113" providerId="ADAL" clId="{EC0FC273-6AA6-46BA-9CD6-5541C0A8ED80}" dt="2021-01-04T22:03:10.585" v="473" actId="1038"/>
          <ac:spMkLst>
            <pc:docMk/>
            <pc:sldMk cId="4113313920" sldId="2144327422"/>
            <ac:spMk id="12" creationId="{8371A6EC-462B-461B-B012-AA39B56BDED7}"/>
          </ac:spMkLst>
        </pc:spChg>
        <pc:spChg chg="mod">
          <ac:chgData name="Jason Wiese" userId="4bff8d5b-7de6-4655-b397-69b0afc81113" providerId="ADAL" clId="{EC0FC273-6AA6-46BA-9CD6-5541C0A8ED80}" dt="2021-01-04T22:03:10.585" v="473" actId="1038"/>
          <ac:spMkLst>
            <pc:docMk/>
            <pc:sldMk cId="4113313920" sldId="2144327422"/>
            <ac:spMk id="14" creationId="{732D84A1-C1BD-4590-9699-5D380489E011}"/>
          </ac:spMkLst>
        </pc:spChg>
        <pc:spChg chg="mod">
          <ac:chgData name="Jason Wiese" userId="4bff8d5b-7de6-4655-b397-69b0afc81113" providerId="ADAL" clId="{EC0FC273-6AA6-46BA-9CD6-5541C0A8ED80}" dt="2021-01-04T22:03:10.585" v="473" actId="1038"/>
          <ac:spMkLst>
            <pc:docMk/>
            <pc:sldMk cId="4113313920" sldId="2144327422"/>
            <ac:spMk id="16" creationId="{B1DC13BE-8463-4EE2-86F4-CCF088562A41}"/>
          </ac:spMkLst>
        </pc:spChg>
        <pc:spChg chg="mod">
          <ac:chgData name="Jason Wiese" userId="4bff8d5b-7de6-4655-b397-69b0afc81113" providerId="ADAL" clId="{EC0FC273-6AA6-46BA-9CD6-5541C0A8ED80}" dt="2021-01-04T22:03:10.585" v="473" actId="1038"/>
          <ac:spMkLst>
            <pc:docMk/>
            <pc:sldMk cId="4113313920" sldId="2144327422"/>
            <ac:spMk id="17" creationId="{5E5BA591-5281-4096-A6A2-562EDF22735F}"/>
          </ac:spMkLst>
        </pc:spChg>
        <pc:spChg chg="mod">
          <ac:chgData name="Jason Wiese" userId="4bff8d5b-7de6-4655-b397-69b0afc81113" providerId="ADAL" clId="{EC0FC273-6AA6-46BA-9CD6-5541C0A8ED80}" dt="2021-01-04T22:03:10.585" v="473" actId="1038"/>
          <ac:spMkLst>
            <pc:docMk/>
            <pc:sldMk cId="4113313920" sldId="2144327422"/>
            <ac:spMk id="18" creationId="{0530D7F1-48E0-408B-89AA-45ECB9F5E954}"/>
          </ac:spMkLst>
        </pc:spChg>
        <pc:spChg chg="mod">
          <ac:chgData name="Jason Wiese" userId="4bff8d5b-7de6-4655-b397-69b0afc81113" providerId="ADAL" clId="{EC0FC273-6AA6-46BA-9CD6-5541C0A8ED80}" dt="2021-01-04T22:03:10.585" v="473" actId="1038"/>
          <ac:spMkLst>
            <pc:docMk/>
            <pc:sldMk cId="4113313920" sldId="2144327422"/>
            <ac:spMk id="19" creationId="{43FE5661-F626-4388-AF50-BFFFC109DE99}"/>
          </ac:spMkLst>
        </pc:spChg>
        <pc:spChg chg="mod">
          <ac:chgData name="Jason Wiese" userId="4bff8d5b-7de6-4655-b397-69b0afc81113" providerId="ADAL" clId="{EC0FC273-6AA6-46BA-9CD6-5541C0A8ED80}" dt="2021-01-04T22:03:10.585" v="473" actId="1038"/>
          <ac:spMkLst>
            <pc:docMk/>
            <pc:sldMk cId="4113313920" sldId="2144327422"/>
            <ac:spMk id="21" creationId="{DE8F145D-9577-4559-A2C7-F9CC03733028}"/>
          </ac:spMkLst>
        </pc:spChg>
        <pc:spChg chg="mod">
          <ac:chgData name="Jason Wiese" userId="4bff8d5b-7de6-4655-b397-69b0afc81113" providerId="ADAL" clId="{EC0FC273-6AA6-46BA-9CD6-5541C0A8ED80}" dt="2021-01-04T22:03:10.585" v="473" actId="1038"/>
          <ac:spMkLst>
            <pc:docMk/>
            <pc:sldMk cId="4113313920" sldId="2144327422"/>
            <ac:spMk id="22" creationId="{F06CBFA3-347F-41C5-900E-BD638B30D309}"/>
          </ac:spMkLst>
        </pc:spChg>
        <pc:spChg chg="mod">
          <ac:chgData name="Jason Wiese" userId="4bff8d5b-7de6-4655-b397-69b0afc81113" providerId="ADAL" clId="{EC0FC273-6AA6-46BA-9CD6-5541C0A8ED80}" dt="2021-01-04T22:03:10.585" v="473" actId="1038"/>
          <ac:spMkLst>
            <pc:docMk/>
            <pc:sldMk cId="4113313920" sldId="2144327422"/>
            <ac:spMk id="23" creationId="{363F6881-9355-47D0-B55B-5183FE120B93}"/>
          </ac:spMkLst>
        </pc:spChg>
      </pc:sldChg>
      <pc:sldChg chg="modSp mod">
        <pc:chgData name="Jason Wiese" userId="4bff8d5b-7de6-4655-b397-69b0afc81113" providerId="ADAL" clId="{EC0FC273-6AA6-46BA-9CD6-5541C0A8ED80}" dt="2021-01-04T22:03:19.686" v="491" actId="1038"/>
        <pc:sldMkLst>
          <pc:docMk/>
          <pc:sldMk cId="3945196847" sldId="2144327423"/>
        </pc:sldMkLst>
        <pc:spChg chg="mod">
          <ac:chgData name="Jason Wiese" userId="4bff8d5b-7de6-4655-b397-69b0afc81113" providerId="ADAL" clId="{EC0FC273-6AA6-46BA-9CD6-5541C0A8ED80}" dt="2021-01-04T22:03:19.686" v="491" actId="1038"/>
          <ac:spMkLst>
            <pc:docMk/>
            <pc:sldMk cId="3945196847" sldId="2144327423"/>
            <ac:spMk id="4" creationId="{CA2B0642-9754-4D4A-A527-4A8742E84832}"/>
          </ac:spMkLst>
        </pc:spChg>
        <pc:spChg chg="mod">
          <ac:chgData name="Jason Wiese" userId="4bff8d5b-7de6-4655-b397-69b0afc81113" providerId="ADAL" clId="{EC0FC273-6AA6-46BA-9CD6-5541C0A8ED80}" dt="2021-01-04T22:03:19.686" v="491" actId="1038"/>
          <ac:spMkLst>
            <pc:docMk/>
            <pc:sldMk cId="3945196847" sldId="2144327423"/>
            <ac:spMk id="5" creationId="{469FFBEC-E2A6-473C-93A0-F04BC75C122E}"/>
          </ac:spMkLst>
        </pc:spChg>
        <pc:spChg chg="mod">
          <ac:chgData name="Jason Wiese" userId="4bff8d5b-7de6-4655-b397-69b0afc81113" providerId="ADAL" clId="{EC0FC273-6AA6-46BA-9CD6-5541C0A8ED80}" dt="2021-01-04T22:03:19.686" v="491" actId="1038"/>
          <ac:spMkLst>
            <pc:docMk/>
            <pc:sldMk cId="3945196847" sldId="2144327423"/>
            <ac:spMk id="7" creationId="{537F128E-FB3C-4E0D-ACEA-82ABC9256B61}"/>
          </ac:spMkLst>
        </pc:spChg>
        <pc:spChg chg="mod">
          <ac:chgData name="Jason Wiese" userId="4bff8d5b-7de6-4655-b397-69b0afc81113" providerId="ADAL" clId="{EC0FC273-6AA6-46BA-9CD6-5541C0A8ED80}" dt="2021-01-04T22:03:19.686" v="491" actId="1038"/>
          <ac:spMkLst>
            <pc:docMk/>
            <pc:sldMk cId="3945196847" sldId="2144327423"/>
            <ac:spMk id="8" creationId="{E3AFBEE3-5734-4E44-AEA5-79F27BFD2BCB}"/>
          </ac:spMkLst>
        </pc:spChg>
        <pc:spChg chg="mod">
          <ac:chgData name="Jason Wiese" userId="4bff8d5b-7de6-4655-b397-69b0afc81113" providerId="ADAL" clId="{EC0FC273-6AA6-46BA-9CD6-5541C0A8ED80}" dt="2021-01-04T22:03:19.686" v="491" actId="1038"/>
          <ac:spMkLst>
            <pc:docMk/>
            <pc:sldMk cId="3945196847" sldId="2144327423"/>
            <ac:spMk id="9" creationId="{AC909B37-691F-47F6-BAB3-29731ADF3991}"/>
          </ac:spMkLst>
        </pc:spChg>
        <pc:spChg chg="mod">
          <ac:chgData name="Jason Wiese" userId="4bff8d5b-7de6-4655-b397-69b0afc81113" providerId="ADAL" clId="{EC0FC273-6AA6-46BA-9CD6-5541C0A8ED80}" dt="2021-01-04T22:03:19.686" v="491" actId="1038"/>
          <ac:spMkLst>
            <pc:docMk/>
            <pc:sldMk cId="3945196847" sldId="2144327423"/>
            <ac:spMk id="10" creationId="{F8BFD886-E5AC-47AE-B9D9-46D6D8B80981}"/>
          </ac:spMkLst>
        </pc:spChg>
        <pc:spChg chg="mod">
          <ac:chgData name="Jason Wiese" userId="4bff8d5b-7de6-4655-b397-69b0afc81113" providerId="ADAL" clId="{EC0FC273-6AA6-46BA-9CD6-5541C0A8ED80}" dt="2021-01-04T22:03:19.686" v="491" actId="1038"/>
          <ac:spMkLst>
            <pc:docMk/>
            <pc:sldMk cId="3945196847" sldId="2144327423"/>
            <ac:spMk id="15" creationId="{2C6FDE83-96D5-45A4-856C-29392769676A}"/>
          </ac:spMkLst>
        </pc:spChg>
        <pc:spChg chg="mod">
          <ac:chgData name="Jason Wiese" userId="4bff8d5b-7de6-4655-b397-69b0afc81113" providerId="ADAL" clId="{EC0FC273-6AA6-46BA-9CD6-5541C0A8ED80}" dt="2021-01-04T22:03:19.686" v="491" actId="1038"/>
          <ac:spMkLst>
            <pc:docMk/>
            <pc:sldMk cId="3945196847" sldId="2144327423"/>
            <ac:spMk id="17" creationId="{6A158A9B-E21F-4EF7-B6FD-1D0AC38F4FBB}"/>
          </ac:spMkLst>
        </pc:spChg>
        <pc:spChg chg="mod">
          <ac:chgData name="Jason Wiese" userId="4bff8d5b-7de6-4655-b397-69b0afc81113" providerId="ADAL" clId="{EC0FC273-6AA6-46BA-9CD6-5541C0A8ED80}" dt="2021-01-04T22:03:19.686" v="491" actId="1038"/>
          <ac:spMkLst>
            <pc:docMk/>
            <pc:sldMk cId="3945196847" sldId="2144327423"/>
            <ac:spMk id="18" creationId="{08483149-6897-4611-93E5-A9A78EC6AF32}"/>
          </ac:spMkLst>
        </pc:spChg>
        <pc:spChg chg="mod">
          <ac:chgData name="Jason Wiese" userId="4bff8d5b-7de6-4655-b397-69b0afc81113" providerId="ADAL" clId="{EC0FC273-6AA6-46BA-9CD6-5541C0A8ED80}" dt="2021-01-04T22:03:19.686" v="491" actId="1038"/>
          <ac:spMkLst>
            <pc:docMk/>
            <pc:sldMk cId="3945196847" sldId="2144327423"/>
            <ac:spMk id="19" creationId="{3909DA24-F51D-4448-B273-8E93D1D0C917}"/>
          </ac:spMkLst>
        </pc:spChg>
        <pc:spChg chg="mod">
          <ac:chgData name="Jason Wiese" userId="4bff8d5b-7de6-4655-b397-69b0afc81113" providerId="ADAL" clId="{EC0FC273-6AA6-46BA-9CD6-5541C0A8ED80}" dt="2021-01-04T22:03:19.686" v="491" actId="1038"/>
          <ac:spMkLst>
            <pc:docMk/>
            <pc:sldMk cId="3945196847" sldId="2144327423"/>
            <ac:spMk id="28" creationId="{1F484707-2340-4DD4-88A7-A42383760EDE}"/>
          </ac:spMkLst>
        </pc:spChg>
        <pc:spChg chg="mod">
          <ac:chgData name="Jason Wiese" userId="4bff8d5b-7de6-4655-b397-69b0afc81113" providerId="ADAL" clId="{EC0FC273-6AA6-46BA-9CD6-5541C0A8ED80}" dt="2021-01-04T22:03:19.686" v="491" actId="1038"/>
          <ac:spMkLst>
            <pc:docMk/>
            <pc:sldMk cId="3945196847" sldId="2144327423"/>
            <ac:spMk id="30" creationId="{BFF22C1F-7128-4C4A-8F66-996B0A8833AA}"/>
          </ac:spMkLst>
        </pc:spChg>
      </pc:sldChg>
      <pc:sldChg chg="modSp mod">
        <pc:chgData name="Jason Wiese" userId="4bff8d5b-7de6-4655-b397-69b0afc81113" providerId="ADAL" clId="{EC0FC273-6AA6-46BA-9CD6-5541C0A8ED80}" dt="2021-01-04T21:46:49.802" v="383" actId="20577"/>
        <pc:sldMkLst>
          <pc:docMk/>
          <pc:sldMk cId="4153780349" sldId="2144327534"/>
        </pc:sldMkLst>
        <pc:spChg chg="mod">
          <ac:chgData name="Jason Wiese" userId="4bff8d5b-7de6-4655-b397-69b0afc81113" providerId="ADAL" clId="{EC0FC273-6AA6-46BA-9CD6-5541C0A8ED80}" dt="2021-01-04T21:46:49.802" v="383" actId="20577"/>
          <ac:spMkLst>
            <pc:docMk/>
            <pc:sldMk cId="4153780349" sldId="2144327534"/>
            <ac:spMk id="7" creationId="{CB6BA69A-A4AC-4440-A566-6F7F2A913166}"/>
          </ac:spMkLst>
        </pc:spChg>
      </pc:sldChg>
      <pc:sldChg chg="addSp delSp modSp mod">
        <pc:chgData name="Jason Wiese" userId="4bff8d5b-7de6-4655-b397-69b0afc81113" providerId="ADAL" clId="{EC0FC273-6AA6-46BA-9CD6-5541C0A8ED80}" dt="2021-01-04T21:45:39.037" v="378" actId="1035"/>
        <pc:sldMkLst>
          <pc:docMk/>
          <pc:sldMk cId="2200254690" sldId="2144327540"/>
        </pc:sldMkLst>
        <pc:spChg chg="mod">
          <ac:chgData name="Jason Wiese" userId="4bff8d5b-7de6-4655-b397-69b0afc81113" providerId="ADAL" clId="{EC0FC273-6AA6-46BA-9CD6-5541C0A8ED80}" dt="2021-01-04T21:45:39.037" v="378" actId="1035"/>
          <ac:spMkLst>
            <pc:docMk/>
            <pc:sldMk cId="2200254690" sldId="2144327540"/>
            <ac:spMk id="7" creationId="{CB6BA69A-A4AC-4440-A566-6F7F2A913166}"/>
          </ac:spMkLst>
        </pc:spChg>
        <pc:picChg chg="add del mod modCrop">
          <ac:chgData name="Jason Wiese" userId="4bff8d5b-7de6-4655-b397-69b0afc81113" providerId="ADAL" clId="{EC0FC273-6AA6-46BA-9CD6-5541C0A8ED80}" dt="2021-01-04T21:45:15.566" v="365" actId="478"/>
          <ac:picMkLst>
            <pc:docMk/>
            <pc:sldMk cId="2200254690" sldId="2144327540"/>
            <ac:picMk id="3" creationId="{278C9D40-3FBA-4DB8-9E86-4829CC9B731E}"/>
          </ac:picMkLst>
        </pc:picChg>
      </pc:sldChg>
    </pc:docChg>
  </pc:docChgLst>
  <pc:docChgLst>
    <pc:chgData name="Karolina Guillen" userId="S::karolinag@thevab.com::c1c08796-a0be-47c6-af52-5d31fd96ec50" providerId="AD" clId="Web-{8A01FD35-4B0A-E83B-25C9-B0A5E3A8D794}"/>
    <pc:docChg chg="modSld">
      <pc:chgData name="Karolina Guillen" userId="S::karolinag@thevab.com::c1c08796-a0be-47c6-af52-5d31fd96ec50" providerId="AD" clId="Web-{8A01FD35-4B0A-E83B-25C9-B0A5E3A8D794}" dt="2020-12-23T16:05:16.967" v="3"/>
      <pc:docMkLst>
        <pc:docMk/>
      </pc:docMkLst>
      <pc:sldChg chg="addSp delSp modSp">
        <pc:chgData name="Karolina Guillen" userId="S::karolinag@thevab.com::c1c08796-a0be-47c6-af52-5d31fd96ec50" providerId="AD" clId="Web-{8A01FD35-4B0A-E83B-25C9-B0A5E3A8D794}" dt="2020-12-23T16:05:16.967" v="3"/>
        <pc:sldMkLst>
          <pc:docMk/>
          <pc:sldMk cId="2319787734" sldId="2144327380"/>
        </pc:sldMkLst>
        <pc:spChg chg="mod">
          <ac:chgData name="Karolina Guillen" userId="S::karolinag@thevab.com::c1c08796-a0be-47c6-af52-5d31fd96ec50" providerId="AD" clId="Web-{8A01FD35-4B0A-E83B-25C9-B0A5E3A8D794}" dt="2020-12-23T15:58:18.848" v="1" actId="1076"/>
          <ac:spMkLst>
            <pc:docMk/>
            <pc:sldMk cId="2319787734" sldId="2144327380"/>
            <ac:spMk id="5" creationId="{1009884D-11C0-4639-9C9C-56259B34A660}"/>
          </ac:spMkLst>
        </pc:spChg>
        <pc:picChg chg="add del mod">
          <ac:chgData name="Karolina Guillen" userId="S::karolinag@thevab.com::c1c08796-a0be-47c6-af52-5d31fd96ec50" providerId="AD" clId="Web-{8A01FD35-4B0A-E83B-25C9-B0A5E3A8D794}" dt="2020-12-23T16:05:16.967" v="3"/>
          <ac:picMkLst>
            <pc:docMk/>
            <pc:sldMk cId="2319787734" sldId="2144327380"/>
            <ac:picMk id="2" creationId="{650BE160-91B7-473B-B58C-D642AA2310F3}"/>
          </ac:picMkLst>
        </pc:picChg>
      </pc:sldChg>
    </pc:docChg>
  </pc:docChgLst>
  <pc:docChgLst>
    <pc:chgData name="Jason Wiese" userId="4bff8d5b-7de6-4655-b397-69b0afc81113" providerId="ADAL" clId="{FD39C95B-0013-46C5-A66F-5C2272089711}"/>
    <pc:docChg chg="custSel modSld">
      <pc:chgData name="Jason Wiese" userId="4bff8d5b-7de6-4655-b397-69b0afc81113" providerId="ADAL" clId="{FD39C95B-0013-46C5-A66F-5C2272089711}" dt="2020-12-23T06:16:27.333" v="179" actId="1035"/>
      <pc:docMkLst>
        <pc:docMk/>
      </pc:docMkLst>
      <pc:sldChg chg="modSp mod">
        <pc:chgData name="Jason Wiese" userId="4bff8d5b-7de6-4655-b397-69b0afc81113" providerId="ADAL" clId="{FD39C95B-0013-46C5-A66F-5C2272089711}" dt="2020-12-23T06:16:27.333" v="179" actId="1035"/>
        <pc:sldMkLst>
          <pc:docMk/>
          <pc:sldMk cId="2319787734" sldId="2144327380"/>
        </pc:sldMkLst>
        <pc:spChg chg="mod">
          <ac:chgData name="Jason Wiese" userId="4bff8d5b-7de6-4655-b397-69b0afc81113" providerId="ADAL" clId="{FD39C95B-0013-46C5-A66F-5C2272089711}" dt="2020-12-23T06:16:10.618" v="174" actId="1076"/>
          <ac:spMkLst>
            <pc:docMk/>
            <pc:sldMk cId="2319787734" sldId="2144327380"/>
            <ac:spMk id="5" creationId="{1009884D-11C0-4639-9C9C-56259B34A660}"/>
          </ac:spMkLst>
        </pc:spChg>
        <pc:spChg chg="mod">
          <ac:chgData name="Jason Wiese" userId="4bff8d5b-7de6-4655-b397-69b0afc81113" providerId="ADAL" clId="{FD39C95B-0013-46C5-A66F-5C2272089711}" dt="2020-12-23T06:16:27.333" v="179" actId="1035"/>
          <ac:spMkLst>
            <pc:docMk/>
            <pc:sldMk cId="2319787734" sldId="2144327380"/>
            <ac:spMk id="29" creationId="{AD339598-939F-48BB-8F50-537BA5E93908}"/>
          </ac:spMkLst>
        </pc:spChg>
      </pc:sldChg>
    </pc:docChg>
  </pc:docChgLst>
  <pc:docChgLst>
    <pc:chgData name="Karolina Guillen" userId="c1c08796-a0be-47c6-af52-5d31fd96ec50" providerId="ADAL" clId="{B57EB34D-483C-4071-850F-5E10E00D0229}"/>
    <pc:docChg chg="undo custSel modSld">
      <pc:chgData name="Karolina Guillen" userId="c1c08796-a0be-47c6-af52-5d31fd96ec50" providerId="ADAL" clId="{B57EB34D-483C-4071-850F-5E10E00D0229}" dt="2020-12-23T17:00:14.149" v="542" actId="1035"/>
      <pc:docMkLst>
        <pc:docMk/>
      </pc:docMkLst>
      <pc:sldChg chg="modSp mod">
        <pc:chgData name="Karolina Guillen" userId="c1c08796-a0be-47c6-af52-5d31fd96ec50" providerId="ADAL" clId="{B57EB34D-483C-4071-850F-5E10E00D0229}" dt="2020-12-17T17:19:52.153" v="384" actId="20577"/>
        <pc:sldMkLst>
          <pc:docMk/>
          <pc:sldMk cId="2641676502" sldId="2144327260"/>
        </pc:sldMkLst>
        <pc:spChg chg="mod">
          <ac:chgData name="Karolina Guillen" userId="c1c08796-a0be-47c6-af52-5d31fd96ec50" providerId="ADAL" clId="{B57EB34D-483C-4071-850F-5E10E00D0229}" dt="2020-12-17T17:19:52.153" v="384" actId="20577"/>
          <ac:spMkLst>
            <pc:docMk/>
            <pc:sldMk cId="2641676502" sldId="2144327260"/>
            <ac:spMk id="13" creationId="{70E0DCF6-0424-4D7B-861C-30F66D595F5D}"/>
          </ac:spMkLst>
        </pc:spChg>
      </pc:sldChg>
      <pc:sldChg chg="modSp mod">
        <pc:chgData name="Karolina Guillen" userId="c1c08796-a0be-47c6-af52-5d31fd96ec50" providerId="ADAL" clId="{B57EB34D-483C-4071-850F-5E10E00D0229}" dt="2020-12-17T17:20:29.834" v="386" actId="207"/>
        <pc:sldMkLst>
          <pc:docMk/>
          <pc:sldMk cId="3857948615" sldId="2144327374"/>
        </pc:sldMkLst>
        <pc:spChg chg="mod">
          <ac:chgData name="Karolina Guillen" userId="c1c08796-a0be-47c6-af52-5d31fd96ec50" providerId="ADAL" clId="{B57EB34D-483C-4071-850F-5E10E00D0229}" dt="2020-12-17T17:20:29.834" v="386" actId="207"/>
          <ac:spMkLst>
            <pc:docMk/>
            <pc:sldMk cId="3857948615" sldId="2144327374"/>
            <ac:spMk id="12" creationId="{D3ED8F18-80E6-D449-A031-541661F2A42F}"/>
          </ac:spMkLst>
        </pc:spChg>
      </pc:sldChg>
      <pc:sldChg chg="addSp delSp modSp mod">
        <pc:chgData name="Karolina Guillen" userId="c1c08796-a0be-47c6-af52-5d31fd96ec50" providerId="ADAL" clId="{B57EB34D-483C-4071-850F-5E10E00D0229}" dt="2020-12-23T16:44:33.121" v="534" actId="1037"/>
        <pc:sldMkLst>
          <pc:docMk/>
          <pc:sldMk cId="2319787734" sldId="2144327380"/>
        </pc:sldMkLst>
        <pc:grpChg chg="add mod">
          <ac:chgData name="Karolina Guillen" userId="c1c08796-a0be-47c6-af52-5d31fd96ec50" providerId="ADAL" clId="{B57EB34D-483C-4071-850F-5E10E00D0229}" dt="2020-12-23T16:44:33.121" v="534" actId="1037"/>
          <ac:grpSpMkLst>
            <pc:docMk/>
            <pc:sldMk cId="2319787734" sldId="2144327380"/>
            <ac:grpSpMk id="38" creationId="{26DF7428-764C-484B-9354-CFF5DE72E1CF}"/>
          </ac:grpSpMkLst>
        </pc:grpChg>
        <pc:picChg chg="del">
          <ac:chgData name="Karolina Guillen" userId="c1c08796-a0be-47c6-af52-5d31fd96ec50" providerId="ADAL" clId="{B57EB34D-483C-4071-850F-5E10E00D0229}" dt="2020-12-23T16:29:12.729" v="471" actId="478"/>
          <ac:picMkLst>
            <pc:docMk/>
            <pc:sldMk cId="2319787734" sldId="2144327380"/>
            <ac:picMk id="3" creationId="{4AD05B5F-8BE3-49FF-8F66-1A5A20F2E242}"/>
          </ac:picMkLst>
        </pc:picChg>
        <pc:picChg chg="add mod">
          <ac:chgData name="Karolina Guillen" userId="c1c08796-a0be-47c6-af52-5d31fd96ec50" providerId="ADAL" clId="{B57EB34D-483C-4071-850F-5E10E00D0229}" dt="2020-12-23T16:06:20.756" v="429" actId="1076"/>
          <ac:picMkLst>
            <pc:docMk/>
            <pc:sldMk cId="2319787734" sldId="2144327380"/>
            <ac:picMk id="6" creationId="{D2C9B404-A0A7-41CC-B7F4-8CD1B4EF83BA}"/>
          </ac:picMkLst>
        </pc:picChg>
        <pc:picChg chg="add mod">
          <ac:chgData name="Karolina Guillen" userId="c1c08796-a0be-47c6-af52-5d31fd96ec50" providerId="ADAL" clId="{B57EB34D-483C-4071-850F-5E10E00D0229}" dt="2020-12-23T16:09:44.323" v="437" actId="1076"/>
          <ac:picMkLst>
            <pc:docMk/>
            <pc:sldMk cId="2319787734" sldId="2144327380"/>
            <ac:picMk id="8" creationId="{03003D40-6CEA-4DCF-91C4-C8BE5009C137}"/>
          </ac:picMkLst>
        </pc:picChg>
        <pc:picChg chg="del">
          <ac:chgData name="Karolina Guillen" userId="c1c08796-a0be-47c6-af52-5d31fd96ec50" providerId="ADAL" clId="{B57EB34D-483C-4071-850F-5E10E00D0229}" dt="2020-12-23T16:06:14.558" v="425" actId="478"/>
          <ac:picMkLst>
            <pc:docMk/>
            <pc:sldMk cId="2319787734" sldId="2144327380"/>
            <ac:picMk id="9" creationId="{92998710-73D6-47BC-B552-5C240AF45FD0}"/>
          </ac:picMkLst>
        </pc:picChg>
        <pc:picChg chg="del">
          <ac:chgData name="Karolina Guillen" userId="c1c08796-a0be-47c6-af52-5d31fd96ec50" providerId="ADAL" clId="{B57EB34D-483C-4071-850F-5E10E00D0229}" dt="2020-12-23T16:15:07.093" v="438" actId="478"/>
          <ac:picMkLst>
            <pc:docMk/>
            <pc:sldMk cId="2319787734" sldId="2144327380"/>
            <ac:picMk id="10" creationId="{52B6F235-6C72-4E76-BC84-AF51A2B8A63F}"/>
          </ac:picMkLst>
        </pc:picChg>
        <pc:picChg chg="add del mod">
          <ac:chgData name="Karolina Guillen" userId="c1c08796-a0be-47c6-af52-5d31fd96ec50" providerId="ADAL" clId="{B57EB34D-483C-4071-850F-5E10E00D0229}" dt="2020-12-23T16:38:27.323" v="501" actId="478"/>
          <ac:picMkLst>
            <pc:docMk/>
            <pc:sldMk cId="2319787734" sldId="2144327380"/>
            <ac:picMk id="12" creationId="{ED7AB14A-3BA4-4242-BD33-3D8C71C0D474}"/>
          </ac:picMkLst>
        </pc:picChg>
        <pc:picChg chg="del">
          <ac:chgData name="Karolina Guillen" userId="c1c08796-a0be-47c6-af52-5d31fd96ec50" providerId="ADAL" clId="{B57EB34D-483C-4071-850F-5E10E00D0229}" dt="2020-12-23T16:09:37.720" v="434" actId="478"/>
          <ac:picMkLst>
            <pc:docMk/>
            <pc:sldMk cId="2319787734" sldId="2144327380"/>
            <ac:picMk id="13" creationId="{0B2821E6-8880-4CC4-AA50-82661E87D114}"/>
          </ac:picMkLst>
        </pc:picChg>
        <pc:picChg chg="add del mod">
          <ac:chgData name="Karolina Guillen" userId="c1c08796-a0be-47c6-af52-5d31fd96ec50" providerId="ADAL" clId="{B57EB34D-483C-4071-850F-5E10E00D0229}" dt="2020-12-23T16:25:25.517" v="453" actId="478"/>
          <ac:picMkLst>
            <pc:docMk/>
            <pc:sldMk cId="2319787734" sldId="2144327380"/>
            <ac:picMk id="15" creationId="{0F8A8574-946A-49C0-8850-946F467224A8}"/>
          </ac:picMkLst>
        </pc:picChg>
        <pc:picChg chg="add mod">
          <ac:chgData name="Karolina Guillen" userId="c1c08796-a0be-47c6-af52-5d31fd96ec50" providerId="ADAL" clId="{B57EB34D-483C-4071-850F-5E10E00D0229}" dt="2020-12-23T16:44:30.060" v="525" actId="164"/>
          <ac:picMkLst>
            <pc:docMk/>
            <pc:sldMk cId="2319787734" sldId="2144327380"/>
            <ac:picMk id="19" creationId="{B3202283-C3C0-4B40-A0E3-3EDF1AE04B4C}"/>
          </ac:picMkLst>
        </pc:picChg>
        <pc:picChg chg="add del mod">
          <ac:chgData name="Karolina Guillen" userId="c1c08796-a0be-47c6-af52-5d31fd96ec50" providerId="ADAL" clId="{B57EB34D-483C-4071-850F-5E10E00D0229}" dt="2020-12-23T16:42:28.564" v="514" actId="478"/>
          <ac:picMkLst>
            <pc:docMk/>
            <pc:sldMk cId="2319787734" sldId="2144327380"/>
            <ac:picMk id="24" creationId="{B2F3CF80-22DC-4CF4-9A5F-C53FEF1BE3FE}"/>
          </ac:picMkLst>
        </pc:picChg>
        <pc:picChg chg="add del mod">
          <ac:chgData name="Karolina Guillen" userId="c1c08796-a0be-47c6-af52-5d31fd96ec50" providerId="ADAL" clId="{B57EB34D-483C-4071-850F-5E10E00D0229}" dt="2020-12-23T16:42:27.847" v="513" actId="478"/>
          <ac:picMkLst>
            <pc:docMk/>
            <pc:sldMk cId="2319787734" sldId="2144327380"/>
            <ac:picMk id="27" creationId="{EDEBB3EF-DF0E-40B3-9522-0B0246238B4B}"/>
          </ac:picMkLst>
        </pc:picChg>
        <pc:picChg chg="add del mod">
          <ac:chgData name="Karolina Guillen" userId="c1c08796-a0be-47c6-af52-5d31fd96ec50" providerId="ADAL" clId="{B57EB34D-483C-4071-850F-5E10E00D0229}" dt="2020-12-23T16:42:29.504" v="515" actId="478"/>
          <ac:picMkLst>
            <pc:docMk/>
            <pc:sldMk cId="2319787734" sldId="2144327380"/>
            <ac:picMk id="30" creationId="{D696B7FD-B9F4-4C20-A1C1-1B9A6511BAEA}"/>
          </ac:picMkLst>
        </pc:picChg>
        <pc:picChg chg="add mod">
          <ac:chgData name="Karolina Guillen" userId="c1c08796-a0be-47c6-af52-5d31fd96ec50" providerId="ADAL" clId="{B57EB34D-483C-4071-850F-5E10E00D0229}" dt="2020-12-23T16:44:20.710" v="524" actId="14100"/>
          <ac:picMkLst>
            <pc:docMk/>
            <pc:sldMk cId="2319787734" sldId="2144327380"/>
            <ac:picMk id="32" creationId="{76EB52FB-9ED0-4C1C-809A-C045C4A55CEF}"/>
          </ac:picMkLst>
        </pc:picChg>
        <pc:picChg chg="add mod">
          <ac:chgData name="Karolina Guillen" userId="c1c08796-a0be-47c6-af52-5d31fd96ec50" providerId="ADAL" clId="{B57EB34D-483C-4071-850F-5E10E00D0229}" dt="2020-12-23T16:44:30.060" v="525" actId="164"/>
          <ac:picMkLst>
            <pc:docMk/>
            <pc:sldMk cId="2319787734" sldId="2144327380"/>
            <ac:picMk id="34" creationId="{CB60B644-4E60-474F-B0EC-D1B661DC6FFE}"/>
          </ac:picMkLst>
        </pc:picChg>
      </pc:sldChg>
      <pc:sldChg chg="modSp mod">
        <pc:chgData name="Karolina Guillen" userId="c1c08796-a0be-47c6-af52-5d31fd96ec50" providerId="ADAL" clId="{B57EB34D-483C-4071-850F-5E10E00D0229}" dt="2020-12-23T17:00:14.149" v="542" actId="1035"/>
        <pc:sldMkLst>
          <pc:docMk/>
          <pc:sldMk cId="3132308648" sldId="2144327414"/>
        </pc:sldMkLst>
        <pc:spChg chg="mod">
          <ac:chgData name="Karolina Guillen" userId="c1c08796-a0be-47c6-af52-5d31fd96ec50" providerId="ADAL" clId="{B57EB34D-483C-4071-850F-5E10E00D0229}" dt="2020-12-23T17:00:14.149" v="542" actId="1035"/>
          <ac:spMkLst>
            <pc:docMk/>
            <pc:sldMk cId="3132308648" sldId="2144327414"/>
            <ac:spMk id="3" creationId="{2A88A711-FF5C-431E-8B8A-4E4C0057EAA1}"/>
          </ac:spMkLst>
        </pc:spChg>
      </pc:sldChg>
      <pc:sldChg chg="modSp mod">
        <pc:chgData name="Karolina Guillen" userId="c1c08796-a0be-47c6-af52-5d31fd96ec50" providerId="ADAL" clId="{B57EB34D-483C-4071-850F-5E10E00D0229}" dt="2020-12-17T17:29:03.430" v="420" actId="1037"/>
        <pc:sldMkLst>
          <pc:docMk/>
          <pc:sldMk cId="3945196847" sldId="2144327423"/>
        </pc:sldMkLst>
        <pc:spChg chg="mod">
          <ac:chgData name="Karolina Guillen" userId="c1c08796-a0be-47c6-af52-5d31fd96ec50" providerId="ADAL" clId="{B57EB34D-483C-4071-850F-5E10E00D0229}" dt="2020-12-17T17:29:03.430" v="420" actId="1037"/>
          <ac:spMkLst>
            <pc:docMk/>
            <pc:sldMk cId="3945196847" sldId="2144327423"/>
            <ac:spMk id="15" creationId="{2C6FDE83-96D5-45A4-856C-29392769676A}"/>
          </ac:spMkLst>
        </pc:spChg>
      </pc:sldChg>
      <pc:sldChg chg="modSp">
        <pc:chgData name="Karolina Guillen" userId="c1c08796-a0be-47c6-af52-5d31fd96ec50" providerId="ADAL" clId="{B57EB34D-483C-4071-850F-5E10E00D0229}" dt="2020-12-17T17:20:12.368" v="385" actId="207"/>
        <pc:sldMkLst>
          <pc:docMk/>
          <pc:sldMk cId="1608013269" sldId="2144327523"/>
        </pc:sldMkLst>
        <pc:graphicFrameChg chg="mod">
          <ac:chgData name="Karolina Guillen" userId="c1c08796-a0be-47c6-af52-5d31fd96ec50" providerId="ADAL" clId="{B57EB34D-483C-4071-850F-5E10E00D0229}" dt="2020-12-17T17:20:12.368" v="385" actId="207"/>
          <ac:graphicFrameMkLst>
            <pc:docMk/>
            <pc:sldMk cId="1608013269" sldId="2144327523"/>
            <ac:graphicFrameMk id="42" creationId="{EC5A2FEA-800E-43D4-A01E-E5A4A37DC88C}"/>
          </ac:graphicFrameMkLst>
        </pc:graphicFrameChg>
      </pc:sldChg>
      <pc:sldChg chg="addSp delSp modSp mod">
        <pc:chgData name="Karolina Guillen" userId="c1c08796-a0be-47c6-af52-5d31fd96ec50" providerId="ADAL" clId="{B57EB34D-483C-4071-850F-5E10E00D0229}" dt="2020-12-15T20:54:01.556" v="367" actId="1076"/>
        <pc:sldMkLst>
          <pc:docMk/>
          <pc:sldMk cId="1226445762" sldId="2144327532"/>
        </pc:sldMkLst>
        <pc:spChg chg="mod">
          <ac:chgData name="Karolina Guillen" userId="c1c08796-a0be-47c6-af52-5d31fd96ec50" providerId="ADAL" clId="{B57EB34D-483C-4071-850F-5E10E00D0229}" dt="2020-12-15T20:27:55.608" v="271" actId="1076"/>
          <ac:spMkLst>
            <pc:docMk/>
            <pc:sldMk cId="1226445762" sldId="2144327532"/>
            <ac:spMk id="33" creationId="{332BB15E-941A-44A8-8E04-9B6F88B66FF6}"/>
          </ac:spMkLst>
        </pc:spChg>
        <pc:picChg chg="add mod">
          <ac:chgData name="Karolina Guillen" userId="c1c08796-a0be-47c6-af52-5d31fd96ec50" providerId="ADAL" clId="{B57EB34D-483C-4071-850F-5E10E00D0229}" dt="2020-12-15T20:52:14.315" v="326" actId="1036"/>
          <ac:picMkLst>
            <pc:docMk/>
            <pc:sldMk cId="1226445762" sldId="2144327532"/>
            <ac:picMk id="14" creationId="{6EC7F6DB-C653-4AA8-8C15-515DD79D84CC}"/>
          </ac:picMkLst>
        </pc:picChg>
        <pc:picChg chg="add mod">
          <ac:chgData name="Karolina Guillen" userId="c1c08796-a0be-47c6-af52-5d31fd96ec50" providerId="ADAL" clId="{B57EB34D-483C-4071-850F-5E10E00D0229}" dt="2020-12-15T20:52:23.166" v="339" actId="1036"/>
          <ac:picMkLst>
            <pc:docMk/>
            <pc:sldMk cId="1226445762" sldId="2144327532"/>
            <ac:picMk id="15" creationId="{A1275AC8-2D3D-42B8-81D2-1C0254F0F56B}"/>
          </ac:picMkLst>
        </pc:picChg>
        <pc:picChg chg="add mod">
          <ac:chgData name="Karolina Guillen" userId="c1c08796-a0be-47c6-af52-5d31fd96ec50" providerId="ADAL" clId="{B57EB34D-483C-4071-850F-5E10E00D0229}" dt="2020-12-15T20:52:46.531" v="357" actId="1035"/>
          <ac:picMkLst>
            <pc:docMk/>
            <pc:sldMk cId="1226445762" sldId="2144327532"/>
            <ac:picMk id="16" creationId="{81D2A768-2D4F-4636-A59C-B763619F7471}"/>
          </ac:picMkLst>
        </pc:picChg>
        <pc:picChg chg="add mod">
          <ac:chgData name="Karolina Guillen" userId="c1c08796-a0be-47c6-af52-5d31fd96ec50" providerId="ADAL" clId="{B57EB34D-483C-4071-850F-5E10E00D0229}" dt="2020-12-15T20:53:01.825" v="360" actId="408"/>
          <ac:picMkLst>
            <pc:docMk/>
            <pc:sldMk cId="1226445762" sldId="2144327532"/>
            <ac:picMk id="17" creationId="{4F126169-3CA0-402C-8E92-70F37C47DD4C}"/>
          </ac:picMkLst>
        </pc:picChg>
        <pc:picChg chg="add mod">
          <ac:chgData name="Karolina Guillen" userId="c1c08796-a0be-47c6-af52-5d31fd96ec50" providerId="ADAL" clId="{B57EB34D-483C-4071-850F-5E10E00D0229}" dt="2020-12-15T20:52:14.315" v="326" actId="1036"/>
          <ac:picMkLst>
            <pc:docMk/>
            <pc:sldMk cId="1226445762" sldId="2144327532"/>
            <ac:picMk id="18" creationId="{3F520FD2-1C04-487A-A4AC-61A5868F681D}"/>
          </ac:picMkLst>
        </pc:picChg>
        <pc:picChg chg="add mod">
          <ac:chgData name="Karolina Guillen" userId="c1c08796-a0be-47c6-af52-5d31fd96ec50" providerId="ADAL" clId="{B57EB34D-483C-4071-850F-5E10E00D0229}" dt="2020-12-15T20:52:14.315" v="326" actId="1036"/>
          <ac:picMkLst>
            <pc:docMk/>
            <pc:sldMk cId="1226445762" sldId="2144327532"/>
            <ac:picMk id="19" creationId="{BC7154BE-3E03-4E75-9288-98CD5D108CFB}"/>
          </ac:picMkLst>
        </pc:picChg>
        <pc:picChg chg="add mod">
          <ac:chgData name="Karolina Guillen" userId="c1c08796-a0be-47c6-af52-5d31fd96ec50" providerId="ADAL" clId="{B57EB34D-483C-4071-850F-5E10E00D0229}" dt="2020-12-15T20:52:14.315" v="326" actId="1036"/>
          <ac:picMkLst>
            <pc:docMk/>
            <pc:sldMk cId="1226445762" sldId="2144327532"/>
            <ac:picMk id="20" creationId="{ABD0050F-39E7-48BB-B7F1-965B485B014E}"/>
          </ac:picMkLst>
        </pc:picChg>
        <pc:picChg chg="add mod">
          <ac:chgData name="Karolina Guillen" userId="c1c08796-a0be-47c6-af52-5d31fd96ec50" providerId="ADAL" clId="{B57EB34D-483C-4071-850F-5E10E00D0229}" dt="2020-12-15T20:52:14.315" v="326" actId="1036"/>
          <ac:picMkLst>
            <pc:docMk/>
            <pc:sldMk cId="1226445762" sldId="2144327532"/>
            <ac:picMk id="21" creationId="{3599E08C-469A-4454-8BC4-6E008880676C}"/>
          </ac:picMkLst>
        </pc:picChg>
        <pc:picChg chg="add mod">
          <ac:chgData name="Karolina Guillen" userId="c1c08796-a0be-47c6-af52-5d31fd96ec50" providerId="ADAL" clId="{B57EB34D-483C-4071-850F-5E10E00D0229}" dt="2020-12-15T20:52:23.166" v="339" actId="1036"/>
          <ac:picMkLst>
            <pc:docMk/>
            <pc:sldMk cId="1226445762" sldId="2144327532"/>
            <ac:picMk id="22" creationId="{5046A8C8-D0E4-40E4-8B74-3285A1C01A41}"/>
          </ac:picMkLst>
        </pc:picChg>
        <pc:picChg chg="add mod">
          <ac:chgData name="Karolina Guillen" userId="c1c08796-a0be-47c6-af52-5d31fd96ec50" providerId="ADAL" clId="{B57EB34D-483C-4071-850F-5E10E00D0229}" dt="2020-12-15T20:52:14.315" v="326" actId="1036"/>
          <ac:picMkLst>
            <pc:docMk/>
            <pc:sldMk cId="1226445762" sldId="2144327532"/>
            <ac:picMk id="23" creationId="{6B684E6B-321B-47C9-9D29-111818F1C23C}"/>
          </ac:picMkLst>
        </pc:picChg>
        <pc:picChg chg="add mod">
          <ac:chgData name="Karolina Guillen" userId="c1c08796-a0be-47c6-af52-5d31fd96ec50" providerId="ADAL" clId="{B57EB34D-483C-4071-850F-5E10E00D0229}" dt="2020-12-15T20:52:46.531" v="357" actId="1035"/>
          <ac:picMkLst>
            <pc:docMk/>
            <pc:sldMk cId="1226445762" sldId="2144327532"/>
            <ac:picMk id="24" creationId="{1B58DF1C-9920-4A0B-AB0C-9A473183A6C5}"/>
          </ac:picMkLst>
        </pc:picChg>
        <pc:picChg chg="add mod">
          <ac:chgData name="Karolina Guillen" userId="c1c08796-a0be-47c6-af52-5d31fd96ec50" providerId="ADAL" clId="{B57EB34D-483C-4071-850F-5E10E00D0229}" dt="2020-12-15T20:52:40.161" v="352" actId="1036"/>
          <ac:picMkLst>
            <pc:docMk/>
            <pc:sldMk cId="1226445762" sldId="2144327532"/>
            <ac:picMk id="26" creationId="{0081B29D-3BBF-4BDC-96EE-FCC8FCBC57A0}"/>
          </ac:picMkLst>
        </pc:picChg>
        <pc:picChg chg="add mod">
          <ac:chgData name="Karolina Guillen" userId="c1c08796-a0be-47c6-af52-5d31fd96ec50" providerId="ADAL" clId="{B57EB34D-483C-4071-850F-5E10E00D0229}" dt="2020-12-15T20:52:14.315" v="326" actId="1036"/>
          <ac:picMkLst>
            <pc:docMk/>
            <pc:sldMk cId="1226445762" sldId="2144327532"/>
            <ac:picMk id="27" creationId="{E2FD911C-640F-4614-A312-CC7EA7AC0DAF}"/>
          </ac:picMkLst>
        </pc:picChg>
        <pc:picChg chg="add mod">
          <ac:chgData name="Karolina Guillen" userId="c1c08796-a0be-47c6-af52-5d31fd96ec50" providerId="ADAL" clId="{B57EB34D-483C-4071-850F-5E10E00D0229}" dt="2020-12-15T20:53:01.825" v="360" actId="408"/>
          <ac:picMkLst>
            <pc:docMk/>
            <pc:sldMk cId="1226445762" sldId="2144327532"/>
            <ac:picMk id="28" creationId="{3F77303B-83D7-4DA6-8BAD-32987B6CEA2B}"/>
          </ac:picMkLst>
        </pc:picChg>
        <pc:picChg chg="add mod">
          <ac:chgData name="Karolina Guillen" userId="c1c08796-a0be-47c6-af52-5d31fd96ec50" providerId="ADAL" clId="{B57EB34D-483C-4071-850F-5E10E00D0229}" dt="2020-12-15T20:52:40.161" v="352" actId="1036"/>
          <ac:picMkLst>
            <pc:docMk/>
            <pc:sldMk cId="1226445762" sldId="2144327532"/>
            <ac:picMk id="29" creationId="{818B135A-611B-42F8-938E-3A7B1AB7518D}"/>
          </ac:picMkLst>
        </pc:picChg>
        <pc:picChg chg="add mod">
          <ac:chgData name="Karolina Guillen" userId="c1c08796-a0be-47c6-af52-5d31fd96ec50" providerId="ADAL" clId="{B57EB34D-483C-4071-850F-5E10E00D0229}" dt="2020-12-15T20:52:40.161" v="352" actId="1036"/>
          <ac:picMkLst>
            <pc:docMk/>
            <pc:sldMk cId="1226445762" sldId="2144327532"/>
            <ac:picMk id="30" creationId="{C5AAC5BA-059D-4A46-ABB4-4FB1B6993876}"/>
          </ac:picMkLst>
        </pc:picChg>
        <pc:picChg chg="add mod">
          <ac:chgData name="Karolina Guillen" userId="c1c08796-a0be-47c6-af52-5d31fd96ec50" providerId="ADAL" clId="{B57EB34D-483C-4071-850F-5E10E00D0229}" dt="2020-12-15T20:52:23.166" v="339" actId="1036"/>
          <ac:picMkLst>
            <pc:docMk/>
            <pc:sldMk cId="1226445762" sldId="2144327532"/>
            <ac:picMk id="31" creationId="{06F3A453-F4F3-4CCC-A645-6FA7D19C196C}"/>
          </ac:picMkLst>
        </pc:picChg>
        <pc:picChg chg="add mod">
          <ac:chgData name="Karolina Guillen" userId="c1c08796-a0be-47c6-af52-5d31fd96ec50" providerId="ADAL" clId="{B57EB34D-483C-4071-850F-5E10E00D0229}" dt="2020-12-15T20:52:40.161" v="352" actId="1036"/>
          <ac:picMkLst>
            <pc:docMk/>
            <pc:sldMk cId="1226445762" sldId="2144327532"/>
            <ac:picMk id="32" creationId="{E14BF8B1-5555-4964-96FD-0CDA9B73E605}"/>
          </ac:picMkLst>
        </pc:picChg>
        <pc:picChg chg="add mod">
          <ac:chgData name="Karolina Guillen" userId="c1c08796-a0be-47c6-af52-5d31fd96ec50" providerId="ADAL" clId="{B57EB34D-483C-4071-850F-5E10E00D0229}" dt="2020-12-15T20:52:23.166" v="339" actId="1036"/>
          <ac:picMkLst>
            <pc:docMk/>
            <pc:sldMk cId="1226445762" sldId="2144327532"/>
            <ac:picMk id="34" creationId="{8C8EF862-72CA-4D12-A475-1EF09E4DB8D5}"/>
          </ac:picMkLst>
        </pc:picChg>
        <pc:picChg chg="add mod">
          <ac:chgData name="Karolina Guillen" userId="c1c08796-a0be-47c6-af52-5d31fd96ec50" providerId="ADAL" clId="{B57EB34D-483C-4071-850F-5E10E00D0229}" dt="2020-12-15T20:52:46.531" v="357" actId="1035"/>
          <ac:picMkLst>
            <pc:docMk/>
            <pc:sldMk cId="1226445762" sldId="2144327532"/>
            <ac:picMk id="35" creationId="{521143C6-8B80-448E-B479-ACCF69B401F2}"/>
          </ac:picMkLst>
        </pc:picChg>
        <pc:picChg chg="add mod">
          <ac:chgData name="Karolina Guillen" userId="c1c08796-a0be-47c6-af52-5d31fd96ec50" providerId="ADAL" clId="{B57EB34D-483C-4071-850F-5E10E00D0229}" dt="2020-12-15T20:53:01.825" v="360" actId="408"/>
          <ac:picMkLst>
            <pc:docMk/>
            <pc:sldMk cId="1226445762" sldId="2144327532"/>
            <ac:picMk id="36" creationId="{6F2FCE2C-3808-4120-AB88-5F1F00D30718}"/>
          </ac:picMkLst>
        </pc:picChg>
        <pc:picChg chg="add mod">
          <ac:chgData name="Karolina Guillen" userId="c1c08796-a0be-47c6-af52-5d31fd96ec50" providerId="ADAL" clId="{B57EB34D-483C-4071-850F-5E10E00D0229}" dt="2020-12-15T20:53:54.480" v="363" actId="1076"/>
          <ac:picMkLst>
            <pc:docMk/>
            <pc:sldMk cId="1226445762" sldId="2144327532"/>
            <ac:picMk id="37" creationId="{61FA65F9-926D-4261-85F2-EDB2DD181534}"/>
          </ac:picMkLst>
        </pc:picChg>
        <pc:picChg chg="add mod">
          <ac:chgData name="Karolina Guillen" userId="c1c08796-a0be-47c6-af52-5d31fd96ec50" providerId="ADAL" clId="{B57EB34D-483C-4071-850F-5E10E00D0229}" dt="2020-12-15T20:54:01.556" v="367" actId="1076"/>
          <ac:picMkLst>
            <pc:docMk/>
            <pc:sldMk cId="1226445762" sldId="2144327532"/>
            <ac:picMk id="38" creationId="{7883922D-F043-47DD-A41B-3B2E2A6D4B33}"/>
          </ac:picMkLst>
        </pc:picChg>
        <pc:picChg chg="add mod">
          <ac:chgData name="Karolina Guillen" userId="c1c08796-a0be-47c6-af52-5d31fd96ec50" providerId="ADAL" clId="{B57EB34D-483C-4071-850F-5E10E00D0229}" dt="2020-12-15T20:53:01.825" v="360" actId="408"/>
          <ac:picMkLst>
            <pc:docMk/>
            <pc:sldMk cId="1226445762" sldId="2144327532"/>
            <ac:picMk id="39" creationId="{5CEECAA7-2F37-4025-9213-E94163F8C8DA}"/>
          </ac:picMkLst>
        </pc:picChg>
        <pc:picChg chg="add mod">
          <ac:chgData name="Karolina Guillen" userId="c1c08796-a0be-47c6-af52-5d31fd96ec50" providerId="ADAL" clId="{B57EB34D-483C-4071-850F-5E10E00D0229}" dt="2020-12-15T20:52:40.161" v="352" actId="1036"/>
          <ac:picMkLst>
            <pc:docMk/>
            <pc:sldMk cId="1226445762" sldId="2144327532"/>
            <ac:picMk id="40" creationId="{162373F5-2C6F-4DEC-A282-D99191B28AB1}"/>
          </ac:picMkLst>
        </pc:picChg>
        <pc:picChg chg="add mod">
          <ac:chgData name="Karolina Guillen" userId="c1c08796-a0be-47c6-af52-5d31fd96ec50" providerId="ADAL" clId="{B57EB34D-483C-4071-850F-5E10E00D0229}" dt="2020-12-15T20:53:01.825" v="360" actId="408"/>
          <ac:picMkLst>
            <pc:docMk/>
            <pc:sldMk cId="1226445762" sldId="2144327532"/>
            <ac:picMk id="41" creationId="{2C4EC340-0B9D-4E3D-A226-8DED475B03C7}"/>
          </ac:picMkLst>
        </pc:picChg>
        <pc:picChg chg="add mod">
          <ac:chgData name="Karolina Guillen" userId="c1c08796-a0be-47c6-af52-5d31fd96ec50" providerId="ADAL" clId="{B57EB34D-483C-4071-850F-5E10E00D0229}" dt="2020-12-15T20:52:40.161" v="352" actId="1036"/>
          <ac:picMkLst>
            <pc:docMk/>
            <pc:sldMk cId="1226445762" sldId="2144327532"/>
            <ac:picMk id="42" creationId="{F1A2CF56-2505-46FE-9B6F-EBD54A347FB3}"/>
          </ac:picMkLst>
        </pc:picChg>
        <pc:picChg chg="add mod">
          <ac:chgData name="Karolina Guillen" userId="c1c08796-a0be-47c6-af52-5d31fd96ec50" providerId="ADAL" clId="{B57EB34D-483C-4071-850F-5E10E00D0229}" dt="2020-12-15T20:53:01.825" v="360" actId="408"/>
          <ac:picMkLst>
            <pc:docMk/>
            <pc:sldMk cId="1226445762" sldId="2144327532"/>
            <ac:picMk id="43" creationId="{CED2E4BE-74CA-4FEE-9783-6AA5298B5E40}"/>
          </ac:picMkLst>
        </pc:picChg>
        <pc:picChg chg="add mod">
          <ac:chgData name="Karolina Guillen" userId="c1c08796-a0be-47c6-af52-5d31fd96ec50" providerId="ADAL" clId="{B57EB34D-483C-4071-850F-5E10E00D0229}" dt="2020-12-15T20:53:01.825" v="360" actId="408"/>
          <ac:picMkLst>
            <pc:docMk/>
            <pc:sldMk cId="1226445762" sldId="2144327532"/>
            <ac:picMk id="44" creationId="{DD8E4DC8-AA85-418F-9981-4EE9A379CFF4}"/>
          </ac:picMkLst>
        </pc:picChg>
        <pc:picChg chg="add mod">
          <ac:chgData name="Karolina Guillen" userId="c1c08796-a0be-47c6-af52-5d31fd96ec50" providerId="ADAL" clId="{B57EB34D-483C-4071-850F-5E10E00D0229}" dt="2020-12-15T20:53:01.825" v="360" actId="408"/>
          <ac:picMkLst>
            <pc:docMk/>
            <pc:sldMk cId="1226445762" sldId="2144327532"/>
            <ac:picMk id="45" creationId="{1F8E0F0D-DEB0-410B-BCF2-198E35A15CCA}"/>
          </ac:picMkLst>
        </pc:picChg>
        <pc:picChg chg="add mod">
          <ac:chgData name="Karolina Guillen" userId="c1c08796-a0be-47c6-af52-5d31fd96ec50" providerId="ADAL" clId="{B57EB34D-483C-4071-850F-5E10E00D0229}" dt="2020-12-15T20:52:40.161" v="352" actId="1036"/>
          <ac:picMkLst>
            <pc:docMk/>
            <pc:sldMk cId="1226445762" sldId="2144327532"/>
            <ac:picMk id="46" creationId="{D16D932F-B9D7-498E-8CE6-AF62A4E69B33}"/>
          </ac:picMkLst>
        </pc:picChg>
        <pc:picChg chg="add mod">
          <ac:chgData name="Karolina Guillen" userId="c1c08796-a0be-47c6-af52-5d31fd96ec50" providerId="ADAL" clId="{B57EB34D-483C-4071-850F-5E10E00D0229}" dt="2020-12-15T20:52:23.166" v="339" actId="1036"/>
          <ac:picMkLst>
            <pc:docMk/>
            <pc:sldMk cId="1226445762" sldId="2144327532"/>
            <ac:picMk id="47" creationId="{A8AAC2DE-D7B9-4D0B-82DA-1C4CE1F0962D}"/>
          </ac:picMkLst>
        </pc:picChg>
        <pc:picChg chg="add mod">
          <ac:chgData name="Karolina Guillen" userId="c1c08796-a0be-47c6-af52-5d31fd96ec50" providerId="ADAL" clId="{B57EB34D-483C-4071-850F-5E10E00D0229}" dt="2020-12-15T20:53:52.013" v="362" actId="1076"/>
          <ac:picMkLst>
            <pc:docMk/>
            <pc:sldMk cId="1226445762" sldId="2144327532"/>
            <ac:picMk id="48" creationId="{8782B1B6-C7F2-4008-B8AA-6C8BC22C8EE9}"/>
          </ac:picMkLst>
        </pc:picChg>
        <pc:picChg chg="add mod">
          <ac:chgData name="Karolina Guillen" userId="c1c08796-a0be-47c6-af52-5d31fd96ec50" providerId="ADAL" clId="{B57EB34D-483C-4071-850F-5E10E00D0229}" dt="2020-12-15T20:53:55.500" v="364" actId="1076"/>
          <ac:picMkLst>
            <pc:docMk/>
            <pc:sldMk cId="1226445762" sldId="2144327532"/>
            <ac:picMk id="49" creationId="{CE05E2EC-C0FD-47C0-80D7-1A8036E00C17}"/>
          </ac:picMkLst>
        </pc:picChg>
        <pc:picChg chg="add mod">
          <ac:chgData name="Karolina Guillen" userId="c1c08796-a0be-47c6-af52-5d31fd96ec50" providerId="ADAL" clId="{B57EB34D-483C-4071-850F-5E10E00D0229}" dt="2020-12-15T20:53:59.098" v="366" actId="1076"/>
          <ac:picMkLst>
            <pc:docMk/>
            <pc:sldMk cId="1226445762" sldId="2144327532"/>
            <ac:picMk id="50" creationId="{6EB1D80D-5DB3-421B-8DD3-3CD27EFB4125}"/>
          </ac:picMkLst>
        </pc:picChg>
        <pc:picChg chg="add mod">
          <ac:chgData name="Karolina Guillen" userId="c1c08796-a0be-47c6-af52-5d31fd96ec50" providerId="ADAL" clId="{B57EB34D-483C-4071-850F-5E10E00D0229}" dt="2020-12-15T20:52:40.161" v="352" actId="1036"/>
          <ac:picMkLst>
            <pc:docMk/>
            <pc:sldMk cId="1226445762" sldId="2144327532"/>
            <ac:picMk id="51" creationId="{84841689-3DEB-4A09-9A41-85D9FCB1943F}"/>
          </ac:picMkLst>
        </pc:picChg>
        <pc:picChg chg="add mod">
          <ac:chgData name="Karolina Guillen" userId="c1c08796-a0be-47c6-af52-5d31fd96ec50" providerId="ADAL" clId="{B57EB34D-483C-4071-850F-5E10E00D0229}" dt="2020-12-15T20:52:40.161" v="352" actId="1036"/>
          <ac:picMkLst>
            <pc:docMk/>
            <pc:sldMk cId="1226445762" sldId="2144327532"/>
            <ac:picMk id="52" creationId="{DE4F0178-49EF-4304-9569-196FBAD060C7}"/>
          </ac:picMkLst>
        </pc:picChg>
        <pc:picChg chg="add mod">
          <ac:chgData name="Karolina Guillen" userId="c1c08796-a0be-47c6-af52-5d31fd96ec50" providerId="ADAL" clId="{B57EB34D-483C-4071-850F-5E10E00D0229}" dt="2020-12-15T20:52:23.166" v="339" actId="1036"/>
          <ac:picMkLst>
            <pc:docMk/>
            <pc:sldMk cId="1226445762" sldId="2144327532"/>
            <ac:picMk id="53" creationId="{2033A52C-47BC-4351-AEF8-FC8FDFE6019A}"/>
          </ac:picMkLst>
        </pc:picChg>
        <pc:picChg chg="add mod">
          <ac:chgData name="Karolina Guillen" userId="c1c08796-a0be-47c6-af52-5d31fd96ec50" providerId="ADAL" clId="{B57EB34D-483C-4071-850F-5E10E00D0229}" dt="2020-12-15T20:52:23.166" v="339" actId="1036"/>
          <ac:picMkLst>
            <pc:docMk/>
            <pc:sldMk cId="1226445762" sldId="2144327532"/>
            <ac:picMk id="54" creationId="{FFE13DE8-FB08-43FF-B575-F0FF244E76E3}"/>
          </ac:picMkLst>
        </pc:picChg>
        <pc:picChg chg="add mod">
          <ac:chgData name="Karolina Guillen" userId="c1c08796-a0be-47c6-af52-5d31fd96ec50" providerId="ADAL" clId="{B57EB34D-483C-4071-850F-5E10E00D0229}" dt="2020-12-15T20:52:40.161" v="352" actId="1036"/>
          <ac:picMkLst>
            <pc:docMk/>
            <pc:sldMk cId="1226445762" sldId="2144327532"/>
            <ac:picMk id="55" creationId="{D9A59A6A-23EC-4DA0-9BF2-90DAC6284B46}"/>
          </ac:picMkLst>
        </pc:picChg>
        <pc:picChg chg="add mod">
          <ac:chgData name="Karolina Guillen" userId="c1c08796-a0be-47c6-af52-5d31fd96ec50" providerId="ADAL" clId="{B57EB34D-483C-4071-850F-5E10E00D0229}" dt="2020-12-15T20:52:14.315" v="326" actId="1036"/>
          <ac:picMkLst>
            <pc:docMk/>
            <pc:sldMk cId="1226445762" sldId="2144327532"/>
            <ac:picMk id="56" creationId="{FCF16A4E-88B3-41A8-872B-786B542FD6F1}"/>
          </ac:picMkLst>
        </pc:picChg>
        <pc:picChg chg="add mod">
          <ac:chgData name="Karolina Guillen" userId="c1c08796-a0be-47c6-af52-5d31fd96ec50" providerId="ADAL" clId="{B57EB34D-483C-4071-850F-5E10E00D0229}" dt="2020-12-15T20:52:14.315" v="326" actId="1036"/>
          <ac:picMkLst>
            <pc:docMk/>
            <pc:sldMk cId="1226445762" sldId="2144327532"/>
            <ac:picMk id="57" creationId="{C1EB0172-754C-4BB3-8D82-126228F3E4A5}"/>
          </ac:picMkLst>
        </pc:picChg>
        <pc:picChg chg="add mod">
          <ac:chgData name="Karolina Guillen" userId="c1c08796-a0be-47c6-af52-5d31fd96ec50" providerId="ADAL" clId="{B57EB34D-483C-4071-850F-5E10E00D0229}" dt="2020-12-15T20:52:46.531" v="357" actId="1035"/>
          <ac:picMkLst>
            <pc:docMk/>
            <pc:sldMk cId="1226445762" sldId="2144327532"/>
            <ac:picMk id="58" creationId="{347F4B56-6EA7-47E8-B8A3-8EB36CFAC48D}"/>
          </ac:picMkLst>
        </pc:picChg>
        <pc:picChg chg="add mod">
          <ac:chgData name="Karolina Guillen" userId="c1c08796-a0be-47c6-af52-5d31fd96ec50" providerId="ADAL" clId="{B57EB34D-483C-4071-850F-5E10E00D0229}" dt="2020-12-15T20:52:46.531" v="357" actId="1035"/>
          <ac:picMkLst>
            <pc:docMk/>
            <pc:sldMk cId="1226445762" sldId="2144327532"/>
            <ac:picMk id="59" creationId="{73BB5D1F-3AA7-4AD0-9696-005B9918E86C}"/>
          </ac:picMkLst>
        </pc:picChg>
        <pc:picChg chg="add mod">
          <ac:chgData name="Karolina Guillen" userId="c1c08796-a0be-47c6-af52-5d31fd96ec50" providerId="ADAL" clId="{B57EB34D-483C-4071-850F-5E10E00D0229}" dt="2020-12-15T20:52:46.531" v="357" actId="1035"/>
          <ac:picMkLst>
            <pc:docMk/>
            <pc:sldMk cId="1226445762" sldId="2144327532"/>
            <ac:picMk id="60" creationId="{308E852B-4A4D-49D0-8312-4AA5F94F984A}"/>
          </ac:picMkLst>
        </pc:picChg>
        <pc:picChg chg="add mod">
          <ac:chgData name="Karolina Guillen" userId="c1c08796-a0be-47c6-af52-5d31fd96ec50" providerId="ADAL" clId="{B57EB34D-483C-4071-850F-5E10E00D0229}" dt="2020-12-15T20:52:46.531" v="357" actId="1035"/>
          <ac:picMkLst>
            <pc:docMk/>
            <pc:sldMk cId="1226445762" sldId="2144327532"/>
            <ac:picMk id="61" creationId="{E45741E3-E9C3-4DFD-AF0B-DC02BDA39FE0}"/>
          </ac:picMkLst>
        </pc:picChg>
        <pc:picChg chg="add mod">
          <ac:chgData name="Karolina Guillen" userId="c1c08796-a0be-47c6-af52-5d31fd96ec50" providerId="ADAL" clId="{B57EB34D-483C-4071-850F-5E10E00D0229}" dt="2020-12-15T20:52:46.531" v="357" actId="1035"/>
          <ac:picMkLst>
            <pc:docMk/>
            <pc:sldMk cId="1226445762" sldId="2144327532"/>
            <ac:picMk id="62" creationId="{5F683CEE-5A0B-44E7-AFE9-5004176D09C2}"/>
          </ac:picMkLst>
        </pc:picChg>
        <pc:picChg chg="add mod">
          <ac:chgData name="Karolina Guillen" userId="c1c08796-a0be-47c6-af52-5d31fd96ec50" providerId="ADAL" clId="{B57EB34D-483C-4071-850F-5E10E00D0229}" dt="2020-12-15T20:52:46.531" v="357" actId="1035"/>
          <ac:picMkLst>
            <pc:docMk/>
            <pc:sldMk cId="1226445762" sldId="2144327532"/>
            <ac:picMk id="63" creationId="{EDD76122-B85B-40AE-A6CA-1045D95A0AFE}"/>
          </ac:picMkLst>
        </pc:picChg>
        <pc:picChg chg="add mod">
          <ac:chgData name="Karolina Guillen" userId="c1c08796-a0be-47c6-af52-5d31fd96ec50" providerId="ADAL" clId="{B57EB34D-483C-4071-850F-5E10E00D0229}" dt="2020-12-15T20:52:14.315" v="326" actId="1036"/>
          <ac:picMkLst>
            <pc:docMk/>
            <pc:sldMk cId="1226445762" sldId="2144327532"/>
            <ac:picMk id="64" creationId="{A7416E52-50D0-4C65-AE5A-95718D2C861A}"/>
          </ac:picMkLst>
        </pc:picChg>
        <pc:picChg chg="add mod">
          <ac:chgData name="Karolina Guillen" userId="c1c08796-a0be-47c6-af52-5d31fd96ec50" providerId="ADAL" clId="{B57EB34D-483C-4071-850F-5E10E00D0229}" dt="2020-12-15T20:52:46.531" v="357" actId="1035"/>
          <ac:picMkLst>
            <pc:docMk/>
            <pc:sldMk cId="1226445762" sldId="2144327532"/>
            <ac:picMk id="65" creationId="{0BD516FB-5023-4ECB-9F60-DAFD8160236D}"/>
          </ac:picMkLst>
        </pc:picChg>
        <pc:picChg chg="add del mod">
          <ac:chgData name="Karolina Guillen" userId="c1c08796-a0be-47c6-af52-5d31fd96ec50" providerId="ADAL" clId="{B57EB34D-483C-4071-850F-5E10E00D0229}" dt="2020-12-15T20:13:59.979" v="32" actId="478"/>
          <ac:picMkLst>
            <pc:docMk/>
            <pc:sldMk cId="1226445762" sldId="2144327532"/>
            <ac:picMk id="1026" creationId="{0C6C12F7-0213-49D3-9252-A833E39051D9}"/>
          </ac:picMkLst>
        </pc:picChg>
        <pc:picChg chg="add del mod">
          <ac:chgData name="Karolina Guillen" userId="c1c08796-a0be-47c6-af52-5d31fd96ec50" providerId="ADAL" clId="{B57EB34D-483C-4071-850F-5E10E00D0229}" dt="2020-12-15T20:13:59.979" v="32" actId="478"/>
          <ac:picMkLst>
            <pc:docMk/>
            <pc:sldMk cId="1226445762" sldId="2144327532"/>
            <ac:picMk id="1028" creationId="{BC3F070C-F731-42AA-A900-6D33058286C8}"/>
          </ac:picMkLst>
        </pc:picChg>
        <pc:picChg chg="add del mod">
          <ac:chgData name="Karolina Guillen" userId="c1c08796-a0be-47c6-af52-5d31fd96ec50" providerId="ADAL" clId="{B57EB34D-483C-4071-850F-5E10E00D0229}" dt="2020-12-15T20:13:59.979" v="32" actId="478"/>
          <ac:picMkLst>
            <pc:docMk/>
            <pc:sldMk cId="1226445762" sldId="2144327532"/>
            <ac:picMk id="1030" creationId="{06CCDFC3-7694-4F58-B633-05BD65C9F788}"/>
          </ac:picMkLst>
        </pc:picChg>
        <pc:picChg chg="add del mod">
          <ac:chgData name="Karolina Guillen" userId="c1c08796-a0be-47c6-af52-5d31fd96ec50" providerId="ADAL" clId="{B57EB34D-483C-4071-850F-5E10E00D0229}" dt="2020-12-15T20:13:59.979" v="32" actId="478"/>
          <ac:picMkLst>
            <pc:docMk/>
            <pc:sldMk cId="1226445762" sldId="2144327532"/>
            <ac:picMk id="1032" creationId="{999EBBA2-E103-41C3-AB7F-74EC664F6C79}"/>
          </ac:picMkLst>
        </pc:picChg>
        <pc:picChg chg="add del mod">
          <ac:chgData name="Karolina Guillen" userId="c1c08796-a0be-47c6-af52-5d31fd96ec50" providerId="ADAL" clId="{B57EB34D-483C-4071-850F-5E10E00D0229}" dt="2020-12-15T20:13:59.979" v="32" actId="478"/>
          <ac:picMkLst>
            <pc:docMk/>
            <pc:sldMk cId="1226445762" sldId="2144327532"/>
            <ac:picMk id="1034" creationId="{49132939-F1C2-414F-99DE-553ABC64AC4E}"/>
          </ac:picMkLst>
        </pc:picChg>
        <pc:picChg chg="add del mod">
          <ac:chgData name="Karolina Guillen" userId="c1c08796-a0be-47c6-af52-5d31fd96ec50" providerId="ADAL" clId="{B57EB34D-483C-4071-850F-5E10E00D0229}" dt="2020-12-15T20:13:59.979" v="32" actId="478"/>
          <ac:picMkLst>
            <pc:docMk/>
            <pc:sldMk cId="1226445762" sldId="2144327532"/>
            <ac:picMk id="1036" creationId="{CF46D00E-23B9-4B4B-9CBB-75F5D9228E33}"/>
          </ac:picMkLst>
        </pc:picChg>
        <pc:picChg chg="add del mod">
          <ac:chgData name="Karolina Guillen" userId="c1c08796-a0be-47c6-af52-5d31fd96ec50" providerId="ADAL" clId="{B57EB34D-483C-4071-850F-5E10E00D0229}" dt="2020-12-15T20:13:59.979" v="32" actId="478"/>
          <ac:picMkLst>
            <pc:docMk/>
            <pc:sldMk cId="1226445762" sldId="2144327532"/>
            <ac:picMk id="1038" creationId="{DDD1D386-3D76-4A92-B86E-DD7F268FBAD8}"/>
          </ac:picMkLst>
        </pc:picChg>
      </pc:sldChg>
      <pc:sldChg chg="modSp mod">
        <pc:chgData name="Karolina Guillen" userId="c1c08796-a0be-47c6-af52-5d31fd96ec50" providerId="ADAL" clId="{B57EB34D-483C-4071-850F-5E10E00D0229}" dt="2020-12-17T17:07:06.060" v="380" actId="20577"/>
        <pc:sldMkLst>
          <pc:docMk/>
          <pc:sldMk cId="4153780349" sldId="2144327534"/>
        </pc:sldMkLst>
        <pc:spChg chg="mod">
          <ac:chgData name="Karolina Guillen" userId="c1c08796-a0be-47c6-af52-5d31fd96ec50" providerId="ADAL" clId="{B57EB34D-483C-4071-850F-5E10E00D0229}" dt="2020-12-17T17:07:06.060" v="380" actId="20577"/>
          <ac:spMkLst>
            <pc:docMk/>
            <pc:sldMk cId="4153780349" sldId="2144327534"/>
            <ac:spMk id="7" creationId="{CB6BA69A-A4AC-4440-A566-6F7F2A913166}"/>
          </ac:spMkLst>
        </pc:spChg>
      </pc:sldChg>
    </pc:docChg>
  </pc:docChgLst>
  <pc:docChgLst>
    <pc:chgData name="Jason" userId="4bff8d5b-7de6-4655-b397-69b0afc81113" providerId="ADAL" clId="{A583CCFC-9452-4182-89CF-4ADBDF550349}"/>
    <pc:docChg chg="undo custSel delSld modSld delMainMaster">
      <pc:chgData name="Jason" userId="4bff8d5b-7de6-4655-b397-69b0afc81113" providerId="ADAL" clId="{A583CCFC-9452-4182-89CF-4ADBDF550349}" dt="2020-12-14T17:38:42.089" v="684" actId="20577"/>
      <pc:docMkLst>
        <pc:docMk/>
      </pc:docMkLst>
      <pc:sldChg chg="addSp modSp mod">
        <pc:chgData name="Jason" userId="4bff8d5b-7de6-4655-b397-69b0afc81113" providerId="ADAL" clId="{A583CCFC-9452-4182-89CF-4ADBDF550349}" dt="2020-12-14T17:32:13.413" v="87" actId="20577"/>
        <pc:sldMkLst>
          <pc:docMk/>
          <pc:sldMk cId="552149435" sldId="286"/>
        </pc:sldMkLst>
        <pc:spChg chg="add mod">
          <ac:chgData name="Jason" userId="4bff8d5b-7de6-4655-b397-69b0afc81113" providerId="ADAL" clId="{A583CCFC-9452-4182-89CF-4ADBDF550349}" dt="2020-12-14T17:32:13.413" v="87" actId="20577"/>
          <ac:spMkLst>
            <pc:docMk/>
            <pc:sldMk cId="552149435" sldId="286"/>
            <ac:spMk id="15" creationId="{8F61C3C9-83AD-4303-96A3-402054C1EA8B}"/>
          </ac:spMkLst>
        </pc:spChg>
      </pc:sldChg>
      <pc:sldChg chg="del">
        <pc:chgData name="Jason" userId="4bff8d5b-7de6-4655-b397-69b0afc81113" providerId="ADAL" clId="{A583CCFC-9452-4182-89CF-4ADBDF550349}" dt="2020-12-14T17:32:02.684" v="79" actId="47"/>
        <pc:sldMkLst>
          <pc:docMk/>
          <pc:sldMk cId="1134669602" sldId="2368"/>
        </pc:sldMkLst>
      </pc:sldChg>
      <pc:sldChg chg="addSp modSp mod">
        <pc:chgData name="Jason" userId="4bff8d5b-7de6-4655-b397-69b0afc81113" providerId="ADAL" clId="{A583CCFC-9452-4182-89CF-4ADBDF550349}" dt="2020-12-14T17:33:52.047" v="386" actId="20577"/>
        <pc:sldMkLst>
          <pc:docMk/>
          <pc:sldMk cId="4086481096" sldId="2839"/>
        </pc:sldMkLst>
        <pc:spChg chg="add mod">
          <ac:chgData name="Jason" userId="4bff8d5b-7de6-4655-b397-69b0afc81113" providerId="ADAL" clId="{A583CCFC-9452-4182-89CF-4ADBDF550349}" dt="2020-12-14T17:33:52.047" v="386" actId="20577"/>
          <ac:spMkLst>
            <pc:docMk/>
            <pc:sldMk cId="4086481096" sldId="2839"/>
            <ac:spMk id="2" creationId="{8E810A3E-DC7A-4A41-B2FE-DFEAD39D3C33}"/>
          </ac:spMkLst>
        </pc:spChg>
        <pc:spChg chg="mod">
          <ac:chgData name="Jason" userId="4bff8d5b-7de6-4655-b397-69b0afc81113" providerId="ADAL" clId="{A583CCFC-9452-4182-89CF-4ADBDF550349}" dt="2020-12-14T17:30:35.421" v="1" actId="20577"/>
          <ac:spMkLst>
            <pc:docMk/>
            <pc:sldMk cId="4086481096" sldId="2839"/>
            <ac:spMk id="6" creationId="{65121FEB-E7DA-6544-BD8E-06D2CB674FBA}"/>
          </ac:spMkLst>
        </pc:spChg>
        <pc:spChg chg="mod">
          <ac:chgData name="Jason" userId="4bff8d5b-7de6-4655-b397-69b0afc81113" providerId="ADAL" clId="{A583CCFC-9452-4182-89CF-4ADBDF550349}" dt="2020-12-14T17:31:15.584" v="78" actId="20577"/>
          <ac:spMkLst>
            <pc:docMk/>
            <pc:sldMk cId="4086481096" sldId="2839"/>
            <ac:spMk id="12" creationId="{D3ED8F18-80E6-D449-A031-541661F2A42F}"/>
          </ac:spMkLst>
        </pc:spChg>
      </pc:sldChg>
      <pc:sldChg chg="del">
        <pc:chgData name="Jason" userId="4bff8d5b-7de6-4655-b397-69b0afc81113" providerId="ADAL" clId="{A583CCFC-9452-4182-89CF-4ADBDF550349}" dt="2020-12-14T17:32:02.684" v="79" actId="47"/>
        <pc:sldMkLst>
          <pc:docMk/>
          <pc:sldMk cId="1980126432" sldId="2144327259"/>
        </pc:sldMkLst>
      </pc:sldChg>
      <pc:sldChg chg="del">
        <pc:chgData name="Jason" userId="4bff8d5b-7de6-4655-b397-69b0afc81113" providerId="ADAL" clId="{A583CCFC-9452-4182-89CF-4ADBDF550349}" dt="2020-12-14T17:32:02.684" v="79" actId="47"/>
        <pc:sldMkLst>
          <pc:docMk/>
          <pc:sldMk cId="2637335498" sldId="2144327299"/>
        </pc:sldMkLst>
      </pc:sldChg>
      <pc:sldChg chg="del">
        <pc:chgData name="Jason" userId="4bff8d5b-7de6-4655-b397-69b0afc81113" providerId="ADAL" clId="{A583CCFC-9452-4182-89CF-4ADBDF550349}" dt="2020-12-14T17:32:02.684" v="79" actId="47"/>
        <pc:sldMkLst>
          <pc:docMk/>
          <pc:sldMk cId="3420540818" sldId="2144327316"/>
        </pc:sldMkLst>
      </pc:sldChg>
      <pc:sldChg chg="del">
        <pc:chgData name="Jason" userId="4bff8d5b-7de6-4655-b397-69b0afc81113" providerId="ADAL" clId="{A583CCFC-9452-4182-89CF-4ADBDF550349}" dt="2020-12-14T17:32:02.684" v="79" actId="47"/>
        <pc:sldMkLst>
          <pc:docMk/>
          <pc:sldMk cId="3457095149" sldId="2144327323"/>
        </pc:sldMkLst>
      </pc:sldChg>
      <pc:sldChg chg="del">
        <pc:chgData name="Jason" userId="4bff8d5b-7de6-4655-b397-69b0afc81113" providerId="ADAL" clId="{A583CCFC-9452-4182-89CF-4ADBDF550349}" dt="2020-12-14T17:32:02.684" v="79" actId="47"/>
        <pc:sldMkLst>
          <pc:docMk/>
          <pc:sldMk cId="1857819209" sldId="2144327434"/>
        </pc:sldMkLst>
      </pc:sldChg>
      <pc:sldChg chg="del">
        <pc:chgData name="Jason" userId="4bff8d5b-7de6-4655-b397-69b0afc81113" providerId="ADAL" clId="{A583CCFC-9452-4182-89CF-4ADBDF550349}" dt="2020-12-14T17:32:02.684" v="79" actId="47"/>
        <pc:sldMkLst>
          <pc:docMk/>
          <pc:sldMk cId="1892359341" sldId="2144327452"/>
        </pc:sldMkLst>
      </pc:sldChg>
      <pc:sldChg chg="del">
        <pc:chgData name="Jason" userId="4bff8d5b-7de6-4655-b397-69b0afc81113" providerId="ADAL" clId="{A583CCFC-9452-4182-89CF-4ADBDF550349}" dt="2020-12-14T17:32:02.684" v="79" actId="47"/>
        <pc:sldMkLst>
          <pc:docMk/>
          <pc:sldMk cId="555517165" sldId="2144327453"/>
        </pc:sldMkLst>
      </pc:sldChg>
      <pc:sldChg chg="del">
        <pc:chgData name="Jason" userId="4bff8d5b-7de6-4655-b397-69b0afc81113" providerId="ADAL" clId="{A583CCFC-9452-4182-89CF-4ADBDF550349}" dt="2020-12-14T17:32:02.684" v="79" actId="47"/>
        <pc:sldMkLst>
          <pc:docMk/>
          <pc:sldMk cId="3813058579" sldId="2144327466"/>
        </pc:sldMkLst>
      </pc:sldChg>
      <pc:sldChg chg="del">
        <pc:chgData name="Jason" userId="4bff8d5b-7de6-4655-b397-69b0afc81113" providerId="ADAL" clId="{A583CCFC-9452-4182-89CF-4ADBDF550349}" dt="2020-12-14T17:32:02.684" v="79" actId="47"/>
        <pc:sldMkLst>
          <pc:docMk/>
          <pc:sldMk cId="536089097" sldId="2144327479"/>
        </pc:sldMkLst>
      </pc:sldChg>
      <pc:sldChg chg="addSp delSp modSp mod">
        <pc:chgData name="Jason" userId="4bff8d5b-7de6-4655-b397-69b0afc81113" providerId="ADAL" clId="{A583CCFC-9452-4182-89CF-4ADBDF550349}" dt="2020-12-14T17:38:42.089" v="684" actId="20577"/>
        <pc:sldMkLst>
          <pc:docMk/>
          <pc:sldMk cId="1082047936" sldId="2144327531"/>
        </pc:sldMkLst>
        <pc:spChg chg="add mod">
          <ac:chgData name="Jason" userId="4bff8d5b-7de6-4655-b397-69b0afc81113" providerId="ADAL" clId="{A583CCFC-9452-4182-89CF-4ADBDF550349}" dt="2020-12-14T17:38:42.089" v="684" actId="20577"/>
          <ac:spMkLst>
            <pc:docMk/>
            <pc:sldMk cId="1082047936" sldId="2144327531"/>
            <ac:spMk id="2" creationId="{AC71E7B9-A161-4BA6-91BA-9D2D10375B89}"/>
          </ac:spMkLst>
        </pc:spChg>
        <pc:spChg chg="del">
          <ac:chgData name="Jason" userId="4bff8d5b-7de6-4655-b397-69b0afc81113" providerId="ADAL" clId="{A583CCFC-9452-4182-89CF-4ADBDF550349}" dt="2020-12-14T17:34:27.134" v="454" actId="478"/>
          <ac:spMkLst>
            <pc:docMk/>
            <pc:sldMk cId="1082047936" sldId="2144327531"/>
            <ac:spMk id="3" creationId="{EEDBBCC6-6714-42CC-B27D-D66B27C068CE}"/>
          </ac:spMkLst>
        </pc:spChg>
        <pc:spChg chg="del">
          <ac:chgData name="Jason" userId="4bff8d5b-7de6-4655-b397-69b0afc81113" providerId="ADAL" clId="{A583CCFC-9452-4182-89CF-4ADBDF550349}" dt="2020-12-14T17:34:27.134" v="454" actId="478"/>
          <ac:spMkLst>
            <pc:docMk/>
            <pc:sldMk cId="1082047936" sldId="2144327531"/>
            <ac:spMk id="4" creationId="{674D1BB8-A874-4E5A-8D70-F0D29C476691}"/>
          </ac:spMkLst>
        </pc:spChg>
        <pc:spChg chg="mod">
          <ac:chgData name="Jason" userId="4bff8d5b-7de6-4655-b397-69b0afc81113" providerId="ADAL" clId="{A583CCFC-9452-4182-89CF-4ADBDF550349}" dt="2020-12-14T17:34:19.161" v="453" actId="20577"/>
          <ac:spMkLst>
            <pc:docMk/>
            <pc:sldMk cId="1082047936" sldId="2144327531"/>
            <ac:spMk id="7" creationId="{1B1B1A43-0187-4411-B0C4-23D2EA25BBED}"/>
          </ac:spMkLst>
        </pc:spChg>
        <pc:spChg chg="del">
          <ac:chgData name="Jason" userId="4bff8d5b-7de6-4655-b397-69b0afc81113" providerId="ADAL" clId="{A583CCFC-9452-4182-89CF-4ADBDF550349}" dt="2020-12-14T17:34:27.134" v="454" actId="478"/>
          <ac:spMkLst>
            <pc:docMk/>
            <pc:sldMk cId="1082047936" sldId="2144327531"/>
            <ac:spMk id="9" creationId="{54C586D6-1207-46DC-9A4E-E1074288FA31}"/>
          </ac:spMkLst>
        </pc:spChg>
        <pc:spChg chg="del">
          <ac:chgData name="Jason" userId="4bff8d5b-7de6-4655-b397-69b0afc81113" providerId="ADAL" clId="{A583CCFC-9452-4182-89CF-4ADBDF550349}" dt="2020-12-14T17:34:27.134" v="454" actId="478"/>
          <ac:spMkLst>
            <pc:docMk/>
            <pc:sldMk cId="1082047936" sldId="2144327531"/>
            <ac:spMk id="10" creationId="{FCCFE21A-1F9E-4596-9689-B953A3AE1EAB}"/>
          </ac:spMkLst>
        </pc:spChg>
        <pc:spChg chg="del">
          <ac:chgData name="Jason" userId="4bff8d5b-7de6-4655-b397-69b0afc81113" providerId="ADAL" clId="{A583CCFC-9452-4182-89CF-4ADBDF550349}" dt="2020-12-14T17:34:27.134" v="454" actId="478"/>
          <ac:spMkLst>
            <pc:docMk/>
            <pc:sldMk cId="1082047936" sldId="2144327531"/>
            <ac:spMk id="12" creationId="{BC90354F-E917-4AEA-AF47-4E3AAD3AFBDE}"/>
          </ac:spMkLst>
        </pc:spChg>
        <pc:spChg chg="del">
          <ac:chgData name="Jason" userId="4bff8d5b-7de6-4655-b397-69b0afc81113" providerId="ADAL" clId="{A583CCFC-9452-4182-89CF-4ADBDF550349}" dt="2020-12-14T17:34:27.134" v="454" actId="478"/>
          <ac:spMkLst>
            <pc:docMk/>
            <pc:sldMk cId="1082047936" sldId="2144327531"/>
            <ac:spMk id="13" creationId="{0C654EC0-CA56-46C4-BD0D-8C1798B16B66}"/>
          </ac:spMkLst>
        </pc:spChg>
        <pc:spChg chg="del">
          <ac:chgData name="Jason" userId="4bff8d5b-7de6-4655-b397-69b0afc81113" providerId="ADAL" clId="{A583CCFC-9452-4182-89CF-4ADBDF550349}" dt="2020-12-14T17:34:27.134" v="454" actId="478"/>
          <ac:spMkLst>
            <pc:docMk/>
            <pc:sldMk cId="1082047936" sldId="2144327531"/>
            <ac:spMk id="16" creationId="{3B3FE470-96F0-4B11-B933-4119F4DCA135}"/>
          </ac:spMkLst>
        </pc:spChg>
        <pc:spChg chg="del">
          <ac:chgData name="Jason" userId="4bff8d5b-7de6-4655-b397-69b0afc81113" providerId="ADAL" clId="{A583CCFC-9452-4182-89CF-4ADBDF550349}" dt="2020-12-14T17:34:27.134" v="454" actId="478"/>
          <ac:spMkLst>
            <pc:docMk/>
            <pc:sldMk cId="1082047936" sldId="2144327531"/>
            <ac:spMk id="17" creationId="{EEF0DF54-005F-40C2-9A44-191BAB6BC3C0}"/>
          </ac:spMkLst>
        </pc:spChg>
        <pc:spChg chg="del">
          <ac:chgData name="Jason" userId="4bff8d5b-7de6-4655-b397-69b0afc81113" providerId="ADAL" clId="{A583CCFC-9452-4182-89CF-4ADBDF550349}" dt="2020-12-14T17:34:27.134" v="454" actId="478"/>
          <ac:spMkLst>
            <pc:docMk/>
            <pc:sldMk cId="1082047936" sldId="2144327531"/>
            <ac:spMk id="18" creationId="{AF5D39E3-8A0D-4929-9F5B-E71D4D283E90}"/>
          </ac:spMkLst>
        </pc:spChg>
        <pc:spChg chg="del">
          <ac:chgData name="Jason" userId="4bff8d5b-7de6-4655-b397-69b0afc81113" providerId="ADAL" clId="{A583CCFC-9452-4182-89CF-4ADBDF550349}" dt="2020-12-14T17:34:27.134" v="454" actId="478"/>
          <ac:spMkLst>
            <pc:docMk/>
            <pc:sldMk cId="1082047936" sldId="2144327531"/>
            <ac:spMk id="19" creationId="{10945A03-EC81-4CC0-B088-DFBBBB49620E}"/>
          </ac:spMkLst>
        </pc:spChg>
        <pc:picChg chg="del">
          <ac:chgData name="Jason" userId="4bff8d5b-7de6-4655-b397-69b0afc81113" providerId="ADAL" clId="{A583CCFC-9452-4182-89CF-4ADBDF550349}" dt="2020-12-14T17:34:27.134" v="454" actId="478"/>
          <ac:picMkLst>
            <pc:docMk/>
            <pc:sldMk cId="1082047936" sldId="2144327531"/>
            <ac:picMk id="5" creationId="{C4846E71-CF34-46A7-8004-37A71D5BCE4E}"/>
          </ac:picMkLst>
        </pc:picChg>
        <pc:picChg chg="del">
          <ac:chgData name="Jason" userId="4bff8d5b-7de6-4655-b397-69b0afc81113" providerId="ADAL" clId="{A583CCFC-9452-4182-89CF-4ADBDF550349}" dt="2020-12-14T17:34:27.134" v="454" actId="478"/>
          <ac:picMkLst>
            <pc:docMk/>
            <pc:sldMk cId="1082047936" sldId="2144327531"/>
            <ac:picMk id="6" creationId="{DEB01BFE-274C-4933-8942-D5D853C942C1}"/>
          </ac:picMkLst>
        </pc:picChg>
        <pc:picChg chg="del">
          <ac:chgData name="Jason" userId="4bff8d5b-7de6-4655-b397-69b0afc81113" providerId="ADAL" clId="{A583CCFC-9452-4182-89CF-4ADBDF550349}" dt="2020-12-14T17:34:27.134" v="454" actId="478"/>
          <ac:picMkLst>
            <pc:docMk/>
            <pc:sldMk cId="1082047936" sldId="2144327531"/>
            <ac:picMk id="27" creationId="{15661178-061C-4022-BE3A-496A6773F419}"/>
          </ac:picMkLst>
        </pc:picChg>
        <pc:picChg chg="del">
          <ac:chgData name="Jason" userId="4bff8d5b-7de6-4655-b397-69b0afc81113" providerId="ADAL" clId="{A583CCFC-9452-4182-89CF-4ADBDF550349}" dt="2020-12-14T17:34:27.134" v="454" actId="478"/>
          <ac:picMkLst>
            <pc:docMk/>
            <pc:sldMk cId="1082047936" sldId="2144327531"/>
            <ac:picMk id="29" creationId="{A041DA65-4A32-4821-A454-4D0D5940BDF3}"/>
          </ac:picMkLst>
        </pc:picChg>
        <pc:picChg chg="del">
          <ac:chgData name="Jason" userId="4bff8d5b-7de6-4655-b397-69b0afc81113" providerId="ADAL" clId="{A583CCFC-9452-4182-89CF-4ADBDF550349}" dt="2020-12-14T17:34:27.134" v="454" actId="478"/>
          <ac:picMkLst>
            <pc:docMk/>
            <pc:sldMk cId="1082047936" sldId="2144327531"/>
            <ac:picMk id="31" creationId="{F15BB61F-B5A5-41C6-BB72-8B1B0559ADDA}"/>
          </ac:picMkLst>
        </pc:picChg>
        <pc:picChg chg="del">
          <ac:chgData name="Jason" userId="4bff8d5b-7de6-4655-b397-69b0afc81113" providerId="ADAL" clId="{A583CCFC-9452-4182-89CF-4ADBDF550349}" dt="2020-12-14T17:34:27.134" v="454" actId="478"/>
          <ac:picMkLst>
            <pc:docMk/>
            <pc:sldMk cId="1082047936" sldId="2144327531"/>
            <ac:picMk id="1026" creationId="{CF2069CD-D880-488A-9324-F90F5B7EC768}"/>
          </ac:picMkLst>
        </pc:picChg>
        <pc:picChg chg="del">
          <ac:chgData name="Jason" userId="4bff8d5b-7de6-4655-b397-69b0afc81113" providerId="ADAL" clId="{A583CCFC-9452-4182-89CF-4ADBDF550349}" dt="2020-12-14T17:34:27.134" v="454" actId="478"/>
          <ac:picMkLst>
            <pc:docMk/>
            <pc:sldMk cId="1082047936" sldId="2144327531"/>
            <ac:picMk id="1028" creationId="{59727853-ADDF-416C-901F-E7CBADC94614}"/>
          </ac:picMkLst>
        </pc:picChg>
        <pc:picChg chg="del">
          <ac:chgData name="Jason" userId="4bff8d5b-7de6-4655-b397-69b0afc81113" providerId="ADAL" clId="{A583CCFC-9452-4182-89CF-4ADBDF550349}" dt="2020-12-14T17:34:27.134" v="454" actId="478"/>
          <ac:picMkLst>
            <pc:docMk/>
            <pc:sldMk cId="1082047936" sldId="2144327531"/>
            <ac:picMk id="1030" creationId="{BB740B78-B5B8-4CBB-BCA6-FAFD90B09717}"/>
          </ac:picMkLst>
        </pc:picChg>
      </pc:sldChg>
      <pc:sldMasterChg chg="del delSldLayout">
        <pc:chgData name="Jason" userId="4bff8d5b-7de6-4655-b397-69b0afc81113" providerId="ADAL" clId="{A583CCFC-9452-4182-89CF-4ADBDF550349}" dt="2020-12-14T17:32:02.684" v="79" actId="47"/>
        <pc:sldMasterMkLst>
          <pc:docMk/>
          <pc:sldMasterMk cId="1253412097" sldId="2147483694"/>
        </pc:sldMasterMkLst>
        <pc:sldLayoutChg chg="del">
          <pc:chgData name="Jason" userId="4bff8d5b-7de6-4655-b397-69b0afc81113" providerId="ADAL" clId="{A583CCFC-9452-4182-89CF-4ADBDF550349}" dt="2020-12-14T17:32:02.684" v="79" actId="47"/>
          <pc:sldLayoutMkLst>
            <pc:docMk/>
            <pc:sldMasterMk cId="1253412097" sldId="2147483694"/>
            <pc:sldLayoutMk cId="3549850786" sldId="2147483695"/>
          </pc:sldLayoutMkLst>
        </pc:sldLayoutChg>
        <pc:sldLayoutChg chg="del">
          <pc:chgData name="Jason" userId="4bff8d5b-7de6-4655-b397-69b0afc81113" providerId="ADAL" clId="{A583CCFC-9452-4182-89CF-4ADBDF550349}" dt="2020-12-14T17:32:02.684" v="79" actId="47"/>
          <pc:sldLayoutMkLst>
            <pc:docMk/>
            <pc:sldMasterMk cId="1253412097" sldId="2147483694"/>
            <pc:sldLayoutMk cId="3772946627" sldId="2147483696"/>
          </pc:sldLayoutMkLst>
        </pc:sldLayoutChg>
        <pc:sldLayoutChg chg="del">
          <pc:chgData name="Jason" userId="4bff8d5b-7de6-4655-b397-69b0afc81113" providerId="ADAL" clId="{A583CCFC-9452-4182-89CF-4ADBDF550349}" dt="2020-12-14T17:32:02.684" v="79" actId="47"/>
          <pc:sldLayoutMkLst>
            <pc:docMk/>
            <pc:sldMasterMk cId="1253412097" sldId="2147483694"/>
            <pc:sldLayoutMk cId="952166835" sldId="2147483697"/>
          </pc:sldLayoutMkLst>
        </pc:sldLayoutChg>
        <pc:sldLayoutChg chg="del">
          <pc:chgData name="Jason" userId="4bff8d5b-7de6-4655-b397-69b0afc81113" providerId="ADAL" clId="{A583CCFC-9452-4182-89CF-4ADBDF550349}" dt="2020-12-14T17:32:02.684" v="79" actId="47"/>
          <pc:sldLayoutMkLst>
            <pc:docMk/>
            <pc:sldMasterMk cId="1253412097" sldId="2147483694"/>
            <pc:sldLayoutMk cId="971453438" sldId="2147483698"/>
          </pc:sldLayoutMkLst>
        </pc:sldLayoutChg>
        <pc:sldLayoutChg chg="del">
          <pc:chgData name="Jason" userId="4bff8d5b-7de6-4655-b397-69b0afc81113" providerId="ADAL" clId="{A583CCFC-9452-4182-89CF-4ADBDF550349}" dt="2020-12-14T17:32:02.684" v="79" actId="47"/>
          <pc:sldLayoutMkLst>
            <pc:docMk/>
            <pc:sldMasterMk cId="1253412097" sldId="2147483694"/>
            <pc:sldLayoutMk cId="37340487" sldId="2147483699"/>
          </pc:sldLayoutMkLst>
        </pc:sldLayoutChg>
        <pc:sldLayoutChg chg="del">
          <pc:chgData name="Jason" userId="4bff8d5b-7de6-4655-b397-69b0afc81113" providerId="ADAL" clId="{A583CCFC-9452-4182-89CF-4ADBDF550349}" dt="2020-12-14T17:32:02.684" v="79" actId="47"/>
          <pc:sldLayoutMkLst>
            <pc:docMk/>
            <pc:sldMasterMk cId="1253412097" sldId="2147483694"/>
            <pc:sldLayoutMk cId="3058276283" sldId="2147483700"/>
          </pc:sldLayoutMkLst>
        </pc:sldLayoutChg>
        <pc:sldLayoutChg chg="del">
          <pc:chgData name="Jason" userId="4bff8d5b-7de6-4655-b397-69b0afc81113" providerId="ADAL" clId="{A583CCFC-9452-4182-89CF-4ADBDF550349}" dt="2020-12-14T17:32:02.684" v="79" actId="47"/>
          <pc:sldLayoutMkLst>
            <pc:docMk/>
            <pc:sldMasterMk cId="1253412097" sldId="2147483694"/>
            <pc:sldLayoutMk cId="4022683112" sldId="2147483701"/>
          </pc:sldLayoutMkLst>
        </pc:sldLayoutChg>
        <pc:sldLayoutChg chg="del">
          <pc:chgData name="Jason" userId="4bff8d5b-7de6-4655-b397-69b0afc81113" providerId="ADAL" clId="{A583CCFC-9452-4182-89CF-4ADBDF550349}" dt="2020-12-14T17:32:02.684" v="79" actId="47"/>
          <pc:sldLayoutMkLst>
            <pc:docMk/>
            <pc:sldMasterMk cId="1253412097" sldId="2147483694"/>
            <pc:sldLayoutMk cId="4135367510" sldId="2147483702"/>
          </pc:sldLayoutMkLst>
        </pc:sldLayoutChg>
        <pc:sldLayoutChg chg="del">
          <pc:chgData name="Jason" userId="4bff8d5b-7de6-4655-b397-69b0afc81113" providerId="ADAL" clId="{A583CCFC-9452-4182-89CF-4ADBDF550349}" dt="2020-12-14T17:32:02.684" v="79" actId="47"/>
          <pc:sldLayoutMkLst>
            <pc:docMk/>
            <pc:sldMasterMk cId="1253412097" sldId="2147483694"/>
            <pc:sldLayoutMk cId="1866712355" sldId="2147483703"/>
          </pc:sldLayoutMkLst>
        </pc:sldLayoutChg>
        <pc:sldLayoutChg chg="del">
          <pc:chgData name="Jason" userId="4bff8d5b-7de6-4655-b397-69b0afc81113" providerId="ADAL" clId="{A583CCFC-9452-4182-89CF-4ADBDF550349}" dt="2020-12-14T17:32:02.684" v="79" actId="47"/>
          <pc:sldLayoutMkLst>
            <pc:docMk/>
            <pc:sldMasterMk cId="1253412097" sldId="2147483694"/>
            <pc:sldLayoutMk cId="1326703051" sldId="2147483704"/>
          </pc:sldLayoutMkLst>
        </pc:sldLayoutChg>
        <pc:sldLayoutChg chg="del">
          <pc:chgData name="Jason" userId="4bff8d5b-7de6-4655-b397-69b0afc81113" providerId="ADAL" clId="{A583CCFC-9452-4182-89CF-4ADBDF550349}" dt="2020-12-14T17:32:02.684" v="79" actId="47"/>
          <pc:sldLayoutMkLst>
            <pc:docMk/>
            <pc:sldMasterMk cId="1253412097" sldId="2147483694"/>
            <pc:sldLayoutMk cId="1438443254" sldId="2147483705"/>
          </pc:sldLayoutMkLst>
        </pc:sldLayoutChg>
      </pc:sldMasterChg>
    </pc:docChg>
  </pc:docChgLst>
  <pc:docChgLst>
    <pc:chgData name="Leah Montner Dixon" userId="d5b2ae9e-9213-4442-b7df-4db8cbe51e5d" providerId="ADAL" clId="{65E9F9D8-5DCD-41FD-929A-73A1B7FCBC2B}"/>
    <pc:docChg chg="undo redo custSel addSld delSld modSld">
      <pc:chgData name="Leah Montner Dixon" userId="d5b2ae9e-9213-4442-b7df-4db8cbe51e5d" providerId="ADAL" clId="{65E9F9D8-5DCD-41FD-929A-73A1B7FCBC2B}" dt="2020-12-22T17:13:48.960" v="1364" actId="554"/>
      <pc:docMkLst>
        <pc:docMk/>
      </pc:docMkLst>
      <pc:sldChg chg="addSp delSp modSp mod">
        <pc:chgData name="Leah Montner Dixon" userId="d5b2ae9e-9213-4442-b7df-4db8cbe51e5d" providerId="ADAL" clId="{65E9F9D8-5DCD-41FD-929A-73A1B7FCBC2B}" dt="2020-12-17T16:52:30.412" v="755"/>
        <pc:sldMkLst>
          <pc:docMk/>
          <pc:sldMk cId="552149435" sldId="286"/>
        </pc:sldMkLst>
        <pc:spChg chg="mod topLvl">
          <ac:chgData name="Leah Montner Dixon" userId="d5b2ae9e-9213-4442-b7df-4db8cbe51e5d" providerId="ADAL" clId="{65E9F9D8-5DCD-41FD-929A-73A1B7FCBC2B}" dt="2020-12-16T21:38:38.550" v="458" actId="165"/>
          <ac:spMkLst>
            <pc:docMk/>
            <pc:sldMk cId="552149435" sldId="286"/>
            <ac:spMk id="3" creationId="{E341B6FF-15D1-4BBB-AA90-D52D88C82209}"/>
          </ac:spMkLst>
        </pc:spChg>
        <pc:spChg chg="del">
          <ac:chgData name="Leah Montner Dixon" userId="d5b2ae9e-9213-4442-b7df-4db8cbe51e5d" providerId="ADAL" clId="{65E9F9D8-5DCD-41FD-929A-73A1B7FCBC2B}" dt="2020-12-16T21:26:17.918" v="78" actId="478"/>
          <ac:spMkLst>
            <pc:docMk/>
            <pc:sldMk cId="552149435" sldId="286"/>
            <ac:spMk id="12" creationId="{CE95273F-D35C-4E60-96DF-A6CF43F9E4EC}"/>
          </ac:spMkLst>
        </pc:spChg>
        <pc:spChg chg="del">
          <ac:chgData name="Leah Montner Dixon" userId="d5b2ae9e-9213-4442-b7df-4db8cbe51e5d" providerId="ADAL" clId="{65E9F9D8-5DCD-41FD-929A-73A1B7FCBC2B}" dt="2020-12-16T21:26:17.918" v="78" actId="478"/>
          <ac:spMkLst>
            <pc:docMk/>
            <pc:sldMk cId="552149435" sldId="286"/>
            <ac:spMk id="13" creationId="{ECBCCA4D-17A1-4FCD-AA05-EFBAD218875B}"/>
          </ac:spMkLst>
        </pc:spChg>
        <pc:spChg chg="del">
          <ac:chgData name="Leah Montner Dixon" userId="d5b2ae9e-9213-4442-b7df-4db8cbe51e5d" providerId="ADAL" clId="{65E9F9D8-5DCD-41FD-929A-73A1B7FCBC2B}" dt="2020-12-16T21:26:17.918" v="78" actId="478"/>
          <ac:spMkLst>
            <pc:docMk/>
            <pc:sldMk cId="552149435" sldId="286"/>
            <ac:spMk id="14" creationId="{623DC261-90DE-4D27-80DE-A342B5FB9839}"/>
          </ac:spMkLst>
        </pc:spChg>
        <pc:spChg chg="mod ord">
          <ac:chgData name="Leah Montner Dixon" userId="d5b2ae9e-9213-4442-b7df-4db8cbe51e5d" providerId="ADAL" clId="{65E9F9D8-5DCD-41FD-929A-73A1B7FCBC2B}" dt="2020-12-16T21:38:48.829" v="461" actId="1076"/>
          <ac:spMkLst>
            <pc:docMk/>
            <pc:sldMk cId="552149435" sldId="286"/>
            <ac:spMk id="15" creationId="{8F61C3C9-83AD-4303-96A3-402054C1EA8B}"/>
          </ac:spMkLst>
        </pc:spChg>
        <pc:spChg chg="mod">
          <ac:chgData name="Leah Montner Dixon" userId="d5b2ae9e-9213-4442-b7df-4db8cbe51e5d" providerId="ADAL" clId="{65E9F9D8-5DCD-41FD-929A-73A1B7FCBC2B}" dt="2020-12-17T16:52:30.412" v="755"/>
          <ac:spMkLst>
            <pc:docMk/>
            <pc:sldMk cId="552149435" sldId="286"/>
            <ac:spMk id="26" creationId="{ED75B6B2-3449-40A5-B59C-C04426DBA231}"/>
          </ac:spMkLst>
        </pc:spChg>
        <pc:spChg chg="mod">
          <ac:chgData name="Leah Montner Dixon" userId="d5b2ae9e-9213-4442-b7df-4db8cbe51e5d" providerId="ADAL" clId="{65E9F9D8-5DCD-41FD-929A-73A1B7FCBC2B}" dt="2020-12-16T21:18:16.458" v="75" actId="165"/>
          <ac:spMkLst>
            <pc:docMk/>
            <pc:sldMk cId="552149435" sldId="286"/>
            <ac:spMk id="27" creationId="{3C30D75C-BED3-4137-9F8A-59CDF8222FDF}"/>
          </ac:spMkLst>
        </pc:spChg>
        <pc:spChg chg="mod">
          <ac:chgData name="Leah Montner Dixon" userId="d5b2ae9e-9213-4442-b7df-4db8cbe51e5d" providerId="ADAL" clId="{65E9F9D8-5DCD-41FD-929A-73A1B7FCBC2B}" dt="2020-12-16T21:18:16.458" v="75" actId="165"/>
          <ac:spMkLst>
            <pc:docMk/>
            <pc:sldMk cId="552149435" sldId="286"/>
            <ac:spMk id="28" creationId="{F4F21730-9E69-4BE0-896C-E09899565B6B}"/>
          </ac:spMkLst>
        </pc:spChg>
        <pc:spChg chg="mod">
          <ac:chgData name="Leah Montner Dixon" userId="d5b2ae9e-9213-4442-b7df-4db8cbe51e5d" providerId="ADAL" clId="{65E9F9D8-5DCD-41FD-929A-73A1B7FCBC2B}" dt="2020-12-16T21:18:16.458" v="75" actId="165"/>
          <ac:spMkLst>
            <pc:docMk/>
            <pc:sldMk cId="552149435" sldId="286"/>
            <ac:spMk id="29" creationId="{284F31F4-4D86-4B99-B746-6850D63BF5DE}"/>
          </ac:spMkLst>
        </pc:spChg>
        <pc:spChg chg="mod">
          <ac:chgData name="Leah Montner Dixon" userId="d5b2ae9e-9213-4442-b7df-4db8cbe51e5d" providerId="ADAL" clId="{65E9F9D8-5DCD-41FD-929A-73A1B7FCBC2B}" dt="2020-12-16T21:18:16.458" v="75" actId="165"/>
          <ac:spMkLst>
            <pc:docMk/>
            <pc:sldMk cId="552149435" sldId="286"/>
            <ac:spMk id="30" creationId="{ED6234C7-6B49-4914-9E1D-FF586B83DF32}"/>
          </ac:spMkLst>
        </pc:spChg>
        <pc:spChg chg="mod">
          <ac:chgData name="Leah Montner Dixon" userId="d5b2ae9e-9213-4442-b7df-4db8cbe51e5d" providerId="ADAL" clId="{65E9F9D8-5DCD-41FD-929A-73A1B7FCBC2B}" dt="2020-12-16T21:18:16.458" v="75" actId="165"/>
          <ac:spMkLst>
            <pc:docMk/>
            <pc:sldMk cId="552149435" sldId="286"/>
            <ac:spMk id="31" creationId="{CE43461A-C6D3-44CF-AC68-6DF422E760B6}"/>
          </ac:spMkLst>
        </pc:spChg>
        <pc:spChg chg="mod topLvl">
          <ac:chgData name="Leah Montner Dixon" userId="d5b2ae9e-9213-4442-b7df-4db8cbe51e5d" providerId="ADAL" clId="{65E9F9D8-5DCD-41FD-929A-73A1B7FCBC2B}" dt="2020-12-16T21:18:21.893" v="76" actId="164"/>
          <ac:spMkLst>
            <pc:docMk/>
            <pc:sldMk cId="552149435" sldId="286"/>
            <ac:spMk id="34" creationId="{EB0B46CE-49D8-42CC-9ADC-553E33050E11}"/>
          </ac:spMkLst>
        </pc:spChg>
        <pc:spChg chg="mod topLvl">
          <ac:chgData name="Leah Montner Dixon" userId="d5b2ae9e-9213-4442-b7df-4db8cbe51e5d" providerId="ADAL" clId="{65E9F9D8-5DCD-41FD-929A-73A1B7FCBC2B}" dt="2020-12-16T21:18:21.893" v="76" actId="164"/>
          <ac:spMkLst>
            <pc:docMk/>
            <pc:sldMk cId="552149435" sldId="286"/>
            <ac:spMk id="35" creationId="{58F40FF2-A601-4D81-A823-84EBB5C7AE2B}"/>
          </ac:spMkLst>
        </pc:spChg>
        <pc:spChg chg="add mod topLvl">
          <ac:chgData name="Leah Montner Dixon" userId="d5b2ae9e-9213-4442-b7df-4db8cbe51e5d" providerId="ADAL" clId="{65E9F9D8-5DCD-41FD-929A-73A1B7FCBC2B}" dt="2020-12-16T21:38:38.550" v="458" actId="165"/>
          <ac:spMkLst>
            <pc:docMk/>
            <pc:sldMk cId="552149435" sldId="286"/>
            <ac:spMk id="40" creationId="{9313C6EE-AAA5-48C5-BBBD-603D54CAFE05}"/>
          </ac:spMkLst>
        </pc:spChg>
        <pc:spChg chg="add mod topLvl">
          <ac:chgData name="Leah Montner Dixon" userId="d5b2ae9e-9213-4442-b7df-4db8cbe51e5d" providerId="ADAL" clId="{65E9F9D8-5DCD-41FD-929A-73A1B7FCBC2B}" dt="2020-12-16T21:38:38.550" v="458" actId="165"/>
          <ac:spMkLst>
            <pc:docMk/>
            <pc:sldMk cId="552149435" sldId="286"/>
            <ac:spMk id="41" creationId="{0E1955A5-DD60-4122-A29F-EC046ED146DC}"/>
          </ac:spMkLst>
        </pc:spChg>
        <pc:spChg chg="add del">
          <ac:chgData name="Leah Montner Dixon" userId="d5b2ae9e-9213-4442-b7df-4db8cbe51e5d" providerId="ADAL" clId="{65E9F9D8-5DCD-41FD-929A-73A1B7FCBC2B}" dt="2020-12-16T21:36:31.923" v="274" actId="22"/>
          <ac:spMkLst>
            <pc:docMk/>
            <pc:sldMk cId="552149435" sldId="286"/>
            <ac:spMk id="43" creationId="{AAA6B42C-D3E7-4121-B2C7-ABBD4A2FA82C}"/>
          </ac:spMkLst>
        </pc:spChg>
        <pc:spChg chg="add mod topLvl">
          <ac:chgData name="Leah Montner Dixon" userId="d5b2ae9e-9213-4442-b7df-4db8cbe51e5d" providerId="ADAL" clId="{65E9F9D8-5DCD-41FD-929A-73A1B7FCBC2B}" dt="2020-12-16T21:38:38.550" v="458" actId="165"/>
          <ac:spMkLst>
            <pc:docMk/>
            <pc:sldMk cId="552149435" sldId="286"/>
            <ac:spMk id="44" creationId="{DFE687EB-5292-47D7-ABE5-0A5535B459D5}"/>
          </ac:spMkLst>
        </pc:spChg>
        <pc:spChg chg="add mod topLvl">
          <ac:chgData name="Leah Montner Dixon" userId="d5b2ae9e-9213-4442-b7df-4db8cbe51e5d" providerId="ADAL" clId="{65E9F9D8-5DCD-41FD-929A-73A1B7FCBC2B}" dt="2020-12-16T21:38:38.550" v="458" actId="165"/>
          <ac:spMkLst>
            <pc:docMk/>
            <pc:sldMk cId="552149435" sldId="286"/>
            <ac:spMk id="45" creationId="{F0CAC143-ED9B-4C60-A52D-9584F27264DD}"/>
          </ac:spMkLst>
        </pc:spChg>
        <pc:grpChg chg="add mod topLvl">
          <ac:chgData name="Leah Montner Dixon" userId="d5b2ae9e-9213-4442-b7df-4db8cbe51e5d" providerId="ADAL" clId="{65E9F9D8-5DCD-41FD-929A-73A1B7FCBC2B}" dt="2020-12-16T21:18:16.458" v="75" actId="165"/>
          <ac:grpSpMkLst>
            <pc:docMk/>
            <pc:sldMk cId="552149435" sldId="286"/>
            <ac:grpSpMk id="16" creationId="{EF7DC3DC-BA3D-4444-ACC2-826FABC52B5D}"/>
          </ac:grpSpMkLst>
        </pc:grpChg>
        <pc:grpChg chg="add mod topLvl">
          <ac:chgData name="Leah Montner Dixon" userId="d5b2ae9e-9213-4442-b7df-4db8cbe51e5d" providerId="ADAL" clId="{65E9F9D8-5DCD-41FD-929A-73A1B7FCBC2B}" dt="2020-12-16T21:18:16.458" v="75" actId="165"/>
          <ac:grpSpMkLst>
            <pc:docMk/>
            <pc:sldMk cId="552149435" sldId="286"/>
            <ac:grpSpMk id="17" creationId="{BEA29581-912E-42DB-907E-203264FB6A7E}"/>
          </ac:grpSpMkLst>
        </pc:grpChg>
        <pc:grpChg chg="add mod topLvl">
          <ac:chgData name="Leah Montner Dixon" userId="d5b2ae9e-9213-4442-b7df-4db8cbe51e5d" providerId="ADAL" clId="{65E9F9D8-5DCD-41FD-929A-73A1B7FCBC2B}" dt="2020-12-16T21:18:16.458" v="75" actId="165"/>
          <ac:grpSpMkLst>
            <pc:docMk/>
            <pc:sldMk cId="552149435" sldId="286"/>
            <ac:grpSpMk id="18" creationId="{D79EFA88-790E-4179-9925-DB021CF6D08B}"/>
          </ac:grpSpMkLst>
        </pc:grpChg>
        <pc:grpChg chg="add del mod">
          <ac:chgData name="Leah Montner Dixon" userId="d5b2ae9e-9213-4442-b7df-4db8cbe51e5d" providerId="ADAL" clId="{65E9F9D8-5DCD-41FD-929A-73A1B7FCBC2B}" dt="2020-12-16T21:18:16.458" v="75" actId="165"/>
          <ac:grpSpMkLst>
            <pc:docMk/>
            <pc:sldMk cId="552149435" sldId="286"/>
            <ac:grpSpMk id="19" creationId="{325B4AB5-4494-4078-9A5E-DACC64FF71EA}"/>
          </ac:grpSpMkLst>
        </pc:grpChg>
        <pc:grpChg chg="add mod">
          <ac:chgData name="Leah Montner Dixon" userId="d5b2ae9e-9213-4442-b7df-4db8cbe51e5d" providerId="ADAL" clId="{65E9F9D8-5DCD-41FD-929A-73A1B7FCBC2B}" dt="2020-12-16T21:31:02.590" v="81" actId="1076"/>
          <ac:grpSpMkLst>
            <pc:docMk/>
            <pc:sldMk cId="552149435" sldId="286"/>
            <ac:grpSpMk id="20" creationId="{346B9C0B-007F-407B-9862-E52550180990}"/>
          </ac:grpSpMkLst>
        </pc:grpChg>
        <pc:grpChg chg="add mod">
          <ac:chgData name="Leah Montner Dixon" userId="d5b2ae9e-9213-4442-b7df-4db8cbe51e5d" providerId="ADAL" clId="{65E9F9D8-5DCD-41FD-929A-73A1B7FCBC2B}" dt="2020-12-16T21:33:13.195" v="109" actId="164"/>
          <ac:grpSpMkLst>
            <pc:docMk/>
            <pc:sldMk cId="552149435" sldId="286"/>
            <ac:grpSpMk id="21" creationId="{DDCAFB03-D348-49AC-9B15-524F477BC394}"/>
          </ac:grpSpMkLst>
        </pc:grpChg>
        <pc:grpChg chg="add del mod">
          <ac:chgData name="Leah Montner Dixon" userId="d5b2ae9e-9213-4442-b7df-4db8cbe51e5d" providerId="ADAL" clId="{65E9F9D8-5DCD-41FD-929A-73A1B7FCBC2B}" dt="2020-12-16T21:36:16.486" v="270" actId="165"/>
          <ac:grpSpMkLst>
            <pc:docMk/>
            <pc:sldMk cId="552149435" sldId="286"/>
            <ac:grpSpMk id="22" creationId="{469583FC-D4F4-4940-A8EE-1EDBA1DAB366}"/>
          </ac:grpSpMkLst>
        </pc:grpChg>
        <pc:grpChg chg="add del mod">
          <ac:chgData name="Leah Montner Dixon" userId="d5b2ae9e-9213-4442-b7df-4db8cbe51e5d" providerId="ADAL" clId="{65E9F9D8-5DCD-41FD-929A-73A1B7FCBC2B}" dt="2020-12-16T21:18:16.458" v="75" actId="165"/>
          <ac:grpSpMkLst>
            <pc:docMk/>
            <pc:sldMk cId="552149435" sldId="286"/>
            <ac:grpSpMk id="33" creationId="{A49451C2-5A6A-4C66-9C33-CA6DC8B8EA6D}"/>
          </ac:grpSpMkLst>
        </pc:grpChg>
        <pc:grpChg chg="add del mod">
          <ac:chgData name="Leah Montner Dixon" userId="d5b2ae9e-9213-4442-b7df-4db8cbe51e5d" providerId="ADAL" clId="{65E9F9D8-5DCD-41FD-929A-73A1B7FCBC2B}" dt="2020-12-16T21:38:38.550" v="458" actId="165"/>
          <ac:grpSpMkLst>
            <pc:docMk/>
            <pc:sldMk cId="552149435" sldId="286"/>
            <ac:grpSpMk id="46" creationId="{01CF8153-4E30-4E1D-8028-798C78677FD2}"/>
          </ac:grpSpMkLst>
        </pc:grpChg>
        <pc:grpChg chg="add del mod">
          <ac:chgData name="Leah Montner Dixon" userId="d5b2ae9e-9213-4442-b7df-4db8cbe51e5d" providerId="ADAL" clId="{65E9F9D8-5DCD-41FD-929A-73A1B7FCBC2B}" dt="2020-12-16T21:38:38.550" v="458" actId="165"/>
          <ac:grpSpMkLst>
            <pc:docMk/>
            <pc:sldMk cId="552149435" sldId="286"/>
            <ac:grpSpMk id="47" creationId="{D750A55B-C554-4D44-8485-875951CF22E1}"/>
          </ac:grpSpMkLst>
        </pc:grpChg>
        <pc:grpChg chg="add del mod">
          <ac:chgData name="Leah Montner Dixon" userId="d5b2ae9e-9213-4442-b7df-4db8cbe51e5d" providerId="ADAL" clId="{65E9F9D8-5DCD-41FD-929A-73A1B7FCBC2B}" dt="2020-12-16T21:38:38.550" v="458" actId="165"/>
          <ac:grpSpMkLst>
            <pc:docMk/>
            <pc:sldMk cId="552149435" sldId="286"/>
            <ac:grpSpMk id="48" creationId="{FA7EED42-4E22-40CA-A1B0-54EA8040E0A1}"/>
          </ac:grpSpMkLst>
        </pc:grpChg>
        <pc:grpChg chg="add del mod">
          <ac:chgData name="Leah Montner Dixon" userId="d5b2ae9e-9213-4442-b7df-4db8cbe51e5d" providerId="ADAL" clId="{65E9F9D8-5DCD-41FD-929A-73A1B7FCBC2B}" dt="2020-12-16T21:38:38.550" v="458" actId="165"/>
          <ac:grpSpMkLst>
            <pc:docMk/>
            <pc:sldMk cId="552149435" sldId="286"/>
            <ac:grpSpMk id="49" creationId="{7783E30B-5FB3-4B75-A884-D8B20CC190BC}"/>
          </ac:grpSpMkLst>
        </pc:grpChg>
        <pc:grpChg chg="add del mod">
          <ac:chgData name="Leah Montner Dixon" userId="d5b2ae9e-9213-4442-b7df-4db8cbe51e5d" providerId="ADAL" clId="{65E9F9D8-5DCD-41FD-929A-73A1B7FCBC2B}" dt="2020-12-16T21:38:38.550" v="458" actId="165"/>
          <ac:grpSpMkLst>
            <pc:docMk/>
            <pc:sldMk cId="552149435" sldId="286"/>
            <ac:grpSpMk id="50" creationId="{11DD70BE-5E7F-4FFB-8B47-BD54417E01AD}"/>
          </ac:grpSpMkLst>
        </pc:grpChg>
        <pc:picChg chg="del">
          <ac:chgData name="Leah Montner Dixon" userId="d5b2ae9e-9213-4442-b7df-4db8cbe51e5d" providerId="ADAL" clId="{65E9F9D8-5DCD-41FD-929A-73A1B7FCBC2B}" dt="2020-12-16T21:26:17.918" v="78" actId="478"/>
          <ac:picMkLst>
            <pc:docMk/>
            <pc:sldMk cId="552149435" sldId="286"/>
            <ac:picMk id="2" creationId="{20752B0F-5E35-422A-86C7-135AD0B13103}"/>
          </ac:picMkLst>
        </pc:picChg>
        <pc:picChg chg="del">
          <ac:chgData name="Leah Montner Dixon" userId="d5b2ae9e-9213-4442-b7df-4db8cbe51e5d" providerId="ADAL" clId="{65E9F9D8-5DCD-41FD-929A-73A1B7FCBC2B}" dt="2020-12-16T21:26:17.918" v="78" actId="478"/>
          <ac:picMkLst>
            <pc:docMk/>
            <pc:sldMk cId="552149435" sldId="286"/>
            <ac:picMk id="5" creationId="{1B1ED0F8-6946-44B9-B509-547B9D54F283}"/>
          </ac:picMkLst>
        </pc:picChg>
        <pc:picChg chg="del">
          <ac:chgData name="Leah Montner Dixon" userId="d5b2ae9e-9213-4442-b7df-4db8cbe51e5d" providerId="ADAL" clId="{65E9F9D8-5DCD-41FD-929A-73A1B7FCBC2B}" dt="2020-12-16T21:26:17.918" v="78" actId="478"/>
          <ac:picMkLst>
            <pc:docMk/>
            <pc:sldMk cId="552149435" sldId="286"/>
            <ac:picMk id="7" creationId="{E8424DFF-9180-41AA-A825-1B53327C6C22}"/>
          </ac:picMkLst>
        </pc:picChg>
        <pc:picChg chg="mod topLvl">
          <ac:chgData name="Leah Montner Dixon" userId="d5b2ae9e-9213-4442-b7df-4db8cbe51e5d" providerId="ADAL" clId="{65E9F9D8-5DCD-41FD-929A-73A1B7FCBC2B}" dt="2020-12-16T21:38:38.550" v="458" actId="165"/>
          <ac:picMkLst>
            <pc:docMk/>
            <pc:sldMk cId="552149435" sldId="286"/>
            <ac:picMk id="11" creationId="{EE7BFB21-D619-4069-BDDA-25CFAAB61DD0}"/>
          </ac:picMkLst>
        </pc:picChg>
        <pc:picChg chg="add mod topLvl">
          <ac:chgData name="Leah Montner Dixon" userId="d5b2ae9e-9213-4442-b7df-4db8cbe51e5d" providerId="ADAL" clId="{65E9F9D8-5DCD-41FD-929A-73A1B7FCBC2B}" dt="2020-12-16T21:38:38.550" v="458" actId="165"/>
          <ac:picMkLst>
            <pc:docMk/>
            <pc:sldMk cId="552149435" sldId="286"/>
            <ac:picMk id="36" creationId="{5BECDA33-6017-438C-AA46-B68B2B1B4E5B}"/>
          </ac:picMkLst>
        </pc:picChg>
        <pc:picChg chg="add mod topLvl">
          <ac:chgData name="Leah Montner Dixon" userId="d5b2ae9e-9213-4442-b7df-4db8cbe51e5d" providerId="ADAL" clId="{65E9F9D8-5DCD-41FD-929A-73A1B7FCBC2B}" dt="2020-12-16T21:38:38.550" v="458" actId="165"/>
          <ac:picMkLst>
            <pc:docMk/>
            <pc:sldMk cId="552149435" sldId="286"/>
            <ac:picMk id="37" creationId="{8519BB5D-0077-41BA-AD24-D2B1C31B156E}"/>
          </ac:picMkLst>
        </pc:picChg>
        <pc:picChg chg="add mod topLvl">
          <ac:chgData name="Leah Montner Dixon" userId="d5b2ae9e-9213-4442-b7df-4db8cbe51e5d" providerId="ADAL" clId="{65E9F9D8-5DCD-41FD-929A-73A1B7FCBC2B}" dt="2020-12-16T21:38:38.550" v="458" actId="165"/>
          <ac:picMkLst>
            <pc:docMk/>
            <pc:sldMk cId="552149435" sldId="286"/>
            <ac:picMk id="38" creationId="{A5CAA3F4-2B41-490B-BC9E-D1AFC000931B}"/>
          </ac:picMkLst>
        </pc:picChg>
        <pc:picChg chg="add mod topLvl">
          <ac:chgData name="Leah Montner Dixon" userId="d5b2ae9e-9213-4442-b7df-4db8cbe51e5d" providerId="ADAL" clId="{65E9F9D8-5DCD-41FD-929A-73A1B7FCBC2B}" dt="2020-12-16T21:38:38.550" v="458" actId="165"/>
          <ac:picMkLst>
            <pc:docMk/>
            <pc:sldMk cId="552149435" sldId="286"/>
            <ac:picMk id="39" creationId="{686E805C-7E2A-4155-A536-1E3490A9FE7B}"/>
          </ac:picMkLst>
        </pc:picChg>
      </pc:sldChg>
      <pc:sldChg chg="delSp modSp mod">
        <pc:chgData name="Leah Montner Dixon" userId="d5b2ae9e-9213-4442-b7df-4db8cbe51e5d" providerId="ADAL" clId="{65E9F9D8-5DCD-41FD-929A-73A1B7FCBC2B}" dt="2020-12-17T16:57:22.715" v="757" actId="478"/>
        <pc:sldMkLst>
          <pc:docMk/>
          <pc:sldMk cId="387773435" sldId="2144327368"/>
        </pc:sldMkLst>
        <pc:spChg chg="del mod">
          <ac:chgData name="Leah Montner Dixon" userId="d5b2ae9e-9213-4442-b7df-4db8cbe51e5d" providerId="ADAL" clId="{65E9F9D8-5DCD-41FD-929A-73A1B7FCBC2B}" dt="2020-12-17T16:57:22.715" v="757" actId="478"/>
          <ac:spMkLst>
            <pc:docMk/>
            <pc:sldMk cId="387773435" sldId="2144327368"/>
            <ac:spMk id="62" creationId="{E50B032E-0026-46A3-B3BE-9B6C279FA6C8}"/>
          </ac:spMkLst>
        </pc:spChg>
      </pc:sldChg>
      <pc:sldChg chg="modSp mod">
        <pc:chgData name="Leah Montner Dixon" userId="d5b2ae9e-9213-4442-b7df-4db8cbe51e5d" providerId="ADAL" clId="{65E9F9D8-5DCD-41FD-929A-73A1B7FCBC2B}" dt="2020-12-17T16:51:05.096" v="754" actId="20577"/>
        <pc:sldMkLst>
          <pc:docMk/>
          <pc:sldMk cId="4113313920" sldId="2144327422"/>
        </pc:sldMkLst>
        <pc:spChg chg="mod">
          <ac:chgData name="Leah Montner Dixon" userId="d5b2ae9e-9213-4442-b7df-4db8cbe51e5d" providerId="ADAL" clId="{65E9F9D8-5DCD-41FD-929A-73A1B7FCBC2B}" dt="2020-12-17T16:51:05.096" v="754" actId="20577"/>
          <ac:spMkLst>
            <pc:docMk/>
            <pc:sldMk cId="4113313920" sldId="2144327422"/>
            <ac:spMk id="2" creationId="{951EF23E-D7AD-4F70-90CF-923BD0866E61}"/>
          </ac:spMkLst>
        </pc:spChg>
      </pc:sldChg>
      <pc:sldChg chg="addSp modSp mod">
        <pc:chgData name="Leah Montner Dixon" userId="d5b2ae9e-9213-4442-b7df-4db8cbe51e5d" providerId="ADAL" clId="{65E9F9D8-5DCD-41FD-929A-73A1B7FCBC2B}" dt="2020-12-16T19:45:27.951" v="24" actId="20577"/>
        <pc:sldMkLst>
          <pc:docMk/>
          <pc:sldMk cId="2122347714" sldId="2144327519"/>
        </pc:sldMkLst>
        <pc:spChg chg="add mod">
          <ac:chgData name="Leah Montner Dixon" userId="d5b2ae9e-9213-4442-b7df-4db8cbe51e5d" providerId="ADAL" clId="{65E9F9D8-5DCD-41FD-929A-73A1B7FCBC2B}" dt="2020-12-16T19:45:27.951" v="24" actId="20577"/>
          <ac:spMkLst>
            <pc:docMk/>
            <pc:sldMk cId="2122347714" sldId="2144327519"/>
            <ac:spMk id="13" creationId="{8C2370B9-62EB-4018-9B79-AB45551988BA}"/>
          </ac:spMkLst>
        </pc:spChg>
        <pc:spChg chg="mod">
          <ac:chgData name="Leah Montner Dixon" userId="d5b2ae9e-9213-4442-b7df-4db8cbe51e5d" providerId="ADAL" clId="{65E9F9D8-5DCD-41FD-929A-73A1B7FCBC2B}" dt="2020-12-16T19:44:27.520" v="19" actId="1076"/>
          <ac:spMkLst>
            <pc:docMk/>
            <pc:sldMk cId="2122347714" sldId="2144327519"/>
            <ac:spMk id="38" creationId="{37B6A6F0-0BFD-4084-AE1D-E892C23E2411}"/>
          </ac:spMkLst>
        </pc:spChg>
        <pc:spChg chg="mod">
          <ac:chgData name="Leah Montner Dixon" userId="d5b2ae9e-9213-4442-b7df-4db8cbe51e5d" providerId="ADAL" clId="{65E9F9D8-5DCD-41FD-929A-73A1B7FCBC2B}" dt="2020-12-16T19:44:21.721" v="18" actId="1076"/>
          <ac:spMkLst>
            <pc:docMk/>
            <pc:sldMk cId="2122347714" sldId="2144327519"/>
            <ac:spMk id="39" creationId="{8D0DA00A-3A86-4336-BBC6-81D058B52B0B}"/>
          </ac:spMkLst>
        </pc:spChg>
        <pc:spChg chg="mod">
          <ac:chgData name="Leah Montner Dixon" userId="d5b2ae9e-9213-4442-b7df-4db8cbe51e5d" providerId="ADAL" clId="{65E9F9D8-5DCD-41FD-929A-73A1B7FCBC2B}" dt="2020-12-16T19:44:14.909" v="17" actId="1076"/>
          <ac:spMkLst>
            <pc:docMk/>
            <pc:sldMk cId="2122347714" sldId="2144327519"/>
            <ac:spMk id="40" creationId="{8BFDC1EF-37C3-4C04-B7A3-BB1875C259AE}"/>
          </ac:spMkLst>
        </pc:spChg>
        <pc:graphicFrameChg chg="mod">
          <ac:chgData name="Leah Montner Dixon" userId="d5b2ae9e-9213-4442-b7df-4db8cbe51e5d" providerId="ADAL" clId="{65E9F9D8-5DCD-41FD-929A-73A1B7FCBC2B}" dt="2020-12-16T19:44:07.794" v="16" actId="14100"/>
          <ac:graphicFrameMkLst>
            <pc:docMk/>
            <pc:sldMk cId="2122347714" sldId="2144327519"/>
            <ac:graphicFrameMk id="4" creationId="{BBF91AB7-BE65-4E14-8613-2EBA6D614333}"/>
          </ac:graphicFrameMkLst>
        </pc:graphicFrameChg>
      </pc:sldChg>
      <pc:sldChg chg="modSp mod">
        <pc:chgData name="Leah Montner Dixon" userId="d5b2ae9e-9213-4442-b7df-4db8cbe51e5d" providerId="ADAL" clId="{65E9F9D8-5DCD-41FD-929A-73A1B7FCBC2B}" dt="2020-12-16T21:54:57.690" v="472" actId="20577"/>
        <pc:sldMkLst>
          <pc:docMk/>
          <pc:sldMk cId="3679881885" sldId="2144327520"/>
        </pc:sldMkLst>
        <pc:spChg chg="mod">
          <ac:chgData name="Leah Montner Dixon" userId="d5b2ae9e-9213-4442-b7df-4db8cbe51e5d" providerId="ADAL" clId="{65E9F9D8-5DCD-41FD-929A-73A1B7FCBC2B}" dt="2020-12-16T21:54:57.690" v="472" actId="20577"/>
          <ac:spMkLst>
            <pc:docMk/>
            <pc:sldMk cId="3679881885" sldId="2144327520"/>
            <ac:spMk id="38" creationId="{37B6A6F0-0BFD-4084-AE1D-E892C23E2411}"/>
          </ac:spMkLst>
        </pc:spChg>
      </pc:sldChg>
      <pc:sldChg chg="modSp mod">
        <pc:chgData name="Leah Montner Dixon" userId="d5b2ae9e-9213-4442-b7df-4db8cbe51e5d" providerId="ADAL" clId="{65E9F9D8-5DCD-41FD-929A-73A1B7FCBC2B}" dt="2020-12-16T22:32:20.752" v="744" actId="1035"/>
        <pc:sldMkLst>
          <pc:docMk/>
          <pc:sldMk cId="830102981" sldId="2144327521"/>
        </pc:sldMkLst>
        <pc:spChg chg="mod">
          <ac:chgData name="Leah Montner Dixon" userId="d5b2ae9e-9213-4442-b7df-4db8cbe51e5d" providerId="ADAL" clId="{65E9F9D8-5DCD-41FD-929A-73A1B7FCBC2B}" dt="2020-12-16T22:32:15.072" v="740" actId="1038"/>
          <ac:spMkLst>
            <pc:docMk/>
            <pc:sldMk cId="830102981" sldId="2144327521"/>
            <ac:spMk id="2" creationId="{D2675EA2-F5AF-4249-8BBC-7C9F7B49B2B9}"/>
          </ac:spMkLst>
        </pc:spChg>
        <pc:spChg chg="mod">
          <ac:chgData name="Leah Montner Dixon" userId="d5b2ae9e-9213-4442-b7df-4db8cbe51e5d" providerId="ADAL" clId="{65E9F9D8-5DCD-41FD-929A-73A1B7FCBC2B}" dt="2020-12-16T22:32:20.752" v="744" actId="1035"/>
          <ac:spMkLst>
            <pc:docMk/>
            <pc:sldMk cId="830102981" sldId="2144327521"/>
            <ac:spMk id="17" creationId="{D1349B14-441D-44DE-8A01-67DF8B127C3E}"/>
          </ac:spMkLst>
        </pc:spChg>
        <pc:spChg chg="mod">
          <ac:chgData name="Leah Montner Dixon" userId="d5b2ae9e-9213-4442-b7df-4db8cbe51e5d" providerId="ADAL" clId="{65E9F9D8-5DCD-41FD-929A-73A1B7FCBC2B}" dt="2020-12-16T22:30:35.462" v="551" actId="1036"/>
          <ac:spMkLst>
            <pc:docMk/>
            <pc:sldMk cId="830102981" sldId="2144327521"/>
            <ac:spMk id="18" creationId="{09899020-FD88-4FE6-8E1E-CC9ECCA1B607}"/>
          </ac:spMkLst>
        </pc:spChg>
        <pc:spChg chg="mod">
          <ac:chgData name="Leah Montner Dixon" userId="d5b2ae9e-9213-4442-b7df-4db8cbe51e5d" providerId="ADAL" clId="{65E9F9D8-5DCD-41FD-929A-73A1B7FCBC2B}" dt="2020-12-16T22:30:47.172" v="559" actId="1035"/>
          <ac:spMkLst>
            <pc:docMk/>
            <pc:sldMk cId="830102981" sldId="2144327521"/>
            <ac:spMk id="19" creationId="{3CAF3CF8-3B89-4703-8A28-1AEC48CF83F5}"/>
          </ac:spMkLst>
        </pc:spChg>
        <pc:spChg chg="mod">
          <ac:chgData name="Leah Montner Dixon" userId="d5b2ae9e-9213-4442-b7df-4db8cbe51e5d" providerId="ADAL" clId="{65E9F9D8-5DCD-41FD-929A-73A1B7FCBC2B}" dt="2020-12-16T22:30:53.292" v="565" actId="1036"/>
          <ac:spMkLst>
            <pc:docMk/>
            <pc:sldMk cId="830102981" sldId="2144327521"/>
            <ac:spMk id="20" creationId="{BC588E42-FD03-4F65-B3C7-6E5A9E97ECF0}"/>
          </ac:spMkLst>
        </pc:spChg>
        <pc:spChg chg="mod">
          <ac:chgData name="Leah Montner Dixon" userId="d5b2ae9e-9213-4442-b7df-4db8cbe51e5d" providerId="ADAL" clId="{65E9F9D8-5DCD-41FD-929A-73A1B7FCBC2B}" dt="2020-12-16T22:30:58.090" v="570" actId="1036"/>
          <ac:spMkLst>
            <pc:docMk/>
            <pc:sldMk cId="830102981" sldId="2144327521"/>
            <ac:spMk id="21" creationId="{19CF033C-4613-46CE-BD0D-9C9C29718A55}"/>
          </ac:spMkLst>
        </pc:spChg>
        <pc:spChg chg="mod">
          <ac:chgData name="Leah Montner Dixon" userId="d5b2ae9e-9213-4442-b7df-4db8cbe51e5d" providerId="ADAL" clId="{65E9F9D8-5DCD-41FD-929A-73A1B7FCBC2B}" dt="2020-12-16T22:31:04.844" v="590" actId="1037"/>
          <ac:spMkLst>
            <pc:docMk/>
            <pc:sldMk cId="830102981" sldId="2144327521"/>
            <ac:spMk id="22" creationId="{A61A9DEC-E757-49F6-BCB8-FA62CEB78D80}"/>
          </ac:spMkLst>
        </pc:spChg>
        <pc:spChg chg="mod">
          <ac:chgData name="Leah Montner Dixon" userId="d5b2ae9e-9213-4442-b7df-4db8cbe51e5d" providerId="ADAL" clId="{65E9F9D8-5DCD-41FD-929A-73A1B7FCBC2B}" dt="2020-12-16T22:31:10.501" v="603" actId="1036"/>
          <ac:spMkLst>
            <pc:docMk/>
            <pc:sldMk cId="830102981" sldId="2144327521"/>
            <ac:spMk id="23" creationId="{6EF2B22D-B5F4-40A3-ABB3-7DE25418B4AD}"/>
          </ac:spMkLst>
        </pc:spChg>
        <pc:spChg chg="mod">
          <ac:chgData name="Leah Montner Dixon" userId="d5b2ae9e-9213-4442-b7df-4db8cbe51e5d" providerId="ADAL" clId="{65E9F9D8-5DCD-41FD-929A-73A1B7FCBC2B}" dt="2020-12-16T22:31:16.301" v="604" actId="1035"/>
          <ac:spMkLst>
            <pc:docMk/>
            <pc:sldMk cId="830102981" sldId="2144327521"/>
            <ac:spMk id="24" creationId="{37991AD4-C744-4D92-97DE-02716A0E9CFA}"/>
          </ac:spMkLst>
        </pc:spChg>
        <pc:spChg chg="mod">
          <ac:chgData name="Leah Montner Dixon" userId="d5b2ae9e-9213-4442-b7df-4db8cbe51e5d" providerId="ADAL" clId="{65E9F9D8-5DCD-41FD-929A-73A1B7FCBC2B}" dt="2020-12-16T22:31:23.306" v="618" actId="1036"/>
          <ac:spMkLst>
            <pc:docMk/>
            <pc:sldMk cId="830102981" sldId="2144327521"/>
            <ac:spMk id="26" creationId="{5F83B0F4-86F6-4B10-B8FE-85C68A071064}"/>
          </ac:spMkLst>
        </pc:spChg>
        <pc:spChg chg="mod">
          <ac:chgData name="Leah Montner Dixon" userId="d5b2ae9e-9213-4442-b7df-4db8cbe51e5d" providerId="ADAL" clId="{65E9F9D8-5DCD-41FD-929A-73A1B7FCBC2B}" dt="2020-12-16T22:31:32.882" v="626" actId="1035"/>
          <ac:spMkLst>
            <pc:docMk/>
            <pc:sldMk cId="830102981" sldId="2144327521"/>
            <ac:spMk id="27" creationId="{276DC6B5-E1EE-48B6-9374-F28FEFF38F85}"/>
          </ac:spMkLst>
        </pc:spChg>
        <pc:spChg chg="mod">
          <ac:chgData name="Leah Montner Dixon" userId="d5b2ae9e-9213-4442-b7df-4db8cbe51e5d" providerId="ADAL" clId="{65E9F9D8-5DCD-41FD-929A-73A1B7FCBC2B}" dt="2020-12-16T22:31:35.688" v="631" actId="1036"/>
          <ac:spMkLst>
            <pc:docMk/>
            <pc:sldMk cId="830102981" sldId="2144327521"/>
            <ac:spMk id="28" creationId="{367A2C4D-4EB2-4A28-8B89-7DA0FEDA1FCA}"/>
          </ac:spMkLst>
        </pc:spChg>
        <pc:spChg chg="mod">
          <ac:chgData name="Leah Montner Dixon" userId="d5b2ae9e-9213-4442-b7df-4db8cbe51e5d" providerId="ADAL" clId="{65E9F9D8-5DCD-41FD-929A-73A1B7FCBC2B}" dt="2020-12-16T22:31:45.600" v="648" actId="1037"/>
          <ac:spMkLst>
            <pc:docMk/>
            <pc:sldMk cId="830102981" sldId="2144327521"/>
            <ac:spMk id="29" creationId="{69DC23EA-BA43-468A-A1F5-75560FB70C78}"/>
          </ac:spMkLst>
        </pc:spChg>
        <pc:spChg chg="mod">
          <ac:chgData name="Leah Montner Dixon" userId="d5b2ae9e-9213-4442-b7df-4db8cbe51e5d" providerId="ADAL" clId="{65E9F9D8-5DCD-41FD-929A-73A1B7FCBC2B}" dt="2020-12-16T22:31:48.161" v="659" actId="1036"/>
          <ac:spMkLst>
            <pc:docMk/>
            <pc:sldMk cId="830102981" sldId="2144327521"/>
            <ac:spMk id="30" creationId="{59B7F6A9-F079-4FD1-9CF9-A8D18A8C7C3A}"/>
          </ac:spMkLst>
        </pc:spChg>
        <pc:spChg chg="mod">
          <ac:chgData name="Leah Montner Dixon" userId="d5b2ae9e-9213-4442-b7df-4db8cbe51e5d" providerId="ADAL" clId="{65E9F9D8-5DCD-41FD-929A-73A1B7FCBC2B}" dt="2020-12-16T22:31:50.411" v="667" actId="1036"/>
          <ac:spMkLst>
            <pc:docMk/>
            <pc:sldMk cId="830102981" sldId="2144327521"/>
            <ac:spMk id="31" creationId="{7EE47DD2-CC5D-450E-84DC-F92F8017EB90}"/>
          </ac:spMkLst>
        </pc:spChg>
        <pc:spChg chg="mod">
          <ac:chgData name="Leah Montner Dixon" userId="d5b2ae9e-9213-4442-b7df-4db8cbe51e5d" providerId="ADAL" clId="{65E9F9D8-5DCD-41FD-929A-73A1B7FCBC2B}" dt="2020-12-16T22:31:55.277" v="681" actId="1035"/>
          <ac:spMkLst>
            <pc:docMk/>
            <pc:sldMk cId="830102981" sldId="2144327521"/>
            <ac:spMk id="32" creationId="{16D1F8D2-528F-40AD-A7B7-4551A5DCFA99}"/>
          </ac:spMkLst>
        </pc:spChg>
        <pc:spChg chg="mod">
          <ac:chgData name="Leah Montner Dixon" userId="d5b2ae9e-9213-4442-b7df-4db8cbe51e5d" providerId="ADAL" clId="{65E9F9D8-5DCD-41FD-929A-73A1B7FCBC2B}" dt="2020-12-16T22:32:00.556" v="703" actId="1036"/>
          <ac:spMkLst>
            <pc:docMk/>
            <pc:sldMk cId="830102981" sldId="2144327521"/>
            <ac:spMk id="33" creationId="{BB998A28-42F5-4E13-A141-EBDE5486FCF9}"/>
          </ac:spMkLst>
        </pc:spChg>
        <pc:spChg chg="mod">
          <ac:chgData name="Leah Montner Dixon" userId="d5b2ae9e-9213-4442-b7df-4db8cbe51e5d" providerId="ADAL" clId="{65E9F9D8-5DCD-41FD-929A-73A1B7FCBC2B}" dt="2020-12-16T22:32:03.973" v="714" actId="1036"/>
          <ac:spMkLst>
            <pc:docMk/>
            <pc:sldMk cId="830102981" sldId="2144327521"/>
            <ac:spMk id="34" creationId="{8F9020A0-7AE3-478C-A935-3E5047411085}"/>
          </ac:spMkLst>
        </pc:spChg>
        <pc:spChg chg="mod">
          <ac:chgData name="Leah Montner Dixon" userId="d5b2ae9e-9213-4442-b7df-4db8cbe51e5d" providerId="ADAL" clId="{65E9F9D8-5DCD-41FD-929A-73A1B7FCBC2B}" dt="2020-12-16T22:32:08.949" v="735" actId="1035"/>
          <ac:spMkLst>
            <pc:docMk/>
            <pc:sldMk cId="830102981" sldId="2144327521"/>
            <ac:spMk id="35" creationId="{D475CB1A-11DE-4FBD-98FB-0497538E9A4D}"/>
          </ac:spMkLst>
        </pc:spChg>
        <pc:graphicFrameChg chg="mod">
          <ac:chgData name="Leah Montner Dixon" userId="d5b2ae9e-9213-4442-b7df-4db8cbe51e5d" providerId="ADAL" clId="{65E9F9D8-5DCD-41FD-929A-73A1B7FCBC2B}" dt="2020-12-16T21:58:24.288" v="486" actId="20577"/>
          <ac:graphicFrameMkLst>
            <pc:docMk/>
            <pc:sldMk cId="830102981" sldId="2144327521"/>
            <ac:graphicFrameMk id="4" creationId="{BBF91AB7-BE65-4E14-8613-2EBA6D614333}"/>
          </ac:graphicFrameMkLst>
        </pc:graphicFrameChg>
      </pc:sldChg>
      <pc:sldChg chg="modSp mod">
        <pc:chgData name="Leah Montner Dixon" userId="d5b2ae9e-9213-4442-b7df-4db8cbe51e5d" providerId="ADAL" clId="{65E9F9D8-5DCD-41FD-929A-73A1B7FCBC2B}" dt="2020-12-17T16:46:36.644" v="746" actId="20577"/>
        <pc:sldMkLst>
          <pc:docMk/>
          <pc:sldMk cId="166671930" sldId="2144327524"/>
        </pc:sldMkLst>
        <pc:spChg chg="mod">
          <ac:chgData name="Leah Montner Dixon" userId="d5b2ae9e-9213-4442-b7df-4db8cbe51e5d" providerId="ADAL" clId="{65E9F9D8-5DCD-41FD-929A-73A1B7FCBC2B}" dt="2020-12-17T16:46:36.644" v="746" actId="20577"/>
          <ac:spMkLst>
            <pc:docMk/>
            <pc:sldMk cId="166671930" sldId="2144327524"/>
            <ac:spMk id="7" creationId="{1B1B1A43-0187-4411-B0C4-23D2EA25BBED}"/>
          </ac:spMkLst>
        </pc:spChg>
      </pc:sldChg>
      <pc:sldChg chg="modSp">
        <pc:chgData name="Leah Montner Dixon" userId="d5b2ae9e-9213-4442-b7df-4db8cbe51e5d" providerId="ADAL" clId="{65E9F9D8-5DCD-41FD-929A-73A1B7FCBC2B}" dt="2020-12-17T16:49:00.781" v="748"/>
        <pc:sldMkLst>
          <pc:docMk/>
          <pc:sldMk cId="2814322626" sldId="2144327528"/>
        </pc:sldMkLst>
        <pc:picChg chg="mod">
          <ac:chgData name="Leah Montner Dixon" userId="d5b2ae9e-9213-4442-b7df-4db8cbe51e5d" providerId="ADAL" clId="{65E9F9D8-5DCD-41FD-929A-73A1B7FCBC2B}" dt="2020-12-17T16:49:00.781" v="748"/>
          <ac:picMkLst>
            <pc:docMk/>
            <pc:sldMk cId="2814322626" sldId="2144327528"/>
            <ac:picMk id="36" creationId="{80DD2C66-43F5-45CC-90DA-5689FD92DAF5}"/>
          </ac:picMkLst>
        </pc:picChg>
      </pc:sldChg>
      <pc:sldChg chg="modSp">
        <pc:chgData name="Leah Montner Dixon" userId="d5b2ae9e-9213-4442-b7df-4db8cbe51e5d" providerId="ADAL" clId="{65E9F9D8-5DCD-41FD-929A-73A1B7FCBC2B}" dt="2020-12-17T16:49:12.030" v="749"/>
        <pc:sldMkLst>
          <pc:docMk/>
          <pc:sldMk cId="3156954715" sldId="2144327529"/>
        </pc:sldMkLst>
        <pc:picChg chg="mod">
          <ac:chgData name="Leah Montner Dixon" userId="d5b2ae9e-9213-4442-b7df-4db8cbe51e5d" providerId="ADAL" clId="{65E9F9D8-5DCD-41FD-929A-73A1B7FCBC2B}" dt="2020-12-17T16:49:12.030" v="749"/>
          <ac:picMkLst>
            <pc:docMk/>
            <pc:sldMk cId="3156954715" sldId="2144327529"/>
            <ac:picMk id="9" creationId="{71A23812-F0AF-427F-830F-AC82E3496562}"/>
          </ac:picMkLst>
        </pc:picChg>
      </pc:sldChg>
      <pc:sldChg chg="modSp mod">
        <pc:chgData name="Leah Montner Dixon" userId="d5b2ae9e-9213-4442-b7df-4db8cbe51e5d" providerId="ADAL" clId="{65E9F9D8-5DCD-41FD-929A-73A1B7FCBC2B}" dt="2020-12-17T16:41:19.505" v="745" actId="20577"/>
        <pc:sldMkLst>
          <pc:docMk/>
          <pc:sldMk cId="4153780349" sldId="2144327534"/>
        </pc:sldMkLst>
        <pc:spChg chg="mod">
          <ac:chgData name="Leah Montner Dixon" userId="d5b2ae9e-9213-4442-b7df-4db8cbe51e5d" providerId="ADAL" clId="{65E9F9D8-5DCD-41FD-929A-73A1B7FCBC2B}" dt="2020-12-17T16:41:19.505" v="745" actId="20577"/>
          <ac:spMkLst>
            <pc:docMk/>
            <pc:sldMk cId="4153780349" sldId="2144327534"/>
            <ac:spMk id="7" creationId="{CB6BA69A-A4AC-4440-A566-6F7F2A913166}"/>
          </ac:spMkLst>
        </pc:spChg>
      </pc:sldChg>
      <pc:sldChg chg="modSp">
        <pc:chgData name="Leah Montner Dixon" userId="d5b2ae9e-9213-4442-b7df-4db8cbe51e5d" providerId="ADAL" clId="{65E9F9D8-5DCD-41FD-929A-73A1B7FCBC2B}" dt="2020-12-17T16:48:23.664" v="747"/>
        <pc:sldMkLst>
          <pc:docMk/>
          <pc:sldMk cId="2874716927" sldId="2144327535"/>
        </pc:sldMkLst>
        <pc:picChg chg="mod">
          <ac:chgData name="Leah Montner Dixon" userId="d5b2ae9e-9213-4442-b7df-4db8cbe51e5d" providerId="ADAL" clId="{65E9F9D8-5DCD-41FD-929A-73A1B7FCBC2B}" dt="2020-12-17T16:48:23.664" v="747"/>
          <ac:picMkLst>
            <pc:docMk/>
            <pc:sldMk cId="2874716927" sldId="2144327535"/>
            <ac:picMk id="3" creationId="{D6E03D40-D0C7-43DB-B898-6D2FB3E5E7E1}"/>
          </ac:picMkLst>
        </pc:picChg>
      </pc:sldChg>
      <pc:sldChg chg="addSp delSp modSp add mod setBg">
        <pc:chgData name="Leah Montner Dixon" userId="d5b2ae9e-9213-4442-b7df-4db8cbe51e5d" providerId="ADAL" clId="{65E9F9D8-5DCD-41FD-929A-73A1B7FCBC2B}" dt="2020-12-22T15:59:56.256" v="977" actId="1076"/>
        <pc:sldMkLst>
          <pc:docMk/>
          <pc:sldMk cId="2576455505" sldId="2144327536"/>
        </pc:sldMkLst>
        <pc:picChg chg="del mod">
          <ac:chgData name="Leah Montner Dixon" userId="d5b2ae9e-9213-4442-b7df-4db8cbe51e5d" providerId="ADAL" clId="{65E9F9D8-5DCD-41FD-929A-73A1B7FCBC2B}" dt="2020-12-22T15:43:15.560" v="766" actId="478"/>
          <ac:picMkLst>
            <pc:docMk/>
            <pc:sldMk cId="2576455505" sldId="2144327536"/>
            <ac:picMk id="3" creationId="{C3C3D991-4E11-5346-8736-765CFE7D6D61}"/>
          </ac:picMkLst>
        </pc:picChg>
        <pc:picChg chg="del">
          <ac:chgData name="Leah Montner Dixon" userId="d5b2ae9e-9213-4442-b7df-4db8cbe51e5d" providerId="ADAL" clId="{65E9F9D8-5DCD-41FD-929A-73A1B7FCBC2B}" dt="2020-12-22T15:42:16.460" v="760" actId="478"/>
          <ac:picMkLst>
            <pc:docMk/>
            <pc:sldMk cId="2576455505" sldId="2144327536"/>
            <ac:picMk id="5" creationId="{E4B658CB-7EC7-4266-8976-AFE904050287}"/>
          </ac:picMkLst>
        </pc:picChg>
        <pc:picChg chg="add mod ord">
          <ac:chgData name="Leah Montner Dixon" userId="d5b2ae9e-9213-4442-b7df-4db8cbe51e5d" providerId="ADAL" clId="{65E9F9D8-5DCD-41FD-929A-73A1B7FCBC2B}" dt="2020-12-22T15:59:56.256" v="977" actId="1076"/>
          <ac:picMkLst>
            <pc:docMk/>
            <pc:sldMk cId="2576455505" sldId="2144327536"/>
            <ac:picMk id="8" creationId="{D3349342-5936-4B55-9329-A725C35E2A41}"/>
          </ac:picMkLst>
        </pc:picChg>
      </pc:sldChg>
      <pc:sldChg chg="modSp add mod setBg">
        <pc:chgData name="Leah Montner Dixon" userId="d5b2ae9e-9213-4442-b7df-4db8cbe51e5d" providerId="ADAL" clId="{65E9F9D8-5DCD-41FD-929A-73A1B7FCBC2B}" dt="2020-12-22T15:43:54.676" v="776" actId="555"/>
        <pc:sldMkLst>
          <pc:docMk/>
          <pc:sldMk cId="4251922165" sldId="2144327537"/>
        </pc:sldMkLst>
        <pc:picChg chg="mod">
          <ac:chgData name="Leah Montner Dixon" userId="d5b2ae9e-9213-4442-b7df-4db8cbe51e5d" providerId="ADAL" clId="{65E9F9D8-5DCD-41FD-929A-73A1B7FCBC2B}" dt="2020-12-22T15:43:54.676" v="776" actId="555"/>
          <ac:picMkLst>
            <pc:docMk/>
            <pc:sldMk cId="4251922165" sldId="2144327537"/>
            <ac:picMk id="8" creationId="{D3349342-5936-4B55-9329-A725C35E2A41}"/>
          </ac:picMkLst>
        </pc:picChg>
      </pc:sldChg>
      <pc:sldChg chg="addSp delSp modSp add mod setBg">
        <pc:chgData name="Leah Montner Dixon" userId="d5b2ae9e-9213-4442-b7df-4db8cbe51e5d" providerId="ADAL" clId="{65E9F9D8-5DCD-41FD-929A-73A1B7FCBC2B}" dt="2020-12-22T15:59:19.977" v="974" actId="207"/>
        <pc:sldMkLst>
          <pc:docMk/>
          <pc:sldMk cId="3626214580" sldId="2144327538"/>
        </pc:sldMkLst>
        <pc:spChg chg="mod">
          <ac:chgData name="Leah Montner Dixon" userId="d5b2ae9e-9213-4442-b7df-4db8cbe51e5d" providerId="ADAL" clId="{65E9F9D8-5DCD-41FD-929A-73A1B7FCBC2B}" dt="2020-12-22T15:59:19.977" v="974" actId="207"/>
          <ac:spMkLst>
            <pc:docMk/>
            <pc:sldMk cId="3626214580" sldId="2144327538"/>
            <ac:spMk id="12" creationId="{D3ED8F18-80E6-D449-A031-541661F2A42F}"/>
          </ac:spMkLst>
        </pc:spChg>
        <pc:picChg chg="del mod ord">
          <ac:chgData name="Leah Montner Dixon" userId="d5b2ae9e-9213-4442-b7df-4db8cbe51e5d" providerId="ADAL" clId="{65E9F9D8-5DCD-41FD-929A-73A1B7FCBC2B}" dt="2020-12-22T15:52:38.988" v="818" actId="478"/>
          <ac:picMkLst>
            <pc:docMk/>
            <pc:sldMk cId="3626214580" sldId="2144327538"/>
            <ac:picMk id="3" creationId="{C3C3D991-4E11-5346-8736-765CFE7D6D61}"/>
          </ac:picMkLst>
        </pc:picChg>
        <pc:picChg chg="del">
          <ac:chgData name="Leah Montner Dixon" userId="d5b2ae9e-9213-4442-b7df-4db8cbe51e5d" providerId="ADAL" clId="{65E9F9D8-5DCD-41FD-929A-73A1B7FCBC2B}" dt="2020-12-22T15:50:47.973" v="779" actId="478"/>
          <ac:picMkLst>
            <pc:docMk/>
            <pc:sldMk cId="3626214580" sldId="2144327538"/>
            <ac:picMk id="5" creationId="{E4B658CB-7EC7-4266-8976-AFE904050287}"/>
          </ac:picMkLst>
        </pc:picChg>
        <pc:picChg chg="add del mod ord modCrop">
          <ac:chgData name="Leah Montner Dixon" userId="d5b2ae9e-9213-4442-b7df-4db8cbe51e5d" providerId="ADAL" clId="{65E9F9D8-5DCD-41FD-929A-73A1B7FCBC2B}" dt="2020-12-22T15:52:38.988" v="818" actId="478"/>
          <ac:picMkLst>
            <pc:docMk/>
            <pc:sldMk cId="3626214580" sldId="2144327538"/>
            <ac:picMk id="7" creationId="{A4A69D33-F067-4A8A-802C-14D9E9423503}"/>
          </ac:picMkLst>
        </pc:picChg>
        <pc:picChg chg="add del mod ord">
          <ac:chgData name="Leah Montner Dixon" userId="d5b2ae9e-9213-4442-b7df-4db8cbe51e5d" providerId="ADAL" clId="{65E9F9D8-5DCD-41FD-929A-73A1B7FCBC2B}" dt="2020-12-22T15:54:48.690" v="859" actId="478"/>
          <ac:picMkLst>
            <pc:docMk/>
            <pc:sldMk cId="3626214580" sldId="2144327538"/>
            <ac:picMk id="9" creationId="{6E98AEE6-D9FF-4562-A39C-899D772717E2}"/>
          </ac:picMkLst>
        </pc:picChg>
        <pc:picChg chg="add del mod ord">
          <ac:chgData name="Leah Montner Dixon" userId="d5b2ae9e-9213-4442-b7df-4db8cbe51e5d" providerId="ADAL" clId="{65E9F9D8-5DCD-41FD-929A-73A1B7FCBC2B}" dt="2020-12-22T15:56:28.759" v="881" actId="478"/>
          <ac:picMkLst>
            <pc:docMk/>
            <pc:sldMk cId="3626214580" sldId="2144327538"/>
            <ac:picMk id="10" creationId="{B62FA096-A203-4C6A-BB07-B90619F3D48D}"/>
          </ac:picMkLst>
        </pc:picChg>
        <pc:picChg chg="add del mod">
          <ac:chgData name="Leah Montner Dixon" userId="d5b2ae9e-9213-4442-b7df-4db8cbe51e5d" providerId="ADAL" clId="{65E9F9D8-5DCD-41FD-929A-73A1B7FCBC2B}" dt="2020-12-22T15:54:14.517" v="858" actId="478"/>
          <ac:picMkLst>
            <pc:docMk/>
            <pc:sldMk cId="3626214580" sldId="2144327538"/>
            <ac:picMk id="13" creationId="{1C4F282F-EB56-4595-8D9C-8E2EFB238C8D}"/>
          </ac:picMkLst>
        </pc:picChg>
        <pc:picChg chg="add mod ord modCrop">
          <ac:chgData name="Leah Montner Dixon" userId="d5b2ae9e-9213-4442-b7df-4db8cbe51e5d" providerId="ADAL" clId="{65E9F9D8-5DCD-41FD-929A-73A1B7FCBC2B}" dt="2020-12-22T15:59:08.237" v="973" actId="167"/>
          <ac:picMkLst>
            <pc:docMk/>
            <pc:sldMk cId="3626214580" sldId="2144327538"/>
            <ac:picMk id="15" creationId="{17B57EF8-05B3-4DD4-813D-71794FC682DF}"/>
          </ac:picMkLst>
        </pc:picChg>
        <pc:picChg chg="add del mod ord">
          <ac:chgData name="Leah Montner Dixon" userId="d5b2ae9e-9213-4442-b7df-4db8cbe51e5d" providerId="ADAL" clId="{65E9F9D8-5DCD-41FD-929A-73A1B7FCBC2B}" dt="2020-12-22T15:58:20.549" v="887" actId="478"/>
          <ac:picMkLst>
            <pc:docMk/>
            <pc:sldMk cId="3626214580" sldId="2144327538"/>
            <ac:picMk id="16" creationId="{60AD0EDF-072C-4C4E-A7DC-14A405FCD5D3}"/>
          </ac:picMkLst>
        </pc:picChg>
        <pc:picChg chg="add del mod">
          <ac:chgData name="Leah Montner Dixon" userId="d5b2ae9e-9213-4442-b7df-4db8cbe51e5d" providerId="ADAL" clId="{65E9F9D8-5DCD-41FD-929A-73A1B7FCBC2B}" dt="2020-12-22T15:58:19.616" v="886"/>
          <ac:picMkLst>
            <pc:docMk/>
            <pc:sldMk cId="3626214580" sldId="2144327538"/>
            <ac:picMk id="17" creationId="{09661EF8-99DD-4988-9EF2-21C6995B302F}"/>
          </ac:picMkLst>
        </pc:picChg>
        <pc:picChg chg="add mod ord">
          <ac:chgData name="Leah Montner Dixon" userId="d5b2ae9e-9213-4442-b7df-4db8cbe51e5d" providerId="ADAL" clId="{65E9F9D8-5DCD-41FD-929A-73A1B7FCBC2B}" dt="2020-12-22T15:59:06.229" v="972" actId="167"/>
          <ac:picMkLst>
            <pc:docMk/>
            <pc:sldMk cId="3626214580" sldId="2144327538"/>
            <ac:picMk id="18" creationId="{3CD3176A-A6F6-4F35-9229-CE5F99C49C65}"/>
          </ac:picMkLst>
        </pc:picChg>
      </pc:sldChg>
      <pc:sldChg chg="addSp delSp modSp add mod">
        <pc:chgData name="Leah Montner Dixon" userId="d5b2ae9e-9213-4442-b7df-4db8cbe51e5d" providerId="ADAL" clId="{65E9F9D8-5DCD-41FD-929A-73A1B7FCBC2B}" dt="2020-12-22T17:13:48.960" v="1364" actId="554"/>
        <pc:sldMkLst>
          <pc:docMk/>
          <pc:sldMk cId="1554495609" sldId="2144327539"/>
        </pc:sldMkLst>
        <pc:spChg chg="mod">
          <ac:chgData name="Leah Montner Dixon" userId="d5b2ae9e-9213-4442-b7df-4db8cbe51e5d" providerId="ADAL" clId="{65E9F9D8-5DCD-41FD-929A-73A1B7FCBC2B}" dt="2020-12-22T17:06:53.494" v="984" actId="207"/>
          <ac:spMkLst>
            <pc:docMk/>
            <pc:sldMk cId="1554495609" sldId="2144327539"/>
            <ac:spMk id="12" creationId="{D3ED8F18-80E6-D449-A031-541661F2A42F}"/>
          </ac:spMkLst>
        </pc:spChg>
        <pc:picChg chg="add mod ord">
          <ac:chgData name="Leah Montner Dixon" userId="d5b2ae9e-9213-4442-b7df-4db8cbe51e5d" providerId="ADAL" clId="{65E9F9D8-5DCD-41FD-929A-73A1B7FCBC2B}" dt="2020-12-22T17:13:42.455" v="1361" actId="1036"/>
          <ac:picMkLst>
            <pc:docMk/>
            <pc:sldMk cId="1554495609" sldId="2144327539"/>
            <ac:picMk id="3" creationId="{53455E6D-87FC-4F66-86E1-16734595C299}"/>
          </ac:picMkLst>
        </pc:picChg>
        <pc:picChg chg="add mod ord modCrop">
          <ac:chgData name="Leah Montner Dixon" userId="d5b2ae9e-9213-4442-b7df-4db8cbe51e5d" providerId="ADAL" clId="{65E9F9D8-5DCD-41FD-929A-73A1B7FCBC2B}" dt="2020-12-22T17:12:52.630" v="1334" actId="1037"/>
          <ac:picMkLst>
            <pc:docMk/>
            <pc:sldMk cId="1554495609" sldId="2144327539"/>
            <ac:picMk id="10" creationId="{5CEF2809-8C68-4719-A135-E7A2052FDA9A}"/>
          </ac:picMkLst>
        </pc:picChg>
        <pc:picChg chg="add del mod ord">
          <ac:chgData name="Leah Montner Dixon" userId="d5b2ae9e-9213-4442-b7df-4db8cbe51e5d" providerId="ADAL" clId="{65E9F9D8-5DCD-41FD-929A-73A1B7FCBC2B}" dt="2020-12-22T17:09:27.314" v="1121" actId="478"/>
          <ac:picMkLst>
            <pc:docMk/>
            <pc:sldMk cId="1554495609" sldId="2144327539"/>
            <ac:picMk id="13" creationId="{E5625E63-B7DA-4C8B-99B8-B151BFBEEDC1}"/>
          </ac:picMkLst>
        </pc:picChg>
        <pc:picChg chg="add mod ord modCrop">
          <ac:chgData name="Leah Montner Dixon" userId="d5b2ae9e-9213-4442-b7df-4db8cbe51e5d" providerId="ADAL" clId="{65E9F9D8-5DCD-41FD-929A-73A1B7FCBC2B}" dt="2020-12-22T17:13:42.455" v="1361" actId="1036"/>
          <ac:picMkLst>
            <pc:docMk/>
            <pc:sldMk cId="1554495609" sldId="2144327539"/>
            <ac:picMk id="14" creationId="{663F4983-12BF-4DFE-9B23-3BC11F92AE39}"/>
          </ac:picMkLst>
        </pc:picChg>
        <pc:picChg chg="del">
          <ac:chgData name="Leah Montner Dixon" userId="d5b2ae9e-9213-4442-b7df-4db8cbe51e5d" providerId="ADAL" clId="{65E9F9D8-5DCD-41FD-929A-73A1B7FCBC2B}" dt="2020-12-22T17:07:03.705" v="986" actId="478"/>
          <ac:picMkLst>
            <pc:docMk/>
            <pc:sldMk cId="1554495609" sldId="2144327539"/>
            <ac:picMk id="15" creationId="{17B57EF8-05B3-4DD4-813D-71794FC682DF}"/>
          </ac:picMkLst>
        </pc:picChg>
        <pc:picChg chg="mod ord">
          <ac:chgData name="Leah Montner Dixon" userId="d5b2ae9e-9213-4442-b7df-4db8cbe51e5d" providerId="ADAL" clId="{65E9F9D8-5DCD-41FD-929A-73A1B7FCBC2B}" dt="2020-12-22T17:13:48.960" v="1364" actId="554"/>
          <ac:picMkLst>
            <pc:docMk/>
            <pc:sldMk cId="1554495609" sldId="2144327539"/>
            <ac:picMk id="18" creationId="{3CD3176A-A6F6-4F35-9229-CE5F99C49C65}"/>
          </ac:picMkLst>
        </pc:picChg>
      </pc:sldChg>
      <pc:sldChg chg="addSp delSp modSp add del mod">
        <pc:chgData name="Leah Montner Dixon" userId="d5b2ae9e-9213-4442-b7df-4db8cbe51e5d" providerId="ADAL" clId="{65E9F9D8-5DCD-41FD-929A-73A1B7FCBC2B}" dt="2020-12-22T16:00:08.794" v="982"/>
        <pc:sldMkLst>
          <pc:docMk/>
          <pc:sldMk cId="2349139031" sldId="2144327539"/>
        </pc:sldMkLst>
        <pc:picChg chg="add del">
          <ac:chgData name="Leah Montner Dixon" userId="d5b2ae9e-9213-4442-b7df-4db8cbe51e5d" providerId="ADAL" clId="{65E9F9D8-5DCD-41FD-929A-73A1B7FCBC2B}" dt="2020-12-22T16:00:06.798" v="980" actId="478"/>
          <ac:picMkLst>
            <pc:docMk/>
            <pc:sldMk cId="2349139031" sldId="2144327539"/>
            <ac:picMk id="15" creationId="{17B57EF8-05B3-4DD4-813D-71794FC682DF}"/>
          </ac:picMkLst>
        </pc:picChg>
        <pc:picChg chg="mod">
          <ac:chgData name="Leah Montner Dixon" userId="d5b2ae9e-9213-4442-b7df-4db8cbe51e5d" providerId="ADAL" clId="{65E9F9D8-5DCD-41FD-929A-73A1B7FCBC2B}" dt="2020-12-22T16:00:07.179" v="981" actId="1076"/>
          <ac:picMkLst>
            <pc:docMk/>
            <pc:sldMk cId="2349139031" sldId="2144327539"/>
            <ac:picMk id="18" creationId="{3CD3176A-A6F6-4F35-9229-CE5F99C49C65}"/>
          </ac:picMkLst>
        </pc:picChg>
      </pc:sldChg>
    </pc:docChg>
  </pc:docChgLst>
  <pc:docChgLst>
    <pc:chgData name="Jason Wiese" userId="4bff8d5b-7de6-4655-b397-69b0afc81113" providerId="ADAL" clId="{A583CCFC-9452-4182-89CF-4ADBDF550349}"/>
    <pc:docChg chg="undo redo custSel delSld modSld">
      <pc:chgData name="Jason Wiese" userId="4bff8d5b-7de6-4655-b397-69b0afc81113" providerId="ADAL" clId="{A583CCFC-9452-4182-89CF-4ADBDF550349}" dt="2020-12-23T16:52:28.863" v="8124" actId="6549"/>
      <pc:docMkLst>
        <pc:docMk/>
      </pc:docMkLst>
      <pc:sldChg chg="addSp delSp modSp del mod">
        <pc:chgData name="Jason Wiese" userId="4bff8d5b-7de6-4655-b397-69b0afc81113" providerId="ADAL" clId="{A583CCFC-9452-4182-89CF-4ADBDF550349}" dt="2020-12-23T16:37:19.373" v="8041" actId="47"/>
        <pc:sldMkLst>
          <pc:docMk/>
          <pc:sldMk cId="586544117" sldId="259"/>
        </pc:sldMkLst>
        <pc:spChg chg="mod">
          <ac:chgData name="Jason Wiese" userId="4bff8d5b-7de6-4655-b397-69b0afc81113" providerId="ADAL" clId="{A583CCFC-9452-4182-89CF-4ADBDF550349}" dt="2020-12-22T23:48:48.689" v="5264" actId="20577"/>
          <ac:spMkLst>
            <pc:docMk/>
            <pc:sldMk cId="586544117" sldId="259"/>
            <ac:spMk id="6" creationId="{65121FEB-E7DA-6544-BD8E-06D2CB674FBA}"/>
          </ac:spMkLst>
        </pc:spChg>
        <pc:spChg chg="add mod">
          <ac:chgData name="Jason Wiese" userId="4bff8d5b-7de6-4655-b397-69b0afc81113" providerId="ADAL" clId="{A583CCFC-9452-4182-89CF-4ADBDF550349}" dt="2020-12-22T23:52:35.303" v="5352" actId="255"/>
          <ac:spMkLst>
            <pc:docMk/>
            <pc:sldMk cId="586544117" sldId="259"/>
            <ac:spMk id="8" creationId="{D1493507-72E9-40B4-993A-B31FBEA1C753}"/>
          </ac:spMkLst>
        </pc:spChg>
        <pc:spChg chg="del">
          <ac:chgData name="Jason Wiese" userId="4bff8d5b-7de6-4655-b397-69b0afc81113" providerId="ADAL" clId="{A583CCFC-9452-4182-89CF-4ADBDF550349}" dt="2020-12-22T23:48:51.580" v="5265" actId="478"/>
          <ac:spMkLst>
            <pc:docMk/>
            <pc:sldMk cId="586544117" sldId="259"/>
            <ac:spMk id="12" creationId="{D3ED8F18-80E6-D449-A031-541661F2A42F}"/>
          </ac:spMkLst>
        </pc:spChg>
      </pc:sldChg>
      <pc:sldChg chg="addSp delSp modSp del mod">
        <pc:chgData name="Jason Wiese" userId="4bff8d5b-7de6-4655-b397-69b0afc81113" providerId="ADAL" clId="{A583CCFC-9452-4182-89CF-4ADBDF550349}" dt="2020-12-23T16:34:22.679" v="7976" actId="47"/>
        <pc:sldMkLst>
          <pc:docMk/>
          <pc:sldMk cId="3355993001" sldId="260"/>
        </pc:sldMkLst>
        <pc:spChg chg="add mod">
          <ac:chgData name="Jason Wiese" userId="4bff8d5b-7de6-4655-b397-69b0afc81113" providerId="ADAL" clId="{A583CCFC-9452-4182-89CF-4ADBDF550349}" dt="2020-12-23T00:42:35.037" v="7354" actId="1076"/>
          <ac:spMkLst>
            <pc:docMk/>
            <pc:sldMk cId="3355993001" sldId="260"/>
            <ac:spMk id="2" creationId="{89290662-5051-4232-9828-042CE63BBB7F}"/>
          </ac:spMkLst>
        </pc:spChg>
        <pc:spChg chg="mod">
          <ac:chgData name="Jason Wiese" userId="4bff8d5b-7de6-4655-b397-69b0afc81113" providerId="ADAL" clId="{A583CCFC-9452-4182-89CF-4ADBDF550349}" dt="2020-12-22T16:14:15.063" v="4052" actId="20577"/>
          <ac:spMkLst>
            <pc:docMk/>
            <pc:sldMk cId="3355993001" sldId="260"/>
            <ac:spMk id="6" creationId="{65121FEB-E7DA-6544-BD8E-06D2CB674FBA}"/>
          </ac:spMkLst>
        </pc:spChg>
        <pc:spChg chg="add mod">
          <ac:chgData name="Jason Wiese" userId="4bff8d5b-7de6-4655-b397-69b0afc81113" providerId="ADAL" clId="{A583CCFC-9452-4182-89CF-4ADBDF550349}" dt="2020-12-22T17:16:41.282" v="4783" actId="1036"/>
          <ac:spMkLst>
            <pc:docMk/>
            <pc:sldMk cId="3355993001" sldId="260"/>
            <ac:spMk id="7" creationId="{01C4BE92-80F1-4D4A-9978-A378401C9EA1}"/>
          </ac:spMkLst>
        </pc:spChg>
        <pc:spChg chg="del">
          <ac:chgData name="Jason Wiese" userId="4bff8d5b-7de6-4655-b397-69b0afc81113" providerId="ADAL" clId="{A583CCFC-9452-4182-89CF-4ADBDF550349}" dt="2020-12-22T16:13:55.617" v="3999" actId="478"/>
          <ac:spMkLst>
            <pc:docMk/>
            <pc:sldMk cId="3355993001" sldId="260"/>
            <ac:spMk id="12" creationId="{D3ED8F18-80E6-D449-A031-541661F2A42F}"/>
          </ac:spMkLst>
        </pc:spChg>
      </pc:sldChg>
      <pc:sldChg chg="addSp delSp modSp mod">
        <pc:chgData name="Jason Wiese" userId="4bff8d5b-7de6-4655-b397-69b0afc81113" providerId="ADAL" clId="{A583CCFC-9452-4182-89CF-4ADBDF550349}" dt="2020-12-23T16:50:53.094" v="8102"/>
        <pc:sldMkLst>
          <pc:docMk/>
          <pc:sldMk cId="1346331908" sldId="279"/>
        </pc:sldMkLst>
        <pc:spChg chg="del">
          <ac:chgData name="Jason Wiese" userId="4bff8d5b-7de6-4655-b397-69b0afc81113" providerId="ADAL" clId="{A583CCFC-9452-4182-89CF-4ADBDF550349}" dt="2020-12-23T16:50:50.873" v="8101" actId="478"/>
          <ac:spMkLst>
            <pc:docMk/>
            <pc:sldMk cId="1346331908" sldId="279"/>
            <ac:spMk id="11" creationId="{FD72A13A-31B6-42CF-9AAF-1FA5DD597A2D}"/>
          </ac:spMkLst>
        </pc:spChg>
        <pc:spChg chg="add mod">
          <ac:chgData name="Jason Wiese" userId="4bff8d5b-7de6-4655-b397-69b0afc81113" providerId="ADAL" clId="{A583CCFC-9452-4182-89CF-4ADBDF550349}" dt="2020-12-23T16:50:53.094" v="8102"/>
          <ac:spMkLst>
            <pc:docMk/>
            <pc:sldMk cId="1346331908" sldId="279"/>
            <ac:spMk id="12" creationId="{DA3EAEF0-6958-4291-B46B-9C2612390656}"/>
          </ac:spMkLst>
        </pc:spChg>
      </pc:sldChg>
      <pc:sldChg chg="addSp delSp modSp mod">
        <pc:chgData name="Jason Wiese" userId="4bff8d5b-7de6-4655-b397-69b0afc81113" providerId="ADAL" clId="{A583CCFC-9452-4182-89CF-4ADBDF550349}" dt="2020-12-23T16:50:45.620" v="8100"/>
        <pc:sldMkLst>
          <pc:docMk/>
          <pc:sldMk cId="552149435" sldId="286"/>
        </pc:sldMkLst>
        <pc:spChg chg="del">
          <ac:chgData name="Jason Wiese" userId="4bff8d5b-7de6-4655-b397-69b0afc81113" providerId="ADAL" clId="{A583CCFC-9452-4182-89CF-4ADBDF550349}" dt="2020-12-17T19:48:32.328" v="3810" actId="478"/>
          <ac:spMkLst>
            <pc:docMk/>
            <pc:sldMk cId="552149435" sldId="286"/>
            <ac:spMk id="3" creationId="{E341B6FF-15D1-4BBB-AA90-D52D88C82209}"/>
          </ac:spMkLst>
        </pc:spChg>
        <pc:spChg chg="del mod">
          <ac:chgData name="Jason Wiese" userId="4bff8d5b-7de6-4655-b397-69b0afc81113" providerId="ADAL" clId="{A583CCFC-9452-4182-89CF-4ADBDF550349}" dt="2020-12-16T21:41:52.799" v="473" actId="478"/>
          <ac:spMkLst>
            <pc:docMk/>
            <pc:sldMk cId="552149435" sldId="286"/>
            <ac:spMk id="15" creationId="{8F61C3C9-83AD-4303-96A3-402054C1EA8B}"/>
          </ac:spMkLst>
        </pc:spChg>
        <pc:spChg chg="del">
          <ac:chgData name="Jason Wiese" userId="4bff8d5b-7de6-4655-b397-69b0afc81113" providerId="ADAL" clId="{A583CCFC-9452-4182-89CF-4ADBDF550349}" dt="2020-12-23T16:50:43.286" v="8099" actId="478"/>
          <ac:spMkLst>
            <pc:docMk/>
            <pc:sldMk cId="552149435" sldId="286"/>
            <ac:spMk id="25" creationId="{B7EF9231-C343-4D1F-90F9-1247C33076A1}"/>
          </ac:spMkLst>
        </pc:spChg>
        <pc:spChg chg="add mod">
          <ac:chgData name="Jason Wiese" userId="4bff8d5b-7de6-4655-b397-69b0afc81113" providerId="ADAL" clId="{A583CCFC-9452-4182-89CF-4ADBDF550349}" dt="2020-12-23T16:50:45.620" v="8100"/>
          <ac:spMkLst>
            <pc:docMk/>
            <pc:sldMk cId="552149435" sldId="286"/>
            <ac:spMk id="33" creationId="{8CE3B7E5-E5D8-450D-82DD-D55A32E66C39}"/>
          </ac:spMkLst>
        </pc:spChg>
        <pc:picChg chg="del">
          <ac:chgData name="Jason Wiese" userId="4bff8d5b-7de6-4655-b397-69b0afc81113" providerId="ADAL" clId="{A583CCFC-9452-4182-89CF-4ADBDF550349}" dt="2020-12-17T19:48:32.328" v="3810" actId="478"/>
          <ac:picMkLst>
            <pc:docMk/>
            <pc:sldMk cId="552149435" sldId="286"/>
            <ac:picMk id="11" creationId="{EE7BFB21-D619-4069-BDDA-25CFAAB61DD0}"/>
          </ac:picMkLst>
        </pc:picChg>
      </pc:sldChg>
      <pc:sldChg chg="modSp mod">
        <pc:chgData name="Jason Wiese" userId="4bff8d5b-7de6-4655-b397-69b0afc81113" providerId="ADAL" clId="{A583CCFC-9452-4182-89CF-4ADBDF550349}" dt="2020-12-23T16:49:02.867" v="8070" actId="14100"/>
        <pc:sldMkLst>
          <pc:docMk/>
          <pc:sldMk cId="1225355281" sldId="288"/>
        </pc:sldMkLst>
        <pc:spChg chg="mod">
          <ac:chgData name="Jason Wiese" userId="4bff8d5b-7de6-4655-b397-69b0afc81113" providerId="ADAL" clId="{A583CCFC-9452-4182-89CF-4ADBDF550349}" dt="2020-12-23T16:49:02.867" v="8070" actId="14100"/>
          <ac:spMkLst>
            <pc:docMk/>
            <pc:sldMk cId="1225355281" sldId="288"/>
            <ac:spMk id="13" creationId="{0D96A7EE-222D-4484-A9C9-19F3EADA1517}"/>
          </ac:spMkLst>
        </pc:spChg>
      </pc:sldChg>
      <pc:sldChg chg="delSp modSp del mod">
        <pc:chgData name="Jason Wiese" userId="4bff8d5b-7de6-4655-b397-69b0afc81113" providerId="ADAL" clId="{A583CCFC-9452-4182-89CF-4ADBDF550349}" dt="2020-12-22T17:16:29.448" v="4762" actId="47"/>
        <pc:sldMkLst>
          <pc:docMk/>
          <pc:sldMk cId="4086481096" sldId="2839"/>
        </pc:sldMkLst>
        <pc:spChg chg="del">
          <ac:chgData name="Jason Wiese" userId="4bff8d5b-7de6-4655-b397-69b0afc81113" providerId="ADAL" clId="{A583CCFC-9452-4182-89CF-4ADBDF550349}" dt="2020-12-16T23:22:37.057" v="603" actId="21"/>
          <ac:spMkLst>
            <pc:docMk/>
            <pc:sldMk cId="4086481096" sldId="2839"/>
            <ac:spMk id="2" creationId="{8E810A3E-DC7A-4A41-B2FE-DFEAD39D3C33}"/>
          </ac:spMkLst>
        </pc:spChg>
        <pc:spChg chg="mod">
          <ac:chgData name="Jason Wiese" userId="4bff8d5b-7de6-4655-b397-69b0afc81113" providerId="ADAL" clId="{A583CCFC-9452-4182-89CF-4ADBDF550349}" dt="2020-12-22T14:47:50.778" v="3993" actId="20577"/>
          <ac:spMkLst>
            <pc:docMk/>
            <pc:sldMk cId="4086481096" sldId="2839"/>
            <ac:spMk id="6" creationId="{65121FEB-E7DA-6544-BD8E-06D2CB674FBA}"/>
          </ac:spMkLst>
        </pc:spChg>
        <pc:spChg chg="mod ord">
          <ac:chgData name="Jason Wiese" userId="4bff8d5b-7de6-4655-b397-69b0afc81113" providerId="ADAL" clId="{A583CCFC-9452-4182-89CF-4ADBDF550349}" dt="2020-12-22T15:18:59.742" v="3997" actId="20577"/>
          <ac:spMkLst>
            <pc:docMk/>
            <pc:sldMk cId="4086481096" sldId="2839"/>
            <ac:spMk id="12" creationId="{D3ED8F18-80E6-D449-A031-541661F2A42F}"/>
          </ac:spMkLst>
        </pc:spChg>
      </pc:sldChg>
      <pc:sldChg chg="addSp delSp modSp mod">
        <pc:chgData name="Jason Wiese" userId="4bff8d5b-7de6-4655-b397-69b0afc81113" providerId="ADAL" clId="{A583CCFC-9452-4182-89CF-4ADBDF550349}" dt="2020-12-23T16:50:02.229" v="8086"/>
        <pc:sldMkLst>
          <pc:docMk/>
          <pc:sldMk cId="3397634405" sldId="2952"/>
        </pc:sldMkLst>
        <pc:spChg chg="add mod">
          <ac:chgData name="Jason Wiese" userId="4bff8d5b-7de6-4655-b397-69b0afc81113" providerId="ADAL" clId="{A583CCFC-9452-4182-89CF-4ADBDF550349}" dt="2020-12-22T16:59:15.150" v="4263" actId="20577"/>
          <ac:spMkLst>
            <pc:docMk/>
            <pc:sldMk cId="3397634405" sldId="2952"/>
            <ac:spMk id="41" creationId="{5053E4D6-0DB9-4F41-90E3-EE58F86EFC79}"/>
          </ac:spMkLst>
        </pc:spChg>
        <pc:spChg chg="add mod">
          <ac:chgData name="Jason Wiese" userId="4bff8d5b-7de6-4655-b397-69b0afc81113" providerId="ADAL" clId="{A583CCFC-9452-4182-89CF-4ADBDF550349}" dt="2020-12-23T16:50:02.229" v="8086"/>
          <ac:spMkLst>
            <pc:docMk/>
            <pc:sldMk cId="3397634405" sldId="2952"/>
            <ac:spMk id="44" creationId="{BCB7529F-7E1D-4895-819C-BB00816C9D1C}"/>
          </ac:spMkLst>
        </pc:spChg>
        <pc:picChg chg="add del mod">
          <ac:chgData name="Jason Wiese" userId="4bff8d5b-7de6-4655-b397-69b0afc81113" providerId="ADAL" clId="{A583CCFC-9452-4182-89CF-4ADBDF550349}" dt="2020-12-22T16:59:22.672" v="4264" actId="21"/>
          <ac:picMkLst>
            <pc:docMk/>
            <pc:sldMk cId="3397634405" sldId="2952"/>
            <ac:picMk id="44" creationId="{F8338074-7661-4AD9-BB80-188AB68B1A77}"/>
          </ac:picMkLst>
        </pc:picChg>
      </pc:sldChg>
      <pc:sldChg chg="addSp modSp mod">
        <pc:chgData name="Jason Wiese" userId="4bff8d5b-7de6-4655-b397-69b0afc81113" providerId="ADAL" clId="{A583CCFC-9452-4182-89CF-4ADBDF550349}" dt="2020-12-23T16:49:29.432" v="8075"/>
        <pc:sldMkLst>
          <pc:docMk/>
          <pc:sldMk cId="973848009" sldId="16148"/>
        </pc:sldMkLst>
        <pc:spChg chg="mod">
          <ac:chgData name="Jason Wiese" userId="4bff8d5b-7de6-4655-b397-69b0afc81113" providerId="ADAL" clId="{A583CCFC-9452-4182-89CF-4ADBDF550349}" dt="2020-12-17T20:14:21.213" v="3860" actId="403"/>
          <ac:spMkLst>
            <pc:docMk/>
            <pc:sldMk cId="973848009" sldId="16148"/>
            <ac:spMk id="9" creationId="{A3363277-1399-4285-B89F-B913FB0FD2E1}"/>
          </ac:spMkLst>
        </pc:spChg>
        <pc:spChg chg="mod">
          <ac:chgData name="Jason Wiese" userId="4bff8d5b-7de6-4655-b397-69b0afc81113" providerId="ADAL" clId="{A583CCFC-9452-4182-89CF-4ADBDF550349}" dt="2020-12-17T15:51:04.584" v="1013" actId="20577"/>
          <ac:spMkLst>
            <pc:docMk/>
            <pc:sldMk cId="973848009" sldId="16148"/>
            <ac:spMk id="12" creationId="{FCBDB492-9443-3D4A-8E9D-B3CECB95DCD7}"/>
          </ac:spMkLst>
        </pc:spChg>
        <pc:spChg chg="add mod">
          <ac:chgData name="Jason Wiese" userId="4bff8d5b-7de6-4655-b397-69b0afc81113" providerId="ADAL" clId="{A583CCFC-9452-4182-89CF-4ADBDF550349}" dt="2020-12-23T16:49:29.432" v="8075"/>
          <ac:spMkLst>
            <pc:docMk/>
            <pc:sldMk cId="973848009" sldId="16148"/>
            <ac:spMk id="38" creationId="{F574D29E-4484-4D75-B2A7-84E88D60E1BB}"/>
          </ac:spMkLst>
        </pc:spChg>
      </pc:sldChg>
      <pc:sldChg chg="addSp delSp modSp mod">
        <pc:chgData name="Jason Wiese" userId="4bff8d5b-7de6-4655-b397-69b0afc81113" providerId="ADAL" clId="{A583CCFC-9452-4182-89CF-4ADBDF550349}" dt="2020-12-23T16:49:26.655" v="8074"/>
        <pc:sldMkLst>
          <pc:docMk/>
          <pc:sldMk cId="189872056" sldId="16153"/>
        </pc:sldMkLst>
        <pc:spChg chg="del">
          <ac:chgData name="Jason Wiese" userId="4bff8d5b-7de6-4655-b397-69b0afc81113" providerId="ADAL" clId="{A583CCFC-9452-4182-89CF-4ADBDF550349}" dt="2020-12-17T19:47:19.428" v="3806" actId="478"/>
          <ac:spMkLst>
            <pc:docMk/>
            <pc:sldMk cId="189872056" sldId="16153"/>
            <ac:spMk id="3" creationId="{7EE7D0E7-95E6-4989-A459-6D318D034DD7}"/>
          </ac:spMkLst>
        </pc:spChg>
        <pc:spChg chg="mod">
          <ac:chgData name="Jason Wiese" userId="4bff8d5b-7de6-4655-b397-69b0afc81113" providerId="ADAL" clId="{A583CCFC-9452-4182-89CF-4ADBDF550349}" dt="2020-12-17T20:14:39.561" v="3864" actId="14100"/>
          <ac:spMkLst>
            <pc:docMk/>
            <pc:sldMk cId="189872056" sldId="16153"/>
            <ac:spMk id="9" creationId="{A3363277-1399-4285-B89F-B913FB0FD2E1}"/>
          </ac:spMkLst>
        </pc:spChg>
        <pc:spChg chg="add mod">
          <ac:chgData name="Jason Wiese" userId="4bff8d5b-7de6-4655-b397-69b0afc81113" providerId="ADAL" clId="{A583CCFC-9452-4182-89CF-4ADBDF550349}" dt="2020-12-23T16:49:26.655" v="8074"/>
          <ac:spMkLst>
            <pc:docMk/>
            <pc:sldMk cId="189872056" sldId="16153"/>
            <ac:spMk id="13" creationId="{01164B85-BD53-4D0F-8859-1A0E2B2DFB90}"/>
          </ac:spMkLst>
        </pc:spChg>
        <pc:spChg chg="del">
          <ac:chgData name="Jason Wiese" userId="4bff8d5b-7de6-4655-b397-69b0afc81113" providerId="ADAL" clId="{A583CCFC-9452-4182-89CF-4ADBDF550349}" dt="2020-12-17T19:47:26.505" v="3808" actId="478"/>
          <ac:spMkLst>
            <pc:docMk/>
            <pc:sldMk cId="189872056" sldId="16153"/>
            <ac:spMk id="13" creationId="{6226F92F-770F-4E15-ACB3-23B995D88432}"/>
          </ac:spMkLst>
        </pc:spChg>
        <pc:cxnChg chg="del">
          <ac:chgData name="Jason Wiese" userId="4bff8d5b-7de6-4655-b397-69b0afc81113" providerId="ADAL" clId="{A583CCFC-9452-4182-89CF-4ADBDF550349}" dt="2020-12-17T19:47:21.613" v="3807" actId="478"/>
          <ac:cxnSpMkLst>
            <pc:docMk/>
            <pc:sldMk cId="189872056" sldId="16153"/>
            <ac:cxnSpMk id="5" creationId="{DEFD3759-21D6-4FEC-8B99-3AC49C28F189}"/>
          </ac:cxnSpMkLst>
        </pc:cxnChg>
      </pc:sldChg>
      <pc:sldChg chg="addSp modSp del mod">
        <pc:chgData name="Jason Wiese" userId="4bff8d5b-7de6-4655-b397-69b0afc81113" providerId="ADAL" clId="{A583CCFC-9452-4182-89CF-4ADBDF550349}" dt="2020-12-23T16:34:16.090" v="7973" actId="47"/>
        <pc:sldMkLst>
          <pc:docMk/>
          <pc:sldMk cId="1085901086" sldId="16180"/>
        </pc:sldMkLst>
        <pc:spChg chg="mod">
          <ac:chgData name="Jason Wiese" userId="4bff8d5b-7de6-4655-b397-69b0afc81113" providerId="ADAL" clId="{A583CCFC-9452-4182-89CF-4ADBDF550349}" dt="2020-12-22T23:53:46.871" v="5358" actId="207"/>
          <ac:spMkLst>
            <pc:docMk/>
            <pc:sldMk cId="1085901086" sldId="16180"/>
            <ac:spMk id="8" creationId="{2B810F61-DD1B-40E3-9875-44B7E25F4C8E}"/>
          </ac:spMkLst>
        </pc:spChg>
        <pc:spChg chg="add mod">
          <ac:chgData name="Jason Wiese" userId="4bff8d5b-7de6-4655-b397-69b0afc81113" providerId="ADAL" clId="{A583CCFC-9452-4182-89CF-4ADBDF550349}" dt="2020-12-23T00:42:58.945" v="7401" actId="403"/>
          <ac:spMkLst>
            <pc:docMk/>
            <pc:sldMk cId="1085901086" sldId="16180"/>
            <ac:spMk id="9" creationId="{421C7D7E-D6FD-42AF-8993-47D8F433C710}"/>
          </ac:spMkLst>
        </pc:spChg>
        <pc:spChg chg="mod">
          <ac:chgData name="Jason Wiese" userId="4bff8d5b-7de6-4655-b397-69b0afc81113" providerId="ADAL" clId="{A583CCFC-9452-4182-89CF-4ADBDF550349}" dt="2020-12-22T23:50:08.504" v="5331" actId="207"/>
          <ac:spMkLst>
            <pc:docMk/>
            <pc:sldMk cId="1085901086" sldId="16180"/>
            <ac:spMk id="11" creationId="{5EABED81-3476-4FCB-B347-FCBAECEB771E}"/>
          </ac:spMkLst>
        </pc:spChg>
        <pc:cxnChg chg="mod">
          <ac:chgData name="Jason Wiese" userId="4bff8d5b-7de6-4655-b397-69b0afc81113" providerId="ADAL" clId="{A583CCFC-9452-4182-89CF-4ADBDF550349}" dt="2020-12-22T23:50:07.979" v="5330" actId="208"/>
          <ac:cxnSpMkLst>
            <pc:docMk/>
            <pc:sldMk cId="1085901086" sldId="16180"/>
            <ac:cxnSpMk id="12" creationId="{3A047CA5-FCE3-4E83-B5A0-D6D561171653}"/>
          </ac:cxnSpMkLst>
        </pc:cxnChg>
      </pc:sldChg>
      <pc:sldChg chg="addSp delSp modSp mod">
        <pc:chgData name="Jason Wiese" userId="4bff8d5b-7de6-4655-b397-69b0afc81113" providerId="ADAL" clId="{A583CCFC-9452-4182-89CF-4ADBDF550349}" dt="2020-12-23T16:50:23.102" v="8094"/>
        <pc:sldMkLst>
          <pc:docMk/>
          <pc:sldMk cId="3156320040" sldId="16299"/>
        </pc:sldMkLst>
        <pc:spChg chg="mod">
          <ac:chgData name="Jason Wiese" userId="4bff8d5b-7de6-4655-b397-69b0afc81113" providerId="ADAL" clId="{A583CCFC-9452-4182-89CF-4ADBDF550349}" dt="2020-12-23T01:05:09.219" v="7843" actId="313"/>
          <ac:spMkLst>
            <pc:docMk/>
            <pc:sldMk cId="3156320040" sldId="16299"/>
            <ac:spMk id="20" creationId="{B8E35F27-597D-438A-AB47-1441B60FFD5B}"/>
          </ac:spMkLst>
        </pc:spChg>
        <pc:spChg chg="add mod">
          <ac:chgData name="Jason Wiese" userId="4bff8d5b-7de6-4655-b397-69b0afc81113" providerId="ADAL" clId="{A583CCFC-9452-4182-89CF-4ADBDF550349}" dt="2020-12-23T16:50:23.102" v="8094"/>
          <ac:spMkLst>
            <pc:docMk/>
            <pc:sldMk cId="3156320040" sldId="16299"/>
            <ac:spMk id="103" creationId="{92656D5E-214D-4871-8C7D-A6FC1EB84E5C}"/>
          </ac:spMkLst>
        </pc:spChg>
        <pc:picChg chg="add del mod">
          <ac:chgData name="Jason Wiese" userId="4bff8d5b-7de6-4655-b397-69b0afc81113" providerId="ADAL" clId="{A583CCFC-9452-4182-89CF-4ADBDF550349}" dt="2020-12-22T17:03:19.219" v="4761" actId="478"/>
          <ac:picMkLst>
            <pc:docMk/>
            <pc:sldMk cId="3156320040" sldId="16299"/>
            <ac:picMk id="103" creationId="{F5928C77-D2D7-4326-BB8C-3EB6094D802C}"/>
          </ac:picMkLst>
        </pc:picChg>
      </pc:sldChg>
      <pc:sldChg chg="addSp delSp modSp mod">
        <pc:chgData name="Jason Wiese" userId="4bff8d5b-7de6-4655-b397-69b0afc81113" providerId="ADAL" clId="{A583CCFC-9452-4182-89CF-4ADBDF550349}" dt="2020-12-23T16:50:20.524" v="8093"/>
        <pc:sldMkLst>
          <pc:docMk/>
          <pc:sldMk cId="1259661119" sldId="16304"/>
        </pc:sldMkLst>
        <pc:spChg chg="mod">
          <ac:chgData name="Jason Wiese" userId="4bff8d5b-7de6-4655-b397-69b0afc81113" providerId="ADAL" clId="{A583CCFC-9452-4182-89CF-4ADBDF550349}" dt="2020-12-23T01:05:02.018" v="7841" actId="313"/>
          <ac:spMkLst>
            <pc:docMk/>
            <pc:sldMk cId="1259661119" sldId="16304"/>
            <ac:spMk id="5" creationId="{EF874FCD-15DA-44CD-A46D-78530F82C5EB}"/>
          </ac:spMkLst>
        </pc:spChg>
        <pc:spChg chg="add mod">
          <ac:chgData name="Jason Wiese" userId="4bff8d5b-7de6-4655-b397-69b0afc81113" providerId="ADAL" clId="{A583CCFC-9452-4182-89CF-4ADBDF550349}" dt="2020-12-23T16:50:20.524" v="8093"/>
          <ac:spMkLst>
            <pc:docMk/>
            <pc:sldMk cId="1259661119" sldId="16304"/>
            <ac:spMk id="44" creationId="{6391A7F3-2E0B-4D83-B460-63B9BA7D0F91}"/>
          </ac:spMkLst>
        </pc:spChg>
        <pc:picChg chg="add del mod">
          <ac:chgData name="Jason Wiese" userId="4bff8d5b-7de6-4655-b397-69b0afc81113" providerId="ADAL" clId="{A583CCFC-9452-4182-89CF-4ADBDF550349}" dt="2020-12-22T17:02:28.735" v="4663" actId="21"/>
          <ac:picMkLst>
            <pc:docMk/>
            <pc:sldMk cId="1259661119" sldId="16304"/>
            <ac:picMk id="44" creationId="{78DB83A0-7F05-474A-8063-3AA4CB2417AA}"/>
          </ac:picMkLst>
        </pc:picChg>
      </pc:sldChg>
      <pc:sldChg chg="addSp delSp modSp del mod">
        <pc:chgData name="Jason Wiese" userId="4bff8d5b-7de6-4655-b397-69b0afc81113" providerId="ADAL" clId="{A583CCFC-9452-4182-89CF-4ADBDF550349}" dt="2020-12-17T19:47:35.737" v="3809" actId="47"/>
        <pc:sldMkLst>
          <pc:docMk/>
          <pc:sldMk cId="2641676502" sldId="2144327260"/>
        </pc:sldMkLst>
        <pc:spChg chg="mod">
          <ac:chgData name="Jason Wiese" userId="4bff8d5b-7de6-4655-b397-69b0afc81113" providerId="ADAL" clId="{A583CCFC-9452-4182-89CF-4ADBDF550349}" dt="2020-12-17T19:46:09.740" v="3805" actId="20577"/>
          <ac:spMkLst>
            <pc:docMk/>
            <pc:sldMk cId="2641676502" sldId="2144327260"/>
            <ac:spMk id="13" creationId="{70E0DCF6-0424-4D7B-861C-30F66D595F5D}"/>
          </ac:spMkLst>
        </pc:spChg>
        <pc:spChg chg="mod">
          <ac:chgData name="Jason Wiese" userId="4bff8d5b-7de6-4655-b397-69b0afc81113" providerId="ADAL" clId="{A583CCFC-9452-4182-89CF-4ADBDF550349}" dt="2020-12-17T15:49:02.394" v="991" actId="208"/>
          <ac:spMkLst>
            <pc:docMk/>
            <pc:sldMk cId="2641676502" sldId="2144327260"/>
            <ac:spMk id="14" creationId="{8D4B3FCF-4344-412E-BA73-534748B6D078}"/>
          </ac:spMkLst>
        </pc:spChg>
        <pc:spChg chg="add del">
          <ac:chgData name="Jason Wiese" userId="4bff8d5b-7de6-4655-b397-69b0afc81113" providerId="ADAL" clId="{A583CCFC-9452-4182-89CF-4ADBDF550349}" dt="2020-12-17T19:45:40.678" v="3766" actId="478"/>
          <ac:spMkLst>
            <pc:docMk/>
            <pc:sldMk cId="2641676502" sldId="2144327260"/>
            <ac:spMk id="20" creationId="{D99B1865-9A4A-4310-807D-FA9A72A9479C}"/>
          </ac:spMkLst>
        </pc:spChg>
      </pc:sldChg>
      <pc:sldChg chg="addSp delSp modSp mod">
        <pc:chgData name="Jason Wiese" userId="4bff8d5b-7de6-4655-b397-69b0afc81113" providerId="ADAL" clId="{A583CCFC-9452-4182-89CF-4ADBDF550349}" dt="2020-12-23T16:49:41.387" v="8079"/>
        <pc:sldMkLst>
          <pc:docMk/>
          <pc:sldMk cId="387773435" sldId="2144327368"/>
        </pc:sldMkLst>
        <pc:spChg chg="add mod">
          <ac:chgData name="Jason Wiese" userId="4bff8d5b-7de6-4655-b397-69b0afc81113" providerId="ADAL" clId="{A583CCFC-9452-4182-89CF-4ADBDF550349}" dt="2020-12-22T16:58:00.023" v="4214" actId="1038"/>
          <ac:spMkLst>
            <pc:docMk/>
            <pc:sldMk cId="387773435" sldId="2144327368"/>
            <ac:spMk id="12" creationId="{59483D6E-8B90-4F6E-883A-487FE81CE55B}"/>
          </ac:spMkLst>
        </pc:spChg>
        <pc:spChg chg="add del mod">
          <ac:chgData name="Jason Wiese" userId="4bff8d5b-7de6-4655-b397-69b0afc81113" providerId="ADAL" clId="{A583CCFC-9452-4182-89CF-4ADBDF550349}" dt="2020-12-23T16:49:41.387" v="8079"/>
          <ac:spMkLst>
            <pc:docMk/>
            <pc:sldMk cId="387773435" sldId="2144327368"/>
            <ac:spMk id="14" creationId="{2BCC53F7-43D0-4FED-9539-21D6A1711914}"/>
          </ac:spMkLst>
        </pc:spChg>
        <pc:spChg chg="del">
          <ac:chgData name="Jason Wiese" userId="4bff8d5b-7de6-4655-b397-69b0afc81113" providerId="ADAL" clId="{A583CCFC-9452-4182-89CF-4ADBDF550349}" dt="2020-12-17T15:41:46.266" v="646" actId="478"/>
          <ac:spMkLst>
            <pc:docMk/>
            <pc:sldMk cId="387773435" sldId="2144327368"/>
            <ac:spMk id="15" creationId="{1877FD4C-87CB-42FA-B8D0-6ED1D8F4A41A}"/>
          </ac:spMkLst>
        </pc:spChg>
        <pc:spChg chg="add mod ord">
          <ac:chgData name="Jason Wiese" userId="4bff8d5b-7de6-4655-b397-69b0afc81113" providerId="ADAL" clId="{A583CCFC-9452-4182-89CF-4ADBDF550349}" dt="2020-12-17T15:41:35.428" v="645" actId="167"/>
          <ac:spMkLst>
            <pc:docMk/>
            <pc:sldMk cId="387773435" sldId="2144327368"/>
            <ac:spMk id="16" creationId="{AB1526F2-9C8B-4272-8B69-DB17A146EBA9}"/>
          </ac:spMkLst>
        </pc:spChg>
        <pc:spChg chg="mod">
          <ac:chgData name="Jason Wiese" userId="4bff8d5b-7de6-4655-b397-69b0afc81113" providerId="ADAL" clId="{A583CCFC-9452-4182-89CF-4ADBDF550349}" dt="2020-12-17T16:29:39.255" v="3218" actId="14100"/>
          <ac:spMkLst>
            <pc:docMk/>
            <pc:sldMk cId="387773435" sldId="2144327368"/>
            <ac:spMk id="22" creationId="{2FC4FE21-941D-4CC4-9535-A5705E00455B}"/>
          </ac:spMkLst>
        </pc:spChg>
        <pc:spChg chg="del">
          <ac:chgData name="Jason Wiese" userId="4bff8d5b-7de6-4655-b397-69b0afc81113" providerId="ADAL" clId="{A583CCFC-9452-4182-89CF-4ADBDF550349}" dt="2020-12-17T15:41:27.041" v="643" actId="478"/>
          <ac:spMkLst>
            <pc:docMk/>
            <pc:sldMk cId="387773435" sldId="2144327368"/>
            <ac:spMk id="35" creationId="{A5ADF832-32D3-4176-8ED4-06F28658C641}"/>
          </ac:spMkLst>
        </pc:spChg>
        <pc:spChg chg="del">
          <ac:chgData name="Jason Wiese" userId="4bff8d5b-7de6-4655-b397-69b0afc81113" providerId="ADAL" clId="{A583CCFC-9452-4182-89CF-4ADBDF550349}" dt="2020-12-17T15:41:17.107" v="642" actId="478"/>
          <ac:spMkLst>
            <pc:docMk/>
            <pc:sldMk cId="387773435" sldId="2144327368"/>
            <ac:spMk id="64" creationId="{F193E6EB-F899-4D02-846E-DD0920776F29}"/>
          </ac:spMkLst>
        </pc:spChg>
        <pc:picChg chg="del">
          <ac:chgData name="Jason Wiese" userId="4bff8d5b-7de6-4655-b397-69b0afc81113" providerId="ADAL" clId="{A583CCFC-9452-4182-89CF-4ADBDF550349}" dt="2020-12-17T15:41:46.266" v="646" actId="478"/>
          <ac:picMkLst>
            <pc:docMk/>
            <pc:sldMk cId="387773435" sldId="2144327368"/>
            <ac:picMk id="14" creationId="{C8D19BD1-43BA-48C2-B541-938964660A6A}"/>
          </ac:picMkLst>
        </pc:picChg>
      </pc:sldChg>
      <pc:sldChg chg="addSp modSp mod">
        <pc:chgData name="Jason Wiese" userId="4bff8d5b-7de6-4655-b397-69b0afc81113" providerId="ADAL" clId="{A583CCFC-9452-4182-89CF-4ADBDF550349}" dt="2020-12-23T16:51:14.326" v="8105"/>
        <pc:sldMkLst>
          <pc:docMk/>
          <pc:sldMk cId="3857948615" sldId="2144327374"/>
        </pc:sldMkLst>
        <pc:spChg chg="add mod">
          <ac:chgData name="Jason Wiese" userId="4bff8d5b-7de6-4655-b397-69b0afc81113" providerId="ADAL" clId="{A583CCFC-9452-4182-89CF-4ADBDF550349}" dt="2020-12-23T16:51:14.326" v="8105"/>
          <ac:spMkLst>
            <pc:docMk/>
            <pc:sldMk cId="3857948615" sldId="2144327374"/>
            <ac:spMk id="5" creationId="{0C5435ED-753D-4C66-89F1-B6B12C8C2A3F}"/>
          </ac:spMkLst>
        </pc:spChg>
        <pc:spChg chg="add mod">
          <ac:chgData name="Jason Wiese" userId="4bff8d5b-7de6-4655-b397-69b0afc81113" providerId="ADAL" clId="{A583CCFC-9452-4182-89CF-4ADBDF550349}" dt="2020-12-23T16:51:14.326" v="8105"/>
          <ac:spMkLst>
            <pc:docMk/>
            <pc:sldMk cId="3857948615" sldId="2144327374"/>
            <ac:spMk id="6" creationId="{17145A46-9E72-4C09-B040-50669C1C1991}"/>
          </ac:spMkLst>
        </pc:spChg>
        <pc:picChg chg="mod">
          <ac:chgData name="Jason Wiese" userId="4bff8d5b-7de6-4655-b397-69b0afc81113" providerId="ADAL" clId="{A583CCFC-9452-4182-89CF-4ADBDF550349}" dt="2020-12-23T16:51:03.504" v="8104" actId="14100"/>
          <ac:picMkLst>
            <pc:docMk/>
            <pc:sldMk cId="3857948615" sldId="2144327374"/>
            <ac:picMk id="2" creationId="{E0994815-16AD-4D77-B89B-EED1B87829A0}"/>
          </ac:picMkLst>
        </pc:picChg>
        <pc:picChg chg="add mod">
          <ac:chgData name="Jason Wiese" userId="4bff8d5b-7de6-4655-b397-69b0afc81113" providerId="ADAL" clId="{A583CCFC-9452-4182-89CF-4ADBDF550349}" dt="2020-12-23T16:51:14.326" v="8105"/>
          <ac:picMkLst>
            <pc:docMk/>
            <pc:sldMk cId="3857948615" sldId="2144327374"/>
            <ac:picMk id="4" creationId="{B949615E-AD11-45AE-916A-D69FE05CEA8C}"/>
          </ac:picMkLst>
        </pc:picChg>
      </pc:sldChg>
      <pc:sldChg chg="addSp delSp modSp mod">
        <pc:chgData name="Jason Wiese" userId="4bff8d5b-7de6-4655-b397-69b0afc81113" providerId="ADAL" clId="{A583CCFC-9452-4182-89CF-4ADBDF550349}" dt="2020-12-23T16:50:37.362" v="8098"/>
        <pc:sldMkLst>
          <pc:docMk/>
          <pc:sldMk cId="2319787734" sldId="2144327380"/>
        </pc:sldMkLst>
        <pc:spChg chg="add del mod">
          <ac:chgData name="Jason Wiese" userId="4bff8d5b-7de6-4655-b397-69b0afc81113" providerId="ADAL" clId="{A583CCFC-9452-4182-89CF-4ADBDF550349}" dt="2020-12-23T00:39:35.167" v="7276" actId="478"/>
          <ac:spMkLst>
            <pc:docMk/>
            <pc:sldMk cId="2319787734" sldId="2144327380"/>
            <ac:spMk id="2" creationId="{E8F9B2BF-9577-466B-BAA6-2DCB3FF25CB5}"/>
          </ac:spMkLst>
        </pc:spChg>
        <pc:spChg chg="mod">
          <ac:chgData name="Jason Wiese" userId="4bff8d5b-7de6-4655-b397-69b0afc81113" providerId="ADAL" clId="{A583CCFC-9452-4182-89CF-4ADBDF550349}" dt="2020-12-23T00:17:52.034" v="5738" actId="20577"/>
          <ac:spMkLst>
            <pc:docMk/>
            <pc:sldMk cId="2319787734" sldId="2144327380"/>
            <ac:spMk id="4" creationId="{3ED54650-E124-0942-8B03-A438165B55A6}"/>
          </ac:spMkLst>
        </pc:spChg>
        <pc:spChg chg="add del mod">
          <ac:chgData name="Jason Wiese" userId="4bff8d5b-7de6-4655-b397-69b0afc81113" providerId="ADAL" clId="{A583CCFC-9452-4182-89CF-4ADBDF550349}" dt="2020-12-23T16:42:39.147" v="8055" actId="478"/>
          <ac:spMkLst>
            <pc:docMk/>
            <pc:sldMk cId="2319787734" sldId="2144327380"/>
            <ac:spMk id="5" creationId="{1009884D-11C0-4639-9C9C-56259B34A660}"/>
          </ac:spMkLst>
        </pc:spChg>
        <pc:spChg chg="mod">
          <ac:chgData name="Jason Wiese" userId="4bff8d5b-7de6-4655-b397-69b0afc81113" providerId="ADAL" clId="{A583CCFC-9452-4182-89CF-4ADBDF550349}" dt="2020-12-23T16:48:00.650" v="8066" actId="1036"/>
          <ac:spMkLst>
            <pc:docMk/>
            <pc:sldMk cId="2319787734" sldId="2144327380"/>
            <ac:spMk id="18" creationId="{0D8C5DCF-75B1-4F46-B188-C1A1FA411908}"/>
          </ac:spMkLst>
        </pc:spChg>
        <pc:spChg chg="del">
          <ac:chgData name="Jason Wiese" userId="4bff8d5b-7de6-4655-b397-69b0afc81113" providerId="ADAL" clId="{A583CCFC-9452-4182-89CF-4ADBDF550349}" dt="2020-12-23T00:24:28.353" v="5990" actId="478"/>
          <ac:spMkLst>
            <pc:docMk/>
            <pc:sldMk cId="2319787734" sldId="2144327380"/>
            <ac:spMk id="19" creationId="{18DB4AD8-9D8D-4601-8B5D-B9F643A61118}"/>
          </ac:spMkLst>
        </pc:spChg>
        <pc:spChg chg="mod">
          <ac:chgData name="Jason Wiese" userId="4bff8d5b-7de6-4655-b397-69b0afc81113" providerId="ADAL" clId="{A583CCFC-9452-4182-89CF-4ADBDF550349}" dt="2020-12-23T16:48:00.650" v="8066" actId="1036"/>
          <ac:spMkLst>
            <pc:docMk/>
            <pc:sldMk cId="2319787734" sldId="2144327380"/>
            <ac:spMk id="20" creationId="{3D0B18CA-1271-4297-9FD6-60DCCB2B7276}"/>
          </ac:spMkLst>
        </pc:spChg>
        <pc:spChg chg="del">
          <ac:chgData name="Jason Wiese" userId="4bff8d5b-7de6-4655-b397-69b0afc81113" providerId="ADAL" clId="{A583CCFC-9452-4182-89CF-4ADBDF550349}" dt="2020-12-23T16:50:35.270" v="8097" actId="478"/>
          <ac:spMkLst>
            <pc:docMk/>
            <pc:sldMk cId="2319787734" sldId="2144327380"/>
            <ac:spMk id="21" creationId="{87620957-9260-438E-B7BD-9E46E95BA676}"/>
          </ac:spMkLst>
        </pc:spChg>
        <pc:spChg chg="add del mod">
          <ac:chgData name="Jason Wiese" userId="4bff8d5b-7de6-4655-b397-69b0afc81113" providerId="ADAL" clId="{A583CCFC-9452-4182-89CF-4ADBDF550349}" dt="2020-12-23T00:28:56.412" v="6627" actId="478"/>
          <ac:spMkLst>
            <pc:docMk/>
            <pc:sldMk cId="2319787734" sldId="2144327380"/>
            <ac:spMk id="27" creationId="{D1407BD6-9351-433A-B43D-F225FDE92875}"/>
          </ac:spMkLst>
        </pc:spChg>
        <pc:spChg chg="add mod">
          <ac:chgData name="Jason Wiese" userId="4bff8d5b-7de6-4655-b397-69b0afc81113" providerId="ADAL" clId="{A583CCFC-9452-4182-89CF-4ADBDF550349}" dt="2020-12-23T15:18:17.201" v="7969" actId="20577"/>
          <ac:spMkLst>
            <pc:docMk/>
            <pc:sldMk cId="2319787734" sldId="2144327380"/>
            <ac:spMk id="29" creationId="{AD339598-939F-48BB-8F50-537BA5E93908}"/>
          </ac:spMkLst>
        </pc:spChg>
        <pc:spChg chg="add del mod">
          <ac:chgData name="Jason Wiese" userId="4bff8d5b-7de6-4655-b397-69b0afc81113" providerId="ADAL" clId="{A583CCFC-9452-4182-89CF-4ADBDF550349}" dt="2020-12-23T16:50:28.317" v="8096"/>
          <ac:spMkLst>
            <pc:docMk/>
            <pc:sldMk cId="2319787734" sldId="2144327380"/>
            <ac:spMk id="31" creationId="{AEBB6E8A-7DB1-4C9C-89B9-E075083630A8}"/>
          </ac:spMkLst>
        </pc:spChg>
        <pc:spChg chg="add mod">
          <ac:chgData name="Jason Wiese" userId="4bff8d5b-7de6-4655-b397-69b0afc81113" providerId="ADAL" clId="{A583CCFC-9452-4182-89CF-4ADBDF550349}" dt="2020-12-23T16:50:37.362" v="8098"/>
          <ac:spMkLst>
            <pc:docMk/>
            <pc:sldMk cId="2319787734" sldId="2144327380"/>
            <ac:spMk id="33" creationId="{DEC4A6D5-3A5B-4331-AB8A-B5CF3DAE12A5}"/>
          </ac:spMkLst>
        </pc:spChg>
        <pc:spChg chg="mod">
          <ac:chgData name="Jason Wiese" userId="4bff8d5b-7de6-4655-b397-69b0afc81113" providerId="ADAL" clId="{A583CCFC-9452-4182-89CF-4ADBDF550349}" dt="2020-12-23T16:48:00.650" v="8066" actId="1036"/>
          <ac:spMkLst>
            <pc:docMk/>
            <pc:sldMk cId="2319787734" sldId="2144327380"/>
            <ac:spMk id="35" creationId="{0EB41110-4FA7-4BB8-84AF-D1E3A9D30A68}"/>
          </ac:spMkLst>
        </pc:spChg>
        <pc:spChg chg="mod">
          <ac:chgData name="Jason Wiese" userId="4bff8d5b-7de6-4655-b397-69b0afc81113" providerId="ADAL" clId="{A583CCFC-9452-4182-89CF-4ADBDF550349}" dt="2020-12-23T16:48:00.650" v="8066" actId="1036"/>
          <ac:spMkLst>
            <pc:docMk/>
            <pc:sldMk cId="2319787734" sldId="2144327380"/>
            <ac:spMk id="36" creationId="{D14E4868-F159-4B88-A315-3C3B7765E742}"/>
          </ac:spMkLst>
        </pc:spChg>
        <pc:spChg chg="mod">
          <ac:chgData name="Jason Wiese" userId="4bff8d5b-7de6-4655-b397-69b0afc81113" providerId="ADAL" clId="{A583CCFC-9452-4182-89CF-4ADBDF550349}" dt="2020-12-23T16:48:00.650" v="8066" actId="1036"/>
          <ac:spMkLst>
            <pc:docMk/>
            <pc:sldMk cId="2319787734" sldId="2144327380"/>
            <ac:spMk id="37" creationId="{9AC57DC8-6EAF-4F73-AAAE-365ED50E0A7A}"/>
          </ac:spMkLst>
        </pc:spChg>
        <pc:spChg chg="del">
          <ac:chgData name="Jason Wiese" userId="4bff8d5b-7de6-4655-b397-69b0afc81113" providerId="ADAL" clId="{A583CCFC-9452-4182-89CF-4ADBDF550349}" dt="2020-12-23T00:26:16.628" v="6246" actId="478"/>
          <ac:spMkLst>
            <pc:docMk/>
            <pc:sldMk cId="2319787734" sldId="2144327380"/>
            <ac:spMk id="38" creationId="{05E4D70D-CF4F-4DCF-8793-F8C409479FC3}"/>
          </ac:spMkLst>
        </pc:spChg>
        <pc:spChg chg="del">
          <ac:chgData name="Jason Wiese" userId="4bff8d5b-7de6-4655-b397-69b0afc81113" providerId="ADAL" clId="{A583CCFC-9452-4182-89CF-4ADBDF550349}" dt="2020-12-23T00:25:55.703" v="6213" actId="478"/>
          <ac:spMkLst>
            <pc:docMk/>
            <pc:sldMk cId="2319787734" sldId="2144327380"/>
            <ac:spMk id="39" creationId="{90DC9E36-8C22-410C-8187-08B08B8A143D}"/>
          </ac:spMkLst>
        </pc:spChg>
        <pc:spChg chg="mod">
          <ac:chgData name="Jason Wiese" userId="4bff8d5b-7de6-4655-b397-69b0afc81113" providerId="ADAL" clId="{A583CCFC-9452-4182-89CF-4ADBDF550349}" dt="2020-12-23T16:48:00.650" v="8066" actId="1036"/>
          <ac:spMkLst>
            <pc:docMk/>
            <pc:sldMk cId="2319787734" sldId="2144327380"/>
            <ac:spMk id="40" creationId="{FB47CF20-FDF4-449C-A8B1-1EF97128C3D7}"/>
          </ac:spMkLst>
        </pc:spChg>
        <pc:spChg chg="del">
          <ac:chgData name="Jason Wiese" userId="4bff8d5b-7de6-4655-b397-69b0afc81113" providerId="ADAL" clId="{A583CCFC-9452-4182-89CF-4ADBDF550349}" dt="2020-12-23T00:27:24.131" v="6467" actId="478"/>
          <ac:spMkLst>
            <pc:docMk/>
            <pc:sldMk cId="2319787734" sldId="2144327380"/>
            <ac:spMk id="43" creationId="{ACED55E0-6102-4AA0-A433-E87E8B1C18D1}"/>
          </ac:spMkLst>
        </pc:spChg>
        <pc:spChg chg="mod">
          <ac:chgData name="Jason Wiese" userId="4bff8d5b-7de6-4655-b397-69b0afc81113" providerId="ADAL" clId="{A583CCFC-9452-4182-89CF-4ADBDF550349}" dt="2020-12-23T16:48:00.650" v="8066" actId="1036"/>
          <ac:spMkLst>
            <pc:docMk/>
            <pc:sldMk cId="2319787734" sldId="2144327380"/>
            <ac:spMk id="45" creationId="{E7ABED57-E83C-4C44-BE35-B6BBDDD36D92}"/>
          </ac:spMkLst>
        </pc:spChg>
        <pc:spChg chg="del">
          <ac:chgData name="Jason Wiese" userId="4bff8d5b-7de6-4655-b397-69b0afc81113" providerId="ADAL" clId="{A583CCFC-9452-4182-89CF-4ADBDF550349}" dt="2020-12-23T00:29:00.732" v="6628" actId="478"/>
          <ac:spMkLst>
            <pc:docMk/>
            <pc:sldMk cId="2319787734" sldId="2144327380"/>
            <ac:spMk id="49" creationId="{66B52763-8C56-41F3-A734-FCE1161CFF55}"/>
          </ac:spMkLst>
        </pc:spChg>
        <pc:spChg chg="mod">
          <ac:chgData name="Jason Wiese" userId="4bff8d5b-7de6-4655-b397-69b0afc81113" providerId="ADAL" clId="{A583CCFC-9452-4182-89CF-4ADBDF550349}" dt="2020-12-23T16:48:00.650" v="8066" actId="1036"/>
          <ac:spMkLst>
            <pc:docMk/>
            <pc:sldMk cId="2319787734" sldId="2144327380"/>
            <ac:spMk id="50" creationId="{3E14CCA6-2E21-448E-A4C2-AF59F65D9EC9}"/>
          </ac:spMkLst>
        </pc:spChg>
        <pc:spChg chg="del">
          <ac:chgData name="Jason Wiese" userId="4bff8d5b-7de6-4655-b397-69b0afc81113" providerId="ADAL" clId="{A583CCFC-9452-4182-89CF-4ADBDF550349}" dt="2020-12-23T00:26:16.628" v="6246" actId="478"/>
          <ac:spMkLst>
            <pc:docMk/>
            <pc:sldMk cId="2319787734" sldId="2144327380"/>
            <ac:spMk id="51" creationId="{5CE8F677-DA8E-454D-9B5E-ACE4C69780BE}"/>
          </ac:spMkLst>
        </pc:spChg>
        <pc:spChg chg="del">
          <ac:chgData name="Jason Wiese" userId="4bff8d5b-7de6-4655-b397-69b0afc81113" providerId="ADAL" clId="{A583CCFC-9452-4182-89CF-4ADBDF550349}" dt="2020-12-23T00:26:16.628" v="6246" actId="478"/>
          <ac:spMkLst>
            <pc:docMk/>
            <pc:sldMk cId="2319787734" sldId="2144327380"/>
            <ac:spMk id="52" creationId="{B57A5325-EB9A-454F-884A-F8567BE48CE1}"/>
          </ac:spMkLst>
        </pc:spChg>
        <pc:grpChg chg="mod">
          <ac:chgData name="Jason Wiese" userId="4bff8d5b-7de6-4655-b397-69b0afc81113" providerId="ADAL" clId="{A583CCFC-9452-4182-89CF-4ADBDF550349}" dt="2020-12-23T16:48:00.650" v="8066" actId="1036"/>
          <ac:grpSpMkLst>
            <pc:docMk/>
            <pc:sldMk cId="2319787734" sldId="2144327380"/>
            <ac:grpSpMk id="38" creationId="{26DF7428-764C-484B-9354-CFF5DE72E1CF}"/>
          </ac:grpSpMkLst>
        </pc:grpChg>
        <pc:picChg chg="mod">
          <ac:chgData name="Jason Wiese" userId="4bff8d5b-7de6-4655-b397-69b0afc81113" providerId="ADAL" clId="{A583CCFC-9452-4182-89CF-4ADBDF550349}" dt="2020-12-23T00:35:11.961" v="7160" actId="1035"/>
          <ac:picMkLst>
            <pc:docMk/>
            <pc:sldMk cId="2319787734" sldId="2144327380"/>
            <ac:picMk id="3" creationId="{4AD05B5F-8BE3-49FF-8F66-1A5A20F2E242}"/>
          </ac:picMkLst>
        </pc:picChg>
        <pc:picChg chg="mod">
          <ac:chgData name="Jason Wiese" userId="4bff8d5b-7de6-4655-b397-69b0afc81113" providerId="ADAL" clId="{A583CCFC-9452-4182-89CF-4ADBDF550349}" dt="2020-12-23T16:48:00.650" v="8066" actId="1036"/>
          <ac:picMkLst>
            <pc:docMk/>
            <pc:sldMk cId="2319787734" sldId="2144327380"/>
            <ac:picMk id="6" creationId="{D2C9B404-A0A7-41CC-B7F4-8CD1B4EF83BA}"/>
          </ac:picMkLst>
        </pc:picChg>
        <pc:picChg chg="mod">
          <ac:chgData name="Jason Wiese" userId="4bff8d5b-7de6-4655-b397-69b0afc81113" providerId="ADAL" clId="{A583CCFC-9452-4182-89CF-4ADBDF550349}" dt="2020-12-23T16:48:00.650" v="8066" actId="1036"/>
          <ac:picMkLst>
            <pc:docMk/>
            <pc:sldMk cId="2319787734" sldId="2144327380"/>
            <ac:picMk id="8" creationId="{03003D40-6CEA-4DCF-91C4-C8BE5009C137}"/>
          </ac:picMkLst>
        </pc:picChg>
        <pc:picChg chg="mod">
          <ac:chgData name="Jason Wiese" userId="4bff8d5b-7de6-4655-b397-69b0afc81113" providerId="ADAL" clId="{A583CCFC-9452-4182-89CF-4ADBDF550349}" dt="2020-12-23T00:35:11.961" v="7160" actId="1035"/>
          <ac:picMkLst>
            <pc:docMk/>
            <pc:sldMk cId="2319787734" sldId="2144327380"/>
            <ac:picMk id="9" creationId="{92998710-73D6-47BC-B552-5C240AF45FD0}"/>
          </ac:picMkLst>
        </pc:picChg>
        <pc:picChg chg="mod">
          <ac:chgData name="Jason Wiese" userId="4bff8d5b-7de6-4655-b397-69b0afc81113" providerId="ADAL" clId="{A583CCFC-9452-4182-89CF-4ADBDF550349}" dt="2020-12-23T00:35:11.961" v="7160" actId="1035"/>
          <ac:picMkLst>
            <pc:docMk/>
            <pc:sldMk cId="2319787734" sldId="2144327380"/>
            <ac:picMk id="10" creationId="{52B6F235-6C72-4E76-BC84-AF51A2B8A63F}"/>
          </ac:picMkLst>
        </pc:picChg>
        <pc:picChg chg="mod">
          <ac:chgData name="Jason Wiese" userId="4bff8d5b-7de6-4655-b397-69b0afc81113" providerId="ADAL" clId="{A583CCFC-9452-4182-89CF-4ADBDF550349}" dt="2020-12-23T00:35:11.961" v="7160" actId="1035"/>
          <ac:picMkLst>
            <pc:docMk/>
            <pc:sldMk cId="2319787734" sldId="2144327380"/>
            <ac:picMk id="13" creationId="{0B2821E6-8880-4CC4-AA50-82661E87D114}"/>
          </ac:picMkLst>
        </pc:picChg>
        <pc:picChg chg="del">
          <ac:chgData name="Jason Wiese" userId="4bff8d5b-7de6-4655-b397-69b0afc81113" providerId="ADAL" clId="{A583CCFC-9452-4182-89CF-4ADBDF550349}" dt="2020-12-23T00:26:16.628" v="6246" actId="478"/>
          <ac:picMkLst>
            <pc:docMk/>
            <pc:sldMk cId="2319787734" sldId="2144327380"/>
            <ac:picMk id="22" creationId="{4E97E887-9D2A-4403-8601-809AE04F8F34}"/>
          </ac:picMkLst>
        </pc:picChg>
        <pc:picChg chg="mod">
          <ac:chgData name="Jason Wiese" userId="4bff8d5b-7de6-4655-b397-69b0afc81113" providerId="ADAL" clId="{A583CCFC-9452-4182-89CF-4ADBDF550349}" dt="2020-12-23T16:48:00.650" v="8066" actId="1036"/>
          <ac:picMkLst>
            <pc:docMk/>
            <pc:sldMk cId="2319787734" sldId="2144327380"/>
            <ac:picMk id="32" creationId="{76EB52FB-9ED0-4C1C-809A-C045C4A55CEF}"/>
          </ac:picMkLst>
        </pc:picChg>
      </pc:sldChg>
      <pc:sldChg chg="addSp delSp modSp mod">
        <pc:chgData name="Jason Wiese" userId="4bff8d5b-7de6-4655-b397-69b0afc81113" providerId="ADAL" clId="{A583CCFC-9452-4182-89CF-4ADBDF550349}" dt="2020-12-23T16:50:05.475" v="8087"/>
        <pc:sldMkLst>
          <pc:docMk/>
          <pc:sldMk cId="3438287973" sldId="2144327413"/>
        </pc:sldMkLst>
        <pc:spChg chg="mod">
          <ac:chgData name="Jason Wiese" userId="4bff8d5b-7de6-4655-b397-69b0afc81113" providerId="ADAL" clId="{A583CCFC-9452-4182-89CF-4ADBDF550349}" dt="2020-12-17T16:55:34.320" v="3586" actId="207"/>
          <ac:spMkLst>
            <pc:docMk/>
            <pc:sldMk cId="3438287973" sldId="2144327413"/>
            <ac:spMk id="2" creationId="{951EF23E-D7AD-4F70-90CF-923BD0866E61}"/>
          </ac:spMkLst>
        </pc:spChg>
        <pc:spChg chg="mod">
          <ac:chgData name="Jason Wiese" userId="4bff8d5b-7de6-4655-b397-69b0afc81113" providerId="ADAL" clId="{A583CCFC-9452-4182-89CF-4ADBDF550349}" dt="2020-12-22T16:59:49.479" v="4329" actId="14100"/>
          <ac:spMkLst>
            <pc:docMk/>
            <pc:sldMk cId="3438287973" sldId="2144327413"/>
            <ac:spMk id="3" creationId="{2A88A711-FF5C-431E-8B8A-4E4C0057EAA1}"/>
          </ac:spMkLst>
        </pc:spChg>
        <pc:spChg chg="add del mod">
          <ac:chgData name="Jason Wiese" userId="4bff8d5b-7de6-4655-b397-69b0afc81113" providerId="ADAL" clId="{A583CCFC-9452-4182-89CF-4ADBDF550349}" dt="2020-12-17T16:55:36.961" v="3587" actId="478"/>
          <ac:spMkLst>
            <pc:docMk/>
            <pc:sldMk cId="3438287973" sldId="2144327413"/>
            <ac:spMk id="4" creationId="{B4400D8C-F5DF-4BD2-9BC6-BEACD0B8FF1F}"/>
          </ac:spMkLst>
        </pc:spChg>
        <pc:spChg chg="add mod">
          <ac:chgData name="Jason Wiese" userId="4bff8d5b-7de6-4655-b397-69b0afc81113" providerId="ADAL" clId="{A583CCFC-9452-4182-89CF-4ADBDF550349}" dt="2020-12-23T16:50:05.475" v="8087"/>
          <ac:spMkLst>
            <pc:docMk/>
            <pc:sldMk cId="3438287973" sldId="2144327413"/>
            <ac:spMk id="28" creationId="{B4866749-61AA-4D47-B6D2-A74EB4812AB9}"/>
          </ac:spMkLst>
        </pc:spChg>
        <pc:picChg chg="add del mod">
          <ac:chgData name="Jason Wiese" userId="4bff8d5b-7de6-4655-b397-69b0afc81113" providerId="ADAL" clId="{A583CCFC-9452-4182-89CF-4ADBDF550349}" dt="2020-12-22T16:59:55.230" v="4330" actId="21"/>
          <ac:picMkLst>
            <pc:docMk/>
            <pc:sldMk cId="3438287973" sldId="2144327413"/>
            <ac:picMk id="28" creationId="{DFF58FA7-3285-4330-B65D-4E97E6EAD83B}"/>
          </ac:picMkLst>
        </pc:picChg>
      </pc:sldChg>
      <pc:sldChg chg="addSp delSp modSp mod">
        <pc:chgData name="Jason Wiese" userId="4bff8d5b-7de6-4655-b397-69b0afc81113" providerId="ADAL" clId="{A583CCFC-9452-4182-89CF-4ADBDF550349}" dt="2020-12-23T16:50:07.684" v="8088"/>
        <pc:sldMkLst>
          <pc:docMk/>
          <pc:sldMk cId="3132308648" sldId="2144327414"/>
        </pc:sldMkLst>
        <pc:spChg chg="mod">
          <ac:chgData name="Jason Wiese" userId="4bff8d5b-7de6-4655-b397-69b0afc81113" providerId="ADAL" clId="{A583CCFC-9452-4182-89CF-4ADBDF550349}" dt="2020-12-22T17:00:14.399" v="4383" actId="14100"/>
          <ac:spMkLst>
            <pc:docMk/>
            <pc:sldMk cId="3132308648" sldId="2144327414"/>
            <ac:spMk id="3" creationId="{2A88A711-FF5C-431E-8B8A-4E4C0057EAA1}"/>
          </ac:spMkLst>
        </pc:spChg>
        <pc:spChg chg="add mod">
          <ac:chgData name="Jason Wiese" userId="4bff8d5b-7de6-4655-b397-69b0afc81113" providerId="ADAL" clId="{A583CCFC-9452-4182-89CF-4ADBDF550349}" dt="2020-12-23T16:50:07.684" v="8088"/>
          <ac:spMkLst>
            <pc:docMk/>
            <pc:sldMk cId="3132308648" sldId="2144327414"/>
            <ac:spMk id="28" creationId="{0478DBB4-B063-41FD-894F-ABD35F947B7D}"/>
          </ac:spMkLst>
        </pc:spChg>
        <pc:picChg chg="add del mod">
          <ac:chgData name="Jason Wiese" userId="4bff8d5b-7de6-4655-b397-69b0afc81113" providerId="ADAL" clId="{A583CCFC-9452-4182-89CF-4ADBDF550349}" dt="2020-12-22T17:00:19.270" v="4384" actId="21"/>
          <ac:picMkLst>
            <pc:docMk/>
            <pc:sldMk cId="3132308648" sldId="2144327414"/>
            <ac:picMk id="28" creationId="{142D3394-A2FB-449B-B827-4AF4B971A514}"/>
          </ac:picMkLst>
        </pc:picChg>
      </pc:sldChg>
      <pc:sldChg chg="addSp delSp modSp mod">
        <pc:chgData name="Jason Wiese" userId="4bff8d5b-7de6-4655-b397-69b0afc81113" providerId="ADAL" clId="{A583CCFC-9452-4182-89CF-4ADBDF550349}" dt="2020-12-23T16:50:10.352" v="8089"/>
        <pc:sldMkLst>
          <pc:docMk/>
          <pc:sldMk cId="4113313920" sldId="2144327422"/>
        </pc:sldMkLst>
        <pc:spChg chg="mod">
          <ac:chgData name="Jason Wiese" userId="4bff8d5b-7de6-4655-b397-69b0afc81113" providerId="ADAL" clId="{A583CCFC-9452-4182-89CF-4ADBDF550349}" dt="2020-12-22T17:00:39.561" v="4437" actId="14100"/>
          <ac:spMkLst>
            <pc:docMk/>
            <pc:sldMk cId="4113313920" sldId="2144327422"/>
            <ac:spMk id="3" creationId="{2A88A711-FF5C-431E-8B8A-4E4C0057EAA1}"/>
          </ac:spMkLst>
        </pc:spChg>
        <pc:spChg chg="add mod">
          <ac:chgData name="Jason Wiese" userId="4bff8d5b-7de6-4655-b397-69b0afc81113" providerId="ADAL" clId="{A583CCFC-9452-4182-89CF-4ADBDF550349}" dt="2020-12-23T16:50:10.352" v="8089"/>
          <ac:spMkLst>
            <pc:docMk/>
            <pc:sldMk cId="4113313920" sldId="2144327422"/>
            <ac:spMk id="24" creationId="{3ED0E992-1E21-435A-A14D-5EA2BF4E6709}"/>
          </ac:spMkLst>
        </pc:spChg>
        <pc:picChg chg="add del mod">
          <ac:chgData name="Jason Wiese" userId="4bff8d5b-7de6-4655-b397-69b0afc81113" providerId="ADAL" clId="{A583CCFC-9452-4182-89CF-4ADBDF550349}" dt="2020-12-22T17:00:42.509" v="4438" actId="21"/>
          <ac:picMkLst>
            <pc:docMk/>
            <pc:sldMk cId="4113313920" sldId="2144327422"/>
            <ac:picMk id="24" creationId="{61462D9C-EB52-4D3F-9145-AB1C1C9C11F0}"/>
          </ac:picMkLst>
        </pc:picChg>
      </pc:sldChg>
      <pc:sldChg chg="addSp delSp modSp mod">
        <pc:chgData name="Jason Wiese" userId="4bff8d5b-7de6-4655-b397-69b0afc81113" providerId="ADAL" clId="{A583CCFC-9452-4182-89CF-4ADBDF550349}" dt="2020-12-23T16:50:13.127" v="8090"/>
        <pc:sldMkLst>
          <pc:docMk/>
          <pc:sldMk cId="3945196847" sldId="2144327423"/>
        </pc:sldMkLst>
        <pc:spChg chg="mod">
          <ac:chgData name="Jason Wiese" userId="4bff8d5b-7de6-4655-b397-69b0afc81113" providerId="ADAL" clId="{A583CCFC-9452-4182-89CF-4ADBDF550349}" dt="2020-12-22T17:00:59.710" v="4490" actId="20577"/>
          <ac:spMkLst>
            <pc:docMk/>
            <pc:sldMk cId="3945196847" sldId="2144327423"/>
            <ac:spMk id="3" creationId="{2A88A711-FF5C-431E-8B8A-4E4C0057EAA1}"/>
          </ac:spMkLst>
        </pc:spChg>
        <pc:spChg chg="add mod">
          <ac:chgData name="Jason Wiese" userId="4bff8d5b-7de6-4655-b397-69b0afc81113" providerId="ADAL" clId="{A583CCFC-9452-4182-89CF-4ADBDF550349}" dt="2020-12-23T16:50:13.127" v="8090"/>
          <ac:spMkLst>
            <pc:docMk/>
            <pc:sldMk cId="3945196847" sldId="2144327423"/>
            <ac:spMk id="21" creationId="{3F2777CB-A9C3-49E3-B64A-C21A1E6C0879}"/>
          </ac:spMkLst>
        </pc:spChg>
        <pc:picChg chg="add del mod">
          <ac:chgData name="Jason Wiese" userId="4bff8d5b-7de6-4655-b397-69b0afc81113" providerId="ADAL" clId="{A583CCFC-9452-4182-89CF-4ADBDF550349}" dt="2020-12-22T17:01:02.076" v="4491" actId="21"/>
          <ac:picMkLst>
            <pc:docMk/>
            <pc:sldMk cId="3945196847" sldId="2144327423"/>
            <ac:picMk id="21" creationId="{65F81F84-6463-4EC6-B32E-148AC10A7FF7}"/>
          </ac:picMkLst>
        </pc:picChg>
      </pc:sldChg>
      <pc:sldChg chg="addSp modSp mod">
        <pc:chgData name="Jason Wiese" userId="4bff8d5b-7de6-4655-b397-69b0afc81113" providerId="ADAL" clId="{A583CCFC-9452-4182-89CF-4ADBDF550349}" dt="2020-12-23T16:49:52.412" v="8082"/>
        <pc:sldMkLst>
          <pc:docMk/>
          <pc:sldMk cId="2122347714" sldId="2144327519"/>
        </pc:sldMkLst>
        <pc:spChg chg="mod">
          <ac:chgData name="Jason Wiese" userId="4bff8d5b-7de6-4655-b397-69b0afc81113" providerId="ADAL" clId="{A583CCFC-9452-4182-89CF-4ADBDF550349}" dt="2020-12-17T16:31:41.334" v="3220" actId="403"/>
          <ac:spMkLst>
            <pc:docMk/>
            <pc:sldMk cId="2122347714" sldId="2144327519"/>
            <ac:spMk id="9" creationId="{A3363277-1399-4285-B89F-B913FB0FD2E1}"/>
          </ac:spMkLst>
        </pc:spChg>
        <pc:spChg chg="mod">
          <ac:chgData name="Jason Wiese" userId="4bff8d5b-7de6-4655-b397-69b0afc81113" providerId="ADAL" clId="{A583CCFC-9452-4182-89CF-4ADBDF550349}" dt="2020-12-17T16:49:40.595" v="3285" actId="20577"/>
          <ac:spMkLst>
            <pc:docMk/>
            <pc:sldMk cId="2122347714" sldId="2144327519"/>
            <ac:spMk id="12" creationId="{FCBDB492-9443-3D4A-8E9D-B3CECB95DCD7}"/>
          </ac:spMkLst>
        </pc:spChg>
        <pc:spChg chg="add mod">
          <ac:chgData name="Jason Wiese" userId="4bff8d5b-7de6-4655-b397-69b0afc81113" providerId="ADAL" clId="{A583CCFC-9452-4182-89CF-4ADBDF550349}" dt="2020-12-23T16:49:52.412" v="8082"/>
          <ac:spMkLst>
            <pc:docMk/>
            <pc:sldMk cId="2122347714" sldId="2144327519"/>
            <ac:spMk id="14" creationId="{29931CD6-0768-4618-A8B2-61324B367A0B}"/>
          </ac:spMkLst>
        </pc:spChg>
      </pc:sldChg>
      <pc:sldChg chg="addSp modSp mod">
        <pc:chgData name="Jason Wiese" userId="4bff8d5b-7de6-4655-b397-69b0afc81113" providerId="ADAL" clId="{A583CCFC-9452-4182-89CF-4ADBDF550349}" dt="2020-12-23T16:49:55.125" v="8083"/>
        <pc:sldMkLst>
          <pc:docMk/>
          <pc:sldMk cId="3679881885" sldId="2144327520"/>
        </pc:sldMkLst>
        <pc:spChg chg="mod">
          <ac:chgData name="Jason Wiese" userId="4bff8d5b-7de6-4655-b397-69b0afc81113" providerId="ADAL" clId="{A583CCFC-9452-4182-89CF-4ADBDF550349}" dt="2020-12-17T15:46:59.701" v="973" actId="1035"/>
          <ac:spMkLst>
            <pc:docMk/>
            <pc:sldMk cId="3679881885" sldId="2144327520"/>
            <ac:spMk id="12" creationId="{FCBDB492-9443-3D4A-8E9D-B3CECB95DCD7}"/>
          </ac:spMkLst>
        </pc:spChg>
        <pc:spChg chg="mod">
          <ac:chgData name="Jason Wiese" userId="4bff8d5b-7de6-4655-b397-69b0afc81113" providerId="ADAL" clId="{A583CCFC-9452-4182-89CF-4ADBDF550349}" dt="2020-12-17T16:31:37.053" v="3219" actId="403"/>
          <ac:spMkLst>
            <pc:docMk/>
            <pc:sldMk cId="3679881885" sldId="2144327520"/>
            <ac:spMk id="13" creationId="{5D13A283-2C8B-4C24-B815-991ED9D2C40F}"/>
          </ac:spMkLst>
        </pc:spChg>
        <pc:spChg chg="add mod">
          <ac:chgData name="Jason Wiese" userId="4bff8d5b-7de6-4655-b397-69b0afc81113" providerId="ADAL" clId="{A583CCFC-9452-4182-89CF-4ADBDF550349}" dt="2020-12-23T16:49:55.125" v="8083"/>
          <ac:spMkLst>
            <pc:docMk/>
            <pc:sldMk cId="3679881885" sldId="2144327520"/>
            <ac:spMk id="15" creationId="{50E20918-08A0-4ECF-83DA-1CEAABA40FF6}"/>
          </ac:spMkLst>
        </pc:spChg>
      </pc:sldChg>
      <pc:sldChg chg="addSp modSp mod">
        <pc:chgData name="Jason Wiese" userId="4bff8d5b-7de6-4655-b397-69b0afc81113" providerId="ADAL" clId="{A583CCFC-9452-4182-89CF-4ADBDF550349}" dt="2020-12-23T16:49:57.465" v="8084"/>
        <pc:sldMkLst>
          <pc:docMk/>
          <pc:sldMk cId="830102981" sldId="2144327521"/>
        </pc:sldMkLst>
        <pc:spChg chg="mod">
          <ac:chgData name="Jason Wiese" userId="4bff8d5b-7de6-4655-b397-69b0afc81113" providerId="ADAL" clId="{A583CCFC-9452-4182-89CF-4ADBDF550349}" dt="2020-12-17T15:47:06.142" v="978" actId="1035"/>
          <ac:spMkLst>
            <pc:docMk/>
            <pc:sldMk cId="830102981" sldId="2144327521"/>
            <ac:spMk id="12" creationId="{FCBDB492-9443-3D4A-8E9D-B3CECB95DCD7}"/>
          </ac:spMkLst>
        </pc:spChg>
        <pc:spChg chg="mod">
          <ac:chgData name="Jason Wiese" userId="4bff8d5b-7de6-4655-b397-69b0afc81113" providerId="ADAL" clId="{A583CCFC-9452-4182-89CF-4ADBDF550349}" dt="2020-12-17T20:12:46.865" v="3856" actId="403"/>
          <ac:spMkLst>
            <pc:docMk/>
            <pc:sldMk cId="830102981" sldId="2144327521"/>
            <ac:spMk id="13" creationId="{5D13A283-2C8B-4C24-B815-991ED9D2C40F}"/>
          </ac:spMkLst>
        </pc:spChg>
        <pc:spChg chg="add mod">
          <ac:chgData name="Jason Wiese" userId="4bff8d5b-7de6-4655-b397-69b0afc81113" providerId="ADAL" clId="{A583CCFC-9452-4182-89CF-4ADBDF550349}" dt="2020-12-23T16:49:57.465" v="8084"/>
          <ac:spMkLst>
            <pc:docMk/>
            <pc:sldMk cId="830102981" sldId="2144327521"/>
            <ac:spMk id="36" creationId="{D230BBEC-901F-44B9-9CBB-4F91D49B2681}"/>
          </ac:spMkLst>
        </pc:spChg>
      </pc:sldChg>
      <pc:sldChg chg="delSp modSp del mod">
        <pc:chgData name="Jason Wiese" userId="4bff8d5b-7de6-4655-b397-69b0afc81113" providerId="ADAL" clId="{A583CCFC-9452-4182-89CF-4ADBDF550349}" dt="2020-12-17T15:55:08.775" v="1283" actId="47"/>
        <pc:sldMkLst>
          <pc:docMk/>
          <pc:sldMk cId="2266818857" sldId="2144327522"/>
        </pc:sldMkLst>
        <pc:spChg chg="mod ord">
          <ac:chgData name="Jason Wiese" userId="4bff8d5b-7de6-4655-b397-69b0afc81113" providerId="ADAL" clId="{A583CCFC-9452-4182-89CF-4ADBDF550349}" dt="2020-12-17T15:52:56.024" v="1048" actId="1076"/>
          <ac:spMkLst>
            <pc:docMk/>
            <pc:sldMk cId="2266818857" sldId="2144327522"/>
            <ac:spMk id="8" creationId="{C8C88E02-F6D0-44F0-B46B-CFF324F72288}"/>
          </ac:spMkLst>
        </pc:spChg>
        <pc:spChg chg="mod">
          <ac:chgData name="Jason Wiese" userId="4bff8d5b-7de6-4655-b397-69b0afc81113" providerId="ADAL" clId="{A583CCFC-9452-4182-89CF-4ADBDF550349}" dt="2020-12-17T15:53:25.614" v="1053" actId="20577"/>
          <ac:spMkLst>
            <pc:docMk/>
            <pc:sldMk cId="2266818857" sldId="2144327522"/>
            <ac:spMk id="12" creationId="{FCBDB492-9443-3D4A-8E9D-B3CECB95DCD7}"/>
          </ac:spMkLst>
        </pc:spChg>
        <pc:spChg chg="mod">
          <ac:chgData name="Jason Wiese" userId="4bff8d5b-7de6-4655-b397-69b0afc81113" providerId="ADAL" clId="{A583CCFC-9452-4182-89CF-4ADBDF550349}" dt="2020-12-17T15:52:37.757" v="1044" actId="207"/>
          <ac:spMkLst>
            <pc:docMk/>
            <pc:sldMk cId="2266818857" sldId="2144327522"/>
            <ac:spMk id="44" creationId="{E0CB57A6-D81E-473A-8B79-7687F8663643}"/>
          </ac:spMkLst>
        </pc:spChg>
        <pc:spChg chg="mod">
          <ac:chgData name="Jason Wiese" userId="4bff8d5b-7de6-4655-b397-69b0afc81113" providerId="ADAL" clId="{A583CCFC-9452-4182-89CF-4ADBDF550349}" dt="2020-12-17T15:52:37.757" v="1044" actId="207"/>
          <ac:spMkLst>
            <pc:docMk/>
            <pc:sldMk cId="2266818857" sldId="2144327522"/>
            <ac:spMk id="45" creationId="{64726103-1221-403C-878F-A305A7AE94CB}"/>
          </ac:spMkLst>
        </pc:spChg>
        <pc:spChg chg="mod">
          <ac:chgData name="Jason Wiese" userId="4bff8d5b-7de6-4655-b397-69b0afc81113" providerId="ADAL" clId="{A583CCFC-9452-4182-89CF-4ADBDF550349}" dt="2020-12-17T15:52:37.757" v="1044" actId="207"/>
          <ac:spMkLst>
            <pc:docMk/>
            <pc:sldMk cId="2266818857" sldId="2144327522"/>
            <ac:spMk id="46" creationId="{3D3D86F8-543A-4E33-81BF-A527702EE705}"/>
          </ac:spMkLst>
        </pc:spChg>
        <pc:spChg chg="mod">
          <ac:chgData name="Jason Wiese" userId="4bff8d5b-7de6-4655-b397-69b0afc81113" providerId="ADAL" clId="{A583CCFC-9452-4182-89CF-4ADBDF550349}" dt="2020-12-17T15:52:37.757" v="1044" actId="207"/>
          <ac:spMkLst>
            <pc:docMk/>
            <pc:sldMk cId="2266818857" sldId="2144327522"/>
            <ac:spMk id="47" creationId="{7AD69568-BDBC-4737-A178-A69EDCE36D5F}"/>
          </ac:spMkLst>
        </pc:spChg>
        <pc:spChg chg="mod">
          <ac:chgData name="Jason Wiese" userId="4bff8d5b-7de6-4655-b397-69b0afc81113" providerId="ADAL" clId="{A583CCFC-9452-4182-89CF-4ADBDF550349}" dt="2020-12-17T15:52:37.757" v="1044" actId="207"/>
          <ac:spMkLst>
            <pc:docMk/>
            <pc:sldMk cId="2266818857" sldId="2144327522"/>
            <ac:spMk id="48" creationId="{5247E8D8-2E56-4805-AC63-69BD79615657}"/>
          </ac:spMkLst>
        </pc:spChg>
        <pc:spChg chg="mod">
          <ac:chgData name="Jason Wiese" userId="4bff8d5b-7de6-4655-b397-69b0afc81113" providerId="ADAL" clId="{A583CCFC-9452-4182-89CF-4ADBDF550349}" dt="2020-12-17T15:52:37.757" v="1044" actId="207"/>
          <ac:spMkLst>
            <pc:docMk/>
            <pc:sldMk cId="2266818857" sldId="2144327522"/>
            <ac:spMk id="49" creationId="{4F9DE455-E9DF-45C4-9E52-F29AAF03A5F5}"/>
          </ac:spMkLst>
        </pc:spChg>
        <pc:spChg chg="mod">
          <ac:chgData name="Jason Wiese" userId="4bff8d5b-7de6-4655-b397-69b0afc81113" providerId="ADAL" clId="{A583CCFC-9452-4182-89CF-4ADBDF550349}" dt="2020-12-17T15:52:37.757" v="1044" actId="207"/>
          <ac:spMkLst>
            <pc:docMk/>
            <pc:sldMk cId="2266818857" sldId="2144327522"/>
            <ac:spMk id="50" creationId="{2365B809-59C6-4A4E-924C-0F89DE9E38D4}"/>
          </ac:spMkLst>
        </pc:spChg>
        <pc:spChg chg="mod">
          <ac:chgData name="Jason Wiese" userId="4bff8d5b-7de6-4655-b397-69b0afc81113" providerId="ADAL" clId="{A583CCFC-9452-4182-89CF-4ADBDF550349}" dt="2020-12-17T15:52:37.757" v="1044" actId="207"/>
          <ac:spMkLst>
            <pc:docMk/>
            <pc:sldMk cId="2266818857" sldId="2144327522"/>
            <ac:spMk id="51" creationId="{C0862F2C-4946-473D-B66E-E2FC20C7F3A8}"/>
          </ac:spMkLst>
        </pc:spChg>
        <pc:spChg chg="mod">
          <ac:chgData name="Jason Wiese" userId="4bff8d5b-7de6-4655-b397-69b0afc81113" providerId="ADAL" clId="{A583CCFC-9452-4182-89CF-4ADBDF550349}" dt="2020-12-17T15:52:37.757" v="1044" actId="207"/>
          <ac:spMkLst>
            <pc:docMk/>
            <pc:sldMk cId="2266818857" sldId="2144327522"/>
            <ac:spMk id="52" creationId="{D96987AD-CD5F-4BBA-9AEF-C1CB00DB8B4B}"/>
          </ac:spMkLst>
        </pc:spChg>
        <pc:spChg chg="mod">
          <ac:chgData name="Jason Wiese" userId="4bff8d5b-7de6-4655-b397-69b0afc81113" providerId="ADAL" clId="{A583CCFC-9452-4182-89CF-4ADBDF550349}" dt="2020-12-17T15:52:37.757" v="1044" actId="207"/>
          <ac:spMkLst>
            <pc:docMk/>
            <pc:sldMk cId="2266818857" sldId="2144327522"/>
            <ac:spMk id="53" creationId="{3BD483B1-9115-4919-AB92-745E4DB5C895}"/>
          </ac:spMkLst>
        </pc:spChg>
        <pc:spChg chg="del">
          <ac:chgData name="Jason Wiese" userId="4bff8d5b-7de6-4655-b397-69b0afc81113" providerId="ADAL" clId="{A583CCFC-9452-4182-89CF-4ADBDF550349}" dt="2020-12-17T15:52:00.413" v="1017" actId="478"/>
          <ac:spMkLst>
            <pc:docMk/>
            <pc:sldMk cId="2266818857" sldId="2144327522"/>
            <ac:spMk id="54" creationId="{ACE7441C-8A39-4994-8351-6A2EC54A9193}"/>
          </ac:spMkLst>
        </pc:spChg>
        <pc:spChg chg="del">
          <ac:chgData name="Jason Wiese" userId="4bff8d5b-7de6-4655-b397-69b0afc81113" providerId="ADAL" clId="{A583CCFC-9452-4182-89CF-4ADBDF550349}" dt="2020-12-17T15:52:00.413" v="1017" actId="478"/>
          <ac:spMkLst>
            <pc:docMk/>
            <pc:sldMk cId="2266818857" sldId="2144327522"/>
            <ac:spMk id="55" creationId="{E373F976-0A0B-4813-B855-14A3FAA37B9F}"/>
          </ac:spMkLst>
        </pc:spChg>
        <pc:spChg chg="del">
          <ac:chgData name="Jason Wiese" userId="4bff8d5b-7de6-4655-b397-69b0afc81113" providerId="ADAL" clId="{A583CCFC-9452-4182-89CF-4ADBDF550349}" dt="2020-12-17T15:52:00.413" v="1017" actId="478"/>
          <ac:spMkLst>
            <pc:docMk/>
            <pc:sldMk cId="2266818857" sldId="2144327522"/>
            <ac:spMk id="56" creationId="{A3D34204-A342-4AC5-9B58-F4A42BFA496D}"/>
          </ac:spMkLst>
        </pc:spChg>
        <pc:spChg chg="del">
          <ac:chgData name="Jason Wiese" userId="4bff8d5b-7de6-4655-b397-69b0afc81113" providerId="ADAL" clId="{A583CCFC-9452-4182-89CF-4ADBDF550349}" dt="2020-12-17T15:52:00.413" v="1017" actId="478"/>
          <ac:spMkLst>
            <pc:docMk/>
            <pc:sldMk cId="2266818857" sldId="2144327522"/>
            <ac:spMk id="57" creationId="{FB153BBA-E80F-4BDA-A9F9-3F9CA151AB40}"/>
          </ac:spMkLst>
        </pc:spChg>
        <pc:spChg chg="del">
          <ac:chgData name="Jason Wiese" userId="4bff8d5b-7de6-4655-b397-69b0afc81113" providerId="ADAL" clId="{A583CCFC-9452-4182-89CF-4ADBDF550349}" dt="2020-12-17T15:52:00.413" v="1017" actId="478"/>
          <ac:spMkLst>
            <pc:docMk/>
            <pc:sldMk cId="2266818857" sldId="2144327522"/>
            <ac:spMk id="58" creationId="{B601C66B-1634-4109-9466-AACDF07383FB}"/>
          </ac:spMkLst>
        </pc:spChg>
        <pc:spChg chg="del">
          <ac:chgData name="Jason Wiese" userId="4bff8d5b-7de6-4655-b397-69b0afc81113" providerId="ADAL" clId="{A583CCFC-9452-4182-89CF-4ADBDF550349}" dt="2020-12-17T15:52:00.413" v="1017" actId="478"/>
          <ac:spMkLst>
            <pc:docMk/>
            <pc:sldMk cId="2266818857" sldId="2144327522"/>
            <ac:spMk id="59" creationId="{1F2936F6-9E80-489A-A0DE-FB3887D25843}"/>
          </ac:spMkLst>
        </pc:spChg>
        <pc:spChg chg="del">
          <ac:chgData name="Jason Wiese" userId="4bff8d5b-7de6-4655-b397-69b0afc81113" providerId="ADAL" clId="{A583CCFC-9452-4182-89CF-4ADBDF550349}" dt="2020-12-17T15:52:00.413" v="1017" actId="478"/>
          <ac:spMkLst>
            <pc:docMk/>
            <pc:sldMk cId="2266818857" sldId="2144327522"/>
            <ac:spMk id="60" creationId="{54C65D66-6437-46BD-AF9F-FA0B320055AE}"/>
          </ac:spMkLst>
        </pc:spChg>
        <pc:spChg chg="del">
          <ac:chgData name="Jason Wiese" userId="4bff8d5b-7de6-4655-b397-69b0afc81113" providerId="ADAL" clId="{A583CCFC-9452-4182-89CF-4ADBDF550349}" dt="2020-12-17T15:52:00.413" v="1017" actId="478"/>
          <ac:spMkLst>
            <pc:docMk/>
            <pc:sldMk cId="2266818857" sldId="2144327522"/>
            <ac:spMk id="61" creationId="{43C3B65C-ADCC-40DF-99CC-C0AC10E4D84C}"/>
          </ac:spMkLst>
        </pc:spChg>
        <pc:spChg chg="del">
          <ac:chgData name="Jason Wiese" userId="4bff8d5b-7de6-4655-b397-69b0afc81113" providerId="ADAL" clId="{A583CCFC-9452-4182-89CF-4ADBDF550349}" dt="2020-12-17T15:52:00.413" v="1017" actId="478"/>
          <ac:spMkLst>
            <pc:docMk/>
            <pc:sldMk cId="2266818857" sldId="2144327522"/>
            <ac:spMk id="62" creationId="{C58897CF-88E2-4AC0-90BD-9D0DD0C0D714}"/>
          </ac:spMkLst>
        </pc:spChg>
        <pc:spChg chg="del">
          <ac:chgData name="Jason Wiese" userId="4bff8d5b-7de6-4655-b397-69b0afc81113" providerId="ADAL" clId="{A583CCFC-9452-4182-89CF-4ADBDF550349}" dt="2020-12-17T15:52:00.413" v="1017" actId="478"/>
          <ac:spMkLst>
            <pc:docMk/>
            <pc:sldMk cId="2266818857" sldId="2144327522"/>
            <ac:spMk id="63" creationId="{0D4D91F3-59B0-4C96-AA48-97F945478EFA}"/>
          </ac:spMkLst>
        </pc:spChg>
        <pc:spChg chg="del">
          <ac:chgData name="Jason Wiese" userId="4bff8d5b-7de6-4655-b397-69b0afc81113" providerId="ADAL" clId="{A583CCFC-9452-4182-89CF-4ADBDF550349}" dt="2020-12-17T15:52:03.318" v="1018" actId="478"/>
          <ac:spMkLst>
            <pc:docMk/>
            <pc:sldMk cId="2266818857" sldId="2144327522"/>
            <ac:spMk id="64" creationId="{09939570-6FB4-4E06-964F-66323EDCA490}"/>
          </ac:spMkLst>
        </pc:spChg>
        <pc:spChg chg="mod">
          <ac:chgData name="Jason Wiese" userId="4bff8d5b-7de6-4655-b397-69b0afc81113" providerId="ADAL" clId="{A583CCFC-9452-4182-89CF-4ADBDF550349}" dt="2020-12-17T15:53:07.249" v="1051" actId="14100"/>
          <ac:spMkLst>
            <pc:docMk/>
            <pc:sldMk cId="2266818857" sldId="2144327522"/>
            <ac:spMk id="66" creationId="{F92A5849-4A7D-4C88-8CFD-6252AD76F772}"/>
          </ac:spMkLst>
        </pc:spChg>
        <pc:graphicFrameChg chg="mod ord">
          <ac:chgData name="Jason Wiese" userId="4bff8d5b-7de6-4655-b397-69b0afc81113" providerId="ADAL" clId="{A583CCFC-9452-4182-89CF-4ADBDF550349}" dt="2020-12-17T15:53:13.687" v="1052" actId="207"/>
          <ac:graphicFrameMkLst>
            <pc:docMk/>
            <pc:sldMk cId="2266818857" sldId="2144327522"/>
            <ac:graphicFrameMk id="42" creationId="{EC5A2FEA-800E-43D4-A01E-E5A4A37DC88C}"/>
          </ac:graphicFrameMkLst>
        </pc:graphicFrameChg>
      </pc:sldChg>
      <pc:sldChg chg="addSp delSp modSp mod">
        <pc:chgData name="Jason Wiese" userId="4bff8d5b-7de6-4655-b397-69b0afc81113" providerId="ADAL" clId="{A583CCFC-9452-4182-89CF-4ADBDF550349}" dt="2020-12-23T16:49:31.451" v="8076"/>
        <pc:sldMkLst>
          <pc:docMk/>
          <pc:sldMk cId="1608013269" sldId="2144327523"/>
        </pc:sldMkLst>
        <pc:spChg chg="mod">
          <ac:chgData name="Jason Wiese" userId="4bff8d5b-7de6-4655-b397-69b0afc81113" providerId="ADAL" clId="{A583CCFC-9452-4182-89CF-4ADBDF550349}" dt="2020-12-17T20:06:22.982" v="3853" actId="14100"/>
          <ac:spMkLst>
            <pc:docMk/>
            <pc:sldMk cId="1608013269" sldId="2144327523"/>
            <ac:spMk id="12" creationId="{FCBDB492-9443-3D4A-8E9D-B3CECB95DCD7}"/>
          </ac:spMkLst>
        </pc:spChg>
        <pc:spChg chg="add mod">
          <ac:chgData name="Jason Wiese" userId="4bff8d5b-7de6-4655-b397-69b0afc81113" providerId="ADAL" clId="{A583CCFC-9452-4182-89CF-4ADBDF550349}" dt="2020-12-23T16:49:31.451" v="8076"/>
          <ac:spMkLst>
            <pc:docMk/>
            <pc:sldMk cId="1608013269" sldId="2144327523"/>
            <ac:spMk id="20" creationId="{610A30D5-B3F7-41FA-9B1B-7E8B7459D50A}"/>
          </ac:spMkLst>
        </pc:spChg>
        <pc:spChg chg="add del mod">
          <ac:chgData name="Jason Wiese" userId="4bff8d5b-7de6-4655-b397-69b0afc81113" providerId="ADAL" clId="{A583CCFC-9452-4182-89CF-4ADBDF550349}" dt="2020-12-17T15:54:55.750" v="1281" actId="478"/>
          <ac:spMkLst>
            <pc:docMk/>
            <pc:sldMk cId="1608013269" sldId="2144327523"/>
            <ac:spMk id="20" creationId="{BF6F0B08-24C2-4EEB-8E64-74D9990B5D1F}"/>
          </ac:spMkLst>
        </pc:spChg>
        <pc:spChg chg="add mod">
          <ac:chgData name="Jason Wiese" userId="4bff8d5b-7de6-4655-b397-69b0afc81113" providerId="ADAL" clId="{A583CCFC-9452-4182-89CF-4ADBDF550349}" dt="2020-12-23T00:21:29.197" v="5822" actId="115"/>
          <ac:spMkLst>
            <pc:docMk/>
            <pc:sldMk cId="1608013269" sldId="2144327523"/>
            <ac:spMk id="21" creationId="{C799B357-A126-423E-9C77-646D83935F27}"/>
          </ac:spMkLst>
        </pc:spChg>
        <pc:spChg chg="mod">
          <ac:chgData name="Jason Wiese" userId="4bff8d5b-7de6-4655-b397-69b0afc81113" providerId="ADAL" clId="{A583CCFC-9452-4182-89CF-4ADBDF550349}" dt="2020-12-17T15:55:24.045" v="1284" actId="207"/>
          <ac:spMkLst>
            <pc:docMk/>
            <pc:sldMk cId="1608013269" sldId="2144327523"/>
            <ac:spMk id="44" creationId="{E0CB57A6-D81E-473A-8B79-7687F8663643}"/>
          </ac:spMkLst>
        </pc:spChg>
        <pc:spChg chg="mod">
          <ac:chgData name="Jason Wiese" userId="4bff8d5b-7de6-4655-b397-69b0afc81113" providerId="ADAL" clId="{A583CCFC-9452-4182-89CF-4ADBDF550349}" dt="2020-12-17T15:55:24.045" v="1284" actId="207"/>
          <ac:spMkLst>
            <pc:docMk/>
            <pc:sldMk cId="1608013269" sldId="2144327523"/>
            <ac:spMk id="45" creationId="{64726103-1221-403C-878F-A305A7AE94CB}"/>
          </ac:spMkLst>
        </pc:spChg>
        <pc:spChg chg="mod">
          <ac:chgData name="Jason Wiese" userId="4bff8d5b-7de6-4655-b397-69b0afc81113" providerId="ADAL" clId="{A583CCFC-9452-4182-89CF-4ADBDF550349}" dt="2020-12-17T15:55:24.045" v="1284" actId="207"/>
          <ac:spMkLst>
            <pc:docMk/>
            <pc:sldMk cId="1608013269" sldId="2144327523"/>
            <ac:spMk id="46" creationId="{3D3D86F8-543A-4E33-81BF-A527702EE705}"/>
          </ac:spMkLst>
        </pc:spChg>
        <pc:spChg chg="mod">
          <ac:chgData name="Jason Wiese" userId="4bff8d5b-7de6-4655-b397-69b0afc81113" providerId="ADAL" clId="{A583CCFC-9452-4182-89CF-4ADBDF550349}" dt="2020-12-17T15:55:24.045" v="1284" actId="207"/>
          <ac:spMkLst>
            <pc:docMk/>
            <pc:sldMk cId="1608013269" sldId="2144327523"/>
            <ac:spMk id="47" creationId="{7AD69568-BDBC-4737-A178-A69EDCE36D5F}"/>
          </ac:spMkLst>
        </pc:spChg>
        <pc:spChg chg="mod">
          <ac:chgData name="Jason Wiese" userId="4bff8d5b-7de6-4655-b397-69b0afc81113" providerId="ADAL" clId="{A583CCFC-9452-4182-89CF-4ADBDF550349}" dt="2020-12-17T15:55:24.045" v="1284" actId="207"/>
          <ac:spMkLst>
            <pc:docMk/>
            <pc:sldMk cId="1608013269" sldId="2144327523"/>
            <ac:spMk id="48" creationId="{5247E8D8-2E56-4805-AC63-69BD79615657}"/>
          </ac:spMkLst>
        </pc:spChg>
        <pc:spChg chg="mod">
          <ac:chgData name="Jason Wiese" userId="4bff8d5b-7de6-4655-b397-69b0afc81113" providerId="ADAL" clId="{A583CCFC-9452-4182-89CF-4ADBDF550349}" dt="2020-12-17T15:55:24.045" v="1284" actId="207"/>
          <ac:spMkLst>
            <pc:docMk/>
            <pc:sldMk cId="1608013269" sldId="2144327523"/>
            <ac:spMk id="49" creationId="{4F9DE455-E9DF-45C4-9E52-F29AAF03A5F5}"/>
          </ac:spMkLst>
        </pc:spChg>
        <pc:spChg chg="mod">
          <ac:chgData name="Jason Wiese" userId="4bff8d5b-7de6-4655-b397-69b0afc81113" providerId="ADAL" clId="{A583CCFC-9452-4182-89CF-4ADBDF550349}" dt="2020-12-17T15:55:24.045" v="1284" actId="207"/>
          <ac:spMkLst>
            <pc:docMk/>
            <pc:sldMk cId="1608013269" sldId="2144327523"/>
            <ac:spMk id="50" creationId="{2365B809-59C6-4A4E-924C-0F89DE9E38D4}"/>
          </ac:spMkLst>
        </pc:spChg>
        <pc:spChg chg="mod">
          <ac:chgData name="Jason Wiese" userId="4bff8d5b-7de6-4655-b397-69b0afc81113" providerId="ADAL" clId="{A583CCFC-9452-4182-89CF-4ADBDF550349}" dt="2020-12-17T15:55:24.045" v="1284" actId="207"/>
          <ac:spMkLst>
            <pc:docMk/>
            <pc:sldMk cId="1608013269" sldId="2144327523"/>
            <ac:spMk id="51" creationId="{C0862F2C-4946-473D-B66E-E2FC20C7F3A8}"/>
          </ac:spMkLst>
        </pc:spChg>
        <pc:spChg chg="mod">
          <ac:chgData name="Jason Wiese" userId="4bff8d5b-7de6-4655-b397-69b0afc81113" providerId="ADAL" clId="{A583CCFC-9452-4182-89CF-4ADBDF550349}" dt="2020-12-17T15:55:24.045" v="1284" actId="207"/>
          <ac:spMkLst>
            <pc:docMk/>
            <pc:sldMk cId="1608013269" sldId="2144327523"/>
            <ac:spMk id="52" creationId="{D96987AD-CD5F-4BBA-9AEF-C1CB00DB8B4B}"/>
          </ac:spMkLst>
        </pc:spChg>
        <pc:spChg chg="mod">
          <ac:chgData name="Jason Wiese" userId="4bff8d5b-7de6-4655-b397-69b0afc81113" providerId="ADAL" clId="{A583CCFC-9452-4182-89CF-4ADBDF550349}" dt="2020-12-17T15:55:24.045" v="1284" actId="207"/>
          <ac:spMkLst>
            <pc:docMk/>
            <pc:sldMk cId="1608013269" sldId="2144327523"/>
            <ac:spMk id="53" creationId="{3BD483B1-9115-4919-AB92-745E4DB5C895}"/>
          </ac:spMkLst>
        </pc:spChg>
        <pc:spChg chg="del">
          <ac:chgData name="Jason Wiese" userId="4bff8d5b-7de6-4655-b397-69b0afc81113" providerId="ADAL" clId="{A583CCFC-9452-4182-89CF-4ADBDF550349}" dt="2020-12-17T15:55:26.349" v="1285" actId="478"/>
          <ac:spMkLst>
            <pc:docMk/>
            <pc:sldMk cId="1608013269" sldId="2144327523"/>
            <ac:spMk id="64" creationId="{09939570-6FB4-4E06-964F-66323EDCA490}"/>
          </ac:spMkLst>
        </pc:spChg>
        <pc:spChg chg="mod">
          <ac:chgData name="Jason Wiese" userId="4bff8d5b-7de6-4655-b397-69b0afc81113" providerId="ADAL" clId="{A583CCFC-9452-4182-89CF-4ADBDF550349}" dt="2020-12-17T15:55:24.045" v="1284" actId="207"/>
          <ac:spMkLst>
            <pc:docMk/>
            <pc:sldMk cId="1608013269" sldId="2144327523"/>
            <ac:spMk id="66" creationId="{F92A5849-4A7D-4C88-8CFD-6252AD76F772}"/>
          </ac:spMkLst>
        </pc:spChg>
      </pc:sldChg>
      <pc:sldChg chg="addSp delSp modSp mod">
        <pc:chgData name="Jason Wiese" userId="4bff8d5b-7de6-4655-b397-69b0afc81113" providerId="ADAL" clId="{A583CCFC-9452-4182-89CF-4ADBDF550349}" dt="2020-12-23T16:49:45.039" v="8080"/>
        <pc:sldMkLst>
          <pc:docMk/>
          <pc:sldMk cId="166671930" sldId="2144327524"/>
        </pc:sldMkLst>
        <pc:spChg chg="mod">
          <ac:chgData name="Jason Wiese" userId="4bff8d5b-7de6-4655-b397-69b0afc81113" providerId="ADAL" clId="{A583CCFC-9452-4182-89CF-4ADBDF550349}" dt="2020-12-17T20:16:14.727" v="3876" actId="12788"/>
          <ac:spMkLst>
            <pc:docMk/>
            <pc:sldMk cId="166671930" sldId="2144327524"/>
            <ac:spMk id="3" creationId="{EEDBBCC6-6714-42CC-B27D-D66B27C068CE}"/>
          </ac:spMkLst>
        </pc:spChg>
        <pc:spChg chg="mod">
          <ac:chgData name="Jason Wiese" userId="4bff8d5b-7de6-4655-b397-69b0afc81113" providerId="ADAL" clId="{A583CCFC-9452-4182-89CF-4ADBDF550349}" dt="2020-12-17T20:16:07.290" v="3875" actId="12788"/>
          <ac:spMkLst>
            <pc:docMk/>
            <pc:sldMk cId="166671930" sldId="2144327524"/>
            <ac:spMk id="4" creationId="{674D1BB8-A874-4E5A-8D70-F0D29C476691}"/>
          </ac:spMkLst>
        </pc:spChg>
        <pc:spChg chg="mod">
          <ac:chgData name="Jason Wiese" userId="4bff8d5b-7de6-4655-b397-69b0afc81113" providerId="ADAL" clId="{A583CCFC-9452-4182-89CF-4ADBDF550349}" dt="2020-12-17T15:42:02.248" v="652" actId="6549"/>
          <ac:spMkLst>
            <pc:docMk/>
            <pc:sldMk cId="166671930" sldId="2144327524"/>
            <ac:spMk id="7" creationId="{1B1B1A43-0187-4411-B0C4-23D2EA25BBED}"/>
          </ac:spMkLst>
        </pc:spChg>
        <pc:spChg chg="mod">
          <ac:chgData name="Jason Wiese" userId="4bff8d5b-7de6-4655-b397-69b0afc81113" providerId="ADAL" clId="{A583CCFC-9452-4182-89CF-4ADBDF550349}" dt="2020-12-22T16:57:21.049" v="4201" actId="20577"/>
          <ac:spMkLst>
            <pc:docMk/>
            <pc:sldMk cId="166671930" sldId="2144327524"/>
            <ac:spMk id="9" creationId="{54C586D6-1207-46DC-9A4E-E1074288FA31}"/>
          </ac:spMkLst>
        </pc:spChg>
        <pc:spChg chg="mod">
          <ac:chgData name="Jason Wiese" userId="4bff8d5b-7de6-4655-b397-69b0afc81113" providerId="ADAL" clId="{A583CCFC-9452-4182-89CF-4ADBDF550349}" dt="2020-12-17T20:16:35.020" v="3878" actId="12788"/>
          <ac:spMkLst>
            <pc:docMk/>
            <pc:sldMk cId="166671930" sldId="2144327524"/>
            <ac:spMk id="10" creationId="{FCCFE21A-1F9E-4596-9689-B953A3AE1EAB}"/>
          </ac:spMkLst>
        </pc:spChg>
        <pc:spChg chg="mod">
          <ac:chgData name="Jason Wiese" userId="4bff8d5b-7de6-4655-b397-69b0afc81113" providerId="ADAL" clId="{A583CCFC-9452-4182-89CF-4ADBDF550349}" dt="2020-12-17T20:16:26.047" v="3877" actId="12788"/>
          <ac:spMkLst>
            <pc:docMk/>
            <pc:sldMk cId="166671930" sldId="2144327524"/>
            <ac:spMk id="12" creationId="{BC90354F-E917-4AEA-AF47-4E3AAD3AFBDE}"/>
          </ac:spMkLst>
        </pc:spChg>
        <pc:spChg chg="mod">
          <ac:chgData name="Jason Wiese" userId="4bff8d5b-7de6-4655-b397-69b0afc81113" providerId="ADAL" clId="{A583CCFC-9452-4182-89CF-4ADBDF550349}" dt="2020-12-17T20:16:26.047" v="3877" actId="12788"/>
          <ac:spMkLst>
            <pc:docMk/>
            <pc:sldMk cId="166671930" sldId="2144327524"/>
            <ac:spMk id="13" creationId="{0C654EC0-CA56-46C4-BD0D-8C1798B16B66}"/>
          </ac:spMkLst>
        </pc:spChg>
        <pc:spChg chg="mod">
          <ac:chgData name="Jason Wiese" userId="4bff8d5b-7de6-4655-b397-69b0afc81113" providerId="ADAL" clId="{A583CCFC-9452-4182-89CF-4ADBDF550349}" dt="2020-12-17T20:16:35.020" v="3878" actId="12788"/>
          <ac:spMkLst>
            <pc:docMk/>
            <pc:sldMk cId="166671930" sldId="2144327524"/>
            <ac:spMk id="16" creationId="{3B3FE470-96F0-4B11-B933-4119F4DCA135}"/>
          </ac:spMkLst>
        </pc:spChg>
        <pc:spChg chg="mod">
          <ac:chgData name="Jason Wiese" userId="4bff8d5b-7de6-4655-b397-69b0afc81113" providerId="ADAL" clId="{A583CCFC-9452-4182-89CF-4ADBDF550349}" dt="2020-12-17T20:16:48.645" v="3889" actId="1038"/>
          <ac:spMkLst>
            <pc:docMk/>
            <pc:sldMk cId="166671930" sldId="2144327524"/>
            <ac:spMk id="17" creationId="{EEF0DF54-005F-40C2-9A44-191BAB6BC3C0}"/>
          </ac:spMkLst>
        </pc:spChg>
        <pc:spChg chg="mod">
          <ac:chgData name="Jason Wiese" userId="4bff8d5b-7de6-4655-b397-69b0afc81113" providerId="ADAL" clId="{A583CCFC-9452-4182-89CF-4ADBDF550349}" dt="2020-12-17T20:16:48.645" v="3889" actId="1038"/>
          <ac:spMkLst>
            <pc:docMk/>
            <pc:sldMk cId="166671930" sldId="2144327524"/>
            <ac:spMk id="18" creationId="{AF5D39E3-8A0D-4929-9F5B-E71D4D283E90}"/>
          </ac:spMkLst>
        </pc:spChg>
        <pc:spChg chg="add mod">
          <ac:chgData name="Jason Wiese" userId="4bff8d5b-7de6-4655-b397-69b0afc81113" providerId="ADAL" clId="{A583CCFC-9452-4182-89CF-4ADBDF550349}" dt="2020-12-23T16:49:45.039" v="8080"/>
          <ac:spMkLst>
            <pc:docMk/>
            <pc:sldMk cId="166671930" sldId="2144327524"/>
            <ac:spMk id="24" creationId="{B28B3F2C-4615-4171-96EB-D3C8DAE4E6B7}"/>
          </ac:spMkLst>
        </pc:spChg>
        <pc:picChg chg="mod">
          <ac:chgData name="Jason Wiese" userId="4bff8d5b-7de6-4655-b397-69b0afc81113" providerId="ADAL" clId="{A583CCFC-9452-4182-89CF-4ADBDF550349}" dt="2020-12-17T20:16:07.290" v="3875" actId="12788"/>
          <ac:picMkLst>
            <pc:docMk/>
            <pc:sldMk cId="166671930" sldId="2144327524"/>
            <ac:picMk id="5" creationId="{C4846E71-CF34-46A7-8004-37A71D5BCE4E}"/>
          </ac:picMkLst>
        </pc:picChg>
        <pc:picChg chg="mod">
          <ac:chgData name="Jason Wiese" userId="4bff8d5b-7de6-4655-b397-69b0afc81113" providerId="ADAL" clId="{A583CCFC-9452-4182-89CF-4ADBDF550349}" dt="2020-12-17T20:16:14.727" v="3876" actId="12788"/>
          <ac:picMkLst>
            <pc:docMk/>
            <pc:sldMk cId="166671930" sldId="2144327524"/>
            <ac:picMk id="6" creationId="{DEB01BFE-274C-4933-8942-D5D853C942C1}"/>
          </ac:picMkLst>
        </pc:picChg>
        <pc:picChg chg="add del mod">
          <ac:chgData name="Jason Wiese" userId="4bff8d5b-7de6-4655-b397-69b0afc81113" providerId="ADAL" clId="{A583CCFC-9452-4182-89CF-4ADBDF550349}" dt="2020-12-22T16:57:27.546" v="4202" actId="478"/>
          <ac:picMkLst>
            <pc:docMk/>
            <pc:sldMk cId="166671930" sldId="2144327524"/>
            <ac:picMk id="24" creationId="{53CC8F71-D20F-4766-8F0B-C8F3AAAD1CBE}"/>
          </ac:picMkLst>
        </pc:picChg>
        <pc:picChg chg="mod">
          <ac:chgData name="Jason Wiese" userId="4bff8d5b-7de6-4655-b397-69b0afc81113" providerId="ADAL" clId="{A583CCFC-9452-4182-89CF-4ADBDF550349}" dt="2020-12-17T20:16:48.645" v="3889" actId="1038"/>
          <ac:picMkLst>
            <pc:docMk/>
            <pc:sldMk cId="166671930" sldId="2144327524"/>
            <ac:picMk id="27" creationId="{15661178-061C-4022-BE3A-496A6773F419}"/>
          </ac:picMkLst>
        </pc:picChg>
        <pc:picChg chg="mod">
          <ac:chgData name="Jason Wiese" userId="4bff8d5b-7de6-4655-b397-69b0afc81113" providerId="ADAL" clId="{A583CCFC-9452-4182-89CF-4ADBDF550349}" dt="2020-12-17T20:16:35.020" v="3878" actId="12788"/>
          <ac:picMkLst>
            <pc:docMk/>
            <pc:sldMk cId="166671930" sldId="2144327524"/>
            <ac:picMk id="29" creationId="{A041DA65-4A32-4821-A454-4D0D5940BDF3}"/>
          </ac:picMkLst>
        </pc:picChg>
        <pc:picChg chg="mod">
          <ac:chgData name="Jason Wiese" userId="4bff8d5b-7de6-4655-b397-69b0afc81113" providerId="ADAL" clId="{A583CCFC-9452-4182-89CF-4ADBDF550349}" dt="2020-12-17T20:16:26.047" v="3877" actId="12788"/>
          <ac:picMkLst>
            <pc:docMk/>
            <pc:sldMk cId="166671930" sldId="2144327524"/>
            <ac:picMk id="31" creationId="{F15BB61F-B5A5-41C6-BB72-8B1B0559ADDA}"/>
          </ac:picMkLst>
        </pc:picChg>
        <pc:picChg chg="mod">
          <ac:chgData name="Jason Wiese" userId="4bff8d5b-7de6-4655-b397-69b0afc81113" providerId="ADAL" clId="{A583CCFC-9452-4182-89CF-4ADBDF550349}" dt="2020-12-17T20:16:26.047" v="3877" actId="12788"/>
          <ac:picMkLst>
            <pc:docMk/>
            <pc:sldMk cId="166671930" sldId="2144327524"/>
            <ac:picMk id="1026" creationId="{CF2069CD-D880-488A-9324-F90F5B7EC768}"/>
          </ac:picMkLst>
        </pc:picChg>
        <pc:picChg chg="mod">
          <ac:chgData name="Jason Wiese" userId="4bff8d5b-7de6-4655-b397-69b0afc81113" providerId="ADAL" clId="{A583CCFC-9452-4182-89CF-4ADBDF550349}" dt="2020-12-17T20:16:35.020" v="3878" actId="12788"/>
          <ac:picMkLst>
            <pc:docMk/>
            <pc:sldMk cId="166671930" sldId="2144327524"/>
            <ac:picMk id="1028" creationId="{59727853-ADDF-416C-901F-E7CBADC94614}"/>
          </ac:picMkLst>
        </pc:picChg>
        <pc:picChg chg="mod">
          <ac:chgData name="Jason Wiese" userId="4bff8d5b-7de6-4655-b397-69b0afc81113" providerId="ADAL" clId="{A583CCFC-9452-4182-89CF-4ADBDF550349}" dt="2020-12-17T20:16:48.645" v="3889" actId="1038"/>
          <ac:picMkLst>
            <pc:docMk/>
            <pc:sldMk cId="166671930" sldId="2144327524"/>
            <ac:picMk id="1030" creationId="{BB740B78-B5B8-4CBB-BCA6-FAFD90B09717}"/>
          </ac:picMkLst>
        </pc:picChg>
      </pc:sldChg>
      <pc:sldChg chg="addSp modSp mod">
        <pc:chgData name="Jason Wiese" userId="4bff8d5b-7de6-4655-b397-69b0afc81113" providerId="ADAL" clId="{A583CCFC-9452-4182-89CF-4ADBDF550349}" dt="2020-12-23T16:50:00.056" v="8085"/>
        <pc:sldMkLst>
          <pc:docMk/>
          <pc:sldMk cId="2814322626" sldId="2144327528"/>
        </pc:sldMkLst>
        <pc:spChg chg="add mod">
          <ac:chgData name="Jason Wiese" userId="4bff8d5b-7de6-4655-b397-69b0afc81113" providerId="ADAL" clId="{A583CCFC-9452-4182-89CF-4ADBDF550349}" dt="2020-12-23T16:50:00.056" v="8085"/>
          <ac:spMkLst>
            <pc:docMk/>
            <pc:sldMk cId="2814322626" sldId="2144327528"/>
            <ac:spMk id="9" creationId="{CA8E044A-80AB-4716-96AC-8335B01D07B9}"/>
          </ac:spMkLst>
        </pc:spChg>
        <pc:spChg chg="mod">
          <ac:chgData name="Jason Wiese" userId="4bff8d5b-7de6-4655-b397-69b0afc81113" providerId="ADAL" clId="{A583CCFC-9452-4182-89CF-4ADBDF550349}" dt="2020-12-17T15:47:20.961" v="988" actId="14100"/>
          <ac:spMkLst>
            <pc:docMk/>
            <pc:sldMk cId="2814322626" sldId="2144327528"/>
            <ac:spMk id="12" creationId="{FCBDB492-9443-3D4A-8E9D-B3CECB95DCD7}"/>
          </ac:spMkLst>
        </pc:spChg>
      </pc:sldChg>
      <pc:sldChg chg="addSp modSp mod">
        <pc:chgData name="Jason Wiese" userId="4bff8d5b-7de6-4655-b397-69b0afc81113" providerId="ADAL" clId="{A583CCFC-9452-4182-89CF-4ADBDF550349}" dt="2020-12-23T16:52:28.863" v="8124" actId="6549"/>
        <pc:sldMkLst>
          <pc:docMk/>
          <pc:sldMk cId="3156954715" sldId="2144327529"/>
        </pc:sldMkLst>
        <pc:spChg chg="add mod">
          <ac:chgData name="Jason Wiese" userId="4bff8d5b-7de6-4655-b397-69b0afc81113" providerId="ADAL" clId="{A583CCFC-9452-4182-89CF-4ADBDF550349}" dt="2020-12-23T16:50:15.866" v="8091"/>
          <ac:spMkLst>
            <pc:docMk/>
            <pc:sldMk cId="3156954715" sldId="2144327529"/>
            <ac:spMk id="7" creationId="{385D15D9-70E0-4CBC-B000-83D998FFC0C0}"/>
          </ac:spMkLst>
        </pc:spChg>
        <pc:spChg chg="mod">
          <ac:chgData name="Jason Wiese" userId="4bff8d5b-7de6-4655-b397-69b0afc81113" providerId="ADAL" clId="{A583CCFC-9452-4182-89CF-4ADBDF550349}" dt="2020-12-23T16:52:28.863" v="8124" actId="6549"/>
          <ac:spMkLst>
            <pc:docMk/>
            <pc:sldMk cId="3156954715" sldId="2144327529"/>
            <ac:spMk id="12" creationId="{FCBDB492-9443-3D4A-8E9D-B3CECB95DCD7}"/>
          </ac:spMkLst>
        </pc:spChg>
      </pc:sldChg>
      <pc:sldChg chg="addSp delSp modSp mod modAnim">
        <pc:chgData name="Jason Wiese" userId="4bff8d5b-7de6-4655-b397-69b0afc81113" providerId="ADAL" clId="{A583CCFC-9452-4182-89CF-4ADBDF550349}" dt="2020-12-23T16:50:17.997" v="8092"/>
        <pc:sldMkLst>
          <pc:docMk/>
          <pc:sldMk cId="3839057516" sldId="2144327530"/>
        </pc:sldMkLst>
        <pc:spChg chg="mod">
          <ac:chgData name="Jason Wiese" userId="4bff8d5b-7de6-4655-b397-69b0afc81113" providerId="ADAL" clId="{A583CCFC-9452-4182-89CF-4ADBDF550349}" dt="2020-12-23T01:04:09.410" v="7830" actId="313"/>
          <ac:spMkLst>
            <pc:docMk/>
            <pc:sldMk cId="3839057516" sldId="2144327530"/>
            <ac:spMk id="91" creationId="{9894E2BD-9212-4BA2-AA86-529610FFDD91}"/>
          </ac:spMkLst>
        </pc:spChg>
        <pc:spChg chg="add mod">
          <ac:chgData name="Jason Wiese" userId="4bff8d5b-7de6-4655-b397-69b0afc81113" providerId="ADAL" clId="{A583CCFC-9452-4182-89CF-4ADBDF550349}" dt="2020-12-23T16:50:17.997" v="8092"/>
          <ac:spMkLst>
            <pc:docMk/>
            <pc:sldMk cId="3839057516" sldId="2144327530"/>
            <ac:spMk id="119" creationId="{2575E0B3-7598-4B55-B4E0-CF33205AD393}"/>
          </ac:spMkLst>
        </pc:spChg>
        <pc:picChg chg="add del mod">
          <ac:chgData name="Jason Wiese" userId="4bff8d5b-7de6-4655-b397-69b0afc81113" providerId="ADAL" clId="{A583CCFC-9452-4182-89CF-4ADBDF550349}" dt="2020-12-22T17:01:44.680" v="4574" actId="21"/>
          <ac:picMkLst>
            <pc:docMk/>
            <pc:sldMk cId="3839057516" sldId="2144327530"/>
            <ac:picMk id="119" creationId="{E82954A3-719C-4DC5-8AE8-C59A68F2DBAE}"/>
          </ac:picMkLst>
        </pc:picChg>
      </pc:sldChg>
      <pc:sldChg chg="del">
        <pc:chgData name="Jason Wiese" userId="4bff8d5b-7de6-4655-b397-69b0afc81113" providerId="ADAL" clId="{A583CCFC-9452-4182-89CF-4ADBDF550349}" dt="2020-12-15T20:19:50.331" v="0" actId="47"/>
        <pc:sldMkLst>
          <pc:docMk/>
          <pc:sldMk cId="1082047936" sldId="2144327531"/>
        </pc:sldMkLst>
      </pc:sldChg>
      <pc:sldChg chg="addSp delSp modSp mod modNotesTx">
        <pc:chgData name="Jason Wiese" userId="4bff8d5b-7de6-4655-b397-69b0afc81113" providerId="ADAL" clId="{A583CCFC-9452-4182-89CF-4ADBDF550349}" dt="2020-12-23T16:49:49.294" v="8081"/>
        <pc:sldMkLst>
          <pc:docMk/>
          <pc:sldMk cId="1226445762" sldId="2144327532"/>
        </pc:sldMkLst>
        <pc:spChg chg="mod">
          <ac:chgData name="Jason Wiese" userId="4bff8d5b-7de6-4655-b397-69b0afc81113" providerId="ADAL" clId="{A583CCFC-9452-4182-89CF-4ADBDF550349}" dt="2020-12-17T20:06:42.075" v="3854" actId="27107"/>
          <ac:spMkLst>
            <pc:docMk/>
            <pc:sldMk cId="1226445762" sldId="2144327532"/>
            <ac:spMk id="7" creationId="{1B1B1A43-0187-4411-B0C4-23D2EA25BBED}"/>
          </ac:spMkLst>
        </pc:spChg>
        <pc:spChg chg="add mod">
          <ac:chgData name="Jason Wiese" userId="4bff8d5b-7de6-4655-b397-69b0afc81113" providerId="ADAL" clId="{A583CCFC-9452-4182-89CF-4ADBDF550349}" dt="2020-12-23T16:49:49.294" v="8081"/>
          <ac:spMkLst>
            <pc:docMk/>
            <pc:sldMk cId="1226445762" sldId="2144327532"/>
            <ac:spMk id="66" creationId="{486B6BEF-7D62-4527-A948-66CADBBE00A5}"/>
          </ac:spMkLst>
        </pc:spChg>
        <pc:spChg chg="add del mod">
          <ac:chgData name="Jason Wiese" userId="4bff8d5b-7de6-4655-b397-69b0afc81113" providerId="ADAL" clId="{A583CCFC-9452-4182-89CF-4ADBDF550349}" dt="2020-12-17T15:42:43.456" v="653" actId="478"/>
          <ac:spMkLst>
            <pc:docMk/>
            <pc:sldMk cId="1226445762" sldId="2144327532"/>
            <ac:spMk id="66" creationId="{602A2E49-B117-4A61-BA02-3DFF68915421}"/>
          </ac:spMkLst>
        </pc:spChg>
        <pc:spChg chg="add del mod">
          <ac:chgData name="Jason Wiese" userId="4bff8d5b-7de6-4655-b397-69b0afc81113" providerId="ADAL" clId="{A583CCFC-9452-4182-89CF-4ADBDF550349}" dt="2020-12-17T16:24:01.732" v="2609" actId="478"/>
          <ac:spMkLst>
            <pc:docMk/>
            <pc:sldMk cId="1226445762" sldId="2144327532"/>
            <ac:spMk id="67" creationId="{C56B6E9B-0D50-4E19-B03C-228E66E57B72}"/>
          </ac:spMkLst>
        </pc:spChg>
        <pc:spChg chg="add mod">
          <ac:chgData name="Jason Wiese" userId="4bff8d5b-7de6-4655-b397-69b0afc81113" providerId="ADAL" clId="{A583CCFC-9452-4182-89CF-4ADBDF550349}" dt="2020-12-17T20:17:26.266" v="3893" actId="20577"/>
          <ac:spMkLst>
            <pc:docMk/>
            <pc:sldMk cId="1226445762" sldId="2144327532"/>
            <ac:spMk id="68" creationId="{E498E4E3-EFB8-4F0D-B4A4-F73E1E90848A}"/>
          </ac:spMkLst>
        </pc:spChg>
        <pc:spChg chg="add mod">
          <ac:chgData name="Jason Wiese" userId="4bff8d5b-7de6-4655-b397-69b0afc81113" providerId="ADAL" clId="{A583CCFC-9452-4182-89CF-4ADBDF550349}" dt="2020-12-17T16:26:00.960" v="2963" actId="20577"/>
          <ac:spMkLst>
            <pc:docMk/>
            <pc:sldMk cId="1226445762" sldId="2144327532"/>
            <ac:spMk id="69" creationId="{35F9F71C-87C1-44D3-9442-46E6D4F6E59F}"/>
          </ac:spMkLst>
        </pc:spChg>
        <pc:graphicFrameChg chg="add del mod">
          <ac:chgData name="Jason Wiese" userId="4bff8d5b-7de6-4655-b397-69b0afc81113" providerId="ADAL" clId="{A583CCFC-9452-4182-89CF-4ADBDF550349}" dt="2020-12-17T16:26:12.104" v="2972" actId="478"/>
          <ac:graphicFrameMkLst>
            <pc:docMk/>
            <pc:sldMk cId="1226445762" sldId="2144327532"/>
            <ac:graphicFrameMk id="2" creationId="{69BB1454-7981-4121-AC4F-1B8806781565}"/>
          </ac:graphicFrameMkLst>
        </pc:graphicFrameChg>
        <pc:picChg chg="mod">
          <ac:chgData name="Jason Wiese" userId="4bff8d5b-7de6-4655-b397-69b0afc81113" providerId="ADAL" clId="{A583CCFC-9452-4182-89CF-4ADBDF550349}" dt="2020-12-17T16:26:09.150" v="2971" actId="1035"/>
          <ac:picMkLst>
            <pc:docMk/>
            <pc:sldMk cId="1226445762" sldId="2144327532"/>
            <ac:picMk id="14" creationId="{6EC7F6DB-C653-4AA8-8C15-515DD79D84CC}"/>
          </ac:picMkLst>
        </pc:picChg>
        <pc:picChg chg="mod">
          <ac:chgData name="Jason Wiese" userId="4bff8d5b-7de6-4655-b397-69b0afc81113" providerId="ADAL" clId="{A583CCFC-9452-4182-89CF-4ADBDF550349}" dt="2020-12-17T16:26:09.150" v="2971" actId="1035"/>
          <ac:picMkLst>
            <pc:docMk/>
            <pc:sldMk cId="1226445762" sldId="2144327532"/>
            <ac:picMk id="15" creationId="{A1275AC8-2D3D-42B8-81D2-1C0254F0F56B}"/>
          </ac:picMkLst>
        </pc:picChg>
        <pc:picChg chg="mod">
          <ac:chgData name="Jason Wiese" userId="4bff8d5b-7de6-4655-b397-69b0afc81113" providerId="ADAL" clId="{A583CCFC-9452-4182-89CF-4ADBDF550349}" dt="2020-12-17T16:05:00.549" v="1575" actId="1036"/>
          <ac:picMkLst>
            <pc:docMk/>
            <pc:sldMk cId="1226445762" sldId="2144327532"/>
            <ac:picMk id="16" creationId="{81D2A768-2D4F-4636-A59C-B763619F7471}"/>
          </ac:picMkLst>
        </pc:picChg>
        <pc:picChg chg="mod">
          <ac:chgData name="Jason Wiese" userId="4bff8d5b-7de6-4655-b397-69b0afc81113" providerId="ADAL" clId="{A583CCFC-9452-4182-89CF-4ADBDF550349}" dt="2020-12-17T16:05:04.747" v="1580" actId="1036"/>
          <ac:picMkLst>
            <pc:docMk/>
            <pc:sldMk cId="1226445762" sldId="2144327532"/>
            <ac:picMk id="17" creationId="{4F126169-3CA0-402C-8E92-70F37C47DD4C}"/>
          </ac:picMkLst>
        </pc:picChg>
        <pc:picChg chg="mod">
          <ac:chgData name="Jason Wiese" userId="4bff8d5b-7de6-4655-b397-69b0afc81113" providerId="ADAL" clId="{A583CCFC-9452-4182-89CF-4ADBDF550349}" dt="2020-12-17T16:26:09.150" v="2971" actId="1035"/>
          <ac:picMkLst>
            <pc:docMk/>
            <pc:sldMk cId="1226445762" sldId="2144327532"/>
            <ac:picMk id="18" creationId="{3F520FD2-1C04-487A-A4AC-61A5868F681D}"/>
          </ac:picMkLst>
        </pc:picChg>
        <pc:picChg chg="mod">
          <ac:chgData name="Jason Wiese" userId="4bff8d5b-7de6-4655-b397-69b0afc81113" providerId="ADAL" clId="{A583CCFC-9452-4182-89CF-4ADBDF550349}" dt="2020-12-17T16:26:09.150" v="2971" actId="1035"/>
          <ac:picMkLst>
            <pc:docMk/>
            <pc:sldMk cId="1226445762" sldId="2144327532"/>
            <ac:picMk id="19" creationId="{BC7154BE-3E03-4E75-9288-98CD5D108CFB}"/>
          </ac:picMkLst>
        </pc:picChg>
        <pc:picChg chg="mod">
          <ac:chgData name="Jason Wiese" userId="4bff8d5b-7de6-4655-b397-69b0afc81113" providerId="ADAL" clId="{A583CCFC-9452-4182-89CF-4ADBDF550349}" dt="2020-12-17T16:26:09.150" v="2971" actId="1035"/>
          <ac:picMkLst>
            <pc:docMk/>
            <pc:sldMk cId="1226445762" sldId="2144327532"/>
            <ac:picMk id="20" creationId="{ABD0050F-39E7-48BB-B7F1-965B485B014E}"/>
          </ac:picMkLst>
        </pc:picChg>
        <pc:picChg chg="mod">
          <ac:chgData name="Jason Wiese" userId="4bff8d5b-7de6-4655-b397-69b0afc81113" providerId="ADAL" clId="{A583CCFC-9452-4182-89CF-4ADBDF550349}" dt="2020-12-17T16:26:09.150" v="2971" actId="1035"/>
          <ac:picMkLst>
            <pc:docMk/>
            <pc:sldMk cId="1226445762" sldId="2144327532"/>
            <ac:picMk id="21" creationId="{3599E08C-469A-4454-8BC4-6E008880676C}"/>
          </ac:picMkLst>
        </pc:picChg>
        <pc:picChg chg="mod">
          <ac:chgData name="Jason Wiese" userId="4bff8d5b-7de6-4655-b397-69b0afc81113" providerId="ADAL" clId="{A583CCFC-9452-4182-89CF-4ADBDF550349}" dt="2020-12-17T16:26:09.150" v="2971" actId="1035"/>
          <ac:picMkLst>
            <pc:docMk/>
            <pc:sldMk cId="1226445762" sldId="2144327532"/>
            <ac:picMk id="22" creationId="{5046A8C8-D0E4-40E4-8B74-3285A1C01A41}"/>
          </ac:picMkLst>
        </pc:picChg>
        <pc:picChg chg="mod">
          <ac:chgData name="Jason Wiese" userId="4bff8d5b-7de6-4655-b397-69b0afc81113" providerId="ADAL" clId="{A583CCFC-9452-4182-89CF-4ADBDF550349}" dt="2020-12-17T16:26:09.150" v="2971" actId="1035"/>
          <ac:picMkLst>
            <pc:docMk/>
            <pc:sldMk cId="1226445762" sldId="2144327532"/>
            <ac:picMk id="23" creationId="{6B684E6B-321B-47C9-9D29-111818F1C23C}"/>
          </ac:picMkLst>
        </pc:picChg>
        <pc:picChg chg="mod">
          <ac:chgData name="Jason Wiese" userId="4bff8d5b-7de6-4655-b397-69b0afc81113" providerId="ADAL" clId="{A583CCFC-9452-4182-89CF-4ADBDF550349}" dt="2020-12-17T16:04:21.248" v="1484" actId="1036"/>
          <ac:picMkLst>
            <pc:docMk/>
            <pc:sldMk cId="1226445762" sldId="2144327532"/>
            <ac:picMk id="24" creationId="{1B58DF1C-9920-4A0B-AB0C-9A473183A6C5}"/>
          </ac:picMkLst>
        </pc:picChg>
        <pc:picChg chg="mod">
          <ac:chgData name="Jason Wiese" userId="4bff8d5b-7de6-4655-b397-69b0afc81113" providerId="ADAL" clId="{A583CCFC-9452-4182-89CF-4ADBDF550349}" dt="2020-12-17T16:05:00.549" v="1575" actId="1036"/>
          <ac:picMkLst>
            <pc:docMk/>
            <pc:sldMk cId="1226445762" sldId="2144327532"/>
            <ac:picMk id="26" creationId="{0081B29D-3BBF-4BDC-96EE-FCC8FCBC57A0}"/>
          </ac:picMkLst>
        </pc:picChg>
        <pc:picChg chg="mod">
          <ac:chgData name="Jason Wiese" userId="4bff8d5b-7de6-4655-b397-69b0afc81113" providerId="ADAL" clId="{A583CCFC-9452-4182-89CF-4ADBDF550349}" dt="2020-12-17T16:26:09.150" v="2971" actId="1035"/>
          <ac:picMkLst>
            <pc:docMk/>
            <pc:sldMk cId="1226445762" sldId="2144327532"/>
            <ac:picMk id="27" creationId="{E2FD911C-640F-4614-A312-CC7EA7AC0DAF}"/>
          </ac:picMkLst>
        </pc:picChg>
        <pc:picChg chg="mod">
          <ac:chgData name="Jason Wiese" userId="4bff8d5b-7de6-4655-b397-69b0afc81113" providerId="ADAL" clId="{A583CCFC-9452-4182-89CF-4ADBDF550349}" dt="2020-12-17T16:05:00.549" v="1575" actId="1036"/>
          <ac:picMkLst>
            <pc:docMk/>
            <pc:sldMk cId="1226445762" sldId="2144327532"/>
            <ac:picMk id="28" creationId="{3F77303B-83D7-4DA6-8BAD-32987B6CEA2B}"/>
          </ac:picMkLst>
        </pc:picChg>
        <pc:picChg chg="mod">
          <ac:chgData name="Jason Wiese" userId="4bff8d5b-7de6-4655-b397-69b0afc81113" providerId="ADAL" clId="{A583CCFC-9452-4182-89CF-4ADBDF550349}" dt="2020-12-17T16:05:00.549" v="1575" actId="1036"/>
          <ac:picMkLst>
            <pc:docMk/>
            <pc:sldMk cId="1226445762" sldId="2144327532"/>
            <ac:picMk id="29" creationId="{818B135A-611B-42F8-938E-3A7B1AB7518D}"/>
          </ac:picMkLst>
        </pc:picChg>
        <pc:picChg chg="mod">
          <ac:chgData name="Jason Wiese" userId="4bff8d5b-7de6-4655-b397-69b0afc81113" providerId="ADAL" clId="{A583CCFC-9452-4182-89CF-4ADBDF550349}" dt="2020-12-17T16:04:21.248" v="1484" actId="1036"/>
          <ac:picMkLst>
            <pc:docMk/>
            <pc:sldMk cId="1226445762" sldId="2144327532"/>
            <ac:picMk id="30" creationId="{C5AAC5BA-059D-4A46-ABB4-4FB1B6993876}"/>
          </ac:picMkLst>
        </pc:picChg>
        <pc:picChg chg="mod">
          <ac:chgData name="Jason Wiese" userId="4bff8d5b-7de6-4655-b397-69b0afc81113" providerId="ADAL" clId="{A583CCFC-9452-4182-89CF-4ADBDF550349}" dt="2020-12-17T16:26:09.150" v="2971" actId="1035"/>
          <ac:picMkLst>
            <pc:docMk/>
            <pc:sldMk cId="1226445762" sldId="2144327532"/>
            <ac:picMk id="31" creationId="{06F3A453-F4F3-4CCC-A645-6FA7D19C196C}"/>
          </ac:picMkLst>
        </pc:picChg>
        <pc:picChg chg="mod">
          <ac:chgData name="Jason Wiese" userId="4bff8d5b-7de6-4655-b397-69b0afc81113" providerId="ADAL" clId="{A583CCFC-9452-4182-89CF-4ADBDF550349}" dt="2020-12-17T16:05:00.549" v="1575" actId="1036"/>
          <ac:picMkLst>
            <pc:docMk/>
            <pc:sldMk cId="1226445762" sldId="2144327532"/>
            <ac:picMk id="32" creationId="{E14BF8B1-5555-4964-96FD-0CDA9B73E605}"/>
          </ac:picMkLst>
        </pc:picChg>
        <pc:picChg chg="mod">
          <ac:chgData name="Jason Wiese" userId="4bff8d5b-7de6-4655-b397-69b0afc81113" providerId="ADAL" clId="{A583CCFC-9452-4182-89CF-4ADBDF550349}" dt="2020-12-17T16:05:04.747" v="1580" actId="1036"/>
          <ac:picMkLst>
            <pc:docMk/>
            <pc:sldMk cId="1226445762" sldId="2144327532"/>
            <ac:picMk id="34" creationId="{8C8EF862-72CA-4D12-A475-1EF09E4DB8D5}"/>
          </ac:picMkLst>
        </pc:picChg>
        <pc:picChg chg="mod">
          <ac:chgData name="Jason Wiese" userId="4bff8d5b-7de6-4655-b397-69b0afc81113" providerId="ADAL" clId="{A583CCFC-9452-4182-89CF-4ADBDF550349}" dt="2020-12-17T16:26:09.150" v="2971" actId="1035"/>
          <ac:picMkLst>
            <pc:docMk/>
            <pc:sldMk cId="1226445762" sldId="2144327532"/>
            <ac:picMk id="36" creationId="{6F2FCE2C-3808-4120-AB88-5F1F00D30718}"/>
          </ac:picMkLst>
        </pc:picChg>
        <pc:picChg chg="mod">
          <ac:chgData name="Jason Wiese" userId="4bff8d5b-7de6-4655-b397-69b0afc81113" providerId="ADAL" clId="{A583CCFC-9452-4182-89CF-4ADBDF550349}" dt="2020-12-17T16:26:09.150" v="2971" actId="1035"/>
          <ac:picMkLst>
            <pc:docMk/>
            <pc:sldMk cId="1226445762" sldId="2144327532"/>
            <ac:picMk id="37" creationId="{61FA65F9-926D-4261-85F2-EDB2DD181534}"/>
          </ac:picMkLst>
        </pc:picChg>
        <pc:picChg chg="mod">
          <ac:chgData name="Jason Wiese" userId="4bff8d5b-7de6-4655-b397-69b0afc81113" providerId="ADAL" clId="{A583CCFC-9452-4182-89CF-4ADBDF550349}" dt="2020-12-17T16:26:09.150" v="2971" actId="1035"/>
          <ac:picMkLst>
            <pc:docMk/>
            <pc:sldMk cId="1226445762" sldId="2144327532"/>
            <ac:picMk id="38" creationId="{7883922D-F043-47DD-A41B-3B2E2A6D4B33}"/>
          </ac:picMkLst>
        </pc:picChg>
        <pc:picChg chg="mod">
          <ac:chgData name="Jason Wiese" userId="4bff8d5b-7de6-4655-b397-69b0afc81113" providerId="ADAL" clId="{A583CCFC-9452-4182-89CF-4ADBDF550349}" dt="2020-12-17T16:05:04.747" v="1580" actId="1036"/>
          <ac:picMkLst>
            <pc:docMk/>
            <pc:sldMk cId="1226445762" sldId="2144327532"/>
            <ac:picMk id="39" creationId="{5CEECAA7-2F37-4025-9213-E94163F8C8DA}"/>
          </ac:picMkLst>
        </pc:picChg>
        <pc:picChg chg="mod">
          <ac:chgData name="Jason Wiese" userId="4bff8d5b-7de6-4655-b397-69b0afc81113" providerId="ADAL" clId="{A583CCFC-9452-4182-89CF-4ADBDF550349}" dt="2020-12-17T16:05:00.549" v="1575" actId="1036"/>
          <ac:picMkLst>
            <pc:docMk/>
            <pc:sldMk cId="1226445762" sldId="2144327532"/>
            <ac:picMk id="40" creationId="{162373F5-2C6F-4DEC-A282-D99191B28AB1}"/>
          </ac:picMkLst>
        </pc:picChg>
        <pc:picChg chg="mod">
          <ac:chgData name="Jason Wiese" userId="4bff8d5b-7de6-4655-b397-69b0afc81113" providerId="ADAL" clId="{A583CCFC-9452-4182-89CF-4ADBDF550349}" dt="2020-12-17T16:05:04.747" v="1580" actId="1036"/>
          <ac:picMkLst>
            <pc:docMk/>
            <pc:sldMk cId="1226445762" sldId="2144327532"/>
            <ac:picMk id="41" creationId="{2C4EC340-0B9D-4E3D-A226-8DED475B03C7}"/>
          </ac:picMkLst>
        </pc:picChg>
        <pc:picChg chg="mod">
          <ac:chgData name="Jason Wiese" userId="4bff8d5b-7de6-4655-b397-69b0afc81113" providerId="ADAL" clId="{A583CCFC-9452-4182-89CF-4ADBDF550349}" dt="2020-12-17T16:05:04.747" v="1580" actId="1036"/>
          <ac:picMkLst>
            <pc:docMk/>
            <pc:sldMk cId="1226445762" sldId="2144327532"/>
            <ac:picMk id="42" creationId="{F1A2CF56-2505-46FE-9B6F-EBD54A347FB3}"/>
          </ac:picMkLst>
        </pc:picChg>
        <pc:picChg chg="mod">
          <ac:chgData name="Jason Wiese" userId="4bff8d5b-7de6-4655-b397-69b0afc81113" providerId="ADAL" clId="{A583CCFC-9452-4182-89CF-4ADBDF550349}" dt="2020-12-17T16:05:04.747" v="1580" actId="1036"/>
          <ac:picMkLst>
            <pc:docMk/>
            <pc:sldMk cId="1226445762" sldId="2144327532"/>
            <ac:picMk id="43" creationId="{CED2E4BE-74CA-4FEE-9783-6AA5298B5E40}"/>
          </ac:picMkLst>
        </pc:picChg>
        <pc:picChg chg="mod">
          <ac:chgData name="Jason Wiese" userId="4bff8d5b-7de6-4655-b397-69b0afc81113" providerId="ADAL" clId="{A583CCFC-9452-4182-89CF-4ADBDF550349}" dt="2020-12-17T16:05:04.747" v="1580" actId="1036"/>
          <ac:picMkLst>
            <pc:docMk/>
            <pc:sldMk cId="1226445762" sldId="2144327532"/>
            <ac:picMk id="44" creationId="{DD8E4DC8-AA85-418F-9981-4EE9A379CFF4}"/>
          </ac:picMkLst>
        </pc:picChg>
        <pc:picChg chg="mod">
          <ac:chgData name="Jason Wiese" userId="4bff8d5b-7de6-4655-b397-69b0afc81113" providerId="ADAL" clId="{A583CCFC-9452-4182-89CF-4ADBDF550349}" dt="2020-12-17T16:05:04.747" v="1580" actId="1036"/>
          <ac:picMkLst>
            <pc:docMk/>
            <pc:sldMk cId="1226445762" sldId="2144327532"/>
            <ac:picMk id="45" creationId="{1F8E0F0D-DEB0-410B-BCF2-198E35A15CCA}"/>
          </ac:picMkLst>
        </pc:picChg>
        <pc:picChg chg="mod">
          <ac:chgData name="Jason Wiese" userId="4bff8d5b-7de6-4655-b397-69b0afc81113" providerId="ADAL" clId="{A583CCFC-9452-4182-89CF-4ADBDF550349}" dt="2020-12-17T16:04:21.248" v="1484" actId="1036"/>
          <ac:picMkLst>
            <pc:docMk/>
            <pc:sldMk cId="1226445762" sldId="2144327532"/>
            <ac:picMk id="46" creationId="{D16D932F-B9D7-498E-8CE6-AF62A4E69B33}"/>
          </ac:picMkLst>
        </pc:picChg>
        <pc:picChg chg="mod">
          <ac:chgData name="Jason Wiese" userId="4bff8d5b-7de6-4655-b397-69b0afc81113" providerId="ADAL" clId="{A583CCFC-9452-4182-89CF-4ADBDF550349}" dt="2020-12-17T16:26:09.150" v="2971" actId="1035"/>
          <ac:picMkLst>
            <pc:docMk/>
            <pc:sldMk cId="1226445762" sldId="2144327532"/>
            <ac:picMk id="47" creationId="{A8AAC2DE-D7B9-4D0B-82DA-1C4CE1F0962D}"/>
          </ac:picMkLst>
        </pc:picChg>
        <pc:picChg chg="mod">
          <ac:chgData name="Jason Wiese" userId="4bff8d5b-7de6-4655-b397-69b0afc81113" providerId="ADAL" clId="{A583CCFC-9452-4182-89CF-4ADBDF550349}" dt="2020-12-17T16:05:00.549" v="1575" actId="1036"/>
          <ac:picMkLst>
            <pc:docMk/>
            <pc:sldMk cId="1226445762" sldId="2144327532"/>
            <ac:picMk id="48" creationId="{8782B1B6-C7F2-4008-B8AA-6C8BC22C8EE9}"/>
          </ac:picMkLst>
        </pc:picChg>
        <pc:picChg chg="mod">
          <ac:chgData name="Jason Wiese" userId="4bff8d5b-7de6-4655-b397-69b0afc81113" providerId="ADAL" clId="{A583CCFC-9452-4182-89CF-4ADBDF550349}" dt="2020-12-17T16:26:09.150" v="2971" actId="1035"/>
          <ac:picMkLst>
            <pc:docMk/>
            <pc:sldMk cId="1226445762" sldId="2144327532"/>
            <ac:picMk id="49" creationId="{CE05E2EC-C0FD-47C0-80D7-1A8036E00C17}"/>
          </ac:picMkLst>
        </pc:picChg>
        <pc:picChg chg="mod">
          <ac:chgData name="Jason Wiese" userId="4bff8d5b-7de6-4655-b397-69b0afc81113" providerId="ADAL" clId="{A583CCFC-9452-4182-89CF-4ADBDF550349}" dt="2020-12-17T16:05:04.747" v="1580" actId="1036"/>
          <ac:picMkLst>
            <pc:docMk/>
            <pc:sldMk cId="1226445762" sldId="2144327532"/>
            <ac:picMk id="50" creationId="{6EB1D80D-5DB3-421B-8DD3-3CD27EFB4125}"/>
          </ac:picMkLst>
        </pc:picChg>
        <pc:picChg chg="mod">
          <ac:chgData name="Jason Wiese" userId="4bff8d5b-7de6-4655-b397-69b0afc81113" providerId="ADAL" clId="{A583CCFC-9452-4182-89CF-4ADBDF550349}" dt="2020-12-17T16:05:00.549" v="1575" actId="1036"/>
          <ac:picMkLst>
            <pc:docMk/>
            <pc:sldMk cId="1226445762" sldId="2144327532"/>
            <ac:picMk id="51" creationId="{84841689-3DEB-4A09-9A41-85D9FCB1943F}"/>
          </ac:picMkLst>
        </pc:picChg>
        <pc:picChg chg="mod">
          <ac:chgData name="Jason Wiese" userId="4bff8d5b-7de6-4655-b397-69b0afc81113" providerId="ADAL" clId="{A583CCFC-9452-4182-89CF-4ADBDF550349}" dt="2020-12-17T16:04:21.248" v="1484" actId="1036"/>
          <ac:picMkLst>
            <pc:docMk/>
            <pc:sldMk cId="1226445762" sldId="2144327532"/>
            <ac:picMk id="52" creationId="{DE4F0178-49EF-4304-9569-196FBAD060C7}"/>
          </ac:picMkLst>
        </pc:picChg>
        <pc:picChg chg="mod">
          <ac:chgData name="Jason Wiese" userId="4bff8d5b-7de6-4655-b397-69b0afc81113" providerId="ADAL" clId="{A583CCFC-9452-4182-89CF-4ADBDF550349}" dt="2020-12-17T16:26:09.150" v="2971" actId="1035"/>
          <ac:picMkLst>
            <pc:docMk/>
            <pc:sldMk cId="1226445762" sldId="2144327532"/>
            <ac:picMk id="53" creationId="{2033A52C-47BC-4351-AEF8-FC8FDFE6019A}"/>
          </ac:picMkLst>
        </pc:picChg>
        <pc:picChg chg="mod">
          <ac:chgData name="Jason Wiese" userId="4bff8d5b-7de6-4655-b397-69b0afc81113" providerId="ADAL" clId="{A583CCFC-9452-4182-89CF-4ADBDF550349}" dt="2020-12-17T16:26:09.150" v="2971" actId="1035"/>
          <ac:picMkLst>
            <pc:docMk/>
            <pc:sldMk cId="1226445762" sldId="2144327532"/>
            <ac:picMk id="54" creationId="{FFE13DE8-FB08-43FF-B575-F0FF244E76E3}"/>
          </ac:picMkLst>
        </pc:picChg>
        <pc:picChg chg="mod">
          <ac:chgData name="Jason Wiese" userId="4bff8d5b-7de6-4655-b397-69b0afc81113" providerId="ADAL" clId="{A583CCFC-9452-4182-89CF-4ADBDF550349}" dt="2020-12-17T16:05:04.747" v="1580" actId="1036"/>
          <ac:picMkLst>
            <pc:docMk/>
            <pc:sldMk cId="1226445762" sldId="2144327532"/>
            <ac:picMk id="55" creationId="{D9A59A6A-23EC-4DA0-9BF2-90DAC6284B46}"/>
          </ac:picMkLst>
        </pc:picChg>
        <pc:picChg chg="mod">
          <ac:chgData name="Jason Wiese" userId="4bff8d5b-7de6-4655-b397-69b0afc81113" providerId="ADAL" clId="{A583CCFC-9452-4182-89CF-4ADBDF550349}" dt="2020-12-17T16:26:09.150" v="2971" actId="1035"/>
          <ac:picMkLst>
            <pc:docMk/>
            <pc:sldMk cId="1226445762" sldId="2144327532"/>
            <ac:picMk id="56" creationId="{FCF16A4E-88B3-41A8-872B-786B542FD6F1}"/>
          </ac:picMkLst>
        </pc:picChg>
        <pc:picChg chg="mod">
          <ac:chgData name="Jason Wiese" userId="4bff8d5b-7de6-4655-b397-69b0afc81113" providerId="ADAL" clId="{A583CCFC-9452-4182-89CF-4ADBDF550349}" dt="2020-12-17T16:26:09.150" v="2971" actId="1035"/>
          <ac:picMkLst>
            <pc:docMk/>
            <pc:sldMk cId="1226445762" sldId="2144327532"/>
            <ac:picMk id="57" creationId="{C1EB0172-754C-4BB3-8D82-126228F3E4A5}"/>
          </ac:picMkLst>
        </pc:picChg>
        <pc:picChg chg="mod">
          <ac:chgData name="Jason Wiese" userId="4bff8d5b-7de6-4655-b397-69b0afc81113" providerId="ADAL" clId="{A583CCFC-9452-4182-89CF-4ADBDF550349}" dt="2020-12-17T16:04:21.248" v="1484" actId="1036"/>
          <ac:picMkLst>
            <pc:docMk/>
            <pc:sldMk cId="1226445762" sldId="2144327532"/>
            <ac:picMk id="58" creationId="{347F4B56-6EA7-47E8-B8A3-8EB36CFAC48D}"/>
          </ac:picMkLst>
        </pc:picChg>
        <pc:picChg chg="mod">
          <ac:chgData name="Jason Wiese" userId="4bff8d5b-7de6-4655-b397-69b0afc81113" providerId="ADAL" clId="{A583CCFC-9452-4182-89CF-4ADBDF550349}" dt="2020-12-17T16:04:21.248" v="1484" actId="1036"/>
          <ac:picMkLst>
            <pc:docMk/>
            <pc:sldMk cId="1226445762" sldId="2144327532"/>
            <ac:picMk id="59" creationId="{73BB5D1F-3AA7-4AD0-9696-005B9918E86C}"/>
          </ac:picMkLst>
        </pc:picChg>
        <pc:picChg chg="mod">
          <ac:chgData name="Jason Wiese" userId="4bff8d5b-7de6-4655-b397-69b0afc81113" providerId="ADAL" clId="{A583CCFC-9452-4182-89CF-4ADBDF550349}" dt="2020-12-17T16:05:00.549" v="1575" actId="1036"/>
          <ac:picMkLst>
            <pc:docMk/>
            <pc:sldMk cId="1226445762" sldId="2144327532"/>
            <ac:picMk id="60" creationId="{308E852B-4A4D-49D0-8312-4AA5F94F984A}"/>
          </ac:picMkLst>
        </pc:picChg>
        <pc:picChg chg="mod">
          <ac:chgData name="Jason Wiese" userId="4bff8d5b-7de6-4655-b397-69b0afc81113" providerId="ADAL" clId="{A583CCFC-9452-4182-89CF-4ADBDF550349}" dt="2020-12-17T16:05:00.549" v="1575" actId="1036"/>
          <ac:picMkLst>
            <pc:docMk/>
            <pc:sldMk cId="1226445762" sldId="2144327532"/>
            <ac:picMk id="61" creationId="{E45741E3-E9C3-4DFD-AF0B-DC02BDA39FE0}"/>
          </ac:picMkLst>
        </pc:picChg>
        <pc:picChg chg="mod">
          <ac:chgData name="Jason Wiese" userId="4bff8d5b-7de6-4655-b397-69b0afc81113" providerId="ADAL" clId="{A583CCFC-9452-4182-89CF-4ADBDF550349}" dt="2020-12-17T16:04:21.248" v="1484" actId="1036"/>
          <ac:picMkLst>
            <pc:docMk/>
            <pc:sldMk cId="1226445762" sldId="2144327532"/>
            <ac:picMk id="62" creationId="{5F683CEE-5A0B-44E7-AFE9-5004176D09C2}"/>
          </ac:picMkLst>
        </pc:picChg>
        <pc:picChg chg="mod">
          <ac:chgData name="Jason Wiese" userId="4bff8d5b-7de6-4655-b397-69b0afc81113" providerId="ADAL" clId="{A583CCFC-9452-4182-89CF-4ADBDF550349}" dt="2020-12-17T16:04:21.248" v="1484" actId="1036"/>
          <ac:picMkLst>
            <pc:docMk/>
            <pc:sldMk cId="1226445762" sldId="2144327532"/>
            <ac:picMk id="63" creationId="{EDD76122-B85B-40AE-A6CA-1045D95A0AFE}"/>
          </ac:picMkLst>
        </pc:picChg>
        <pc:picChg chg="mod">
          <ac:chgData name="Jason Wiese" userId="4bff8d5b-7de6-4655-b397-69b0afc81113" providerId="ADAL" clId="{A583CCFC-9452-4182-89CF-4ADBDF550349}" dt="2020-12-17T16:26:09.150" v="2971" actId="1035"/>
          <ac:picMkLst>
            <pc:docMk/>
            <pc:sldMk cId="1226445762" sldId="2144327532"/>
            <ac:picMk id="64" creationId="{A7416E52-50D0-4C65-AE5A-95718D2C861A}"/>
          </ac:picMkLst>
        </pc:picChg>
        <pc:picChg chg="mod">
          <ac:chgData name="Jason Wiese" userId="4bff8d5b-7de6-4655-b397-69b0afc81113" providerId="ADAL" clId="{A583CCFC-9452-4182-89CF-4ADBDF550349}" dt="2020-12-17T16:04:21.248" v="1484" actId="1036"/>
          <ac:picMkLst>
            <pc:docMk/>
            <pc:sldMk cId="1226445762" sldId="2144327532"/>
            <ac:picMk id="65" creationId="{0BD516FB-5023-4ECB-9F60-DAFD8160236D}"/>
          </ac:picMkLst>
        </pc:picChg>
        <pc:picChg chg="mod">
          <ac:chgData name="Jason Wiese" userId="4bff8d5b-7de6-4655-b397-69b0afc81113" providerId="ADAL" clId="{A583CCFC-9452-4182-89CF-4ADBDF550349}" dt="2020-12-17T16:04:21.248" v="1484" actId="1036"/>
          <ac:picMkLst>
            <pc:docMk/>
            <pc:sldMk cId="1226445762" sldId="2144327532"/>
            <ac:picMk id="1026" creationId="{0CFFD8DA-34D0-427B-AFA8-CB1DEA20C1A1}"/>
          </ac:picMkLst>
        </pc:picChg>
      </pc:sldChg>
      <pc:sldChg chg="addSp modSp mod">
        <pc:chgData name="Jason Wiese" userId="4bff8d5b-7de6-4655-b397-69b0afc81113" providerId="ADAL" clId="{A583CCFC-9452-4182-89CF-4ADBDF550349}" dt="2020-12-23T16:49:22.988" v="8073"/>
        <pc:sldMkLst>
          <pc:docMk/>
          <pc:sldMk cId="812683580" sldId="2144327533"/>
        </pc:sldMkLst>
        <pc:spChg chg="add mod">
          <ac:chgData name="Jason Wiese" userId="4bff8d5b-7de6-4655-b397-69b0afc81113" providerId="ADAL" clId="{A583CCFC-9452-4182-89CF-4ADBDF550349}" dt="2020-12-23T16:48:37.930" v="8067"/>
          <ac:spMkLst>
            <pc:docMk/>
            <pc:sldMk cId="812683580" sldId="2144327533"/>
            <ac:spMk id="5" creationId="{B3B6C363-4985-4AA8-B0E2-1C34916EA71D}"/>
          </ac:spMkLst>
        </pc:spChg>
        <pc:spChg chg="add mod">
          <ac:chgData name="Jason Wiese" userId="4bff8d5b-7de6-4655-b397-69b0afc81113" providerId="ADAL" clId="{A583CCFC-9452-4182-89CF-4ADBDF550349}" dt="2020-12-23T16:49:22.988" v="8073"/>
          <ac:spMkLst>
            <pc:docMk/>
            <pc:sldMk cId="812683580" sldId="2144327533"/>
            <ac:spMk id="6" creationId="{6A954151-85E4-4B62-80CA-1BBE70585AE2}"/>
          </ac:spMkLst>
        </pc:spChg>
        <pc:spChg chg="mod">
          <ac:chgData name="Jason Wiese" userId="4bff8d5b-7de6-4655-b397-69b0afc81113" providerId="ADAL" clId="{A583CCFC-9452-4182-89CF-4ADBDF550349}" dt="2020-12-18T18:26:13.974" v="3924" actId="20577"/>
          <ac:spMkLst>
            <pc:docMk/>
            <pc:sldMk cId="812683580" sldId="2144327533"/>
            <ac:spMk id="12" creationId="{D3ED8F18-80E6-D449-A031-541661F2A42F}"/>
          </ac:spMkLst>
        </pc:spChg>
        <pc:picChg chg="mod">
          <ac:chgData name="Jason Wiese" userId="4bff8d5b-7de6-4655-b397-69b0afc81113" providerId="ADAL" clId="{A583CCFC-9452-4182-89CF-4ADBDF550349}" dt="2020-12-23T16:48:50.066" v="8069" actId="14100"/>
          <ac:picMkLst>
            <pc:docMk/>
            <pc:sldMk cId="812683580" sldId="2144327533"/>
            <ac:picMk id="2" creationId="{E0994815-16AD-4D77-B89B-EED1B87829A0}"/>
          </ac:picMkLst>
        </pc:picChg>
        <pc:picChg chg="add mod">
          <ac:chgData name="Jason Wiese" userId="4bff8d5b-7de6-4655-b397-69b0afc81113" providerId="ADAL" clId="{A583CCFC-9452-4182-89CF-4ADBDF550349}" dt="2020-12-23T16:48:37.930" v="8067"/>
          <ac:picMkLst>
            <pc:docMk/>
            <pc:sldMk cId="812683580" sldId="2144327533"/>
            <ac:picMk id="4" creationId="{FF8BD165-AB41-4785-8F67-EC9CA743CF92}"/>
          </ac:picMkLst>
        </pc:picChg>
      </pc:sldChg>
      <pc:sldChg chg="addSp delSp modSp mod">
        <pc:chgData name="Jason Wiese" userId="4bff8d5b-7de6-4655-b397-69b0afc81113" providerId="ADAL" clId="{A583CCFC-9452-4182-89CF-4ADBDF550349}" dt="2020-12-23T16:49:20.092" v="8072"/>
        <pc:sldMkLst>
          <pc:docMk/>
          <pc:sldMk cId="4153780349" sldId="2144327534"/>
        </pc:sldMkLst>
        <pc:spChg chg="del">
          <ac:chgData name="Jason Wiese" userId="4bff8d5b-7de6-4655-b397-69b0afc81113" providerId="ADAL" clId="{A583CCFC-9452-4182-89CF-4ADBDF550349}" dt="2020-12-16T23:22:32.045" v="602" actId="478"/>
          <ac:spMkLst>
            <pc:docMk/>
            <pc:sldMk cId="4153780349" sldId="2144327534"/>
            <ac:spMk id="2" creationId="{8410B2E6-3FF2-4CAC-AC1A-037422A6B587}"/>
          </ac:spMkLst>
        </pc:spChg>
        <pc:spChg chg="add del mod">
          <ac:chgData name="Jason Wiese" userId="4bff8d5b-7de6-4655-b397-69b0afc81113" providerId="ADAL" clId="{A583CCFC-9452-4182-89CF-4ADBDF550349}" dt="2020-12-23T16:36:20.797" v="7982" actId="478"/>
          <ac:spMkLst>
            <pc:docMk/>
            <pc:sldMk cId="4153780349" sldId="2144327534"/>
            <ac:spMk id="2" creationId="{8CA10C1F-D4CB-4612-84CC-A015267586E8}"/>
          </ac:spMkLst>
        </pc:spChg>
        <pc:spChg chg="del">
          <ac:chgData name="Jason Wiese" userId="4bff8d5b-7de6-4655-b397-69b0afc81113" providerId="ADAL" clId="{A583CCFC-9452-4182-89CF-4ADBDF550349}" dt="2020-12-16T23:22:32.045" v="602" actId="478"/>
          <ac:spMkLst>
            <pc:docMk/>
            <pc:sldMk cId="4153780349" sldId="2144327534"/>
            <ac:spMk id="3" creationId="{7EE7D0E7-95E6-4989-A459-6D318D034DD7}"/>
          </ac:spMkLst>
        </pc:spChg>
        <pc:spChg chg="add mod">
          <ac:chgData name="Jason Wiese" userId="4bff8d5b-7de6-4655-b397-69b0afc81113" providerId="ADAL" clId="{A583CCFC-9452-4182-89CF-4ADBDF550349}" dt="2020-12-23T01:06:32.688" v="7889" actId="113"/>
          <ac:spMkLst>
            <pc:docMk/>
            <pc:sldMk cId="4153780349" sldId="2144327534"/>
            <ac:spMk id="7" creationId="{CB6BA69A-A4AC-4440-A566-6F7F2A913166}"/>
          </ac:spMkLst>
        </pc:spChg>
        <pc:spChg chg="add del mod">
          <ac:chgData name="Jason Wiese" userId="4bff8d5b-7de6-4655-b397-69b0afc81113" providerId="ADAL" clId="{A583CCFC-9452-4182-89CF-4ADBDF550349}" dt="2020-12-17T16:16:37.404" v="2486" actId="478"/>
          <ac:spMkLst>
            <pc:docMk/>
            <pc:sldMk cId="4153780349" sldId="2144327534"/>
            <ac:spMk id="9" creationId="{6B96392E-BDDF-4F74-B7A9-6202DA98AC03}"/>
          </ac:spMkLst>
        </pc:spChg>
        <pc:spChg chg="add mod">
          <ac:chgData name="Jason Wiese" userId="4bff8d5b-7de6-4655-b397-69b0afc81113" providerId="ADAL" clId="{A583CCFC-9452-4182-89CF-4ADBDF550349}" dt="2020-12-23T16:49:20.092" v="8072"/>
          <ac:spMkLst>
            <pc:docMk/>
            <pc:sldMk cId="4153780349" sldId="2144327534"/>
            <ac:spMk id="9" creationId="{9C7ACC37-AC59-4040-BFB1-12A2D39BF1C6}"/>
          </ac:spMkLst>
        </pc:spChg>
        <pc:spChg chg="del">
          <ac:chgData name="Jason Wiese" userId="4bff8d5b-7de6-4655-b397-69b0afc81113" providerId="ADAL" clId="{A583CCFC-9452-4182-89CF-4ADBDF550349}" dt="2020-12-16T23:22:32.045" v="602" actId="478"/>
          <ac:spMkLst>
            <pc:docMk/>
            <pc:sldMk cId="4153780349" sldId="2144327534"/>
            <ac:spMk id="9" creationId="{A3363277-1399-4285-B89F-B913FB0FD2E1}"/>
          </ac:spMkLst>
        </pc:spChg>
        <pc:spChg chg="del">
          <ac:chgData name="Jason Wiese" userId="4bff8d5b-7de6-4655-b397-69b0afc81113" providerId="ADAL" clId="{A583CCFC-9452-4182-89CF-4ADBDF550349}" dt="2020-12-16T23:22:32.045" v="602" actId="478"/>
          <ac:spMkLst>
            <pc:docMk/>
            <pc:sldMk cId="4153780349" sldId="2144327534"/>
            <ac:spMk id="10" creationId="{24B8E656-16AD-4271-BA67-21ECD2871483}"/>
          </ac:spMkLst>
        </pc:spChg>
        <pc:spChg chg="mod">
          <ac:chgData name="Jason Wiese" userId="4bff8d5b-7de6-4655-b397-69b0afc81113" providerId="ADAL" clId="{A583CCFC-9452-4182-89CF-4ADBDF550349}" dt="2020-12-23T00:51:40.078" v="7677" actId="1036"/>
          <ac:spMkLst>
            <pc:docMk/>
            <pc:sldMk cId="4153780349" sldId="2144327534"/>
            <ac:spMk id="12" creationId="{FCBDB492-9443-3D4A-8E9D-B3CECB95DCD7}"/>
          </ac:spMkLst>
        </pc:spChg>
        <pc:spChg chg="del">
          <ac:chgData name="Jason Wiese" userId="4bff8d5b-7de6-4655-b397-69b0afc81113" providerId="ADAL" clId="{A583CCFC-9452-4182-89CF-4ADBDF550349}" dt="2020-12-16T23:22:32.045" v="602" actId="478"/>
          <ac:spMkLst>
            <pc:docMk/>
            <pc:sldMk cId="4153780349" sldId="2144327534"/>
            <ac:spMk id="13" creationId="{6226F92F-770F-4E15-ACB3-23B995D88432}"/>
          </ac:spMkLst>
        </pc:spChg>
        <pc:spChg chg="add del mod">
          <ac:chgData name="Jason Wiese" userId="4bff8d5b-7de6-4655-b397-69b0afc81113" providerId="ADAL" clId="{A583CCFC-9452-4182-89CF-4ADBDF550349}" dt="2020-12-17T16:16:39.823" v="2487" actId="478"/>
          <ac:spMkLst>
            <pc:docMk/>
            <pc:sldMk cId="4153780349" sldId="2144327534"/>
            <ac:spMk id="14" creationId="{131C10F7-F8B7-4E00-9BD2-0555CA714B4F}"/>
          </ac:spMkLst>
        </pc:spChg>
        <pc:graphicFrameChg chg="del">
          <ac:chgData name="Jason Wiese" userId="4bff8d5b-7de6-4655-b397-69b0afc81113" providerId="ADAL" clId="{A583CCFC-9452-4182-89CF-4ADBDF550349}" dt="2020-12-16T23:22:32.045" v="602" actId="478"/>
          <ac:graphicFrameMkLst>
            <pc:docMk/>
            <pc:sldMk cId="4153780349" sldId="2144327534"/>
            <ac:graphicFrameMk id="6" creationId="{186185E5-A4C0-4F2E-838F-3B886B2E1DF6}"/>
          </ac:graphicFrameMkLst>
        </pc:graphicFrameChg>
        <pc:cxnChg chg="del">
          <ac:chgData name="Jason Wiese" userId="4bff8d5b-7de6-4655-b397-69b0afc81113" providerId="ADAL" clId="{A583CCFC-9452-4182-89CF-4ADBDF550349}" dt="2020-12-16T23:22:32.045" v="602" actId="478"/>
          <ac:cxnSpMkLst>
            <pc:docMk/>
            <pc:sldMk cId="4153780349" sldId="2144327534"/>
            <ac:cxnSpMk id="5" creationId="{DEFD3759-21D6-4FEC-8B99-3AC49C28F189}"/>
          </ac:cxnSpMkLst>
        </pc:cxnChg>
      </pc:sldChg>
      <pc:sldChg chg="addSp delSp modSp del mod">
        <pc:chgData name="Jason Wiese" userId="4bff8d5b-7de6-4655-b397-69b0afc81113" providerId="ADAL" clId="{A583CCFC-9452-4182-89CF-4ADBDF550349}" dt="2020-12-23T16:37:04.526" v="8040" actId="47"/>
        <pc:sldMkLst>
          <pc:docMk/>
          <pc:sldMk cId="2874716927" sldId="2144327535"/>
        </pc:sldMkLst>
        <pc:spChg chg="ord">
          <ac:chgData name="Jason Wiese" userId="4bff8d5b-7de6-4655-b397-69b0afc81113" providerId="ADAL" clId="{A583CCFC-9452-4182-89CF-4ADBDF550349}" dt="2020-12-17T16:07:08.407" v="1587" actId="167"/>
          <ac:spMkLst>
            <pc:docMk/>
            <pc:sldMk cId="2874716927" sldId="2144327535"/>
            <ac:spMk id="8" creationId="{C8C88E02-F6D0-44F0-B46B-CFF324F72288}"/>
          </ac:spMkLst>
        </pc:spChg>
        <pc:spChg chg="add del mod">
          <ac:chgData name="Jason Wiese" userId="4bff8d5b-7de6-4655-b397-69b0afc81113" providerId="ADAL" clId="{A583CCFC-9452-4182-89CF-4ADBDF550349}" dt="2020-12-17T16:28:07.572" v="3204" actId="478"/>
          <ac:spMkLst>
            <pc:docMk/>
            <pc:sldMk cId="2874716927" sldId="2144327535"/>
            <ac:spMk id="10" creationId="{E2FFA8E5-EAA9-45CC-8905-E8C42D2816E2}"/>
          </ac:spMkLst>
        </pc:spChg>
        <pc:spChg chg="mod">
          <ac:chgData name="Jason Wiese" userId="4bff8d5b-7de6-4655-b397-69b0afc81113" providerId="ADAL" clId="{A583CCFC-9452-4182-89CF-4ADBDF550349}" dt="2020-12-17T16:29:22.261" v="3216" actId="1036"/>
          <ac:spMkLst>
            <pc:docMk/>
            <pc:sldMk cId="2874716927" sldId="2144327535"/>
            <ac:spMk id="12" creationId="{FCBDB492-9443-3D4A-8E9D-B3CECB95DCD7}"/>
          </ac:spMkLst>
        </pc:spChg>
        <pc:picChg chg="add mod ord">
          <ac:chgData name="Jason Wiese" userId="4bff8d5b-7de6-4655-b397-69b0afc81113" providerId="ADAL" clId="{A583CCFC-9452-4182-89CF-4ADBDF550349}" dt="2020-12-23T16:36:30.247" v="7983" actId="14100"/>
          <ac:picMkLst>
            <pc:docMk/>
            <pc:sldMk cId="2874716927" sldId="2144327535"/>
            <ac:picMk id="3" creationId="{D6E03D40-D0C7-43DB-B898-6D2FB3E5E7E1}"/>
          </ac:picMkLst>
        </pc:picChg>
        <pc:picChg chg="add mod">
          <ac:chgData name="Jason Wiese" userId="4bff8d5b-7de6-4655-b397-69b0afc81113" providerId="ADAL" clId="{A583CCFC-9452-4182-89CF-4ADBDF550349}" dt="2020-12-23T16:36:54.479" v="8039" actId="1038"/>
          <ac:picMkLst>
            <pc:docMk/>
            <pc:sldMk cId="2874716927" sldId="2144327535"/>
            <ac:picMk id="4" creationId="{76F4FD6A-D4BE-475C-AD7E-4782B1B6A223}"/>
          </ac:picMkLst>
        </pc:picChg>
        <pc:picChg chg="del">
          <ac:chgData name="Jason Wiese" userId="4bff8d5b-7de6-4655-b397-69b0afc81113" providerId="ADAL" clId="{A583CCFC-9452-4182-89CF-4ADBDF550349}" dt="2020-12-17T16:07:06.343" v="1586" actId="478"/>
          <ac:picMkLst>
            <pc:docMk/>
            <pc:sldMk cId="2874716927" sldId="2144327535"/>
            <ac:picMk id="9" creationId="{71A23812-F0AF-427F-830F-AC82E3496562}"/>
          </ac:picMkLst>
        </pc:picChg>
      </pc:sldChg>
      <pc:sldChg chg="modSp del mod">
        <pc:chgData name="Jason Wiese" userId="4bff8d5b-7de6-4655-b397-69b0afc81113" providerId="ADAL" clId="{A583CCFC-9452-4182-89CF-4ADBDF550349}" dt="2020-12-22T17:16:29.448" v="4762" actId="47"/>
        <pc:sldMkLst>
          <pc:docMk/>
          <pc:sldMk cId="2576455505" sldId="2144327536"/>
        </pc:sldMkLst>
        <pc:picChg chg="mod">
          <ac:chgData name="Jason Wiese" userId="4bff8d5b-7de6-4655-b397-69b0afc81113" providerId="ADAL" clId="{A583CCFC-9452-4182-89CF-4ADBDF550349}" dt="2020-12-22T15:45:07.244" v="3998" actId="1076"/>
          <ac:picMkLst>
            <pc:docMk/>
            <pc:sldMk cId="2576455505" sldId="2144327536"/>
            <ac:picMk id="8" creationId="{D3349342-5936-4B55-9329-A725C35E2A41}"/>
          </ac:picMkLst>
        </pc:picChg>
      </pc:sldChg>
      <pc:sldChg chg="modSp del mod">
        <pc:chgData name="Jason Wiese" userId="4bff8d5b-7de6-4655-b397-69b0afc81113" providerId="ADAL" clId="{A583CCFC-9452-4182-89CF-4ADBDF550349}" dt="2020-12-23T16:34:17.763" v="7974" actId="47"/>
        <pc:sldMkLst>
          <pc:docMk/>
          <pc:sldMk cId="3541519153" sldId="2144327536"/>
        </pc:sldMkLst>
        <pc:spChg chg="mod">
          <ac:chgData name="Jason Wiese" userId="4bff8d5b-7de6-4655-b397-69b0afc81113" providerId="ADAL" clId="{A583CCFC-9452-4182-89CF-4ADBDF550349}" dt="2020-12-22T23:52:56.996" v="5356" actId="403"/>
          <ac:spMkLst>
            <pc:docMk/>
            <pc:sldMk cId="3541519153" sldId="2144327536"/>
            <ac:spMk id="8" creationId="{2B810F61-DD1B-40E3-9875-44B7E25F4C8E}"/>
          </ac:spMkLst>
        </pc:spChg>
        <pc:spChg chg="mod">
          <ac:chgData name="Jason Wiese" userId="4bff8d5b-7de6-4655-b397-69b0afc81113" providerId="ADAL" clId="{A583CCFC-9452-4182-89CF-4ADBDF550349}" dt="2020-12-22T23:50:20.228" v="5334" actId="207"/>
          <ac:spMkLst>
            <pc:docMk/>
            <pc:sldMk cId="3541519153" sldId="2144327536"/>
            <ac:spMk id="11" creationId="{5EABED81-3476-4FCB-B347-FCBAECEB771E}"/>
          </ac:spMkLst>
        </pc:spChg>
        <pc:cxnChg chg="mod">
          <ac:chgData name="Jason Wiese" userId="4bff8d5b-7de6-4655-b397-69b0afc81113" providerId="ADAL" clId="{A583CCFC-9452-4182-89CF-4ADBDF550349}" dt="2020-12-22T23:51:44.189" v="5344" actId="208"/>
          <ac:cxnSpMkLst>
            <pc:docMk/>
            <pc:sldMk cId="3541519153" sldId="2144327536"/>
            <ac:cxnSpMk id="12" creationId="{3A047CA5-FCE3-4E83-B5A0-D6D561171653}"/>
          </ac:cxnSpMkLst>
        </pc:cxnChg>
      </pc:sldChg>
      <pc:sldChg chg="modSp del mod">
        <pc:chgData name="Jason Wiese" userId="4bff8d5b-7de6-4655-b397-69b0afc81113" providerId="ADAL" clId="{A583CCFC-9452-4182-89CF-4ADBDF550349}" dt="2020-12-23T16:37:19.796" v="8042" actId="47"/>
        <pc:sldMkLst>
          <pc:docMk/>
          <pc:sldMk cId="1071603339" sldId="2144327537"/>
        </pc:sldMkLst>
        <pc:spChg chg="mod">
          <ac:chgData name="Jason Wiese" userId="4bff8d5b-7de6-4655-b397-69b0afc81113" providerId="ADAL" clId="{A583CCFC-9452-4182-89CF-4ADBDF550349}" dt="2020-12-22T23:52:18.661" v="5348" actId="207"/>
          <ac:spMkLst>
            <pc:docMk/>
            <pc:sldMk cId="1071603339" sldId="2144327537"/>
            <ac:spMk id="6" creationId="{65121FEB-E7DA-6544-BD8E-06D2CB674FBA}"/>
          </ac:spMkLst>
        </pc:spChg>
        <pc:spChg chg="mod">
          <ac:chgData name="Jason Wiese" userId="4bff8d5b-7de6-4655-b397-69b0afc81113" providerId="ADAL" clId="{A583CCFC-9452-4182-89CF-4ADBDF550349}" dt="2020-12-22T23:52:29.586" v="5351" actId="255"/>
          <ac:spMkLst>
            <pc:docMk/>
            <pc:sldMk cId="1071603339" sldId="2144327537"/>
            <ac:spMk id="8" creationId="{D1493507-72E9-40B4-993A-B31FBEA1C753}"/>
          </ac:spMkLst>
        </pc:spChg>
        <pc:cxnChg chg="mod">
          <ac:chgData name="Jason Wiese" userId="4bff8d5b-7de6-4655-b397-69b0afc81113" providerId="ADAL" clId="{A583CCFC-9452-4182-89CF-4ADBDF550349}" dt="2020-12-22T23:52:13.614" v="5347" actId="208"/>
          <ac:cxnSpMkLst>
            <pc:docMk/>
            <pc:sldMk cId="1071603339" sldId="2144327537"/>
            <ac:cxnSpMk id="11" creationId="{098A06ED-9D12-3B4C-B59C-10A0964513FE}"/>
          </ac:cxnSpMkLst>
        </pc:cxnChg>
      </pc:sldChg>
      <pc:sldChg chg="del">
        <pc:chgData name="Jason Wiese" userId="4bff8d5b-7de6-4655-b397-69b0afc81113" providerId="ADAL" clId="{A583CCFC-9452-4182-89CF-4ADBDF550349}" dt="2020-12-22T17:16:29.448" v="4762" actId="47"/>
        <pc:sldMkLst>
          <pc:docMk/>
          <pc:sldMk cId="4251922165" sldId="2144327537"/>
        </pc:sldMkLst>
      </pc:sldChg>
      <pc:sldChg chg="modSp del mod">
        <pc:chgData name="Jason Wiese" userId="4bff8d5b-7de6-4655-b397-69b0afc81113" providerId="ADAL" clId="{A583CCFC-9452-4182-89CF-4ADBDF550349}" dt="2020-12-23T16:34:19.387" v="7975" actId="47"/>
        <pc:sldMkLst>
          <pc:docMk/>
          <pc:sldMk cId="1564777774" sldId="2144327538"/>
        </pc:sldMkLst>
        <pc:spChg chg="mod">
          <ac:chgData name="Jason Wiese" userId="4bff8d5b-7de6-4655-b397-69b0afc81113" providerId="ADAL" clId="{A583CCFC-9452-4182-89CF-4ADBDF550349}" dt="2020-12-22T23:53:57.733" v="5359" actId="207"/>
          <ac:spMkLst>
            <pc:docMk/>
            <pc:sldMk cId="1564777774" sldId="2144327538"/>
            <ac:spMk id="8" creationId="{2B810F61-DD1B-40E3-9875-44B7E25F4C8E}"/>
          </ac:spMkLst>
        </pc:spChg>
      </pc:sldChg>
      <pc:sldChg chg="del">
        <pc:chgData name="Jason Wiese" userId="4bff8d5b-7de6-4655-b397-69b0afc81113" providerId="ADAL" clId="{A583CCFC-9452-4182-89CF-4ADBDF550349}" dt="2020-12-22T17:16:29.448" v="4762" actId="47"/>
        <pc:sldMkLst>
          <pc:docMk/>
          <pc:sldMk cId="3626214580" sldId="2144327538"/>
        </pc:sldMkLst>
      </pc:sldChg>
      <pc:sldChg chg="modSp del mod">
        <pc:chgData name="Jason Wiese" userId="4bff8d5b-7de6-4655-b397-69b0afc81113" providerId="ADAL" clId="{A583CCFC-9452-4182-89CF-4ADBDF550349}" dt="2020-12-23T16:37:20.354" v="8043" actId="47"/>
        <pc:sldMkLst>
          <pc:docMk/>
          <pc:sldMk cId="264032942" sldId="2144327539"/>
        </pc:sldMkLst>
        <pc:spChg chg="mod">
          <ac:chgData name="Jason Wiese" userId="4bff8d5b-7de6-4655-b397-69b0afc81113" providerId="ADAL" clId="{A583CCFC-9452-4182-89CF-4ADBDF550349}" dt="2020-12-22T23:54:18.240" v="5361" actId="207"/>
          <ac:spMkLst>
            <pc:docMk/>
            <pc:sldMk cId="264032942" sldId="2144327539"/>
            <ac:spMk id="8" creationId="{D1493507-72E9-40B4-993A-B31FBEA1C753}"/>
          </ac:spMkLst>
        </pc:spChg>
      </pc:sldChg>
      <pc:sldChg chg="del">
        <pc:chgData name="Jason Wiese" userId="4bff8d5b-7de6-4655-b397-69b0afc81113" providerId="ADAL" clId="{A583CCFC-9452-4182-89CF-4ADBDF550349}" dt="2020-12-22T23:54:07.015" v="5360" actId="47"/>
        <pc:sldMkLst>
          <pc:docMk/>
          <pc:sldMk cId="1258837952" sldId="2144327539"/>
        </pc:sldMkLst>
      </pc:sldChg>
      <pc:sldChg chg="del">
        <pc:chgData name="Jason Wiese" userId="4bff8d5b-7de6-4655-b397-69b0afc81113" providerId="ADAL" clId="{A583CCFC-9452-4182-89CF-4ADBDF550349}" dt="2020-12-22T17:16:29.448" v="4762" actId="47"/>
        <pc:sldMkLst>
          <pc:docMk/>
          <pc:sldMk cId="1554495609" sldId="2144327539"/>
        </pc:sldMkLst>
      </pc:sldChg>
      <pc:sldChg chg="addSp delSp modSp mod">
        <pc:chgData name="Jason Wiese" userId="4bff8d5b-7de6-4655-b397-69b0afc81113" providerId="ADAL" clId="{A583CCFC-9452-4182-89CF-4ADBDF550349}" dt="2020-12-23T16:49:17.989" v="8071"/>
        <pc:sldMkLst>
          <pc:docMk/>
          <pc:sldMk cId="2200254690" sldId="2144327540"/>
        </pc:sldMkLst>
        <pc:spChg chg="mod">
          <ac:chgData name="Jason Wiese" userId="4bff8d5b-7de6-4655-b397-69b0afc81113" providerId="ADAL" clId="{A583CCFC-9452-4182-89CF-4ADBDF550349}" dt="2020-12-23T01:01:44.831" v="7759" actId="14100"/>
          <ac:spMkLst>
            <pc:docMk/>
            <pc:sldMk cId="2200254690" sldId="2144327540"/>
            <ac:spMk id="7" creationId="{CB6BA69A-A4AC-4440-A566-6F7F2A913166}"/>
          </ac:spMkLst>
        </pc:spChg>
        <pc:spChg chg="add mod">
          <ac:chgData name="Jason Wiese" userId="4bff8d5b-7de6-4655-b397-69b0afc81113" providerId="ADAL" clId="{A583CCFC-9452-4182-89CF-4ADBDF550349}" dt="2020-12-23T00:12:54.641" v="5492"/>
          <ac:spMkLst>
            <pc:docMk/>
            <pc:sldMk cId="2200254690" sldId="2144327540"/>
            <ac:spMk id="9" creationId="{7EE692C4-D975-4788-A644-481017AE5D26}"/>
          </ac:spMkLst>
        </pc:spChg>
        <pc:spChg chg="add mod">
          <ac:chgData name="Jason Wiese" userId="4bff8d5b-7de6-4655-b397-69b0afc81113" providerId="ADAL" clId="{A583CCFC-9452-4182-89CF-4ADBDF550349}" dt="2020-12-23T16:49:17.989" v="8071"/>
          <ac:spMkLst>
            <pc:docMk/>
            <pc:sldMk cId="2200254690" sldId="2144327540"/>
            <ac:spMk id="10" creationId="{8086CE1B-D02F-451B-93D9-F20D1CDE2063}"/>
          </ac:spMkLst>
        </pc:spChg>
        <pc:spChg chg="del">
          <ac:chgData name="Jason Wiese" userId="4bff8d5b-7de6-4655-b397-69b0afc81113" providerId="ADAL" clId="{A583CCFC-9452-4182-89CF-4ADBDF550349}" dt="2020-12-23T00:12:47.653" v="5491" actId="478"/>
          <ac:spMkLst>
            <pc:docMk/>
            <pc:sldMk cId="2200254690" sldId="2144327540"/>
            <ac:spMk id="12" creationId="{FCBDB492-9443-3D4A-8E9D-B3CECB95DCD7}"/>
          </ac:spMkLst>
        </pc:spChg>
      </pc:sldChg>
      <pc:sldChg chg="modSp del mod">
        <pc:chgData name="Jason Wiese" userId="4bff8d5b-7de6-4655-b397-69b0afc81113" providerId="ADAL" clId="{A583CCFC-9452-4182-89CF-4ADBDF550349}" dt="2020-12-23T16:41:30.752" v="8052" actId="47"/>
        <pc:sldMkLst>
          <pc:docMk/>
          <pc:sldMk cId="2356642326" sldId="2144327541"/>
        </pc:sldMkLst>
        <pc:spChg chg="mod">
          <ac:chgData name="Jason Wiese" userId="4bff8d5b-7de6-4655-b397-69b0afc81113" providerId="ADAL" clId="{A583CCFC-9452-4182-89CF-4ADBDF550349}" dt="2020-12-23T16:35:48.440" v="7980" actId="207"/>
          <ac:spMkLst>
            <pc:docMk/>
            <pc:sldMk cId="2356642326" sldId="2144327541"/>
            <ac:spMk id="6" creationId="{65121FEB-E7DA-6544-BD8E-06D2CB674FBA}"/>
          </ac:spMkLst>
        </pc:spChg>
        <pc:spChg chg="mod">
          <ac:chgData name="Jason Wiese" userId="4bff8d5b-7de6-4655-b397-69b0afc81113" providerId="ADAL" clId="{A583CCFC-9452-4182-89CF-4ADBDF550349}" dt="2020-12-23T16:35:54.307" v="7981" actId="207"/>
          <ac:spMkLst>
            <pc:docMk/>
            <pc:sldMk cId="2356642326" sldId="2144327541"/>
            <ac:spMk id="8" creationId="{D1493507-72E9-40B4-993A-B31FBEA1C753}"/>
          </ac:spMkLst>
        </pc:spChg>
        <pc:cxnChg chg="mod">
          <ac:chgData name="Jason Wiese" userId="4bff8d5b-7de6-4655-b397-69b0afc81113" providerId="ADAL" clId="{A583CCFC-9452-4182-89CF-4ADBDF550349}" dt="2020-12-23T16:35:42.787" v="7979" actId="208"/>
          <ac:cxnSpMkLst>
            <pc:docMk/>
            <pc:sldMk cId="2356642326" sldId="2144327541"/>
            <ac:cxnSpMk id="11" creationId="{098A06ED-9D12-3B4C-B59C-10A0964513FE}"/>
          </ac:cxnSpMkLst>
        </pc:cxnChg>
      </pc:sldChg>
      <pc:sldChg chg="del">
        <pc:chgData name="Jason Wiese" userId="4bff8d5b-7de6-4655-b397-69b0afc81113" providerId="ADAL" clId="{A583CCFC-9452-4182-89CF-4ADBDF550349}" dt="2020-12-23T16:37:39.871" v="8044" actId="47"/>
        <pc:sldMkLst>
          <pc:docMk/>
          <pc:sldMk cId="2364576777" sldId="2144327542"/>
        </pc:sldMkLst>
      </pc:sldChg>
      <pc:sldChg chg="del">
        <pc:chgData name="Jason Wiese" userId="4bff8d5b-7de6-4655-b397-69b0afc81113" providerId="ADAL" clId="{A583CCFC-9452-4182-89CF-4ADBDF550349}" dt="2020-12-23T16:37:40.856" v="8046" actId="47"/>
        <pc:sldMkLst>
          <pc:docMk/>
          <pc:sldMk cId="1674421365" sldId="2144327543"/>
        </pc:sldMkLst>
      </pc:sldChg>
      <pc:sldChg chg="del">
        <pc:chgData name="Jason Wiese" userId="4bff8d5b-7de6-4655-b397-69b0afc81113" providerId="ADAL" clId="{A583CCFC-9452-4182-89CF-4ADBDF550349}" dt="2020-12-23T16:37:40.420" v="8045" actId="47"/>
        <pc:sldMkLst>
          <pc:docMk/>
          <pc:sldMk cId="629759149" sldId="2144327544"/>
        </pc:sldMkLst>
      </pc:sldChg>
      <pc:sldChg chg="addSp modSp">
        <pc:chgData name="Jason Wiese" userId="4bff8d5b-7de6-4655-b397-69b0afc81113" providerId="ADAL" clId="{A583CCFC-9452-4182-89CF-4ADBDF550349}" dt="2020-12-23T16:49:36.157" v="8077"/>
        <pc:sldMkLst>
          <pc:docMk/>
          <pc:sldMk cId="1745020846" sldId="2144327545"/>
        </pc:sldMkLst>
        <pc:spChg chg="add mod">
          <ac:chgData name="Jason Wiese" userId="4bff8d5b-7de6-4655-b397-69b0afc81113" providerId="ADAL" clId="{A583CCFC-9452-4182-89CF-4ADBDF550349}" dt="2020-12-23T16:49:36.157" v="8077"/>
          <ac:spMkLst>
            <pc:docMk/>
            <pc:sldMk cId="1745020846" sldId="2144327545"/>
            <ac:spMk id="7" creationId="{3A28BDB5-BA4E-423F-A994-FBFF0E814F6C}"/>
          </ac:spMkLst>
        </pc:spChg>
      </pc:sldChg>
      <pc:sldChg chg="modSp mod">
        <pc:chgData name="Jason Wiese" userId="4bff8d5b-7de6-4655-b397-69b0afc81113" providerId="ADAL" clId="{A583CCFC-9452-4182-89CF-4ADBDF550349}" dt="2020-12-23T16:38:02.531" v="8051" actId="207"/>
        <pc:sldMkLst>
          <pc:docMk/>
          <pc:sldMk cId="4064144684" sldId="2144327546"/>
        </pc:sldMkLst>
        <pc:spChg chg="mod">
          <ac:chgData name="Jason Wiese" userId="4bff8d5b-7de6-4655-b397-69b0afc81113" providerId="ADAL" clId="{A583CCFC-9452-4182-89CF-4ADBDF550349}" dt="2020-12-23T16:38:02.531" v="8051" actId="207"/>
          <ac:spMkLst>
            <pc:docMk/>
            <pc:sldMk cId="4064144684" sldId="2144327546"/>
            <ac:spMk id="6" creationId="{65121FEB-E7DA-6544-BD8E-06D2CB674FBA}"/>
          </ac:spMkLst>
        </pc:spChg>
        <pc:spChg chg="mod">
          <ac:chgData name="Jason Wiese" userId="4bff8d5b-7de6-4655-b397-69b0afc81113" providerId="ADAL" clId="{A583CCFC-9452-4182-89CF-4ADBDF550349}" dt="2020-12-23T16:37:47.270" v="8047" actId="207"/>
          <ac:spMkLst>
            <pc:docMk/>
            <pc:sldMk cId="4064144684" sldId="2144327546"/>
            <ac:spMk id="8" creationId="{D1493507-72E9-40B4-993A-B31FBEA1C753}"/>
          </ac:spMkLst>
        </pc:spChg>
        <pc:cxnChg chg="mod">
          <ac:chgData name="Jason Wiese" userId="4bff8d5b-7de6-4655-b397-69b0afc81113" providerId="ADAL" clId="{A583CCFC-9452-4182-89CF-4ADBDF550349}" dt="2020-12-23T16:37:58.498" v="8050" actId="208"/>
          <ac:cxnSpMkLst>
            <pc:docMk/>
            <pc:sldMk cId="4064144684" sldId="2144327546"/>
            <ac:cxnSpMk id="11" creationId="{098A06ED-9D12-3B4C-B59C-10A0964513FE}"/>
          </ac:cxnSpMkLst>
        </pc:cxnChg>
      </pc:sldChg>
    </pc:docChg>
  </pc:docChgLst>
  <pc:docChgLst>
    <pc:chgData name="Reed Kiely" userId="768be38e-2fb5-40ce-925d-bd8e9d9e3c31" providerId="ADAL" clId="{E5E8A105-1CDD-41E8-BCB1-7436FDC38D32}"/>
    <pc:docChg chg="undo custSel addSld modSld">
      <pc:chgData name="Reed Kiely" userId="768be38e-2fb5-40ce-925d-bd8e9d9e3c31" providerId="ADAL" clId="{E5E8A105-1CDD-41E8-BCB1-7436FDC38D32}" dt="2020-12-15T21:14:19.146" v="196" actId="1037"/>
      <pc:docMkLst>
        <pc:docMk/>
      </pc:docMkLst>
      <pc:sldChg chg="addSp delSp modSp add mod">
        <pc:chgData name="Reed Kiely" userId="768be38e-2fb5-40ce-925d-bd8e9d9e3c31" providerId="ADAL" clId="{E5E8A105-1CDD-41E8-BCB1-7436FDC38D32}" dt="2020-12-15T21:14:19.146" v="196" actId="1037"/>
        <pc:sldMkLst>
          <pc:docMk/>
          <pc:sldMk cId="1226445762" sldId="2144327532"/>
        </pc:sldMkLst>
        <pc:spChg chg="del">
          <ac:chgData name="Reed Kiely" userId="768be38e-2fb5-40ce-925d-bd8e9d9e3c31" providerId="ADAL" clId="{E5E8A105-1CDD-41E8-BCB1-7436FDC38D32}" dt="2020-12-15T15:16:29.852" v="1" actId="478"/>
          <ac:spMkLst>
            <pc:docMk/>
            <pc:sldMk cId="1226445762" sldId="2144327532"/>
            <ac:spMk id="2" creationId="{AC71E7B9-A161-4BA6-91BA-9D2D10375B89}"/>
          </ac:spMkLst>
        </pc:spChg>
        <pc:spChg chg="add del mod">
          <ac:chgData name="Reed Kiely" userId="768be38e-2fb5-40ce-925d-bd8e9d9e3c31" providerId="ADAL" clId="{E5E8A105-1CDD-41E8-BCB1-7436FDC38D32}" dt="2020-12-15T20:16:39.850" v="45" actId="478"/>
          <ac:spMkLst>
            <pc:docMk/>
            <pc:sldMk cId="1226445762" sldId="2144327532"/>
            <ac:spMk id="8" creationId="{936DFDA3-C3A7-4AE6-A988-771AE3C06EDE}"/>
          </ac:spMkLst>
        </pc:spChg>
        <pc:spChg chg="mod">
          <ac:chgData name="Reed Kiely" userId="768be38e-2fb5-40ce-925d-bd8e9d9e3c31" providerId="ADAL" clId="{E5E8A105-1CDD-41E8-BCB1-7436FDC38D32}" dt="2020-12-15T21:12:58.604" v="155" actId="1076"/>
          <ac:spMkLst>
            <pc:docMk/>
            <pc:sldMk cId="1226445762" sldId="2144327532"/>
            <ac:spMk id="33" creationId="{332BB15E-941A-44A8-8E04-9B6F88B66FF6}"/>
          </ac:spMkLst>
        </pc:spChg>
        <pc:picChg chg="mod">
          <ac:chgData name="Reed Kiely" userId="768be38e-2fb5-40ce-925d-bd8e9d9e3c31" providerId="ADAL" clId="{E5E8A105-1CDD-41E8-BCB1-7436FDC38D32}" dt="2020-12-15T21:13:52.415" v="173" actId="1035"/>
          <ac:picMkLst>
            <pc:docMk/>
            <pc:sldMk cId="1226445762" sldId="2144327532"/>
            <ac:picMk id="14" creationId="{6EC7F6DB-C653-4AA8-8C15-515DD79D84CC}"/>
          </ac:picMkLst>
        </pc:picChg>
        <pc:picChg chg="mod">
          <ac:chgData name="Reed Kiely" userId="768be38e-2fb5-40ce-925d-bd8e9d9e3c31" providerId="ADAL" clId="{E5E8A105-1CDD-41E8-BCB1-7436FDC38D32}" dt="2020-12-15T21:14:16.750" v="194" actId="1037"/>
          <ac:picMkLst>
            <pc:docMk/>
            <pc:sldMk cId="1226445762" sldId="2144327532"/>
            <ac:picMk id="15" creationId="{A1275AC8-2D3D-42B8-81D2-1C0254F0F56B}"/>
          </ac:picMkLst>
        </pc:picChg>
        <pc:picChg chg="mod">
          <ac:chgData name="Reed Kiely" userId="768be38e-2fb5-40ce-925d-bd8e9d9e3c31" providerId="ADAL" clId="{E5E8A105-1CDD-41E8-BCB1-7436FDC38D32}" dt="2020-12-15T21:13:52.415" v="173" actId="1035"/>
          <ac:picMkLst>
            <pc:docMk/>
            <pc:sldMk cId="1226445762" sldId="2144327532"/>
            <ac:picMk id="16" creationId="{81D2A768-2D4F-4636-A59C-B763619F7471}"/>
          </ac:picMkLst>
        </pc:picChg>
        <pc:picChg chg="mod">
          <ac:chgData name="Reed Kiely" userId="768be38e-2fb5-40ce-925d-bd8e9d9e3c31" providerId="ADAL" clId="{E5E8A105-1CDD-41E8-BCB1-7436FDC38D32}" dt="2020-12-15T21:13:52.415" v="173" actId="1035"/>
          <ac:picMkLst>
            <pc:docMk/>
            <pc:sldMk cId="1226445762" sldId="2144327532"/>
            <ac:picMk id="17" creationId="{4F126169-3CA0-402C-8E92-70F37C47DD4C}"/>
          </ac:picMkLst>
        </pc:picChg>
        <pc:picChg chg="mod">
          <ac:chgData name="Reed Kiely" userId="768be38e-2fb5-40ce-925d-bd8e9d9e3c31" providerId="ADAL" clId="{E5E8A105-1CDD-41E8-BCB1-7436FDC38D32}" dt="2020-12-15T21:13:52.415" v="173" actId="1035"/>
          <ac:picMkLst>
            <pc:docMk/>
            <pc:sldMk cId="1226445762" sldId="2144327532"/>
            <ac:picMk id="18" creationId="{3F520FD2-1C04-487A-A4AC-61A5868F681D}"/>
          </ac:picMkLst>
        </pc:picChg>
        <pc:picChg chg="mod">
          <ac:chgData name="Reed Kiely" userId="768be38e-2fb5-40ce-925d-bd8e9d9e3c31" providerId="ADAL" clId="{E5E8A105-1CDD-41E8-BCB1-7436FDC38D32}" dt="2020-12-15T21:13:52.415" v="173" actId="1035"/>
          <ac:picMkLst>
            <pc:docMk/>
            <pc:sldMk cId="1226445762" sldId="2144327532"/>
            <ac:picMk id="19" creationId="{BC7154BE-3E03-4E75-9288-98CD5D108CFB}"/>
          </ac:picMkLst>
        </pc:picChg>
        <pc:picChg chg="mod">
          <ac:chgData name="Reed Kiely" userId="768be38e-2fb5-40ce-925d-bd8e9d9e3c31" providerId="ADAL" clId="{E5E8A105-1CDD-41E8-BCB1-7436FDC38D32}" dt="2020-12-15T21:13:52.415" v="173" actId="1035"/>
          <ac:picMkLst>
            <pc:docMk/>
            <pc:sldMk cId="1226445762" sldId="2144327532"/>
            <ac:picMk id="20" creationId="{ABD0050F-39E7-48BB-B7F1-965B485B014E}"/>
          </ac:picMkLst>
        </pc:picChg>
        <pc:picChg chg="mod">
          <ac:chgData name="Reed Kiely" userId="768be38e-2fb5-40ce-925d-bd8e9d9e3c31" providerId="ADAL" clId="{E5E8A105-1CDD-41E8-BCB1-7436FDC38D32}" dt="2020-12-15T21:13:52.415" v="173" actId="1035"/>
          <ac:picMkLst>
            <pc:docMk/>
            <pc:sldMk cId="1226445762" sldId="2144327532"/>
            <ac:picMk id="21" creationId="{3599E08C-469A-4454-8BC4-6E008880676C}"/>
          </ac:picMkLst>
        </pc:picChg>
        <pc:picChg chg="mod">
          <ac:chgData name="Reed Kiely" userId="768be38e-2fb5-40ce-925d-bd8e9d9e3c31" providerId="ADAL" clId="{E5E8A105-1CDD-41E8-BCB1-7436FDC38D32}" dt="2020-12-15T21:14:14.629" v="192" actId="1038"/>
          <ac:picMkLst>
            <pc:docMk/>
            <pc:sldMk cId="1226445762" sldId="2144327532"/>
            <ac:picMk id="22" creationId="{5046A8C8-D0E4-40E4-8B74-3285A1C01A41}"/>
          </ac:picMkLst>
        </pc:picChg>
        <pc:picChg chg="mod">
          <ac:chgData name="Reed Kiely" userId="768be38e-2fb5-40ce-925d-bd8e9d9e3c31" providerId="ADAL" clId="{E5E8A105-1CDD-41E8-BCB1-7436FDC38D32}" dt="2020-12-15T21:13:52.415" v="173" actId="1035"/>
          <ac:picMkLst>
            <pc:docMk/>
            <pc:sldMk cId="1226445762" sldId="2144327532"/>
            <ac:picMk id="23" creationId="{6B684E6B-321B-47C9-9D29-111818F1C23C}"/>
          </ac:picMkLst>
        </pc:picChg>
        <pc:picChg chg="mod">
          <ac:chgData name="Reed Kiely" userId="768be38e-2fb5-40ce-925d-bd8e9d9e3c31" providerId="ADAL" clId="{E5E8A105-1CDD-41E8-BCB1-7436FDC38D32}" dt="2020-12-15T21:13:52.415" v="173" actId="1035"/>
          <ac:picMkLst>
            <pc:docMk/>
            <pc:sldMk cId="1226445762" sldId="2144327532"/>
            <ac:picMk id="24" creationId="{1B58DF1C-9920-4A0B-AB0C-9A473183A6C5}"/>
          </ac:picMkLst>
        </pc:picChg>
        <pc:picChg chg="mod">
          <ac:chgData name="Reed Kiely" userId="768be38e-2fb5-40ce-925d-bd8e9d9e3c31" providerId="ADAL" clId="{E5E8A105-1CDD-41E8-BCB1-7436FDC38D32}" dt="2020-12-15T21:13:52.415" v="173" actId="1035"/>
          <ac:picMkLst>
            <pc:docMk/>
            <pc:sldMk cId="1226445762" sldId="2144327532"/>
            <ac:picMk id="26" creationId="{0081B29D-3BBF-4BDC-96EE-FCC8FCBC57A0}"/>
          </ac:picMkLst>
        </pc:picChg>
        <pc:picChg chg="mod">
          <ac:chgData name="Reed Kiely" userId="768be38e-2fb5-40ce-925d-bd8e9d9e3c31" providerId="ADAL" clId="{E5E8A105-1CDD-41E8-BCB1-7436FDC38D32}" dt="2020-12-15T21:13:52.415" v="173" actId="1035"/>
          <ac:picMkLst>
            <pc:docMk/>
            <pc:sldMk cId="1226445762" sldId="2144327532"/>
            <ac:picMk id="27" creationId="{E2FD911C-640F-4614-A312-CC7EA7AC0DAF}"/>
          </ac:picMkLst>
        </pc:picChg>
        <pc:picChg chg="mod">
          <ac:chgData name="Reed Kiely" userId="768be38e-2fb5-40ce-925d-bd8e9d9e3c31" providerId="ADAL" clId="{E5E8A105-1CDD-41E8-BCB1-7436FDC38D32}" dt="2020-12-15T21:13:52.415" v="173" actId="1035"/>
          <ac:picMkLst>
            <pc:docMk/>
            <pc:sldMk cId="1226445762" sldId="2144327532"/>
            <ac:picMk id="28" creationId="{3F77303B-83D7-4DA6-8BAD-32987B6CEA2B}"/>
          </ac:picMkLst>
        </pc:picChg>
        <pc:picChg chg="mod">
          <ac:chgData name="Reed Kiely" userId="768be38e-2fb5-40ce-925d-bd8e9d9e3c31" providerId="ADAL" clId="{E5E8A105-1CDD-41E8-BCB1-7436FDC38D32}" dt="2020-12-15T21:13:52.415" v="173" actId="1035"/>
          <ac:picMkLst>
            <pc:docMk/>
            <pc:sldMk cId="1226445762" sldId="2144327532"/>
            <ac:picMk id="29" creationId="{818B135A-611B-42F8-938E-3A7B1AB7518D}"/>
          </ac:picMkLst>
        </pc:picChg>
        <pc:picChg chg="mod">
          <ac:chgData name="Reed Kiely" userId="768be38e-2fb5-40ce-925d-bd8e9d9e3c31" providerId="ADAL" clId="{E5E8A105-1CDD-41E8-BCB1-7436FDC38D32}" dt="2020-12-15T21:13:52.415" v="173" actId="1035"/>
          <ac:picMkLst>
            <pc:docMk/>
            <pc:sldMk cId="1226445762" sldId="2144327532"/>
            <ac:picMk id="30" creationId="{C5AAC5BA-059D-4A46-ABB4-4FB1B6993876}"/>
          </ac:picMkLst>
        </pc:picChg>
        <pc:picChg chg="mod">
          <ac:chgData name="Reed Kiely" userId="768be38e-2fb5-40ce-925d-bd8e9d9e3c31" providerId="ADAL" clId="{E5E8A105-1CDD-41E8-BCB1-7436FDC38D32}" dt="2020-12-15T21:14:14.629" v="192" actId="1038"/>
          <ac:picMkLst>
            <pc:docMk/>
            <pc:sldMk cId="1226445762" sldId="2144327532"/>
            <ac:picMk id="31" creationId="{06F3A453-F4F3-4CCC-A645-6FA7D19C196C}"/>
          </ac:picMkLst>
        </pc:picChg>
        <pc:picChg chg="mod">
          <ac:chgData name="Reed Kiely" userId="768be38e-2fb5-40ce-925d-bd8e9d9e3c31" providerId="ADAL" clId="{E5E8A105-1CDD-41E8-BCB1-7436FDC38D32}" dt="2020-12-15T21:13:52.415" v="173" actId="1035"/>
          <ac:picMkLst>
            <pc:docMk/>
            <pc:sldMk cId="1226445762" sldId="2144327532"/>
            <ac:picMk id="32" creationId="{E14BF8B1-5555-4964-96FD-0CDA9B73E605}"/>
          </ac:picMkLst>
        </pc:picChg>
        <pc:picChg chg="mod">
          <ac:chgData name="Reed Kiely" userId="768be38e-2fb5-40ce-925d-bd8e9d9e3c31" providerId="ADAL" clId="{E5E8A105-1CDD-41E8-BCB1-7436FDC38D32}" dt="2020-12-15T21:13:52.415" v="173" actId="1035"/>
          <ac:picMkLst>
            <pc:docMk/>
            <pc:sldMk cId="1226445762" sldId="2144327532"/>
            <ac:picMk id="34" creationId="{8C8EF862-72CA-4D12-A475-1EF09E4DB8D5}"/>
          </ac:picMkLst>
        </pc:picChg>
        <pc:picChg chg="del mod">
          <ac:chgData name="Reed Kiely" userId="768be38e-2fb5-40ce-925d-bd8e9d9e3c31" providerId="ADAL" clId="{E5E8A105-1CDD-41E8-BCB1-7436FDC38D32}" dt="2020-12-15T21:10:33.511" v="80" actId="478"/>
          <ac:picMkLst>
            <pc:docMk/>
            <pc:sldMk cId="1226445762" sldId="2144327532"/>
            <ac:picMk id="35" creationId="{521143C6-8B80-448E-B479-ACCF69B401F2}"/>
          </ac:picMkLst>
        </pc:picChg>
        <pc:picChg chg="mod">
          <ac:chgData name="Reed Kiely" userId="768be38e-2fb5-40ce-925d-bd8e9d9e3c31" providerId="ADAL" clId="{E5E8A105-1CDD-41E8-BCB1-7436FDC38D32}" dt="2020-12-15T21:14:14.629" v="192" actId="1038"/>
          <ac:picMkLst>
            <pc:docMk/>
            <pc:sldMk cId="1226445762" sldId="2144327532"/>
            <ac:picMk id="36" creationId="{6F2FCE2C-3808-4120-AB88-5F1F00D30718}"/>
          </ac:picMkLst>
        </pc:picChg>
        <pc:picChg chg="mod">
          <ac:chgData name="Reed Kiely" userId="768be38e-2fb5-40ce-925d-bd8e9d9e3c31" providerId="ADAL" clId="{E5E8A105-1CDD-41E8-BCB1-7436FDC38D32}" dt="2020-12-15T21:14:14.629" v="192" actId="1038"/>
          <ac:picMkLst>
            <pc:docMk/>
            <pc:sldMk cId="1226445762" sldId="2144327532"/>
            <ac:picMk id="37" creationId="{61FA65F9-926D-4261-85F2-EDB2DD181534}"/>
          </ac:picMkLst>
        </pc:picChg>
        <pc:picChg chg="mod">
          <ac:chgData name="Reed Kiely" userId="768be38e-2fb5-40ce-925d-bd8e9d9e3c31" providerId="ADAL" clId="{E5E8A105-1CDD-41E8-BCB1-7436FDC38D32}" dt="2020-12-15T21:14:14.629" v="192" actId="1038"/>
          <ac:picMkLst>
            <pc:docMk/>
            <pc:sldMk cId="1226445762" sldId="2144327532"/>
            <ac:picMk id="38" creationId="{7883922D-F043-47DD-A41B-3B2E2A6D4B33}"/>
          </ac:picMkLst>
        </pc:picChg>
        <pc:picChg chg="mod">
          <ac:chgData name="Reed Kiely" userId="768be38e-2fb5-40ce-925d-bd8e9d9e3c31" providerId="ADAL" clId="{E5E8A105-1CDD-41E8-BCB1-7436FDC38D32}" dt="2020-12-15T21:13:52.415" v="173" actId="1035"/>
          <ac:picMkLst>
            <pc:docMk/>
            <pc:sldMk cId="1226445762" sldId="2144327532"/>
            <ac:picMk id="39" creationId="{5CEECAA7-2F37-4025-9213-E94163F8C8DA}"/>
          </ac:picMkLst>
        </pc:picChg>
        <pc:picChg chg="mod">
          <ac:chgData name="Reed Kiely" userId="768be38e-2fb5-40ce-925d-bd8e9d9e3c31" providerId="ADAL" clId="{E5E8A105-1CDD-41E8-BCB1-7436FDC38D32}" dt="2020-12-15T21:13:52.415" v="173" actId="1035"/>
          <ac:picMkLst>
            <pc:docMk/>
            <pc:sldMk cId="1226445762" sldId="2144327532"/>
            <ac:picMk id="40" creationId="{162373F5-2C6F-4DEC-A282-D99191B28AB1}"/>
          </ac:picMkLst>
        </pc:picChg>
        <pc:picChg chg="mod">
          <ac:chgData name="Reed Kiely" userId="768be38e-2fb5-40ce-925d-bd8e9d9e3c31" providerId="ADAL" clId="{E5E8A105-1CDD-41E8-BCB1-7436FDC38D32}" dt="2020-12-15T21:13:52.415" v="173" actId="1035"/>
          <ac:picMkLst>
            <pc:docMk/>
            <pc:sldMk cId="1226445762" sldId="2144327532"/>
            <ac:picMk id="41" creationId="{2C4EC340-0B9D-4E3D-A226-8DED475B03C7}"/>
          </ac:picMkLst>
        </pc:picChg>
        <pc:picChg chg="mod">
          <ac:chgData name="Reed Kiely" userId="768be38e-2fb5-40ce-925d-bd8e9d9e3c31" providerId="ADAL" clId="{E5E8A105-1CDD-41E8-BCB1-7436FDC38D32}" dt="2020-12-15T21:13:52.415" v="173" actId="1035"/>
          <ac:picMkLst>
            <pc:docMk/>
            <pc:sldMk cId="1226445762" sldId="2144327532"/>
            <ac:picMk id="42" creationId="{F1A2CF56-2505-46FE-9B6F-EBD54A347FB3}"/>
          </ac:picMkLst>
        </pc:picChg>
        <pc:picChg chg="mod">
          <ac:chgData name="Reed Kiely" userId="768be38e-2fb5-40ce-925d-bd8e9d9e3c31" providerId="ADAL" clId="{E5E8A105-1CDD-41E8-BCB1-7436FDC38D32}" dt="2020-12-15T21:13:52.415" v="173" actId="1035"/>
          <ac:picMkLst>
            <pc:docMk/>
            <pc:sldMk cId="1226445762" sldId="2144327532"/>
            <ac:picMk id="43" creationId="{CED2E4BE-74CA-4FEE-9783-6AA5298B5E40}"/>
          </ac:picMkLst>
        </pc:picChg>
        <pc:picChg chg="mod">
          <ac:chgData name="Reed Kiely" userId="768be38e-2fb5-40ce-925d-bd8e9d9e3c31" providerId="ADAL" clId="{E5E8A105-1CDD-41E8-BCB1-7436FDC38D32}" dt="2020-12-15T21:13:52.415" v="173" actId="1035"/>
          <ac:picMkLst>
            <pc:docMk/>
            <pc:sldMk cId="1226445762" sldId="2144327532"/>
            <ac:picMk id="44" creationId="{DD8E4DC8-AA85-418F-9981-4EE9A379CFF4}"/>
          </ac:picMkLst>
        </pc:picChg>
        <pc:picChg chg="mod">
          <ac:chgData name="Reed Kiely" userId="768be38e-2fb5-40ce-925d-bd8e9d9e3c31" providerId="ADAL" clId="{E5E8A105-1CDD-41E8-BCB1-7436FDC38D32}" dt="2020-12-15T21:13:52.415" v="173" actId="1035"/>
          <ac:picMkLst>
            <pc:docMk/>
            <pc:sldMk cId="1226445762" sldId="2144327532"/>
            <ac:picMk id="45" creationId="{1F8E0F0D-DEB0-410B-BCF2-198E35A15CCA}"/>
          </ac:picMkLst>
        </pc:picChg>
        <pc:picChg chg="mod">
          <ac:chgData name="Reed Kiely" userId="768be38e-2fb5-40ce-925d-bd8e9d9e3c31" providerId="ADAL" clId="{E5E8A105-1CDD-41E8-BCB1-7436FDC38D32}" dt="2020-12-15T21:13:52.415" v="173" actId="1035"/>
          <ac:picMkLst>
            <pc:docMk/>
            <pc:sldMk cId="1226445762" sldId="2144327532"/>
            <ac:picMk id="46" creationId="{D16D932F-B9D7-498E-8CE6-AF62A4E69B33}"/>
          </ac:picMkLst>
        </pc:picChg>
        <pc:picChg chg="mod">
          <ac:chgData name="Reed Kiely" userId="768be38e-2fb5-40ce-925d-bd8e9d9e3c31" providerId="ADAL" clId="{E5E8A105-1CDD-41E8-BCB1-7436FDC38D32}" dt="2020-12-15T21:14:14.629" v="192" actId="1038"/>
          <ac:picMkLst>
            <pc:docMk/>
            <pc:sldMk cId="1226445762" sldId="2144327532"/>
            <ac:picMk id="47" creationId="{A8AAC2DE-D7B9-4D0B-82DA-1C4CE1F0962D}"/>
          </ac:picMkLst>
        </pc:picChg>
        <pc:picChg chg="mod">
          <ac:chgData name="Reed Kiely" userId="768be38e-2fb5-40ce-925d-bd8e9d9e3c31" providerId="ADAL" clId="{E5E8A105-1CDD-41E8-BCB1-7436FDC38D32}" dt="2020-12-15T21:13:52.415" v="173" actId="1035"/>
          <ac:picMkLst>
            <pc:docMk/>
            <pc:sldMk cId="1226445762" sldId="2144327532"/>
            <ac:picMk id="48" creationId="{8782B1B6-C7F2-4008-B8AA-6C8BC22C8EE9}"/>
          </ac:picMkLst>
        </pc:picChg>
        <pc:picChg chg="mod">
          <ac:chgData name="Reed Kiely" userId="768be38e-2fb5-40ce-925d-bd8e9d9e3c31" providerId="ADAL" clId="{E5E8A105-1CDD-41E8-BCB1-7436FDC38D32}" dt="2020-12-15T21:14:14.629" v="192" actId="1038"/>
          <ac:picMkLst>
            <pc:docMk/>
            <pc:sldMk cId="1226445762" sldId="2144327532"/>
            <ac:picMk id="49" creationId="{CE05E2EC-C0FD-47C0-80D7-1A8036E00C17}"/>
          </ac:picMkLst>
        </pc:picChg>
        <pc:picChg chg="mod">
          <ac:chgData name="Reed Kiely" userId="768be38e-2fb5-40ce-925d-bd8e9d9e3c31" providerId="ADAL" clId="{E5E8A105-1CDD-41E8-BCB1-7436FDC38D32}" dt="2020-12-15T21:13:52.415" v="173" actId="1035"/>
          <ac:picMkLst>
            <pc:docMk/>
            <pc:sldMk cId="1226445762" sldId="2144327532"/>
            <ac:picMk id="50" creationId="{6EB1D80D-5DB3-421B-8DD3-3CD27EFB4125}"/>
          </ac:picMkLst>
        </pc:picChg>
        <pc:picChg chg="mod">
          <ac:chgData name="Reed Kiely" userId="768be38e-2fb5-40ce-925d-bd8e9d9e3c31" providerId="ADAL" clId="{E5E8A105-1CDD-41E8-BCB1-7436FDC38D32}" dt="2020-12-15T21:13:52.415" v="173" actId="1035"/>
          <ac:picMkLst>
            <pc:docMk/>
            <pc:sldMk cId="1226445762" sldId="2144327532"/>
            <ac:picMk id="51" creationId="{84841689-3DEB-4A09-9A41-85D9FCB1943F}"/>
          </ac:picMkLst>
        </pc:picChg>
        <pc:picChg chg="mod">
          <ac:chgData name="Reed Kiely" userId="768be38e-2fb5-40ce-925d-bd8e9d9e3c31" providerId="ADAL" clId="{E5E8A105-1CDD-41E8-BCB1-7436FDC38D32}" dt="2020-12-15T21:13:52.415" v="173" actId="1035"/>
          <ac:picMkLst>
            <pc:docMk/>
            <pc:sldMk cId="1226445762" sldId="2144327532"/>
            <ac:picMk id="52" creationId="{DE4F0178-49EF-4304-9569-196FBAD060C7}"/>
          </ac:picMkLst>
        </pc:picChg>
        <pc:picChg chg="mod">
          <ac:chgData name="Reed Kiely" userId="768be38e-2fb5-40ce-925d-bd8e9d9e3c31" providerId="ADAL" clId="{E5E8A105-1CDD-41E8-BCB1-7436FDC38D32}" dt="2020-12-15T21:14:14.629" v="192" actId="1038"/>
          <ac:picMkLst>
            <pc:docMk/>
            <pc:sldMk cId="1226445762" sldId="2144327532"/>
            <ac:picMk id="53" creationId="{2033A52C-47BC-4351-AEF8-FC8FDFE6019A}"/>
          </ac:picMkLst>
        </pc:picChg>
        <pc:picChg chg="mod">
          <ac:chgData name="Reed Kiely" userId="768be38e-2fb5-40ce-925d-bd8e9d9e3c31" providerId="ADAL" clId="{E5E8A105-1CDD-41E8-BCB1-7436FDC38D32}" dt="2020-12-15T21:14:14.629" v="192" actId="1038"/>
          <ac:picMkLst>
            <pc:docMk/>
            <pc:sldMk cId="1226445762" sldId="2144327532"/>
            <ac:picMk id="54" creationId="{FFE13DE8-FB08-43FF-B575-F0FF244E76E3}"/>
          </ac:picMkLst>
        </pc:picChg>
        <pc:picChg chg="mod">
          <ac:chgData name="Reed Kiely" userId="768be38e-2fb5-40ce-925d-bd8e9d9e3c31" providerId="ADAL" clId="{E5E8A105-1CDD-41E8-BCB1-7436FDC38D32}" dt="2020-12-15T21:13:52.415" v="173" actId="1035"/>
          <ac:picMkLst>
            <pc:docMk/>
            <pc:sldMk cId="1226445762" sldId="2144327532"/>
            <ac:picMk id="55" creationId="{D9A59A6A-23EC-4DA0-9BF2-90DAC6284B46}"/>
          </ac:picMkLst>
        </pc:picChg>
        <pc:picChg chg="mod">
          <ac:chgData name="Reed Kiely" userId="768be38e-2fb5-40ce-925d-bd8e9d9e3c31" providerId="ADAL" clId="{E5E8A105-1CDD-41E8-BCB1-7436FDC38D32}" dt="2020-12-15T21:14:19.146" v="196" actId="1037"/>
          <ac:picMkLst>
            <pc:docMk/>
            <pc:sldMk cId="1226445762" sldId="2144327532"/>
            <ac:picMk id="56" creationId="{FCF16A4E-88B3-41A8-872B-786B542FD6F1}"/>
          </ac:picMkLst>
        </pc:picChg>
        <pc:picChg chg="mod">
          <ac:chgData name="Reed Kiely" userId="768be38e-2fb5-40ce-925d-bd8e9d9e3c31" providerId="ADAL" clId="{E5E8A105-1CDD-41E8-BCB1-7436FDC38D32}" dt="2020-12-15T21:13:52.415" v="173" actId="1035"/>
          <ac:picMkLst>
            <pc:docMk/>
            <pc:sldMk cId="1226445762" sldId="2144327532"/>
            <ac:picMk id="57" creationId="{C1EB0172-754C-4BB3-8D82-126228F3E4A5}"/>
          </ac:picMkLst>
        </pc:picChg>
        <pc:picChg chg="mod">
          <ac:chgData name="Reed Kiely" userId="768be38e-2fb5-40ce-925d-bd8e9d9e3c31" providerId="ADAL" clId="{E5E8A105-1CDD-41E8-BCB1-7436FDC38D32}" dt="2020-12-15T21:13:52.415" v="173" actId="1035"/>
          <ac:picMkLst>
            <pc:docMk/>
            <pc:sldMk cId="1226445762" sldId="2144327532"/>
            <ac:picMk id="58" creationId="{347F4B56-6EA7-47E8-B8A3-8EB36CFAC48D}"/>
          </ac:picMkLst>
        </pc:picChg>
        <pc:picChg chg="mod">
          <ac:chgData name="Reed Kiely" userId="768be38e-2fb5-40ce-925d-bd8e9d9e3c31" providerId="ADAL" clId="{E5E8A105-1CDD-41E8-BCB1-7436FDC38D32}" dt="2020-12-15T21:13:52.415" v="173" actId="1035"/>
          <ac:picMkLst>
            <pc:docMk/>
            <pc:sldMk cId="1226445762" sldId="2144327532"/>
            <ac:picMk id="59" creationId="{73BB5D1F-3AA7-4AD0-9696-005B9918E86C}"/>
          </ac:picMkLst>
        </pc:picChg>
        <pc:picChg chg="mod">
          <ac:chgData name="Reed Kiely" userId="768be38e-2fb5-40ce-925d-bd8e9d9e3c31" providerId="ADAL" clId="{E5E8A105-1CDD-41E8-BCB1-7436FDC38D32}" dt="2020-12-15T21:13:52.415" v="173" actId="1035"/>
          <ac:picMkLst>
            <pc:docMk/>
            <pc:sldMk cId="1226445762" sldId="2144327532"/>
            <ac:picMk id="60" creationId="{308E852B-4A4D-49D0-8312-4AA5F94F984A}"/>
          </ac:picMkLst>
        </pc:picChg>
        <pc:picChg chg="mod">
          <ac:chgData name="Reed Kiely" userId="768be38e-2fb5-40ce-925d-bd8e9d9e3c31" providerId="ADAL" clId="{E5E8A105-1CDD-41E8-BCB1-7436FDC38D32}" dt="2020-12-15T21:13:52.415" v="173" actId="1035"/>
          <ac:picMkLst>
            <pc:docMk/>
            <pc:sldMk cId="1226445762" sldId="2144327532"/>
            <ac:picMk id="61" creationId="{E45741E3-E9C3-4DFD-AF0B-DC02BDA39FE0}"/>
          </ac:picMkLst>
        </pc:picChg>
        <pc:picChg chg="mod">
          <ac:chgData name="Reed Kiely" userId="768be38e-2fb5-40ce-925d-bd8e9d9e3c31" providerId="ADAL" clId="{E5E8A105-1CDD-41E8-BCB1-7436FDC38D32}" dt="2020-12-15T21:13:52.415" v="173" actId="1035"/>
          <ac:picMkLst>
            <pc:docMk/>
            <pc:sldMk cId="1226445762" sldId="2144327532"/>
            <ac:picMk id="62" creationId="{5F683CEE-5A0B-44E7-AFE9-5004176D09C2}"/>
          </ac:picMkLst>
        </pc:picChg>
        <pc:picChg chg="mod">
          <ac:chgData name="Reed Kiely" userId="768be38e-2fb5-40ce-925d-bd8e9d9e3c31" providerId="ADAL" clId="{E5E8A105-1CDD-41E8-BCB1-7436FDC38D32}" dt="2020-12-15T21:13:52.415" v="173" actId="1035"/>
          <ac:picMkLst>
            <pc:docMk/>
            <pc:sldMk cId="1226445762" sldId="2144327532"/>
            <ac:picMk id="63" creationId="{EDD76122-B85B-40AE-A6CA-1045D95A0AFE}"/>
          </ac:picMkLst>
        </pc:picChg>
        <pc:picChg chg="mod">
          <ac:chgData name="Reed Kiely" userId="768be38e-2fb5-40ce-925d-bd8e9d9e3c31" providerId="ADAL" clId="{E5E8A105-1CDD-41E8-BCB1-7436FDC38D32}" dt="2020-12-15T21:13:52.415" v="173" actId="1035"/>
          <ac:picMkLst>
            <pc:docMk/>
            <pc:sldMk cId="1226445762" sldId="2144327532"/>
            <ac:picMk id="64" creationId="{A7416E52-50D0-4C65-AE5A-95718D2C861A}"/>
          </ac:picMkLst>
        </pc:picChg>
        <pc:picChg chg="mod">
          <ac:chgData name="Reed Kiely" userId="768be38e-2fb5-40ce-925d-bd8e9d9e3c31" providerId="ADAL" clId="{E5E8A105-1CDD-41E8-BCB1-7436FDC38D32}" dt="2020-12-15T21:13:52.415" v="173" actId="1035"/>
          <ac:picMkLst>
            <pc:docMk/>
            <pc:sldMk cId="1226445762" sldId="2144327532"/>
            <ac:picMk id="65" creationId="{0BD516FB-5023-4ECB-9F60-DAFD8160236D}"/>
          </ac:picMkLst>
        </pc:picChg>
        <pc:picChg chg="mod">
          <ac:chgData name="Reed Kiely" userId="768be38e-2fb5-40ce-925d-bd8e9d9e3c31" providerId="ADAL" clId="{E5E8A105-1CDD-41E8-BCB1-7436FDC38D32}" dt="2020-12-15T15:27:06.998" v="38" actId="1076"/>
          <ac:picMkLst>
            <pc:docMk/>
            <pc:sldMk cId="1226445762" sldId="2144327532"/>
            <ac:picMk id="1026" creationId="{0C6C12F7-0213-49D3-9252-A833E39051D9}"/>
          </ac:picMkLst>
        </pc:picChg>
        <pc:picChg chg="add mod">
          <ac:chgData name="Reed Kiely" userId="768be38e-2fb5-40ce-925d-bd8e9d9e3c31" providerId="ADAL" clId="{E5E8A105-1CDD-41E8-BCB1-7436FDC38D32}" dt="2020-12-15T21:13:52.415" v="173" actId="1035"/>
          <ac:picMkLst>
            <pc:docMk/>
            <pc:sldMk cId="1226445762" sldId="2144327532"/>
            <ac:picMk id="1026" creationId="{0CFFD8DA-34D0-427B-AFA8-CB1DEA20C1A1}"/>
          </ac:picMkLst>
        </pc:picChg>
        <pc:picChg chg="mod">
          <ac:chgData name="Reed Kiely" userId="768be38e-2fb5-40ce-925d-bd8e9d9e3c31" providerId="ADAL" clId="{E5E8A105-1CDD-41E8-BCB1-7436FDC38D32}" dt="2020-12-15T15:27:06.998" v="38" actId="1076"/>
          <ac:picMkLst>
            <pc:docMk/>
            <pc:sldMk cId="1226445762" sldId="2144327532"/>
            <ac:picMk id="1028" creationId="{BC3F070C-F731-42AA-A900-6D33058286C8}"/>
          </ac:picMkLst>
        </pc:picChg>
        <pc:picChg chg="mod">
          <ac:chgData name="Reed Kiely" userId="768be38e-2fb5-40ce-925d-bd8e9d9e3c31" providerId="ADAL" clId="{E5E8A105-1CDD-41E8-BCB1-7436FDC38D32}" dt="2020-12-15T15:27:06.998" v="38" actId="1076"/>
          <ac:picMkLst>
            <pc:docMk/>
            <pc:sldMk cId="1226445762" sldId="2144327532"/>
            <ac:picMk id="1030" creationId="{06CCDFC3-7694-4F58-B633-05BD65C9F788}"/>
          </ac:picMkLst>
        </pc:picChg>
        <pc:picChg chg="mod">
          <ac:chgData name="Reed Kiely" userId="768be38e-2fb5-40ce-925d-bd8e9d9e3c31" providerId="ADAL" clId="{E5E8A105-1CDD-41E8-BCB1-7436FDC38D32}" dt="2020-12-15T15:27:06.998" v="38" actId="1076"/>
          <ac:picMkLst>
            <pc:docMk/>
            <pc:sldMk cId="1226445762" sldId="2144327532"/>
            <ac:picMk id="1032" creationId="{999EBBA2-E103-41C3-AB7F-74EC664F6C79}"/>
          </ac:picMkLst>
        </pc:picChg>
        <pc:picChg chg="mod">
          <ac:chgData name="Reed Kiely" userId="768be38e-2fb5-40ce-925d-bd8e9d9e3c31" providerId="ADAL" clId="{E5E8A105-1CDD-41E8-BCB1-7436FDC38D32}" dt="2020-12-15T15:27:15.382" v="43" actId="1076"/>
          <ac:picMkLst>
            <pc:docMk/>
            <pc:sldMk cId="1226445762" sldId="2144327532"/>
            <ac:picMk id="1034" creationId="{49132939-F1C2-414F-99DE-553ABC64AC4E}"/>
          </ac:picMkLst>
        </pc:picChg>
        <pc:picChg chg="mod">
          <ac:chgData name="Reed Kiely" userId="768be38e-2fb5-40ce-925d-bd8e9d9e3c31" providerId="ADAL" clId="{E5E8A105-1CDD-41E8-BCB1-7436FDC38D32}" dt="2020-12-15T15:27:14.315" v="42" actId="1076"/>
          <ac:picMkLst>
            <pc:docMk/>
            <pc:sldMk cId="1226445762" sldId="2144327532"/>
            <ac:picMk id="1036" creationId="{CF46D00E-23B9-4B4B-9CBB-75F5D9228E33}"/>
          </ac:picMkLst>
        </pc:picChg>
        <pc:picChg chg="mod">
          <ac:chgData name="Reed Kiely" userId="768be38e-2fb5-40ce-925d-bd8e9d9e3c31" providerId="ADAL" clId="{E5E8A105-1CDD-41E8-BCB1-7436FDC38D32}" dt="2020-12-15T15:27:15.941" v="44" actId="1076"/>
          <ac:picMkLst>
            <pc:docMk/>
            <pc:sldMk cId="1226445762" sldId="2144327532"/>
            <ac:picMk id="1038" creationId="{DDD1D386-3D76-4A92-B86E-DD7F268FBAD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Wave 2</c:v>
                </c:pt>
              </c:strCache>
            </c:strRef>
          </c:tx>
          <c:spPr>
            <a:solidFill>
              <a:srgbClr val="1B1464"/>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4-BBCF-4E56-BE6E-186BC0B80203}"/>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Paused all new advertising efforts until later in the year</c:v>
                </c:pt>
                <c:pt idx="1">
                  <c:v>Cancelled a campaign completely (pre-launch)</c:v>
                </c:pt>
                <c:pt idx="2">
                  <c:v>Adjusted media type usage or shifted budget among media types</c:v>
                </c:pt>
                <c:pt idx="3">
                  <c:v>Stopped or pulled a campaign mid-flight</c:v>
                </c:pt>
                <c:pt idx="4">
                  <c:v>Held back a campaign from launching until later in the year</c:v>
                </c:pt>
              </c:strCache>
            </c:strRef>
          </c:cat>
          <c:val>
            <c:numRef>
              <c:f>Sheet1!$B$2:$B$6</c:f>
              <c:numCache>
                <c:formatCode>0%</c:formatCode>
                <c:ptCount val="5"/>
                <c:pt idx="0">
                  <c:v>0.35</c:v>
                </c:pt>
                <c:pt idx="1">
                  <c:v>0.44</c:v>
                </c:pt>
                <c:pt idx="2">
                  <c:v>0.49</c:v>
                </c:pt>
                <c:pt idx="3">
                  <c:v>0.5</c:v>
                </c:pt>
                <c:pt idx="4">
                  <c:v>0.64</c:v>
                </c:pt>
              </c:numCache>
            </c:numRef>
          </c:val>
          <c:extLst>
            <c:ext xmlns:c16="http://schemas.microsoft.com/office/drawing/2014/chart" uri="{C3380CC4-5D6E-409C-BE32-E72D297353CC}">
              <c16:uniqueId val="{00000000-BBCF-4E56-BE6E-186BC0B80203}"/>
            </c:ext>
          </c:extLst>
        </c:ser>
        <c:ser>
          <c:idx val="1"/>
          <c:order val="1"/>
          <c:tx>
            <c:strRef>
              <c:f>Sheet1!$C$1</c:f>
              <c:strCache>
                <c:ptCount val="1"/>
                <c:pt idx="0">
                  <c:v>Wave 1</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lumMod val="60000"/>
                        <a:lumOff val="4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Paused all new advertising efforts until later in the year</c:v>
                </c:pt>
                <c:pt idx="1">
                  <c:v>Cancelled a campaign completely (pre-launch)</c:v>
                </c:pt>
                <c:pt idx="2">
                  <c:v>Adjusted media type usage or shifted budget among media types</c:v>
                </c:pt>
                <c:pt idx="3">
                  <c:v>Stopped or pulled a campaign mid-flight</c:v>
                </c:pt>
                <c:pt idx="4">
                  <c:v>Held back a campaign from launching until later in the year</c:v>
                </c:pt>
              </c:strCache>
            </c:strRef>
          </c:cat>
          <c:val>
            <c:numRef>
              <c:f>Sheet1!$C$2:$C$6</c:f>
              <c:numCache>
                <c:formatCode>0%</c:formatCode>
                <c:ptCount val="5"/>
                <c:pt idx="0">
                  <c:v>0.38</c:v>
                </c:pt>
                <c:pt idx="1">
                  <c:v>0.34</c:v>
                </c:pt>
                <c:pt idx="2">
                  <c:v>0.48</c:v>
                </c:pt>
                <c:pt idx="3">
                  <c:v>0.45</c:v>
                </c:pt>
                <c:pt idx="4">
                  <c:v>0.49</c:v>
                </c:pt>
              </c:numCache>
            </c:numRef>
          </c:val>
          <c:extLst>
            <c:ext xmlns:c16="http://schemas.microsoft.com/office/drawing/2014/chart" uri="{C3380CC4-5D6E-409C-BE32-E72D297353CC}">
              <c16:uniqueId val="{00000002-077C-4F67-BD66-24133CA5888D}"/>
            </c:ext>
          </c:extLst>
        </c:ser>
        <c:dLbls>
          <c:dLblPos val="outEnd"/>
          <c:showLegendKey val="0"/>
          <c:showVal val="1"/>
          <c:showCatName val="0"/>
          <c:showSerName val="0"/>
          <c:showPercent val="0"/>
          <c:showBubbleSize val="0"/>
        </c:dLbls>
        <c:gapWidth val="182"/>
        <c:axId val="709200840"/>
        <c:axId val="709201496"/>
      </c:barChart>
      <c:catAx>
        <c:axId val="70920084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709201496"/>
        <c:crosses val="autoZero"/>
        <c:auto val="1"/>
        <c:lblAlgn val="ctr"/>
        <c:lblOffset val="100"/>
        <c:noMultiLvlLbl val="0"/>
      </c:catAx>
      <c:valAx>
        <c:axId val="709201496"/>
        <c:scaling>
          <c:orientation val="minMax"/>
        </c:scaling>
        <c:delete val="1"/>
        <c:axPos val="b"/>
        <c:numFmt formatCode="0%" sourceLinked="1"/>
        <c:majorTickMark val="none"/>
        <c:minorTickMark val="none"/>
        <c:tickLblPos val="nextTo"/>
        <c:crossAx val="709200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&lt;10%</c:v>
                </c:pt>
              </c:strCache>
            </c:strRef>
          </c:tx>
          <c:spPr>
            <a:solidFill>
              <a:schemeClr val="accent1"/>
            </a:solidFill>
            <a:ln>
              <a:noFill/>
            </a:ln>
            <a:effectLst/>
          </c:spPr>
          <c:invertIfNegative val="0"/>
          <c:dPt>
            <c:idx val="0"/>
            <c:invertIfNegative val="0"/>
            <c:bubble3D val="0"/>
            <c:spPr>
              <a:solidFill>
                <a:srgbClr val="FFCCCC"/>
              </a:solidFill>
              <a:ln>
                <a:noFill/>
              </a:ln>
              <a:effectLst/>
            </c:spPr>
            <c:extLst>
              <c:ext xmlns:c16="http://schemas.microsoft.com/office/drawing/2014/chart" uri="{C3380CC4-5D6E-409C-BE32-E72D297353CC}">
                <c16:uniqueId val="{0000000A-6636-42F7-82E9-340A92C894A6}"/>
              </c:ext>
            </c:extLst>
          </c:dPt>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9-6636-42F7-82E9-340A92C894A6}"/>
              </c:ext>
            </c:extLst>
          </c:dPt>
          <c:dPt>
            <c:idx val="2"/>
            <c:invertIfNegative val="0"/>
            <c:bubble3D val="0"/>
            <c:spPr>
              <a:solidFill>
                <a:srgbClr val="00B050"/>
              </a:solidFill>
              <a:ln>
                <a:noFill/>
              </a:ln>
              <a:effectLst/>
            </c:spPr>
            <c:extLst>
              <c:ext xmlns:c16="http://schemas.microsoft.com/office/drawing/2014/chart" uri="{C3380CC4-5D6E-409C-BE32-E72D297353CC}">
                <c16:uniqueId val="{00000006-6636-42F7-82E9-340A92C894A6}"/>
              </c:ext>
            </c:extLst>
          </c:dPt>
          <c:cat>
            <c:numRef>
              <c:f>Sheet1!$A$2:$A$4</c:f>
              <c:numCache>
                <c:formatCode>General</c:formatCode>
                <c:ptCount val="3"/>
              </c:numCache>
            </c:numRef>
          </c:cat>
          <c:val>
            <c:numRef>
              <c:f>Sheet1!$B$2:$B$4</c:f>
              <c:numCache>
                <c:formatCode>0%</c:formatCode>
                <c:ptCount val="3"/>
                <c:pt idx="0">
                  <c:v>-0.1</c:v>
                </c:pt>
                <c:pt idx="1">
                  <c:v>7.0000000000000007E-2</c:v>
                </c:pt>
                <c:pt idx="2">
                  <c:v>0.05</c:v>
                </c:pt>
              </c:numCache>
            </c:numRef>
          </c:val>
          <c:extLst>
            <c:ext xmlns:c16="http://schemas.microsoft.com/office/drawing/2014/chart" uri="{C3380CC4-5D6E-409C-BE32-E72D297353CC}">
              <c16:uniqueId val="{00000000-6636-42F7-82E9-340A92C894A6}"/>
            </c:ext>
          </c:extLst>
        </c:ser>
        <c:ser>
          <c:idx val="1"/>
          <c:order val="1"/>
          <c:tx>
            <c:strRef>
              <c:f>Sheet1!$C$1</c:f>
              <c:strCache>
                <c:ptCount val="1"/>
                <c:pt idx="0">
                  <c:v>10-20%</c:v>
                </c:pt>
              </c:strCache>
            </c:strRef>
          </c:tx>
          <c:spPr>
            <a:solidFill>
              <a:schemeClr val="accent2"/>
            </a:solidFill>
            <a:ln>
              <a:noFill/>
            </a:ln>
            <a:effectLst/>
          </c:spPr>
          <c:invertIfNegative val="0"/>
          <c:dPt>
            <c:idx val="0"/>
            <c:invertIfNegative val="0"/>
            <c:bubble3D val="0"/>
            <c:spPr>
              <a:solidFill>
                <a:srgbClr val="F78169"/>
              </a:solidFill>
              <a:ln>
                <a:noFill/>
              </a:ln>
              <a:effectLst/>
            </c:spPr>
            <c:extLst>
              <c:ext xmlns:c16="http://schemas.microsoft.com/office/drawing/2014/chart" uri="{C3380CC4-5D6E-409C-BE32-E72D297353CC}">
                <c16:uniqueId val="{0000000B-6636-42F7-82E9-340A92C894A6}"/>
              </c:ext>
            </c:extLst>
          </c:dPt>
          <c:dPt>
            <c:idx val="2"/>
            <c:invertIfNegative val="0"/>
            <c:bubble3D val="0"/>
            <c:spPr>
              <a:solidFill>
                <a:srgbClr val="009644"/>
              </a:solidFill>
              <a:ln>
                <a:noFill/>
              </a:ln>
              <a:effectLst/>
            </c:spPr>
            <c:extLst>
              <c:ext xmlns:c16="http://schemas.microsoft.com/office/drawing/2014/chart" uri="{C3380CC4-5D6E-409C-BE32-E72D297353CC}">
                <c16:uniqueId val="{00000007-6636-42F7-82E9-340A92C894A6}"/>
              </c:ext>
            </c:extLst>
          </c:dPt>
          <c:cat>
            <c:numRef>
              <c:f>Sheet1!$A$2:$A$4</c:f>
              <c:numCache>
                <c:formatCode>General</c:formatCode>
                <c:ptCount val="3"/>
              </c:numCache>
            </c:numRef>
          </c:cat>
          <c:val>
            <c:numRef>
              <c:f>Sheet1!$C$2:$C$4</c:f>
              <c:numCache>
                <c:formatCode>General</c:formatCode>
                <c:ptCount val="3"/>
                <c:pt idx="0" formatCode="0%">
                  <c:v>-0.16</c:v>
                </c:pt>
                <c:pt idx="2" formatCode="0%">
                  <c:v>0.05</c:v>
                </c:pt>
              </c:numCache>
            </c:numRef>
          </c:val>
          <c:extLst>
            <c:ext xmlns:c16="http://schemas.microsoft.com/office/drawing/2014/chart" uri="{C3380CC4-5D6E-409C-BE32-E72D297353CC}">
              <c16:uniqueId val="{00000001-6636-42F7-82E9-340A92C894A6}"/>
            </c:ext>
          </c:extLst>
        </c:ser>
        <c:ser>
          <c:idx val="2"/>
          <c:order val="2"/>
          <c:tx>
            <c:strRef>
              <c:f>Sheet1!$D$1</c:f>
              <c:strCache>
                <c:ptCount val="1"/>
                <c:pt idx="0">
                  <c:v>20-30%</c:v>
                </c:pt>
              </c:strCache>
            </c:strRef>
          </c:tx>
          <c:spPr>
            <a:solidFill>
              <a:schemeClr val="accent3"/>
            </a:solidFill>
            <a:ln>
              <a:noFill/>
            </a:ln>
            <a:effectLst/>
          </c:spPr>
          <c:invertIfNegative val="0"/>
          <c:dPt>
            <c:idx val="0"/>
            <c:invertIfNegative val="0"/>
            <c:bubble3D val="0"/>
            <c:spPr>
              <a:solidFill>
                <a:srgbClr val="F34B29"/>
              </a:solidFill>
              <a:ln>
                <a:noFill/>
              </a:ln>
              <a:effectLst/>
            </c:spPr>
            <c:extLst>
              <c:ext xmlns:c16="http://schemas.microsoft.com/office/drawing/2014/chart" uri="{C3380CC4-5D6E-409C-BE32-E72D297353CC}">
                <c16:uniqueId val="{0000000C-6636-42F7-82E9-340A92C894A6}"/>
              </c:ext>
            </c:extLst>
          </c:dPt>
          <c:dPt>
            <c:idx val="2"/>
            <c:invertIfNegative val="0"/>
            <c:bubble3D val="0"/>
            <c:spPr>
              <a:solidFill>
                <a:srgbClr val="00682F"/>
              </a:solidFill>
              <a:ln>
                <a:noFill/>
              </a:ln>
              <a:effectLst/>
            </c:spPr>
            <c:extLst>
              <c:ext xmlns:c16="http://schemas.microsoft.com/office/drawing/2014/chart" uri="{C3380CC4-5D6E-409C-BE32-E72D297353CC}">
                <c16:uniqueId val="{00000008-6636-42F7-82E9-340A92C894A6}"/>
              </c:ext>
            </c:extLst>
          </c:dPt>
          <c:cat>
            <c:numRef>
              <c:f>Sheet1!$A$2:$A$4</c:f>
              <c:numCache>
                <c:formatCode>General</c:formatCode>
                <c:ptCount val="3"/>
              </c:numCache>
            </c:numRef>
          </c:cat>
          <c:val>
            <c:numRef>
              <c:f>Sheet1!$D$2:$D$4</c:f>
              <c:numCache>
                <c:formatCode>General</c:formatCode>
                <c:ptCount val="3"/>
                <c:pt idx="0" formatCode="0%">
                  <c:v>-0.25</c:v>
                </c:pt>
                <c:pt idx="2" formatCode="0%">
                  <c:v>0.02</c:v>
                </c:pt>
              </c:numCache>
            </c:numRef>
          </c:val>
          <c:extLst>
            <c:ext xmlns:c16="http://schemas.microsoft.com/office/drawing/2014/chart" uri="{C3380CC4-5D6E-409C-BE32-E72D297353CC}">
              <c16:uniqueId val="{00000002-6636-42F7-82E9-340A92C894A6}"/>
            </c:ext>
          </c:extLst>
        </c:ser>
        <c:ser>
          <c:idx val="3"/>
          <c:order val="3"/>
          <c:tx>
            <c:strRef>
              <c:f>Sheet1!$E$1</c:f>
              <c:strCache>
                <c:ptCount val="1"/>
                <c:pt idx="0">
                  <c:v>30-40%</c:v>
                </c:pt>
              </c:strCache>
            </c:strRef>
          </c:tx>
          <c:spPr>
            <a:solidFill>
              <a:schemeClr val="accent4"/>
            </a:solidFill>
            <a:ln>
              <a:noFill/>
            </a:ln>
            <a:effectLst/>
          </c:spPr>
          <c:invertIfNegative val="0"/>
          <c:dPt>
            <c:idx val="0"/>
            <c:invertIfNegative val="0"/>
            <c:bubble3D val="0"/>
            <c:spPr>
              <a:solidFill>
                <a:srgbClr val="F2340E"/>
              </a:solidFill>
              <a:ln>
                <a:noFill/>
              </a:ln>
              <a:effectLst/>
            </c:spPr>
            <c:extLst>
              <c:ext xmlns:c16="http://schemas.microsoft.com/office/drawing/2014/chart" uri="{C3380CC4-5D6E-409C-BE32-E72D297353CC}">
                <c16:uniqueId val="{0000000D-6636-42F7-82E9-340A92C894A6}"/>
              </c:ext>
            </c:extLst>
          </c:dPt>
          <c:cat>
            <c:numRef>
              <c:f>Sheet1!$A$2:$A$4</c:f>
              <c:numCache>
                <c:formatCode>General</c:formatCode>
                <c:ptCount val="3"/>
              </c:numCache>
            </c:numRef>
          </c:cat>
          <c:val>
            <c:numRef>
              <c:f>Sheet1!$E$2:$E$4</c:f>
              <c:numCache>
                <c:formatCode>General</c:formatCode>
                <c:ptCount val="3"/>
                <c:pt idx="0" formatCode="0%">
                  <c:v>-0.12</c:v>
                </c:pt>
              </c:numCache>
            </c:numRef>
          </c:val>
          <c:extLst>
            <c:ext xmlns:c16="http://schemas.microsoft.com/office/drawing/2014/chart" uri="{C3380CC4-5D6E-409C-BE32-E72D297353CC}">
              <c16:uniqueId val="{00000003-6636-42F7-82E9-340A92C894A6}"/>
            </c:ext>
          </c:extLst>
        </c:ser>
        <c:ser>
          <c:idx val="4"/>
          <c:order val="4"/>
          <c:tx>
            <c:strRef>
              <c:f>Sheet1!$F$1</c:f>
              <c:strCache>
                <c:ptCount val="1"/>
                <c:pt idx="0">
                  <c:v>40-50%</c:v>
                </c:pt>
              </c:strCache>
            </c:strRef>
          </c:tx>
          <c:spPr>
            <a:solidFill>
              <a:schemeClr val="accent5"/>
            </a:solidFill>
            <a:ln>
              <a:noFill/>
            </a:ln>
            <a:effectLst/>
          </c:spPr>
          <c:invertIfNegative val="0"/>
          <c:dPt>
            <c:idx val="0"/>
            <c:invertIfNegative val="0"/>
            <c:bubble3D val="0"/>
            <c:spPr>
              <a:solidFill>
                <a:srgbClr val="C52A0B"/>
              </a:solidFill>
              <a:ln>
                <a:noFill/>
              </a:ln>
              <a:effectLst/>
            </c:spPr>
            <c:extLst>
              <c:ext xmlns:c16="http://schemas.microsoft.com/office/drawing/2014/chart" uri="{C3380CC4-5D6E-409C-BE32-E72D297353CC}">
                <c16:uniqueId val="{0000000E-6636-42F7-82E9-340A92C894A6}"/>
              </c:ext>
            </c:extLst>
          </c:dPt>
          <c:cat>
            <c:numRef>
              <c:f>Sheet1!$A$2:$A$4</c:f>
              <c:numCache>
                <c:formatCode>General</c:formatCode>
                <c:ptCount val="3"/>
              </c:numCache>
            </c:numRef>
          </c:cat>
          <c:val>
            <c:numRef>
              <c:f>Sheet1!$F$2:$F$4</c:f>
              <c:numCache>
                <c:formatCode>General</c:formatCode>
                <c:ptCount val="3"/>
                <c:pt idx="0" formatCode="0%">
                  <c:v>-0.1</c:v>
                </c:pt>
              </c:numCache>
            </c:numRef>
          </c:val>
          <c:extLst>
            <c:ext xmlns:c16="http://schemas.microsoft.com/office/drawing/2014/chart" uri="{C3380CC4-5D6E-409C-BE32-E72D297353CC}">
              <c16:uniqueId val="{00000004-6636-42F7-82E9-340A92C894A6}"/>
            </c:ext>
          </c:extLst>
        </c:ser>
        <c:ser>
          <c:idx val="5"/>
          <c:order val="5"/>
          <c:tx>
            <c:strRef>
              <c:f>Sheet1!$G$1</c:f>
              <c:strCache>
                <c:ptCount val="1"/>
                <c:pt idx="0">
                  <c:v>&gt;50%</c:v>
                </c:pt>
              </c:strCache>
            </c:strRef>
          </c:tx>
          <c:spPr>
            <a:solidFill>
              <a:schemeClr val="accent6"/>
            </a:solidFill>
            <a:ln>
              <a:noFill/>
            </a:ln>
            <a:effectLst/>
          </c:spPr>
          <c:invertIfNegative val="0"/>
          <c:dPt>
            <c:idx val="0"/>
            <c:invertIfNegative val="0"/>
            <c:bubble3D val="0"/>
            <c:spPr>
              <a:solidFill>
                <a:srgbClr val="992109"/>
              </a:solidFill>
              <a:ln>
                <a:noFill/>
              </a:ln>
              <a:effectLst/>
            </c:spPr>
            <c:extLst>
              <c:ext xmlns:c16="http://schemas.microsoft.com/office/drawing/2014/chart" uri="{C3380CC4-5D6E-409C-BE32-E72D297353CC}">
                <c16:uniqueId val="{0000000F-6636-42F7-82E9-340A92C894A6}"/>
              </c:ext>
            </c:extLst>
          </c:dPt>
          <c:cat>
            <c:numRef>
              <c:f>Sheet1!$A$2:$A$4</c:f>
              <c:numCache>
                <c:formatCode>General</c:formatCode>
                <c:ptCount val="3"/>
              </c:numCache>
            </c:numRef>
          </c:cat>
          <c:val>
            <c:numRef>
              <c:f>Sheet1!$G$2:$G$4</c:f>
              <c:numCache>
                <c:formatCode>General</c:formatCode>
                <c:ptCount val="3"/>
                <c:pt idx="0" formatCode="0%">
                  <c:v>-0.1</c:v>
                </c:pt>
              </c:numCache>
            </c:numRef>
          </c:val>
          <c:extLst>
            <c:ext xmlns:c16="http://schemas.microsoft.com/office/drawing/2014/chart" uri="{C3380CC4-5D6E-409C-BE32-E72D297353CC}">
              <c16:uniqueId val="{00000005-6636-42F7-82E9-340A92C894A6}"/>
            </c:ext>
          </c:extLst>
        </c:ser>
        <c:dLbls>
          <c:showLegendKey val="0"/>
          <c:showVal val="0"/>
          <c:showCatName val="0"/>
          <c:showSerName val="0"/>
          <c:showPercent val="0"/>
          <c:showBubbleSize val="0"/>
        </c:dLbls>
        <c:gapWidth val="150"/>
        <c:overlap val="100"/>
        <c:axId val="729133728"/>
        <c:axId val="442475200"/>
      </c:barChart>
      <c:catAx>
        <c:axId val="729133728"/>
        <c:scaling>
          <c:orientation val="minMax"/>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2475200"/>
        <c:crosses val="autoZero"/>
        <c:auto val="1"/>
        <c:lblAlgn val="ctr"/>
        <c:lblOffset val="100"/>
        <c:noMultiLvlLbl val="0"/>
      </c:catAx>
      <c:valAx>
        <c:axId val="442475200"/>
        <c:scaling>
          <c:orientation val="minMax"/>
          <c:max val="0.2"/>
          <c:min val="-0.85000000000000009"/>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mn-ea"/>
                <a:cs typeface="+mn-cs"/>
              </a:defRPr>
            </a:pPr>
            <a:endParaRPr lang="en-US"/>
          </a:p>
        </c:txPr>
        <c:crossAx val="729133728"/>
        <c:crosses val="autoZero"/>
        <c:crossBetween val="between"/>
        <c:majorUnit val="0.1"/>
        <c:min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sng" strike="noStrike" kern="1200" spc="0" baseline="0">
                <a:solidFill>
                  <a:schemeClr val="tx1"/>
                </a:solidFill>
                <a:latin typeface="Helvetica" panose="020B0604020202020204" pitchFamily="34" charset="0"/>
                <a:ea typeface="+mn-ea"/>
                <a:cs typeface="Helvetica" panose="020B0604020202020204" pitchFamily="34" charset="0"/>
              </a:defRPr>
            </a:pPr>
            <a:r>
              <a:rPr lang="en-US" sz="1800" b="1" u="sng">
                <a:solidFill>
                  <a:srgbClr val="1F1A62"/>
                </a:solidFill>
                <a:latin typeface="Helvetica" panose="020B0604020202020204" pitchFamily="34" charset="0"/>
                <a:cs typeface="Helvetica" panose="020B0604020202020204" pitchFamily="34" charset="0"/>
              </a:rPr>
              <a:t>GroupM Projections: 10-Year U.S. </a:t>
            </a:r>
            <a:r>
              <a:rPr lang="en-US" sz="1800" b="1" u="sng" err="1">
                <a:solidFill>
                  <a:srgbClr val="1F1A62"/>
                </a:solidFill>
                <a:latin typeface="Helvetica" panose="020B0604020202020204" pitchFamily="34" charset="0"/>
                <a:cs typeface="Helvetica" panose="020B0604020202020204" pitchFamily="34" charset="0"/>
              </a:rPr>
              <a:t>Nat’l</a:t>
            </a:r>
            <a:r>
              <a:rPr lang="en-US" sz="1800" b="1" u="sng">
                <a:solidFill>
                  <a:srgbClr val="1F1A62"/>
                </a:solidFill>
                <a:latin typeface="Helvetica" panose="020B0604020202020204" pitchFamily="34" charset="0"/>
                <a:cs typeface="Helvetica" panose="020B0604020202020204" pitchFamily="34" charset="0"/>
              </a:rPr>
              <a:t> TV</a:t>
            </a:r>
            <a:r>
              <a:rPr lang="en-US" sz="1800" b="1" u="sng" baseline="0">
                <a:solidFill>
                  <a:srgbClr val="1F1A62"/>
                </a:solidFill>
                <a:latin typeface="Helvetica" panose="020B0604020202020204" pitchFamily="34" charset="0"/>
                <a:cs typeface="Helvetica" panose="020B0604020202020204" pitchFamily="34" charset="0"/>
              </a:rPr>
              <a:t> Ad Revenue</a:t>
            </a:r>
          </a:p>
          <a:p>
            <a:pPr>
              <a:defRPr sz="1800" b="1" u="sng">
                <a:solidFill>
                  <a:schemeClr val="tx1"/>
                </a:solidFill>
                <a:latin typeface="Helvetica" panose="020B0604020202020204" pitchFamily="34" charset="0"/>
                <a:cs typeface="Helvetica" panose="020B0604020202020204" pitchFamily="34" charset="0"/>
              </a:defRPr>
            </a:pPr>
            <a:r>
              <a:rPr lang="en-US" sz="1400" b="1" i="1" u="none" baseline="0">
                <a:solidFill>
                  <a:srgbClr val="1F1A62"/>
                </a:solidFill>
                <a:latin typeface="Helvetica" panose="020B0604020202020204" pitchFamily="34" charset="0"/>
                <a:cs typeface="Helvetica" panose="020B0604020202020204" pitchFamily="34" charset="0"/>
              </a:rPr>
              <a:t>includes digital extensions in TV, excludes political (in billions)</a:t>
            </a:r>
            <a:endParaRPr lang="en-US" sz="1400" b="1" i="1" u="none">
              <a:solidFill>
                <a:srgbClr val="1F1A62"/>
              </a:solidFill>
              <a:latin typeface="Helvetica" panose="020B0604020202020204" pitchFamily="34" charset="0"/>
              <a:cs typeface="Helvetica" panose="020B0604020202020204" pitchFamily="34" charset="0"/>
            </a:endParaRPr>
          </a:p>
        </c:rich>
      </c:tx>
      <c:layout>
        <c:manualLayout>
          <c:xMode val="edge"/>
          <c:yMode val="edge"/>
          <c:x val="0.25255840263164897"/>
          <c:y val="0"/>
        </c:manualLayout>
      </c:layout>
      <c:overlay val="0"/>
      <c:spPr>
        <a:noFill/>
        <a:ln>
          <a:noFill/>
        </a:ln>
        <a:effectLst/>
      </c:spPr>
      <c:txPr>
        <a:bodyPr rot="0" spcFirstLastPara="1" vertOverflow="ellipsis" vert="horz" wrap="square" anchor="ctr" anchorCtr="1"/>
        <a:lstStyle/>
        <a:p>
          <a:pPr>
            <a:defRPr sz="1800" b="1" i="0" u="sng" strike="noStrike" kern="1200" spc="0" baseline="0">
              <a:solidFill>
                <a:schemeClr val="tx1"/>
              </a:solidFill>
              <a:latin typeface="Helvetica" panose="020B0604020202020204" pitchFamily="34" charset="0"/>
              <a:ea typeface="+mn-ea"/>
              <a:cs typeface="Helvetica" panose="020B0604020202020204" pitchFamily="34" charset="0"/>
            </a:defRPr>
          </a:pPr>
          <a:endParaRPr lang="en-US"/>
        </a:p>
      </c:txPr>
    </c:title>
    <c:autoTitleDeleted val="0"/>
    <c:plotArea>
      <c:layout>
        <c:manualLayout>
          <c:layoutTarget val="inner"/>
          <c:xMode val="edge"/>
          <c:yMode val="edge"/>
          <c:x val="1.1953173336500311E-2"/>
          <c:y val="0.21582493003108166"/>
          <c:w val="0.97609365332699938"/>
          <c:h val="0.59208039474694885"/>
        </c:manualLayout>
      </c:layout>
      <c:barChart>
        <c:barDir val="col"/>
        <c:grouping val="clustered"/>
        <c:varyColors val="0"/>
        <c:ser>
          <c:idx val="0"/>
          <c:order val="0"/>
          <c:tx>
            <c:strRef>
              <c:f>Sheet1!$B$1</c:f>
              <c:strCache>
                <c:ptCount val="1"/>
                <c:pt idx="0">
                  <c:v>Nat'l TV</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Sheet1!$B$2:$B$11</c:f>
              <c:numCache>
                <c:formatCode>"$"#,##0.0</c:formatCode>
                <c:ptCount val="10"/>
                <c:pt idx="0">
                  <c:v>41.313099999999999</c:v>
                </c:pt>
                <c:pt idx="1">
                  <c:v>43.416800000000002</c:v>
                </c:pt>
                <c:pt idx="2">
                  <c:v>41.835599999999999</c:v>
                </c:pt>
                <c:pt idx="3">
                  <c:v>42.9923</c:v>
                </c:pt>
                <c:pt idx="4">
                  <c:v>42.855800000000002</c:v>
                </c:pt>
                <c:pt idx="5">
                  <c:v>39.488999999999997</c:v>
                </c:pt>
                <c:pt idx="6">
                  <c:v>42.110900000000001</c:v>
                </c:pt>
                <c:pt idx="7">
                  <c:v>42.3309</c:v>
                </c:pt>
                <c:pt idx="8">
                  <c:v>42.063199999999995</c:v>
                </c:pt>
                <c:pt idx="9">
                  <c:v>41.706400000000002</c:v>
                </c:pt>
              </c:numCache>
            </c:numRef>
          </c:val>
          <c:extLst>
            <c:ext xmlns:c16="http://schemas.microsoft.com/office/drawing/2014/chart" uri="{C3380CC4-5D6E-409C-BE32-E72D297353CC}">
              <c16:uniqueId val="{00000000-129C-4B9A-A822-108CD0938751}"/>
            </c:ext>
          </c:extLst>
        </c:ser>
        <c:dLbls>
          <c:dLblPos val="outEnd"/>
          <c:showLegendKey val="0"/>
          <c:showVal val="1"/>
          <c:showCatName val="0"/>
          <c:showSerName val="0"/>
          <c:showPercent val="0"/>
          <c:showBubbleSize val="0"/>
        </c:dLbls>
        <c:gapWidth val="219"/>
        <c:overlap val="-27"/>
        <c:axId val="174259792"/>
        <c:axId val="174260624"/>
      </c:barChart>
      <c:catAx>
        <c:axId val="17425979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174260624"/>
        <c:crosses val="autoZero"/>
        <c:auto val="1"/>
        <c:lblAlgn val="ctr"/>
        <c:lblOffset val="100"/>
        <c:noMultiLvlLbl val="0"/>
      </c:catAx>
      <c:valAx>
        <c:axId val="174260624"/>
        <c:scaling>
          <c:orientation val="minMax"/>
          <c:min val="0"/>
        </c:scaling>
        <c:delete val="1"/>
        <c:axPos val="l"/>
        <c:numFmt formatCode="&quot;$&quot;#,##0.0" sourceLinked="1"/>
        <c:majorTickMark val="out"/>
        <c:minorTickMark val="none"/>
        <c:tickLblPos val="nextTo"/>
        <c:crossAx val="174259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19050" cap="rnd">
              <a:solidFill>
                <a:srgbClr val="ED3C8D"/>
              </a:solidFill>
              <a:round/>
            </a:ln>
            <a:effectLst/>
          </c:spPr>
          <c:marker>
            <c:symbol val="none"/>
          </c:marker>
          <c:xVal>
            <c:numRef>
              <c:f>Sheet1!$A$2:$A$7</c:f>
              <c:numCache>
                <c:formatCode>0%</c:formatCode>
                <c:ptCount val="6"/>
                <c:pt idx="0">
                  <c:v>0</c:v>
                </c:pt>
                <c:pt idx="1">
                  <c:v>0.05</c:v>
                </c:pt>
                <c:pt idx="2">
                  <c:v>0.1</c:v>
                </c:pt>
                <c:pt idx="3">
                  <c:v>0.15</c:v>
                </c:pt>
                <c:pt idx="4">
                  <c:v>0.2</c:v>
                </c:pt>
                <c:pt idx="5">
                  <c:v>0.25</c:v>
                </c:pt>
              </c:numCache>
            </c:numRef>
          </c:xVal>
          <c:yVal>
            <c:numRef>
              <c:f>Sheet1!$B$2:$B$7</c:f>
              <c:numCache>
                <c:formatCode>0%</c:formatCode>
                <c:ptCount val="6"/>
                <c:pt idx="0">
                  <c:v>0</c:v>
                </c:pt>
                <c:pt idx="1">
                  <c:v>0.05</c:v>
                </c:pt>
                <c:pt idx="2">
                  <c:v>0.1</c:v>
                </c:pt>
                <c:pt idx="3">
                  <c:v>0.15</c:v>
                </c:pt>
                <c:pt idx="4">
                  <c:v>0.2</c:v>
                </c:pt>
                <c:pt idx="5">
                  <c:v>0.25</c:v>
                </c:pt>
              </c:numCache>
            </c:numRef>
          </c:yVal>
          <c:smooth val="1"/>
          <c:extLst>
            <c:ext xmlns:c16="http://schemas.microsoft.com/office/drawing/2014/chart" uri="{C3380CC4-5D6E-409C-BE32-E72D297353CC}">
              <c16:uniqueId val="{00000000-5E8C-452D-B04C-1EB0C697CC89}"/>
            </c:ext>
          </c:extLst>
        </c:ser>
        <c:dLbls>
          <c:showLegendKey val="0"/>
          <c:showVal val="0"/>
          <c:showCatName val="0"/>
          <c:showSerName val="0"/>
          <c:showPercent val="0"/>
          <c:showBubbleSize val="0"/>
        </c:dLbls>
        <c:axId val="158881071"/>
        <c:axId val="2087096831"/>
      </c:scatterChart>
      <c:valAx>
        <c:axId val="158881071"/>
        <c:scaling>
          <c:orientation val="minMax"/>
          <c:max val="0.25"/>
        </c:scaling>
        <c:delete val="0"/>
        <c:axPos val="b"/>
        <c:title>
          <c:tx>
            <c:rich>
              <a:bodyPr rot="0" spcFirstLastPara="1" vertOverflow="ellipsis" vert="horz" wrap="square" anchor="ctr" anchorCtr="1"/>
              <a:lstStyle/>
              <a:p>
                <a:pPr>
                  <a:defRPr sz="1330" b="1" i="0" u="none" strike="noStrike" kern="1200" baseline="0">
                    <a:solidFill>
                      <a:srgbClr val="1B1464"/>
                    </a:solidFill>
                    <a:latin typeface="Helvetica" panose="020B0403020202020204" pitchFamily="34" charset="0"/>
                    <a:ea typeface="+mn-ea"/>
                    <a:cs typeface="+mn-cs"/>
                  </a:defRPr>
                </a:pPr>
                <a:r>
                  <a:rPr lang="en-US" b="1"/>
                  <a:t>Market Share (%)</a:t>
                </a:r>
              </a:p>
            </c:rich>
          </c:tx>
          <c:overlay val="0"/>
          <c:spPr>
            <a:noFill/>
            <a:ln>
              <a:noFill/>
            </a:ln>
            <a:effectLst/>
          </c:spPr>
          <c:txPr>
            <a:bodyPr rot="0" spcFirstLastPara="1" vertOverflow="ellipsis" vert="horz" wrap="square" anchor="ctr" anchorCtr="1"/>
            <a:lstStyle/>
            <a:p>
              <a:pPr>
                <a:defRPr sz="1330" b="1" i="0" u="none" strike="noStrike" kern="1200" baseline="0">
                  <a:solidFill>
                    <a:srgbClr val="1B1464"/>
                  </a:solidFill>
                  <a:latin typeface="Helvetica" panose="020B0403020202020204" pitchFamily="34" charset="0"/>
                  <a:ea typeface="+mn-ea"/>
                  <a:cs typeface="+mn-cs"/>
                </a:defRPr>
              </a:pPr>
              <a:endParaRPr lang="en-US"/>
            </a:p>
          </c:txPr>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2087096831"/>
        <c:crosses val="autoZero"/>
        <c:crossBetween val="midCat"/>
      </c:valAx>
      <c:valAx>
        <c:axId val="2087096831"/>
        <c:scaling>
          <c:orientation val="minMax"/>
          <c:max val="0.25"/>
        </c:scaling>
        <c:delete val="0"/>
        <c:axPos val="l"/>
        <c:title>
          <c:tx>
            <c:rich>
              <a:bodyPr rot="-5400000" spcFirstLastPara="1" vertOverflow="ellipsis" vert="horz" wrap="square" anchor="ctr" anchorCtr="1"/>
              <a:lstStyle/>
              <a:p>
                <a:pPr>
                  <a:defRPr sz="1330" b="1" i="0" u="none" strike="noStrike" kern="1200" baseline="0">
                    <a:solidFill>
                      <a:srgbClr val="1B1464"/>
                    </a:solidFill>
                    <a:latin typeface="Helvetica" panose="020B0403020202020204" pitchFamily="34" charset="0"/>
                    <a:ea typeface="+mn-ea"/>
                    <a:cs typeface="+mn-cs"/>
                  </a:defRPr>
                </a:pPr>
                <a:r>
                  <a:rPr lang="en-US" b="1"/>
                  <a:t>Share of Voice (%)</a:t>
                </a:r>
              </a:p>
            </c:rich>
          </c:tx>
          <c:overlay val="0"/>
          <c:spPr>
            <a:noFill/>
            <a:ln>
              <a:noFill/>
            </a:ln>
            <a:effectLst/>
          </c:spPr>
          <c:txPr>
            <a:bodyPr rot="-5400000" spcFirstLastPara="1" vertOverflow="ellipsis" vert="horz" wrap="square" anchor="ctr" anchorCtr="1"/>
            <a:lstStyle/>
            <a:p>
              <a:pPr>
                <a:defRPr sz="1330" b="1" i="0" u="none" strike="noStrike" kern="1200" baseline="0">
                  <a:solidFill>
                    <a:srgbClr val="1B1464"/>
                  </a:solidFill>
                  <a:latin typeface="Helvetica" panose="020B0403020202020204" pitchFamily="34" charset="0"/>
                  <a:ea typeface="+mn-ea"/>
                  <a:cs typeface="+mn-cs"/>
                </a:defRPr>
              </a:pPr>
              <a:endParaRPr lang="en-US"/>
            </a:p>
          </c:txPr>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1588810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1B1464"/>
                </a:solidFill>
                <a:latin typeface="Helvetica" panose="020B0604020202020204" pitchFamily="34" charset="0"/>
                <a:ea typeface="+mn-ea"/>
                <a:cs typeface="Helvetica" panose="020B0604020202020204" pitchFamily="34" charset="0"/>
              </a:defRPr>
            </a:pPr>
            <a:r>
              <a:rPr lang="en-US" b="1" u="sng">
                <a:solidFill>
                  <a:srgbClr val="1B1464"/>
                </a:solidFill>
                <a:latin typeface="Helvetica" panose="020B0604020202020204" pitchFamily="34" charset="0"/>
                <a:cs typeface="Helvetica" panose="020B0604020202020204" pitchFamily="34" charset="0"/>
              </a:rPr>
              <a:t>Quarterly</a:t>
            </a:r>
            <a:r>
              <a:rPr lang="en-US" b="1" u="sng" baseline="0">
                <a:solidFill>
                  <a:srgbClr val="1B1464"/>
                </a:solidFill>
                <a:latin typeface="Helvetica" panose="020B0604020202020204" pitchFamily="34" charset="0"/>
                <a:cs typeface="Helvetica" panose="020B0604020202020204" pitchFamily="34" charset="0"/>
              </a:rPr>
              <a:t> </a:t>
            </a:r>
            <a:r>
              <a:rPr lang="en-US" b="1" u="sng" baseline="0" err="1">
                <a:solidFill>
                  <a:srgbClr val="1B1464"/>
                </a:solidFill>
                <a:latin typeface="Helvetica" panose="020B0604020202020204" pitchFamily="34" charset="0"/>
                <a:cs typeface="Helvetica" panose="020B0604020202020204" pitchFamily="34" charset="0"/>
              </a:rPr>
              <a:t>Nat’l</a:t>
            </a:r>
            <a:r>
              <a:rPr lang="en-US" b="1" u="sng" baseline="0">
                <a:solidFill>
                  <a:srgbClr val="1B1464"/>
                </a:solidFill>
                <a:latin typeface="Helvetica" panose="020B0604020202020204" pitchFamily="34" charset="0"/>
                <a:cs typeface="Helvetica" panose="020B0604020202020204" pitchFamily="34" charset="0"/>
              </a:rPr>
              <a:t> TV Spending (broadcast + cable TV)</a:t>
            </a:r>
          </a:p>
          <a:p>
            <a:pPr>
              <a:defRPr b="1">
                <a:solidFill>
                  <a:srgbClr val="1B1464"/>
                </a:solidFill>
                <a:latin typeface="Helvetica" panose="020B0604020202020204" pitchFamily="34" charset="0"/>
                <a:cs typeface="Helvetica" panose="020B0604020202020204" pitchFamily="34" charset="0"/>
              </a:defRPr>
            </a:pPr>
            <a:r>
              <a:rPr lang="en-US" sz="1600" b="1" i="1" baseline="0">
                <a:solidFill>
                  <a:srgbClr val="1B1464"/>
                </a:solidFill>
                <a:latin typeface="Helvetica" panose="020B0604020202020204" pitchFamily="34" charset="0"/>
                <a:cs typeface="Helvetica" panose="020B0604020202020204" pitchFamily="34" charset="0"/>
              </a:rPr>
              <a:t>(in millions)</a:t>
            </a:r>
            <a:endParaRPr lang="en-US" sz="1600" b="1" i="1">
              <a:solidFill>
                <a:srgbClr val="1B1464"/>
              </a:solidFill>
              <a:latin typeface="Helvetica" panose="020B0604020202020204" pitchFamily="34" charset="0"/>
              <a:cs typeface="Helvetica" panose="020B060402020202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1B1464"/>
              </a:solidFill>
              <a:latin typeface="Helvetica" panose="020B0604020202020204" pitchFamily="34" charset="0"/>
              <a:ea typeface="+mn-ea"/>
              <a:cs typeface="Helvetica"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2019</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Oct - Nov</c:v>
                </c:pt>
              </c:strCache>
            </c:strRef>
          </c:cat>
          <c:val>
            <c:numRef>
              <c:f>Sheet1!$B$2:$B$5</c:f>
              <c:numCache>
                <c:formatCode>"$"#,##0.0</c:formatCode>
                <c:ptCount val="4"/>
                <c:pt idx="0">
                  <c:v>17312.59876841</c:v>
                </c:pt>
                <c:pt idx="1">
                  <c:v>16179.359926349993</c:v>
                </c:pt>
                <c:pt idx="2">
                  <c:v>15723.040211600015</c:v>
                </c:pt>
                <c:pt idx="3">
                  <c:v>13586.937282999999</c:v>
                </c:pt>
              </c:numCache>
            </c:numRef>
          </c:val>
          <c:extLst>
            <c:ext xmlns:c16="http://schemas.microsoft.com/office/drawing/2014/chart" uri="{C3380CC4-5D6E-409C-BE32-E72D297353CC}">
              <c16:uniqueId val="{00000000-244B-48F5-BA52-CCE262506EC1}"/>
            </c:ext>
          </c:extLst>
        </c:ser>
        <c:ser>
          <c:idx val="1"/>
          <c:order val="1"/>
          <c:tx>
            <c:strRef>
              <c:f>Sheet1!$C$1</c:f>
              <c:strCache>
                <c:ptCount val="1"/>
                <c:pt idx="0">
                  <c:v>2020</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Oct - Nov</c:v>
                </c:pt>
              </c:strCache>
            </c:strRef>
          </c:cat>
          <c:val>
            <c:numRef>
              <c:f>Sheet1!$C$2:$C$5</c:f>
              <c:numCache>
                <c:formatCode>"$"#,##0.0</c:formatCode>
                <c:ptCount val="4"/>
                <c:pt idx="0">
                  <c:v>17010.129278409993</c:v>
                </c:pt>
                <c:pt idx="1">
                  <c:v>13094.75392649001</c:v>
                </c:pt>
                <c:pt idx="2">
                  <c:v>15859.742673380008</c:v>
                </c:pt>
                <c:pt idx="3">
                  <c:v>13621.052551000001</c:v>
                </c:pt>
              </c:numCache>
            </c:numRef>
          </c:val>
          <c:extLst>
            <c:ext xmlns:c16="http://schemas.microsoft.com/office/drawing/2014/chart" uri="{C3380CC4-5D6E-409C-BE32-E72D297353CC}">
              <c16:uniqueId val="{00000001-244B-48F5-BA52-CCE262506EC1}"/>
            </c:ext>
          </c:extLst>
        </c:ser>
        <c:dLbls>
          <c:dLblPos val="outEnd"/>
          <c:showLegendKey val="0"/>
          <c:showVal val="1"/>
          <c:showCatName val="0"/>
          <c:showSerName val="0"/>
          <c:showPercent val="0"/>
          <c:showBubbleSize val="0"/>
        </c:dLbls>
        <c:gapWidth val="219"/>
        <c:overlap val="-27"/>
        <c:axId val="688417808"/>
        <c:axId val="688411152"/>
      </c:barChart>
      <c:catAx>
        <c:axId val="68841780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688411152"/>
        <c:crosses val="autoZero"/>
        <c:auto val="1"/>
        <c:lblAlgn val="ctr"/>
        <c:lblOffset val="100"/>
        <c:noMultiLvlLbl val="0"/>
      </c:catAx>
      <c:valAx>
        <c:axId val="688411152"/>
        <c:scaling>
          <c:orientation val="minMax"/>
        </c:scaling>
        <c:delete val="1"/>
        <c:axPos val="l"/>
        <c:numFmt formatCode="&quot;$&quot;#,##0.0" sourceLinked="1"/>
        <c:majorTickMark val="none"/>
        <c:minorTickMark val="none"/>
        <c:tickLblPos val="nextTo"/>
        <c:crossAx val="6884178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rgbClr val="1B146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1B1464"/>
                </a:solidFill>
                <a:latin typeface="Helvetica" panose="020B0604020202020204" pitchFamily="34" charset="0"/>
                <a:ea typeface="+mn-ea"/>
                <a:cs typeface="Helvetica" panose="020B0604020202020204" pitchFamily="34" charset="0"/>
              </a:defRPr>
            </a:pPr>
            <a:r>
              <a:rPr lang="en-US" b="1" u="sng">
                <a:solidFill>
                  <a:srgbClr val="1B1464"/>
                </a:solidFill>
                <a:latin typeface="Helvetica" panose="020B0604020202020204" pitchFamily="34" charset="0"/>
                <a:cs typeface="Helvetica" panose="020B0604020202020204" pitchFamily="34" charset="0"/>
              </a:rPr>
              <a:t>DTC Category: Quarterly</a:t>
            </a:r>
            <a:r>
              <a:rPr lang="en-US" b="1" u="sng" baseline="0">
                <a:solidFill>
                  <a:srgbClr val="1B1464"/>
                </a:solidFill>
                <a:latin typeface="Helvetica" panose="020B0604020202020204" pitchFamily="34" charset="0"/>
                <a:cs typeface="Helvetica" panose="020B0604020202020204" pitchFamily="34" charset="0"/>
              </a:rPr>
              <a:t> </a:t>
            </a:r>
            <a:r>
              <a:rPr lang="en-US" b="1" u="sng" baseline="0" err="1">
                <a:solidFill>
                  <a:srgbClr val="1B1464"/>
                </a:solidFill>
                <a:latin typeface="Helvetica" panose="020B0604020202020204" pitchFamily="34" charset="0"/>
                <a:cs typeface="Helvetica" panose="020B0604020202020204" pitchFamily="34" charset="0"/>
              </a:rPr>
              <a:t>Nat’l</a:t>
            </a:r>
            <a:r>
              <a:rPr lang="en-US" b="1" u="sng" baseline="0">
                <a:solidFill>
                  <a:srgbClr val="1B1464"/>
                </a:solidFill>
                <a:latin typeface="Helvetica" panose="020B0604020202020204" pitchFamily="34" charset="0"/>
                <a:cs typeface="Helvetica" panose="020B0604020202020204" pitchFamily="34" charset="0"/>
              </a:rPr>
              <a:t> TV Spending (broadcast + cable TV)</a:t>
            </a:r>
          </a:p>
          <a:p>
            <a:pPr>
              <a:defRPr b="1">
                <a:solidFill>
                  <a:srgbClr val="1B1464"/>
                </a:solidFill>
                <a:latin typeface="Helvetica" panose="020B0604020202020204" pitchFamily="34" charset="0"/>
                <a:cs typeface="Helvetica" panose="020B0604020202020204" pitchFamily="34" charset="0"/>
              </a:defRPr>
            </a:pPr>
            <a:r>
              <a:rPr lang="en-US" sz="1600" b="1" i="1" baseline="0">
                <a:solidFill>
                  <a:srgbClr val="1B1464"/>
                </a:solidFill>
                <a:latin typeface="Helvetica" panose="020B0604020202020204" pitchFamily="34" charset="0"/>
                <a:cs typeface="Helvetica" panose="020B0604020202020204" pitchFamily="34" charset="0"/>
              </a:rPr>
              <a:t>(in millions)</a:t>
            </a:r>
            <a:endParaRPr lang="en-US" sz="1600" b="1" i="1">
              <a:solidFill>
                <a:srgbClr val="1B1464"/>
              </a:solidFill>
              <a:latin typeface="Helvetica" panose="020B0604020202020204" pitchFamily="34" charset="0"/>
              <a:cs typeface="Helvetica" panose="020B060402020202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1B1464"/>
              </a:solidFill>
              <a:latin typeface="Helvetica" panose="020B0604020202020204" pitchFamily="34" charset="0"/>
              <a:ea typeface="+mn-ea"/>
              <a:cs typeface="Helvetica"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2019</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Oct - Nov</c:v>
                </c:pt>
              </c:strCache>
            </c:strRef>
          </c:cat>
          <c:val>
            <c:numRef>
              <c:f>Sheet1!$B$2:$B$5</c:f>
              <c:numCache>
                <c:formatCode>"$"#,##0.0</c:formatCode>
                <c:ptCount val="4"/>
                <c:pt idx="0">
                  <c:v>707.71847454000022</c:v>
                </c:pt>
                <c:pt idx="1">
                  <c:v>573.47115430999986</c:v>
                </c:pt>
                <c:pt idx="2">
                  <c:v>612.39541353999982</c:v>
                </c:pt>
                <c:pt idx="3">
                  <c:v>504.81292041</c:v>
                </c:pt>
              </c:numCache>
            </c:numRef>
          </c:val>
          <c:extLst>
            <c:ext xmlns:c16="http://schemas.microsoft.com/office/drawing/2014/chart" uri="{C3380CC4-5D6E-409C-BE32-E72D297353CC}">
              <c16:uniqueId val="{00000000-244B-48F5-BA52-CCE262506EC1}"/>
            </c:ext>
          </c:extLst>
        </c:ser>
        <c:ser>
          <c:idx val="1"/>
          <c:order val="1"/>
          <c:tx>
            <c:strRef>
              <c:f>Sheet1!$C$1</c:f>
              <c:strCache>
                <c:ptCount val="1"/>
                <c:pt idx="0">
                  <c:v>2020</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Oct - Nov</c:v>
                </c:pt>
              </c:strCache>
            </c:strRef>
          </c:cat>
          <c:val>
            <c:numRef>
              <c:f>Sheet1!$C$2:$C$5</c:f>
              <c:numCache>
                <c:formatCode>"$"#,##0.0</c:formatCode>
                <c:ptCount val="4"/>
                <c:pt idx="0">
                  <c:v>697.14800050000008</c:v>
                </c:pt>
                <c:pt idx="1">
                  <c:v>550.83248074000016</c:v>
                </c:pt>
                <c:pt idx="2">
                  <c:v>637.4928203799999</c:v>
                </c:pt>
                <c:pt idx="3">
                  <c:v>523.63195005</c:v>
                </c:pt>
              </c:numCache>
            </c:numRef>
          </c:val>
          <c:extLst>
            <c:ext xmlns:c16="http://schemas.microsoft.com/office/drawing/2014/chart" uri="{C3380CC4-5D6E-409C-BE32-E72D297353CC}">
              <c16:uniqueId val="{00000001-244B-48F5-BA52-CCE262506EC1}"/>
            </c:ext>
          </c:extLst>
        </c:ser>
        <c:dLbls>
          <c:dLblPos val="outEnd"/>
          <c:showLegendKey val="0"/>
          <c:showVal val="1"/>
          <c:showCatName val="0"/>
          <c:showSerName val="0"/>
          <c:showPercent val="0"/>
          <c:showBubbleSize val="0"/>
        </c:dLbls>
        <c:gapWidth val="219"/>
        <c:overlap val="-27"/>
        <c:axId val="688417808"/>
        <c:axId val="688411152"/>
      </c:barChart>
      <c:catAx>
        <c:axId val="68841780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688411152"/>
        <c:crosses val="autoZero"/>
        <c:auto val="1"/>
        <c:lblAlgn val="ctr"/>
        <c:lblOffset val="100"/>
        <c:noMultiLvlLbl val="0"/>
      </c:catAx>
      <c:valAx>
        <c:axId val="688411152"/>
        <c:scaling>
          <c:orientation val="minMax"/>
        </c:scaling>
        <c:delete val="1"/>
        <c:axPos val="l"/>
        <c:numFmt formatCode="&quot;$&quot;#,##0.0" sourceLinked="1"/>
        <c:majorTickMark val="none"/>
        <c:minorTickMark val="none"/>
        <c:tickLblPos val="nextTo"/>
        <c:crossAx val="6884178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rgbClr val="1B146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1B1464"/>
                </a:solidFill>
                <a:latin typeface="Helvetica" panose="020B0604020202020204" pitchFamily="34" charset="0"/>
                <a:ea typeface="+mn-ea"/>
                <a:cs typeface="Helvetica" panose="020B0604020202020204" pitchFamily="34" charset="0"/>
              </a:defRPr>
            </a:pPr>
            <a:r>
              <a:rPr lang="en-US" b="1" u="sng">
                <a:solidFill>
                  <a:srgbClr val="1B1464"/>
                </a:solidFill>
                <a:latin typeface="Helvetica" panose="020B0604020202020204" pitchFamily="34" charset="0"/>
                <a:cs typeface="Helvetica" panose="020B0604020202020204" pitchFamily="34" charset="0"/>
              </a:rPr>
              <a:t>DTC Category: YoY </a:t>
            </a:r>
            <a:r>
              <a:rPr lang="en-US" b="1" u="sng" err="1">
                <a:solidFill>
                  <a:srgbClr val="1B1464"/>
                </a:solidFill>
                <a:latin typeface="Helvetica" panose="020B0604020202020204" pitchFamily="34" charset="0"/>
                <a:cs typeface="Helvetica" panose="020B0604020202020204" pitchFamily="34" charset="0"/>
              </a:rPr>
              <a:t>Nat’l</a:t>
            </a:r>
            <a:r>
              <a:rPr lang="en-US" b="1" u="sng">
                <a:solidFill>
                  <a:srgbClr val="1B1464"/>
                </a:solidFill>
                <a:latin typeface="Helvetica" panose="020B0604020202020204" pitchFamily="34" charset="0"/>
                <a:cs typeface="Helvetica" panose="020B0604020202020204" pitchFamily="34" charset="0"/>
              </a:rPr>
              <a:t> TV Increased Investment</a:t>
            </a:r>
            <a:r>
              <a:rPr lang="en-US" b="1" u="sng" baseline="0">
                <a:solidFill>
                  <a:srgbClr val="1B1464"/>
                </a:solidFill>
                <a:latin typeface="Helvetica" panose="020B0604020202020204" pitchFamily="34" charset="0"/>
                <a:cs typeface="Helvetica" panose="020B0604020202020204" pitchFamily="34" charset="0"/>
              </a:rPr>
              <a:t> (broadcast + cable TV)</a:t>
            </a:r>
          </a:p>
          <a:p>
            <a:pPr>
              <a:defRPr b="1">
                <a:solidFill>
                  <a:srgbClr val="1B1464"/>
                </a:solidFill>
                <a:latin typeface="Helvetica" panose="020B0604020202020204" pitchFamily="34" charset="0"/>
                <a:cs typeface="Helvetica" panose="020B0604020202020204" pitchFamily="34" charset="0"/>
              </a:defRPr>
            </a:pPr>
            <a:r>
              <a:rPr lang="en-US" sz="1600" b="1" i="0" baseline="0">
                <a:solidFill>
                  <a:srgbClr val="1B1464"/>
                </a:solidFill>
                <a:latin typeface="Helvetica" panose="020B0604020202020204" pitchFamily="34" charset="0"/>
                <a:cs typeface="Helvetica" panose="020B0604020202020204" pitchFamily="34" charset="0"/>
              </a:rPr>
              <a:t>Jan-Nov ‘19 vs. Jan-Nov ‘20</a:t>
            </a:r>
          </a:p>
          <a:p>
            <a:pPr>
              <a:defRPr b="1">
                <a:solidFill>
                  <a:srgbClr val="1B1464"/>
                </a:solidFill>
                <a:latin typeface="Helvetica" panose="020B0604020202020204" pitchFamily="34" charset="0"/>
                <a:cs typeface="Helvetica" panose="020B0604020202020204" pitchFamily="34" charset="0"/>
              </a:defRPr>
            </a:pPr>
            <a:r>
              <a:rPr lang="en-US" sz="1400" b="1" i="1" baseline="0">
                <a:solidFill>
                  <a:srgbClr val="1B1464"/>
                </a:solidFill>
                <a:latin typeface="Helvetica" panose="020B0604020202020204" pitchFamily="34" charset="0"/>
                <a:cs typeface="Helvetica" panose="020B0604020202020204" pitchFamily="34" charset="0"/>
              </a:rPr>
              <a:t>(in millions)</a:t>
            </a:r>
            <a:endParaRPr lang="en-US" sz="1400" b="1" i="1">
              <a:solidFill>
                <a:srgbClr val="1B1464"/>
              </a:solidFill>
              <a:latin typeface="Helvetica" panose="020B0604020202020204" pitchFamily="34" charset="0"/>
              <a:cs typeface="Helvetica" panose="020B060402020202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1B1464"/>
              </a:solidFill>
              <a:latin typeface="Helvetica" panose="020B0604020202020204" pitchFamily="34" charset="0"/>
              <a:ea typeface="+mn-ea"/>
              <a:cs typeface="Helvetica"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Difference</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GoodRx</c:v>
                </c:pt>
                <c:pt idx="1">
                  <c:v>Etsy</c:v>
                </c:pt>
                <c:pt idx="2">
                  <c:v>Uber Eats</c:v>
                </c:pt>
                <c:pt idx="3">
                  <c:v>Carvana</c:v>
                </c:pt>
                <c:pt idx="4">
                  <c:v>Noom</c:v>
                </c:pt>
                <c:pt idx="5">
                  <c:v>Headspace</c:v>
                </c:pt>
                <c:pt idx="6">
                  <c:v>Robinhood</c:v>
                </c:pt>
                <c:pt idx="7">
                  <c:v>DoorDash</c:v>
                </c:pt>
                <c:pt idx="8">
                  <c:v>Uber</c:v>
                </c:pt>
                <c:pt idx="9">
                  <c:v>NerdWallet</c:v>
                </c:pt>
                <c:pt idx="10">
                  <c:v>Tommy John</c:v>
                </c:pt>
                <c:pt idx="11">
                  <c:v>Calm</c:v>
                </c:pt>
                <c:pt idx="12">
                  <c:v>Babbel</c:v>
                </c:pt>
                <c:pt idx="13">
                  <c:v>SoFi</c:v>
                </c:pt>
                <c:pt idx="14">
                  <c:v>MasterClass</c:v>
                </c:pt>
                <c:pt idx="15">
                  <c:v>Grubhub</c:v>
                </c:pt>
                <c:pt idx="16">
                  <c:v>Daily Harvest</c:v>
                </c:pt>
                <c:pt idx="17">
                  <c:v>Warby Parker</c:v>
                </c:pt>
                <c:pt idx="18">
                  <c:v>Stitch Fix</c:v>
                </c:pt>
                <c:pt idx="19">
                  <c:v>Fanatics</c:v>
                </c:pt>
              </c:strCache>
            </c:strRef>
          </c:cat>
          <c:val>
            <c:numRef>
              <c:f>Sheet1!$B$2:$B$21</c:f>
              <c:numCache>
                <c:formatCode>"$"#,##0.0</c:formatCode>
                <c:ptCount val="20"/>
                <c:pt idx="0">
                  <c:v>60.02067212</c:v>
                </c:pt>
                <c:pt idx="1">
                  <c:v>50.231080870000007</c:v>
                </c:pt>
                <c:pt idx="2">
                  <c:v>37.406982549999995</c:v>
                </c:pt>
                <c:pt idx="3">
                  <c:v>29.196725420000018</c:v>
                </c:pt>
                <c:pt idx="4">
                  <c:v>29.152815809999996</c:v>
                </c:pt>
                <c:pt idx="5">
                  <c:v>27.601565990000001</c:v>
                </c:pt>
                <c:pt idx="6">
                  <c:v>25.308995780000004</c:v>
                </c:pt>
                <c:pt idx="7">
                  <c:v>24.236676999999986</c:v>
                </c:pt>
                <c:pt idx="8">
                  <c:v>23.117847770000001</c:v>
                </c:pt>
                <c:pt idx="9">
                  <c:v>22.865421220000005</c:v>
                </c:pt>
                <c:pt idx="10">
                  <c:v>19.847693940000003</c:v>
                </c:pt>
                <c:pt idx="11">
                  <c:v>19.708375749999998</c:v>
                </c:pt>
                <c:pt idx="12">
                  <c:v>19.67160913</c:v>
                </c:pt>
                <c:pt idx="13">
                  <c:v>18.087442329999998</c:v>
                </c:pt>
                <c:pt idx="14">
                  <c:v>17.728476669999999</c:v>
                </c:pt>
                <c:pt idx="15">
                  <c:v>15.867896309999988</c:v>
                </c:pt>
                <c:pt idx="16">
                  <c:v>13.86764909</c:v>
                </c:pt>
                <c:pt idx="17">
                  <c:v>13.041086230000003</c:v>
                </c:pt>
                <c:pt idx="18">
                  <c:v>11.743005940000002</c:v>
                </c:pt>
                <c:pt idx="19">
                  <c:v>9.7003535099999976</c:v>
                </c:pt>
              </c:numCache>
            </c:numRef>
          </c:val>
          <c:extLst>
            <c:ext xmlns:c16="http://schemas.microsoft.com/office/drawing/2014/chart" uri="{C3380CC4-5D6E-409C-BE32-E72D297353CC}">
              <c16:uniqueId val="{00000000-244B-48F5-BA52-CCE262506EC1}"/>
            </c:ext>
          </c:extLst>
        </c:ser>
        <c:dLbls>
          <c:dLblPos val="outEnd"/>
          <c:showLegendKey val="0"/>
          <c:showVal val="1"/>
          <c:showCatName val="0"/>
          <c:showSerName val="0"/>
          <c:showPercent val="0"/>
          <c:showBubbleSize val="0"/>
        </c:dLbls>
        <c:gapWidth val="219"/>
        <c:overlap val="-27"/>
        <c:axId val="688417808"/>
        <c:axId val="688411152"/>
      </c:barChart>
      <c:catAx>
        <c:axId val="68841780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688411152"/>
        <c:crosses val="autoZero"/>
        <c:auto val="1"/>
        <c:lblAlgn val="ctr"/>
        <c:lblOffset val="100"/>
        <c:noMultiLvlLbl val="0"/>
      </c:catAx>
      <c:valAx>
        <c:axId val="688411152"/>
        <c:scaling>
          <c:orientation val="minMax"/>
        </c:scaling>
        <c:delete val="1"/>
        <c:axPos val="l"/>
        <c:numFmt formatCode="&quot;$&quot;#,##0.0" sourceLinked="1"/>
        <c:majorTickMark val="none"/>
        <c:minorTickMark val="none"/>
        <c:tickLblPos val="nextTo"/>
        <c:crossAx val="688417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312144385847455E-3"/>
          <c:y val="0.23156415437553657"/>
          <c:w val="0.9869409505368707"/>
          <c:h val="0.61188769907078533"/>
        </c:manualLayout>
      </c:layout>
      <c:barChart>
        <c:barDir val="col"/>
        <c:grouping val="clustered"/>
        <c:varyColors val="0"/>
        <c:ser>
          <c:idx val="0"/>
          <c:order val="0"/>
          <c:tx>
            <c:strRef>
              <c:f>Sheet1!$B$1</c:f>
              <c:strCache>
                <c:ptCount val="1"/>
                <c:pt idx="0">
                  <c:v>Column2</c:v>
                </c:pt>
              </c:strCache>
            </c:strRef>
          </c:tx>
          <c:spPr>
            <a:solidFill>
              <a:srgbClr val="1F1A62"/>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0B-11C3-482F-A93D-CD91532DA3FA}"/>
              </c:ext>
            </c:extLst>
          </c:dPt>
          <c:dPt>
            <c:idx val="1"/>
            <c:invertIfNegative val="0"/>
            <c:bubble3D val="0"/>
            <c:spPr>
              <a:solidFill>
                <a:srgbClr val="00C0F3"/>
              </a:solidFill>
              <a:ln>
                <a:noFill/>
              </a:ln>
              <a:effectLst/>
            </c:spPr>
            <c:extLst>
              <c:ext xmlns:c16="http://schemas.microsoft.com/office/drawing/2014/chart" uri="{C3380CC4-5D6E-409C-BE32-E72D297353CC}">
                <c16:uniqueId val="{00000001-39B5-46D3-AB57-A9319FB3E3B1}"/>
              </c:ext>
            </c:extLst>
          </c:dPt>
          <c:dPt>
            <c:idx val="2"/>
            <c:invertIfNegative val="0"/>
            <c:bubble3D val="0"/>
            <c:spPr>
              <a:solidFill>
                <a:srgbClr val="00C0F3"/>
              </a:solidFill>
              <a:ln>
                <a:noFill/>
              </a:ln>
              <a:effectLst/>
            </c:spPr>
            <c:extLst>
              <c:ext xmlns:c16="http://schemas.microsoft.com/office/drawing/2014/chart" uri="{C3380CC4-5D6E-409C-BE32-E72D297353CC}">
                <c16:uniqueId val="{00000003-39B5-46D3-AB57-A9319FB3E3B1}"/>
              </c:ext>
            </c:extLst>
          </c:dPt>
          <c:dPt>
            <c:idx val="3"/>
            <c:invertIfNegative val="0"/>
            <c:bubble3D val="0"/>
            <c:spPr>
              <a:solidFill>
                <a:srgbClr val="E84A99"/>
              </a:solidFill>
              <a:ln>
                <a:noFill/>
              </a:ln>
              <a:effectLst/>
            </c:spPr>
            <c:extLst>
              <c:ext xmlns:c16="http://schemas.microsoft.com/office/drawing/2014/chart" uri="{C3380CC4-5D6E-409C-BE32-E72D297353CC}">
                <c16:uniqueId val="{00000005-39B5-46D3-AB57-A9319FB3E3B1}"/>
              </c:ext>
            </c:extLst>
          </c:dPt>
          <c:dPt>
            <c:idx val="4"/>
            <c:invertIfNegative val="0"/>
            <c:bubble3D val="0"/>
            <c:spPr>
              <a:solidFill>
                <a:srgbClr val="E84A99"/>
              </a:solidFill>
              <a:ln>
                <a:noFill/>
              </a:ln>
              <a:effectLst/>
            </c:spPr>
            <c:extLst>
              <c:ext xmlns:c16="http://schemas.microsoft.com/office/drawing/2014/chart" uri="{C3380CC4-5D6E-409C-BE32-E72D297353CC}">
                <c16:uniqueId val="{00000007-39B5-46D3-AB57-A9319FB3E3B1}"/>
              </c:ext>
            </c:extLst>
          </c:dPt>
          <c:dPt>
            <c:idx val="5"/>
            <c:invertIfNegative val="0"/>
            <c:bubble3D val="0"/>
            <c:spPr>
              <a:solidFill>
                <a:srgbClr val="E84A99"/>
              </a:solidFill>
              <a:ln>
                <a:noFill/>
              </a:ln>
              <a:effectLst/>
            </c:spPr>
            <c:extLst>
              <c:ext xmlns:c16="http://schemas.microsoft.com/office/drawing/2014/chart" uri="{C3380CC4-5D6E-409C-BE32-E72D297353CC}">
                <c16:uniqueId val="{00000009-39B5-46D3-AB57-A9319FB3E3B1}"/>
              </c:ext>
            </c:extLst>
          </c:dPt>
          <c:dLbls>
            <c:spPr>
              <a:noFill/>
              <a:ln>
                <a:noFill/>
              </a:ln>
              <a:effectLst/>
            </c:spPr>
            <c:txPr>
              <a:bodyPr rot="0" spcFirstLastPara="1" vertOverflow="ellipsis" vert="horz" wrap="square" anchor="ctr" anchorCtr="1"/>
              <a:lstStyle/>
              <a:p>
                <a:pPr>
                  <a:defRPr sz="16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January</c:v>
                </c:pt>
                <c:pt idx="1">
                  <c:v>February</c:v>
                </c:pt>
                <c:pt idx="2">
                  <c:v>March</c:v>
                </c:pt>
                <c:pt idx="3">
                  <c:v>April</c:v>
                </c:pt>
                <c:pt idx="4">
                  <c:v>May</c:v>
                </c:pt>
                <c:pt idx="5">
                  <c:v>June</c:v>
                </c:pt>
              </c:strCache>
            </c:strRef>
          </c:cat>
          <c:val>
            <c:numRef>
              <c:f>Sheet1!$B$2:$B$7</c:f>
              <c:numCache>
                <c:formatCode>"$"#,##0.0_);[Red]\("$"#,##0.0\)</c:formatCode>
                <c:ptCount val="6"/>
                <c:pt idx="0">
                  <c:v>24.1</c:v>
                </c:pt>
                <c:pt idx="1">
                  <c:v>50</c:v>
                </c:pt>
                <c:pt idx="2">
                  <c:v>70</c:v>
                </c:pt>
                <c:pt idx="3">
                  <c:v>89.1</c:v>
                </c:pt>
                <c:pt idx="4">
                  <c:v>126.2</c:v>
                </c:pt>
                <c:pt idx="5">
                  <c:v>101.2</c:v>
                </c:pt>
              </c:numCache>
            </c:numRef>
          </c:val>
          <c:extLst>
            <c:ext xmlns:c16="http://schemas.microsoft.com/office/drawing/2014/chart" uri="{C3380CC4-5D6E-409C-BE32-E72D297353CC}">
              <c16:uniqueId val="{0000000A-39B5-46D3-AB57-A9319FB3E3B1}"/>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ax val="130"/>
          <c:min val="0"/>
        </c:scaling>
        <c:delete val="1"/>
        <c:axPos val="l"/>
        <c:numFmt formatCode="&quot;$&quot;#,##0.0_);[Red]\(&quot;$&quot;#,##0.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1/5/2021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64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Advertising during a recession will deliver results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0360D-AD61-4141-86C4-4F5C31E7B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45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0360D-AD61-4141-86C4-4F5C31E7B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037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282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467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408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032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27</a:t>
            </a:fld>
            <a:endParaRPr lang="en-US"/>
          </a:p>
        </p:txBody>
      </p:sp>
    </p:spTree>
    <p:extLst>
      <p:ext uri="{BB962C8B-B14F-4D97-AF65-F5344CB8AC3E}">
        <p14:creationId xmlns:p14="http://schemas.microsoft.com/office/powerpoint/2010/main" val="2235200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1/5/2021</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1/5/2021</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1/5/2021</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a:t>Small Report Title Goes Here</a:t>
            </a:r>
          </a:p>
        </p:txBody>
      </p:sp>
    </p:spTree>
    <p:extLst>
      <p:ext uri="{BB962C8B-B14F-4D97-AF65-F5344CB8AC3E}">
        <p14:creationId xmlns:p14="http://schemas.microsoft.com/office/powerpoint/2010/main" val="398319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70533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52" y="5002207"/>
            <a:ext cx="7247473" cy="1517126"/>
          </a:xfrm>
          <a:prstGeom prst="rect">
            <a:avLst/>
          </a:prstGeom>
        </p:spPr>
        <p:txBody>
          <a:bodyPr anchor="t" anchorCtr="0">
            <a:noAutofit/>
          </a:bodyPr>
          <a:lstStyle>
            <a:lvl1pPr algn="l">
              <a:lnSpc>
                <a:spcPts val="3799"/>
              </a:lnSpc>
              <a:defRPr sz="3599" b="1" cap="none" spc="-100"/>
            </a:lvl1pPr>
          </a:lstStyle>
          <a:p>
            <a:r>
              <a:rPr lang="en-US"/>
              <a:t>Insert Copy Here </a:t>
            </a:r>
            <a:br>
              <a:rPr lang="en-US"/>
            </a:br>
            <a:r>
              <a:rPr lang="en-US"/>
              <a:t>For The Break Slide</a:t>
            </a:r>
          </a:p>
        </p:txBody>
      </p:sp>
    </p:spTree>
    <p:extLst>
      <p:ext uri="{BB962C8B-B14F-4D97-AF65-F5344CB8AC3E}">
        <p14:creationId xmlns:p14="http://schemas.microsoft.com/office/powerpoint/2010/main" val="3872467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7"/>
            <a:ext cx="6874356" cy="1286933"/>
          </a:xfrm>
          <a:prstGeom prst="rect">
            <a:avLst/>
          </a:prstGeom>
        </p:spPr>
        <p:txBody>
          <a:bodyPr vert="horz" lIns="0" tIns="0" rIns="0" bIns="0"/>
          <a:lstStyle>
            <a:lvl1pPr marL="0" indent="0">
              <a:lnSpc>
                <a:spcPts val="4499"/>
              </a:lnSpc>
              <a:spcBef>
                <a:spcPts val="0"/>
              </a:spcBef>
              <a:buFontTx/>
              <a:buNone/>
              <a:defRPr sz="5499" b="1" cap="none"/>
            </a:lvl1pPr>
            <a:lvl2pPr marL="457109" indent="0">
              <a:lnSpc>
                <a:spcPts val="4499"/>
              </a:lnSpc>
              <a:spcBef>
                <a:spcPts val="0"/>
              </a:spcBef>
              <a:buFontTx/>
              <a:buNone/>
              <a:defRPr sz="5499" cap="all"/>
            </a:lvl2pPr>
            <a:lvl3pPr marL="914217" indent="0">
              <a:lnSpc>
                <a:spcPts val="4499"/>
              </a:lnSpc>
              <a:spcBef>
                <a:spcPts val="0"/>
              </a:spcBef>
              <a:buFontTx/>
              <a:buNone/>
              <a:defRPr sz="5499" cap="all"/>
            </a:lvl3pPr>
            <a:lvl4pPr marL="1371326" indent="0">
              <a:lnSpc>
                <a:spcPts val="4499"/>
              </a:lnSpc>
              <a:spcBef>
                <a:spcPts val="0"/>
              </a:spcBef>
              <a:buFontTx/>
              <a:buNone/>
              <a:defRPr sz="5499" cap="all"/>
            </a:lvl4pPr>
            <a:lvl5pPr marL="1828434" indent="0">
              <a:lnSpc>
                <a:spcPts val="4499"/>
              </a:lnSpc>
              <a:spcBef>
                <a:spcPts val="0"/>
              </a:spcBef>
              <a:buFontTx/>
              <a:buNone/>
              <a:defRPr sz="5499" cap="all"/>
            </a:lvl5pPr>
          </a:lstStyle>
          <a:p>
            <a:pPr lvl="0"/>
            <a:r>
              <a:rPr lang="en-US"/>
              <a:t>Insert Report Title Here</a:t>
            </a:r>
          </a:p>
        </p:txBody>
      </p:sp>
      <p:sp>
        <p:nvSpPr>
          <p:cNvPr id="7" name="Text Placeholder 6"/>
          <p:cNvSpPr>
            <a:spLocks noGrp="1"/>
          </p:cNvSpPr>
          <p:nvPr>
            <p:ph type="body" sz="quarter" idx="11" hasCustomPrompt="1"/>
          </p:nvPr>
        </p:nvSpPr>
        <p:spPr>
          <a:xfrm>
            <a:off x="3480770" y="3960348"/>
            <a:ext cx="8282253" cy="1585314"/>
          </a:xfrm>
          <a:prstGeom prst="rect">
            <a:avLst/>
          </a:prstGeom>
        </p:spPr>
        <p:txBody>
          <a:bodyPr vert="horz" lIns="0" tIns="0" rIns="0" bIns="0"/>
          <a:lstStyle>
            <a:lvl1pPr marL="0" indent="0">
              <a:spcBef>
                <a:spcPts val="0"/>
              </a:spcBef>
              <a:buFontTx/>
              <a:buNone/>
              <a:defRPr sz="3199" b="1" cap="none" baseline="0">
                <a:solidFill>
                  <a:srgbClr val="508ABA"/>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r>
              <a:rPr lang="en-US" sz="2599">
                <a:latin typeface="+mn-lt"/>
                <a:cs typeface="Trebuchet MS"/>
              </a:rPr>
              <a:t>Insert Subhead Text Here</a:t>
            </a:r>
          </a:p>
        </p:txBody>
      </p:sp>
    </p:spTree>
    <p:extLst>
      <p:ext uri="{BB962C8B-B14F-4D97-AF65-F5344CB8AC3E}">
        <p14:creationId xmlns:p14="http://schemas.microsoft.com/office/powerpoint/2010/main" val="3270803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89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835263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384869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0D6DF-2847-4898-A27A-D1DDAFC66C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22DB51-63DB-4EA8-8231-164F1DF6A0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51674A-F610-402A-A89E-EEB9862C48BF}"/>
              </a:ext>
            </a:extLst>
          </p:cNvPr>
          <p:cNvSpPr>
            <a:spLocks noGrp="1"/>
          </p:cNvSpPr>
          <p:nvPr>
            <p:ph type="dt" sz="half" idx="10"/>
          </p:nvPr>
        </p:nvSpPr>
        <p:spPr/>
        <p:txBody>
          <a:bodyPr/>
          <a:lstStyle/>
          <a:p>
            <a:fld id="{3EF45B36-39DE-4E87-A228-9B68B516BB9B}" type="datetimeFigureOut">
              <a:rPr lang="en-US" smtClean="0"/>
              <a:t>1/5/2021</a:t>
            </a:fld>
            <a:endParaRPr lang="en-US"/>
          </a:p>
        </p:txBody>
      </p:sp>
      <p:sp>
        <p:nvSpPr>
          <p:cNvPr id="5" name="Footer Placeholder 4">
            <a:extLst>
              <a:ext uri="{FF2B5EF4-FFF2-40B4-BE49-F238E27FC236}">
                <a16:creationId xmlns:a16="http://schemas.microsoft.com/office/drawing/2014/main" id="{AA409037-9419-4EB0-BB6D-33443349E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EFB23-83F3-4E44-A94B-5210EAEEE7E7}"/>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1122797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1/5/2021</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D814E-5D2B-4B6B-ADA2-22C0E6BFD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8C83FD-9155-4844-8CEE-B971793DA8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82DFD-B481-476D-BB8B-76DD8A43D79E}"/>
              </a:ext>
            </a:extLst>
          </p:cNvPr>
          <p:cNvSpPr>
            <a:spLocks noGrp="1"/>
          </p:cNvSpPr>
          <p:nvPr>
            <p:ph type="dt" sz="half" idx="10"/>
          </p:nvPr>
        </p:nvSpPr>
        <p:spPr/>
        <p:txBody>
          <a:bodyPr/>
          <a:lstStyle/>
          <a:p>
            <a:fld id="{3EF45B36-39DE-4E87-A228-9B68B516BB9B}" type="datetimeFigureOut">
              <a:rPr lang="en-US" smtClean="0"/>
              <a:t>1/5/2021</a:t>
            </a:fld>
            <a:endParaRPr lang="en-US"/>
          </a:p>
        </p:txBody>
      </p:sp>
      <p:sp>
        <p:nvSpPr>
          <p:cNvPr id="5" name="Footer Placeholder 4">
            <a:extLst>
              <a:ext uri="{FF2B5EF4-FFF2-40B4-BE49-F238E27FC236}">
                <a16:creationId xmlns:a16="http://schemas.microsoft.com/office/drawing/2014/main" id="{095CAC9F-E8FC-4E68-91D0-92B13E287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2EC1A-F7D2-4782-A706-EF9E8EC56681}"/>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139515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A83B-DDCD-4F0F-B4EA-6DEBC58D45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79D3E8-B65B-4427-A1F6-72D3BCCEBC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D5B703-E1CA-4E50-B064-88BDFFA3CFCB}"/>
              </a:ext>
            </a:extLst>
          </p:cNvPr>
          <p:cNvSpPr>
            <a:spLocks noGrp="1"/>
          </p:cNvSpPr>
          <p:nvPr>
            <p:ph type="dt" sz="half" idx="10"/>
          </p:nvPr>
        </p:nvSpPr>
        <p:spPr/>
        <p:txBody>
          <a:bodyPr/>
          <a:lstStyle/>
          <a:p>
            <a:fld id="{3EF45B36-39DE-4E87-A228-9B68B516BB9B}" type="datetimeFigureOut">
              <a:rPr lang="en-US" smtClean="0"/>
              <a:t>1/5/2021</a:t>
            </a:fld>
            <a:endParaRPr lang="en-US"/>
          </a:p>
        </p:txBody>
      </p:sp>
      <p:sp>
        <p:nvSpPr>
          <p:cNvPr id="5" name="Footer Placeholder 4">
            <a:extLst>
              <a:ext uri="{FF2B5EF4-FFF2-40B4-BE49-F238E27FC236}">
                <a16:creationId xmlns:a16="http://schemas.microsoft.com/office/drawing/2014/main" id="{3330F0E0-36FB-4AA3-A7B4-B8F7D3BD8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300A3-C03F-40CE-8FC0-A4C944C22755}"/>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341223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CAEEA-36F6-494A-A841-F7890FAF21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5E4069-E6B2-4B4F-86A6-BEA8376381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E2E1B8-AB90-47B4-82E0-36E3261E7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FE226F-E220-40F8-B59C-4ECE86762885}"/>
              </a:ext>
            </a:extLst>
          </p:cNvPr>
          <p:cNvSpPr>
            <a:spLocks noGrp="1"/>
          </p:cNvSpPr>
          <p:nvPr>
            <p:ph type="dt" sz="half" idx="10"/>
          </p:nvPr>
        </p:nvSpPr>
        <p:spPr/>
        <p:txBody>
          <a:bodyPr/>
          <a:lstStyle/>
          <a:p>
            <a:fld id="{3EF45B36-39DE-4E87-A228-9B68B516BB9B}" type="datetimeFigureOut">
              <a:rPr lang="en-US" smtClean="0"/>
              <a:t>1/5/2021</a:t>
            </a:fld>
            <a:endParaRPr lang="en-US"/>
          </a:p>
        </p:txBody>
      </p:sp>
      <p:sp>
        <p:nvSpPr>
          <p:cNvPr id="6" name="Footer Placeholder 5">
            <a:extLst>
              <a:ext uri="{FF2B5EF4-FFF2-40B4-BE49-F238E27FC236}">
                <a16:creationId xmlns:a16="http://schemas.microsoft.com/office/drawing/2014/main" id="{173B436F-389F-43A5-AC90-FED2BEBB49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2495E8-2EB7-4BDC-AC04-31234E71FBF1}"/>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2151308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47531-B524-4AB4-BA80-1C8F185C8F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3AADCB-B754-476C-B534-ECFDED18D7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51FAED-7D96-4B44-A6AD-2A5B6FC4AF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65DD2-FDB9-44C5-8320-4B0A7BB3F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9CD2A6-1F6C-48E4-99E6-5735B6545A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EF3DC4-344F-4E68-9CE0-AF312F6E9F28}"/>
              </a:ext>
            </a:extLst>
          </p:cNvPr>
          <p:cNvSpPr>
            <a:spLocks noGrp="1"/>
          </p:cNvSpPr>
          <p:nvPr>
            <p:ph type="dt" sz="half" idx="10"/>
          </p:nvPr>
        </p:nvSpPr>
        <p:spPr/>
        <p:txBody>
          <a:bodyPr/>
          <a:lstStyle/>
          <a:p>
            <a:fld id="{3EF45B36-39DE-4E87-A228-9B68B516BB9B}" type="datetimeFigureOut">
              <a:rPr lang="en-US" smtClean="0"/>
              <a:t>1/5/2021</a:t>
            </a:fld>
            <a:endParaRPr lang="en-US"/>
          </a:p>
        </p:txBody>
      </p:sp>
      <p:sp>
        <p:nvSpPr>
          <p:cNvPr id="8" name="Footer Placeholder 7">
            <a:extLst>
              <a:ext uri="{FF2B5EF4-FFF2-40B4-BE49-F238E27FC236}">
                <a16:creationId xmlns:a16="http://schemas.microsoft.com/office/drawing/2014/main" id="{4BD159C4-9E53-49F9-835A-3140B11A70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7239AB-4BF5-459A-8D6D-48257C6C7B04}"/>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3626664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B783-5FB8-408D-812F-5D2B39F75E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39A2AF-0E49-4E3F-980D-D274D3E23CED}"/>
              </a:ext>
            </a:extLst>
          </p:cNvPr>
          <p:cNvSpPr>
            <a:spLocks noGrp="1"/>
          </p:cNvSpPr>
          <p:nvPr>
            <p:ph type="dt" sz="half" idx="10"/>
          </p:nvPr>
        </p:nvSpPr>
        <p:spPr/>
        <p:txBody>
          <a:bodyPr/>
          <a:lstStyle/>
          <a:p>
            <a:fld id="{3EF45B36-39DE-4E87-A228-9B68B516BB9B}" type="datetimeFigureOut">
              <a:rPr lang="en-US" smtClean="0"/>
              <a:t>1/5/2021</a:t>
            </a:fld>
            <a:endParaRPr lang="en-US"/>
          </a:p>
        </p:txBody>
      </p:sp>
      <p:sp>
        <p:nvSpPr>
          <p:cNvPr id="4" name="Footer Placeholder 3">
            <a:extLst>
              <a:ext uri="{FF2B5EF4-FFF2-40B4-BE49-F238E27FC236}">
                <a16:creationId xmlns:a16="http://schemas.microsoft.com/office/drawing/2014/main" id="{2F6A2403-7E9B-49E3-BB92-C3A45A5773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C6B88C-B9C7-40E4-8EB4-356514D424FE}"/>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3904195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C1F950-848D-4AFB-BEEC-9F77FB7E29B2}"/>
              </a:ext>
            </a:extLst>
          </p:cNvPr>
          <p:cNvSpPr>
            <a:spLocks noGrp="1"/>
          </p:cNvSpPr>
          <p:nvPr>
            <p:ph type="dt" sz="half" idx="10"/>
          </p:nvPr>
        </p:nvSpPr>
        <p:spPr/>
        <p:txBody>
          <a:bodyPr/>
          <a:lstStyle/>
          <a:p>
            <a:fld id="{3EF45B36-39DE-4E87-A228-9B68B516BB9B}" type="datetimeFigureOut">
              <a:rPr lang="en-US" smtClean="0"/>
              <a:t>1/5/2021</a:t>
            </a:fld>
            <a:endParaRPr lang="en-US"/>
          </a:p>
        </p:txBody>
      </p:sp>
      <p:sp>
        <p:nvSpPr>
          <p:cNvPr id="3" name="Footer Placeholder 2">
            <a:extLst>
              <a:ext uri="{FF2B5EF4-FFF2-40B4-BE49-F238E27FC236}">
                <a16:creationId xmlns:a16="http://schemas.microsoft.com/office/drawing/2014/main" id="{869B228C-F654-41B9-99DC-8D88FE59E9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7D9CCA-1A08-4142-A5CD-79219C9C68DA}"/>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3638593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D7C7-CA10-4310-A39C-3405862DE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70E138-1690-476C-893D-7A68BA0E8F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F49272-8DA5-4112-BA67-A25946155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246677-BDDB-40BA-A06B-54D1701586C5}"/>
              </a:ext>
            </a:extLst>
          </p:cNvPr>
          <p:cNvSpPr>
            <a:spLocks noGrp="1"/>
          </p:cNvSpPr>
          <p:nvPr>
            <p:ph type="dt" sz="half" idx="10"/>
          </p:nvPr>
        </p:nvSpPr>
        <p:spPr/>
        <p:txBody>
          <a:bodyPr/>
          <a:lstStyle/>
          <a:p>
            <a:fld id="{3EF45B36-39DE-4E87-A228-9B68B516BB9B}" type="datetimeFigureOut">
              <a:rPr lang="en-US" smtClean="0"/>
              <a:t>1/5/2021</a:t>
            </a:fld>
            <a:endParaRPr lang="en-US"/>
          </a:p>
        </p:txBody>
      </p:sp>
      <p:sp>
        <p:nvSpPr>
          <p:cNvPr id="6" name="Footer Placeholder 5">
            <a:extLst>
              <a:ext uri="{FF2B5EF4-FFF2-40B4-BE49-F238E27FC236}">
                <a16:creationId xmlns:a16="http://schemas.microsoft.com/office/drawing/2014/main" id="{97759F75-080B-4816-A9A5-B06B9F4941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566FF3-1A61-484C-8F36-D0FFFF129681}"/>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2512666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FD69-C0A4-443A-AE4F-295E2FC8E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8FB6A9-0F98-4A2B-A331-358304BD56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45FCC4-371E-46A1-A519-13AE7B331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3FA324-9F52-4D25-9A93-F2A6AB3138B1}"/>
              </a:ext>
            </a:extLst>
          </p:cNvPr>
          <p:cNvSpPr>
            <a:spLocks noGrp="1"/>
          </p:cNvSpPr>
          <p:nvPr>
            <p:ph type="dt" sz="half" idx="10"/>
          </p:nvPr>
        </p:nvSpPr>
        <p:spPr/>
        <p:txBody>
          <a:bodyPr/>
          <a:lstStyle/>
          <a:p>
            <a:fld id="{3EF45B36-39DE-4E87-A228-9B68B516BB9B}" type="datetimeFigureOut">
              <a:rPr lang="en-US" smtClean="0"/>
              <a:t>1/5/2021</a:t>
            </a:fld>
            <a:endParaRPr lang="en-US"/>
          </a:p>
        </p:txBody>
      </p:sp>
      <p:sp>
        <p:nvSpPr>
          <p:cNvPr id="6" name="Footer Placeholder 5">
            <a:extLst>
              <a:ext uri="{FF2B5EF4-FFF2-40B4-BE49-F238E27FC236}">
                <a16:creationId xmlns:a16="http://schemas.microsoft.com/office/drawing/2014/main" id="{594F4C93-954E-464D-B089-D909F6643B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EC9E17-10D2-4F42-B9C5-C894021764B1}"/>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3156984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7637-36C0-4513-AC04-41E0CEF4E7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60E7AC-25EA-4CA6-8D8A-64831C232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FF3B3A-F063-49D4-8198-39B871BFB6F9}"/>
              </a:ext>
            </a:extLst>
          </p:cNvPr>
          <p:cNvSpPr>
            <a:spLocks noGrp="1"/>
          </p:cNvSpPr>
          <p:nvPr>
            <p:ph type="dt" sz="half" idx="10"/>
          </p:nvPr>
        </p:nvSpPr>
        <p:spPr/>
        <p:txBody>
          <a:bodyPr/>
          <a:lstStyle/>
          <a:p>
            <a:fld id="{3EF45B36-39DE-4E87-A228-9B68B516BB9B}" type="datetimeFigureOut">
              <a:rPr lang="en-US" smtClean="0"/>
              <a:t>1/5/2021</a:t>
            </a:fld>
            <a:endParaRPr lang="en-US"/>
          </a:p>
        </p:txBody>
      </p:sp>
      <p:sp>
        <p:nvSpPr>
          <p:cNvPr id="5" name="Footer Placeholder 4">
            <a:extLst>
              <a:ext uri="{FF2B5EF4-FFF2-40B4-BE49-F238E27FC236}">
                <a16:creationId xmlns:a16="http://schemas.microsoft.com/office/drawing/2014/main" id="{3660D174-D8D7-4D34-8D3D-2681AE0D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A4397-1CE4-4294-B5AB-B081EC91A344}"/>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4255081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498A25-ECDF-4759-818F-7A0909B862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DF83F6-5406-4FB2-8B86-243D4E110C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BF4BFA-C8EA-4ECE-8DE5-5368D4536D89}"/>
              </a:ext>
            </a:extLst>
          </p:cNvPr>
          <p:cNvSpPr>
            <a:spLocks noGrp="1"/>
          </p:cNvSpPr>
          <p:nvPr>
            <p:ph type="dt" sz="half" idx="10"/>
          </p:nvPr>
        </p:nvSpPr>
        <p:spPr/>
        <p:txBody>
          <a:bodyPr/>
          <a:lstStyle/>
          <a:p>
            <a:fld id="{3EF45B36-39DE-4E87-A228-9B68B516BB9B}" type="datetimeFigureOut">
              <a:rPr lang="en-US" smtClean="0"/>
              <a:t>1/5/2021</a:t>
            </a:fld>
            <a:endParaRPr lang="en-US"/>
          </a:p>
        </p:txBody>
      </p:sp>
      <p:sp>
        <p:nvSpPr>
          <p:cNvPr id="5" name="Footer Placeholder 4">
            <a:extLst>
              <a:ext uri="{FF2B5EF4-FFF2-40B4-BE49-F238E27FC236}">
                <a16:creationId xmlns:a16="http://schemas.microsoft.com/office/drawing/2014/main" id="{68C6EA10-CFFE-4C01-99B2-1E8269766C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5647D-66BA-4F28-B876-312BAC96308E}"/>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544748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1/5/2021</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1/5/2021</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1/5/2021</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1/5/2021</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1/5/2021</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1/5/2021</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1/5/2021</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1/5/2021</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30"/>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5295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ftr="0" dt="0"/>
  <p:txStyles>
    <p:titleStyle>
      <a:lvl1pPr algn="ctr" defTabSz="457109" rtl="0" eaLnBrk="1" latinLnBrk="0" hangingPunct="1">
        <a:spcBef>
          <a:spcPct val="0"/>
        </a:spcBef>
        <a:buNone/>
        <a:defRPr sz="4399" kern="1200">
          <a:solidFill>
            <a:schemeClr val="tx1"/>
          </a:solidFill>
          <a:latin typeface="+mj-lt"/>
          <a:ea typeface="+mj-ea"/>
          <a:cs typeface="+mj-cs"/>
        </a:defRPr>
      </a:lvl1pPr>
    </p:titleStyle>
    <p:bodyStyle>
      <a:lvl1pPr marL="342831" indent="-342831" algn="l" defTabSz="457109" rtl="0" eaLnBrk="1" latinLnBrk="0" hangingPunct="1">
        <a:spcBef>
          <a:spcPct val="20000"/>
        </a:spcBef>
        <a:buFont typeface="Arial"/>
        <a:buChar char="•"/>
        <a:defRPr sz="3199" kern="1200">
          <a:solidFill>
            <a:schemeClr val="tx1"/>
          </a:solidFill>
          <a:latin typeface="+mn-lt"/>
          <a:ea typeface="+mn-ea"/>
          <a:cs typeface="+mn-cs"/>
        </a:defRPr>
      </a:lvl1pPr>
      <a:lvl2pPr marL="742801" indent="-285693" algn="l" defTabSz="457109" rtl="0" eaLnBrk="1" latinLnBrk="0" hangingPunct="1">
        <a:spcBef>
          <a:spcPct val="20000"/>
        </a:spcBef>
        <a:buFont typeface="Arial"/>
        <a:buChar char="–"/>
        <a:defRPr sz="2799" kern="1200">
          <a:solidFill>
            <a:schemeClr val="tx1"/>
          </a:solidFill>
          <a:latin typeface="+mn-lt"/>
          <a:ea typeface="+mn-ea"/>
          <a:cs typeface="+mn-cs"/>
        </a:defRPr>
      </a:lvl2pPr>
      <a:lvl3pPr marL="1142771" indent="-228554" algn="l" defTabSz="457109" rtl="0" eaLnBrk="1" latinLnBrk="0" hangingPunct="1">
        <a:spcBef>
          <a:spcPct val="20000"/>
        </a:spcBef>
        <a:buFont typeface="Arial"/>
        <a:buChar char="•"/>
        <a:defRPr sz="2400" kern="1200">
          <a:solidFill>
            <a:schemeClr val="tx1"/>
          </a:solidFill>
          <a:latin typeface="+mn-lt"/>
          <a:ea typeface="+mn-ea"/>
          <a:cs typeface="+mn-cs"/>
        </a:defRPr>
      </a:lvl3pPr>
      <a:lvl4pPr marL="1599880" indent="-228554" algn="l" defTabSz="457109" rtl="0" eaLnBrk="1" latinLnBrk="0" hangingPunct="1">
        <a:spcBef>
          <a:spcPct val="20000"/>
        </a:spcBef>
        <a:buFont typeface="Arial"/>
        <a:buChar char="–"/>
        <a:defRPr sz="2000" kern="1200">
          <a:solidFill>
            <a:schemeClr val="tx1"/>
          </a:solidFill>
          <a:latin typeface="+mn-lt"/>
          <a:ea typeface="+mn-ea"/>
          <a:cs typeface="+mn-cs"/>
        </a:defRPr>
      </a:lvl4pPr>
      <a:lvl5pPr marL="2056989" indent="-228554" algn="l" defTabSz="457109" rtl="0" eaLnBrk="1" latinLnBrk="0" hangingPunct="1">
        <a:spcBef>
          <a:spcPct val="20000"/>
        </a:spcBef>
        <a:buFont typeface="Arial"/>
        <a:buChar char="»"/>
        <a:defRPr sz="2000" kern="1200">
          <a:solidFill>
            <a:schemeClr val="tx1"/>
          </a:solidFill>
          <a:latin typeface="+mn-lt"/>
          <a:ea typeface="+mn-ea"/>
          <a:cs typeface="+mn-cs"/>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9" rtl="0" eaLnBrk="1" latinLnBrk="0" hangingPunct="1">
        <a:defRPr sz="1800" kern="1200">
          <a:solidFill>
            <a:schemeClr val="tx1"/>
          </a:solidFill>
          <a:latin typeface="+mn-lt"/>
          <a:ea typeface="+mn-ea"/>
          <a:cs typeface="+mn-cs"/>
        </a:defRPr>
      </a:lvl1pPr>
      <a:lvl2pPr marL="457109" algn="l" defTabSz="457109" rtl="0" eaLnBrk="1" latinLnBrk="0" hangingPunct="1">
        <a:defRPr sz="1800" kern="1200">
          <a:solidFill>
            <a:schemeClr val="tx1"/>
          </a:solidFill>
          <a:latin typeface="+mn-lt"/>
          <a:ea typeface="+mn-ea"/>
          <a:cs typeface="+mn-cs"/>
        </a:defRPr>
      </a:lvl2pPr>
      <a:lvl3pPr marL="914217" algn="l" defTabSz="457109" rtl="0" eaLnBrk="1" latinLnBrk="0" hangingPunct="1">
        <a:defRPr sz="1800" kern="1200">
          <a:solidFill>
            <a:schemeClr val="tx1"/>
          </a:solidFill>
          <a:latin typeface="+mn-lt"/>
          <a:ea typeface="+mn-ea"/>
          <a:cs typeface="+mn-cs"/>
        </a:defRPr>
      </a:lvl3pPr>
      <a:lvl4pPr marL="1371326" algn="l" defTabSz="457109" rtl="0" eaLnBrk="1" latinLnBrk="0" hangingPunct="1">
        <a:defRPr sz="1800" kern="1200">
          <a:solidFill>
            <a:schemeClr val="tx1"/>
          </a:solidFill>
          <a:latin typeface="+mn-lt"/>
          <a:ea typeface="+mn-ea"/>
          <a:cs typeface="+mn-cs"/>
        </a:defRPr>
      </a:lvl4pPr>
      <a:lvl5pPr marL="1828434" algn="l" defTabSz="457109" rtl="0" eaLnBrk="1" latinLnBrk="0" hangingPunct="1">
        <a:defRPr sz="1800" kern="1200">
          <a:solidFill>
            <a:schemeClr val="tx1"/>
          </a:solidFill>
          <a:latin typeface="+mn-lt"/>
          <a:ea typeface="+mn-ea"/>
          <a:cs typeface="+mn-cs"/>
        </a:defRPr>
      </a:lvl5pPr>
      <a:lvl6pPr marL="2285543" algn="l" defTabSz="457109" rtl="0" eaLnBrk="1" latinLnBrk="0" hangingPunct="1">
        <a:defRPr sz="1800" kern="1200">
          <a:solidFill>
            <a:schemeClr val="tx1"/>
          </a:solidFill>
          <a:latin typeface="+mn-lt"/>
          <a:ea typeface="+mn-ea"/>
          <a:cs typeface="+mn-cs"/>
        </a:defRPr>
      </a:lvl6pPr>
      <a:lvl7pPr marL="2742651" algn="l" defTabSz="457109" rtl="0" eaLnBrk="1" latinLnBrk="0" hangingPunct="1">
        <a:defRPr sz="1800" kern="1200">
          <a:solidFill>
            <a:schemeClr val="tx1"/>
          </a:solidFill>
          <a:latin typeface="+mn-lt"/>
          <a:ea typeface="+mn-ea"/>
          <a:cs typeface="+mn-cs"/>
        </a:defRPr>
      </a:lvl7pPr>
      <a:lvl8pPr marL="3199760" algn="l" defTabSz="457109" rtl="0" eaLnBrk="1" latinLnBrk="0" hangingPunct="1">
        <a:defRPr sz="1800" kern="1200">
          <a:solidFill>
            <a:schemeClr val="tx1"/>
          </a:solidFill>
          <a:latin typeface="+mn-lt"/>
          <a:ea typeface="+mn-ea"/>
          <a:cs typeface="+mn-cs"/>
        </a:defRPr>
      </a:lvl8pPr>
      <a:lvl9pPr marL="3656868" algn="l" defTabSz="4571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000335"/>
      </p:ext>
    </p:extLst>
  </p:cSld>
  <p:clrMap bg1="lt1" tx1="dk1" bg2="lt2" tx2="dk2" accent1="accent1" accent2="accent2" accent3="accent3" accent4="accent4" accent5="accent5" accent6="accent6" hlink="hlink" folHlink="folHlink"/>
  <p:sldLayoutIdLst>
    <p:sldLayoutId id="2147483680" r:id="rId1"/>
    <p:sldLayoutId id="2147483681"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539623-3824-400B-B8FC-8B9A19DD5D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0EEDA0-0374-411E-8659-5320ED5E2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0A7E7-09CB-4885-A08C-72CAD86FA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45B36-39DE-4E87-A228-9B68B516BB9B}" type="datetimeFigureOut">
              <a:rPr lang="en-US" smtClean="0"/>
              <a:t>1/5/2021</a:t>
            </a:fld>
            <a:endParaRPr lang="en-US"/>
          </a:p>
        </p:txBody>
      </p:sp>
      <p:sp>
        <p:nvSpPr>
          <p:cNvPr id="5" name="Footer Placeholder 4">
            <a:extLst>
              <a:ext uri="{FF2B5EF4-FFF2-40B4-BE49-F238E27FC236}">
                <a16:creationId xmlns:a16="http://schemas.microsoft.com/office/drawing/2014/main" id="{3124D5B0-0E26-411F-81E9-1DE49994F7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62054E-F2A3-4142-A028-C3D81F6B57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8D6E9-8DFF-49E3-A3D5-8BA6ACC27557}" type="slidenum">
              <a:rPr lang="en-US" smtClean="0"/>
              <a:t>‹#›</a:t>
            </a:fld>
            <a:endParaRPr lang="en-US"/>
          </a:p>
        </p:txBody>
      </p:sp>
    </p:spTree>
    <p:extLst>
      <p:ext uri="{BB962C8B-B14F-4D97-AF65-F5344CB8AC3E}">
        <p14:creationId xmlns:p14="http://schemas.microsoft.com/office/powerpoint/2010/main" val="289856437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thevab.com/insight/keep-calm-and-advertise"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9" Type="http://schemas.openxmlformats.org/officeDocument/2006/relationships/image" Target="../media/image55.png"/><Relationship Id="rId21" Type="http://schemas.openxmlformats.org/officeDocument/2006/relationships/image" Target="../media/image37.png"/><Relationship Id="rId34" Type="http://schemas.openxmlformats.org/officeDocument/2006/relationships/image" Target="../media/image50.png"/><Relationship Id="rId42" Type="http://schemas.openxmlformats.org/officeDocument/2006/relationships/image" Target="../media/image58.png"/><Relationship Id="rId47" Type="http://schemas.openxmlformats.org/officeDocument/2006/relationships/image" Target="../media/image63.png"/><Relationship Id="rId50" Type="http://schemas.openxmlformats.org/officeDocument/2006/relationships/image" Target="../media/image66.png"/><Relationship Id="rId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32.png"/><Relationship Id="rId29" Type="http://schemas.openxmlformats.org/officeDocument/2006/relationships/image" Target="../media/image45.png"/><Relationship Id="rId11" Type="http://schemas.openxmlformats.org/officeDocument/2006/relationships/image" Target="../media/image27.pn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image" Target="../media/image53.png"/><Relationship Id="rId40" Type="http://schemas.openxmlformats.org/officeDocument/2006/relationships/image" Target="../media/image56.png"/><Relationship Id="rId45" Type="http://schemas.openxmlformats.org/officeDocument/2006/relationships/image" Target="../media/image61.png"/><Relationship Id="rId53" Type="http://schemas.openxmlformats.org/officeDocument/2006/relationships/image" Target="../media/image69.png"/><Relationship Id="rId5" Type="http://schemas.openxmlformats.org/officeDocument/2006/relationships/image" Target="../media/image21.pn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png"/><Relationship Id="rId44" Type="http://schemas.openxmlformats.org/officeDocument/2006/relationships/image" Target="../media/image60.png"/><Relationship Id="rId52" Type="http://schemas.openxmlformats.org/officeDocument/2006/relationships/image" Target="../media/image68.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png"/><Relationship Id="rId43" Type="http://schemas.openxmlformats.org/officeDocument/2006/relationships/image" Target="../media/image59.png"/><Relationship Id="rId48" Type="http://schemas.openxmlformats.org/officeDocument/2006/relationships/image" Target="../media/image64.png"/><Relationship Id="rId8" Type="http://schemas.openxmlformats.org/officeDocument/2006/relationships/image" Target="../media/image24.png"/><Relationship Id="rId51" Type="http://schemas.openxmlformats.org/officeDocument/2006/relationships/image" Target="../media/image67.png"/><Relationship Id="rId3" Type="http://schemas.openxmlformats.org/officeDocument/2006/relationships/image" Target="../media/image7.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38" Type="http://schemas.openxmlformats.org/officeDocument/2006/relationships/image" Target="../media/image54.png"/><Relationship Id="rId46" Type="http://schemas.openxmlformats.org/officeDocument/2006/relationships/image" Target="../media/image62.png"/><Relationship Id="rId20" Type="http://schemas.openxmlformats.org/officeDocument/2006/relationships/image" Target="../media/image36.png"/><Relationship Id="rId41"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22.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52.png"/><Relationship Id="rId49"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thevab.com/insight/halo-effect"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1.png"/><Relationship Id="rId21" Type="http://schemas.openxmlformats.org/officeDocument/2006/relationships/image" Target="../media/image10.png"/><Relationship Id="rId7" Type="http://schemas.openxmlformats.org/officeDocument/2006/relationships/image" Target="../media/image75.jpe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image" Target="../media/image5.png"/><Relationship Id="rId16" Type="http://schemas.openxmlformats.org/officeDocument/2006/relationships/image" Target="../media/image84.jpeg"/><Relationship Id="rId20"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png"/><Relationship Id="rId15" Type="http://schemas.openxmlformats.org/officeDocument/2006/relationships/image" Target="../media/image83.jpe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jpeg"/><Relationship Id="rId1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thevab.com/insight/welcome-tv-1H"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26" Type="http://schemas.openxmlformats.org/officeDocument/2006/relationships/image" Target="../media/image114.jpeg"/><Relationship Id="rId21" Type="http://schemas.openxmlformats.org/officeDocument/2006/relationships/image" Target="../media/image109.png"/><Relationship Id="rId42" Type="http://schemas.openxmlformats.org/officeDocument/2006/relationships/image" Target="../media/image130.png"/><Relationship Id="rId47" Type="http://schemas.openxmlformats.org/officeDocument/2006/relationships/image" Target="../media/image135.png"/><Relationship Id="rId63" Type="http://schemas.openxmlformats.org/officeDocument/2006/relationships/image" Target="../media/image151.png"/><Relationship Id="rId68" Type="http://schemas.openxmlformats.org/officeDocument/2006/relationships/image" Target="../media/image156.jpeg"/><Relationship Id="rId84" Type="http://schemas.openxmlformats.org/officeDocument/2006/relationships/image" Target="../media/image172.png"/><Relationship Id="rId89" Type="http://schemas.openxmlformats.org/officeDocument/2006/relationships/image" Target="../media/image177.jpeg"/><Relationship Id="rId112" Type="http://schemas.openxmlformats.org/officeDocument/2006/relationships/image" Target="../media/image200.png"/><Relationship Id="rId16" Type="http://schemas.openxmlformats.org/officeDocument/2006/relationships/image" Target="../media/image104.png"/><Relationship Id="rId107" Type="http://schemas.openxmlformats.org/officeDocument/2006/relationships/image" Target="../media/image195.png"/><Relationship Id="rId11" Type="http://schemas.openxmlformats.org/officeDocument/2006/relationships/image" Target="../media/image99.png"/><Relationship Id="rId32" Type="http://schemas.openxmlformats.org/officeDocument/2006/relationships/image" Target="../media/image120.png"/><Relationship Id="rId37" Type="http://schemas.openxmlformats.org/officeDocument/2006/relationships/image" Target="../media/image125.png"/><Relationship Id="rId53" Type="http://schemas.openxmlformats.org/officeDocument/2006/relationships/image" Target="../media/image141.jpeg"/><Relationship Id="rId58" Type="http://schemas.openxmlformats.org/officeDocument/2006/relationships/image" Target="../media/image146.jpeg"/><Relationship Id="rId74" Type="http://schemas.openxmlformats.org/officeDocument/2006/relationships/image" Target="../media/image162.png"/><Relationship Id="rId79" Type="http://schemas.openxmlformats.org/officeDocument/2006/relationships/image" Target="../media/image167.png"/><Relationship Id="rId102" Type="http://schemas.openxmlformats.org/officeDocument/2006/relationships/image" Target="../media/image190.png"/><Relationship Id="rId5" Type="http://schemas.openxmlformats.org/officeDocument/2006/relationships/image" Target="../media/image93.png"/><Relationship Id="rId90" Type="http://schemas.openxmlformats.org/officeDocument/2006/relationships/image" Target="../media/image178.png"/><Relationship Id="rId95" Type="http://schemas.openxmlformats.org/officeDocument/2006/relationships/image" Target="../media/image183.png"/><Relationship Id="rId22" Type="http://schemas.openxmlformats.org/officeDocument/2006/relationships/image" Target="../media/image110.png"/><Relationship Id="rId27" Type="http://schemas.openxmlformats.org/officeDocument/2006/relationships/image" Target="../media/image115.png"/><Relationship Id="rId43" Type="http://schemas.openxmlformats.org/officeDocument/2006/relationships/image" Target="../media/image131.png"/><Relationship Id="rId48" Type="http://schemas.openxmlformats.org/officeDocument/2006/relationships/image" Target="../media/image136.png"/><Relationship Id="rId64" Type="http://schemas.openxmlformats.org/officeDocument/2006/relationships/image" Target="../media/image152.png"/><Relationship Id="rId69" Type="http://schemas.openxmlformats.org/officeDocument/2006/relationships/image" Target="../media/image157.jpeg"/><Relationship Id="rId80" Type="http://schemas.openxmlformats.org/officeDocument/2006/relationships/image" Target="../media/image168.jpeg"/><Relationship Id="rId85" Type="http://schemas.openxmlformats.org/officeDocument/2006/relationships/image" Target="../media/image173.png"/><Relationship Id="rId12" Type="http://schemas.openxmlformats.org/officeDocument/2006/relationships/image" Target="../media/image100.png"/><Relationship Id="rId17" Type="http://schemas.openxmlformats.org/officeDocument/2006/relationships/image" Target="../media/image105.png"/><Relationship Id="rId33" Type="http://schemas.openxmlformats.org/officeDocument/2006/relationships/image" Target="../media/image121.png"/><Relationship Id="rId38" Type="http://schemas.openxmlformats.org/officeDocument/2006/relationships/image" Target="../media/image126.png"/><Relationship Id="rId59" Type="http://schemas.openxmlformats.org/officeDocument/2006/relationships/image" Target="../media/image147.png"/><Relationship Id="rId103" Type="http://schemas.openxmlformats.org/officeDocument/2006/relationships/image" Target="../media/image191.jpeg"/><Relationship Id="rId108" Type="http://schemas.openxmlformats.org/officeDocument/2006/relationships/image" Target="../media/image196.png"/><Relationship Id="rId54" Type="http://schemas.openxmlformats.org/officeDocument/2006/relationships/image" Target="../media/image142.jpeg"/><Relationship Id="rId70" Type="http://schemas.openxmlformats.org/officeDocument/2006/relationships/image" Target="../media/image158.png"/><Relationship Id="rId75" Type="http://schemas.openxmlformats.org/officeDocument/2006/relationships/image" Target="../media/image163.png"/><Relationship Id="rId91" Type="http://schemas.openxmlformats.org/officeDocument/2006/relationships/image" Target="../media/image179.png"/><Relationship Id="rId96"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94.png"/><Relationship Id="rId15" Type="http://schemas.openxmlformats.org/officeDocument/2006/relationships/image" Target="../media/image103.png"/><Relationship Id="rId23" Type="http://schemas.openxmlformats.org/officeDocument/2006/relationships/image" Target="../media/image111.png"/><Relationship Id="rId28" Type="http://schemas.openxmlformats.org/officeDocument/2006/relationships/image" Target="../media/image116.png"/><Relationship Id="rId36" Type="http://schemas.openxmlformats.org/officeDocument/2006/relationships/image" Target="../media/image124.png"/><Relationship Id="rId49" Type="http://schemas.openxmlformats.org/officeDocument/2006/relationships/image" Target="../media/image137.png"/><Relationship Id="rId57" Type="http://schemas.openxmlformats.org/officeDocument/2006/relationships/image" Target="../media/image145.jpeg"/><Relationship Id="rId106" Type="http://schemas.openxmlformats.org/officeDocument/2006/relationships/image" Target="../media/image194.png"/><Relationship Id="rId10" Type="http://schemas.openxmlformats.org/officeDocument/2006/relationships/image" Target="../media/image98.jpeg"/><Relationship Id="rId31" Type="http://schemas.openxmlformats.org/officeDocument/2006/relationships/image" Target="../media/image119.jpeg"/><Relationship Id="rId44" Type="http://schemas.openxmlformats.org/officeDocument/2006/relationships/image" Target="../media/image132.png"/><Relationship Id="rId52" Type="http://schemas.openxmlformats.org/officeDocument/2006/relationships/image" Target="../media/image140.png"/><Relationship Id="rId60" Type="http://schemas.openxmlformats.org/officeDocument/2006/relationships/image" Target="../media/image148.png"/><Relationship Id="rId65" Type="http://schemas.openxmlformats.org/officeDocument/2006/relationships/image" Target="../media/image153.png"/><Relationship Id="rId73" Type="http://schemas.openxmlformats.org/officeDocument/2006/relationships/image" Target="../media/image161.png"/><Relationship Id="rId78" Type="http://schemas.openxmlformats.org/officeDocument/2006/relationships/image" Target="../media/image166.png"/><Relationship Id="rId81" Type="http://schemas.openxmlformats.org/officeDocument/2006/relationships/image" Target="../media/image169.jpeg"/><Relationship Id="rId86" Type="http://schemas.openxmlformats.org/officeDocument/2006/relationships/image" Target="../media/image174.png"/><Relationship Id="rId94" Type="http://schemas.openxmlformats.org/officeDocument/2006/relationships/image" Target="../media/image182.png"/><Relationship Id="rId99" Type="http://schemas.openxmlformats.org/officeDocument/2006/relationships/image" Target="../media/image187.png"/><Relationship Id="rId101" Type="http://schemas.openxmlformats.org/officeDocument/2006/relationships/image" Target="../media/image189.png"/><Relationship Id="rId4" Type="http://schemas.openxmlformats.org/officeDocument/2006/relationships/image" Target="../media/image92.png"/><Relationship Id="rId9" Type="http://schemas.openxmlformats.org/officeDocument/2006/relationships/image" Target="../media/image97.jpeg"/><Relationship Id="rId13" Type="http://schemas.openxmlformats.org/officeDocument/2006/relationships/image" Target="../media/image101.jpeg"/><Relationship Id="rId18" Type="http://schemas.openxmlformats.org/officeDocument/2006/relationships/image" Target="../media/image106.jpeg"/><Relationship Id="rId39" Type="http://schemas.openxmlformats.org/officeDocument/2006/relationships/image" Target="../media/image127.jpeg"/><Relationship Id="rId109" Type="http://schemas.openxmlformats.org/officeDocument/2006/relationships/image" Target="../media/image197.png"/><Relationship Id="rId34" Type="http://schemas.openxmlformats.org/officeDocument/2006/relationships/image" Target="../media/image122.png"/><Relationship Id="rId50" Type="http://schemas.openxmlformats.org/officeDocument/2006/relationships/image" Target="../media/image138.png"/><Relationship Id="rId55" Type="http://schemas.openxmlformats.org/officeDocument/2006/relationships/image" Target="../media/image143.png"/><Relationship Id="rId76" Type="http://schemas.openxmlformats.org/officeDocument/2006/relationships/image" Target="../media/image164.png"/><Relationship Id="rId97" Type="http://schemas.openxmlformats.org/officeDocument/2006/relationships/image" Target="../media/image185.jpeg"/><Relationship Id="rId104" Type="http://schemas.openxmlformats.org/officeDocument/2006/relationships/image" Target="../media/image192.png"/><Relationship Id="rId7" Type="http://schemas.openxmlformats.org/officeDocument/2006/relationships/image" Target="../media/image95.png"/><Relationship Id="rId71" Type="http://schemas.openxmlformats.org/officeDocument/2006/relationships/image" Target="../media/image159.png"/><Relationship Id="rId92" Type="http://schemas.openxmlformats.org/officeDocument/2006/relationships/image" Target="../media/image180.png"/><Relationship Id="rId2" Type="http://schemas.openxmlformats.org/officeDocument/2006/relationships/image" Target="../media/image90.png"/><Relationship Id="rId29" Type="http://schemas.openxmlformats.org/officeDocument/2006/relationships/image" Target="../media/image117.png"/><Relationship Id="rId24" Type="http://schemas.openxmlformats.org/officeDocument/2006/relationships/image" Target="../media/image112.png"/><Relationship Id="rId40" Type="http://schemas.openxmlformats.org/officeDocument/2006/relationships/image" Target="../media/image128.png"/><Relationship Id="rId45" Type="http://schemas.openxmlformats.org/officeDocument/2006/relationships/image" Target="../media/image133.png"/><Relationship Id="rId66" Type="http://schemas.openxmlformats.org/officeDocument/2006/relationships/image" Target="../media/image154.png"/><Relationship Id="rId87" Type="http://schemas.openxmlformats.org/officeDocument/2006/relationships/image" Target="../media/image175.png"/><Relationship Id="rId110" Type="http://schemas.openxmlformats.org/officeDocument/2006/relationships/image" Target="../media/image198.png"/><Relationship Id="rId61" Type="http://schemas.openxmlformats.org/officeDocument/2006/relationships/image" Target="../media/image149.jpeg"/><Relationship Id="rId82" Type="http://schemas.openxmlformats.org/officeDocument/2006/relationships/image" Target="../media/image170.png"/><Relationship Id="rId19" Type="http://schemas.openxmlformats.org/officeDocument/2006/relationships/image" Target="../media/image107.png"/><Relationship Id="rId14" Type="http://schemas.openxmlformats.org/officeDocument/2006/relationships/image" Target="../media/image102.png"/><Relationship Id="rId30" Type="http://schemas.openxmlformats.org/officeDocument/2006/relationships/image" Target="../media/image118.png"/><Relationship Id="rId35" Type="http://schemas.openxmlformats.org/officeDocument/2006/relationships/image" Target="../media/image123.jpeg"/><Relationship Id="rId56" Type="http://schemas.openxmlformats.org/officeDocument/2006/relationships/image" Target="../media/image144.jpeg"/><Relationship Id="rId77" Type="http://schemas.openxmlformats.org/officeDocument/2006/relationships/image" Target="../media/image165.jpeg"/><Relationship Id="rId100" Type="http://schemas.openxmlformats.org/officeDocument/2006/relationships/image" Target="../media/image188.png"/><Relationship Id="rId105" Type="http://schemas.openxmlformats.org/officeDocument/2006/relationships/image" Target="../media/image193.jpeg"/><Relationship Id="rId8" Type="http://schemas.openxmlformats.org/officeDocument/2006/relationships/image" Target="../media/image96.jpeg"/><Relationship Id="rId51" Type="http://schemas.openxmlformats.org/officeDocument/2006/relationships/image" Target="../media/image139.png"/><Relationship Id="rId72" Type="http://schemas.openxmlformats.org/officeDocument/2006/relationships/image" Target="../media/image160.jpeg"/><Relationship Id="rId93" Type="http://schemas.openxmlformats.org/officeDocument/2006/relationships/image" Target="../media/image181.png"/><Relationship Id="rId98" Type="http://schemas.openxmlformats.org/officeDocument/2006/relationships/image" Target="../media/image186.jpeg"/><Relationship Id="rId3" Type="http://schemas.openxmlformats.org/officeDocument/2006/relationships/image" Target="../media/image91.png"/><Relationship Id="rId25" Type="http://schemas.openxmlformats.org/officeDocument/2006/relationships/image" Target="../media/image113.png"/><Relationship Id="rId46" Type="http://schemas.openxmlformats.org/officeDocument/2006/relationships/image" Target="../media/image134.png"/><Relationship Id="rId67" Type="http://schemas.openxmlformats.org/officeDocument/2006/relationships/image" Target="../media/image155.jpeg"/><Relationship Id="rId20" Type="http://schemas.openxmlformats.org/officeDocument/2006/relationships/image" Target="../media/image108.png"/><Relationship Id="rId41" Type="http://schemas.openxmlformats.org/officeDocument/2006/relationships/image" Target="../media/image129.png"/><Relationship Id="rId62" Type="http://schemas.openxmlformats.org/officeDocument/2006/relationships/image" Target="../media/image150.png"/><Relationship Id="rId83" Type="http://schemas.openxmlformats.org/officeDocument/2006/relationships/image" Target="../media/image171.png"/><Relationship Id="rId88" Type="http://schemas.openxmlformats.org/officeDocument/2006/relationships/image" Target="../media/image176.png"/><Relationship Id="rId111" Type="http://schemas.openxmlformats.org/officeDocument/2006/relationships/image" Target="../media/image199.png"/></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202.jpeg"/><Relationship Id="rId18" Type="http://schemas.openxmlformats.org/officeDocument/2006/relationships/image" Target="../media/image204.png"/><Relationship Id="rId26" Type="http://schemas.openxmlformats.org/officeDocument/2006/relationships/image" Target="../media/image207.jpeg"/><Relationship Id="rId3" Type="http://schemas.openxmlformats.org/officeDocument/2006/relationships/chart" Target="../charts/chart8.xml"/><Relationship Id="rId21" Type="http://schemas.openxmlformats.org/officeDocument/2006/relationships/image" Target="../media/image148.png"/><Relationship Id="rId7" Type="http://schemas.openxmlformats.org/officeDocument/2006/relationships/image" Target="../media/image113.png"/><Relationship Id="rId12" Type="http://schemas.openxmlformats.org/officeDocument/2006/relationships/image" Target="../media/image138.png"/><Relationship Id="rId17" Type="http://schemas.openxmlformats.org/officeDocument/2006/relationships/image" Target="../media/image108.png"/><Relationship Id="rId25" Type="http://schemas.openxmlformats.org/officeDocument/2006/relationships/image" Target="../media/image206.png"/><Relationship Id="rId2" Type="http://schemas.openxmlformats.org/officeDocument/2006/relationships/image" Target="../media/image91.png"/><Relationship Id="rId16" Type="http://schemas.openxmlformats.org/officeDocument/2006/relationships/image" Target="../media/image106.jpeg"/><Relationship Id="rId20" Type="http://schemas.openxmlformats.org/officeDocument/2006/relationships/image" Target="../media/image147.png"/><Relationship Id="rId29" Type="http://schemas.openxmlformats.org/officeDocument/2006/relationships/image" Target="../media/image209.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30.png"/><Relationship Id="rId24" Type="http://schemas.openxmlformats.org/officeDocument/2006/relationships/image" Target="../media/image205.png"/><Relationship Id="rId5" Type="http://schemas.openxmlformats.org/officeDocument/2006/relationships/image" Target="../media/image201.png"/><Relationship Id="rId15" Type="http://schemas.openxmlformats.org/officeDocument/2006/relationships/image" Target="../media/image102.png"/><Relationship Id="rId23" Type="http://schemas.openxmlformats.org/officeDocument/2006/relationships/image" Target="../media/image152.png"/><Relationship Id="rId28" Type="http://schemas.openxmlformats.org/officeDocument/2006/relationships/image" Target="../media/image208.png"/><Relationship Id="rId10" Type="http://schemas.openxmlformats.org/officeDocument/2006/relationships/image" Target="../media/image128.png"/><Relationship Id="rId19" Type="http://schemas.openxmlformats.org/officeDocument/2006/relationships/image" Target="../media/image135.png"/><Relationship Id="rId31" Type="http://schemas.openxmlformats.org/officeDocument/2006/relationships/image" Target="../media/image210.jpeg"/><Relationship Id="rId4" Type="http://schemas.openxmlformats.org/officeDocument/2006/relationships/image" Target="../media/image93.png"/><Relationship Id="rId9" Type="http://schemas.openxmlformats.org/officeDocument/2006/relationships/image" Target="../media/image126.png"/><Relationship Id="rId14" Type="http://schemas.openxmlformats.org/officeDocument/2006/relationships/image" Target="../media/image203.jpeg"/><Relationship Id="rId22" Type="http://schemas.openxmlformats.org/officeDocument/2006/relationships/image" Target="../media/image149.jpeg"/><Relationship Id="rId27" Type="http://schemas.openxmlformats.org/officeDocument/2006/relationships/image" Target="../media/image181.png"/><Relationship Id="rId30" Type="http://schemas.openxmlformats.org/officeDocument/2006/relationships/image" Target="../media/image140.png"/></Relationships>
</file>

<file path=ppt/slides/_rels/slide26.xml.rels><?xml version="1.0" encoding="UTF-8" standalone="yes"?>
<Relationships xmlns="http://schemas.openxmlformats.org/package/2006/relationships"><Relationship Id="rId13" Type="http://schemas.openxmlformats.org/officeDocument/2006/relationships/image" Target="../media/image214.jpeg"/><Relationship Id="rId18" Type="http://schemas.openxmlformats.org/officeDocument/2006/relationships/image" Target="../media/image171.png"/><Relationship Id="rId26" Type="http://schemas.openxmlformats.org/officeDocument/2006/relationships/image" Target="../media/image216.png"/><Relationship Id="rId39" Type="http://schemas.openxmlformats.org/officeDocument/2006/relationships/image" Target="../media/image149.jpeg"/><Relationship Id="rId21" Type="http://schemas.openxmlformats.org/officeDocument/2006/relationships/image" Target="../media/image130.png"/><Relationship Id="rId34" Type="http://schemas.openxmlformats.org/officeDocument/2006/relationships/image" Target="../media/image219.png"/><Relationship Id="rId42" Type="http://schemas.openxmlformats.org/officeDocument/2006/relationships/image" Target="../media/image224.png"/><Relationship Id="rId47" Type="http://schemas.openxmlformats.org/officeDocument/2006/relationships/image" Target="../media/image157.jpeg"/><Relationship Id="rId50" Type="http://schemas.openxmlformats.org/officeDocument/2006/relationships/image" Target="../media/image165.jpeg"/><Relationship Id="rId55" Type="http://schemas.openxmlformats.org/officeDocument/2006/relationships/image" Target="../media/image182.png"/><Relationship Id="rId7" Type="http://schemas.openxmlformats.org/officeDocument/2006/relationships/image" Target="../media/image213.png"/><Relationship Id="rId2" Type="http://schemas.openxmlformats.org/officeDocument/2006/relationships/image" Target="../media/image91.png"/><Relationship Id="rId16" Type="http://schemas.openxmlformats.org/officeDocument/2006/relationships/image" Target="../media/image125.png"/><Relationship Id="rId29" Type="http://schemas.openxmlformats.org/officeDocument/2006/relationships/image" Target="../media/image135.png"/><Relationship Id="rId11" Type="http://schemas.openxmlformats.org/officeDocument/2006/relationships/image" Target="../media/image108.png"/><Relationship Id="rId24" Type="http://schemas.openxmlformats.org/officeDocument/2006/relationships/image" Target="../media/image117.png"/><Relationship Id="rId32" Type="http://schemas.openxmlformats.org/officeDocument/2006/relationships/image" Target="../media/image218.png"/><Relationship Id="rId37" Type="http://schemas.openxmlformats.org/officeDocument/2006/relationships/image" Target="../media/image188.png"/><Relationship Id="rId40" Type="http://schemas.openxmlformats.org/officeDocument/2006/relationships/image" Target="../media/image175.png"/><Relationship Id="rId45" Type="http://schemas.openxmlformats.org/officeDocument/2006/relationships/image" Target="../media/image156.jpeg"/><Relationship Id="rId53" Type="http://schemas.openxmlformats.org/officeDocument/2006/relationships/image" Target="../media/image170.png"/><Relationship Id="rId58" Type="http://schemas.openxmlformats.org/officeDocument/2006/relationships/image" Target="../media/image190.png"/><Relationship Id="rId5" Type="http://schemas.openxmlformats.org/officeDocument/2006/relationships/image" Target="../media/image212.jpeg"/><Relationship Id="rId61" Type="http://schemas.openxmlformats.org/officeDocument/2006/relationships/image" Target="../media/image225.jpeg"/><Relationship Id="rId19" Type="http://schemas.openxmlformats.org/officeDocument/2006/relationships/image" Target="../media/image179.png"/><Relationship Id="rId14" Type="http://schemas.openxmlformats.org/officeDocument/2006/relationships/image" Target="../media/image192.png"/><Relationship Id="rId22" Type="http://schemas.openxmlformats.org/officeDocument/2006/relationships/image" Target="../media/image116.png"/><Relationship Id="rId27" Type="http://schemas.openxmlformats.org/officeDocument/2006/relationships/image" Target="../media/image217.png"/><Relationship Id="rId30" Type="http://schemas.openxmlformats.org/officeDocument/2006/relationships/image" Target="../media/image137.png"/><Relationship Id="rId35" Type="http://schemas.openxmlformats.org/officeDocument/2006/relationships/image" Target="../media/image220.png"/><Relationship Id="rId43" Type="http://schemas.openxmlformats.org/officeDocument/2006/relationships/image" Target="../media/image153.png"/><Relationship Id="rId48" Type="http://schemas.openxmlformats.org/officeDocument/2006/relationships/image" Target="../media/image163.png"/><Relationship Id="rId56" Type="http://schemas.openxmlformats.org/officeDocument/2006/relationships/image" Target="../media/image184.png"/><Relationship Id="rId8" Type="http://schemas.openxmlformats.org/officeDocument/2006/relationships/image" Target="../media/image142.jpeg"/><Relationship Id="rId51" Type="http://schemas.openxmlformats.org/officeDocument/2006/relationships/image" Target="../media/image158.png"/><Relationship Id="rId3" Type="http://schemas.openxmlformats.org/officeDocument/2006/relationships/image" Target="../media/image211.jpeg"/><Relationship Id="rId12" Type="http://schemas.openxmlformats.org/officeDocument/2006/relationships/image" Target="../media/image110.png"/><Relationship Id="rId17" Type="http://schemas.openxmlformats.org/officeDocument/2006/relationships/image" Target="../media/image161.png"/><Relationship Id="rId25" Type="http://schemas.openxmlformats.org/officeDocument/2006/relationships/image" Target="../media/image122.png"/><Relationship Id="rId33" Type="http://schemas.openxmlformats.org/officeDocument/2006/relationships/image" Target="../media/image138.png"/><Relationship Id="rId38" Type="http://schemas.openxmlformats.org/officeDocument/2006/relationships/image" Target="../media/image222.jpeg"/><Relationship Id="rId46" Type="http://schemas.openxmlformats.org/officeDocument/2006/relationships/image" Target="../media/image168.jpeg"/><Relationship Id="rId59" Type="http://schemas.openxmlformats.org/officeDocument/2006/relationships/image" Target="../media/image194.png"/><Relationship Id="rId20" Type="http://schemas.openxmlformats.org/officeDocument/2006/relationships/image" Target="../media/image113.png"/><Relationship Id="rId41" Type="http://schemas.openxmlformats.org/officeDocument/2006/relationships/image" Target="../media/image223.png"/><Relationship Id="rId54" Type="http://schemas.openxmlformats.org/officeDocument/2006/relationships/image" Target="../media/image176.png"/><Relationship Id="rId62"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100.png"/><Relationship Id="rId15" Type="http://schemas.openxmlformats.org/officeDocument/2006/relationships/image" Target="../media/image112.png"/><Relationship Id="rId23" Type="http://schemas.openxmlformats.org/officeDocument/2006/relationships/image" Target="../media/image215.png"/><Relationship Id="rId28" Type="http://schemas.openxmlformats.org/officeDocument/2006/relationships/image" Target="../media/image199.png"/><Relationship Id="rId36" Type="http://schemas.openxmlformats.org/officeDocument/2006/relationships/image" Target="../media/image221.jpeg"/><Relationship Id="rId49" Type="http://schemas.openxmlformats.org/officeDocument/2006/relationships/image" Target="../media/image196.png"/><Relationship Id="rId57" Type="http://schemas.openxmlformats.org/officeDocument/2006/relationships/image" Target="../media/image186.jpeg"/><Relationship Id="rId10" Type="http://schemas.openxmlformats.org/officeDocument/2006/relationships/image" Target="../media/image191.jpeg"/><Relationship Id="rId31" Type="http://schemas.openxmlformats.org/officeDocument/2006/relationships/image" Target="../media/image181.png"/><Relationship Id="rId44" Type="http://schemas.openxmlformats.org/officeDocument/2006/relationships/image" Target="../media/image154.png"/><Relationship Id="rId52" Type="http://schemas.openxmlformats.org/officeDocument/2006/relationships/image" Target="../media/image159.png"/><Relationship Id="rId60" Type="http://schemas.openxmlformats.org/officeDocument/2006/relationships/image" Target="../media/image197.png"/><Relationship Id="rId4" Type="http://schemas.openxmlformats.org/officeDocument/2006/relationships/image" Target="../media/image97.jpeg"/><Relationship Id="rId9" Type="http://schemas.openxmlformats.org/officeDocument/2006/relationships/image" Target="../media/image164.png"/></Relationships>
</file>

<file path=ppt/slides/_rels/slide27.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91.png"/><Relationship Id="rId7" Type="http://schemas.openxmlformats.org/officeDocument/2006/relationships/image" Target="../media/image2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28.xml.rels><?xml version="1.0" encoding="UTF-8" standalone="yes"?>
<Relationships xmlns="http://schemas.openxmlformats.org/package/2006/relationships"><Relationship Id="rId8" Type="http://schemas.openxmlformats.org/officeDocument/2006/relationships/hyperlink" Target="https://thevab.com/our-team/leah-montner-dixon" TargetMode="External"/><Relationship Id="rId13" Type="http://schemas.openxmlformats.org/officeDocument/2006/relationships/image" Target="../media/image232.png"/><Relationship Id="rId18" Type="http://schemas.openxmlformats.org/officeDocument/2006/relationships/hyperlink" Target="https://thevab.com/insight/deciphering-direct-consumer" TargetMode="External"/><Relationship Id="rId3" Type="http://schemas.openxmlformats.org/officeDocument/2006/relationships/hyperlink" Target="https://thevab.com/" TargetMode="External"/><Relationship Id="rId7" Type="http://schemas.openxmlformats.org/officeDocument/2006/relationships/image" Target="../media/image7.png"/><Relationship Id="rId12" Type="http://schemas.openxmlformats.org/officeDocument/2006/relationships/hyperlink" Target="https://thevab.com/insight/keep-calm-and-advertise" TargetMode="External"/><Relationship Id="rId17" Type="http://schemas.openxmlformats.org/officeDocument/2006/relationships/image" Target="../media/image234.png"/><Relationship Id="rId2" Type="http://schemas.openxmlformats.org/officeDocument/2006/relationships/image" Target="../media/image6.png"/><Relationship Id="rId16" Type="http://schemas.openxmlformats.org/officeDocument/2006/relationships/hyperlink" Target="https://thevab.com/insight/welcome-tv-1H" TargetMode="External"/><Relationship Id="rId1" Type="http://schemas.openxmlformats.org/officeDocument/2006/relationships/slideLayout" Target="../slideLayouts/slideLayout7.xml"/><Relationship Id="rId6" Type="http://schemas.openxmlformats.org/officeDocument/2006/relationships/hyperlink" Target="http://www.thevab.com/" TargetMode="External"/><Relationship Id="rId11" Type="http://schemas.openxmlformats.org/officeDocument/2006/relationships/hyperlink" Target="https://thevab.com/our-team/jason-wiese" TargetMode="External"/><Relationship Id="rId5" Type="http://schemas.openxmlformats.org/officeDocument/2006/relationships/hyperlink" Target="https://twitter.com/VABintel" TargetMode="External"/><Relationship Id="rId15" Type="http://schemas.openxmlformats.org/officeDocument/2006/relationships/image" Target="../media/image233.png"/><Relationship Id="rId10" Type="http://schemas.openxmlformats.org/officeDocument/2006/relationships/hyperlink" Target="https://thevab.com/our-team/reed-kiely" TargetMode="External"/><Relationship Id="rId19" Type="http://schemas.openxmlformats.org/officeDocument/2006/relationships/image" Target="../media/image235.png"/><Relationship Id="rId4" Type="http://schemas.openxmlformats.org/officeDocument/2006/relationships/image" Target="../media/image231.png"/><Relationship Id="rId9" Type="http://schemas.openxmlformats.org/officeDocument/2006/relationships/hyperlink" Target="https://thevab.com/our-team/karolina-guillen" TargetMode="External"/><Relationship Id="rId14" Type="http://schemas.openxmlformats.org/officeDocument/2006/relationships/hyperlink" Target="https://thevab.com/insight/halo-effec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F5505F-D3ED-4C45-98F5-F926FD8AB098}"/>
              </a:ext>
            </a:extLst>
          </p:cNvPr>
          <p:cNvPicPr>
            <a:picLocks noChangeAspect="1"/>
          </p:cNvPicPr>
          <p:nvPr/>
        </p:nvPicPr>
        <p:blipFill rotWithShape="1">
          <a:blip r:embed="rId2"/>
          <a:srcRect b="15482"/>
          <a:stretch/>
        </p:blipFill>
        <p:spPr>
          <a:xfrm>
            <a:off x="9046" y="0"/>
            <a:ext cx="12173909" cy="6858000"/>
          </a:xfrm>
          <a:prstGeom prst="rect">
            <a:avLst/>
          </a:prstGeom>
        </p:spPr>
      </p:pic>
      <p:pic>
        <p:nvPicPr>
          <p:cNvPr id="13" name="Picture 12" descr="A picture containing computer&#10;&#10;Description automatically generated">
            <a:extLst>
              <a:ext uri="{FF2B5EF4-FFF2-40B4-BE49-F238E27FC236}">
                <a16:creationId xmlns:a16="http://schemas.microsoft.com/office/drawing/2014/main" id="{E6DBE5E1-5AF8-8940-96AE-2F228C884993}"/>
              </a:ext>
            </a:extLst>
          </p:cNvPr>
          <p:cNvPicPr>
            <a:picLocks noChangeAspect="1"/>
          </p:cNvPicPr>
          <p:nvPr/>
        </p:nvPicPr>
        <p:blipFill>
          <a:blip r:embed="rId3"/>
          <a:stretch>
            <a:fillRect/>
          </a:stretch>
        </p:blipFill>
        <p:spPr>
          <a:xfrm>
            <a:off x="731" y="0"/>
            <a:ext cx="12190539" cy="6858000"/>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216" y="3020319"/>
            <a:ext cx="2298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E84A99"/>
                </a:solidFill>
                <a:effectLst/>
                <a:uLnTx/>
                <a:uFillTx/>
                <a:latin typeface="Helvetica" pitchFamily="2" charset="0"/>
                <a:ea typeface="+mn-ea"/>
                <a:cs typeface="+mn-cs"/>
              </a:rPr>
              <a:t>January 2021</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E84A99"/>
            </a:solidFill>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D1493507-72E9-40B4-993A-B31FBEA1C753}"/>
              </a:ext>
            </a:extLst>
          </p:cNvPr>
          <p:cNvSpPr txBox="1"/>
          <p:nvPr/>
        </p:nvSpPr>
        <p:spPr>
          <a:xfrm>
            <a:off x="229374" y="3759254"/>
            <a:ext cx="5527614"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chemeClr val="bg1"/>
                </a:solidFill>
                <a:effectLst/>
                <a:uLnTx/>
                <a:uFillTx/>
                <a:latin typeface="Helvetica" pitchFamily="2" charset="0"/>
                <a:ea typeface="+mn-ea"/>
                <a:cs typeface="+mn-cs"/>
              </a:rPr>
              <a:t>Weathering The Storm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ED3C8D"/>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itchFamily="2" charset="0"/>
                <a:ea typeface="+mn-ea"/>
                <a:cs typeface="+mn-cs"/>
              </a:rPr>
              <a:t>TV’s Resilience Amid A Pandemic &amp; Economic Uncertainty</a:t>
            </a:r>
          </a:p>
        </p:txBody>
      </p:sp>
      <p:pic>
        <p:nvPicPr>
          <p:cNvPr id="12" name="Picture 11" descr="A picture containing drawing&#10;&#10;Description automatically generated">
            <a:extLst>
              <a:ext uri="{FF2B5EF4-FFF2-40B4-BE49-F238E27FC236}">
                <a16:creationId xmlns:a16="http://schemas.microsoft.com/office/drawing/2014/main" id="{09B79D8D-B480-4C89-806C-27E49C35AE21}"/>
              </a:ext>
            </a:extLst>
          </p:cNvPr>
          <p:cNvPicPr>
            <a:picLocks noChangeAspect="1"/>
          </p:cNvPicPr>
          <p:nvPr/>
        </p:nvPicPr>
        <p:blipFill rotWithShape="1">
          <a:blip r:embed="rId4"/>
          <a:srcRect l="24710" t="36878" r="29720" b="37455"/>
          <a:stretch/>
        </p:blipFill>
        <p:spPr>
          <a:xfrm>
            <a:off x="402273" y="5808347"/>
            <a:ext cx="2294300" cy="726528"/>
          </a:xfrm>
          <a:prstGeom prst="rect">
            <a:avLst/>
          </a:prstGeom>
        </p:spPr>
      </p:pic>
    </p:spTree>
    <p:extLst>
      <p:ext uri="{BB962C8B-B14F-4D97-AF65-F5344CB8AC3E}">
        <p14:creationId xmlns:p14="http://schemas.microsoft.com/office/powerpoint/2010/main" val="4064144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hlinkClick r:id="rId2"/>
            <a:extLst>
              <a:ext uri="{FF2B5EF4-FFF2-40B4-BE49-F238E27FC236}">
                <a16:creationId xmlns:a16="http://schemas.microsoft.com/office/drawing/2014/main" id="{D6E03D40-D0C7-43DB-B898-6D2FB3E5E7E1}"/>
              </a:ext>
            </a:extLst>
          </p:cNvPr>
          <p:cNvPicPr>
            <a:picLocks noChangeAspect="1"/>
          </p:cNvPicPr>
          <p:nvPr/>
        </p:nvPicPr>
        <p:blipFill>
          <a:blip r:embed="rId3"/>
          <a:stretch>
            <a:fillRect/>
          </a:stretch>
        </p:blipFill>
        <p:spPr>
          <a:xfrm>
            <a:off x="2315238" y="2028186"/>
            <a:ext cx="7561521" cy="4253355"/>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194519"/>
            <a:ext cx="1198535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100 years of analyses conducted during recessions proves that marketers need to </a:t>
            </a:r>
            <a:r>
              <a:rPr kumimoji="0" lang="en-US" sz="2600" b="1" i="0" u="none" strike="noStrike" kern="1200" cap="none" spc="0" normalizeH="0" baseline="0" noProof="0">
                <a:ln>
                  <a:noFill/>
                </a:ln>
                <a:solidFill>
                  <a:srgbClr val="E84A99"/>
                </a:solidFill>
                <a:effectLst/>
                <a:uLnTx/>
                <a:uFillTx/>
                <a:latin typeface="Helvetica" pitchFamily="2" charset="0"/>
                <a:ea typeface="+mn-ea"/>
                <a:cs typeface="+mn-cs"/>
              </a:rPr>
              <a:t>maintain their share of voice to grow market share</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and avoid a prolonged and expensive recovery afterwards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3A28BDB5-BA4E-423F-A994-FBFF0E814F6C}"/>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745020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1526F2-9C8B-4272-8B69-DB17A146EBA9}"/>
              </a:ext>
            </a:extLst>
          </p:cNvPr>
          <p:cNvSpPr/>
          <p:nvPr/>
        </p:nvSpPr>
        <p:spPr>
          <a:xfrm>
            <a:off x="-25655" y="1630834"/>
            <a:ext cx="12243310" cy="5227165"/>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a16="http://schemas.microsoft.com/office/drawing/2014/main" id="{2FC4FE21-941D-4CC4-9535-A5705E00455B}"/>
              </a:ext>
            </a:extLst>
          </p:cNvPr>
          <p:cNvSpPr/>
          <p:nvPr/>
        </p:nvSpPr>
        <p:spPr>
          <a:xfrm>
            <a:off x="253925" y="132572"/>
            <a:ext cx="11793531" cy="1281120"/>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75"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Academic scholars who have analyzed the historical relationship between Share </a:t>
            </a:r>
            <a:r>
              <a:rPr kumimoji="0" lang="en-US" sz="257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of</a:t>
            </a:r>
            <a:r>
              <a:rPr kumimoji="0" lang="en-US" sz="2575"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Voice (SOV) and Share of Market (SOM) have found there’s a rather clear </a:t>
            </a:r>
            <a:r>
              <a:rPr kumimoji="0" lang="en-US" sz="2575" b="1" i="0" u="none" strike="noStrike" kern="1200" cap="none" spc="0" normalizeH="0" baseline="0" noProof="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equilibrium that exists between the two</a:t>
            </a:r>
          </a:p>
        </p:txBody>
      </p:sp>
      <p:graphicFrame>
        <p:nvGraphicFramePr>
          <p:cNvPr id="59" name="Chart 58">
            <a:extLst>
              <a:ext uri="{FF2B5EF4-FFF2-40B4-BE49-F238E27FC236}">
                <a16:creationId xmlns:a16="http://schemas.microsoft.com/office/drawing/2014/main" id="{63693001-A041-4AC1-A69D-E2A9B8824596}"/>
              </a:ext>
            </a:extLst>
          </p:cNvPr>
          <p:cNvGraphicFramePr/>
          <p:nvPr/>
        </p:nvGraphicFramePr>
        <p:xfrm>
          <a:off x="253926" y="2270692"/>
          <a:ext cx="8128000" cy="4150845"/>
        </p:xfrm>
        <a:graphic>
          <a:graphicData uri="http://schemas.openxmlformats.org/drawingml/2006/chart">
            <c:chart xmlns:c="http://schemas.openxmlformats.org/drawingml/2006/chart" xmlns:r="http://schemas.openxmlformats.org/officeDocument/2006/relationships" r:id="rId4"/>
          </a:graphicData>
        </a:graphic>
      </p:graphicFrame>
      <p:sp>
        <p:nvSpPr>
          <p:cNvPr id="60" name="TextBox 59">
            <a:extLst>
              <a:ext uri="{FF2B5EF4-FFF2-40B4-BE49-F238E27FC236}">
                <a16:creationId xmlns:a16="http://schemas.microsoft.com/office/drawing/2014/main" id="{337BDA1C-987D-47DC-9DED-066FBAA99C90}"/>
              </a:ext>
            </a:extLst>
          </p:cNvPr>
          <p:cNvSpPr txBox="1"/>
          <p:nvPr/>
        </p:nvSpPr>
        <p:spPr>
          <a:xfrm>
            <a:off x="3109947" y="1882532"/>
            <a:ext cx="2656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SOV vs. SOM</a:t>
            </a:r>
          </a:p>
        </p:txBody>
      </p:sp>
      <p:sp>
        <p:nvSpPr>
          <p:cNvPr id="61" name="Rectangle 60">
            <a:extLst>
              <a:ext uri="{FF2B5EF4-FFF2-40B4-BE49-F238E27FC236}">
                <a16:creationId xmlns:a16="http://schemas.microsoft.com/office/drawing/2014/main" id="{BA999AA0-BB71-4D74-A916-898D1CEABEE1}"/>
              </a:ext>
            </a:extLst>
          </p:cNvPr>
          <p:cNvSpPr/>
          <p:nvPr/>
        </p:nvSpPr>
        <p:spPr>
          <a:xfrm>
            <a:off x="8463771" y="1881129"/>
            <a:ext cx="3656543" cy="3970318"/>
          </a:xfrm>
          <a:prstGeom prst="rect">
            <a:avLst/>
          </a:prstGeom>
          <a:solidFill>
            <a:srgbClr val="1F1A62"/>
          </a:solidFill>
          <a:ln>
            <a:solidFill>
              <a:srgbClr val="1F1A62"/>
            </a:solid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Normal" pitchFamily="2" charset="0"/>
                <a:ea typeface="+mn-ea"/>
                <a:cs typeface="+mn-cs"/>
              </a:rPr>
              <a:t>Market share is a function of many things. But one of the </a:t>
            </a:r>
            <a:r>
              <a:rPr kumimoji="0" lang="en-US" sz="1400" b="0" i="1" u="none" strike="noStrike" kern="1200" cap="none" spc="0" normalizeH="0" baseline="0" noProof="0">
                <a:ln>
                  <a:noFill/>
                </a:ln>
                <a:solidFill>
                  <a:prstClr val="white"/>
                </a:solidFill>
                <a:effectLst/>
                <a:uLnTx/>
                <a:uFillTx/>
                <a:latin typeface="Helvetica-Normal" pitchFamily="2" charset="0"/>
                <a:ea typeface="+mn-ea"/>
                <a:cs typeface="+mn-cs"/>
              </a:rPr>
              <a:t>biggest drivers of sales </a:t>
            </a:r>
            <a:r>
              <a:rPr kumimoji="0" lang="en-US" sz="1400" b="0" i="0" u="none" strike="noStrike" kern="1200" cap="none" spc="0" normalizeH="0" baseline="0" noProof="0">
                <a:ln>
                  <a:noFill/>
                </a:ln>
                <a:solidFill>
                  <a:prstClr val="white"/>
                </a:solidFill>
                <a:effectLst/>
                <a:uLnTx/>
                <a:uFillTx/>
                <a:latin typeface="Helvetica-Normal" pitchFamily="2" charset="0"/>
                <a:ea typeface="+mn-ea"/>
                <a:cs typeface="+mn-cs"/>
              </a:rPr>
              <a:t>is a brand’s </a:t>
            </a:r>
            <a:r>
              <a:rPr kumimoji="0" lang="en-US" sz="1400" b="1" i="0" u="none" strike="noStrike" kern="1200" cap="none" spc="0" normalizeH="0" baseline="0" noProof="0">
                <a:ln>
                  <a:noFill/>
                </a:ln>
                <a:solidFill>
                  <a:srgbClr val="ED3C8D"/>
                </a:solidFill>
                <a:effectLst/>
                <a:uLnTx/>
                <a:uFillTx/>
                <a:latin typeface="Helvetica-Normal" pitchFamily="2" charset="0"/>
                <a:ea typeface="+mn-ea"/>
                <a:cs typeface="+mn-cs"/>
              </a:rPr>
              <a:t>share of voice</a:t>
            </a:r>
            <a:r>
              <a:rPr kumimoji="0" lang="en-US" sz="1400" b="0" i="0" u="none" strike="noStrike" kern="1200" cap="none" spc="0" normalizeH="0" baseline="0" noProof="0">
                <a:ln>
                  <a:noFill/>
                </a:ln>
                <a:solidFill>
                  <a:prstClr val="white"/>
                </a:solidFill>
                <a:effectLst/>
                <a:uLnTx/>
                <a:uFillTx/>
                <a:latin typeface="Helvetica-Normal"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Normal"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Normal" pitchFamily="2" charset="0"/>
                <a:ea typeface="+mn-ea"/>
                <a:cs typeface="+mn-cs"/>
              </a:rPr>
              <a:t>The more a brand spends on advertising vs. its competitors, the more it will grow. This proven relationship is called</a:t>
            </a:r>
            <a:r>
              <a:rPr kumimoji="0" lang="en-US" sz="1400" b="0" i="0" u="none" strike="noStrike" kern="1200" cap="none" spc="0" normalizeH="0" baseline="0" noProof="0">
                <a:ln>
                  <a:noFill/>
                </a:ln>
                <a:solidFill>
                  <a:srgbClr val="1F1A62"/>
                </a:solidFill>
                <a:effectLst/>
                <a:uLnTx/>
                <a:uFillTx/>
                <a:latin typeface="Helvetica-Normal" pitchFamily="2" charset="0"/>
                <a:ea typeface="+mn-ea"/>
                <a:cs typeface="+mn-cs"/>
              </a:rPr>
              <a:t> </a:t>
            </a:r>
            <a:r>
              <a:rPr kumimoji="0" lang="en-US" sz="1400" b="0" i="0" u="none" strike="noStrike" kern="1200" cap="none" spc="0" normalizeH="0" baseline="0" noProof="0">
                <a:ln>
                  <a:noFill/>
                </a:ln>
                <a:solidFill>
                  <a:srgbClr val="ED3C8D"/>
                </a:solidFill>
                <a:effectLst/>
                <a:uLnTx/>
                <a:uFillTx/>
                <a:latin typeface="Helvetica-Normal" pitchFamily="2" charset="0"/>
                <a:ea typeface="+mn-ea"/>
                <a:cs typeface="+mn-cs"/>
              </a:rPr>
              <a:t>‘</a:t>
            </a:r>
            <a:r>
              <a:rPr kumimoji="0" lang="en-US" sz="1400" b="1" i="0" u="none" strike="noStrike" kern="1200" cap="none" spc="0" normalizeH="0" baseline="0" noProof="0">
                <a:ln>
                  <a:noFill/>
                </a:ln>
                <a:solidFill>
                  <a:srgbClr val="ED3C8D"/>
                </a:solidFill>
                <a:effectLst/>
                <a:uLnTx/>
                <a:uFillTx/>
                <a:latin typeface="Helvetica-Normal" pitchFamily="2" charset="0"/>
                <a:ea typeface="+mn-ea"/>
                <a:cs typeface="+mn-cs"/>
              </a:rPr>
              <a:t>Excess Share of Voice </a:t>
            </a:r>
            <a:r>
              <a:rPr kumimoji="0" lang="en-US" sz="1400" b="0" i="0" u="none" strike="noStrike" kern="1200" cap="none" spc="0" normalizeH="0" baseline="0" noProof="0">
                <a:ln>
                  <a:noFill/>
                </a:ln>
                <a:solidFill>
                  <a:srgbClr val="ED3C8D"/>
                </a:solidFill>
                <a:effectLst/>
                <a:uLnTx/>
                <a:uFillTx/>
                <a:latin typeface="Helvetica-Normal" pitchFamily="2" charset="0"/>
                <a:ea typeface="+mn-ea"/>
                <a:cs typeface="+mn-cs"/>
              </a:rPr>
              <a:t>(ESOV).’</a:t>
            </a:r>
            <a:endParaRPr kumimoji="0" lang="en-US" sz="1400" b="0" i="0" u="none" strike="noStrike" kern="1200" cap="none" spc="0" normalizeH="0" baseline="0" noProof="0">
              <a:ln>
                <a:noFill/>
              </a:ln>
              <a:solidFill>
                <a:prstClr val="white"/>
              </a:solidFill>
              <a:effectLst/>
              <a:uLnTx/>
              <a:uFillTx/>
              <a:latin typeface="Helvetica-Normal"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Normal"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Normal" pitchFamily="2" charset="0"/>
                <a:ea typeface="+mn-ea"/>
                <a:cs typeface="+mn-cs"/>
              </a:rPr>
              <a:t>If a brand has a</a:t>
            </a:r>
            <a:r>
              <a:rPr kumimoji="0" lang="en-US" sz="1400" b="0" i="0" u="none" strike="noStrike" kern="1200" cap="none" spc="0" normalizeH="0" baseline="0" noProof="0">
                <a:ln>
                  <a:noFill/>
                </a:ln>
                <a:solidFill>
                  <a:srgbClr val="1F1A62"/>
                </a:solidFill>
                <a:effectLst/>
                <a:uLnTx/>
                <a:uFillTx/>
                <a:latin typeface="Helvetica-Normal" pitchFamily="2" charset="0"/>
                <a:ea typeface="+mn-ea"/>
                <a:cs typeface="+mn-cs"/>
              </a:rPr>
              <a:t> </a:t>
            </a:r>
            <a:r>
              <a:rPr kumimoji="0" lang="en-US" sz="1400" b="1" i="0" u="none" strike="noStrike" kern="1200" cap="none" spc="0" normalizeH="0" baseline="0" noProof="0">
                <a:ln>
                  <a:noFill/>
                </a:ln>
                <a:solidFill>
                  <a:srgbClr val="ED3C8D"/>
                </a:solidFill>
                <a:effectLst/>
                <a:uLnTx/>
                <a:uFillTx/>
                <a:latin typeface="Helvetica-Normal" pitchFamily="2" charset="0"/>
                <a:ea typeface="+mn-ea"/>
                <a:cs typeface="+mn-cs"/>
              </a:rPr>
              <a:t>20%</a:t>
            </a:r>
            <a:r>
              <a:rPr kumimoji="0" lang="en-US" sz="1400" b="0" i="0" u="none" strike="noStrike" kern="1200" cap="none" spc="0" normalizeH="0" baseline="0" noProof="0">
                <a:ln>
                  <a:noFill/>
                </a:ln>
                <a:solidFill>
                  <a:srgbClr val="1F1A62"/>
                </a:solidFill>
                <a:effectLst/>
                <a:uLnTx/>
                <a:uFillTx/>
                <a:latin typeface="Helvetica-Normal" pitchFamily="2" charset="0"/>
                <a:ea typeface="+mn-ea"/>
                <a:cs typeface="+mn-cs"/>
              </a:rPr>
              <a:t> </a:t>
            </a:r>
            <a:r>
              <a:rPr kumimoji="0" lang="en-US" sz="1400" b="0" i="0" u="none" strike="noStrike" kern="1200" cap="none" spc="0" normalizeH="0" baseline="0" noProof="0">
                <a:ln>
                  <a:noFill/>
                </a:ln>
                <a:solidFill>
                  <a:prstClr val="white"/>
                </a:solidFill>
                <a:effectLst/>
                <a:uLnTx/>
                <a:uFillTx/>
                <a:latin typeface="Helvetica-Normal" pitchFamily="2" charset="0"/>
                <a:ea typeface="+mn-ea"/>
                <a:cs typeface="+mn-cs"/>
              </a:rPr>
              <a:t>share of market but a </a:t>
            </a:r>
            <a:r>
              <a:rPr kumimoji="0" lang="en-US" sz="1400" b="1" i="0" u="none" strike="noStrike" kern="1200" cap="none" spc="0" normalizeH="0" baseline="0" noProof="0">
                <a:ln>
                  <a:noFill/>
                </a:ln>
                <a:solidFill>
                  <a:srgbClr val="ED3C8D"/>
                </a:solidFill>
                <a:effectLst/>
                <a:uLnTx/>
                <a:uFillTx/>
                <a:latin typeface="Helvetica-Normal" pitchFamily="2" charset="0"/>
                <a:ea typeface="+mn-ea"/>
                <a:cs typeface="+mn-cs"/>
              </a:rPr>
              <a:t>30%</a:t>
            </a:r>
            <a:r>
              <a:rPr kumimoji="0" lang="en-US" sz="1400" b="0" i="0" u="none" strike="noStrike" kern="1200" cap="none" spc="0" normalizeH="0" baseline="0" noProof="0">
                <a:ln>
                  <a:noFill/>
                </a:ln>
                <a:solidFill>
                  <a:srgbClr val="1F1A62"/>
                </a:solidFill>
                <a:effectLst/>
                <a:uLnTx/>
                <a:uFillTx/>
                <a:latin typeface="Helvetica-Normal" pitchFamily="2" charset="0"/>
                <a:ea typeface="+mn-ea"/>
                <a:cs typeface="+mn-cs"/>
              </a:rPr>
              <a:t> </a:t>
            </a:r>
            <a:r>
              <a:rPr kumimoji="0" lang="en-US" sz="1400" b="0" i="0" u="none" strike="noStrike" kern="1200" cap="none" spc="0" normalizeH="0" baseline="0" noProof="0">
                <a:ln>
                  <a:noFill/>
                </a:ln>
                <a:solidFill>
                  <a:prstClr val="white"/>
                </a:solidFill>
                <a:effectLst/>
                <a:uLnTx/>
                <a:uFillTx/>
                <a:latin typeface="Helvetica-Normal" pitchFamily="2" charset="0"/>
                <a:ea typeface="+mn-ea"/>
                <a:cs typeface="+mn-cs"/>
              </a:rPr>
              <a:t>share of voice, it has an ESOV of </a:t>
            </a:r>
            <a:r>
              <a:rPr kumimoji="0" lang="en-US" sz="1400" b="1" i="0" u="none" strike="noStrike" kern="1200" cap="none" spc="0" normalizeH="0" baseline="0" noProof="0">
                <a:ln>
                  <a:noFill/>
                </a:ln>
                <a:solidFill>
                  <a:srgbClr val="ED3C8D"/>
                </a:solidFill>
                <a:effectLst/>
                <a:uLnTx/>
                <a:uFillTx/>
                <a:latin typeface="Helvetica-Normal" pitchFamily="2" charset="0"/>
                <a:ea typeface="+mn-ea"/>
                <a:cs typeface="+mn-cs"/>
              </a:rPr>
              <a:t>+10</a:t>
            </a:r>
            <a:r>
              <a:rPr kumimoji="0" lang="en-US" sz="1400" b="0" i="0" u="none" strike="noStrike" kern="1200" cap="none" spc="0" normalizeH="0" baseline="0" noProof="0">
                <a:ln>
                  <a:noFill/>
                </a:ln>
                <a:solidFill>
                  <a:prstClr val="white"/>
                </a:solidFill>
                <a:effectLst/>
                <a:uLnTx/>
                <a:uFillTx/>
                <a:latin typeface="Helvetica-Normal"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Normal"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Normal" pitchFamily="2" charset="0"/>
                <a:ea typeface="+mn-ea"/>
                <a:cs typeface="+mn-cs"/>
              </a:rPr>
              <a:t>In almost every recorded instance, a brand with a positive ESOV will gradually grow its share of the market to a level that will eventually match its share of voice.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Normal"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Normal" pitchFamily="2" charset="0"/>
                <a:ea typeface="+mn-ea"/>
                <a:cs typeface="+mn-cs"/>
              </a:rPr>
              <a:t>-Mark </a:t>
            </a:r>
            <a:r>
              <a:rPr kumimoji="0" lang="en-US" sz="1400" b="0" i="0" u="none" strike="noStrike" kern="1200" cap="none" spc="0" normalizeH="0" baseline="0" noProof="0" err="1">
                <a:ln>
                  <a:noFill/>
                </a:ln>
                <a:solidFill>
                  <a:prstClr val="white"/>
                </a:solidFill>
                <a:effectLst/>
                <a:uLnTx/>
                <a:uFillTx/>
                <a:latin typeface="Helvetica-Normal" pitchFamily="2" charset="0"/>
                <a:ea typeface="+mn-ea"/>
                <a:cs typeface="+mn-cs"/>
              </a:rPr>
              <a:t>Ritson</a:t>
            </a:r>
            <a:r>
              <a:rPr kumimoji="0" lang="en-US" sz="1400" b="0" i="0" u="none" strike="noStrike" kern="1200" cap="none" spc="0" normalizeH="0" baseline="0" noProof="0">
                <a:ln>
                  <a:noFill/>
                </a:ln>
                <a:solidFill>
                  <a:prstClr val="white"/>
                </a:solidFill>
                <a:effectLst/>
                <a:uLnTx/>
                <a:uFillTx/>
                <a:latin typeface="Helvetica-Normal" pitchFamily="2" charset="0"/>
                <a:ea typeface="+mn-ea"/>
                <a:cs typeface="+mn-cs"/>
              </a:rPr>
              <a:t> (4/6/20)</a:t>
            </a:r>
          </a:p>
        </p:txBody>
      </p:sp>
      <p:sp>
        <p:nvSpPr>
          <p:cNvPr id="12" name="Text Placeholder 3">
            <a:extLst>
              <a:ext uri="{FF2B5EF4-FFF2-40B4-BE49-F238E27FC236}">
                <a16:creationId xmlns:a16="http://schemas.microsoft.com/office/drawing/2014/main" id="{59483D6E-8B90-4F6E-883A-487FE81CE55B}"/>
              </a:ext>
            </a:extLst>
          </p:cNvPr>
          <p:cNvSpPr txBox="1">
            <a:spLocks/>
          </p:cNvSpPr>
          <p:nvPr/>
        </p:nvSpPr>
        <p:spPr>
          <a:xfrm>
            <a:off x="530810" y="6320353"/>
            <a:ext cx="6963502" cy="21526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VAB’s ‘Keep Calm and Advertise On: How to Successfully Navigate Your Brand Through an Economic Downturn.’</a:t>
            </a:r>
          </a:p>
        </p:txBody>
      </p:sp>
    </p:spTree>
    <p:extLst>
      <p:ext uri="{BB962C8B-B14F-4D97-AF65-F5344CB8AC3E}">
        <p14:creationId xmlns:p14="http://schemas.microsoft.com/office/powerpoint/2010/main" val="387773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32BB15E-941A-44A8-8E04-9B6F88B66FF6}"/>
              </a:ext>
            </a:extLst>
          </p:cNvPr>
          <p:cNvSpPr/>
          <p:nvPr/>
        </p:nvSpPr>
        <p:spPr>
          <a:xfrm>
            <a:off x="-25655" y="1630834"/>
            <a:ext cx="12243310" cy="5227165"/>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1B1B1A43-0187-4411-B0C4-23D2EA25BBED}"/>
              </a:ext>
            </a:extLst>
          </p:cNvPr>
          <p:cNvSpPr/>
          <p:nvPr/>
        </p:nvSpPr>
        <p:spPr>
          <a:xfrm>
            <a:off x="138595" y="129645"/>
            <a:ext cx="1171089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And history has shown that during times of economic uncertainty, savvy marketers that focus on long-term branding efforts by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increasing (or at least maintaining) TV ad investment</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achieve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positive business outcomes</a:t>
            </a:r>
          </a:p>
        </p:txBody>
      </p:sp>
      <p:sp>
        <p:nvSpPr>
          <p:cNvPr id="9" name="Text Placeholder 3">
            <a:extLst>
              <a:ext uri="{FF2B5EF4-FFF2-40B4-BE49-F238E27FC236}">
                <a16:creationId xmlns:a16="http://schemas.microsoft.com/office/drawing/2014/main" id="{54C586D6-1207-46DC-9A4E-E1074288FA31}"/>
              </a:ext>
            </a:extLst>
          </p:cNvPr>
          <p:cNvSpPr txBox="1">
            <a:spLocks/>
          </p:cNvSpPr>
          <p:nvPr/>
        </p:nvSpPr>
        <p:spPr>
          <a:xfrm>
            <a:off x="464820" y="6221611"/>
            <a:ext cx="11569087" cy="28841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VAB’s ‘Keep Calm and Advertise On: How to Successfully Navigate Your Brand Through an Economic Downturn.’ U.S. TV spend based on VAB analysis of Nielsen Ad Intel data, national TV spend (national cable TV, national broadcast TV, Spanish language broadcast TV, Spanish language cable TV), CY 2007-2012. U.S. revenues are based on company filings (10-K) for U.S. revenue via SEC.gov (EDGAR). Darden’s was for Olive Garden.</a:t>
            </a:r>
          </a:p>
        </p:txBody>
      </p:sp>
      <p:sp>
        <p:nvSpPr>
          <p:cNvPr id="10" name="Rectangle 9">
            <a:extLst>
              <a:ext uri="{FF2B5EF4-FFF2-40B4-BE49-F238E27FC236}">
                <a16:creationId xmlns:a16="http://schemas.microsoft.com/office/drawing/2014/main" id="{FCCFE21A-1F9E-4596-9689-B953A3AE1EAB}"/>
              </a:ext>
            </a:extLst>
          </p:cNvPr>
          <p:cNvSpPr/>
          <p:nvPr/>
        </p:nvSpPr>
        <p:spPr>
          <a:xfrm>
            <a:off x="3291364" y="3622573"/>
            <a:ext cx="241351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Retail</a:t>
            </a:r>
          </a:p>
        </p:txBody>
      </p:sp>
      <p:sp>
        <p:nvSpPr>
          <p:cNvPr id="12" name="Rectangle 11">
            <a:extLst>
              <a:ext uri="{FF2B5EF4-FFF2-40B4-BE49-F238E27FC236}">
                <a16:creationId xmlns:a16="http://schemas.microsoft.com/office/drawing/2014/main" id="{BC90354F-E917-4AEA-AF47-4E3AAD3AFBDE}"/>
              </a:ext>
            </a:extLst>
          </p:cNvPr>
          <p:cNvSpPr/>
          <p:nvPr/>
        </p:nvSpPr>
        <p:spPr>
          <a:xfrm>
            <a:off x="576939" y="3616352"/>
            <a:ext cx="193143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Ecommerce</a:t>
            </a:r>
          </a:p>
        </p:txBody>
      </p:sp>
      <p:pic>
        <p:nvPicPr>
          <p:cNvPr id="1026" name="Picture 2" descr="Amazon logo PNG images free download">
            <a:extLst>
              <a:ext uri="{FF2B5EF4-FFF2-40B4-BE49-F238E27FC236}">
                <a16:creationId xmlns:a16="http://schemas.microsoft.com/office/drawing/2014/main" id="{CF2069CD-D880-488A-9324-F90F5B7EC7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01" t="37693" r="20952" b="37784"/>
          <a:stretch/>
        </p:blipFill>
        <p:spPr bwMode="auto">
          <a:xfrm>
            <a:off x="576939" y="4196410"/>
            <a:ext cx="1931436" cy="61943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C654EC0-CA56-46C4-BD0D-8C1798B16B66}"/>
              </a:ext>
            </a:extLst>
          </p:cNvPr>
          <p:cNvSpPr/>
          <p:nvPr/>
        </p:nvSpPr>
        <p:spPr>
          <a:xfrm>
            <a:off x="482078" y="4931573"/>
            <a:ext cx="212115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Amazon </a:t>
            </a: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launched its first TV campaign</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in the middle of the recession in 2008 and saw a </a:t>
            </a: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compound annual growth rate of 34%</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between 2008-2012</a:t>
            </a:r>
          </a:p>
        </p:txBody>
      </p:sp>
      <p:pic>
        <p:nvPicPr>
          <p:cNvPr id="1028" name="Picture 4">
            <a:extLst>
              <a:ext uri="{FF2B5EF4-FFF2-40B4-BE49-F238E27FC236}">
                <a16:creationId xmlns:a16="http://schemas.microsoft.com/office/drawing/2014/main" id="{59727853-ADDF-416C-901F-E7CBADC946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1364" y="4134354"/>
            <a:ext cx="2413518" cy="60338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B3FE470-96F0-4B11-B933-4119F4DCA135}"/>
              </a:ext>
            </a:extLst>
          </p:cNvPr>
          <p:cNvSpPr/>
          <p:nvPr/>
        </p:nvSpPr>
        <p:spPr>
          <a:xfrm>
            <a:off x="3326356" y="4931573"/>
            <a:ext cx="234353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Walmart significantly </a:t>
            </a: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increased their TV investment </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in both 2008 &amp; 2009 and saw </a:t>
            </a: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high single digit sales increases</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in each year with continued growth after the recession </a:t>
            </a:r>
          </a:p>
        </p:txBody>
      </p:sp>
      <p:pic>
        <p:nvPicPr>
          <p:cNvPr id="1030" name="Picture 6" descr="T-Mobile – Logos, brands and logotypes">
            <a:extLst>
              <a:ext uri="{FF2B5EF4-FFF2-40B4-BE49-F238E27FC236}">
                <a16:creationId xmlns:a16="http://schemas.microsoft.com/office/drawing/2014/main" id="{BB740B78-B5B8-4CBB-BCA6-FAFD90B097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969"/>
          <a:stretch/>
        </p:blipFill>
        <p:spPr bwMode="auto">
          <a:xfrm>
            <a:off x="6481946" y="4246465"/>
            <a:ext cx="2250219" cy="4143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EF0DF54-005F-40C2-9A44-191BAB6BC3C0}"/>
              </a:ext>
            </a:extLst>
          </p:cNvPr>
          <p:cNvSpPr/>
          <p:nvPr/>
        </p:nvSpPr>
        <p:spPr>
          <a:xfrm>
            <a:off x="6400296" y="3616350"/>
            <a:ext cx="241351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Telecommunications</a:t>
            </a:r>
          </a:p>
        </p:txBody>
      </p:sp>
      <p:sp>
        <p:nvSpPr>
          <p:cNvPr id="18" name="Rectangle 17">
            <a:extLst>
              <a:ext uri="{FF2B5EF4-FFF2-40B4-BE49-F238E27FC236}">
                <a16:creationId xmlns:a16="http://schemas.microsoft.com/office/drawing/2014/main" id="{AF5D39E3-8A0D-4929-9F5B-E71D4D283E90}"/>
              </a:ext>
            </a:extLst>
          </p:cNvPr>
          <p:cNvSpPr/>
          <p:nvPr/>
        </p:nvSpPr>
        <p:spPr>
          <a:xfrm>
            <a:off x="6546476" y="4931573"/>
            <a:ext cx="212115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T-Mobile had a </a:t>
            </a: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moderate increase in their TV investment</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in both 2008 &amp; 2009 and saw a </a:t>
            </a: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compound annual growth rate of 21%</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between 2008-2011</a:t>
            </a:r>
          </a:p>
        </p:txBody>
      </p:sp>
      <p:pic>
        <p:nvPicPr>
          <p:cNvPr id="27" name="Picture 26" descr="A picture containing drawing&#10;&#10;Description automatically generated">
            <a:extLst>
              <a:ext uri="{FF2B5EF4-FFF2-40B4-BE49-F238E27FC236}">
                <a16:creationId xmlns:a16="http://schemas.microsoft.com/office/drawing/2014/main" id="{15661178-061C-4022-BE3A-496A6773F419}"/>
              </a:ext>
            </a:extLst>
          </p:cNvPr>
          <p:cNvPicPr>
            <a:picLocks noChangeAspect="1"/>
          </p:cNvPicPr>
          <p:nvPr/>
        </p:nvPicPr>
        <p:blipFill>
          <a:blip r:embed="rId7"/>
          <a:stretch>
            <a:fillRect/>
          </a:stretch>
        </p:blipFill>
        <p:spPr>
          <a:xfrm>
            <a:off x="6984908" y="2207014"/>
            <a:ext cx="1244295" cy="1244295"/>
          </a:xfrm>
          <a:prstGeom prst="rect">
            <a:avLst/>
          </a:prstGeom>
        </p:spPr>
      </p:pic>
      <p:pic>
        <p:nvPicPr>
          <p:cNvPr id="29" name="Picture 28" descr="A close up of a logo&#10;&#10;Description automatically generated">
            <a:extLst>
              <a:ext uri="{FF2B5EF4-FFF2-40B4-BE49-F238E27FC236}">
                <a16:creationId xmlns:a16="http://schemas.microsoft.com/office/drawing/2014/main" id="{A041DA65-4A32-4821-A454-4D0D5940BDF3}"/>
              </a:ext>
            </a:extLst>
          </p:cNvPr>
          <p:cNvPicPr>
            <a:picLocks noChangeAspect="1"/>
          </p:cNvPicPr>
          <p:nvPr/>
        </p:nvPicPr>
        <p:blipFill>
          <a:blip r:embed="rId8"/>
          <a:stretch>
            <a:fillRect/>
          </a:stretch>
        </p:blipFill>
        <p:spPr>
          <a:xfrm>
            <a:off x="3873640" y="2207014"/>
            <a:ext cx="1244295" cy="1244295"/>
          </a:xfrm>
          <a:prstGeom prst="rect">
            <a:avLst/>
          </a:prstGeom>
        </p:spPr>
      </p:pic>
      <p:pic>
        <p:nvPicPr>
          <p:cNvPr id="31" name="Picture 30" descr="A black sign with white text&#10;&#10;Description automatically generated">
            <a:extLst>
              <a:ext uri="{FF2B5EF4-FFF2-40B4-BE49-F238E27FC236}">
                <a16:creationId xmlns:a16="http://schemas.microsoft.com/office/drawing/2014/main" id="{F15BB61F-B5A5-41C6-BB72-8B1B0559ADDA}"/>
              </a:ext>
            </a:extLst>
          </p:cNvPr>
          <p:cNvPicPr>
            <a:picLocks noChangeAspect="1"/>
          </p:cNvPicPr>
          <p:nvPr/>
        </p:nvPicPr>
        <p:blipFill>
          <a:blip r:embed="rId9"/>
          <a:stretch>
            <a:fillRect/>
          </a:stretch>
        </p:blipFill>
        <p:spPr>
          <a:xfrm>
            <a:off x="920510" y="2207014"/>
            <a:ext cx="1244295" cy="1244295"/>
          </a:xfrm>
          <a:prstGeom prst="rect">
            <a:avLst/>
          </a:prstGeom>
        </p:spPr>
      </p:pic>
      <p:sp>
        <p:nvSpPr>
          <p:cNvPr id="3" name="Rectangle 2">
            <a:extLst>
              <a:ext uri="{FF2B5EF4-FFF2-40B4-BE49-F238E27FC236}">
                <a16:creationId xmlns:a16="http://schemas.microsoft.com/office/drawing/2014/main" id="{EEDBBCC6-6714-42CC-B27D-D66B27C068CE}"/>
              </a:ext>
            </a:extLst>
          </p:cNvPr>
          <p:cNvSpPr/>
          <p:nvPr/>
        </p:nvSpPr>
        <p:spPr>
          <a:xfrm>
            <a:off x="9499924" y="3623632"/>
            <a:ext cx="197714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Restaurants</a:t>
            </a:r>
          </a:p>
        </p:txBody>
      </p:sp>
      <p:sp>
        <p:nvSpPr>
          <p:cNvPr id="4" name="Rectangle 3">
            <a:extLst>
              <a:ext uri="{FF2B5EF4-FFF2-40B4-BE49-F238E27FC236}">
                <a16:creationId xmlns:a16="http://schemas.microsoft.com/office/drawing/2014/main" id="{674D1BB8-A874-4E5A-8D70-F0D29C476691}"/>
              </a:ext>
            </a:extLst>
          </p:cNvPr>
          <p:cNvSpPr/>
          <p:nvPr/>
        </p:nvSpPr>
        <p:spPr>
          <a:xfrm>
            <a:off x="9305937" y="4931573"/>
            <a:ext cx="236511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Darden </a:t>
            </a: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increased their TV investment</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in both 2008 &amp; 2009 and </a:t>
            </a: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increased their sales by an average of 14%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over those two years</a:t>
            </a:r>
          </a:p>
        </p:txBody>
      </p:sp>
      <p:pic>
        <p:nvPicPr>
          <p:cNvPr id="5" name="Picture 18" descr="Darden Restaurant Logo PNG Transparent &amp; SVG Vector - Freebie Supply">
            <a:extLst>
              <a:ext uri="{FF2B5EF4-FFF2-40B4-BE49-F238E27FC236}">
                <a16:creationId xmlns:a16="http://schemas.microsoft.com/office/drawing/2014/main" id="{C4846E71-CF34-46A7-8004-37A71D5BCE4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5782" b="36037"/>
          <a:stretch/>
        </p:blipFill>
        <p:spPr bwMode="auto">
          <a:xfrm>
            <a:off x="9524310" y="4182478"/>
            <a:ext cx="1931436" cy="5442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food&#10;&#10;Description automatically generated">
            <a:extLst>
              <a:ext uri="{FF2B5EF4-FFF2-40B4-BE49-F238E27FC236}">
                <a16:creationId xmlns:a16="http://schemas.microsoft.com/office/drawing/2014/main" id="{DEB01BFE-274C-4933-8942-D5D853C942C1}"/>
              </a:ext>
            </a:extLst>
          </p:cNvPr>
          <p:cNvPicPr>
            <a:picLocks noChangeAspect="1"/>
          </p:cNvPicPr>
          <p:nvPr/>
        </p:nvPicPr>
        <p:blipFill>
          <a:blip r:embed="rId11"/>
          <a:stretch>
            <a:fillRect/>
          </a:stretch>
        </p:blipFill>
        <p:spPr>
          <a:xfrm>
            <a:off x="9866347" y="2169210"/>
            <a:ext cx="1244295" cy="1244295"/>
          </a:xfrm>
          <a:prstGeom prst="rect">
            <a:avLst/>
          </a:prstGeom>
        </p:spPr>
      </p:pic>
      <p:sp>
        <p:nvSpPr>
          <p:cNvPr id="19" name="TextBox 18">
            <a:extLst>
              <a:ext uri="{FF2B5EF4-FFF2-40B4-BE49-F238E27FC236}">
                <a16:creationId xmlns:a16="http://schemas.microsoft.com/office/drawing/2014/main" id="{10945A03-EC81-4CC0-B088-DFBBBB49620E}"/>
              </a:ext>
            </a:extLst>
          </p:cNvPr>
          <p:cNvSpPr txBox="1"/>
          <p:nvPr/>
        </p:nvSpPr>
        <p:spPr>
          <a:xfrm>
            <a:off x="-1813" y="1676211"/>
            <a:ext cx="121919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Business outcome examples of brands who increased their TV spend during the last recession (2008-2009) </a:t>
            </a: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4" name="Rectangle 23">
            <a:extLst>
              <a:ext uri="{FF2B5EF4-FFF2-40B4-BE49-F238E27FC236}">
                <a16:creationId xmlns:a16="http://schemas.microsoft.com/office/drawing/2014/main" id="{B28B3F2C-4615-4171-96EB-D3C8DAE4E6B7}"/>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6671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32BB15E-941A-44A8-8E04-9B6F88B66FF6}"/>
              </a:ext>
            </a:extLst>
          </p:cNvPr>
          <p:cNvSpPr/>
          <p:nvPr/>
        </p:nvSpPr>
        <p:spPr>
          <a:xfrm>
            <a:off x="-25655" y="1630834"/>
            <a:ext cx="12243310" cy="5227165"/>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1B1B1A43-0187-4411-B0C4-23D2EA25BBED}"/>
              </a:ext>
            </a:extLst>
          </p:cNvPr>
          <p:cNvSpPr/>
          <p:nvPr/>
        </p:nvSpPr>
        <p:spPr>
          <a:xfrm>
            <a:off x="138595" y="129645"/>
            <a:ext cx="1171089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This year was no different, amid a global pandemic many major brands </a:t>
            </a:r>
            <a:r>
              <a:rPr kumimoji="0" lang="en-US" sz="2600" b="1" i="0" u="none" strike="noStrike" kern="1200" cap="none" spc="0" normalizeH="0" baseline="0" noProof="0">
                <a:ln>
                  <a:noFill/>
                </a:ln>
                <a:solidFill>
                  <a:srgbClr val="E84A99"/>
                </a:solidFill>
                <a:effectLst/>
                <a:uLnTx/>
                <a:uFillTx/>
                <a:latin typeface="Helvetica" pitchFamily="2" charset="0"/>
                <a:ea typeface="+mn-ea"/>
                <a:cs typeface="+mn-cs"/>
              </a:rPr>
              <a:t>increased their TV investment</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in an effort to gain market share within their category</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14" name="Picture 2" descr="Tonal Systems Company Profile: Valuation &amp; Investors | PitchBook">
            <a:extLst>
              <a:ext uri="{FF2B5EF4-FFF2-40B4-BE49-F238E27FC236}">
                <a16:creationId xmlns:a16="http://schemas.microsoft.com/office/drawing/2014/main" id="{6EC7F6DB-C653-4AA8-8C15-515DD79D84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945" b="26055"/>
          <a:stretch/>
        </p:blipFill>
        <p:spPr bwMode="auto">
          <a:xfrm>
            <a:off x="3508567" y="5468752"/>
            <a:ext cx="1161845" cy="5576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Where does ButcherBox meat come from? – ButcherBox Help Center">
            <a:extLst>
              <a:ext uri="{FF2B5EF4-FFF2-40B4-BE49-F238E27FC236}">
                <a16:creationId xmlns:a16="http://schemas.microsoft.com/office/drawing/2014/main" id="{A1275AC8-2D3D-42B8-81D2-1C0254F0F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30" y="4752988"/>
            <a:ext cx="1114926" cy="3995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LG Logo PNG Transparent &amp; SVG Vector - Freebie Supply">
            <a:extLst>
              <a:ext uri="{FF2B5EF4-FFF2-40B4-BE49-F238E27FC236}">
                <a16:creationId xmlns:a16="http://schemas.microsoft.com/office/drawing/2014/main" id="{81D2A768-2D4F-4636-A59C-B763619F74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07" y="3192130"/>
            <a:ext cx="866274" cy="4205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DIY Homemade Dog Food Recipes | The Farmer's Dog">
            <a:extLst>
              <a:ext uri="{FF2B5EF4-FFF2-40B4-BE49-F238E27FC236}">
                <a16:creationId xmlns:a16="http://schemas.microsoft.com/office/drawing/2014/main" id="{4F126169-3CA0-402C-8E92-70F37C47DD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2936" y="3918370"/>
            <a:ext cx="617877" cy="6178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View Employer | StyleCareers.com">
            <a:extLst>
              <a:ext uri="{FF2B5EF4-FFF2-40B4-BE49-F238E27FC236}">
                <a16:creationId xmlns:a16="http://schemas.microsoft.com/office/drawing/2014/main" id="{3F520FD2-1C04-487A-A4AC-61A5868F681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98" t="35790" r="4958" b="34737"/>
          <a:stretch/>
        </p:blipFill>
        <p:spPr bwMode="auto">
          <a:xfrm>
            <a:off x="4710593" y="5552419"/>
            <a:ext cx="2007522" cy="3903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a:extLst>
              <a:ext uri="{FF2B5EF4-FFF2-40B4-BE49-F238E27FC236}">
                <a16:creationId xmlns:a16="http://schemas.microsoft.com/office/drawing/2014/main" id="{BC7154BE-3E03-4E75-9288-98CD5D108C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2852" y="5614525"/>
            <a:ext cx="1135534" cy="26614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etsy-logo | Bushel &amp; Peck's">
            <a:extLst>
              <a:ext uri="{FF2B5EF4-FFF2-40B4-BE49-F238E27FC236}">
                <a16:creationId xmlns:a16="http://schemas.microsoft.com/office/drawing/2014/main" id="{ABD0050F-39E7-48BB-B7F1-965B485B01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3532" y="5386271"/>
            <a:ext cx="722648" cy="7226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Paycom logo and branding style guide | Paycom">
            <a:extLst>
              <a:ext uri="{FF2B5EF4-FFF2-40B4-BE49-F238E27FC236}">
                <a16:creationId xmlns:a16="http://schemas.microsoft.com/office/drawing/2014/main" id="{3599E08C-469A-4454-8BC4-6E00888067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58296" y="5607006"/>
            <a:ext cx="1205055" cy="2811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LeafFilter North Inc | Professionally Installed Gutter Guards | 800-290-6106">
            <a:extLst>
              <a:ext uri="{FF2B5EF4-FFF2-40B4-BE49-F238E27FC236}">
                <a16:creationId xmlns:a16="http://schemas.microsoft.com/office/drawing/2014/main" id="{5046A8C8-D0E4-40E4-8B74-3285A1C01A4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690" t="56842" r="50000" b="28772"/>
          <a:stretch/>
        </p:blipFill>
        <p:spPr bwMode="auto">
          <a:xfrm>
            <a:off x="10943596" y="4699388"/>
            <a:ext cx="1314355" cy="50678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reshly Logo Vector (.EPS) Free Download">
            <a:extLst>
              <a:ext uri="{FF2B5EF4-FFF2-40B4-BE49-F238E27FC236}">
                <a16:creationId xmlns:a16="http://schemas.microsoft.com/office/drawing/2014/main" id="{6B684E6B-321B-47C9-9D29-111818F1C2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66361" y="5489103"/>
            <a:ext cx="833846" cy="5169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Uber Logo | The most famous brands and company logos in the world">
            <a:extLst>
              <a:ext uri="{FF2B5EF4-FFF2-40B4-BE49-F238E27FC236}">
                <a16:creationId xmlns:a16="http://schemas.microsoft.com/office/drawing/2014/main" id="{1B58DF1C-9920-4A0B-AB0C-9A473183A6C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5120" b="15088"/>
          <a:stretch/>
        </p:blipFill>
        <p:spPr bwMode="auto">
          <a:xfrm>
            <a:off x="1634821" y="2321013"/>
            <a:ext cx="981241" cy="3852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6" descr="McCormick Logo Vector (.EPS) Free Download">
            <a:extLst>
              <a:ext uri="{FF2B5EF4-FFF2-40B4-BE49-F238E27FC236}">
                <a16:creationId xmlns:a16="http://schemas.microsoft.com/office/drawing/2014/main" id="{0081B29D-3BBF-4BDC-96EE-FCC8FCBC57A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9909" y="3124729"/>
            <a:ext cx="910338" cy="5553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8" descr="Daily Harvest — #Startup Columbia">
            <a:extLst>
              <a:ext uri="{FF2B5EF4-FFF2-40B4-BE49-F238E27FC236}">
                <a16:creationId xmlns:a16="http://schemas.microsoft.com/office/drawing/2014/main" id="{E2FD911C-640F-4614-A312-CC7EA7AC0DA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0737" b="19895"/>
          <a:stretch/>
        </p:blipFill>
        <p:spPr bwMode="auto">
          <a:xfrm>
            <a:off x="10898054" y="5507973"/>
            <a:ext cx="1210855" cy="4792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2" descr="Starbucks Logo | The most famous brands and company logos in the world">
            <a:extLst>
              <a:ext uri="{FF2B5EF4-FFF2-40B4-BE49-F238E27FC236}">
                <a16:creationId xmlns:a16="http://schemas.microsoft.com/office/drawing/2014/main" id="{3F77303B-83D7-4DA6-8BAD-32987B6CEA2B}"/>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1912" r="22040"/>
          <a:stretch/>
        </p:blipFill>
        <p:spPr bwMode="auto">
          <a:xfrm>
            <a:off x="1127093" y="3051970"/>
            <a:ext cx="698310" cy="70082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4" descr="Nintendo Logo transparent PNG - StickPNG">
            <a:extLst>
              <a:ext uri="{FF2B5EF4-FFF2-40B4-BE49-F238E27FC236}">
                <a16:creationId xmlns:a16="http://schemas.microsoft.com/office/drawing/2014/main" id="{818B135A-611B-42F8-938E-3A7B1AB7518D}"/>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071" t="15229" r="1087" b="15753"/>
          <a:stretch/>
        </p:blipFill>
        <p:spPr bwMode="auto">
          <a:xfrm>
            <a:off x="5096184" y="3239509"/>
            <a:ext cx="1210857" cy="3257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8" descr="Facebook Icon transparent PNG - StickPNG">
            <a:extLst>
              <a:ext uri="{FF2B5EF4-FFF2-40B4-BE49-F238E27FC236}">
                <a16:creationId xmlns:a16="http://schemas.microsoft.com/office/drawing/2014/main" id="{C5AAC5BA-059D-4A46-ABB4-4FB1B699387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49426" y="2184135"/>
            <a:ext cx="658970" cy="65897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0" descr="Download GrubHub Logo in SVG Vector or PNG File Format - Logo.wine">
            <a:extLst>
              <a:ext uri="{FF2B5EF4-FFF2-40B4-BE49-F238E27FC236}">
                <a16:creationId xmlns:a16="http://schemas.microsoft.com/office/drawing/2014/main" id="{06F3A453-F4F3-4CCC-A645-6FA7D19C196C}"/>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9922" t="35439" r="9866" b="36140"/>
          <a:stretch/>
        </p:blipFill>
        <p:spPr bwMode="auto">
          <a:xfrm>
            <a:off x="7288112" y="4789909"/>
            <a:ext cx="1379017" cy="3257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2" descr="CVS Health Logos | CVS Health">
            <a:extLst>
              <a:ext uri="{FF2B5EF4-FFF2-40B4-BE49-F238E27FC236}">
                <a16:creationId xmlns:a16="http://schemas.microsoft.com/office/drawing/2014/main" id="{E14BF8B1-5555-4964-96FD-0CDA9B73E60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902766" y="3189829"/>
            <a:ext cx="839716" cy="4251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4" descr="Carvana | Buy &amp; Finance Used Cars Online | At Home Delivery">
            <a:extLst>
              <a:ext uri="{FF2B5EF4-FFF2-40B4-BE49-F238E27FC236}">
                <a16:creationId xmlns:a16="http://schemas.microsoft.com/office/drawing/2014/main" id="{8C8EF862-72CA-4D12-A475-1EF09E4DB8D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72716" y="3917037"/>
            <a:ext cx="850058" cy="6205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2" descr="Kao｜Changes to the Kao logo">
            <a:extLst>
              <a:ext uri="{FF2B5EF4-FFF2-40B4-BE49-F238E27FC236}">
                <a16:creationId xmlns:a16="http://schemas.microsoft.com/office/drawing/2014/main" id="{6F2FCE2C-3808-4120-AB88-5F1F00D3071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98442" y="4688670"/>
            <a:ext cx="923875" cy="52822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4" descr="This CBT Strategy Could Be Key To Losing Weight — Does Noom Work?">
            <a:extLst>
              <a:ext uri="{FF2B5EF4-FFF2-40B4-BE49-F238E27FC236}">
                <a16:creationId xmlns:a16="http://schemas.microsoft.com/office/drawing/2014/main" id="{61FA65F9-926D-4261-85F2-EDB2DD18153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05887" y="4816980"/>
            <a:ext cx="1232664" cy="27160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8" descr="thredUP - Trinity Ventures">
            <a:extLst>
              <a:ext uri="{FF2B5EF4-FFF2-40B4-BE49-F238E27FC236}">
                <a16:creationId xmlns:a16="http://schemas.microsoft.com/office/drawing/2014/main" id="{7883922D-F043-47DD-A41B-3B2E2A6D4B33}"/>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8544" t="35497" r="8846" b="38230"/>
          <a:stretch/>
        </p:blipFill>
        <p:spPr bwMode="auto">
          <a:xfrm>
            <a:off x="4875205" y="4732660"/>
            <a:ext cx="1384282" cy="4402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0">
            <a:extLst>
              <a:ext uri="{FF2B5EF4-FFF2-40B4-BE49-F238E27FC236}">
                <a16:creationId xmlns:a16="http://schemas.microsoft.com/office/drawing/2014/main" id="{5CEECAA7-2F37-4025-9213-E94163F8C8D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859870" y="4086719"/>
            <a:ext cx="969237" cy="28117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2" descr="Post Holdings to explore options for its private brands businesses –  Missouri Business Alert">
            <a:extLst>
              <a:ext uri="{FF2B5EF4-FFF2-40B4-BE49-F238E27FC236}">
                <a16:creationId xmlns:a16="http://schemas.microsoft.com/office/drawing/2014/main" id="{162373F5-2C6F-4DEC-A282-D99191B28AB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222535" y="3138270"/>
            <a:ext cx="754607" cy="5282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6" descr="DICK'S Sporting Goods on Twitter: &quot;Welcome to the team, Rachael!… &quot;">
            <a:extLst>
              <a:ext uri="{FF2B5EF4-FFF2-40B4-BE49-F238E27FC236}">
                <a16:creationId xmlns:a16="http://schemas.microsoft.com/office/drawing/2014/main" id="{2C4EC340-0B9D-4E3D-A226-8DED475B03C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847002" y="3924179"/>
            <a:ext cx="909387" cy="60625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8" descr="St. Jude logo and symbol, meaning, history, PNG">
            <a:extLst>
              <a:ext uri="{FF2B5EF4-FFF2-40B4-BE49-F238E27FC236}">
                <a16:creationId xmlns:a16="http://schemas.microsoft.com/office/drawing/2014/main" id="{F1A2CF56-2505-46FE-9B6F-EBD54A347FB3}"/>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19418" r="20000"/>
          <a:stretch/>
        </p:blipFill>
        <p:spPr bwMode="auto">
          <a:xfrm>
            <a:off x="4925892" y="3841317"/>
            <a:ext cx="779474" cy="77198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0">
            <a:extLst>
              <a:ext uri="{FF2B5EF4-FFF2-40B4-BE49-F238E27FC236}">
                <a16:creationId xmlns:a16="http://schemas.microsoft.com/office/drawing/2014/main" id="{CED2E4BE-74CA-4FEE-9783-6AA5298B5E40}"/>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652901" y="4101578"/>
            <a:ext cx="1712077" cy="2514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72" descr="Gap Logo transparent PNG - StickPNG">
            <a:extLst>
              <a:ext uri="{FF2B5EF4-FFF2-40B4-BE49-F238E27FC236}">
                <a16:creationId xmlns:a16="http://schemas.microsoft.com/office/drawing/2014/main" id="{DD8E4DC8-AA85-418F-9981-4EE9A379CFF4}"/>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2593" t="17233" r="4716" b="16722"/>
          <a:stretch/>
        </p:blipFill>
        <p:spPr bwMode="auto">
          <a:xfrm>
            <a:off x="9503557" y="3974798"/>
            <a:ext cx="708768" cy="50502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4" descr="Warby Parker - WestBend">
            <a:extLst>
              <a:ext uri="{FF2B5EF4-FFF2-40B4-BE49-F238E27FC236}">
                <a16:creationId xmlns:a16="http://schemas.microsoft.com/office/drawing/2014/main" id="{1F8E0F0D-DEB0-410B-BCF2-198E35A15CCA}"/>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13391" t="45553" r="12988" b="46373"/>
          <a:stretch/>
        </p:blipFill>
        <p:spPr bwMode="auto">
          <a:xfrm>
            <a:off x="10374282" y="4128893"/>
            <a:ext cx="1794590" cy="1968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76" descr="Kellogg's Logo transparent PNG - StickPNG">
            <a:extLst>
              <a:ext uri="{FF2B5EF4-FFF2-40B4-BE49-F238E27FC236}">
                <a16:creationId xmlns:a16="http://schemas.microsoft.com/office/drawing/2014/main" id="{D16D932F-B9D7-498E-8CE6-AF62A4E69B33}"/>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990266" y="2313826"/>
            <a:ext cx="1122441" cy="39958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78" descr="chime-logo-transparent-green - Chris Skinner's blog">
            <a:extLst>
              <a:ext uri="{FF2B5EF4-FFF2-40B4-BE49-F238E27FC236}">
                <a16:creationId xmlns:a16="http://schemas.microsoft.com/office/drawing/2014/main" id="{A8AAC2DE-D7B9-4D0B-82DA-1C4CE1F0962D}"/>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l="9218" t="22996" r="8024" b="24406"/>
          <a:stretch/>
        </p:blipFill>
        <p:spPr bwMode="auto">
          <a:xfrm>
            <a:off x="1293304" y="4771095"/>
            <a:ext cx="1143472" cy="36337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0" descr="Red Bull Logo transparent PNG - StickPNG">
            <a:extLst>
              <a:ext uri="{FF2B5EF4-FFF2-40B4-BE49-F238E27FC236}">
                <a16:creationId xmlns:a16="http://schemas.microsoft.com/office/drawing/2014/main" id="{8782B1B6-C7F2-4008-B8AA-6C8BC22C8EE9}"/>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t="26437" b="28210"/>
          <a:stretch/>
        </p:blipFill>
        <p:spPr bwMode="auto">
          <a:xfrm>
            <a:off x="10980565" y="3173782"/>
            <a:ext cx="1008093" cy="4572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2" descr="New Year, Same Coverage: Popular Medicare Drug Plans Still Inadequate -  GoodRx">
            <a:extLst>
              <a:ext uri="{FF2B5EF4-FFF2-40B4-BE49-F238E27FC236}">
                <a16:creationId xmlns:a16="http://schemas.microsoft.com/office/drawing/2014/main" id="{CE05E2EC-C0FD-47C0-80D7-1A8036E00C17}"/>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l="12237" t="20937" r="12863" b="24641"/>
          <a:stretch/>
        </p:blipFill>
        <p:spPr bwMode="auto">
          <a:xfrm>
            <a:off x="3788393" y="4812193"/>
            <a:ext cx="1007459" cy="28117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4" descr="Paypal Logo transparent PNG - StickPNG">
            <a:extLst>
              <a:ext uri="{FF2B5EF4-FFF2-40B4-BE49-F238E27FC236}">
                <a16:creationId xmlns:a16="http://schemas.microsoft.com/office/drawing/2014/main" id="{6EB1D80D-5DB3-421B-8DD3-3CD27EFB4125}"/>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t="35439" b="36421"/>
          <a:stretch/>
        </p:blipFill>
        <p:spPr bwMode="auto">
          <a:xfrm>
            <a:off x="2419559" y="4038276"/>
            <a:ext cx="1343526" cy="37806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6" descr="Download Kraft Heinz Logo PNG Image for Free">
            <a:extLst>
              <a:ext uri="{FF2B5EF4-FFF2-40B4-BE49-F238E27FC236}">
                <a16:creationId xmlns:a16="http://schemas.microsoft.com/office/drawing/2014/main" id="{84841689-3DEB-4A09-9A41-85D9FCB1943F}"/>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311542" y="3212966"/>
            <a:ext cx="1498162" cy="37883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8" descr="Amazon Logo transparent PNG - StickPNG">
            <a:extLst>
              <a:ext uri="{FF2B5EF4-FFF2-40B4-BE49-F238E27FC236}">
                <a16:creationId xmlns:a16="http://schemas.microsoft.com/office/drawing/2014/main" id="{DE4F0178-49EF-4304-9569-196FBAD060C7}"/>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016368" y="2390249"/>
            <a:ext cx="1224147" cy="24674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90" descr="Ace Hardware Logo transparent PNG - StickPNG">
            <a:extLst>
              <a:ext uri="{FF2B5EF4-FFF2-40B4-BE49-F238E27FC236}">
                <a16:creationId xmlns:a16="http://schemas.microsoft.com/office/drawing/2014/main" id="{2033A52C-47BC-4351-AEF8-FC8FDFE6019A}"/>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8798719" y="4709740"/>
            <a:ext cx="790563" cy="48608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92" descr="Chick Fil A Logo Png - Free Transparent PNG Logos">
            <a:extLst>
              <a:ext uri="{FF2B5EF4-FFF2-40B4-BE49-F238E27FC236}">
                <a16:creationId xmlns:a16="http://schemas.microsoft.com/office/drawing/2014/main" id="{FFE13DE8-FB08-43FF-B575-F0FF244E76E3}"/>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805464" y="4713234"/>
            <a:ext cx="1058779" cy="47909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94" descr="Download Kimberly Clark Logo PNG Image for Free">
            <a:extLst>
              <a:ext uri="{FF2B5EF4-FFF2-40B4-BE49-F238E27FC236}">
                <a16:creationId xmlns:a16="http://schemas.microsoft.com/office/drawing/2014/main" id="{D9A59A6A-23EC-4DA0-9BF2-90DAC6284B46}"/>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0" y="4080571"/>
            <a:ext cx="1542698" cy="29347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96">
            <a:extLst>
              <a:ext uri="{FF2B5EF4-FFF2-40B4-BE49-F238E27FC236}">
                <a16:creationId xmlns:a16="http://schemas.microsoft.com/office/drawing/2014/main" id="{FCF16A4E-88B3-41A8-872B-786B542FD6F1}"/>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14571" y="5386272"/>
            <a:ext cx="993472" cy="72264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98" descr="Great Rates. Great Benefits. SoFi.">
            <a:extLst>
              <a:ext uri="{FF2B5EF4-FFF2-40B4-BE49-F238E27FC236}">
                <a16:creationId xmlns:a16="http://schemas.microsoft.com/office/drawing/2014/main" id="{C1EB0172-754C-4BB3-8D82-126228F3E4A5}"/>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12110" t="26761" r="12110" b="26782"/>
          <a:stretch/>
        </p:blipFill>
        <p:spPr bwMode="auto">
          <a:xfrm>
            <a:off x="1167274" y="5581010"/>
            <a:ext cx="1125397" cy="33317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0" descr="Church and Dwight | Consumer Goods | Home and Personal Care Products">
            <a:extLst>
              <a:ext uri="{FF2B5EF4-FFF2-40B4-BE49-F238E27FC236}">
                <a16:creationId xmlns:a16="http://schemas.microsoft.com/office/drawing/2014/main" id="{347F4B56-6EA7-47E8-B8A3-8EB36CFAC48D}"/>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362588" y="2123910"/>
            <a:ext cx="782781" cy="77942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2" descr="Download Mondelez International Logo PNG Image for Free">
            <a:extLst>
              <a:ext uri="{FF2B5EF4-FFF2-40B4-BE49-F238E27FC236}">
                <a16:creationId xmlns:a16="http://schemas.microsoft.com/office/drawing/2014/main" id="{73BB5D1F-3AA7-4AD0-9696-005B9918E86C}"/>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17268" y="2298098"/>
            <a:ext cx="1410492" cy="43104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4" descr="PNGPIX-COM-Liberty-Mutual-Insurance-Logo-PNG-Transparent - Snellings Walters">
            <a:extLst>
              <a:ext uri="{FF2B5EF4-FFF2-40B4-BE49-F238E27FC236}">
                <a16:creationId xmlns:a16="http://schemas.microsoft.com/office/drawing/2014/main" id="{308E852B-4A4D-49D0-8312-4AA5F94F984A}"/>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392845" y="3116400"/>
            <a:ext cx="1935956" cy="57196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6" descr="Hyundai Motor Company Logo PNG Transparent &amp; SVG Vector - Freebie Supply">
            <a:extLst>
              <a:ext uri="{FF2B5EF4-FFF2-40B4-BE49-F238E27FC236}">
                <a16:creationId xmlns:a16="http://schemas.microsoft.com/office/drawing/2014/main" id="{E45741E3-E9C3-4DFD-AF0B-DC02BDA39FE0}"/>
              </a:ext>
            </a:extLst>
          </p:cNvPr>
          <p:cNvPicPr>
            <a:picLocks noChangeAspect="1" noChangeArrowheads="1"/>
          </p:cNvPicPr>
          <p:nvPr/>
        </p:nvPicPr>
        <p:blipFill rotWithShape="1">
          <a:blip r:embed="rId48">
            <a:extLst>
              <a:ext uri="{28A0092B-C50C-407E-A947-70E740481C1C}">
                <a14:useLocalDpi xmlns:a14="http://schemas.microsoft.com/office/drawing/2010/main" val="0"/>
              </a:ext>
            </a:extLst>
          </a:blip>
          <a:srcRect t="26338" b="28463"/>
          <a:stretch/>
        </p:blipFill>
        <p:spPr bwMode="auto">
          <a:xfrm>
            <a:off x="3043309" y="3139814"/>
            <a:ext cx="1161844" cy="52513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8" descr="Procter &amp; Gamble - Wikipedia">
            <a:extLst>
              <a:ext uri="{FF2B5EF4-FFF2-40B4-BE49-F238E27FC236}">
                <a16:creationId xmlns:a16="http://schemas.microsoft.com/office/drawing/2014/main" id="{5F683CEE-5A0B-44E7-AFE9-5004176D09C2}"/>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310837" y="2160533"/>
            <a:ext cx="706174" cy="7061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10" descr="FedEx – Logos Download">
            <a:extLst>
              <a:ext uri="{FF2B5EF4-FFF2-40B4-BE49-F238E27FC236}">
                <a16:creationId xmlns:a16="http://schemas.microsoft.com/office/drawing/2014/main" id="{EDD76122-B85B-40AE-A6CA-1045D95A0AFE}"/>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9776329" y="2358391"/>
            <a:ext cx="1108990" cy="31045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12" descr="Roman Health Medical, LLC's Competitors, Revenue, Number of Employees,  Funding, Acquisitions &amp; News - Owler Company Profile">
            <a:extLst>
              <a:ext uri="{FF2B5EF4-FFF2-40B4-BE49-F238E27FC236}">
                <a16:creationId xmlns:a16="http://schemas.microsoft.com/office/drawing/2014/main" id="{A7416E52-50D0-4C65-AE5A-95718D2C861A}"/>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640388" y="5637152"/>
            <a:ext cx="1217483" cy="22088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14" descr="Colgate-Palmolive Logo transparent PNG - StickPNG">
            <a:extLst>
              <a:ext uri="{FF2B5EF4-FFF2-40B4-BE49-F238E27FC236}">
                <a16:creationId xmlns:a16="http://schemas.microsoft.com/office/drawing/2014/main" id="{0BD516FB-5023-4ECB-9F60-DAFD8160236D}"/>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650443" y="2183884"/>
            <a:ext cx="1292138" cy="6594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CFFD8DA-34D0-427B-AFA8-CB1DEA20C1A1}"/>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8243328" y="2308563"/>
            <a:ext cx="1328977" cy="410114"/>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E498E4E3-EFB8-4F0D-B4A4-F73E1E90848A}"/>
              </a:ext>
            </a:extLst>
          </p:cNvPr>
          <p:cNvSpPr txBox="1"/>
          <p:nvPr/>
        </p:nvSpPr>
        <p:spPr>
          <a:xfrm>
            <a:off x="-1813" y="1676211"/>
            <a:ext cx="121919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solidFill>
                  <a:srgbClr val="1F1A62"/>
                </a:solidFill>
                <a:effectLst/>
                <a:uLnTx/>
                <a:uFillTx/>
                <a:latin typeface="Helvetica" panose="020B0403020202020204" pitchFamily="34" charset="0"/>
                <a:ea typeface="+mn-ea"/>
                <a:cs typeface="+mn-cs"/>
              </a:rPr>
              <a:t>Sampling</a:t>
            </a: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 of 50 brands that increased their TV investment in 2020</a:t>
            </a: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69" name="Text Placeholder 3">
            <a:extLst>
              <a:ext uri="{FF2B5EF4-FFF2-40B4-BE49-F238E27FC236}">
                <a16:creationId xmlns:a16="http://schemas.microsoft.com/office/drawing/2014/main" id="{35F9F71C-87C1-44D3-9442-46E6D4F6E59F}"/>
              </a:ext>
            </a:extLst>
          </p:cNvPr>
          <p:cNvSpPr txBox="1">
            <a:spLocks/>
          </p:cNvSpPr>
          <p:nvPr/>
        </p:nvSpPr>
        <p:spPr>
          <a:xfrm>
            <a:off x="436696" y="6233987"/>
            <a:ext cx="11732176" cy="262320"/>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Jan-Oct ‘19 vs. Jan-Oct ‘20. TV spend includes national cable TV, broadcast TV, Spanish language cable TV, Spanish language broadcast TV. Brands reflected had measured total TV spend of at least $25MM </a:t>
            </a:r>
            <a:r>
              <a:rPr lang="en-US" sz="800">
                <a:solidFill>
                  <a:srgbClr val="1F1A62"/>
                </a:solidFill>
                <a:latin typeface="Helvetica" pitchFamily="2" charset="0"/>
                <a:ea typeface="Open Sans" panose="020B0606030504020204" pitchFamily="34" charset="0"/>
                <a:cs typeface="Open Sans" panose="020B0606030504020204" pitchFamily="34" charset="0"/>
              </a:rPr>
              <a:t>between Jan-Oct ‘20 with a YoY TV spend increase of at least +10%.</a:t>
            </a:r>
            <a:endPar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66" name="Rectangle 65">
            <a:extLst>
              <a:ext uri="{FF2B5EF4-FFF2-40B4-BE49-F238E27FC236}">
                <a16:creationId xmlns:a16="http://schemas.microsoft.com/office/drawing/2014/main" id="{486B6BEF-7D62-4527-A948-66CADBBE00A5}"/>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26445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4" y="241651"/>
            <a:ext cx="1198534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After four challenging months at the start of the pandemic,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TV advertising stabilized in 3Q ‘20</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as advertisers adapted to the current environment and many started re-investing</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303908"/>
            <a:ext cx="1138894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iSpot.tv, national TV includes broadcast and cable TV networks</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mn-cs"/>
            </a:endParaRPr>
          </a:p>
        </p:txBody>
      </p:sp>
      <p:graphicFrame>
        <p:nvGraphicFramePr>
          <p:cNvPr id="4" name="Chart 3">
            <a:extLst>
              <a:ext uri="{FF2B5EF4-FFF2-40B4-BE49-F238E27FC236}">
                <a16:creationId xmlns:a16="http://schemas.microsoft.com/office/drawing/2014/main" id="{BBF91AB7-BE65-4E14-8613-2EBA6D614333}"/>
              </a:ext>
            </a:extLst>
          </p:cNvPr>
          <p:cNvGraphicFramePr/>
          <p:nvPr>
            <p:extLst>
              <p:ext uri="{D42A27DB-BD31-4B8C-83A1-F6EECF244321}">
                <p14:modId xmlns:p14="http://schemas.microsoft.com/office/powerpoint/2010/main" val="2149839658"/>
              </p:ext>
            </p:extLst>
          </p:nvPr>
        </p:nvGraphicFramePr>
        <p:xfrm>
          <a:off x="785553" y="1771738"/>
          <a:ext cx="10870330" cy="4547354"/>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Box 37">
            <a:extLst>
              <a:ext uri="{FF2B5EF4-FFF2-40B4-BE49-F238E27FC236}">
                <a16:creationId xmlns:a16="http://schemas.microsoft.com/office/drawing/2014/main" id="{37B6A6F0-0BFD-4084-AE1D-E892C23E2411}"/>
              </a:ext>
            </a:extLst>
          </p:cNvPr>
          <p:cNvSpPr txBox="1"/>
          <p:nvPr/>
        </p:nvSpPr>
        <p:spPr>
          <a:xfrm>
            <a:off x="8385219" y="3117192"/>
            <a:ext cx="857840" cy="369332"/>
          </a:xfrm>
          <a:prstGeom prst="rect">
            <a:avLst/>
          </a:prstGeom>
          <a:solidFill>
            <a:schemeClr val="bg1"/>
          </a:solidFill>
          <a:ln w="28575">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+0.9%</a:t>
            </a:r>
          </a:p>
        </p:txBody>
      </p:sp>
      <p:sp>
        <p:nvSpPr>
          <p:cNvPr id="39" name="TextBox 38">
            <a:extLst>
              <a:ext uri="{FF2B5EF4-FFF2-40B4-BE49-F238E27FC236}">
                <a16:creationId xmlns:a16="http://schemas.microsoft.com/office/drawing/2014/main" id="{8D0DA00A-3A86-4336-BBC6-81D058B52B0B}"/>
              </a:ext>
            </a:extLst>
          </p:cNvPr>
          <p:cNvSpPr txBox="1"/>
          <p:nvPr/>
        </p:nvSpPr>
        <p:spPr>
          <a:xfrm>
            <a:off x="5665656" y="3472305"/>
            <a:ext cx="949784" cy="369332"/>
          </a:xfrm>
          <a:prstGeom prst="rect">
            <a:avLst/>
          </a:prstGeom>
          <a:solidFill>
            <a:schemeClr val="bg1"/>
          </a:solid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-19.1%</a:t>
            </a:r>
          </a:p>
        </p:txBody>
      </p:sp>
      <p:sp>
        <p:nvSpPr>
          <p:cNvPr id="40" name="TextBox 39">
            <a:extLst>
              <a:ext uri="{FF2B5EF4-FFF2-40B4-BE49-F238E27FC236}">
                <a16:creationId xmlns:a16="http://schemas.microsoft.com/office/drawing/2014/main" id="{8BFDC1EF-37C3-4C04-B7A3-BB1875C259AE}"/>
              </a:ext>
            </a:extLst>
          </p:cNvPr>
          <p:cNvSpPr txBox="1"/>
          <p:nvPr/>
        </p:nvSpPr>
        <p:spPr>
          <a:xfrm>
            <a:off x="3076196" y="2843989"/>
            <a:ext cx="857840" cy="369332"/>
          </a:xfrm>
          <a:prstGeom prst="rect">
            <a:avLst/>
          </a:prstGeom>
          <a:solidFill>
            <a:schemeClr val="bg1"/>
          </a:solid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-1.7%</a:t>
            </a:r>
          </a:p>
        </p:txBody>
      </p:sp>
      <p:sp>
        <p:nvSpPr>
          <p:cNvPr id="13" name="TextBox 12">
            <a:extLst>
              <a:ext uri="{FF2B5EF4-FFF2-40B4-BE49-F238E27FC236}">
                <a16:creationId xmlns:a16="http://schemas.microsoft.com/office/drawing/2014/main" id="{8C2370B9-62EB-4018-9B79-AB45551988BA}"/>
              </a:ext>
            </a:extLst>
          </p:cNvPr>
          <p:cNvSpPr txBox="1"/>
          <p:nvPr/>
        </p:nvSpPr>
        <p:spPr>
          <a:xfrm>
            <a:off x="11012838" y="3472305"/>
            <a:ext cx="857840" cy="369332"/>
          </a:xfrm>
          <a:prstGeom prst="rect">
            <a:avLst/>
          </a:prstGeom>
          <a:solidFill>
            <a:schemeClr val="bg1"/>
          </a:solidFill>
          <a:ln w="28575">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+0.3%</a:t>
            </a:r>
          </a:p>
        </p:txBody>
      </p:sp>
      <p:sp>
        <p:nvSpPr>
          <p:cNvPr id="14" name="Rectangle 13">
            <a:extLst>
              <a:ext uri="{FF2B5EF4-FFF2-40B4-BE49-F238E27FC236}">
                <a16:creationId xmlns:a16="http://schemas.microsoft.com/office/drawing/2014/main" id="{29931CD6-0768-4618-A8B2-61324B367A0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122347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94268" y="251078"/>
            <a:ext cx="1208996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Direct-to-Consumer brands have been particularly well-positioned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for the pandemic and their TV spending, as a category, has been relatively flat YTD, with increases over the last four months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aphicFrame>
        <p:nvGraphicFramePr>
          <p:cNvPr id="4" name="Chart 3">
            <a:extLst>
              <a:ext uri="{FF2B5EF4-FFF2-40B4-BE49-F238E27FC236}">
                <a16:creationId xmlns:a16="http://schemas.microsoft.com/office/drawing/2014/main" id="{BBF91AB7-BE65-4E14-8613-2EBA6D614333}"/>
              </a:ext>
            </a:extLst>
          </p:cNvPr>
          <p:cNvGraphicFramePr/>
          <p:nvPr>
            <p:extLst>
              <p:ext uri="{D42A27DB-BD31-4B8C-83A1-F6EECF244321}">
                <p14:modId xmlns:p14="http://schemas.microsoft.com/office/powerpoint/2010/main" val="4259272722"/>
              </p:ext>
            </p:extLst>
          </p:nvPr>
        </p:nvGraphicFramePr>
        <p:xfrm>
          <a:off x="1270849" y="1856581"/>
          <a:ext cx="10116730" cy="4411356"/>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Box 37">
            <a:extLst>
              <a:ext uri="{FF2B5EF4-FFF2-40B4-BE49-F238E27FC236}">
                <a16:creationId xmlns:a16="http://schemas.microsoft.com/office/drawing/2014/main" id="{37B6A6F0-0BFD-4084-AE1D-E892C23E2411}"/>
              </a:ext>
            </a:extLst>
          </p:cNvPr>
          <p:cNvSpPr txBox="1"/>
          <p:nvPr/>
        </p:nvSpPr>
        <p:spPr>
          <a:xfrm>
            <a:off x="10804037" y="3529817"/>
            <a:ext cx="857840" cy="369332"/>
          </a:xfrm>
          <a:prstGeom prst="rect">
            <a:avLst/>
          </a:prstGeom>
          <a:solidFill>
            <a:schemeClr val="bg1"/>
          </a:solidFill>
          <a:ln w="28575">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+3.7%</a:t>
            </a:r>
          </a:p>
        </p:txBody>
      </p:sp>
      <p:sp>
        <p:nvSpPr>
          <p:cNvPr id="39" name="TextBox 38">
            <a:extLst>
              <a:ext uri="{FF2B5EF4-FFF2-40B4-BE49-F238E27FC236}">
                <a16:creationId xmlns:a16="http://schemas.microsoft.com/office/drawing/2014/main" id="{8D0DA00A-3A86-4336-BBC6-81D058B52B0B}"/>
              </a:ext>
            </a:extLst>
          </p:cNvPr>
          <p:cNvSpPr txBox="1"/>
          <p:nvPr/>
        </p:nvSpPr>
        <p:spPr>
          <a:xfrm>
            <a:off x="5745826" y="3345151"/>
            <a:ext cx="949784" cy="369332"/>
          </a:xfrm>
          <a:prstGeom prst="rect">
            <a:avLst/>
          </a:prstGeom>
          <a:solidFill>
            <a:schemeClr val="bg1"/>
          </a:solid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-3.9%</a:t>
            </a:r>
          </a:p>
        </p:txBody>
      </p:sp>
      <p:sp>
        <p:nvSpPr>
          <p:cNvPr id="40" name="TextBox 39">
            <a:extLst>
              <a:ext uri="{FF2B5EF4-FFF2-40B4-BE49-F238E27FC236}">
                <a16:creationId xmlns:a16="http://schemas.microsoft.com/office/drawing/2014/main" id="{8BFDC1EF-37C3-4C04-B7A3-BB1875C259AE}"/>
              </a:ext>
            </a:extLst>
          </p:cNvPr>
          <p:cNvSpPr txBox="1"/>
          <p:nvPr/>
        </p:nvSpPr>
        <p:spPr>
          <a:xfrm>
            <a:off x="3378690" y="2895715"/>
            <a:ext cx="857840" cy="369332"/>
          </a:xfrm>
          <a:prstGeom prst="rect">
            <a:avLst/>
          </a:prstGeom>
          <a:solidFill>
            <a:schemeClr val="bg1"/>
          </a:solid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-1.5%</a:t>
            </a:r>
          </a:p>
        </p:txBody>
      </p:sp>
      <p:sp>
        <p:nvSpPr>
          <p:cNvPr id="13" name="TextBox 12">
            <a:extLst>
              <a:ext uri="{FF2B5EF4-FFF2-40B4-BE49-F238E27FC236}">
                <a16:creationId xmlns:a16="http://schemas.microsoft.com/office/drawing/2014/main" id="{5D13A283-2C8B-4C24-B815-991ED9D2C40F}"/>
              </a:ext>
            </a:extLst>
          </p:cNvPr>
          <p:cNvSpPr txBox="1"/>
          <p:nvPr/>
        </p:nvSpPr>
        <p:spPr>
          <a:xfrm>
            <a:off x="526244" y="6303908"/>
            <a:ext cx="1138894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iSpot.tv, national TV includes broadcast and cable TV networks, direct-to-consumer custom category.</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mn-cs"/>
            </a:endParaRPr>
          </a:p>
        </p:txBody>
      </p:sp>
      <p:sp>
        <p:nvSpPr>
          <p:cNvPr id="14" name="TextBox 13">
            <a:extLst>
              <a:ext uri="{FF2B5EF4-FFF2-40B4-BE49-F238E27FC236}">
                <a16:creationId xmlns:a16="http://schemas.microsoft.com/office/drawing/2014/main" id="{46DCE185-E3E0-48EC-8B0D-8E8CFAAB1F77}"/>
              </a:ext>
            </a:extLst>
          </p:cNvPr>
          <p:cNvSpPr txBox="1"/>
          <p:nvPr/>
        </p:nvSpPr>
        <p:spPr>
          <a:xfrm>
            <a:off x="8282587" y="3080381"/>
            <a:ext cx="857840" cy="369332"/>
          </a:xfrm>
          <a:prstGeom prst="rect">
            <a:avLst/>
          </a:prstGeom>
          <a:solidFill>
            <a:schemeClr val="bg1"/>
          </a:solidFill>
          <a:ln w="28575">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+4.1%</a:t>
            </a:r>
          </a:p>
        </p:txBody>
      </p:sp>
      <p:sp>
        <p:nvSpPr>
          <p:cNvPr id="15" name="Rectangle 14">
            <a:extLst>
              <a:ext uri="{FF2B5EF4-FFF2-40B4-BE49-F238E27FC236}">
                <a16:creationId xmlns:a16="http://schemas.microsoft.com/office/drawing/2014/main" id="{50E20918-08A0-4ECF-83DA-1CEAABA40FF6}"/>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679881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260505"/>
            <a:ext cx="1198535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There have been many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relevant DTC products/services</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 especially among financial, pharma, online food ordering/meal kit subscriptions, adult education – that have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substantially increased their TV investment YTD</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aphicFrame>
        <p:nvGraphicFramePr>
          <p:cNvPr id="4" name="Chart 3">
            <a:extLst>
              <a:ext uri="{FF2B5EF4-FFF2-40B4-BE49-F238E27FC236}">
                <a16:creationId xmlns:a16="http://schemas.microsoft.com/office/drawing/2014/main" id="{BBF91AB7-BE65-4E14-8613-2EBA6D614333}"/>
              </a:ext>
            </a:extLst>
          </p:cNvPr>
          <p:cNvGraphicFramePr/>
          <p:nvPr>
            <p:extLst>
              <p:ext uri="{D42A27DB-BD31-4B8C-83A1-F6EECF244321}">
                <p14:modId xmlns:p14="http://schemas.microsoft.com/office/powerpoint/2010/main" val="3208086573"/>
              </p:ext>
            </p:extLst>
          </p:nvPr>
        </p:nvGraphicFramePr>
        <p:xfrm>
          <a:off x="7767" y="1856581"/>
          <a:ext cx="12176466" cy="441135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5D13A283-2C8B-4C24-B815-991ED9D2C40F}"/>
              </a:ext>
            </a:extLst>
          </p:cNvPr>
          <p:cNvSpPr txBox="1"/>
          <p:nvPr/>
        </p:nvSpPr>
        <p:spPr>
          <a:xfrm>
            <a:off x="526244" y="6303908"/>
            <a:ext cx="1138894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iSpot.tv, national TV includes broadcast and cable TV networks, direct-to-consumer custom category.</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mn-cs"/>
            </a:endParaRPr>
          </a:p>
        </p:txBody>
      </p:sp>
      <p:sp>
        <p:nvSpPr>
          <p:cNvPr id="2" name="TextBox 1">
            <a:extLst>
              <a:ext uri="{FF2B5EF4-FFF2-40B4-BE49-F238E27FC236}">
                <a16:creationId xmlns:a16="http://schemas.microsoft.com/office/drawing/2014/main" id="{D2675EA2-F5AF-4249-8BBC-7C9F7B49B2B9}"/>
              </a:ext>
            </a:extLst>
          </p:cNvPr>
          <p:cNvSpPr txBox="1"/>
          <p:nvPr/>
        </p:nvSpPr>
        <p:spPr>
          <a:xfrm>
            <a:off x="90344" y="2845116"/>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16" name="TextBox 15">
            <a:extLst>
              <a:ext uri="{FF2B5EF4-FFF2-40B4-BE49-F238E27FC236}">
                <a16:creationId xmlns:a16="http://schemas.microsoft.com/office/drawing/2014/main" id="{AC4D0984-5203-41B8-8D6F-FBEEF72A2E43}"/>
              </a:ext>
            </a:extLst>
          </p:cNvPr>
          <p:cNvSpPr txBox="1"/>
          <p:nvPr/>
        </p:nvSpPr>
        <p:spPr>
          <a:xfrm>
            <a:off x="701408" y="3187772"/>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17" name="TextBox 16">
            <a:extLst>
              <a:ext uri="{FF2B5EF4-FFF2-40B4-BE49-F238E27FC236}">
                <a16:creationId xmlns:a16="http://schemas.microsoft.com/office/drawing/2014/main" id="{D1349B14-441D-44DE-8A01-67DF8B127C3E}"/>
              </a:ext>
            </a:extLst>
          </p:cNvPr>
          <p:cNvSpPr txBox="1"/>
          <p:nvPr/>
        </p:nvSpPr>
        <p:spPr>
          <a:xfrm>
            <a:off x="1275677" y="3656672"/>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18" name="TextBox 17">
            <a:extLst>
              <a:ext uri="{FF2B5EF4-FFF2-40B4-BE49-F238E27FC236}">
                <a16:creationId xmlns:a16="http://schemas.microsoft.com/office/drawing/2014/main" id="{09899020-FD88-4FE6-8E1E-CC9ECCA1B607}"/>
              </a:ext>
            </a:extLst>
          </p:cNvPr>
          <p:cNvSpPr txBox="1"/>
          <p:nvPr/>
        </p:nvSpPr>
        <p:spPr>
          <a:xfrm>
            <a:off x="1877596" y="3953092"/>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19" name="TextBox 18">
            <a:extLst>
              <a:ext uri="{FF2B5EF4-FFF2-40B4-BE49-F238E27FC236}">
                <a16:creationId xmlns:a16="http://schemas.microsoft.com/office/drawing/2014/main" id="{3CAF3CF8-3B89-4703-8A28-1AEC48CF83F5}"/>
              </a:ext>
            </a:extLst>
          </p:cNvPr>
          <p:cNvSpPr txBox="1"/>
          <p:nvPr/>
        </p:nvSpPr>
        <p:spPr>
          <a:xfrm>
            <a:off x="2462058" y="3956938"/>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20" name="TextBox 19">
            <a:extLst>
              <a:ext uri="{FF2B5EF4-FFF2-40B4-BE49-F238E27FC236}">
                <a16:creationId xmlns:a16="http://schemas.microsoft.com/office/drawing/2014/main" id="{BC588E42-FD03-4F65-B3C7-6E5A9E97ECF0}"/>
              </a:ext>
            </a:extLst>
          </p:cNvPr>
          <p:cNvSpPr txBox="1"/>
          <p:nvPr/>
        </p:nvSpPr>
        <p:spPr>
          <a:xfrm>
            <a:off x="3065371" y="4017682"/>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21" name="TextBox 20">
            <a:extLst>
              <a:ext uri="{FF2B5EF4-FFF2-40B4-BE49-F238E27FC236}">
                <a16:creationId xmlns:a16="http://schemas.microsoft.com/office/drawing/2014/main" id="{19CF033C-4613-46CE-BD0D-9C9C29718A55}"/>
              </a:ext>
            </a:extLst>
          </p:cNvPr>
          <p:cNvSpPr txBox="1"/>
          <p:nvPr/>
        </p:nvSpPr>
        <p:spPr>
          <a:xfrm>
            <a:off x="3649837" y="4110725"/>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22" name="TextBox 21">
            <a:extLst>
              <a:ext uri="{FF2B5EF4-FFF2-40B4-BE49-F238E27FC236}">
                <a16:creationId xmlns:a16="http://schemas.microsoft.com/office/drawing/2014/main" id="{A61A9DEC-E757-49F6-BCB8-FA62CEB78D80}"/>
              </a:ext>
            </a:extLst>
          </p:cNvPr>
          <p:cNvSpPr txBox="1"/>
          <p:nvPr/>
        </p:nvSpPr>
        <p:spPr>
          <a:xfrm>
            <a:off x="4242328" y="4135709"/>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23" name="TextBox 22">
            <a:extLst>
              <a:ext uri="{FF2B5EF4-FFF2-40B4-BE49-F238E27FC236}">
                <a16:creationId xmlns:a16="http://schemas.microsoft.com/office/drawing/2014/main" id="{6EF2B22D-B5F4-40A3-ABB3-7DE25418B4AD}"/>
              </a:ext>
            </a:extLst>
          </p:cNvPr>
          <p:cNvSpPr txBox="1"/>
          <p:nvPr/>
        </p:nvSpPr>
        <p:spPr>
          <a:xfrm>
            <a:off x="4818757" y="4175696"/>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24" name="TextBox 23">
            <a:extLst>
              <a:ext uri="{FF2B5EF4-FFF2-40B4-BE49-F238E27FC236}">
                <a16:creationId xmlns:a16="http://schemas.microsoft.com/office/drawing/2014/main" id="{37991AD4-C744-4D92-97DE-02716A0E9CFA}"/>
              </a:ext>
            </a:extLst>
          </p:cNvPr>
          <p:cNvSpPr txBox="1"/>
          <p:nvPr/>
        </p:nvSpPr>
        <p:spPr>
          <a:xfrm>
            <a:off x="5422074" y="4198563"/>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26" name="TextBox 25">
            <a:extLst>
              <a:ext uri="{FF2B5EF4-FFF2-40B4-BE49-F238E27FC236}">
                <a16:creationId xmlns:a16="http://schemas.microsoft.com/office/drawing/2014/main" id="{5F83B0F4-86F6-4B10-B8FE-85C68A071064}"/>
              </a:ext>
            </a:extLst>
          </p:cNvPr>
          <p:cNvSpPr txBox="1"/>
          <p:nvPr/>
        </p:nvSpPr>
        <p:spPr>
          <a:xfrm>
            <a:off x="6015961" y="4299980"/>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27" name="TextBox 26">
            <a:extLst>
              <a:ext uri="{FF2B5EF4-FFF2-40B4-BE49-F238E27FC236}">
                <a16:creationId xmlns:a16="http://schemas.microsoft.com/office/drawing/2014/main" id="{276DC6B5-E1EE-48B6-9374-F28FEFF38F85}"/>
              </a:ext>
            </a:extLst>
          </p:cNvPr>
          <p:cNvSpPr txBox="1"/>
          <p:nvPr/>
        </p:nvSpPr>
        <p:spPr>
          <a:xfrm>
            <a:off x="6590996" y="4304717"/>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28" name="TextBox 27">
            <a:extLst>
              <a:ext uri="{FF2B5EF4-FFF2-40B4-BE49-F238E27FC236}">
                <a16:creationId xmlns:a16="http://schemas.microsoft.com/office/drawing/2014/main" id="{367A2C4D-4EB2-4A28-8B89-7DA0FEDA1FCA}"/>
              </a:ext>
            </a:extLst>
          </p:cNvPr>
          <p:cNvSpPr txBox="1"/>
          <p:nvPr/>
        </p:nvSpPr>
        <p:spPr>
          <a:xfrm>
            <a:off x="7184887" y="4310131"/>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29" name="TextBox 28">
            <a:extLst>
              <a:ext uri="{FF2B5EF4-FFF2-40B4-BE49-F238E27FC236}">
                <a16:creationId xmlns:a16="http://schemas.microsoft.com/office/drawing/2014/main" id="{69DC23EA-BA43-468A-A1F5-75560FB70C78}"/>
              </a:ext>
            </a:extLst>
          </p:cNvPr>
          <p:cNvSpPr txBox="1"/>
          <p:nvPr/>
        </p:nvSpPr>
        <p:spPr>
          <a:xfrm>
            <a:off x="7792213" y="4369644"/>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30" name="TextBox 29">
            <a:extLst>
              <a:ext uri="{FF2B5EF4-FFF2-40B4-BE49-F238E27FC236}">
                <a16:creationId xmlns:a16="http://schemas.microsoft.com/office/drawing/2014/main" id="{59B7F6A9-F079-4FD1-9CF9-A8D18A8C7C3A}"/>
              </a:ext>
            </a:extLst>
          </p:cNvPr>
          <p:cNvSpPr txBox="1"/>
          <p:nvPr/>
        </p:nvSpPr>
        <p:spPr>
          <a:xfrm>
            <a:off x="8382089" y="4386930"/>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31" name="TextBox 30">
            <a:extLst>
              <a:ext uri="{FF2B5EF4-FFF2-40B4-BE49-F238E27FC236}">
                <a16:creationId xmlns:a16="http://schemas.microsoft.com/office/drawing/2014/main" id="{7EE47DD2-CC5D-450E-84DC-F92F8017EB90}"/>
              </a:ext>
            </a:extLst>
          </p:cNvPr>
          <p:cNvSpPr txBox="1"/>
          <p:nvPr/>
        </p:nvSpPr>
        <p:spPr>
          <a:xfrm>
            <a:off x="8966554" y="4451504"/>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32" name="TextBox 31">
            <a:extLst>
              <a:ext uri="{FF2B5EF4-FFF2-40B4-BE49-F238E27FC236}">
                <a16:creationId xmlns:a16="http://schemas.microsoft.com/office/drawing/2014/main" id="{16D1F8D2-528F-40AD-A7B7-4551A5DCFA99}"/>
              </a:ext>
            </a:extLst>
          </p:cNvPr>
          <p:cNvSpPr txBox="1"/>
          <p:nvPr/>
        </p:nvSpPr>
        <p:spPr>
          <a:xfrm>
            <a:off x="9551019" y="4513787"/>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33" name="TextBox 32">
            <a:extLst>
              <a:ext uri="{FF2B5EF4-FFF2-40B4-BE49-F238E27FC236}">
                <a16:creationId xmlns:a16="http://schemas.microsoft.com/office/drawing/2014/main" id="{BB998A28-42F5-4E13-A141-EBDE5486FCF9}"/>
              </a:ext>
            </a:extLst>
          </p:cNvPr>
          <p:cNvSpPr txBox="1"/>
          <p:nvPr/>
        </p:nvSpPr>
        <p:spPr>
          <a:xfrm>
            <a:off x="10157126" y="4540167"/>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34" name="TextBox 33">
            <a:extLst>
              <a:ext uri="{FF2B5EF4-FFF2-40B4-BE49-F238E27FC236}">
                <a16:creationId xmlns:a16="http://schemas.microsoft.com/office/drawing/2014/main" id="{8F9020A0-7AE3-478C-A935-3E5047411085}"/>
              </a:ext>
            </a:extLst>
          </p:cNvPr>
          <p:cNvSpPr txBox="1"/>
          <p:nvPr/>
        </p:nvSpPr>
        <p:spPr>
          <a:xfrm>
            <a:off x="10725395" y="4583645"/>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35" name="TextBox 34">
            <a:extLst>
              <a:ext uri="{FF2B5EF4-FFF2-40B4-BE49-F238E27FC236}">
                <a16:creationId xmlns:a16="http://schemas.microsoft.com/office/drawing/2014/main" id="{D475CB1A-11DE-4FBD-98FB-0497538E9A4D}"/>
              </a:ext>
            </a:extLst>
          </p:cNvPr>
          <p:cNvSpPr txBox="1"/>
          <p:nvPr/>
        </p:nvSpPr>
        <p:spPr>
          <a:xfrm>
            <a:off x="11353537" y="4659394"/>
            <a:ext cx="265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3" name="TextBox 2">
            <a:extLst>
              <a:ext uri="{FF2B5EF4-FFF2-40B4-BE49-F238E27FC236}">
                <a16:creationId xmlns:a16="http://schemas.microsoft.com/office/drawing/2014/main" id="{F69C63ED-A3F0-407D-937E-9B5680AF2137}"/>
              </a:ext>
            </a:extLst>
          </p:cNvPr>
          <p:cNvSpPr txBox="1"/>
          <p:nvPr/>
        </p:nvSpPr>
        <p:spPr>
          <a:xfrm>
            <a:off x="9888718" y="2523370"/>
            <a:ext cx="2026474" cy="769441"/>
          </a:xfrm>
          <a:prstGeom prst="rect">
            <a:avLst/>
          </a:prstGeom>
          <a:solidFill>
            <a:schemeClr val="bg1"/>
          </a:solidFill>
          <a:ln>
            <a:solidFill>
              <a:srgbClr val="1B14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Performance-based DTC brands also tend to buy more TV networks than non-DTC advertisers</a:t>
            </a:r>
          </a:p>
        </p:txBody>
      </p:sp>
      <p:sp>
        <p:nvSpPr>
          <p:cNvPr id="36" name="Rectangle 35">
            <a:extLst>
              <a:ext uri="{FF2B5EF4-FFF2-40B4-BE49-F238E27FC236}">
                <a16:creationId xmlns:a16="http://schemas.microsoft.com/office/drawing/2014/main" id="{D230BBEC-901F-44B9-9CBB-4F91D49B2681}"/>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830102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307640"/>
            <a:ext cx="1167889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Advertisers are also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launching their first TV campaigns earlier in their brand life stage</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than before and are seeing a greater impact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their digital performance as a result</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36" name="Picture 35">
            <a:hlinkClick r:id="rId3"/>
            <a:extLst>
              <a:ext uri="{FF2B5EF4-FFF2-40B4-BE49-F238E27FC236}">
                <a16:creationId xmlns:a16="http://schemas.microsoft.com/office/drawing/2014/main" id="{80DD2C66-43F5-45CC-90DA-5689FD92DAF5}"/>
              </a:ext>
            </a:extLst>
          </p:cNvPr>
          <p:cNvPicPr>
            <a:picLocks noChangeAspect="1"/>
          </p:cNvPicPr>
          <p:nvPr/>
        </p:nvPicPr>
        <p:blipFill rotWithShape="1">
          <a:blip r:embed="rId4"/>
          <a:srcRect l="24813" t="15177" r="41357" b="6951"/>
          <a:stretch/>
        </p:blipFill>
        <p:spPr>
          <a:xfrm>
            <a:off x="4374056" y="1821642"/>
            <a:ext cx="3582167" cy="4638231"/>
          </a:xfrm>
          <a:prstGeom prst="rect">
            <a:avLst/>
          </a:prstGeom>
        </p:spPr>
      </p:pic>
      <p:sp>
        <p:nvSpPr>
          <p:cNvPr id="37" name="TextBox 36">
            <a:extLst>
              <a:ext uri="{FF2B5EF4-FFF2-40B4-BE49-F238E27FC236}">
                <a16:creationId xmlns:a16="http://schemas.microsoft.com/office/drawing/2014/main" id="{572CFDF1-90D6-4356-BC37-864753FC9063}"/>
              </a:ext>
            </a:extLst>
          </p:cNvPr>
          <p:cNvSpPr txBox="1"/>
          <p:nvPr/>
        </p:nvSpPr>
        <p:spPr>
          <a:xfrm>
            <a:off x="8465270" y="3343503"/>
            <a:ext cx="2762054" cy="1031051"/>
          </a:xfrm>
          <a:prstGeom prst="rect">
            <a:avLst/>
          </a:prstGeom>
          <a:solidFill>
            <a:schemeClr val="bg1"/>
          </a:solidFill>
          <a:ln>
            <a:solidFill>
              <a:srgbClr val="1B14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190 brand analysis: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140 DTC brands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50 non-DTC brands</a:t>
            </a:r>
          </a:p>
        </p:txBody>
      </p:sp>
      <p:sp>
        <p:nvSpPr>
          <p:cNvPr id="9" name="Rectangle 8">
            <a:extLst>
              <a:ext uri="{FF2B5EF4-FFF2-40B4-BE49-F238E27FC236}">
                <a16:creationId xmlns:a16="http://schemas.microsoft.com/office/drawing/2014/main" id="{CA8E044A-80AB-4716-96AC-8335B01D07B9}"/>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814322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2000"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B5068697-8ECE-4D1C-A7AA-EDA9A02F3B97}"/>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766FD7E6-94C3-4C78-9BAC-972BAA3C14D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7219393D-AD8A-4413-919A-AA8A9C0F2501}"/>
              </a:ext>
            </a:extLst>
          </p:cNvPr>
          <p:cNvSpPr/>
          <p:nvPr/>
        </p:nvSpPr>
        <p:spPr>
          <a:xfrm>
            <a:off x="198813" y="287449"/>
            <a:ext cx="11575265" cy="892552"/>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In the past, the journey from a DTC brand’s first social media buy to their initial TV investment would take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about eight years on average</a:t>
            </a:r>
          </a:p>
        </p:txBody>
      </p:sp>
      <p:cxnSp>
        <p:nvCxnSpPr>
          <p:cNvPr id="36" name="Straight Arrow Connector 35">
            <a:extLst>
              <a:ext uri="{FF2B5EF4-FFF2-40B4-BE49-F238E27FC236}">
                <a16:creationId xmlns:a16="http://schemas.microsoft.com/office/drawing/2014/main" id="{61713C99-C649-4ABC-A7C7-FD0F25C2024A}"/>
              </a:ext>
            </a:extLst>
          </p:cNvPr>
          <p:cNvCxnSpPr>
            <a:cxnSpLocks/>
          </p:cNvCxnSpPr>
          <p:nvPr/>
        </p:nvCxnSpPr>
        <p:spPr>
          <a:xfrm>
            <a:off x="202553" y="5390608"/>
            <a:ext cx="11690411" cy="0"/>
          </a:xfrm>
          <a:prstGeom prst="straightConnector1">
            <a:avLst/>
          </a:prstGeom>
          <a:ln w="76200">
            <a:solidFill>
              <a:srgbClr val="E84A99"/>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3A7E778-D04F-4195-AE57-621A10538CFA}"/>
              </a:ext>
            </a:extLst>
          </p:cNvPr>
          <p:cNvSpPr txBox="1"/>
          <p:nvPr/>
        </p:nvSpPr>
        <p:spPr>
          <a:xfrm>
            <a:off x="184172" y="5454178"/>
            <a:ext cx="117087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itchFamily="2" charset="0"/>
                <a:ea typeface="+mn-ea"/>
                <a:cs typeface="+mn-cs"/>
              </a:rPr>
              <a:t>DTC Brand Maturity</a:t>
            </a:r>
          </a:p>
        </p:txBody>
      </p:sp>
      <p:sp>
        <p:nvSpPr>
          <p:cNvPr id="38" name="TextBox 37">
            <a:extLst>
              <a:ext uri="{FF2B5EF4-FFF2-40B4-BE49-F238E27FC236}">
                <a16:creationId xmlns:a16="http://schemas.microsoft.com/office/drawing/2014/main" id="{07F1E47B-2983-4430-A0F0-92A4BFF3DFC3}"/>
              </a:ext>
            </a:extLst>
          </p:cNvPr>
          <p:cNvSpPr txBox="1"/>
          <p:nvPr/>
        </p:nvSpPr>
        <p:spPr>
          <a:xfrm>
            <a:off x="220078" y="1995771"/>
            <a:ext cx="117853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F1A62"/>
                </a:solidFill>
                <a:effectLst/>
                <a:uLnTx/>
                <a:uFillTx/>
                <a:latin typeface="Helvetica" pitchFamily="2" charset="0"/>
                <a:ea typeface="+mn-ea"/>
                <a:cs typeface="+mn-cs"/>
              </a:rPr>
              <a:t>Typical Direct-to-Consumer Brand Advertising Evolution</a:t>
            </a:r>
          </a:p>
        </p:txBody>
      </p:sp>
      <p:sp>
        <p:nvSpPr>
          <p:cNvPr id="39" name="TextBox 38">
            <a:extLst>
              <a:ext uri="{FF2B5EF4-FFF2-40B4-BE49-F238E27FC236}">
                <a16:creationId xmlns:a16="http://schemas.microsoft.com/office/drawing/2014/main" id="{80EB9669-0C5C-4EC7-9177-9D602B327202}"/>
              </a:ext>
            </a:extLst>
          </p:cNvPr>
          <p:cNvSpPr txBox="1"/>
          <p:nvPr/>
        </p:nvSpPr>
        <p:spPr>
          <a:xfrm>
            <a:off x="220079" y="2725575"/>
            <a:ext cx="360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itchFamily="2" charset="0"/>
                <a:ea typeface="+mn-ea"/>
                <a:cs typeface="+mn-cs"/>
              </a:rPr>
              <a:t>Social Media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rPr>
              <a:t>Sampling of brands that are primarily advertising in this channel</a:t>
            </a:r>
          </a:p>
        </p:txBody>
      </p:sp>
      <p:sp>
        <p:nvSpPr>
          <p:cNvPr id="40" name="Rectangle 39">
            <a:extLst>
              <a:ext uri="{FF2B5EF4-FFF2-40B4-BE49-F238E27FC236}">
                <a16:creationId xmlns:a16="http://schemas.microsoft.com/office/drawing/2014/main" id="{EC19A47B-3D1B-47E6-AC49-9AF76D33FC53}"/>
              </a:ext>
            </a:extLst>
          </p:cNvPr>
          <p:cNvSpPr/>
          <p:nvPr/>
        </p:nvSpPr>
        <p:spPr>
          <a:xfrm>
            <a:off x="202553" y="3401085"/>
            <a:ext cx="3625168" cy="1603769"/>
          </a:xfrm>
          <a:prstGeom prst="rect">
            <a:avLst/>
          </a:prstGeom>
          <a:solidFill>
            <a:schemeClr val="bg1"/>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E44198C5-0BC5-4F0C-9741-EC584356835F}"/>
              </a:ext>
            </a:extLst>
          </p:cNvPr>
          <p:cNvSpPr/>
          <p:nvPr/>
        </p:nvSpPr>
        <p:spPr>
          <a:xfrm>
            <a:off x="4285286" y="3401085"/>
            <a:ext cx="3625168" cy="1603769"/>
          </a:xfrm>
          <a:prstGeom prst="rect">
            <a:avLst/>
          </a:prstGeom>
          <a:solidFill>
            <a:schemeClr val="bg1"/>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Plus Sign 59">
            <a:extLst>
              <a:ext uri="{FF2B5EF4-FFF2-40B4-BE49-F238E27FC236}">
                <a16:creationId xmlns:a16="http://schemas.microsoft.com/office/drawing/2014/main" id="{C52A0F33-D318-4E7D-92AE-0B99A423463F}"/>
              </a:ext>
            </a:extLst>
          </p:cNvPr>
          <p:cNvSpPr/>
          <p:nvPr/>
        </p:nvSpPr>
        <p:spPr>
          <a:xfrm>
            <a:off x="3840916" y="4017895"/>
            <a:ext cx="429586" cy="370148"/>
          </a:xfrm>
          <a:prstGeom prst="mathPlus">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3D0558AC-18B8-4B98-9AFC-C35681894629}"/>
              </a:ext>
            </a:extLst>
          </p:cNvPr>
          <p:cNvSpPr txBox="1"/>
          <p:nvPr/>
        </p:nvSpPr>
        <p:spPr>
          <a:xfrm>
            <a:off x="4297481" y="2701819"/>
            <a:ext cx="3612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itchFamily="2" charset="0"/>
                <a:ea typeface="+mn-ea"/>
                <a:cs typeface="+mn-cs"/>
              </a:rPr>
              <a:t>Podcasts, Out-of-Home, Satellite Radio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rPr>
              <a:t>Sampling of brands that have added these channels to their media mix</a:t>
            </a:r>
            <a:endParaRPr kumimoji="0" lang="en-US" sz="105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62" name="Rectangle 61">
            <a:extLst>
              <a:ext uri="{FF2B5EF4-FFF2-40B4-BE49-F238E27FC236}">
                <a16:creationId xmlns:a16="http://schemas.microsoft.com/office/drawing/2014/main" id="{AB2DD853-A6B7-4C2F-A9A1-ADCB6FC4A6F6}"/>
              </a:ext>
            </a:extLst>
          </p:cNvPr>
          <p:cNvSpPr/>
          <p:nvPr/>
        </p:nvSpPr>
        <p:spPr>
          <a:xfrm>
            <a:off x="8380214" y="3401085"/>
            <a:ext cx="3625168" cy="1603769"/>
          </a:xfrm>
          <a:prstGeom prst="rect">
            <a:avLst/>
          </a:prstGeom>
          <a:solidFill>
            <a:schemeClr val="bg1"/>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Plus Sign 62">
            <a:extLst>
              <a:ext uri="{FF2B5EF4-FFF2-40B4-BE49-F238E27FC236}">
                <a16:creationId xmlns:a16="http://schemas.microsoft.com/office/drawing/2014/main" id="{B8F8B4A4-3FF4-44C9-8FE2-4B53AAE69FCE}"/>
              </a:ext>
            </a:extLst>
          </p:cNvPr>
          <p:cNvSpPr/>
          <p:nvPr/>
        </p:nvSpPr>
        <p:spPr>
          <a:xfrm>
            <a:off x="7941174" y="4017895"/>
            <a:ext cx="429586" cy="370148"/>
          </a:xfrm>
          <a:prstGeom prst="mathPlus">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A17E6A36-7494-41BC-B305-2B5D47FA7140}"/>
              </a:ext>
            </a:extLst>
          </p:cNvPr>
          <p:cNvSpPr txBox="1"/>
          <p:nvPr/>
        </p:nvSpPr>
        <p:spPr>
          <a:xfrm>
            <a:off x="8392411" y="2711643"/>
            <a:ext cx="36129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itchFamily="2" charset="0"/>
                <a:ea typeface="+mn-ea"/>
                <a:cs typeface="+mn-cs"/>
              </a:rPr>
              <a:t>Multiscreen 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rPr>
              <a:t>Sampling of brands that have added TV to their media mix</a:t>
            </a:r>
          </a:p>
        </p:txBody>
      </p:sp>
      <p:pic>
        <p:nvPicPr>
          <p:cNvPr id="42" name="Picture 28" descr="Image result for territory foods logo&quot;">
            <a:extLst>
              <a:ext uri="{FF2B5EF4-FFF2-40B4-BE49-F238E27FC236}">
                <a16:creationId xmlns:a16="http://schemas.microsoft.com/office/drawing/2014/main" id="{3E75FDB7-CCF7-45E8-96FE-F741BF14F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026" b="32585"/>
          <a:stretch/>
        </p:blipFill>
        <p:spPr bwMode="auto">
          <a:xfrm>
            <a:off x="220079" y="3673476"/>
            <a:ext cx="942235" cy="3428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0" descr="Image result for nextdoor&quot;">
            <a:extLst>
              <a:ext uri="{FF2B5EF4-FFF2-40B4-BE49-F238E27FC236}">
                <a16:creationId xmlns:a16="http://schemas.microsoft.com/office/drawing/2014/main" id="{AFEB79B1-D9B3-4BF0-B3EF-7DF163970BD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2363" t="31035" r="13118" b="43742"/>
          <a:stretch/>
        </p:blipFill>
        <p:spPr bwMode="auto">
          <a:xfrm>
            <a:off x="1129740" y="3727271"/>
            <a:ext cx="1313014" cy="23528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2" descr="Image result for inkbox logo&quot;">
            <a:extLst>
              <a:ext uri="{FF2B5EF4-FFF2-40B4-BE49-F238E27FC236}">
                <a16:creationId xmlns:a16="http://schemas.microsoft.com/office/drawing/2014/main" id="{F819C233-F074-42D8-817D-1B8DF72B6E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14" t="23680" r="19281" b="30433"/>
          <a:stretch/>
        </p:blipFill>
        <p:spPr bwMode="auto">
          <a:xfrm>
            <a:off x="2410180" y="3712999"/>
            <a:ext cx="1349695" cy="2638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4" descr="Image result for numi logo undershirts&quot;">
            <a:extLst>
              <a:ext uri="{FF2B5EF4-FFF2-40B4-BE49-F238E27FC236}">
                <a16:creationId xmlns:a16="http://schemas.microsoft.com/office/drawing/2014/main" id="{643E1F67-2100-42ED-913B-53731BFD8E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967" b="31743"/>
          <a:stretch/>
        </p:blipFill>
        <p:spPr bwMode="auto">
          <a:xfrm>
            <a:off x="347220" y="4353474"/>
            <a:ext cx="908895" cy="36619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6" descr="Image result for payoff&quot;">
            <a:extLst>
              <a:ext uri="{FF2B5EF4-FFF2-40B4-BE49-F238E27FC236}">
                <a16:creationId xmlns:a16="http://schemas.microsoft.com/office/drawing/2014/main" id="{2FD76A4D-B378-466E-BFC8-1B1E7DFDBE40}"/>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7172" b="25492"/>
          <a:stretch/>
        </p:blipFill>
        <p:spPr bwMode="auto">
          <a:xfrm>
            <a:off x="1343384" y="4349570"/>
            <a:ext cx="1254116" cy="374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feals logo&quot;">
            <a:extLst>
              <a:ext uri="{FF2B5EF4-FFF2-40B4-BE49-F238E27FC236}">
                <a16:creationId xmlns:a16="http://schemas.microsoft.com/office/drawing/2014/main" id="{D73CFD9A-BE5F-4F0C-9EDA-4174668D809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1689" y="4340677"/>
            <a:ext cx="976705" cy="39178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The logo image of the website you are visiting">
            <a:extLst>
              <a:ext uri="{FF2B5EF4-FFF2-40B4-BE49-F238E27FC236}">
                <a16:creationId xmlns:a16="http://schemas.microsoft.com/office/drawing/2014/main" id="{1E7422A5-0DAD-4F5B-BFC5-80A63CD980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8548" y="3611694"/>
            <a:ext cx="918075" cy="37457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8" descr="Image result for article furniture logo&quot;">
            <a:extLst>
              <a:ext uri="{FF2B5EF4-FFF2-40B4-BE49-F238E27FC236}">
                <a16:creationId xmlns:a16="http://schemas.microsoft.com/office/drawing/2014/main" id="{E85749BE-6C35-449D-8A5B-1A6E098B01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6553" y="3605848"/>
            <a:ext cx="1284214" cy="38626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0" descr="Image result for hourglass cosmetics logo&quot;">
            <a:extLst>
              <a:ext uri="{FF2B5EF4-FFF2-40B4-BE49-F238E27FC236}">
                <a16:creationId xmlns:a16="http://schemas.microsoft.com/office/drawing/2014/main" id="{E646CAAB-9A62-49CB-98DB-C0B3433DB1E2}"/>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0697" y="3723964"/>
            <a:ext cx="1125274" cy="15003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4" descr="Image result for sugar bear hair logo&quot;">
            <a:extLst>
              <a:ext uri="{FF2B5EF4-FFF2-40B4-BE49-F238E27FC236}">
                <a16:creationId xmlns:a16="http://schemas.microsoft.com/office/drawing/2014/main" id="{7D0A40B3-DA44-4653-838C-EA227488285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28324" y="4181190"/>
            <a:ext cx="632965" cy="6189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6" descr="SuperFat - Amazing Nut Butters">
            <a:extLst>
              <a:ext uri="{FF2B5EF4-FFF2-40B4-BE49-F238E27FC236}">
                <a16:creationId xmlns:a16="http://schemas.microsoft.com/office/drawing/2014/main" id="{CAA2008C-3940-422E-A6F2-6E8DDF44E9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99201" y="4233667"/>
            <a:ext cx="505382" cy="5139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igs logo&quot;">
            <a:extLst>
              <a:ext uri="{FF2B5EF4-FFF2-40B4-BE49-F238E27FC236}">
                <a16:creationId xmlns:a16="http://schemas.microsoft.com/office/drawing/2014/main" id="{476F7387-18C1-4752-BA76-F6A4A82B3A79}"/>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42496" y="4224707"/>
            <a:ext cx="957360" cy="53186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Image result for chewy logo&quot;">
            <a:extLst>
              <a:ext uri="{FF2B5EF4-FFF2-40B4-BE49-F238E27FC236}">
                <a16:creationId xmlns:a16="http://schemas.microsoft.com/office/drawing/2014/main" id="{57630B7F-B6A1-4D50-9938-F79BF2305A0E}"/>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t="27526" b="29634"/>
          <a:stretch/>
        </p:blipFill>
        <p:spPr bwMode="auto">
          <a:xfrm>
            <a:off x="10614173" y="3667190"/>
            <a:ext cx="1394593" cy="3360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arvanalogo&quot;">
            <a:extLst>
              <a:ext uri="{FF2B5EF4-FFF2-40B4-BE49-F238E27FC236}">
                <a16:creationId xmlns:a16="http://schemas.microsoft.com/office/drawing/2014/main" id="{685DA14C-3B34-4DBB-8416-8FC12F437123}"/>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1646" y="4311902"/>
            <a:ext cx="1237801" cy="4125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rothys logo">
            <a:extLst>
              <a:ext uri="{FF2B5EF4-FFF2-40B4-BE49-F238E27FC236}">
                <a16:creationId xmlns:a16="http://schemas.microsoft.com/office/drawing/2014/main" id="{E97F81D4-E610-4FBF-B287-1B49FB48AD3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65182" y="4381447"/>
            <a:ext cx="1237801" cy="273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boxed">
            <a:extLst>
              <a:ext uri="{FF2B5EF4-FFF2-40B4-BE49-F238E27FC236}">
                <a16:creationId xmlns:a16="http://schemas.microsoft.com/office/drawing/2014/main" id="{348AC2F3-10C3-45F7-B5FD-4817618332C9}"/>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4351" b="36891"/>
          <a:stretch/>
        </p:blipFill>
        <p:spPr bwMode="auto">
          <a:xfrm>
            <a:off x="8502619" y="3633314"/>
            <a:ext cx="1061334" cy="305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tecovas logo">
            <a:extLst>
              <a:ext uri="{FF2B5EF4-FFF2-40B4-BE49-F238E27FC236}">
                <a16:creationId xmlns:a16="http://schemas.microsoft.com/office/drawing/2014/main" id="{F2B08C0F-F063-44BA-B3AF-D0AA798A27A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32743" y="3737502"/>
            <a:ext cx="1022976" cy="1406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classpass logo">
            <a:extLst>
              <a:ext uri="{FF2B5EF4-FFF2-40B4-BE49-F238E27FC236}">
                <a16:creationId xmlns:a16="http://schemas.microsoft.com/office/drawing/2014/main" id="{26582F90-97ED-4AC4-A50A-A5780CC0F35E}"/>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87316" y="4261939"/>
            <a:ext cx="879997" cy="51252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ABDC1CD5-E99D-48FD-AE0A-A6B65DB82180}"/>
              </a:ext>
            </a:extLst>
          </p:cNvPr>
          <p:cNvSpPr/>
          <p:nvPr/>
        </p:nvSpPr>
        <p:spPr>
          <a:xfrm>
            <a:off x="76957" y="1205699"/>
            <a:ext cx="11235208" cy="58477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1"/>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However, even before the onset of the pandemic, </a:t>
            </a:r>
            <a:r>
              <a:rPr kumimoji="0" lang="en-US" sz="1600" b="0" i="0" u="none" strike="noStrike" kern="1200" cap="none" spc="0" normalizeH="0" baseline="0" noProof="0">
                <a:ln>
                  <a:noFill/>
                </a:ln>
                <a:solidFill>
                  <a:srgbClr val="ED3C8D"/>
                </a:solidFill>
                <a:effectLst/>
                <a:uLnTx/>
                <a:uFillTx/>
                <a:latin typeface="Helvetica"/>
                <a:ea typeface="+mn-ea"/>
                <a:cs typeface="Helvetica"/>
              </a:rPr>
              <a:t>DTC brands have been accelerating their advertising journey to TV </a:t>
            </a:r>
            <a:r>
              <a:rPr kumimoji="0" lang="en-US" sz="1600" b="0" i="0" u="none" strike="noStrike" kern="1200" cap="none" spc="0" normalizeH="0" baseline="0" noProof="0">
                <a:ln>
                  <a:noFill/>
                </a:ln>
                <a:solidFill>
                  <a:srgbClr val="1F1A62"/>
                </a:solidFill>
                <a:effectLst/>
                <a:uLnTx/>
                <a:uFillTx/>
                <a:latin typeface="Helvetica"/>
                <a:ea typeface="+mn-ea"/>
                <a:cs typeface="Helvetica"/>
              </a:rPr>
              <a:t>over the last few years and </a:t>
            </a:r>
            <a:r>
              <a:rPr kumimoji="0" lang="en-US" sz="1600" b="0" i="0" u="none" strike="noStrike" kern="1200" cap="none" spc="0" normalizeH="0" baseline="0" noProof="0">
                <a:ln>
                  <a:noFill/>
                </a:ln>
                <a:solidFill>
                  <a:srgbClr val="ED3C8D"/>
                </a:solidFill>
                <a:effectLst/>
                <a:uLnTx/>
                <a:uFillTx/>
                <a:latin typeface="Helvetica"/>
                <a:ea typeface="+mn-ea"/>
                <a:cs typeface="Helvetica"/>
              </a:rPr>
              <a:t>launching TV earlier in their company life stage</a:t>
            </a:r>
            <a:endParaRPr kumimoji="0" lang="en-US" sz="1600" b="0" i="1" u="none" strike="noStrike" kern="1200" cap="none" spc="0" normalizeH="0" baseline="0" noProof="0">
              <a:ln>
                <a:noFill/>
              </a:ln>
              <a:solidFill>
                <a:srgbClr val="ED3C8D"/>
              </a:solidFill>
              <a:effectLst/>
              <a:uLnTx/>
              <a:uFillTx/>
              <a:latin typeface="Helvetica"/>
              <a:ea typeface="+mn-ea"/>
              <a:cs typeface="Helvetica"/>
            </a:endParaRPr>
          </a:p>
        </p:txBody>
      </p:sp>
      <p:sp>
        <p:nvSpPr>
          <p:cNvPr id="41" name="Text Placeholder 3">
            <a:extLst>
              <a:ext uri="{FF2B5EF4-FFF2-40B4-BE49-F238E27FC236}">
                <a16:creationId xmlns:a16="http://schemas.microsoft.com/office/drawing/2014/main" id="{5053E4D6-0DB9-4F41-90E3-EE58F86EFC79}"/>
              </a:ext>
            </a:extLst>
          </p:cNvPr>
          <p:cNvSpPr txBox="1">
            <a:spLocks/>
          </p:cNvSpPr>
          <p:nvPr/>
        </p:nvSpPr>
        <p:spPr>
          <a:xfrm>
            <a:off x="464820" y="6303612"/>
            <a:ext cx="11569087" cy="20641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VAB’s ‘The Halo Effect: TV As </a:t>
            </a:r>
            <a:r>
              <a:rPr lang="en-US" sz="800">
                <a:solidFill>
                  <a:srgbClr val="1B1464"/>
                </a:solidFill>
                <a:latin typeface="Helvetica" panose="020B0403020202020204" pitchFamily="34" charset="0"/>
              </a:rPr>
              <a:t>A</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Growth Engine.’</a:t>
            </a:r>
          </a:p>
        </p:txBody>
      </p:sp>
      <p:sp>
        <p:nvSpPr>
          <p:cNvPr id="44" name="Rectangle 43">
            <a:extLst>
              <a:ext uri="{FF2B5EF4-FFF2-40B4-BE49-F238E27FC236}">
                <a16:creationId xmlns:a16="http://schemas.microsoft.com/office/drawing/2014/main" id="{BCB7529F-7E1D-4895-819C-BB00816C9D1C}"/>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397634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ADF832-32D3-4176-8ED4-06F28658C641}"/>
              </a:ext>
            </a:extLst>
          </p:cNvPr>
          <p:cNvSpPr/>
          <p:nvPr/>
        </p:nvSpPr>
        <p:spPr>
          <a:xfrm>
            <a:off x="-20722" y="1402014"/>
            <a:ext cx="12233444" cy="5717243"/>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 name="Rectangle 1">
            <a:extLst>
              <a:ext uri="{FF2B5EF4-FFF2-40B4-BE49-F238E27FC236}">
                <a16:creationId xmlns:a16="http://schemas.microsoft.com/office/drawing/2014/main" id="{951EF23E-D7AD-4F70-90CF-923BD0866E61}"/>
              </a:ext>
            </a:extLst>
          </p:cNvPr>
          <p:cNvSpPr/>
          <p:nvPr/>
        </p:nvSpPr>
        <p:spPr>
          <a:xfrm>
            <a:off x="149292" y="357458"/>
            <a:ext cx="11898163" cy="884858"/>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75" b="1" i="0" u="none" strike="noStrike" kern="1200" cap="none" spc="0" normalizeH="0" baseline="0" noProof="0">
                <a:ln>
                  <a:noFill/>
                </a:ln>
                <a:solidFill>
                  <a:srgbClr val="1F1A62"/>
                </a:solidFill>
                <a:effectLst/>
                <a:uLnTx/>
                <a:uFillTx/>
                <a:latin typeface="Helvetica" panose="020B0604020202020204" pitchFamily="2" charset="0"/>
                <a:ea typeface="+mn-ea"/>
                <a:cs typeface="+mn-cs"/>
              </a:rPr>
              <a:t>DTC brands that launch TV earlier in their life stage see </a:t>
            </a:r>
            <a:r>
              <a:rPr kumimoji="0" lang="en-US" sz="2575" b="1" i="0" u="none" strike="noStrike" kern="1200" cap="none" spc="0" normalizeH="0" baseline="0" noProof="0">
                <a:ln>
                  <a:noFill/>
                </a:ln>
                <a:solidFill>
                  <a:srgbClr val="E84A99"/>
                </a:solidFill>
                <a:effectLst/>
                <a:uLnTx/>
                <a:uFillTx/>
                <a:latin typeface="Helvetica" panose="020B0604020202020204" pitchFamily="2" charset="0"/>
                <a:ea typeface="+mn-ea"/>
                <a:cs typeface="+mn-cs"/>
              </a:rPr>
              <a:t>strong, immediate outcomes</a:t>
            </a:r>
            <a:r>
              <a:rPr kumimoji="0" lang="en-US" sz="2575" b="1" i="0" u="none" strike="noStrike" kern="1200" cap="none" spc="0" normalizeH="0" baseline="0" noProof="0">
                <a:ln>
                  <a:noFill/>
                </a:ln>
                <a:solidFill>
                  <a:srgbClr val="1F1A62"/>
                </a:solidFill>
                <a:effectLst/>
                <a:uLnTx/>
                <a:uFillTx/>
                <a:latin typeface="Helvetica" panose="020B0604020202020204" pitchFamily="2" charset="0"/>
                <a:ea typeface="+mn-ea"/>
                <a:cs typeface="+mn-cs"/>
              </a:rPr>
              <a:t> in their digital performance</a:t>
            </a:r>
            <a:endParaRPr kumimoji="0" lang="en-US" sz="1600" b="1" i="0" u="none" strike="noStrike" kern="1200" cap="none" spc="0" normalizeH="0" baseline="0" noProof="0">
              <a:ln>
                <a:noFill/>
              </a:ln>
              <a:solidFill>
                <a:srgbClr val="1F1A62"/>
              </a:solidFill>
              <a:effectLst/>
              <a:uLnTx/>
              <a:uFillTx/>
              <a:latin typeface="Helvetica" panose="020B0604020202020204" pitchFamily="2" charset="0"/>
              <a:ea typeface="+mn-ea"/>
              <a:cs typeface="+mn-cs"/>
            </a:endParaRPr>
          </a:p>
        </p:txBody>
      </p:sp>
      <p:sp>
        <p:nvSpPr>
          <p:cNvPr id="6" name="TextBox 5">
            <a:extLst>
              <a:ext uri="{FF2B5EF4-FFF2-40B4-BE49-F238E27FC236}">
                <a16:creationId xmlns:a16="http://schemas.microsoft.com/office/drawing/2014/main" id="{7EB73056-FB1B-4456-A34E-84335C7FE228}"/>
              </a:ext>
            </a:extLst>
          </p:cNvPr>
          <p:cNvSpPr txBox="1"/>
          <p:nvPr/>
        </p:nvSpPr>
        <p:spPr>
          <a:xfrm>
            <a:off x="526968" y="1667404"/>
            <a:ext cx="10860611"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TV Launch Month vs. Three-Month Average Prior To TV</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Average Website Unique Visitors</a:t>
            </a:r>
            <a:endParaRPr kumimoji="0" lang="en-US" sz="1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3" name="Text Placeholder 3">
            <a:extLst>
              <a:ext uri="{FF2B5EF4-FFF2-40B4-BE49-F238E27FC236}">
                <a16:creationId xmlns:a16="http://schemas.microsoft.com/office/drawing/2014/main" id="{2A88A711-FF5C-431E-8B8A-4E4C0057EAA1}"/>
              </a:ext>
            </a:extLst>
          </p:cNvPr>
          <p:cNvSpPr txBox="1">
            <a:spLocks/>
          </p:cNvSpPr>
          <p:nvPr/>
        </p:nvSpPr>
        <p:spPr>
          <a:xfrm>
            <a:off x="526968" y="6218217"/>
            <a:ext cx="10964306" cy="28032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mn-ea"/>
                <a:cs typeface="+mn-cs"/>
              </a:rPr>
              <a:t>Source: VAB’s ‘The Halo Effect: TV As A Growth Engine,’ VAB analysis of Nielsen Ad Intel data, TV spend (national cable TV, national broadcast TV, Spanish language broadcast TV, Spanish language cable TV, spot TV, syndicated TV), Jun ‘16 – Jun ’20 (calendar months). VAB analysis of Comscore </a:t>
            </a:r>
            <a:r>
              <a:rPr kumimoji="0" lang="en-US" sz="800" b="0" i="0" u="none" strike="noStrike" kern="1200" cap="none" spc="0" normalizeH="0" baseline="0" noProof="0" err="1">
                <a:ln>
                  <a:noFill/>
                </a:ln>
                <a:solidFill>
                  <a:srgbClr val="1F1A62"/>
                </a:solidFill>
                <a:effectLst/>
                <a:uLnTx/>
                <a:uFillTx/>
                <a:latin typeface="Helvetica" pitchFamily="2" charset="0"/>
                <a:ea typeface="+mn-ea"/>
                <a:cs typeface="+mn-cs"/>
              </a:rPr>
              <a:t>mediametrix</a:t>
            </a:r>
            <a:r>
              <a:rPr kumimoji="0" lang="en-US" sz="800" b="0" i="0" u="none" strike="noStrike" kern="1200" cap="none" spc="0" normalizeH="0" baseline="0" noProof="0">
                <a:ln>
                  <a:noFill/>
                </a:ln>
                <a:solidFill>
                  <a:srgbClr val="1F1A62"/>
                </a:solidFill>
                <a:effectLst/>
                <a:uLnTx/>
                <a:uFillTx/>
                <a:latin typeface="Helvetica" pitchFamily="2" charset="0"/>
                <a:ea typeface="+mn-ea"/>
                <a:cs typeface="+mn-cs"/>
              </a:rPr>
              <a:t> multiplatform (desktop + mobile) media trend data; P18+, Jun ’16 – Jun ‘20 (calendar months).</a:t>
            </a:r>
          </a:p>
        </p:txBody>
      </p:sp>
      <p:sp>
        <p:nvSpPr>
          <p:cNvPr id="9" name="TextBox 8">
            <a:extLst>
              <a:ext uri="{FF2B5EF4-FFF2-40B4-BE49-F238E27FC236}">
                <a16:creationId xmlns:a16="http://schemas.microsoft.com/office/drawing/2014/main" id="{AC909B37-691F-47F6-BAB3-29731ADF3991}"/>
              </a:ext>
            </a:extLst>
          </p:cNvPr>
          <p:cNvSpPr txBox="1"/>
          <p:nvPr/>
        </p:nvSpPr>
        <p:spPr>
          <a:xfrm>
            <a:off x="114300" y="3888474"/>
            <a:ext cx="3209925"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Unique Visitors % increase:</a:t>
            </a:r>
          </a:p>
        </p:txBody>
      </p:sp>
      <p:sp>
        <p:nvSpPr>
          <p:cNvPr id="10" name="TextBox 9">
            <a:extLst>
              <a:ext uri="{FF2B5EF4-FFF2-40B4-BE49-F238E27FC236}">
                <a16:creationId xmlns:a16="http://schemas.microsoft.com/office/drawing/2014/main" id="{F8BFD886-E5AC-47AE-B9D9-46D6D8B80981}"/>
              </a:ext>
            </a:extLst>
          </p:cNvPr>
          <p:cNvSpPr txBox="1"/>
          <p:nvPr/>
        </p:nvSpPr>
        <p:spPr>
          <a:xfrm>
            <a:off x="114300" y="5040999"/>
            <a:ext cx="3209925"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Unique Visitors increase:</a:t>
            </a:r>
          </a:p>
        </p:txBody>
      </p:sp>
      <p:sp>
        <p:nvSpPr>
          <p:cNvPr id="12" name="Oval 11">
            <a:extLst>
              <a:ext uri="{FF2B5EF4-FFF2-40B4-BE49-F238E27FC236}">
                <a16:creationId xmlns:a16="http://schemas.microsoft.com/office/drawing/2014/main" id="{8371A6EC-462B-461B-B012-AA39B56BDED7}"/>
              </a:ext>
            </a:extLst>
          </p:cNvPr>
          <p:cNvSpPr/>
          <p:nvPr/>
        </p:nvSpPr>
        <p:spPr>
          <a:xfrm>
            <a:off x="3762376" y="3367352"/>
            <a:ext cx="1762124" cy="1196011"/>
          </a:xfrm>
          <a:prstGeom prst="ellipse">
            <a:avLst/>
          </a:prstGeom>
          <a:solidFill>
            <a:srgbClr val="00C0F3"/>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+23%</a:t>
            </a:r>
          </a:p>
        </p:txBody>
      </p:sp>
      <p:sp>
        <p:nvSpPr>
          <p:cNvPr id="14" name="Oval 13">
            <a:extLst>
              <a:ext uri="{FF2B5EF4-FFF2-40B4-BE49-F238E27FC236}">
                <a16:creationId xmlns:a16="http://schemas.microsoft.com/office/drawing/2014/main" id="{732D84A1-C1BD-4590-9699-5D380489E011}"/>
              </a:ext>
            </a:extLst>
          </p:cNvPr>
          <p:cNvSpPr/>
          <p:nvPr/>
        </p:nvSpPr>
        <p:spPr>
          <a:xfrm>
            <a:off x="6553201" y="3367352"/>
            <a:ext cx="1762124" cy="1196011"/>
          </a:xfrm>
          <a:prstGeom prst="ellipse">
            <a:avLst/>
          </a:prstGeom>
          <a:solidFill>
            <a:srgbClr val="00C0F3"/>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+19%</a:t>
            </a:r>
          </a:p>
        </p:txBody>
      </p:sp>
      <p:sp>
        <p:nvSpPr>
          <p:cNvPr id="15" name="Oval 14">
            <a:extLst>
              <a:ext uri="{FF2B5EF4-FFF2-40B4-BE49-F238E27FC236}">
                <a16:creationId xmlns:a16="http://schemas.microsoft.com/office/drawing/2014/main" id="{06392727-2BBD-4CD1-9CE2-19A06345B289}"/>
              </a:ext>
            </a:extLst>
          </p:cNvPr>
          <p:cNvSpPr/>
          <p:nvPr/>
        </p:nvSpPr>
        <p:spPr>
          <a:xfrm>
            <a:off x="9448801" y="3367352"/>
            <a:ext cx="1762124" cy="1196011"/>
          </a:xfrm>
          <a:prstGeom prst="ellipse">
            <a:avLst/>
          </a:prstGeom>
          <a:solidFill>
            <a:srgbClr val="00C0F3"/>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+10%</a:t>
            </a:r>
          </a:p>
        </p:txBody>
      </p:sp>
      <p:sp>
        <p:nvSpPr>
          <p:cNvPr id="16" name="TextBox 15">
            <a:extLst>
              <a:ext uri="{FF2B5EF4-FFF2-40B4-BE49-F238E27FC236}">
                <a16:creationId xmlns:a16="http://schemas.microsoft.com/office/drawing/2014/main" id="{B1DC13BE-8463-4EE2-86F4-CCF088562A41}"/>
              </a:ext>
            </a:extLst>
          </p:cNvPr>
          <p:cNvSpPr txBox="1"/>
          <p:nvPr/>
        </p:nvSpPr>
        <p:spPr>
          <a:xfrm>
            <a:off x="3819526" y="2783574"/>
            <a:ext cx="16954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Three Years Old or Younger</a:t>
            </a:r>
          </a:p>
        </p:txBody>
      </p:sp>
      <p:sp>
        <p:nvSpPr>
          <p:cNvPr id="17" name="TextBox 16">
            <a:extLst>
              <a:ext uri="{FF2B5EF4-FFF2-40B4-BE49-F238E27FC236}">
                <a16:creationId xmlns:a16="http://schemas.microsoft.com/office/drawing/2014/main" id="{5E5BA591-5281-4096-A6A2-562EDF22735F}"/>
              </a:ext>
            </a:extLst>
          </p:cNvPr>
          <p:cNvSpPr txBox="1"/>
          <p:nvPr/>
        </p:nvSpPr>
        <p:spPr>
          <a:xfrm>
            <a:off x="6162676" y="2821674"/>
            <a:ext cx="25336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Between Four – Seven Years Old</a:t>
            </a:r>
          </a:p>
        </p:txBody>
      </p:sp>
      <p:sp>
        <p:nvSpPr>
          <p:cNvPr id="18" name="TextBox 17">
            <a:extLst>
              <a:ext uri="{FF2B5EF4-FFF2-40B4-BE49-F238E27FC236}">
                <a16:creationId xmlns:a16="http://schemas.microsoft.com/office/drawing/2014/main" id="{D508E400-AAD7-4CD7-9447-2B07ED7369EA}"/>
              </a:ext>
            </a:extLst>
          </p:cNvPr>
          <p:cNvSpPr txBox="1"/>
          <p:nvPr/>
        </p:nvSpPr>
        <p:spPr>
          <a:xfrm>
            <a:off x="9658351" y="2821674"/>
            <a:ext cx="134302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Eight Years or Older</a:t>
            </a:r>
          </a:p>
        </p:txBody>
      </p:sp>
      <p:sp>
        <p:nvSpPr>
          <p:cNvPr id="19" name="TextBox 18">
            <a:extLst>
              <a:ext uri="{FF2B5EF4-FFF2-40B4-BE49-F238E27FC236}">
                <a16:creationId xmlns:a16="http://schemas.microsoft.com/office/drawing/2014/main" id="{43FE5661-F626-4388-AF50-BFFFC109DE99}"/>
              </a:ext>
            </a:extLst>
          </p:cNvPr>
          <p:cNvSpPr txBox="1"/>
          <p:nvPr/>
        </p:nvSpPr>
        <p:spPr>
          <a:xfrm>
            <a:off x="4143375" y="5040999"/>
            <a:ext cx="876300"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+137K</a:t>
            </a:r>
          </a:p>
        </p:txBody>
      </p:sp>
      <p:sp>
        <p:nvSpPr>
          <p:cNvPr id="21" name="TextBox 20">
            <a:extLst>
              <a:ext uri="{FF2B5EF4-FFF2-40B4-BE49-F238E27FC236}">
                <a16:creationId xmlns:a16="http://schemas.microsoft.com/office/drawing/2014/main" id="{DE8F145D-9577-4559-A2C7-F9CC03733028}"/>
              </a:ext>
            </a:extLst>
          </p:cNvPr>
          <p:cNvSpPr txBox="1"/>
          <p:nvPr/>
        </p:nvSpPr>
        <p:spPr>
          <a:xfrm>
            <a:off x="7000875" y="5040999"/>
            <a:ext cx="876300"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+370K</a:t>
            </a:r>
          </a:p>
        </p:txBody>
      </p:sp>
      <p:sp>
        <p:nvSpPr>
          <p:cNvPr id="23" name="TextBox 22">
            <a:extLst>
              <a:ext uri="{FF2B5EF4-FFF2-40B4-BE49-F238E27FC236}">
                <a16:creationId xmlns:a16="http://schemas.microsoft.com/office/drawing/2014/main" id="{C0DF8D98-915C-426E-87E5-5D0D9F40C695}"/>
              </a:ext>
            </a:extLst>
          </p:cNvPr>
          <p:cNvSpPr txBox="1"/>
          <p:nvPr/>
        </p:nvSpPr>
        <p:spPr>
          <a:xfrm>
            <a:off x="9896965" y="5040999"/>
            <a:ext cx="876300"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+329K</a:t>
            </a:r>
          </a:p>
        </p:txBody>
      </p:sp>
      <p:sp>
        <p:nvSpPr>
          <p:cNvPr id="22" name="TextBox 21">
            <a:extLst>
              <a:ext uri="{FF2B5EF4-FFF2-40B4-BE49-F238E27FC236}">
                <a16:creationId xmlns:a16="http://schemas.microsoft.com/office/drawing/2014/main" id="{959E53A2-B717-4469-B3EC-ECF18FF5005D}"/>
              </a:ext>
            </a:extLst>
          </p:cNvPr>
          <p:cNvSpPr txBox="1"/>
          <p:nvPr/>
        </p:nvSpPr>
        <p:spPr>
          <a:xfrm>
            <a:off x="1923067" y="5617601"/>
            <a:ext cx="1402725" cy="28232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of Brands:</a:t>
            </a:r>
          </a:p>
        </p:txBody>
      </p:sp>
      <p:sp>
        <p:nvSpPr>
          <p:cNvPr id="24" name="TextBox 23">
            <a:extLst>
              <a:ext uri="{FF2B5EF4-FFF2-40B4-BE49-F238E27FC236}">
                <a16:creationId xmlns:a16="http://schemas.microsoft.com/office/drawing/2014/main" id="{7475B7E2-E12C-4C02-AC1A-8ABA887CB3CE}"/>
              </a:ext>
            </a:extLst>
          </p:cNvPr>
          <p:cNvSpPr txBox="1"/>
          <p:nvPr/>
        </p:nvSpPr>
        <p:spPr>
          <a:xfrm>
            <a:off x="3951398" y="5619171"/>
            <a:ext cx="1402725" cy="282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40</a:t>
            </a:r>
          </a:p>
        </p:txBody>
      </p:sp>
      <p:sp>
        <p:nvSpPr>
          <p:cNvPr id="26" name="TextBox 25">
            <a:extLst>
              <a:ext uri="{FF2B5EF4-FFF2-40B4-BE49-F238E27FC236}">
                <a16:creationId xmlns:a16="http://schemas.microsoft.com/office/drawing/2014/main" id="{71D17B1B-A7A9-4367-90F6-BB6BA4A5BE95}"/>
              </a:ext>
            </a:extLst>
          </p:cNvPr>
          <p:cNvSpPr txBox="1"/>
          <p:nvPr/>
        </p:nvSpPr>
        <p:spPr>
          <a:xfrm>
            <a:off x="6828141" y="5620741"/>
            <a:ext cx="1402725" cy="282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60</a:t>
            </a:r>
          </a:p>
        </p:txBody>
      </p:sp>
      <p:sp>
        <p:nvSpPr>
          <p:cNvPr id="27" name="TextBox 26">
            <a:extLst>
              <a:ext uri="{FF2B5EF4-FFF2-40B4-BE49-F238E27FC236}">
                <a16:creationId xmlns:a16="http://schemas.microsoft.com/office/drawing/2014/main" id="{4EFF137C-AACA-43FC-8236-CA00FECE1D04}"/>
              </a:ext>
            </a:extLst>
          </p:cNvPr>
          <p:cNvSpPr txBox="1"/>
          <p:nvPr/>
        </p:nvSpPr>
        <p:spPr>
          <a:xfrm>
            <a:off x="9665608" y="5620740"/>
            <a:ext cx="1402725" cy="282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40</a:t>
            </a:r>
          </a:p>
        </p:txBody>
      </p:sp>
      <p:sp>
        <p:nvSpPr>
          <p:cNvPr id="28" name="Rectangle 27">
            <a:extLst>
              <a:ext uri="{FF2B5EF4-FFF2-40B4-BE49-F238E27FC236}">
                <a16:creationId xmlns:a16="http://schemas.microsoft.com/office/drawing/2014/main" id="{B4866749-61AA-4D47-B6D2-A74EB4812AB9}"/>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438287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a:ln>
                  <a:noFill/>
                </a:ln>
                <a:solidFill>
                  <a:srgbClr val="1F1A62"/>
                </a:solidFill>
                <a:effectLst/>
                <a:uLnTx/>
                <a:uFillTx/>
                <a:latin typeface="Helvetica"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discover</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way marketers look at their media strategy.  </a:t>
            </a:r>
          </a:p>
        </p:txBody>
      </p:sp>
      <p:pic>
        <p:nvPicPr>
          <p:cNvPr id="15" name="Picture 14">
            <a:extLst>
              <a:ext uri="{FF2B5EF4-FFF2-40B4-BE49-F238E27FC236}">
                <a16:creationId xmlns:a16="http://schemas.microsoft.com/office/drawing/2014/main" id="{58C2595C-7341-4CA0-9F44-52A5F4AE501D}"/>
              </a:ext>
            </a:extLst>
          </p:cNvPr>
          <p:cNvPicPr>
            <a:picLocks noChangeAspect="1"/>
          </p:cNvPicPr>
          <p:nvPr/>
        </p:nvPicPr>
        <p:blipFill>
          <a:blip r:embed="rId3">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13" name="Rectangle 12">
            <a:extLst>
              <a:ext uri="{FF2B5EF4-FFF2-40B4-BE49-F238E27FC236}">
                <a16:creationId xmlns:a16="http://schemas.microsoft.com/office/drawing/2014/main" id="{0D96A7EE-222D-4484-A9C9-19F3EADA1517}"/>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25355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ADF832-32D3-4176-8ED4-06F28658C641}"/>
              </a:ext>
            </a:extLst>
          </p:cNvPr>
          <p:cNvSpPr/>
          <p:nvPr/>
        </p:nvSpPr>
        <p:spPr>
          <a:xfrm>
            <a:off x="-20722" y="1402014"/>
            <a:ext cx="12233444" cy="5717243"/>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 name="Rectangle 1">
            <a:extLst>
              <a:ext uri="{FF2B5EF4-FFF2-40B4-BE49-F238E27FC236}">
                <a16:creationId xmlns:a16="http://schemas.microsoft.com/office/drawing/2014/main" id="{951EF23E-D7AD-4F70-90CF-923BD0866E61}"/>
              </a:ext>
            </a:extLst>
          </p:cNvPr>
          <p:cNvSpPr/>
          <p:nvPr/>
        </p:nvSpPr>
        <p:spPr>
          <a:xfrm>
            <a:off x="216816" y="357458"/>
            <a:ext cx="11896627" cy="884858"/>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75" b="1" i="0" u="none" strike="noStrike" kern="1200" cap="none" spc="0" normalizeH="0" baseline="0" noProof="0">
                <a:ln>
                  <a:noFill/>
                </a:ln>
                <a:solidFill>
                  <a:srgbClr val="1F1A62"/>
                </a:solidFill>
                <a:effectLst/>
                <a:uLnTx/>
                <a:uFillTx/>
                <a:latin typeface="Helvetica" panose="020B0604020202020204" pitchFamily="2" charset="0"/>
                <a:ea typeface="+mn-ea"/>
                <a:cs typeface="+mn-cs"/>
              </a:rPr>
              <a:t>A </a:t>
            </a:r>
            <a:r>
              <a:rPr kumimoji="0" lang="en-US" sz="2575"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sustained presence on TV</a:t>
            </a:r>
            <a:r>
              <a:rPr kumimoji="0" lang="en-US" sz="2575" b="1" i="0" u="none" strike="noStrike" kern="1200" cap="none" spc="0" normalizeH="0" baseline="0" noProof="0">
                <a:ln>
                  <a:noFill/>
                </a:ln>
                <a:solidFill>
                  <a:srgbClr val="1F1A62"/>
                </a:solidFill>
                <a:effectLst/>
                <a:uLnTx/>
                <a:uFillTx/>
                <a:latin typeface="Helvetica" panose="020B0604020202020204" pitchFamily="2" charset="0"/>
                <a:ea typeface="+mn-ea"/>
                <a:cs typeface="+mn-cs"/>
              </a:rPr>
              <a:t> (longer campaigns / more months ‘on’) drives even greater, triple-digit lifts in digital performance for younger brands</a:t>
            </a:r>
            <a:endParaRPr kumimoji="0" lang="en-US" sz="1600" b="1" i="0" u="none" strike="noStrike" kern="1200" cap="none" spc="0" normalizeH="0" baseline="0" noProof="0">
              <a:ln>
                <a:noFill/>
              </a:ln>
              <a:solidFill>
                <a:srgbClr val="1F1A62"/>
              </a:solidFill>
              <a:effectLst/>
              <a:uLnTx/>
              <a:uFillTx/>
              <a:latin typeface="Helvetica" panose="020B0604020202020204" pitchFamily="2" charset="0"/>
              <a:ea typeface="+mn-ea"/>
              <a:cs typeface="+mn-cs"/>
            </a:endParaRPr>
          </a:p>
        </p:txBody>
      </p:sp>
      <p:sp>
        <p:nvSpPr>
          <p:cNvPr id="3" name="Text Placeholder 3">
            <a:extLst>
              <a:ext uri="{FF2B5EF4-FFF2-40B4-BE49-F238E27FC236}">
                <a16:creationId xmlns:a16="http://schemas.microsoft.com/office/drawing/2014/main" id="{2A88A711-FF5C-431E-8B8A-4E4C0057EAA1}"/>
              </a:ext>
            </a:extLst>
          </p:cNvPr>
          <p:cNvSpPr txBox="1">
            <a:spLocks/>
          </p:cNvSpPr>
          <p:nvPr/>
        </p:nvSpPr>
        <p:spPr>
          <a:xfrm>
            <a:off x="524613" y="6208110"/>
            <a:ext cx="11117558" cy="295036"/>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mn-ea"/>
                <a:cs typeface="+mn-cs"/>
              </a:rPr>
              <a:t>Source: VAB’s ‘The Halo Effect: TV As A Growth Engine.’ VAB analysis of Nielsen Ad Intel data, TV spend (national cable TV, national broadcast TV, Spanish language broadcast TV, Spanish language cable TV, spot TV, syndicated TV), Jun ‘16 – Jun ’20 (calendar months). VAB analysis of Comscore mediametrix multiplatform (desktop + mobile) media trend data; P18+, Jun ’16 – Jun ‘20 (calendar months).</a:t>
            </a:r>
          </a:p>
        </p:txBody>
      </p:sp>
      <p:sp>
        <p:nvSpPr>
          <p:cNvPr id="9" name="TextBox 8">
            <a:extLst>
              <a:ext uri="{FF2B5EF4-FFF2-40B4-BE49-F238E27FC236}">
                <a16:creationId xmlns:a16="http://schemas.microsoft.com/office/drawing/2014/main" id="{AC909B37-691F-47F6-BAB3-29731ADF3991}"/>
              </a:ext>
            </a:extLst>
          </p:cNvPr>
          <p:cNvSpPr txBox="1"/>
          <p:nvPr/>
        </p:nvSpPr>
        <p:spPr>
          <a:xfrm>
            <a:off x="114300" y="3888474"/>
            <a:ext cx="3209925"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Unique Visitors % increase:</a:t>
            </a:r>
          </a:p>
        </p:txBody>
      </p:sp>
      <p:sp>
        <p:nvSpPr>
          <p:cNvPr id="10" name="TextBox 9">
            <a:extLst>
              <a:ext uri="{FF2B5EF4-FFF2-40B4-BE49-F238E27FC236}">
                <a16:creationId xmlns:a16="http://schemas.microsoft.com/office/drawing/2014/main" id="{F8BFD886-E5AC-47AE-B9D9-46D6D8B80981}"/>
              </a:ext>
            </a:extLst>
          </p:cNvPr>
          <p:cNvSpPr txBox="1"/>
          <p:nvPr/>
        </p:nvSpPr>
        <p:spPr>
          <a:xfrm>
            <a:off x="114300" y="5040999"/>
            <a:ext cx="3209925"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Unique Visitors increase:</a:t>
            </a:r>
          </a:p>
        </p:txBody>
      </p:sp>
      <p:sp>
        <p:nvSpPr>
          <p:cNvPr id="12" name="Oval 11">
            <a:extLst>
              <a:ext uri="{FF2B5EF4-FFF2-40B4-BE49-F238E27FC236}">
                <a16:creationId xmlns:a16="http://schemas.microsoft.com/office/drawing/2014/main" id="{8371A6EC-462B-461B-B012-AA39B56BDED7}"/>
              </a:ext>
            </a:extLst>
          </p:cNvPr>
          <p:cNvSpPr/>
          <p:nvPr/>
        </p:nvSpPr>
        <p:spPr>
          <a:xfrm>
            <a:off x="3762376" y="3367352"/>
            <a:ext cx="1876424" cy="1196011"/>
          </a:xfrm>
          <a:prstGeom prst="ellipse">
            <a:avLst/>
          </a:prstGeom>
          <a:solidFill>
            <a:srgbClr val="00C0F3"/>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+138%</a:t>
            </a:r>
          </a:p>
        </p:txBody>
      </p:sp>
      <p:sp>
        <p:nvSpPr>
          <p:cNvPr id="14" name="Oval 13">
            <a:extLst>
              <a:ext uri="{FF2B5EF4-FFF2-40B4-BE49-F238E27FC236}">
                <a16:creationId xmlns:a16="http://schemas.microsoft.com/office/drawing/2014/main" id="{732D84A1-C1BD-4590-9699-5D380489E011}"/>
              </a:ext>
            </a:extLst>
          </p:cNvPr>
          <p:cNvSpPr/>
          <p:nvPr/>
        </p:nvSpPr>
        <p:spPr>
          <a:xfrm>
            <a:off x="6553201" y="3367352"/>
            <a:ext cx="1876424" cy="1196011"/>
          </a:xfrm>
          <a:prstGeom prst="ellipse">
            <a:avLst/>
          </a:prstGeom>
          <a:solidFill>
            <a:srgbClr val="00C0F3"/>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+72%</a:t>
            </a:r>
          </a:p>
        </p:txBody>
      </p:sp>
      <p:sp>
        <p:nvSpPr>
          <p:cNvPr id="15" name="Oval 14">
            <a:extLst>
              <a:ext uri="{FF2B5EF4-FFF2-40B4-BE49-F238E27FC236}">
                <a16:creationId xmlns:a16="http://schemas.microsoft.com/office/drawing/2014/main" id="{06392727-2BBD-4CD1-9CE2-19A06345B289}"/>
              </a:ext>
            </a:extLst>
          </p:cNvPr>
          <p:cNvSpPr/>
          <p:nvPr/>
        </p:nvSpPr>
        <p:spPr>
          <a:xfrm>
            <a:off x="9448801" y="3367352"/>
            <a:ext cx="1876424" cy="1196011"/>
          </a:xfrm>
          <a:prstGeom prst="ellipse">
            <a:avLst/>
          </a:prstGeom>
          <a:solidFill>
            <a:srgbClr val="00C0F3"/>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+23%</a:t>
            </a:r>
          </a:p>
        </p:txBody>
      </p:sp>
      <p:sp>
        <p:nvSpPr>
          <p:cNvPr id="16" name="TextBox 15">
            <a:extLst>
              <a:ext uri="{FF2B5EF4-FFF2-40B4-BE49-F238E27FC236}">
                <a16:creationId xmlns:a16="http://schemas.microsoft.com/office/drawing/2014/main" id="{B1DC13BE-8463-4EE2-86F4-CCF088562A41}"/>
              </a:ext>
            </a:extLst>
          </p:cNvPr>
          <p:cNvSpPr txBox="1"/>
          <p:nvPr/>
        </p:nvSpPr>
        <p:spPr>
          <a:xfrm>
            <a:off x="3895726" y="2783574"/>
            <a:ext cx="16954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Three Years Old or Younger</a:t>
            </a:r>
          </a:p>
        </p:txBody>
      </p:sp>
      <p:sp>
        <p:nvSpPr>
          <p:cNvPr id="17" name="TextBox 16">
            <a:extLst>
              <a:ext uri="{FF2B5EF4-FFF2-40B4-BE49-F238E27FC236}">
                <a16:creationId xmlns:a16="http://schemas.microsoft.com/office/drawing/2014/main" id="{5E5BA591-5281-4096-A6A2-562EDF22735F}"/>
              </a:ext>
            </a:extLst>
          </p:cNvPr>
          <p:cNvSpPr txBox="1"/>
          <p:nvPr/>
        </p:nvSpPr>
        <p:spPr>
          <a:xfrm>
            <a:off x="6238876" y="2821674"/>
            <a:ext cx="25336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Between Four – Seven Years Old</a:t>
            </a:r>
          </a:p>
        </p:txBody>
      </p:sp>
      <p:sp>
        <p:nvSpPr>
          <p:cNvPr id="18" name="TextBox 17">
            <a:extLst>
              <a:ext uri="{FF2B5EF4-FFF2-40B4-BE49-F238E27FC236}">
                <a16:creationId xmlns:a16="http://schemas.microsoft.com/office/drawing/2014/main" id="{D508E400-AAD7-4CD7-9447-2B07ED7369EA}"/>
              </a:ext>
            </a:extLst>
          </p:cNvPr>
          <p:cNvSpPr txBox="1"/>
          <p:nvPr/>
        </p:nvSpPr>
        <p:spPr>
          <a:xfrm>
            <a:off x="9734551" y="2821674"/>
            <a:ext cx="134302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Eight Years or Older</a:t>
            </a:r>
          </a:p>
        </p:txBody>
      </p:sp>
      <p:sp>
        <p:nvSpPr>
          <p:cNvPr id="19" name="TextBox 18">
            <a:extLst>
              <a:ext uri="{FF2B5EF4-FFF2-40B4-BE49-F238E27FC236}">
                <a16:creationId xmlns:a16="http://schemas.microsoft.com/office/drawing/2014/main" id="{43FE5661-F626-4388-AF50-BFFFC109DE99}"/>
              </a:ext>
            </a:extLst>
          </p:cNvPr>
          <p:cNvSpPr txBox="1"/>
          <p:nvPr/>
        </p:nvSpPr>
        <p:spPr>
          <a:xfrm>
            <a:off x="4210050" y="5040999"/>
            <a:ext cx="876300"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+811K</a:t>
            </a:r>
          </a:p>
        </p:txBody>
      </p:sp>
      <p:sp>
        <p:nvSpPr>
          <p:cNvPr id="21" name="TextBox 20">
            <a:extLst>
              <a:ext uri="{FF2B5EF4-FFF2-40B4-BE49-F238E27FC236}">
                <a16:creationId xmlns:a16="http://schemas.microsoft.com/office/drawing/2014/main" id="{DE8F145D-9577-4559-A2C7-F9CC03733028}"/>
              </a:ext>
            </a:extLst>
          </p:cNvPr>
          <p:cNvSpPr txBox="1"/>
          <p:nvPr/>
        </p:nvSpPr>
        <p:spPr>
          <a:xfrm>
            <a:off x="7038974" y="5040999"/>
            <a:ext cx="962025"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+1,383K</a:t>
            </a:r>
          </a:p>
        </p:txBody>
      </p:sp>
      <p:sp>
        <p:nvSpPr>
          <p:cNvPr id="23" name="TextBox 22">
            <a:extLst>
              <a:ext uri="{FF2B5EF4-FFF2-40B4-BE49-F238E27FC236}">
                <a16:creationId xmlns:a16="http://schemas.microsoft.com/office/drawing/2014/main" id="{C0DF8D98-915C-426E-87E5-5D0D9F40C695}"/>
              </a:ext>
            </a:extLst>
          </p:cNvPr>
          <p:cNvSpPr txBox="1"/>
          <p:nvPr/>
        </p:nvSpPr>
        <p:spPr>
          <a:xfrm>
            <a:off x="9916505" y="5040999"/>
            <a:ext cx="876300"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+803K</a:t>
            </a:r>
          </a:p>
        </p:txBody>
      </p:sp>
      <p:sp>
        <p:nvSpPr>
          <p:cNvPr id="7" name="TextBox 6">
            <a:extLst>
              <a:ext uri="{FF2B5EF4-FFF2-40B4-BE49-F238E27FC236}">
                <a16:creationId xmlns:a16="http://schemas.microsoft.com/office/drawing/2014/main" id="{0444DF16-0D49-45BC-BCC0-74B51EEE3A22}"/>
              </a:ext>
            </a:extLst>
          </p:cNvPr>
          <p:cNvSpPr txBox="1"/>
          <p:nvPr/>
        </p:nvSpPr>
        <p:spPr>
          <a:xfrm>
            <a:off x="547473" y="1667404"/>
            <a:ext cx="10947838"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“When On TV” Monthly Average vs. Three-Month Average Prior To TV</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Average Website Unique Visitors</a:t>
            </a:r>
            <a:endParaRPr kumimoji="0" lang="en-US" sz="1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F0AEB870-9181-4895-A472-43835FD11E5D}"/>
              </a:ext>
            </a:extLst>
          </p:cNvPr>
          <p:cNvSpPr txBox="1"/>
          <p:nvPr/>
        </p:nvSpPr>
        <p:spPr>
          <a:xfrm>
            <a:off x="1923067" y="5617601"/>
            <a:ext cx="1402725" cy="28232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of Brands:</a:t>
            </a:r>
          </a:p>
        </p:txBody>
      </p:sp>
      <p:sp>
        <p:nvSpPr>
          <p:cNvPr id="24" name="TextBox 23">
            <a:extLst>
              <a:ext uri="{FF2B5EF4-FFF2-40B4-BE49-F238E27FC236}">
                <a16:creationId xmlns:a16="http://schemas.microsoft.com/office/drawing/2014/main" id="{B6F977A2-980D-4F9E-8622-39F0003711FD}"/>
              </a:ext>
            </a:extLst>
          </p:cNvPr>
          <p:cNvSpPr txBox="1"/>
          <p:nvPr/>
        </p:nvSpPr>
        <p:spPr>
          <a:xfrm>
            <a:off x="3951398" y="5619171"/>
            <a:ext cx="1402725" cy="282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40</a:t>
            </a:r>
          </a:p>
        </p:txBody>
      </p:sp>
      <p:sp>
        <p:nvSpPr>
          <p:cNvPr id="26" name="TextBox 25">
            <a:extLst>
              <a:ext uri="{FF2B5EF4-FFF2-40B4-BE49-F238E27FC236}">
                <a16:creationId xmlns:a16="http://schemas.microsoft.com/office/drawing/2014/main" id="{E416C88F-29AA-4E2A-BE6E-5163649FD4C6}"/>
              </a:ext>
            </a:extLst>
          </p:cNvPr>
          <p:cNvSpPr txBox="1"/>
          <p:nvPr/>
        </p:nvSpPr>
        <p:spPr>
          <a:xfrm>
            <a:off x="6828141" y="5620741"/>
            <a:ext cx="1402725" cy="282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60</a:t>
            </a:r>
          </a:p>
        </p:txBody>
      </p:sp>
      <p:sp>
        <p:nvSpPr>
          <p:cNvPr id="27" name="TextBox 26">
            <a:extLst>
              <a:ext uri="{FF2B5EF4-FFF2-40B4-BE49-F238E27FC236}">
                <a16:creationId xmlns:a16="http://schemas.microsoft.com/office/drawing/2014/main" id="{F2DB1797-9599-424D-9DC1-965834A59785}"/>
              </a:ext>
            </a:extLst>
          </p:cNvPr>
          <p:cNvSpPr txBox="1"/>
          <p:nvPr/>
        </p:nvSpPr>
        <p:spPr>
          <a:xfrm>
            <a:off x="9675035" y="5620740"/>
            <a:ext cx="1402725" cy="282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40</a:t>
            </a:r>
          </a:p>
        </p:txBody>
      </p:sp>
      <p:sp>
        <p:nvSpPr>
          <p:cNvPr id="28" name="Rectangle 27">
            <a:extLst>
              <a:ext uri="{FF2B5EF4-FFF2-40B4-BE49-F238E27FC236}">
                <a16:creationId xmlns:a16="http://schemas.microsoft.com/office/drawing/2014/main" id="{0478DBB4-B063-41FD-894F-ABD35F947B7D}"/>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32308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ADF832-32D3-4176-8ED4-06F28658C641}"/>
              </a:ext>
            </a:extLst>
          </p:cNvPr>
          <p:cNvSpPr/>
          <p:nvPr/>
        </p:nvSpPr>
        <p:spPr>
          <a:xfrm>
            <a:off x="-20722" y="1402014"/>
            <a:ext cx="12233444" cy="5717243"/>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 name="Rectangle 1">
            <a:extLst>
              <a:ext uri="{FF2B5EF4-FFF2-40B4-BE49-F238E27FC236}">
                <a16:creationId xmlns:a16="http://schemas.microsoft.com/office/drawing/2014/main" id="{951EF23E-D7AD-4F70-90CF-923BD0866E61}"/>
              </a:ext>
            </a:extLst>
          </p:cNvPr>
          <p:cNvSpPr/>
          <p:nvPr/>
        </p:nvSpPr>
        <p:spPr>
          <a:xfrm>
            <a:off x="149292" y="357458"/>
            <a:ext cx="11106311" cy="884858"/>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75"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Similar results were seen for Non-DTC advertisers</a:t>
            </a:r>
            <a:r>
              <a:rPr kumimoji="0" lang="en-US" sz="2575" b="1" i="0" u="none" strike="noStrike" kern="1200" cap="none" spc="0" normalizeH="0" baseline="0" noProof="0">
                <a:ln>
                  <a:noFill/>
                </a:ln>
                <a:solidFill>
                  <a:srgbClr val="1F1A62"/>
                </a:solidFill>
                <a:effectLst/>
                <a:uLnTx/>
                <a:uFillTx/>
                <a:latin typeface="Helvetica" panose="020B0604020202020204" pitchFamily="2" charset="0"/>
                <a:ea typeface="+mn-ea"/>
                <a:cs typeface="+mn-cs"/>
              </a:rPr>
              <a:t> as well</a:t>
            </a:r>
            <a:r>
              <a:rPr lang="en-US" sz="2575" b="1">
                <a:solidFill>
                  <a:srgbClr val="1F1A62"/>
                </a:solidFill>
                <a:latin typeface="Helvetica" panose="020B0604020202020204" pitchFamily="2" charset="0"/>
              </a:rPr>
              <a:t> - </a:t>
            </a:r>
            <a:r>
              <a:rPr kumimoji="0" lang="en-US" sz="2575" b="1" i="0" u="none" strike="noStrike" kern="1200" cap="none" spc="0" normalizeH="0" baseline="0" noProof="0">
                <a:ln>
                  <a:noFill/>
                </a:ln>
                <a:solidFill>
                  <a:srgbClr val="1F1A62"/>
                </a:solidFill>
                <a:effectLst/>
                <a:uLnTx/>
                <a:uFillTx/>
                <a:latin typeface="Helvetica" panose="020B0604020202020204" pitchFamily="2" charset="0"/>
                <a:ea typeface="+mn-ea"/>
                <a:cs typeface="+mn-cs"/>
              </a:rPr>
              <a:t>brands across each life stage experienced double-digit increases at launch…</a:t>
            </a:r>
            <a:endParaRPr kumimoji="0" lang="en-US" sz="1600" b="1" i="0" u="none" strike="noStrike" kern="1200" cap="none" spc="0" normalizeH="0" baseline="0" noProof="0">
              <a:ln>
                <a:noFill/>
              </a:ln>
              <a:solidFill>
                <a:srgbClr val="1F1A62"/>
              </a:solidFill>
              <a:effectLst/>
              <a:uLnTx/>
              <a:uFillTx/>
              <a:latin typeface="Helvetica" panose="020B0604020202020204" pitchFamily="2" charset="0"/>
              <a:ea typeface="+mn-ea"/>
              <a:cs typeface="+mn-cs"/>
            </a:endParaRPr>
          </a:p>
        </p:txBody>
      </p:sp>
      <p:sp>
        <p:nvSpPr>
          <p:cNvPr id="3" name="Text Placeholder 3">
            <a:extLst>
              <a:ext uri="{FF2B5EF4-FFF2-40B4-BE49-F238E27FC236}">
                <a16:creationId xmlns:a16="http://schemas.microsoft.com/office/drawing/2014/main" id="{2A88A711-FF5C-431E-8B8A-4E4C0057EAA1}"/>
              </a:ext>
            </a:extLst>
          </p:cNvPr>
          <p:cNvSpPr txBox="1">
            <a:spLocks/>
          </p:cNvSpPr>
          <p:nvPr/>
        </p:nvSpPr>
        <p:spPr>
          <a:xfrm>
            <a:off x="526789" y="6193524"/>
            <a:ext cx="11003709" cy="340451"/>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mn-ea"/>
                <a:cs typeface="+mn-cs"/>
              </a:rPr>
              <a:t>Source: VAB’s ‘The Halo Effect: TV As A Growth Engine.’ VAB analysis of Nielsen Ad Intel data, TV spend (national cable TV, national broadcast TV, Spanish language broadcast TV, Spanish language cable TV, spot TV, syndicated TV), Jun ‘16 – Jun ’20 (calendar months). VAB analysis of Comscore </a:t>
            </a:r>
            <a:r>
              <a:rPr kumimoji="0" lang="en-US" sz="800" b="0" i="0" u="none" strike="noStrike" kern="1200" cap="none" spc="0" normalizeH="0" baseline="0" noProof="0" err="1">
                <a:ln>
                  <a:noFill/>
                </a:ln>
                <a:solidFill>
                  <a:srgbClr val="1F1A62"/>
                </a:solidFill>
                <a:effectLst/>
                <a:uLnTx/>
                <a:uFillTx/>
                <a:latin typeface="Helvetica" pitchFamily="2" charset="0"/>
                <a:ea typeface="+mn-ea"/>
                <a:cs typeface="+mn-cs"/>
              </a:rPr>
              <a:t>mediametrix</a:t>
            </a:r>
            <a:r>
              <a:rPr kumimoji="0" lang="en-US" sz="800" b="0" i="0" u="none" strike="noStrike" kern="1200" cap="none" spc="0" normalizeH="0" baseline="0" noProof="0">
                <a:ln>
                  <a:noFill/>
                </a:ln>
                <a:solidFill>
                  <a:srgbClr val="1F1A62"/>
                </a:solidFill>
                <a:effectLst/>
                <a:uLnTx/>
                <a:uFillTx/>
                <a:latin typeface="Helvetica" pitchFamily="2" charset="0"/>
                <a:ea typeface="+mn-ea"/>
                <a:cs typeface="+mn-cs"/>
              </a:rPr>
              <a:t> multiplatform (desktop + mobile) media trend data; P18+, Jun ’16 – Jun ‘20 (calendar months).</a:t>
            </a:r>
          </a:p>
        </p:txBody>
      </p:sp>
      <p:sp>
        <p:nvSpPr>
          <p:cNvPr id="9" name="TextBox 8">
            <a:extLst>
              <a:ext uri="{FF2B5EF4-FFF2-40B4-BE49-F238E27FC236}">
                <a16:creationId xmlns:a16="http://schemas.microsoft.com/office/drawing/2014/main" id="{AC909B37-691F-47F6-BAB3-29731ADF3991}"/>
              </a:ext>
            </a:extLst>
          </p:cNvPr>
          <p:cNvSpPr txBox="1"/>
          <p:nvPr/>
        </p:nvSpPr>
        <p:spPr>
          <a:xfrm>
            <a:off x="1181453" y="3888474"/>
            <a:ext cx="3209925"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Unique Visitors % increase:</a:t>
            </a:r>
          </a:p>
        </p:txBody>
      </p:sp>
      <p:sp>
        <p:nvSpPr>
          <p:cNvPr id="10" name="TextBox 9">
            <a:extLst>
              <a:ext uri="{FF2B5EF4-FFF2-40B4-BE49-F238E27FC236}">
                <a16:creationId xmlns:a16="http://schemas.microsoft.com/office/drawing/2014/main" id="{F8BFD886-E5AC-47AE-B9D9-46D6D8B80981}"/>
              </a:ext>
            </a:extLst>
          </p:cNvPr>
          <p:cNvSpPr txBox="1"/>
          <p:nvPr/>
        </p:nvSpPr>
        <p:spPr>
          <a:xfrm>
            <a:off x="1181453" y="5040999"/>
            <a:ext cx="3209925"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Unique Visitors increase:</a:t>
            </a:r>
          </a:p>
        </p:txBody>
      </p:sp>
      <p:sp>
        <p:nvSpPr>
          <p:cNvPr id="12" name="Oval 11">
            <a:extLst>
              <a:ext uri="{FF2B5EF4-FFF2-40B4-BE49-F238E27FC236}">
                <a16:creationId xmlns:a16="http://schemas.microsoft.com/office/drawing/2014/main" id="{8371A6EC-462B-461B-B012-AA39B56BDED7}"/>
              </a:ext>
            </a:extLst>
          </p:cNvPr>
          <p:cNvSpPr/>
          <p:nvPr/>
        </p:nvSpPr>
        <p:spPr>
          <a:xfrm>
            <a:off x="5333381" y="3367352"/>
            <a:ext cx="1762124" cy="1196011"/>
          </a:xfrm>
          <a:prstGeom prst="ellipse">
            <a:avLst/>
          </a:prstGeom>
          <a:solidFill>
            <a:srgbClr val="00C0F3"/>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+15%</a:t>
            </a:r>
          </a:p>
        </p:txBody>
      </p:sp>
      <p:sp>
        <p:nvSpPr>
          <p:cNvPr id="14" name="Oval 13">
            <a:extLst>
              <a:ext uri="{FF2B5EF4-FFF2-40B4-BE49-F238E27FC236}">
                <a16:creationId xmlns:a16="http://schemas.microsoft.com/office/drawing/2014/main" id="{732D84A1-C1BD-4590-9699-5D380489E011}"/>
              </a:ext>
            </a:extLst>
          </p:cNvPr>
          <p:cNvSpPr/>
          <p:nvPr/>
        </p:nvSpPr>
        <p:spPr>
          <a:xfrm>
            <a:off x="8534755" y="3367352"/>
            <a:ext cx="1762124" cy="1196011"/>
          </a:xfrm>
          <a:prstGeom prst="ellipse">
            <a:avLst/>
          </a:prstGeom>
          <a:solidFill>
            <a:srgbClr val="00C0F3"/>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+12%</a:t>
            </a:r>
          </a:p>
        </p:txBody>
      </p:sp>
      <p:sp>
        <p:nvSpPr>
          <p:cNvPr id="16" name="TextBox 15">
            <a:extLst>
              <a:ext uri="{FF2B5EF4-FFF2-40B4-BE49-F238E27FC236}">
                <a16:creationId xmlns:a16="http://schemas.microsoft.com/office/drawing/2014/main" id="{B1DC13BE-8463-4EE2-86F4-CCF088562A41}"/>
              </a:ext>
            </a:extLst>
          </p:cNvPr>
          <p:cNvSpPr txBox="1"/>
          <p:nvPr/>
        </p:nvSpPr>
        <p:spPr>
          <a:xfrm>
            <a:off x="5390531" y="2783574"/>
            <a:ext cx="16954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Under Twenty Years Old</a:t>
            </a:r>
          </a:p>
        </p:txBody>
      </p:sp>
      <p:sp>
        <p:nvSpPr>
          <p:cNvPr id="17" name="TextBox 16">
            <a:extLst>
              <a:ext uri="{FF2B5EF4-FFF2-40B4-BE49-F238E27FC236}">
                <a16:creationId xmlns:a16="http://schemas.microsoft.com/office/drawing/2014/main" id="{5E5BA591-5281-4096-A6A2-562EDF22735F}"/>
              </a:ext>
            </a:extLst>
          </p:cNvPr>
          <p:cNvSpPr txBox="1"/>
          <p:nvPr/>
        </p:nvSpPr>
        <p:spPr>
          <a:xfrm>
            <a:off x="8554774" y="2821674"/>
            <a:ext cx="171449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Over Twenty Years Old</a:t>
            </a:r>
          </a:p>
        </p:txBody>
      </p:sp>
      <p:sp>
        <p:nvSpPr>
          <p:cNvPr id="19" name="TextBox 18">
            <a:extLst>
              <a:ext uri="{FF2B5EF4-FFF2-40B4-BE49-F238E27FC236}">
                <a16:creationId xmlns:a16="http://schemas.microsoft.com/office/drawing/2014/main" id="{43FE5661-F626-4388-AF50-BFFFC109DE99}"/>
              </a:ext>
            </a:extLst>
          </p:cNvPr>
          <p:cNvSpPr txBox="1"/>
          <p:nvPr/>
        </p:nvSpPr>
        <p:spPr>
          <a:xfrm>
            <a:off x="5714380" y="5040999"/>
            <a:ext cx="876300"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+700K</a:t>
            </a:r>
          </a:p>
        </p:txBody>
      </p:sp>
      <p:sp>
        <p:nvSpPr>
          <p:cNvPr id="21" name="TextBox 20">
            <a:extLst>
              <a:ext uri="{FF2B5EF4-FFF2-40B4-BE49-F238E27FC236}">
                <a16:creationId xmlns:a16="http://schemas.microsoft.com/office/drawing/2014/main" id="{DE8F145D-9577-4559-A2C7-F9CC03733028}"/>
              </a:ext>
            </a:extLst>
          </p:cNvPr>
          <p:cNvSpPr txBox="1"/>
          <p:nvPr/>
        </p:nvSpPr>
        <p:spPr>
          <a:xfrm>
            <a:off x="8982429" y="5040999"/>
            <a:ext cx="876300"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+187K</a:t>
            </a:r>
          </a:p>
        </p:txBody>
      </p:sp>
      <p:sp>
        <p:nvSpPr>
          <p:cNvPr id="7" name="TextBox 6">
            <a:extLst>
              <a:ext uri="{FF2B5EF4-FFF2-40B4-BE49-F238E27FC236}">
                <a16:creationId xmlns:a16="http://schemas.microsoft.com/office/drawing/2014/main" id="{19C06164-798A-4ECB-8187-0C418146B89E}"/>
              </a:ext>
            </a:extLst>
          </p:cNvPr>
          <p:cNvSpPr txBox="1"/>
          <p:nvPr/>
        </p:nvSpPr>
        <p:spPr>
          <a:xfrm>
            <a:off x="1610843" y="1667404"/>
            <a:ext cx="8686036"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Non-DTC Brands: TV Launch Month vs. Three-Month Average Prior To TV</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Average Website Unique Visitors</a:t>
            </a:r>
            <a:endParaRPr kumimoji="0" lang="en-US" sz="1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0530D7F1-48E0-408B-89AA-45ECB9F5E954}"/>
              </a:ext>
            </a:extLst>
          </p:cNvPr>
          <p:cNvSpPr txBox="1"/>
          <p:nvPr/>
        </p:nvSpPr>
        <p:spPr>
          <a:xfrm>
            <a:off x="2988298" y="5617601"/>
            <a:ext cx="1402725" cy="28232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of Brands:</a:t>
            </a:r>
          </a:p>
        </p:txBody>
      </p:sp>
      <p:sp>
        <p:nvSpPr>
          <p:cNvPr id="22" name="TextBox 21">
            <a:extLst>
              <a:ext uri="{FF2B5EF4-FFF2-40B4-BE49-F238E27FC236}">
                <a16:creationId xmlns:a16="http://schemas.microsoft.com/office/drawing/2014/main" id="{F06CBFA3-347F-41C5-900E-BD638B30D309}"/>
              </a:ext>
            </a:extLst>
          </p:cNvPr>
          <p:cNvSpPr txBox="1"/>
          <p:nvPr/>
        </p:nvSpPr>
        <p:spPr>
          <a:xfrm>
            <a:off x="5478543" y="5619171"/>
            <a:ext cx="1402725" cy="282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25</a:t>
            </a:r>
          </a:p>
        </p:txBody>
      </p:sp>
      <p:sp>
        <p:nvSpPr>
          <p:cNvPr id="23" name="TextBox 22">
            <a:extLst>
              <a:ext uri="{FF2B5EF4-FFF2-40B4-BE49-F238E27FC236}">
                <a16:creationId xmlns:a16="http://schemas.microsoft.com/office/drawing/2014/main" id="{363F6881-9355-47D0-B55B-5183FE120B93}"/>
              </a:ext>
            </a:extLst>
          </p:cNvPr>
          <p:cNvSpPr txBox="1"/>
          <p:nvPr/>
        </p:nvSpPr>
        <p:spPr>
          <a:xfrm>
            <a:off x="8779491" y="5620741"/>
            <a:ext cx="1402725" cy="282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25</a:t>
            </a:r>
          </a:p>
        </p:txBody>
      </p:sp>
      <p:sp>
        <p:nvSpPr>
          <p:cNvPr id="24" name="Rectangle 23">
            <a:extLst>
              <a:ext uri="{FF2B5EF4-FFF2-40B4-BE49-F238E27FC236}">
                <a16:creationId xmlns:a16="http://schemas.microsoft.com/office/drawing/2014/main" id="{3ED0E992-1E21-435A-A14D-5EA2BF4E6709}"/>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113313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ADF832-32D3-4176-8ED4-06F28658C641}"/>
              </a:ext>
            </a:extLst>
          </p:cNvPr>
          <p:cNvSpPr/>
          <p:nvPr/>
        </p:nvSpPr>
        <p:spPr>
          <a:xfrm>
            <a:off x="-20722" y="1402014"/>
            <a:ext cx="12233444" cy="5717243"/>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 name="Rectangle 1">
            <a:extLst>
              <a:ext uri="{FF2B5EF4-FFF2-40B4-BE49-F238E27FC236}">
                <a16:creationId xmlns:a16="http://schemas.microsoft.com/office/drawing/2014/main" id="{951EF23E-D7AD-4F70-90CF-923BD0866E61}"/>
              </a:ext>
            </a:extLst>
          </p:cNvPr>
          <p:cNvSpPr/>
          <p:nvPr/>
        </p:nvSpPr>
        <p:spPr>
          <a:xfrm>
            <a:off x="149293" y="340622"/>
            <a:ext cx="11785532" cy="884858"/>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75" b="1" i="0" u="none" strike="noStrike" kern="1200" cap="none" spc="0" normalizeH="0" baseline="0" noProof="0">
                <a:ln>
                  <a:noFill/>
                </a:ln>
                <a:solidFill>
                  <a:srgbClr val="1F1A62"/>
                </a:solidFill>
                <a:effectLst/>
                <a:uLnTx/>
                <a:uFillTx/>
                <a:latin typeface="Helvetica" panose="020B0604020202020204" pitchFamily="2" charset="0"/>
                <a:ea typeface="+mn-ea"/>
                <a:cs typeface="+mn-cs"/>
              </a:rPr>
              <a:t>…and a </a:t>
            </a:r>
            <a:r>
              <a:rPr kumimoji="0" lang="en-US" sz="2575"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sustained presence on TV drives greater digital lifts</a:t>
            </a:r>
            <a:r>
              <a:rPr kumimoji="0" lang="en-US" sz="2575" b="1" i="0" u="none" strike="noStrike" kern="1200" cap="none" spc="0" normalizeH="0" baseline="0" noProof="0">
                <a:ln>
                  <a:noFill/>
                </a:ln>
                <a:solidFill>
                  <a:srgbClr val="1F1A62"/>
                </a:solidFill>
                <a:effectLst/>
                <a:uLnTx/>
                <a:uFillTx/>
                <a:latin typeface="Helvetica" panose="020B0604020202020204" pitchFamily="2" charset="0"/>
                <a:ea typeface="+mn-ea"/>
                <a:cs typeface="+mn-cs"/>
              </a:rPr>
              <a:t> for young non-DTC brands, just like with DTC brands </a:t>
            </a:r>
            <a:endParaRPr kumimoji="0" lang="en-US" sz="1600" b="1" i="0" u="none" strike="noStrike" kern="1200" cap="none" spc="0" normalizeH="0" baseline="0" noProof="0">
              <a:ln>
                <a:noFill/>
              </a:ln>
              <a:solidFill>
                <a:srgbClr val="1F1A62"/>
              </a:solidFill>
              <a:effectLst/>
              <a:uLnTx/>
              <a:uFillTx/>
              <a:latin typeface="Helvetica" panose="020B0604020202020204" pitchFamily="2" charset="0"/>
              <a:ea typeface="+mn-ea"/>
              <a:cs typeface="+mn-cs"/>
            </a:endParaRPr>
          </a:p>
        </p:txBody>
      </p:sp>
      <p:sp>
        <p:nvSpPr>
          <p:cNvPr id="3" name="Text Placeholder 3">
            <a:extLst>
              <a:ext uri="{FF2B5EF4-FFF2-40B4-BE49-F238E27FC236}">
                <a16:creationId xmlns:a16="http://schemas.microsoft.com/office/drawing/2014/main" id="{2A88A711-FF5C-431E-8B8A-4E4C0057EAA1}"/>
              </a:ext>
            </a:extLst>
          </p:cNvPr>
          <p:cNvSpPr txBox="1">
            <a:spLocks/>
          </p:cNvSpPr>
          <p:nvPr/>
        </p:nvSpPr>
        <p:spPr>
          <a:xfrm>
            <a:off x="505453" y="6184785"/>
            <a:ext cx="10572750" cy="350061"/>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mn-ea"/>
                <a:cs typeface="+mn-cs"/>
              </a:rPr>
              <a:t>Source: VAB’s ‘The Halo Effect: TV As A Growth Engine.’ VAB analysis of Nielsen Ad Intel data, TV spend (national cable TV, national broadcast TV, Spanish language broadcast TV, Spanish language cable TV, spot TV, syndicated TV), Jun ‘16 – Jun ’20 (calendar months). VAB analysis of Comscore </a:t>
            </a:r>
            <a:r>
              <a:rPr kumimoji="0" lang="en-US" sz="800" b="0" i="0" u="none" strike="noStrike" kern="1200" cap="none" spc="0" normalizeH="0" baseline="0" noProof="0" err="1">
                <a:ln>
                  <a:noFill/>
                </a:ln>
                <a:solidFill>
                  <a:srgbClr val="1F1A62"/>
                </a:solidFill>
                <a:effectLst/>
                <a:uLnTx/>
                <a:uFillTx/>
                <a:latin typeface="Helvetica" pitchFamily="2" charset="0"/>
                <a:ea typeface="+mn-ea"/>
                <a:cs typeface="+mn-cs"/>
              </a:rPr>
              <a:t>mediametrix</a:t>
            </a:r>
            <a:r>
              <a:rPr kumimoji="0" lang="en-US" sz="800" b="0" i="0" u="none" strike="noStrike" kern="1200" cap="none" spc="0" normalizeH="0" baseline="0" noProof="0">
                <a:ln>
                  <a:noFill/>
                </a:ln>
                <a:solidFill>
                  <a:srgbClr val="1F1A62"/>
                </a:solidFill>
                <a:effectLst/>
                <a:uLnTx/>
                <a:uFillTx/>
                <a:latin typeface="Helvetica" pitchFamily="2" charset="0"/>
                <a:ea typeface="+mn-ea"/>
                <a:cs typeface="+mn-cs"/>
              </a:rPr>
              <a:t> multiplatform (desktop + mobile) media trend data; P18+, Jun ’16 – Jun ‘20 (calendar months).</a:t>
            </a:r>
          </a:p>
        </p:txBody>
      </p:sp>
      <p:sp>
        <p:nvSpPr>
          <p:cNvPr id="9" name="TextBox 8">
            <a:extLst>
              <a:ext uri="{FF2B5EF4-FFF2-40B4-BE49-F238E27FC236}">
                <a16:creationId xmlns:a16="http://schemas.microsoft.com/office/drawing/2014/main" id="{AC909B37-691F-47F6-BAB3-29731ADF3991}"/>
              </a:ext>
            </a:extLst>
          </p:cNvPr>
          <p:cNvSpPr txBox="1"/>
          <p:nvPr/>
        </p:nvSpPr>
        <p:spPr>
          <a:xfrm>
            <a:off x="1013218" y="3888474"/>
            <a:ext cx="3209925"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Unique Visitors % increase:</a:t>
            </a:r>
          </a:p>
        </p:txBody>
      </p:sp>
      <p:sp>
        <p:nvSpPr>
          <p:cNvPr id="10" name="TextBox 9">
            <a:extLst>
              <a:ext uri="{FF2B5EF4-FFF2-40B4-BE49-F238E27FC236}">
                <a16:creationId xmlns:a16="http://schemas.microsoft.com/office/drawing/2014/main" id="{F8BFD886-E5AC-47AE-B9D9-46D6D8B80981}"/>
              </a:ext>
            </a:extLst>
          </p:cNvPr>
          <p:cNvSpPr txBox="1"/>
          <p:nvPr/>
        </p:nvSpPr>
        <p:spPr>
          <a:xfrm>
            <a:off x="1013218" y="5040999"/>
            <a:ext cx="3209925"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Unique Visitors increase:</a:t>
            </a:r>
          </a:p>
        </p:txBody>
      </p:sp>
      <p:sp>
        <p:nvSpPr>
          <p:cNvPr id="4" name="Oval 3">
            <a:extLst>
              <a:ext uri="{FF2B5EF4-FFF2-40B4-BE49-F238E27FC236}">
                <a16:creationId xmlns:a16="http://schemas.microsoft.com/office/drawing/2014/main" id="{CA2B0642-9754-4D4A-A527-4A8742E84832}"/>
              </a:ext>
            </a:extLst>
          </p:cNvPr>
          <p:cNvSpPr/>
          <p:nvPr/>
        </p:nvSpPr>
        <p:spPr>
          <a:xfrm>
            <a:off x="5173129" y="3367352"/>
            <a:ext cx="1762124" cy="1196011"/>
          </a:xfrm>
          <a:prstGeom prst="ellipse">
            <a:avLst/>
          </a:prstGeom>
          <a:solidFill>
            <a:srgbClr val="00C0F3"/>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+50%</a:t>
            </a:r>
          </a:p>
        </p:txBody>
      </p:sp>
      <p:sp>
        <p:nvSpPr>
          <p:cNvPr id="5" name="Oval 4">
            <a:extLst>
              <a:ext uri="{FF2B5EF4-FFF2-40B4-BE49-F238E27FC236}">
                <a16:creationId xmlns:a16="http://schemas.microsoft.com/office/drawing/2014/main" id="{469FFBEC-E2A6-473C-93A0-F04BC75C122E}"/>
              </a:ext>
            </a:extLst>
          </p:cNvPr>
          <p:cNvSpPr/>
          <p:nvPr/>
        </p:nvSpPr>
        <p:spPr>
          <a:xfrm>
            <a:off x="8374503" y="3367352"/>
            <a:ext cx="1762124" cy="1196011"/>
          </a:xfrm>
          <a:prstGeom prst="ellipse">
            <a:avLst/>
          </a:prstGeom>
          <a:solidFill>
            <a:srgbClr val="00C0F3"/>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+21%</a:t>
            </a:r>
          </a:p>
        </p:txBody>
      </p:sp>
      <p:sp>
        <p:nvSpPr>
          <p:cNvPr id="7" name="TextBox 6">
            <a:extLst>
              <a:ext uri="{FF2B5EF4-FFF2-40B4-BE49-F238E27FC236}">
                <a16:creationId xmlns:a16="http://schemas.microsoft.com/office/drawing/2014/main" id="{537F128E-FB3C-4E0D-ACEA-82ABC9256B61}"/>
              </a:ext>
            </a:extLst>
          </p:cNvPr>
          <p:cNvSpPr txBox="1"/>
          <p:nvPr/>
        </p:nvSpPr>
        <p:spPr>
          <a:xfrm>
            <a:off x="5230279" y="2783574"/>
            <a:ext cx="16954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Under Twenty Years Old</a:t>
            </a:r>
          </a:p>
        </p:txBody>
      </p:sp>
      <p:sp>
        <p:nvSpPr>
          <p:cNvPr id="8" name="TextBox 7">
            <a:extLst>
              <a:ext uri="{FF2B5EF4-FFF2-40B4-BE49-F238E27FC236}">
                <a16:creationId xmlns:a16="http://schemas.microsoft.com/office/drawing/2014/main" id="{E3AFBEE3-5734-4E44-AEA5-79F27BFD2BCB}"/>
              </a:ext>
            </a:extLst>
          </p:cNvPr>
          <p:cNvSpPr txBox="1"/>
          <p:nvPr/>
        </p:nvSpPr>
        <p:spPr>
          <a:xfrm>
            <a:off x="8394522" y="2821674"/>
            <a:ext cx="171449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Over Twenty Years Old</a:t>
            </a:r>
          </a:p>
        </p:txBody>
      </p:sp>
      <p:sp>
        <p:nvSpPr>
          <p:cNvPr id="28" name="TextBox 27">
            <a:extLst>
              <a:ext uri="{FF2B5EF4-FFF2-40B4-BE49-F238E27FC236}">
                <a16:creationId xmlns:a16="http://schemas.microsoft.com/office/drawing/2014/main" id="{1F484707-2340-4DD4-88A7-A42383760EDE}"/>
              </a:ext>
            </a:extLst>
          </p:cNvPr>
          <p:cNvSpPr txBox="1"/>
          <p:nvPr/>
        </p:nvSpPr>
        <p:spPr>
          <a:xfrm>
            <a:off x="5310950" y="5040999"/>
            <a:ext cx="1119478"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+2,302K</a:t>
            </a:r>
          </a:p>
        </p:txBody>
      </p:sp>
      <p:sp>
        <p:nvSpPr>
          <p:cNvPr id="30" name="TextBox 29">
            <a:extLst>
              <a:ext uri="{FF2B5EF4-FFF2-40B4-BE49-F238E27FC236}">
                <a16:creationId xmlns:a16="http://schemas.microsoft.com/office/drawing/2014/main" id="{BFF22C1F-7128-4C4A-8F66-996B0A8833AA}"/>
              </a:ext>
            </a:extLst>
          </p:cNvPr>
          <p:cNvSpPr txBox="1"/>
          <p:nvPr/>
        </p:nvSpPr>
        <p:spPr>
          <a:xfrm>
            <a:off x="8822177" y="5040999"/>
            <a:ext cx="876300"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+315K</a:t>
            </a:r>
          </a:p>
        </p:txBody>
      </p:sp>
      <p:sp>
        <p:nvSpPr>
          <p:cNvPr id="15" name="TextBox 14">
            <a:extLst>
              <a:ext uri="{FF2B5EF4-FFF2-40B4-BE49-F238E27FC236}">
                <a16:creationId xmlns:a16="http://schemas.microsoft.com/office/drawing/2014/main" id="{2C6FDE83-96D5-45A4-856C-29392769676A}"/>
              </a:ext>
            </a:extLst>
          </p:cNvPr>
          <p:cNvSpPr txBox="1"/>
          <p:nvPr/>
        </p:nvSpPr>
        <p:spPr>
          <a:xfrm>
            <a:off x="1027524" y="1646096"/>
            <a:ext cx="9813304"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Non-DTC Brands: “When On TV” Monthly Average vs. Three-Month Average Prior To TV</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Average Website Unique Visitors</a:t>
            </a:r>
            <a:endParaRPr kumimoji="0" lang="en-US" sz="1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6A158A9B-E21F-4EF7-B6FD-1D0AC38F4FBB}"/>
              </a:ext>
            </a:extLst>
          </p:cNvPr>
          <p:cNvSpPr txBox="1"/>
          <p:nvPr/>
        </p:nvSpPr>
        <p:spPr>
          <a:xfrm>
            <a:off x="2828046" y="5617601"/>
            <a:ext cx="1402725" cy="28232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of Brands:</a:t>
            </a:r>
          </a:p>
        </p:txBody>
      </p:sp>
      <p:sp>
        <p:nvSpPr>
          <p:cNvPr id="18" name="TextBox 17">
            <a:extLst>
              <a:ext uri="{FF2B5EF4-FFF2-40B4-BE49-F238E27FC236}">
                <a16:creationId xmlns:a16="http://schemas.microsoft.com/office/drawing/2014/main" id="{08483149-6897-4611-93E5-A9A78EC6AF32}"/>
              </a:ext>
            </a:extLst>
          </p:cNvPr>
          <p:cNvSpPr txBox="1"/>
          <p:nvPr/>
        </p:nvSpPr>
        <p:spPr>
          <a:xfrm>
            <a:off x="5318291" y="5619171"/>
            <a:ext cx="1402725" cy="282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25</a:t>
            </a:r>
          </a:p>
        </p:txBody>
      </p:sp>
      <p:sp>
        <p:nvSpPr>
          <p:cNvPr id="19" name="TextBox 18">
            <a:extLst>
              <a:ext uri="{FF2B5EF4-FFF2-40B4-BE49-F238E27FC236}">
                <a16:creationId xmlns:a16="http://schemas.microsoft.com/office/drawing/2014/main" id="{3909DA24-F51D-4448-B273-8E93D1D0C917}"/>
              </a:ext>
            </a:extLst>
          </p:cNvPr>
          <p:cNvSpPr txBox="1"/>
          <p:nvPr/>
        </p:nvSpPr>
        <p:spPr>
          <a:xfrm>
            <a:off x="8619239" y="5620741"/>
            <a:ext cx="1402725" cy="282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25</a:t>
            </a:r>
          </a:p>
        </p:txBody>
      </p:sp>
      <p:sp>
        <p:nvSpPr>
          <p:cNvPr id="21" name="Rectangle 20">
            <a:extLst>
              <a:ext uri="{FF2B5EF4-FFF2-40B4-BE49-F238E27FC236}">
                <a16:creationId xmlns:a16="http://schemas.microsoft.com/office/drawing/2014/main" id="{3F2777CB-A9C3-49E3-B64A-C21A1E6C0879}"/>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945196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364202"/>
            <a:ext cx="1198535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There were also the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brave, new TV advertisers of 2020</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many of whom launched their first campaign at the beginning of the pandemic in 2Q</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9" name="Picture 8">
            <a:hlinkClick r:id="rId3"/>
            <a:extLst>
              <a:ext uri="{FF2B5EF4-FFF2-40B4-BE49-F238E27FC236}">
                <a16:creationId xmlns:a16="http://schemas.microsoft.com/office/drawing/2014/main" id="{71A23812-F0AF-427F-830F-AC82E3496562}"/>
              </a:ext>
            </a:extLst>
          </p:cNvPr>
          <p:cNvPicPr>
            <a:picLocks noChangeAspect="1"/>
          </p:cNvPicPr>
          <p:nvPr/>
        </p:nvPicPr>
        <p:blipFill>
          <a:blip r:embed="rId4"/>
          <a:stretch>
            <a:fillRect/>
          </a:stretch>
        </p:blipFill>
        <p:spPr>
          <a:xfrm>
            <a:off x="2315239" y="2028187"/>
            <a:ext cx="7561522" cy="4253356"/>
          </a:xfrm>
          <a:prstGeom prst="rect">
            <a:avLst/>
          </a:prstGeom>
        </p:spPr>
      </p:pic>
      <p:sp>
        <p:nvSpPr>
          <p:cNvPr id="7" name="Rectangle 6">
            <a:extLst>
              <a:ext uri="{FF2B5EF4-FFF2-40B4-BE49-F238E27FC236}">
                <a16:creationId xmlns:a16="http://schemas.microsoft.com/office/drawing/2014/main" id="{385D15D9-70E0-4CBC-B000-83D998FFC0C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56954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 name="Picture 2" descr="Premier National Civil Litigation Firm | Slater Slater Schulman LLP">
            <a:extLst>
              <a:ext uri="{FF2B5EF4-FFF2-40B4-BE49-F238E27FC236}">
                <a16:creationId xmlns:a16="http://schemas.microsoft.com/office/drawing/2014/main" id="{06B79A20-C77E-488B-A174-ED37580D6C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58813" y="3320524"/>
            <a:ext cx="858618" cy="5701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ED3C8D"/>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A529899-950F-C14F-99A5-896AC3170183}"/>
              </a:ext>
            </a:extLst>
          </p:cNvPr>
          <p:cNvSpPr/>
          <p:nvPr/>
        </p:nvSpPr>
        <p:spPr>
          <a:xfrm>
            <a:off x="113067" y="357425"/>
            <a:ext cx="5573086" cy="24006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Helvetica" pitchFamily="2" charset="0"/>
                <a:ea typeface="+mn-ea"/>
                <a:cs typeface="+mn-cs"/>
              </a:rPr>
              <a:t>Nearly </a:t>
            </a:r>
            <a:r>
              <a:rPr kumimoji="0" lang="en-US" sz="3000" b="1" i="0" u="none" strike="noStrike" kern="1200" cap="none" spc="0" normalizeH="0" baseline="0" noProof="0">
                <a:ln>
                  <a:noFill/>
                </a:ln>
                <a:solidFill>
                  <a:srgbClr val="FFE600"/>
                </a:solidFill>
                <a:effectLst/>
                <a:uLnTx/>
                <a:uFillTx/>
                <a:latin typeface="Helvetica" pitchFamily="2" charset="0"/>
                <a:ea typeface="+mn-ea"/>
                <a:cs typeface="+mn-cs"/>
              </a:rPr>
              <a:t>$460 million </a:t>
            </a:r>
            <a:r>
              <a:rPr kumimoji="0" lang="en-US" sz="3000" b="1" i="0" u="none" strike="noStrike" kern="1200" cap="none" spc="0" normalizeH="0" baseline="0" noProof="0">
                <a:ln>
                  <a:noFill/>
                </a:ln>
                <a:solidFill>
                  <a:prstClr val="white"/>
                </a:solidFill>
                <a:effectLst/>
                <a:uLnTx/>
                <a:uFillTx/>
                <a:latin typeface="Helvetica" pitchFamily="2" charset="0"/>
                <a:ea typeface="+mn-ea"/>
                <a:cs typeface="+mn-cs"/>
              </a:rPr>
              <a:t>entered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Helvetica" pitchFamily="2" charset="0"/>
                <a:ea typeface="+mn-ea"/>
                <a:cs typeface="+mn-cs"/>
              </a:rPr>
              <a:t>the national TV marketplace in 1H 2020 from </a:t>
            </a:r>
            <a:r>
              <a:rPr kumimoji="0" lang="en-US" sz="3000" b="1" i="0" u="none" strike="noStrike" kern="1200" cap="none" spc="0" normalizeH="0" baseline="0" noProof="0">
                <a:ln>
                  <a:noFill/>
                </a:ln>
                <a:solidFill>
                  <a:srgbClr val="FFE600"/>
                </a:solidFill>
                <a:effectLst/>
                <a:uLnTx/>
                <a:uFillTx/>
                <a:latin typeface="Helvetica" pitchFamily="2" charset="0"/>
                <a:ea typeface="+mn-ea"/>
                <a:cs typeface="+mn-cs"/>
              </a:rPr>
              <a:t>110</a:t>
            </a:r>
            <a:r>
              <a:rPr kumimoji="0" lang="en-US" sz="3000" b="1" i="0" u="none" strike="noStrike" kern="1200" cap="none" spc="0" normalizeH="0" baseline="0" noProof="0">
                <a:ln>
                  <a:noFill/>
                </a:ln>
                <a:solidFill>
                  <a:prstClr val="white"/>
                </a:solidFill>
                <a:effectLst/>
                <a:uLnTx/>
                <a:uFillTx/>
                <a:latin typeface="Helvetica" pitchFamily="2" charset="0"/>
                <a:ea typeface="+mn-ea"/>
                <a:cs typeface="+mn-cs"/>
              </a:rPr>
              <a:t> first-time national advertisers across </a:t>
            </a:r>
            <a:r>
              <a:rPr kumimoji="0" lang="en-US" sz="3000" b="1" i="0" u="none" strike="noStrike" kern="1200" cap="none" spc="0" normalizeH="0" baseline="0" noProof="0">
                <a:ln>
                  <a:noFill/>
                </a:ln>
                <a:solidFill>
                  <a:srgbClr val="FFE600"/>
                </a:solidFill>
                <a:effectLst/>
                <a:uLnTx/>
                <a:uFillTx/>
                <a:latin typeface="Helvetica" pitchFamily="2" charset="0"/>
                <a:ea typeface="+mn-ea"/>
                <a:cs typeface="+mn-cs"/>
              </a:rPr>
              <a:t>59 categories</a:t>
            </a:r>
            <a:endParaRPr kumimoji="0" lang="en-US" sz="30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14" name="Picture 13">
            <a:extLst>
              <a:ext uri="{FF2B5EF4-FFF2-40B4-BE49-F238E27FC236}">
                <a16:creationId xmlns:a16="http://schemas.microsoft.com/office/drawing/2014/main" id="{5B663F97-1C8A-4489-A93F-1C55497F01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C1102742-5939-4E41-B897-0BDEDE9994F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1" name="Text Placeholder 3">
            <a:extLst>
              <a:ext uri="{FF2B5EF4-FFF2-40B4-BE49-F238E27FC236}">
                <a16:creationId xmlns:a16="http://schemas.microsoft.com/office/drawing/2014/main" id="{9894E2BD-9212-4BA2-AA86-529610FFDD91}"/>
              </a:ext>
            </a:extLst>
          </p:cNvPr>
          <p:cNvSpPr txBox="1">
            <a:spLocks/>
          </p:cNvSpPr>
          <p:nvPr/>
        </p:nvSpPr>
        <p:spPr>
          <a:xfrm>
            <a:off x="436697" y="6100733"/>
            <a:ext cx="5611624" cy="33545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Source: VAB’s ‘Welcome to TV: Introducing The ‘New Kids On The Block.’’ VAB analysis of Nielsen Ad Intel data, Q1’20-Q2’20. TV spend includes national cable TV, broadcast TV, Spanish language cable TV, Spanish language broadcast TV. Brands reflect those with national TV spend over $100K.</a:t>
            </a:r>
          </a:p>
        </p:txBody>
      </p:sp>
      <p:pic>
        <p:nvPicPr>
          <p:cNvPr id="4" name="Picture 2" descr="RINVOQ Prescribing Information | Rheumatology">
            <a:extLst>
              <a:ext uri="{FF2B5EF4-FFF2-40B4-BE49-F238E27FC236}">
                <a16:creationId xmlns:a16="http://schemas.microsoft.com/office/drawing/2014/main" id="{85382D31-B279-4DB3-B003-F151A35860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32319" y="48151"/>
            <a:ext cx="944292" cy="3501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earn About Different Uses for DESCOVY®">
            <a:extLst>
              <a:ext uri="{FF2B5EF4-FFF2-40B4-BE49-F238E27FC236}">
                <a16:creationId xmlns:a16="http://schemas.microsoft.com/office/drawing/2014/main" id="{92714BD9-9E13-4B0E-8DBA-8E0080D71E1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48274" y="44486"/>
            <a:ext cx="580483" cy="3473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Novartis Kisqali® now first and only CDK4/6 inhibitor indicated in US as  first-line therapy specifically for premenopausal women; and as initial  therapy with fulvestrant in postmenopausal women | Novartis">
            <a:extLst>
              <a:ext uri="{FF2B5EF4-FFF2-40B4-BE49-F238E27FC236}">
                <a16:creationId xmlns:a16="http://schemas.microsoft.com/office/drawing/2014/main" id="{356F6F9C-FEE6-48A2-AE4C-F47FB165A40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61058" y="-149034"/>
            <a:ext cx="1033626" cy="79865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UBRELVY™ | ubrogepant | Products - Allergan">
            <a:extLst>
              <a:ext uri="{FF2B5EF4-FFF2-40B4-BE49-F238E27FC236}">
                <a16:creationId xmlns:a16="http://schemas.microsoft.com/office/drawing/2014/main" id="{43E74EE8-2A9B-4674-9608-373567A6020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651495" y="-186269"/>
            <a:ext cx="813402" cy="81302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Quibi review | soda">
            <a:extLst>
              <a:ext uri="{FF2B5EF4-FFF2-40B4-BE49-F238E27FC236}">
                <a16:creationId xmlns:a16="http://schemas.microsoft.com/office/drawing/2014/main" id="{F22F8296-A11D-4E9B-B4D5-FF42D2AD89A5}"/>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30393" y="34652"/>
            <a:ext cx="794846" cy="47690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AT&amp;T TV - Live Streaming TV + Apps, Voice Controlled">
            <a:extLst>
              <a:ext uri="{FF2B5EF4-FFF2-40B4-BE49-F238E27FC236}">
                <a16:creationId xmlns:a16="http://schemas.microsoft.com/office/drawing/2014/main" id="{9D25F405-8ED6-4570-8221-FA749D443E30}"/>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58184" y="106639"/>
            <a:ext cx="650550" cy="33456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Peacock: Stream TV and Movies Online, Watch Live News and Sports">
            <a:extLst>
              <a:ext uri="{FF2B5EF4-FFF2-40B4-BE49-F238E27FC236}">
                <a16:creationId xmlns:a16="http://schemas.microsoft.com/office/drawing/2014/main" id="{782A7EFE-45DC-448E-AF5E-CD07AEB2A30F}"/>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890275" y="383287"/>
            <a:ext cx="794846" cy="41596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Nurtec™ ODT (rimegepant) 75 mg orally disintegrating tablets logo">
            <a:extLst>
              <a:ext uri="{FF2B5EF4-FFF2-40B4-BE49-F238E27FC236}">
                <a16:creationId xmlns:a16="http://schemas.microsoft.com/office/drawing/2014/main" id="{47E948B1-4652-4800-A676-32AC3F05BE5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501225" y="95973"/>
            <a:ext cx="709331" cy="32900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2">
            <a:extLst>
              <a:ext uri="{FF2B5EF4-FFF2-40B4-BE49-F238E27FC236}">
                <a16:creationId xmlns:a16="http://schemas.microsoft.com/office/drawing/2014/main" id="{BF6344C0-CC5B-4B38-98CC-4F63EBF8161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776266" y="543423"/>
            <a:ext cx="788277" cy="13663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4" descr="Premier Protein, PowerBar, Joint Juice &amp; Supreme Protein - Premier  Nutrition Corporation">
            <a:extLst>
              <a:ext uri="{FF2B5EF4-FFF2-40B4-BE49-F238E27FC236}">
                <a16:creationId xmlns:a16="http://schemas.microsoft.com/office/drawing/2014/main" id="{35140845-CC40-4596-AAC6-124AA8A7159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705922" y="506861"/>
            <a:ext cx="695470" cy="25867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8" descr="Visible review: Unlimited access to Verizon's network for $40/month |  Android Central">
            <a:extLst>
              <a:ext uri="{FF2B5EF4-FFF2-40B4-BE49-F238E27FC236}">
                <a16:creationId xmlns:a16="http://schemas.microsoft.com/office/drawing/2014/main" id="{CF08751E-8709-4FE7-8C31-6D033B35660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480996" y="511560"/>
            <a:ext cx="708283" cy="20417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0" descr="Severe Asthma Treatment | NUCALA (mepolizumab)">
            <a:extLst>
              <a:ext uri="{FF2B5EF4-FFF2-40B4-BE49-F238E27FC236}">
                <a16:creationId xmlns:a16="http://schemas.microsoft.com/office/drawing/2014/main" id="{085F911D-1EB8-4112-AA73-9656971FB0D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280717" y="450910"/>
            <a:ext cx="545394" cy="32423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2" descr="Oatmilk | non-dairy milk substitute | Planet Oat">
            <a:extLst>
              <a:ext uri="{FF2B5EF4-FFF2-40B4-BE49-F238E27FC236}">
                <a16:creationId xmlns:a16="http://schemas.microsoft.com/office/drawing/2014/main" id="{3A3DC5AA-C87F-46BB-853E-984922B60FC6}"/>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150271" y="429070"/>
            <a:ext cx="531343" cy="52884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Voltaren Arthritis Pain Relieving Gel | Voltaren">
            <a:extLst>
              <a:ext uri="{FF2B5EF4-FFF2-40B4-BE49-F238E27FC236}">
                <a16:creationId xmlns:a16="http://schemas.microsoft.com/office/drawing/2014/main" id="{C826A11D-5B76-4B4A-9647-4CB5C5D35FA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113728" y="979728"/>
            <a:ext cx="794846" cy="26494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4" descr="AHA Adds to Coke's Sparkling Water Portfolio - News &amp; Articles">
            <a:extLst>
              <a:ext uri="{FF2B5EF4-FFF2-40B4-BE49-F238E27FC236}">
                <a16:creationId xmlns:a16="http://schemas.microsoft.com/office/drawing/2014/main" id="{BBAA13E0-3907-4E78-AF7D-06A4E98E4B83}"/>
              </a:ext>
            </a:extLst>
          </p:cNvPr>
          <p:cNvPicPr>
            <a:picLocks noChangeAspect="1" noChangeArrowheads="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32546" y="841809"/>
            <a:ext cx="455988" cy="354483"/>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CarParts.com – Right Parts, Guaranteed">
            <a:extLst>
              <a:ext uri="{FF2B5EF4-FFF2-40B4-BE49-F238E27FC236}">
                <a16:creationId xmlns:a16="http://schemas.microsoft.com/office/drawing/2014/main" id="{CD1625B1-82E7-417D-AC8C-075271FD7D8E}"/>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535297" y="874379"/>
            <a:ext cx="1239719" cy="19128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The BEST Lingerie Company!xoxoSammie Jo's Blog">
            <a:extLst>
              <a:ext uri="{FF2B5EF4-FFF2-40B4-BE49-F238E27FC236}">
                <a16:creationId xmlns:a16="http://schemas.microsoft.com/office/drawing/2014/main" id="{2AA90201-A188-4E44-A8CB-7EDF38AA1CDF}"/>
              </a:ext>
            </a:extLst>
          </p:cNvPr>
          <p:cNvPicPr>
            <a:picLocks noChangeAspect="1" noChangeArrowheads="1"/>
          </p:cNvPicPr>
          <p:nvPr/>
        </p:nvPicPr>
        <p:blipFill rotWithShape="1">
          <a:blip r:embed="rId20" cstate="screen">
            <a:clrChange>
              <a:clrFrom>
                <a:srgbClr val="FBF1F7"/>
              </a:clrFrom>
              <a:clrTo>
                <a:srgbClr val="FBF1F7">
                  <a:alpha val="0"/>
                </a:srgbClr>
              </a:clrTo>
            </a:clrChange>
            <a:extLst>
              <a:ext uri="{28A0092B-C50C-407E-A947-70E740481C1C}">
                <a14:useLocalDpi xmlns:a14="http://schemas.microsoft.com/office/drawing/2010/main"/>
              </a:ext>
            </a:extLst>
          </a:blip>
          <a:srcRect l="29556" t="24714" r="29778" b="20433"/>
          <a:stretch/>
        </p:blipFill>
        <p:spPr bwMode="auto">
          <a:xfrm>
            <a:off x="11503746" y="604209"/>
            <a:ext cx="588043" cy="44617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6" descr="Creative Roots - Home | Facebook">
            <a:extLst>
              <a:ext uri="{FF2B5EF4-FFF2-40B4-BE49-F238E27FC236}">
                <a16:creationId xmlns:a16="http://schemas.microsoft.com/office/drawing/2014/main" id="{98CF9204-D34C-4154-B926-84E95A63B565}"/>
              </a:ext>
            </a:extLst>
          </p:cNvPr>
          <p:cNvPicPr>
            <a:picLocks noChangeAspect="1" noChangeArrowheads="1"/>
          </p:cNvPicPr>
          <p:nvPr/>
        </p:nvPicPr>
        <p:blipFill rotWithShape="1">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t="25785" b="26078"/>
          <a:stretch/>
        </p:blipFill>
        <p:spPr bwMode="auto">
          <a:xfrm>
            <a:off x="6940298" y="1265006"/>
            <a:ext cx="826268" cy="39774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8" descr="Musely - Crunchbase Company Profile &amp; Funding">
            <a:extLst>
              <a:ext uri="{FF2B5EF4-FFF2-40B4-BE49-F238E27FC236}">
                <a16:creationId xmlns:a16="http://schemas.microsoft.com/office/drawing/2014/main" id="{AD3CAFAF-6B81-4B8E-9578-A33D525BF835}"/>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t="37768" b="42033"/>
          <a:stretch/>
        </p:blipFill>
        <p:spPr bwMode="auto">
          <a:xfrm>
            <a:off x="10609553" y="450910"/>
            <a:ext cx="1137532" cy="22976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30" descr="Tubi - Wikipedia">
            <a:extLst>
              <a:ext uri="{FF2B5EF4-FFF2-40B4-BE49-F238E27FC236}">
                <a16:creationId xmlns:a16="http://schemas.microsoft.com/office/drawing/2014/main" id="{A7FA14DF-EA4D-403C-8297-72C15ABC1CDC}"/>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6183637" y="1653113"/>
            <a:ext cx="494350" cy="22204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32" descr="Image result for greenlight financial year founded">
            <a:extLst>
              <a:ext uri="{FF2B5EF4-FFF2-40B4-BE49-F238E27FC236}">
                <a16:creationId xmlns:a16="http://schemas.microsoft.com/office/drawing/2014/main" id="{D2766619-7D48-43CC-9C31-460BE9E46174}"/>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0890569" y="4303656"/>
            <a:ext cx="1239719" cy="177103"/>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34" descr="Rakuten Marketing Advertiser Spotlight: Function of Beauty">
            <a:extLst>
              <a:ext uri="{FF2B5EF4-FFF2-40B4-BE49-F238E27FC236}">
                <a16:creationId xmlns:a16="http://schemas.microsoft.com/office/drawing/2014/main" id="{31B48F6A-B5E7-4D5D-B1C2-A5C5DB3FEDFB}"/>
              </a:ext>
            </a:extLst>
          </p:cNvPr>
          <p:cNvPicPr>
            <a:picLocks noChangeAspect="1" noChangeArrowheads="1"/>
          </p:cNvPicPr>
          <p:nvPr/>
        </p:nvPicPr>
        <p:blipFill rotWithShape="1">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811332" y="714016"/>
            <a:ext cx="1354639" cy="29893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36" descr="Saint Archer Brewing Co. - Find their beer near you - TapHunter">
            <a:extLst>
              <a:ext uri="{FF2B5EF4-FFF2-40B4-BE49-F238E27FC236}">
                <a16:creationId xmlns:a16="http://schemas.microsoft.com/office/drawing/2014/main" id="{EA6E7197-1BA0-4C80-A8B9-6697074AE1E4}"/>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1596515" y="106639"/>
            <a:ext cx="494350" cy="420527"/>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4" descr="iD Tech Camps - Wikipedia">
            <a:extLst>
              <a:ext uri="{FF2B5EF4-FFF2-40B4-BE49-F238E27FC236}">
                <a16:creationId xmlns:a16="http://schemas.microsoft.com/office/drawing/2014/main" id="{1A2E23CD-1DFB-4064-A4EF-2EAD918E89BF}"/>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6094753" y="2834736"/>
            <a:ext cx="1016647" cy="334569"/>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6" descr="Makespace Storage | Never visit a self-storage unit again!">
            <a:extLst>
              <a:ext uri="{FF2B5EF4-FFF2-40B4-BE49-F238E27FC236}">
                <a16:creationId xmlns:a16="http://schemas.microsoft.com/office/drawing/2014/main" id="{4497225A-AE6B-42FE-90D9-A87B87EFA7F7}"/>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6144545" y="1307974"/>
            <a:ext cx="878499" cy="21041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38" descr="Rory">
            <a:extLst>
              <a:ext uri="{FF2B5EF4-FFF2-40B4-BE49-F238E27FC236}">
                <a16:creationId xmlns:a16="http://schemas.microsoft.com/office/drawing/2014/main" id="{F879C0A8-3129-4D92-A9DC-F1AAE894E1E6}"/>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6158244" y="2030232"/>
            <a:ext cx="782054" cy="166186"/>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7">
            <a:extLst>
              <a:ext uri="{FF2B5EF4-FFF2-40B4-BE49-F238E27FC236}">
                <a16:creationId xmlns:a16="http://schemas.microsoft.com/office/drawing/2014/main" id="{3DB4F12C-06F5-4F33-B7ED-43A5D78E5610}"/>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711963" y="1133197"/>
            <a:ext cx="1168636" cy="391026"/>
          </a:xfrm>
          <a:prstGeom prst="rect">
            <a:avLst/>
          </a:prstGeom>
        </p:spPr>
      </p:pic>
      <p:pic>
        <p:nvPicPr>
          <p:cNvPr id="109" name="Picture 42" descr="Natural Vitality">
            <a:extLst>
              <a:ext uri="{FF2B5EF4-FFF2-40B4-BE49-F238E27FC236}">
                <a16:creationId xmlns:a16="http://schemas.microsoft.com/office/drawing/2014/main" id="{97751913-55E3-4A08-8AC9-3E9C626B76F4}"/>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8859132" y="1028329"/>
            <a:ext cx="795749" cy="49734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a:extLst>
              <a:ext uri="{FF2B5EF4-FFF2-40B4-BE49-F238E27FC236}">
                <a16:creationId xmlns:a16="http://schemas.microsoft.com/office/drawing/2014/main" id="{4E5216A3-9E20-4936-9111-0C2DEAA46C42}"/>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9664990" y="1041296"/>
            <a:ext cx="909050" cy="274829"/>
          </a:xfrm>
          <a:prstGeom prst="rect">
            <a:avLst/>
          </a:prstGeom>
        </p:spPr>
      </p:pic>
      <p:pic>
        <p:nvPicPr>
          <p:cNvPr id="111" name="Picture 8" descr="PurePap™ Official Website - Small and Powerful CPAP Sanitizer">
            <a:extLst>
              <a:ext uri="{FF2B5EF4-FFF2-40B4-BE49-F238E27FC236}">
                <a16:creationId xmlns:a16="http://schemas.microsoft.com/office/drawing/2014/main" id="{471FA3B2-386C-4B91-90F6-75E702CE4BE8}"/>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9661874" y="1367487"/>
            <a:ext cx="1078545" cy="24536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6">
            <a:extLst>
              <a:ext uri="{FF2B5EF4-FFF2-40B4-BE49-F238E27FC236}">
                <a16:creationId xmlns:a16="http://schemas.microsoft.com/office/drawing/2014/main" id="{FFEA3F65-E16F-42A6-931A-A2458FE37028}"/>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7645163" y="1642772"/>
            <a:ext cx="1195380" cy="16436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8" descr="Handvana Hydroclean | Official Site | As Seen On TV">
            <a:extLst>
              <a:ext uri="{FF2B5EF4-FFF2-40B4-BE49-F238E27FC236}">
                <a16:creationId xmlns:a16="http://schemas.microsoft.com/office/drawing/2014/main" id="{6CCC0132-3656-4940-A5AE-AC47DCF5D7B2}"/>
              </a:ext>
            </a:extLst>
          </p:cNvPr>
          <p:cNvPicPr>
            <a:picLocks noChangeAspect="1" noChangeArrowheads="1"/>
          </p:cNvPicPr>
          <p:nvPr/>
        </p:nvPicPr>
        <p:blipFill>
          <a:blip r:embed="rId3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66245" y="1546642"/>
            <a:ext cx="858705" cy="503774"/>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48" descr="Dr. Brite">
            <a:extLst>
              <a:ext uri="{FF2B5EF4-FFF2-40B4-BE49-F238E27FC236}">
                <a16:creationId xmlns:a16="http://schemas.microsoft.com/office/drawing/2014/main" id="{F9DE932D-DF85-405F-AE71-50B0F1E02B97}"/>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9206807" y="1614961"/>
            <a:ext cx="1368592" cy="29326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50" descr="NetCredit Logo">
            <a:extLst>
              <a:ext uri="{FF2B5EF4-FFF2-40B4-BE49-F238E27FC236}">
                <a16:creationId xmlns:a16="http://schemas.microsoft.com/office/drawing/2014/main" id="{93B6EFE0-ADC7-48D9-B5D8-224BE6898027}"/>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0218774" y="780352"/>
            <a:ext cx="1239719" cy="182311"/>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023">
            <a:extLst>
              <a:ext uri="{FF2B5EF4-FFF2-40B4-BE49-F238E27FC236}">
                <a16:creationId xmlns:a16="http://schemas.microsoft.com/office/drawing/2014/main" id="{9E0F49C1-D08C-45C9-A3C0-B64423FCFB10}"/>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7058588" y="1957908"/>
            <a:ext cx="653355" cy="314926"/>
          </a:xfrm>
          <a:prstGeom prst="rect">
            <a:avLst/>
          </a:prstGeom>
        </p:spPr>
      </p:pic>
      <p:pic>
        <p:nvPicPr>
          <p:cNvPr id="1025" name="Picture 8" descr="Bulleit Bourbon Opens First Distillery In Shelbyville | WKMS">
            <a:extLst>
              <a:ext uri="{FF2B5EF4-FFF2-40B4-BE49-F238E27FC236}">
                <a16:creationId xmlns:a16="http://schemas.microsoft.com/office/drawing/2014/main" id="{F8142D77-1EA5-4BD3-B8C4-0811D9151A1F}"/>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6155266" y="2312923"/>
            <a:ext cx="788010" cy="47632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52" descr="Site Logo">
            <a:extLst>
              <a:ext uri="{FF2B5EF4-FFF2-40B4-BE49-F238E27FC236}">
                <a16:creationId xmlns:a16="http://schemas.microsoft.com/office/drawing/2014/main" id="{86129F3B-C4E4-475C-8D65-ABE4746C3AAE}"/>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8351536" y="1670862"/>
            <a:ext cx="1353242" cy="38375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6" descr="Logo">
            <a:extLst>
              <a:ext uri="{FF2B5EF4-FFF2-40B4-BE49-F238E27FC236}">
                <a16:creationId xmlns:a16="http://schemas.microsoft.com/office/drawing/2014/main" id="{BA73E028-332E-4F28-AB8C-2550552A23A6}"/>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7067128" y="2370403"/>
            <a:ext cx="923260" cy="37589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58" descr="hello products Official Digital Assets | Brandfolder">
            <a:extLst>
              <a:ext uri="{FF2B5EF4-FFF2-40B4-BE49-F238E27FC236}">
                <a16:creationId xmlns:a16="http://schemas.microsoft.com/office/drawing/2014/main" id="{3E7025C1-84AB-41F8-A976-405004CCD1A9}"/>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9943650" y="1925985"/>
            <a:ext cx="535386" cy="26769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60" descr="Vitrazza">
            <a:extLst>
              <a:ext uri="{FF2B5EF4-FFF2-40B4-BE49-F238E27FC236}">
                <a16:creationId xmlns:a16="http://schemas.microsoft.com/office/drawing/2014/main" id="{A24D5888-5301-4B92-A512-AC0C930A31FD}"/>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6223311" y="5909238"/>
            <a:ext cx="1032981" cy="23345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2" descr="Image result for saia trucking year founded">
            <a:extLst>
              <a:ext uri="{FF2B5EF4-FFF2-40B4-BE49-F238E27FC236}">
                <a16:creationId xmlns:a16="http://schemas.microsoft.com/office/drawing/2014/main" id="{5C5B30DE-7192-4F62-B25B-C2D2932AD83C}"/>
              </a:ext>
            </a:extLst>
          </p:cNvPr>
          <p:cNvPicPr>
            <a:picLocks noChangeAspect="1" noChangeArrowheads="1"/>
          </p:cNvPicPr>
          <p:nvPr/>
        </p:nvPicPr>
        <p:blipFill>
          <a:blip r:embed="rId44">
            <a:extLst>
              <a:ext uri="{28A0092B-C50C-407E-A947-70E740481C1C}">
                <a14:useLocalDpi xmlns:a14="http://schemas.microsoft.com/office/drawing/2010/main"/>
              </a:ext>
            </a:extLst>
          </a:blip>
          <a:srcRect/>
          <a:stretch>
            <a:fillRect/>
          </a:stretch>
        </p:blipFill>
        <p:spPr bwMode="auto">
          <a:xfrm>
            <a:off x="10623217" y="1890354"/>
            <a:ext cx="703873" cy="29192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62" descr="Legal Capital Corp - Chicago, IL - Pre-Settlement Lawsuit Funding Company">
            <a:extLst>
              <a:ext uri="{FF2B5EF4-FFF2-40B4-BE49-F238E27FC236}">
                <a16:creationId xmlns:a16="http://schemas.microsoft.com/office/drawing/2014/main" id="{35F78288-B19E-4FB5-8C1A-45BC03595789}"/>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10782886" y="1151507"/>
            <a:ext cx="1235228" cy="25706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lo Alto Networks Inc.">
            <a:extLst>
              <a:ext uri="{FF2B5EF4-FFF2-40B4-BE49-F238E27FC236}">
                <a16:creationId xmlns:a16="http://schemas.microsoft.com/office/drawing/2014/main" id="{B8406AB7-316F-4D57-9BD3-6073C1617D09}"/>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10759540" y="1521449"/>
            <a:ext cx="1235229" cy="225977"/>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0" descr="FL_Logotype_Purple – Firstleaf Blog">
            <a:extLst>
              <a:ext uri="{FF2B5EF4-FFF2-40B4-BE49-F238E27FC236}">
                <a16:creationId xmlns:a16="http://schemas.microsoft.com/office/drawing/2014/main" id="{49631A26-DE96-4CC4-9316-86D444CCAED5}"/>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9173860" y="2198217"/>
            <a:ext cx="785929" cy="163762"/>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6" descr="Women's The Statement Lab Coat">
            <a:extLst>
              <a:ext uri="{FF2B5EF4-FFF2-40B4-BE49-F238E27FC236}">
                <a16:creationId xmlns:a16="http://schemas.microsoft.com/office/drawing/2014/main" id="{D43D4C4E-4909-4E9A-A389-393FBCFAA529}"/>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11356794" y="1910848"/>
            <a:ext cx="722139" cy="202477"/>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14" descr="GovX ID logos – GovX Inc.">
            <a:extLst>
              <a:ext uri="{FF2B5EF4-FFF2-40B4-BE49-F238E27FC236}">
                <a16:creationId xmlns:a16="http://schemas.microsoft.com/office/drawing/2014/main" id="{AEF9BBD2-336F-495C-BC81-594985F85816}"/>
              </a:ext>
            </a:extLst>
          </p:cNvPr>
          <p:cNvPicPr>
            <a:picLocks noChangeAspect="1" noChangeArrowheads="1"/>
          </p:cNvPicPr>
          <p:nvPr/>
        </p:nvPicPr>
        <p:blipFill rotWithShape="1">
          <a:blip r:embed="rId49" cstate="screen">
            <a:extLst>
              <a:ext uri="{28A0092B-C50C-407E-A947-70E740481C1C}">
                <a14:useLocalDpi xmlns:a14="http://schemas.microsoft.com/office/drawing/2010/main"/>
              </a:ext>
            </a:extLst>
          </a:blip>
          <a:srcRect t="-1" r="21609" b="-4684"/>
          <a:stretch/>
        </p:blipFill>
        <p:spPr bwMode="auto">
          <a:xfrm>
            <a:off x="7123167" y="2919377"/>
            <a:ext cx="936338" cy="200064"/>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64" descr="Pelacase">
            <a:extLst>
              <a:ext uri="{FF2B5EF4-FFF2-40B4-BE49-F238E27FC236}">
                <a16:creationId xmlns:a16="http://schemas.microsoft.com/office/drawing/2014/main" id="{2F3BB03C-DC43-48C8-B553-29B859DCF4C9}"/>
              </a:ext>
            </a:extLst>
          </p:cNvPr>
          <p:cNvPicPr>
            <a:picLocks noChangeAspect="1" noChangeArrowheads="1"/>
          </p:cNvPicPr>
          <p:nvPr/>
        </p:nvPicPr>
        <p:blipFill>
          <a:blip r:embed="rId50">
            <a:extLst>
              <a:ext uri="{28A0092B-C50C-407E-A947-70E740481C1C}">
                <a14:useLocalDpi xmlns:a14="http://schemas.microsoft.com/office/drawing/2010/main"/>
              </a:ext>
            </a:extLst>
          </a:blip>
          <a:srcRect/>
          <a:stretch>
            <a:fillRect/>
          </a:stretch>
        </p:blipFill>
        <p:spPr bwMode="auto">
          <a:xfrm>
            <a:off x="11418312" y="2205974"/>
            <a:ext cx="673477" cy="505108"/>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66" descr="Innovo Medical">
            <a:extLst>
              <a:ext uri="{FF2B5EF4-FFF2-40B4-BE49-F238E27FC236}">
                <a16:creationId xmlns:a16="http://schemas.microsoft.com/office/drawing/2014/main" id="{310EFACB-F36D-4C37-B258-A3294BC08C38}"/>
              </a:ext>
            </a:extLst>
          </p:cNvPr>
          <p:cNvPicPr>
            <a:picLocks noChangeAspect="1" noChangeArrowheads="1"/>
          </p:cNvPicPr>
          <p:nvPr/>
        </p:nvPicPr>
        <p:blipFill>
          <a:blip r:embed="rId51">
            <a:extLst>
              <a:ext uri="{28A0092B-C50C-407E-A947-70E740481C1C}">
                <a14:useLocalDpi xmlns:a14="http://schemas.microsoft.com/office/drawing/2010/main"/>
              </a:ext>
            </a:extLst>
          </a:blip>
          <a:srcRect/>
          <a:stretch>
            <a:fillRect/>
          </a:stretch>
        </p:blipFill>
        <p:spPr bwMode="auto">
          <a:xfrm>
            <a:off x="8090694" y="2222547"/>
            <a:ext cx="962844" cy="416365"/>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16" descr="Collaborative workspace by Bluescape | Virtual workspace for your team">
            <a:extLst>
              <a:ext uri="{FF2B5EF4-FFF2-40B4-BE49-F238E27FC236}">
                <a16:creationId xmlns:a16="http://schemas.microsoft.com/office/drawing/2014/main" id="{45483144-F8A2-46EB-AFBB-AA8A96E4571A}"/>
              </a:ext>
            </a:extLst>
          </p:cNvPr>
          <p:cNvPicPr>
            <a:picLocks noChangeAspect="1" noChangeArrowheads="1"/>
          </p:cNvPicPr>
          <p:nvPr/>
        </p:nvPicPr>
        <p:blipFill>
          <a:blip r:embed="rId52">
            <a:extLst>
              <a:ext uri="{28A0092B-C50C-407E-A947-70E740481C1C}">
                <a14:useLocalDpi xmlns:a14="http://schemas.microsoft.com/office/drawing/2010/main"/>
              </a:ext>
            </a:extLst>
          </a:blip>
          <a:srcRect/>
          <a:stretch>
            <a:fillRect/>
          </a:stretch>
        </p:blipFill>
        <p:spPr bwMode="auto">
          <a:xfrm>
            <a:off x="10133104" y="2255772"/>
            <a:ext cx="1165790" cy="249030"/>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16" descr="Kim Johnstone, Sales Representative – BRE # 01109255  innovations@elliotthomes.com / 916-543-0300 ElliottHomes.com As of 01/03/">
            <a:extLst>
              <a:ext uri="{FF2B5EF4-FFF2-40B4-BE49-F238E27FC236}">
                <a16:creationId xmlns:a16="http://schemas.microsoft.com/office/drawing/2014/main" id="{7C687496-E934-4D08-836D-4C36DCCCC884}"/>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8113989" y="2711082"/>
            <a:ext cx="1032981" cy="23516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18" descr="pmcvariety.files.wordpress.com/2016/12/pureflix...">
            <a:extLst>
              <a:ext uri="{FF2B5EF4-FFF2-40B4-BE49-F238E27FC236}">
                <a16:creationId xmlns:a16="http://schemas.microsoft.com/office/drawing/2014/main" id="{9147698C-500C-45FC-8A21-2BB5E6D598F0}"/>
              </a:ext>
            </a:extLst>
          </p:cNvPr>
          <p:cNvPicPr>
            <a:picLocks noChangeAspect="1" noChangeArrowheads="1"/>
          </p:cNvPicPr>
          <p:nvPr/>
        </p:nvPicPr>
        <p:blipFill>
          <a:blip r:embed="rId5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82580" y="2329449"/>
            <a:ext cx="938173" cy="527637"/>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1054">
            <a:extLst>
              <a:ext uri="{FF2B5EF4-FFF2-40B4-BE49-F238E27FC236}">
                <a16:creationId xmlns:a16="http://schemas.microsoft.com/office/drawing/2014/main" id="{6BEA1524-0241-408B-B027-AD10D2693A25}"/>
              </a:ext>
            </a:extLst>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10023095" y="2530914"/>
            <a:ext cx="1002005" cy="430129"/>
          </a:xfrm>
          <a:prstGeom prst="rect">
            <a:avLst/>
          </a:prstGeom>
        </p:spPr>
      </p:pic>
      <p:pic>
        <p:nvPicPr>
          <p:cNvPr id="1058" name="Picture 20" descr="Paychex Flex Review | PCMag">
            <a:extLst>
              <a:ext uri="{FF2B5EF4-FFF2-40B4-BE49-F238E27FC236}">
                <a16:creationId xmlns:a16="http://schemas.microsoft.com/office/drawing/2014/main" id="{1B584DF4-7F50-417D-BAC5-4C36FF4BD722}"/>
              </a:ext>
            </a:extLst>
          </p:cNvPr>
          <p:cNvPicPr>
            <a:picLocks noChangeAspect="1" noChangeArrowheads="1"/>
          </p:cNvPicPr>
          <p:nvPr/>
        </p:nvPicPr>
        <p:blipFill rotWithShape="1">
          <a:blip r:embed="rId5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107517" y="3501392"/>
            <a:ext cx="1157198" cy="278499"/>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22" descr="Dating.com Found That Online Activity Hits Peak Season During Cold Winter  Months">
            <a:extLst>
              <a:ext uri="{FF2B5EF4-FFF2-40B4-BE49-F238E27FC236}">
                <a16:creationId xmlns:a16="http://schemas.microsoft.com/office/drawing/2014/main" id="{7181EB17-E699-4F6B-AB43-99D691937A92}"/>
              </a:ext>
            </a:extLst>
          </p:cNvPr>
          <p:cNvPicPr>
            <a:picLocks noChangeAspect="1" noChangeArrowheads="1"/>
          </p:cNvPicPr>
          <p:nvPr/>
        </p:nvPicPr>
        <p:blipFill rotWithShape="1">
          <a:blip r:embed="rId5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716230" y="1887051"/>
            <a:ext cx="735454" cy="476323"/>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24" descr="VantagePoint Artificial Intelligence Trading Software 'Highly Recommended'  After Four-Year Test Demonstrates Forecasting Accuracy, Consistency and  Superior Capabilities">
            <a:extLst>
              <a:ext uri="{FF2B5EF4-FFF2-40B4-BE49-F238E27FC236}">
                <a16:creationId xmlns:a16="http://schemas.microsoft.com/office/drawing/2014/main" id="{EE6F0833-1814-424E-B9D9-98D2D14F03EA}"/>
              </a:ext>
            </a:extLst>
          </p:cNvPr>
          <p:cNvPicPr>
            <a:picLocks noChangeAspect="1" noChangeArrowheads="1"/>
          </p:cNvPicPr>
          <p:nvPr/>
        </p:nvPicPr>
        <p:blipFill>
          <a:blip r:embed="rId5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86120" y="3754913"/>
            <a:ext cx="1526727" cy="422833"/>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28" descr="The Gift of Story - Literati">
            <a:extLst>
              <a:ext uri="{FF2B5EF4-FFF2-40B4-BE49-F238E27FC236}">
                <a16:creationId xmlns:a16="http://schemas.microsoft.com/office/drawing/2014/main" id="{74B97CF7-A438-4B17-8749-C065080D2250}"/>
              </a:ext>
            </a:extLst>
          </p:cNvPr>
          <p:cNvPicPr>
            <a:picLocks noChangeAspect="1" noChangeArrowheads="1"/>
          </p:cNvPicPr>
          <p:nvPr/>
        </p:nvPicPr>
        <p:blipFill>
          <a:blip r:embed="rId59" cstate="screen">
            <a:extLst>
              <a:ext uri="{28A0092B-C50C-407E-A947-70E740481C1C}">
                <a14:useLocalDpi xmlns:a14="http://schemas.microsoft.com/office/drawing/2010/main"/>
              </a:ext>
            </a:extLst>
          </a:blip>
          <a:srcRect/>
          <a:stretch>
            <a:fillRect/>
          </a:stretch>
        </p:blipFill>
        <p:spPr bwMode="auto">
          <a:xfrm>
            <a:off x="9332002" y="2815759"/>
            <a:ext cx="615196" cy="195837"/>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4" descr="Curology Leaping Bunny">
            <a:extLst>
              <a:ext uri="{FF2B5EF4-FFF2-40B4-BE49-F238E27FC236}">
                <a16:creationId xmlns:a16="http://schemas.microsoft.com/office/drawing/2014/main" id="{0C450C72-797D-4FA2-9A6C-D9E77373B46F}"/>
              </a:ext>
            </a:extLst>
          </p:cNvPr>
          <p:cNvPicPr>
            <a:picLocks noChangeAspect="1" noChangeArrowheads="1"/>
          </p:cNvPicPr>
          <p:nvPr/>
        </p:nvPicPr>
        <p:blipFill rotWithShape="1">
          <a:blip r:embed="rId60" cstate="screen">
            <a:extLst>
              <a:ext uri="{28A0092B-C50C-407E-A947-70E740481C1C}">
                <a14:useLocalDpi xmlns:a14="http://schemas.microsoft.com/office/drawing/2010/main"/>
              </a:ext>
            </a:extLst>
          </a:blip>
          <a:srcRect t="22041" b="24160"/>
          <a:stretch/>
        </p:blipFill>
        <p:spPr bwMode="auto">
          <a:xfrm>
            <a:off x="6201280" y="3231086"/>
            <a:ext cx="888696" cy="249924"/>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6" descr="Liingo Eyewear Acquired by 1-800 Contacts">
            <a:extLst>
              <a:ext uri="{FF2B5EF4-FFF2-40B4-BE49-F238E27FC236}">
                <a16:creationId xmlns:a16="http://schemas.microsoft.com/office/drawing/2014/main" id="{EF42C3B1-9D93-4220-B704-FFC9B84EA426}"/>
              </a:ext>
            </a:extLst>
          </p:cNvPr>
          <p:cNvPicPr>
            <a:picLocks noChangeAspect="1" noChangeArrowheads="1"/>
          </p:cNvPicPr>
          <p:nvPr/>
        </p:nvPicPr>
        <p:blipFill rotWithShape="1">
          <a:blip r:embed="rId6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346607" y="3236136"/>
            <a:ext cx="761149" cy="387386"/>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8" descr="Broyhill Furniture">
            <a:extLst>
              <a:ext uri="{FF2B5EF4-FFF2-40B4-BE49-F238E27FC236}">
                <a16:creationId xmlns:a16="http://schemas.microsoft.com/office/drawing/2014/main" id="{B0528293-2201-45AF-8886-873FA7C42109}"/>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7257872" y="3206651"/>
            <a:ext cx="982563" cy="219730"/>
          </a:xfrm>
          <a:prstGeom prst="rect">
            <a:avLst/>
          </a:prstGeom>
          <a:noFill/>
          <a:extLst>
            <a:ext uri="{909E8E84-426E-40DD-AFC4-6F175D3DCCD1}">
              <a14:hiddenFill xmlns:a14="http://schemas.microsoft.com/office/drawing/2010/main">
                <a:solidFill>
                  <a:srgbClr val="FFFFFF"/>
                </a:solidFill>
              </a14:hiddenFill>
            </a:ext>
          </a:extLst>
        </p:spPr>
      </p:pic>
      <p:pic>
        <p:nvPicPr>
          <p:cNvPr id="1073" name="Picture 12" descr="Image result for teladoc medical services year founded">
            <a:extLst>
              <a:ext uri="{FF2B5EF4-FFF2-40B4-BE49-F238E27FC236}">
                <a16:creationId xmlns:a16="http://schemas.microsoft.com/office/drawing/2014/main" id="{85D93D77-6AD3-4B7A-BE42-925CACFFC233}"/>
              </a:ext>
            </a:extLst>
          </p:cNvPr>
          <p:cNvPicPr>
            <a:picLocks noChangeAspect="1" noChangeArrowheads="1"/>
          </p:cNvPicPr>
          <p:nvPr/>
        </p:nvPicPr>
        <p:blipFill>
          <a:blip r:embed="rId63" cstate="screen">
            <a:extLst>
              <a:ext uri="{28A0092B-C50C-407E-A947-70E740481C1C}">
                <a14:useLocalDpi xmlns:a14="http://schemas.microsoft.com/office/drawing/2010/main"/>
              </a:ext>
            </a:extLst>
          </a:blip>
          <a:srcRect/>
          <a:stretch>
            <a:fillRect/>
          </a:stretch>
        </p:blipFill>
        <p:spPr bwMode="auto">
          <a:xfrm>
            <a:off x="9086929" y="3039120"/>
            <a:ext cx="1047250" cy="55271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18" descr="NRIA | National Realty Investment Advisors">
            <a:extLst>
              <a:ext uri="{FF2B5EF4-FFF2-40B4-BE49-F238E27FC236}">
                <a16:creationId xmlns:a16="http://schemas.microsoft.com/office/drawing/2014/main" id="{38206787-CAA4-49F0-813C-244306492353}"/>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7292781" y="3466745"/>
            <a:ext cx="544607" cy="401279"/>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20" descr="obé fitness - The Best At Home Workouts! | Start Your Free Trial">
            <a:extLst>
              <a:ext uri="{FF2B5EF4-FFF2-40B4-BE49-F238E27FC236}">
                <a16:creationId xmlns:a16="http://schemas.microsoft.com/office/drawing/2014/main" id="{300C8795-F2BF-45EA-826E-B208D571019B}"/>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10162245" y="3042406"/>
            <a:ext cx="610093" cy="253799"/>
          </a:xfrm>
          <a:prstGeom prst="rect">
            <a:avLst/>
          </a:prstGeom>
          <a:noFill/>
          <a:extLst>
            <a:ext uri="{909E8E84-426E-40DD-AFC4-6F175D3DCCD1}">
              <a14:hiddenFill xmlns:a14="http://schemas.microsoft.com/office/drawing/2010/main">
                <a:solidFill>
                  <a:srgbClr val="FFFFFF"/>
                </a:solidFill>
              </a14:hiddenFill>
            </a:ext>
          </a:extLst>
        </p:spPr>
      </p:pic>
      <p:pic>
        <p:nvPicPr>
          <p:cNvPr id="1077" name="Picture 22" descr="Home | Nutrafol">
            <a:extLst>
              <a:ext uri="{FF2B5EF4-FFF2-40B4-BE49-F238E27FC236}">
                <a16:creationId xmlns:a16="http://schemas.microsoft.com/office/drawing/2014/main" id="{4A66CCFF-8328-4D3A-A408-F7A6C9326E5C}"/>
              </a:ext>
            </a:extLst>
          </p:cNvPr>
          <p:cNvPicPr>
            <a:picLocks noChangeAspect="1" noChangeArrowheads="1"/>
          </p:cNvPicPr>
          <p:nvPr/>
        </p:nvPicPr>
        <p:blipFill>
          <a:blip r:embed="rId66" cstate="screen">
            <a:extLst>
              <a:ext uri="{28A0092B-C50C-407E-A947-70E740481C1C}">
                <a14:useLocalDpi xmlns:a14="http://schemas.microsoft.com/office/drawing/2010/main"/>
              </a:ext>
            </a:extLst>
          </a:blip>
          <a:srcRect/>
          <a:stretch>
            <a:fillRect/>
          </a:stretch>
        </p:blipFill>
        <p:spPr bwMode="auto">
          <a:xfrm>
            <a:off x="10129610" y="3398887"/>
            <a:ext cx="1126408" cy="135169"/>
          </a:xfrm>
          <a:prstGeom prst="rect">
            <a:avLst/>
          </a:prstGeom>
          <a:noFill/>
          <a:extLst>
            <a:ext uri="{909E8E84-426E-40DD-AFC4-6F175D3DCCD1}">
              <a14:hiddenFill xmlns:a14="http://schemas.microsoft.com/office/drawing/2010/main">
                <a:solidFill>
                  <a:srgbClr val="FFFFFF"/>
                </a:solidFill>
              </a14:hiddenFill>
            </a:ext>
          </a:extLst>
        </p:spPr>
      </p:pic>
      <p:pic>
        <p:nvPicPr>
          <p:cNvPr id="1079" name="Picture 72" descr="Clean Harbors - Wikipedia">
            <a:extLst>
              <a:ext uri="{FF2B5EF4-FFF2-40B4-BE49-F238E27FC236}">
                <a16:creationId xmlns:a16="http://schemas.microsoft.com/office/drawing/2014/main" id="{4EED74D8-3923-48D1-B4BC-08CEC8491C1A}"/>
              </a:ext>
            </a:extLst>
          </p:cNvPr>
          <p:cNvPicPr>
            <a:picLocks noChangeAspect="1" noChangeArrowheads="1"/>
          </p:cNvPicPr>
          <p:nvPr/>
        </p:nvPicPr>
        <p:blipFill>
          <a:blip r:embed="rId67" cstate="screen">
            <a:extLst>
              <a:ext uri="{28A0092B-C50C-407E-A947-70E740481C1C}">
                <a14:useLocalDpi xmlns:a14="http://schemas.microsoft.com/office/drawing/2010/main"/>
              </a:ext>
            </a:extLst>
          </a:blip>
          <a:srcRect/>
          <a:stretch>
            <a:fillRect/>
          </a:stretch>
        </p:blipFill>
        <p:spPr bwMode="auto">
          <a:xfrm>
            <a:off x="11068949" y="3858376"/>
            <a:ext cx="929978" cy="339417"/>
          </a:xfrm>
          <a:prstGeom prst="rect">
            <a:avLst/>
          </a:prstGeom>
          <a:noFill/>
          <a:extLst>
            <a:ext uri="{909E8E84-426E-40DD-AFC4-6F175D3DCCD1}">
              <a14:hiddenFill xmlns:a14="http://schemas.microsoft.com/office/drawing/2010/main">
                <a:solidFill>
                  <a:srgbClr val="FFFFFF"/>
                </a:solidFill>
              </a14:hiddenFill>
            </a:ext>
          </a:extLst>
        </p:spPr>
      </p:pic>
      <p:pic>
        <p:nvPicPr>
          <p:cNvPr id="1081" name="Picture 74" descr="Introducing EQUELLE®: A New Non-Hormonal Supplement for Menopause Symptom  Relief†">
            <a:extLst>
              <a:ext uri="{FF2B5EF4-FFF2-40B4-BE49-F238E27FC236}">
                <a16:creationId xmlns:a16="http://schemas.microsoft.com/office/drawing/2014/main" id="{89DAC12D-AA3A-4B51-A9F7-FCEA72C6D65D}"/>
              </a:ext>
            </a:extLst>
          </p:cNvPr>
          <p:cNvPicPr>
            <a:picLocks noChangeAspect="1" noChangeArrowheads="1"/>
          </p:cNvPicPr>
          <p:nvPr/>
        </p:nvPicPr>
        <p:blipFill rotWithShape="1">
          <a:blip r:embed="rId6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723877" y="3955556"/>
            <a:ext cx="1237801" cy="195427"/>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76" descr="RoboKiller's Data Tracker Shows Robocalls Cresting the 5 Billion Calls per  Month Mark in July | Business Wire">
            <a:extLst>
              <a:ext uri="{FF2B5EF4-FFF2-40B4-BE49-F238E27FC236}">
                <a16:creationId xmlns:a16="http://schemas.microsoft.com/office/drawing/2014/main" id="{0AA0D774-E061-4E3E-91C9-13D3D11C4648}"/>
              </a:ext>
            </a:extLst>
          </p:cNvPr>
          <p:cNvPicPr>
            <a:picLocks noChangeAspect="1" noChangeArrowheads="1"/>
          </p:cNvPicPr>
          <p:nvPr/>
        </p:nvPicPr>
        <p:blipFill rotWithShape="1">
          <a:blip r:embed="rId6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129695" y="3860191"/>
            <a:ext cx="1054943" cy="276343"/>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78" descr="The Ridge Wallet">
            <a:extLst>
              <a:ext uri="{FF2B5EF4-FFF2-40B4-BE49-F238E27FC236}">
                <a16:creationId xmlns:a16="http://schemas.microsoft.com/office/drawing/2014/main" id="{B6DB4293-15DC-4A21-BEEF-360D80142DA2}"/>
              </a:ext>
            </a:extLst>
          </p:cNvPr>
          <p:cNvPicPr>
            <a:picLocks noChangeAspect="1" noChangeArrowheads="1"/>
          </p:cNvPicPr>
          <p:nvPr/>
        </p:nvPicPr>
        <p:blipFill>
          <a:blip r:embed="rId70" cstate="screen">
            <a:extLst>
              <a:ext uri="{28A0092B-C50C-407E-A947-70E740481C1C}">
                <a14:useLocalDpi xmlns:a14="http://schemas.microsoft.com/office/drawing/2010/main"/>
              </a:ext>
            </a:extLst>
          </a:blip>
          <a:srcRect/>
          <a:stretch>
            <a:fillRect/>
          </a:stretch>
        </p:blipFill>
        <p:spPr bwMode="auto">
          <a:xfrm>
            <a:off x="10250067" y="3885358"/>
            <a:ext cx="746301" cy="19524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24" descr="Curavi Health | Home">
            <a:extLst>
              <a:ext uri="{FF2B5EF4-FFF2-40B4-BE49-F238E27FC236}">
                <a16:creationId xmlns:a16="http://schemas.microsoft.com/office/drawing/2014/main" id="{0443793F-13FA-4D6D-B123-9333AE54A277}"/>
              </a:ext>
            </a:extLst>
          </p:cNvPr>
          <p:cNvPicPr>
            <a:picLocks noChangeAspect="1" noChangeArrowheads="1"/>
          </p:cNvPicPr>
          <p:nvPr/>
        </p:nvPicPr>
        <p:blipFill>
          <a:blip r:embed="rId71" cstate="screen">
            <a:extLst>
              <a:ext uri="{28A0092B-C50C-407E-A947-70E740481C1C}">
                <a14:useLocalDpi xmlns:a14="http://schemas.microsoft.com/office/drawing/2010/main"/>
              </a:ext>
            </a:extLst>
          </a:blip>
          <a:srcRect/>
          <a:stretch>
            <a:fillRect/>
          </a:stretch>
        </p:blipFill>
        <p:spPr bwMode="auto">
          <a:xfrm>
            <a:off x="6213826" y="4135983"/>
            <a:ext cx="934448" cy="265405"/>
          </a:xfrm>
          <a:prstGeom prst="rect">
            <a:avLst/>
          </a:prstGeom>
          <a:noFill/>
          <a:extLst>
            <a:ext uri="{909E8E84-426E-40DD-AFC4-6F175D3DCCD1}">
              <a14:hiddenFill xmlns:a14="http://schemas.microsoft.com/office/drawing/2010/main">
                <a:solidFill>
                  <a:srgbClr val="FFFFFF"/>
                </a:solidFill>
              </a14:hiddenFill>
            </a:ext>
          </a:extLst>
        </p:spPr>
      </p:pic>
      <p:pic>
        <p:nvPicPr>
          <p:cNvPr id="1085" name="Picture 82" descr="Amazon.com: Art of Sport: Kobe Bryant">
            <a:extLst>
              <a:ext uri="{FF2B5EF4-FFF2-40B4-BE49-F238E27FC236}">
                <a16:creationId xmlns:a16="http://schemas.microsoft.com/office/drawing/2014/main" id="{DF773692-5CA9-4FA4-830B-C44641E5FC96}"/>
              </a:ext>
            </a:extLst>
          </p:cNvPr>
          <p:cNvPicPr>
            <a:picLocks noChangeAspect="1" noChangeArrowheads="1"/>
          </p:cNvPicPr>
          <p:nvPr/>
        </p:nvPicPr>
        <p:blipFill>
          <a:blip r:embed="rId72" cstate="screen">
            <a:extLst>
              <a:ext uri="{28A0092B-C50C-407E-A947-70E740481C1C}">
                <a14:useLocalDpi xmlns:a14="http://schemas.microsoft.com/office/drawing/2010/main"/>
              </a:ext>
            </a:extLst>
          </a:blip>
          <a:srcRect/>
          <a:stretch>
            <a:fillRect/>
          </a:stretch>
        </p:blipFill>
        <p:spPr bwMode="auto">
          <a:xfrm>
            <a:off x="11542778" y="2691044"/>
            <a:ext cx="552874" cy="552874"/>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86" descr="Image result for digit logo | Logos, Financial apps, Say hello">
            <a:extLst>
              <a:ext uri="{FF2B5EF4-FFF2-40B4-BE49-F238E27FC236}">
                <a16:creationId xmlns:a16="http://schemas.microsoft.com/office/drawing/2014/main" id="{3F7DB2ED-5703-4E6B-90BF-7811B91D79A0}"/>
              </a:ext>
            </a:extLst>
          </p:cNvPr>
          <p:cNvPicPr>
            <a:picLocks noChangeAspect="1" noChangeArrowheads="1"/>
          </p:cNvPicPr>
          <p:nvPr/>
        </p:nvPicPr>
        <p:blipFill>
          <a:blip r:embed="rId7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18818" y="4171491"/>
            <a:ext cx="773616" cy="273086"/>
          </a:xfrm>
          <a:prstGeom prst="rect">
            <a:avLst/>
          </a:prstGeom>
          <a:noFill/>
          <a:extLst>
            <a:ext uri="{909E8E84-426E-40DD-AFC4-6F175D3DCCD1}">
              <a14:hiddenFill xmlns:a14="http://schemas.microsoft.com/office/drawing/2010/main">
                <a:solidFill>
                  <a:srgbClr val="FFFFFF"/>
                </a:solidFill>
              </a14:hiddenFill>
            </a:ext>
          </a:extLst>
        </p:spPr>
      </p:pic>
      <p:pic>
        <p:nvPicPr>
          <p:cNvPr id="1087" name="Picture 1086">
            <a:extLst>
              <a:ext uri="{FF2B5EF4-FFF2-40B4-BE49-F238E27FC236}">
                <a16:creationId xmlns:a16="http://schemas.microsoft.com/office/drawing/2014/main" id="{8BAF022D-845F-4700-BEF8-408D958761DC}"/>
              </a:ext>
            </a:extLst>
          </p:cNvPr>
          <p:cNvPicPr>
            <a:picLocks noChangeAspect="1"/>
          </p:cNvPicPr>
          <p:nvPr/>
        </p:nvPicPr>
        <p:blipFill>
          <a:blip r:embed="rId74" cstate="screen">
            <a:extLst>
              <a:ext uri="{28A0092B-C50C-407E-A947-70E740481C1C}">
                <a14:useLocalDpi xmlns:a14="http://schemas.microsoft.com/office/drawing/2010/main"/>
              </a:ext>
            </a:extLst>
          </a:blip>
          <a:stretch>
            <a:fillRect/>
          </a:stretch>
        </p:blipFill>
        <p:spPr>
          <a:xfrm>
            <a:off x="9826421" y="4158678"/>
            <a:ext cx="1082313" cy="331199"/>
          </a:xfrm>
          <a:prstGeom prst="rect">
            <a:avLst/>
          </a:prstGeom>
        </p:spPr>
      </p:pic>
      <p:pic>
        <p:nvPicPr>
          <p:cNvPr id="143" name="Picture 90" descr="Lily's Garden – Tactile Games">
            <a:extLst>
              <a:ext uri="{FF2B5EF4-FFF2-40B4-BE49-F238E27FC236}">
                <a16:creationId xmlns:a16="http://schemas.microsoft.com/office/drawing/2014/main" id="{BA6DF18B-4DC7-40C1-AF66-2536F66A94D1}"/>
              </a:ext>
            </a:extLst>
          </p:cNvPr>
          <p:cNvPicPr>
            <a:picLocks noChangeAspect="1" noChangeArrowheads="1"/>
          </p:cNvPicPr>
          <p:nvPr/>
        </p:nvPicPr>
        <p:blipFill>
          <a:blip r:embed="rId75" cstate="screen">
            <a:extLst>
              <a:ext uri="{28A0092B-C50C-407E-A947-70E740481C1C}">
                <a14:useLocalDpi xmlns:a14="http://schemas.microsoft.com/office/drawing/2010/main"/>
              </a:ext>
            </a:extLst>
          </a:blip>
          <a:srcRect/>
          <a:stretch>
            <a:fillRect/>
          </a:stretch>
        </p:blipFill>
        <p:spPr bwMode="auto">
          <a:xfrm>
            <a:off x="7485706" y="4478494"/>
            <a:ext cx="838242" cy="516357"/>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92" descr="UrbanflixTV">
            <a:extLst>
              <a:ext uri="{FF2B5EF4-FFF2-40B4-BE49-F238E27FC236}">
                <a16:creationId xmlns:a16="http://schemas.microsoft.com/office/drawing/2014/main" id="{D4828EE4-EC7A-4E66-94ED-38476AA28755}"/>
              </a:ext>
            </a:extLst>
          </p:cNvPr>
          <p:cNvPicPr>
            <a:picLocks noChangeAspect="1" noChangeArrowheads="1"/>
          </p:cNvPicPr>
          <p:nvPr/>
        </p:nvPicPr>
        <p:blipFill>
          <a:blip r:embed="rId76" cstate="screen">
            <a:extLst>
              <a:ext uri="{28A0092B-C50C-407E-A947-70E740481C1C}">
                <a14:useLocalDpi xmlns:a14="http://schemas.microsoft.com/office/drawing/2010/main"/>
              </a:ext>
            </a:extLst>
          </a:blip>
          <a:srcRect/>
          <a:stretch>
            <a:fillRect/>
          </a:stretch>
        </p:blipFill>
        <p:spPr bwMode="auto">
          <a:xfrm>
            <a:off x="8188352" y="4828137"/>
            <a:ext cx="1050954" cy="28093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94" descr="Image result for letsgetchecked year founded">
            <a:extLst>
              <a:ext uri="{FF2B5EF4-FFF2-40B4-BE49-F238E27FC236}">
                <a16:creationId xmlns:a16="http://schemas.microsoft.com/office/drawing/2014/main" id="{A10F787A-C4CF-496E-9519-8DA4A6568263}"/>
              </a:ext>
            </a:extLst>
          </p:cNvPr>
          <p:cNvPicPr>
            <a:picLocks noChangeAspect="1" noChangeArrowheads="1"/>
          </p:cNvPicPr>
          <p:nvPr/>
        </p:nvPicPr>
        <p:blipFill rotWithShape="1">
          <a:blip r:embed="rId7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508591" y="4410365"/>
            <a:ext cx="943711" cy="389365"/>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a:extLst>
              <a:ext uri="{FF2B5EF4-FFF2-40B4-BE49-F238E27FC236}">
                <a16:creationId xmlns:a16="http://schemas.microsoft.com/office/drawing/2014/main" id="{638BE72C-5239-44EF-A76E-E6352FBC650E}"/>
              </a:ext>
            </a:extLst>
          </p:cNvPr>
          <p:cNvPicPr>
            <a:picLocks noChangeAspect="1"/>
          </p:cNvPicPr>
          <p:nvPr/>
        </p:nvPicPr>
        <p:blipFill>
          <a:blip r:embed="rId7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679220" y="4483496"/>
            <a:ext cx="1365660" cy="505402"/>
          </a:xfrm>
          <a:prstGeom prst="rect">
            <a:avLst/>
          </a:prstGeom>
        </p:spPr>
      </p:pic>
      <p:pic>
        <p:nvPicPr>
          <p:cNvPr id="150" name="Picture 149">
            <a:extLst>
              <a:ext uri="{FF2B5EF4-FFF2-40B4-BE49-F238E27FC236}">
                <a16:creationId xmlns:a16="http://schemas.microsoft.com/office/drawing/2014/main" id="{E1268A05-01C8-45E0-BE82-2F7ABE32786C}"/>
              </a:ext>
            </a:extLst>
          </p:cNvPr>
          <p:cNvPicPr>
            <a:picLocks noChangeAspect="1"/>
          </p:cNvPicPr>
          <p:nvPr/>
        </p:nvPicPr>
        <p:blipFill>
          <a:blip r:embed="rId7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81967" y="4780537"/>
            <a:ext cx="782054" cy="506557"/>
          </a:xfrm>
          <a:prstGeom prst="rect">
            <a:avLst/>
          </a:prstGeom>
        </p:spPr>
      </p:pic>
      <p:pic>
        <p:nvPicPr>
          <p:cNvPr id="151" name="Picture 98" descr="30% Off Ladder Supplements Coupon + 9 Verified Discount Codes (Sep '20)">
            <a:extLst>
              <a:ext uri="{FF2B5EF4-FFF2-40B4-BE49-F238E27FC236}">
                <a16:creationId xmlns:a16="http://schemas.microsoft.com/office/drawing/2014/main" id="{FCB73582-A5CF-49CC-9F3B-12395E41320C}"/>
              </a:ext>
            </a:extLst>
          </p:cNvPr>
          <p:cNvPicPr>
            <a:picLocks noChangeAspect="1" noChangeArrowheads="1"/>
          </p:cNvPicPr>
          <p:nvPr/>
        </p:nvPicPr>
        <p:blipFill>
          <a:blip r:embed="rId8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60431" y="4407483"/>
            <a:ext cx="895688" cy="470236"/>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00" descr="Splat Bugs Official Website">
            <a:extLst>
              <a:ext uri="{FF2B5EF4-FFF2-40B4-BE49-F238E27FC236}">
                <a16:creationId xmlns:a16="http://schemas.microsoft.com/office/drawing/2014/main" id="{C426018E-98AD-41A3-8AF9-F550CAC28D74}"/>
              </a:ext>
            </a:extLst>
          </p:cNvPr>
          <p:cNvPicPr>
            <a:picLocks noChangeAspect="1" noChangeArrowheads="1"/>
          </p:cNvPicPr>
          <p:nvPr/>
        </p:nvPicPr>
        <p:blipFill>
          <a:blip r:embed="rId81" cstate="screen">
            <a:extLst>
              <a:ext uri="{28A0092B-C50C-407E-A947-70E740481C1C}">
                <a14:useLocalDpi xmlns:a14="http://schemas.microsoft.com/office/drawing/2010/main"/>
              </a:ext>
            </a:extLst>
          </a:blip>
          <a:srcRect/>
          <a:stretch>
            <a:fillRect/>
          </a:stretch>
        </p:blipFill>
        <p:spPr bwMode="auto">
          <a:xfrm>
            <a:off x="8100566" y="4162416"/>
            <a:ext cx="685263" cy="291235"/>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02" descr="OOFOS Recovery Footwear - Official Store">
            <a:extLst>
              <a:ext uri="{FF2B5EF4-FFF2-40B4-BE49-F238E27FC236}">
                <a16:creationId xmlns:a16="http://schemas.microsoft.com/office/drawing/2014/main" id="{0C89B803-7A59-4FF0-9215-42008838C658}"/>
              </a:ext>
            </a:extLst>
          </p:cNvPr>
          <p:cNvPicPr>
            <a:picLocks noChangeAspect="1" noChangeArrowheads="1"/>
          </p:cNvPicPr>
          <p:nvPr/>
        </p:nvPicPr>
        <p:blipFill rotWithShape="1">
          <a:blip r:embed="rId8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852482" y="4184143"/>
            <a:ext cx="959039" cy="190982"/>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55">
            <a:extLst>
              <a:ext uri="{FF2B5EF4-FFF2-40B4-BE49-F238E27FC236}">
                <a16:creationId xmlns:a16="http://schemas.microsoft.com/office/drawing/2014/main" id="{A57C1040-DB2D-4837-BF03-9399FC166B3C}"/>
              </a:ext>
            </a:extLst>
          </p:cNvPr>
          <p:cNvPicPr>
            <a:picLocks noChangeAspect="1"/>
          </p:cNvPicPr>
          <p:nvPr/>
        </p:nvPicPr>
        <p:blipFill>
          <a:blip r:embed="rId83">
            <a:clrChange>
              <a:clrFrom>
                <a:srgbClr val="FFFFFF"/>
              </a:clrFrom>
              <a:clrTo>
                <a:srgbClr val="FFFFFF">
                  <a:alpha val="0"/>
                </a:srgbClr>
              </a:clrTo>
            </a:clrChange>
          </a:blip>
          <a:stretch>
            <a:fillRect/>
          </a:stretch>
        </p:blipFill>
        <p:spPr>
          <a:xfrm>
            <a:off x="6850483" y="4515136"/>
            <a:ext cx="767242" cy="273086"/>
          </a:xfrm>
          <a:prstGeom prst="rect">
            <a:avLst/>
          </a:prstGeom>
        </p:spPr>
      </p:pic>
      <p:pic>
        <p:nvPicPr>
          <p:cNvPr id="158" name="Picture 106" descr="Image result for biowave year founded">
            <a:extLst>
              <a:ext uri="{FF2B5EF4-FFF2-40B4-BE49-F238E27FC236}">
                <a16:creationId xmlns:a16="http://schemas.microsoft.com/office/drawing/2014/main" id="{25BDA20B-153F-463C-9EFD-215529641912}"/>
              </a:ext>
            </a:extLst>
          </p:cNvPr>
          <p:cNvPicPr>
            <a:picLocks noChangeAspect="1" noChangeArrowheads="1"/>
          </p:cNvPicPr>
          <p:nvPr/>
        </p:nvPicPr>
        <p:blipFill>
          <a:blip r:embed="rId8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783640" y="2450190"/>
            <a:ext cx="789359" cy="789359"/>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59">
            <a:extLst>
              <a:ext uri="{FF2B5EF4-FFF2-40B4-BE49-F238E27FC236}">
                <a16:creationId xmlns:a16="http://schemas.microsoft.com/office/drawing/2014/main" id="{D7805396-78DE-4A26-B35F-0AF242C72F25}"/>
              </a:ext>
            </a:extLst>
          </p:cNvPr>
          <p:cNvPicPr>
            <a:picLocks noChangeAspect="1"/>
          </p:cNvPicPr>
          <p:nvPr/>
        </p:nvPicPr>
        <p:blipFill>
          <a:blip r:embed="rId8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82819" y="4851354"/>
            <a:ext cx="825755" cy="368242"/>
          </a:xfrm>
          <a:prstGeom prst="rect">
            <a:avLst/>
          </a:prstGeom>
        </p:spPr>
      </p:pic>
      <p:pic>
        <p:nvPicPr>
          <p:cNvPr id="1071" name="Picture 1070" descr="Moving APT Review: Pricing &amp; Services | Move.org">
            <a:extLst>
              <a:ext uri="{FF2B5EF4-FFF2-40B4-BE49-F238E27FC236}">
                <a16:creationId xmlns:a16="http://schemas.microsoft.com/office/drawing/2014/main" id="{6508A942-991D-4109-AAE5-80B6026FCF9F}"/>
              </a:ext>
            </a:extLst>
          </p:cNvPr>
          <p:cNvPicPr>
            <a:picLocks noChangeAspect="1" noChangeArrowheads="1"/>
          </p:cNvPicPr>
          <p:nvPr/>
        </p:nvPicPr>
        <p:blipFill rotWithShape="1">
          <a:blip r:embed="rId86" cstate="screen">
            <a:clrChange>
              <a:clrFrom>
                <a:srgbClr val="FFFFFF"/>
              </a:clrFrom>
              <a:clrTo>
                <a:srgbClr val="FFFFFF">
                  <a:alpha val="0"/>
                </a:srgbClr>
              </a:clrTo>
            </a:clrChange>
            <a:extLst>
              <a:ext uri="{28A0092B-C50C-407E-A947-70E740481C1C}">
                <a14:useLocalDpi xmlns:a14="http://schemas.microsoft.com/office/drawing/2010/main"/>
              </a:ext>
            </a:extLst>
          </a:blip>
          <a:srcRect l="7541" t="32043" r="8377" b="38126"/>
          <a:stretch/>
        </p:blipFill>
        <p:spPr bwMode="auto">
          <a:xfrm>
            <a:off x="9191370" y="3451534"/>
            <a:ext cx="1496806" cy="439321"/>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61">
            <a:extLst>
              <a:ext uri="{FF2B5EF4-FFF2-40B4-BE49-F238E27FC236}">
                <a16:creationId xmlns:a16="http://schemas.microsoft.com/office/drawing/2014/main" id="{84F801E6-A4F9-4029-A155-987548F30FE9}"/>
              </a:ext>
            </a:extLst>
          </p:cNvPr>
          <p:cNvPicPr>
            <a:picLocks noChangeAspect="1"/>
          </p:cNvPicPr>
          <p:nvPr/>
        </p:nvPicPr>
        <p:blipFill>
          <a:blip r:embed="rId8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84036" y="5037355"/>
            <a:ext cx="1241997" cy="290337"/>
          </a:xfrm>
          <a:prstGeom prst="rect">
            <a:avLst/>
          </a:prstGeom>
        </p:spPr>
      </p:pic>
      <p:pic>
        <p:nvPicPr>
          <p:cNvPr id="164" name="Picture 163">
            <a:extLst>
              <a:ext uri="{FF2B5EF4-FFF2-40B4-BE49-F238E27FC236}">
                <a16:creationId xmlns:a16="http://schemas.microsoft.com/office/drawing/2014/main" id="{ABBDE8DE-E288-4C26-B4D8-C26078EA8C06}"/>
              </a:ext>
            </a:extLst>
          </p:cNvPr>
          <p:cNvPicPr>
            <a:picLocks noChangeAspect="1"/>
          </p:cNvPicPr>
          <p:nvPr/>
        </p:nvPicPr>
        <p:blipFill>
          <a:blip r:embed="rId8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27065" y="4844808"/>
            <a:ext cx="825070" cy="269233"/>
          </a:xfrm>
          <a:prstGeom prst="rect">
            <a:avLst/>
          </a:prstGeom>
        </p:spPr>
      </p:pic>
      <p:pic>
        <p:nvPicPr>
          <p:cNvPr id="166" name="Picture 112" descr="Kenzzi">
            <a:extLst>
              <a:ext uri="{FF2B5EF4-FFF2-40B4-BE49-F238E27FC236}">
                <a16:creationId xmlns:a16="http://schemas.microsoft.com/office/drawing/2014/main" id="{CF8D230A-9967-4D01-B357-7B6958B72CFD}"/>
              </a:ext>
            </a:extLst>
          </p:cNvPr>
          <p:cNvPicPr>
            <a:picLocks noChangeAspect="1" noChangeArrowheads="1"/>
          </p:cNvPicPr>
          <p:nvPr/>
        </p:nvPicPr>
        <p:blipFill rotWithShape="1">
          <a:blip r:embed="rId8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140838" y="4760660"/>
            <a:ext cx="590759" cy="546029"/>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167">
            <a:extLst>
              <a:ext uri="{FF2B5EF4-FFF2-40B4-BE49-F238E27FC236}">
                <a16:creationId xmlns:a16="http://schemas.microsoft.com/office/drawing/2014/main" id="{E86AF4FA-61E3-4EE6-AB28-F1487DE7DFBB}"/>
              </a:ext>
            </a:extLst>
          </p:cNvPr>
          <p:cNvPicPr>
            <a:picLocks noChangeAspect="1"/>
          </p:cNvPicPr>
          <p:nvPr/>
        </p:nvPicPr>
        <p:blipFill>
          <a:blip r:embed="rId90" cstate="screen">
            <a:extLst>
              <a:ext uri="{28A0092B-C50C-407E-A947-70E740481C1C}">
                <a14:useLocalDpi xmlns:a14="http://schemas.microsoft.com/office/drawing/2010/main"/>
              </a:ext>
            </a:extLst>
          </a:blip>
          <a:stretch>
            <a:fillRect/>
          </a:stretch>
        </p:blipFill>
        <p:spPr>
          <a:xfrm>
            <a:off x="9888290" y="6167755"/>
            <a:ext cx="850437" cy="339098"/>
          </a:xfrm>
          <a:prstGeom prst="rect">
            <a:avLst/>
          </a:prstGeom>
        </p:spPr>
      </p:pic>
      <p:pic>
        <p:nvPicPr>
          <p:cNvPr id="170" name="Picture 169">
            <a:extLst>
              <a:ext uri="{FF2B5EF4-FFF2-40B4-BE49-F238E27FC236}">
                <a16:creationId xmlns:a16="http://schemas.microsoft.com/office/drawing/2014/main" id="{FD81EDBB-64B6-445F-91DF-95BA59699482}"/>
              </a:ext>
            </a:extLst>
          </p:cNvPr>
          <p:cNvPicPr>
            <a:picLocks noChangeAspect="1"/>
          </p:cNvPicPr>
          <p:nvPr/>
        </p:nvPicPr>
        <p:blipFill>
          <a:blip r:embed="rId91">
            <a:clrChange>
              <a:clrFrom>
                <a:srgbClr val="FFFFFF"/>
              </a:clrFrom>
              <a:clrTo>
                <a:srgbClr val="FFFFFF">
                  <a:alpha val="0"/>
                </a:srgbClr>
              </a:clrTo>
            </a:clrChange>
          </a:blip>
          <a:stretch>
            <a:fillRect/>
          </a:stretch>
        </p:blipFill>
        <p:spPr>
          <a:xfrm>
            <a:off x="6118136" y="5276093"/>
            <a:ext cx="835291" cy="302998"/>
          </a:xfrm>
          <a:prstGeom prst="rect">
            <a:avLst/>
          </a:prstGeom>
        </p:spPr>
      </p:pic>
      <p:pic>
        <p:nvPicPr>
          <p:cNvPr id="172" name="Picture 171">
            <a:extLst>
              <a:ext uri="{FF2B5EF4-FFF2-40B4-BE49-F238E27FC236}">
                <a16:creationId xmlns:a16="http://schemas.microsoft.com/office/drawing/2014/main" id="{82C2B1FB-1E9A-416A-8C33-268DDD1A3107}"/>
              </a:ext>
            </a:extLst>
          </p:cNvPr>
          <p:cNvPicPr>
            <a:picLocks noChangeAspect="1"/>
          </p:cNvPicPr>
          <p:nvPr/>
        </p:nvPicPr>
        <p:blipFill>
          <a:blip r:embed="rId92" cstate="screen">
            <a:extLst>
              <a:ext uri="{28A0092B-C50C-407E-A947-70E740481C1C}">
                <a14:useLocalDpi xmlns:a14="http://schemas.microsoft.com/office/drawing/2010/main"/>
              </a:ext>
            </a:extLst>
          </a:blip>
          <a:stretch>
            <a:fillRect/>
          </a:stretch>
        </p:blipFill>
        <p:spPr>
          <a:xfrm>
            <a:off x="8240435" y="4520315"/>
            <a:ext cx="1164584" cy="246088"/>
          </a:xfrm>
          <a:prstGeom prst="rect">
            <a:avLst/>
          </a:prstGeom>
        </p:spPr>
      </p:pic>
      <p:pic>
        <p:nvPicPr>
          <p:cNvPr id="174" name="Picture 32" descr="Zazzle Logo and Brand">
            <a:extLst>
              <a:ext uri="{FF2B5EF4-FFF2-40B4-BE49-F238E27FC236}">
                <a16:creationId xmlns:a16="http://schemas.microsoft.com/office/drawing/2014/main" id="{DB6FC359-A417-48B6-AA6F-433DBE75D75B}"/>
              </a:ext>
            </a:extLst>
          </p:cNvPr>
          <p:cNvPicPr>
            <a:picLocks noChangeAspect="1" noChangeArrowheads="1"/>
          </p:cNvPicPr>
          <p:nvPr/>
        </p:nvPicPr>
        <p:blipFill>
          <a:blip r:embed="rId93" cstate="screen">
            <a:extLst>
              <a:ext uri="{28A0092B-C50C-407E-A947-70E740481C1C}">
                <a14:useLocalDpi xmlns:a14="http://schemas.microsoft.com/office/drawing/2010/main"/>
              </a:ext>
            </a:extLst>
          </a:blip>
          <a:srcRect/>
          <a:stretch>
            <a:fillRect/>
          </a:stretch>
        </p:blipFill>
        <p:spPr bwMode="auto">
          <a:xfrm>
            <a:off x="6949032" y="5246781"/>
            <a:ext cx="907751" cy="453994"/>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175">
            <a:extLst>
              <a:ext uri="{FF2B5EF4-FFF2-40B4-BE49-F238E27FC236}">
                <a16:creationId xmlns:a16="http://schemas.microsoft.com/office/drawing/2014/main" id="{5BBF02E0-53A8-4F75-943D-B6597D098E47}"/>
              </a:ext>
            </a:extLst>
          </p:cNvPr>
          <p:cNvPicPr>
            <a:picLocks noChangeAspect="1"/>
          </p:cNvPicPr>
          <p:nvPr/>
        </p:nvPicPr>
        <p:blipFill>
          <a:blip r:embed="rId94">
            <a:clrChange>
              <a:clrFrom>
                <a:srgbClr val="FFFFFF"/>
              </a:clrFrom>
              <a:clrTo>
                <a:srgbClr val="FFFFFF">
                  <a:alpha val="0"/>
                </a:srgbClr>
              </a:clrTo>
            </a:clrChange>
          </a:blip>
          <a:stretch>
            <a:fillRect/>
          </a:stretch>
        </p:blipFill>
        <p:spPr>
          <a:xfrm>
            <a:off x="8988323" y="5565688"/>
            <a:ext cx="1333669" cy="307770"/>
          </a:xfrm>
          <a:prstGeom prst="rect">
            <a:avLst/>
          </a:prstGeom>
        </p:spPr>
      </p:pic>
      <p:pic>
        <p:nvPicPr>
          <p:cNvPr id="177" name="Picture 176">
            <a:extLst>
              <a:ext uri="{FF2B5EF4-FFF2-40B4-BE49-F238E27FC236}">
                <a16:creationId xmlns:a16="http://schemas.microsoft.com/office/drawing/2014/main" id="{4BD12E59-A479-4280-A71A-83FE936DD2FF}"/>
              </a:ext>
            </a:extLst>
          </p:cNvPr>
          <p:cNvPicPr>
            <a:picLocks noChangeAspect="1"/>
          </p:cNvPicPr>
          <p:nvPr/>
        </p:nvPicPr>
        <p:blipFill>
          <a:blip r:embed="rId9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84842" y="4942737"/>
            <a:ext cx="1316682" cy="412621"/>
          </a:xfrm>
          <a:prstGeom prst="rect">
            <a:avLst/>
          </a:prstGeom>
        </p:spPr>
      </p:pic>
      <p:pic>
        <p:nvPicPr>
          <p:cNvPr id="179" name="Picture 118">
            <a:extLst>
              <a:ext uri="{FF2B5EF4-FFF2-40B4-BE49-F238E27FC236}">
                <a16:creationId xmlns:a16="http://schemas.microsoft.com/office/drawing/2014/main" id="{606B6F6A-7BEB-4EBA-88FA-604A74C728F2}"/>
              </a:ext>
            </a:extLst>
          </p:cNvPr>
          <p:cNvPicPr>
            <a:picLocks noChangeAspect="1" noChangeArrowheads="1"/>
          </p:cNvPicPr>
          <p:nvPr/>
        </p:nvPicPr>
        <p:blipFill>
          <a:blip r:embed="rId96" cstate="screen">
            <a:extLst>
              <a:ext uri="{28A0092B-C50C-407E-A947-70E740481C1C}">
                <a14:useLocalDpi xmlns:a14="http://schemas.microsoft.com/office/drawing/2010/main"/>
              </a:ext>
            </a:extLst>
          </a:blip>
          <a:srcRect/>
          <a:stretch>
            <a:fillRect/>
          </a:stretch>
        </p:blipFill>
        <p:spPr bwMode="auto">
          <a:xfrm>
            <a:off x="9821955" y="5207588"/>
            <a:ext cx="1169174" cy="415056"/>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20">
            <a:extLst>
              <a:ext uri="{FF2B5EF4-FFF2-40B4-BE49-F238E27FC236}">
                <a16:creationId xmlns:a16="http://schemas.microsoft.com/office/drawing/2014/main" id="{82F5FFDF-8CEC-4088-BBB8-2FD2DC208E38}"/>
              </a:ext>
            </a:extLst>
          </p:cNvPr>
          <p:cNvPicPr>
            <a:picLocks noChangeAspect="1" noChangeArrowheads="1"/>
          </p:cNvPicPr>
          <p:nvPr/>
        </p:nvPicPr>
        <p:blipFill>
          <a:blip r:embed="rId9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04036" y="5845718"/>
            <a:ext cx="621631" cy="621631"/>
          </a:xfrm>
          <a:prstGeom prst="rect">
            <a:avLst/>
          </a:prstGeom>
          <a:extLst>
            <a:ext uri="{909E8E84-426E-40DD-AFC4-6F175D3DCCD1}">
              <a14:hiddenFill xmlns:a14="http://schemas.microsoft.com/office/drawing/2010/main">
                <a:solidFill>
                  <a:srgbClr val="FFFFFF"/>
                </a:solidFill>
              </a14:hiddenFill>
            </a:ext>
          </a:extLst>
        </p:spPr>
      </p:pic>
      <p:pic>
        <p:nvPicPr>
          <p:cNvPr id="183" name="Picture 14" descr="Launch Of Lunella(TM) Service Brings Sleep Apnea Diagnosis Directly To  Consumers' Homes">
            <a:extLst>
              <a:ext uri="{FF2B5EF4-FFF2-40B4-BE49-F238E27FC236}">
                <a16:creationId xmlns:a16="http://schemas.microsoft.com/office/drawing/2014/main" id="{BBE9B047-1FC4-4E62-B792-2B64F512158E}"/>
              </a:ext>
            </a:extLst>
          </p:cNvPr>
          <p:cNvPicPr>
            <a:picLocks noChangeAspect="1" noChangeArrowheads="1"/>
          </p:cNvPicPr>
          <p:nvPr/>
        </p:nvPicPr>
        <p:blipFill rotWithShape="1">
          <a:blip r:embed="rId9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782886" y="6155190"/>
            <a:ext cx="889861" cy="281213"/>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124" descr="Suerox - WEUNET: The Best Deals Ever">
            <a:extLst>
              <a:ext uri="{FF2B5EF4-FFF2-40B4-BE49-F238E27FC236}">
                <a16:creationId xmlns:a16="http://schemas.microsoft.com/office/drawing/2014/main" id="{B2322913-83E0-44FB-BC4B-4F00AD802B5E}"/>
              </a:ext>
            </a:extLst>
          </p:cNvPr>
          <p:cNvPicPr>
            <a:picLocks noChangeAspect="1" noChangeArrowheads="1"/>
          </p:cNvPicPr>
          <p:nvPr/>
        </p:nvPicPr>
        <p:blipFill>
          <a:blip r:embed="rId99"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0258184" y="5543534"/>
            <a:ext cx="1106922" cy="315344"/>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26" descr="OkCupid | Media Kit">
            <a:extLst>
              <a:ext uri="{FF2B5EF4-FFF2-40B4-BE49-F238E27FC236}">
                <a16:creationId xmlns:a16="http://schemas.microsoft.com/office/drawing/2014/main" id="{40317B40-C8B6-4018-A5A1-C9189601AE61}"/>
              </a:ext>
            </a:extLst>
          </p:cNvPr>
          <p:cNvPicPr>
            <a:picLocks noChangeAspect="1" noChangeArrowheads="1"/>
          </p:cNvPicPr>
          <p:nvPr/>
        </p:nvPicPr>
        <p:blipFill>
          <a:blip r:embed="rId100" cstate="screen">
            <a:extLst>
              <a:ext uri="{28A0092B-C50C-407E-A947-70E740481C1C}">
                <a14:useLocalDpi xmlns:a14="http://schemas.microsoft.com/office/drawing/2010/main"/>
              </a:ext>
            </a:extLst>
          </a:blip>
          <a:srcRect/>
          <a:stretch>
            <a:fillRect/>
          </a:stretch>
        </p:blipFill>
        <p:spPr bwMode="auto">
          <a:xfrm>
            <a:off x="10816097" y="3625588"/>
            <a:ext cx="769951" cy="248594"/>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88">
            <a:extLst>
              <a:ext uri="{FF2B5EF4-FFF2-40B4-BE49-F238E27FC236}">
                <a16:creationId xmlns:a16="http://schemas.microsoft.com/office/drawing/2014/main" id="{8C756930-FFB6-4D64-941E-A7951DAA3347}"/>
              </a:ext>
            </a:extLst>
          </p:cNvPr>
          <p:cNvPicPr>
            <a:picLocks noChangeAspect="1"/>
          </p:cNvPicPr>
          <p:nvPr/>
        </p:nvPicPr>
        <p:blipFill>
          <a:blip r:embed="rId101">
            <a:clrChange>
              <a:clrFrom>
                <a:srgbClr val="FFFFFF"/>
              </a:clrFrom>
              <a:clrTo>
                <a:srgbClr val="FFFFFF">
                  <a:alpha val="0"/>
                </a:srgbClr>
              </a:clrTo>
            </a:clrChange>
          </a:blip>
          <a:stretch>
            <a:fillRect/>
          </a:stretch>
        </p:blipFill>
        <p:spPr>
          <a:xfrm>
            <a:off x="7656049" y="5627177"/>
            <a:ext cx="1333669" cy="409859"/>
          </a:xfrm>
          <a:prstGeom prst="rect">
            <a:avLst/>
          </a:prstGeom>
        </p:spPr>
      </p:pic>
      <p:pic>
        <p:nvPicPr>
          <p:cNvPr id="191" name="Picture 130" descr="Skillshare - Wikipedia">
            <a:extLst>
              <a:ext uri="{FF2B5EF4-FFF2-40B4-BE49-F238E27FC236}">
                <a16:creationId xmlns:a16="http://schemas.microsoft.com/office/drawing/2014/main" id="{DAC9F751-A4B3-4FAD-9934-A8132B69C7C7}"/>
              </a:ext>
            </a:extLst>
          </p:cNvPr>
          <p:cNvPicPr>
            <a:picLocks noChangeAspect="1" noChangeArrowheads="1"/>
          </p:cNvPicPr>
          <p:nvPr/>
        </p:nvPicPr>
        <p:blipFill>
          <a:blip r:embed="rId102" cstate="screen">
            <a:extLst>
              <a:ext uri="{28A0092B-C50C-407E-A947-70E740481C1C}">
                <a14:useLocalDpi xmlns:a14="http://schemas.microsoft.com/office/drawing/2010/main"/>
              </a:ext>
            </a:extLst>
          </a:blip>
          <a:srcRect/>
          <a:stretch>
            <a:fillRect/>
          </a:stretch>
        </p:blipFill>
        <p:spPr bwMode="auto">
          <a:xfrm>
            <a:off x="8866430" y="5121265"/>
            <a:ext cx="792595" cy="396297"/>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132" descr="FandangoNow Furthers Company's Mission to Provide Movie Access - Variety">
            <a:extLst>
              <a:ext uri="{FF2B5EF4-FFF2-40B4-BE49-F238E27FC236}">
                <a16:creationId xmlns:a16="http://schemas.microsoft.com/office/drawing/2014/main" id="{3D913032-4DA6-4B02-B29B-712D738CE553}"/>
              </a:ext>
            </a:extLst>
          </p:cNvPr>
          <p:cNvPicPr>
            <a:picLocks noChangeAspect="1" noChangeArrowheads="1"/>
          </p:cNvPicPr>
          <p:nvPr/>
        </p:nvPicPr>
        <p:blipFill rotWithShape="1">
          <a:blip r:embed="rId103" cstate="screen">
            <a:clrChange>
              <a:clrFrom>
                <a:srgbClr val="F2F2F2"/>
              </a:clrFrom>
              <a:clrTo>
                <a:srgbClr val="F2F2F2">
                  <a:alpha val="0"/>
                </a:srgbClr>
              </a:clrTo>
            </a:clrChange>
            <a:extLst>
              <a:ext uri="{28A0092B-C50C-407E-A947-70E740481C1C}">
                <a14:useLocalDpi xmlns:a14="http://schemas.microsoft.com/office/drawing/2010/main"/>
              </a:ext>
            </a:extLst>
          </a:blip>
          <a:srcRect/>
          <a:stretch/>
        </p:blipFill>
        <p:spPr bwMode="auto">
          <a:xfrm>
            <a:off x="6024762" y="5618565"/>
            <a:ext cx="1850206" cy="250442"/>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134" descr="SIO Beauty">
            <a:extLst>
              <a:ext uri="{FF2B5EF4-FFF2-40B4-BE49-F238E27FC236}">
                <a16:creationId xmlns:a16="http://schemas.microsoft.com/office/drawing/2014/main" id="{DBED2709-B87C-42E0-8AE7-F4293A1F638E}"/>
              </a:ext>
            </a:extLst>
          </p:cNvPr>
          <p:cNvPicPr>
            <a:picLocks noChangeAspect="1" noChangeArrowheads="1"/>
          </p:cNvPicPr>
          <p:nvPr/>
        </p:nvPicPr>
        <p:blipFill>
          <a:blip r:embed="rId104" cstate="screen">
            <a:extLst>
              <a:ext uri="{28A0092B-C50C-407E-A947-70E740481C1C}">
                <a14:useLocalDpi xmlns:a14="http://schemas.microsoft.com/office/drawing/2010/main"/>
              </a:ext>
            </a:extLst>
          </a:blip>
          <a:srcRect/>
          <a:stretch>
            <a:fillRect/>
          </a:stretch>
        </p:blipFill>
        <p:spPr bwMode="auto">
          <a:xfrm>
            <a:off x="7946145" y="5394680"/>
            <a:ext cx="533071" cy="393951"/>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16" descr="Kendra-Scott-Logo">
            <a:extLst>
              <a:ext uri="{FF2B5EF4-FFF2-40B4-BE49-F238E27FC236}">
                <a16:creationId xmlns:a16="http://schemas.microsoft.com/office/drawing/2014/main" id="{F2B68B8A-EC5A-4A00-9318-C49F29C381FA}"/>
              </a:ext>
            </a:extLst>
          </p:cNvPr>
          <p:cNvPicPr>
            <a:picLocks noChangeAspect="1" noChangeArrowheads="1"/>
          </p:cNvPicPr>
          <p:nvPr/>
        </p:nvPicPr>
        <p:blipFill>
          <a:blip r:embed="rId10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261632" y="5334255"/>
            <a:ext cx="917958" cy="509328"/>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34">
            <a:extLst>
              <a:ext uri="{FF2B5EF4-FFF2-40B4-BE49-F238E27FC236}">
                <a16:creationId xmlns:a16="http://schemas.microsoft.com/office/drawing/2014/main" id="{46337600-776A-48B8-AFCC-C6BA1053F97C}"/>
              </a:ext>
            </a:extLst>
          </p:cNvPr>
          <p:cNvPicPr>
            <a:picLocks noChangeAspect="1" noChangeArrowheads="1"/>
          </p:cNvPicPr>
          <p:nvPr/>
        </p:nvPicPr>
        <p:blipFill>
          <a:blip r:embed="rId106" cstate="screen">
            <a:extLst>
              <a:ext uri="{28A0092B-C50C-407E-A947-70E740481C1C}">
                <a14:useLocalDpi xmlns:a14="http://schemas.microsoft.com/office/drawing/2010/main"/>
              </a:ext>
            </a:extLst>
          </a:blip>
          <a:srcRect/>
          <a:stretch>
            <a:fillRect/>
          </a:stretch>
        </p:blipFill>
        <p:spPr bwMode="auto">
          <a:xfrm>
            <a:off x="8130352" y="6124575"/>
            <a:ext cx="1087128" cy="342445"/>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18" descr="Medallia - Wikipedia">
            <a:extLst>
              <a:ext uri="{FF2B5EF4-FFF2-40B4-BE49-F238E27FC236}">
                <a16:creationId xmlns:a16="http://schemas.microsoft.com/office/drawing/2014/main" id="{02014499-D669-49CD-A8B9-DF43819DF885}"/>
              </a:ext>
            </a:extLst>
          </p:cNvPr>
          <p:cNvPicPr>
            <a:picLocks noChangeAspect="1" noChangeArrowheads="1"/>
          </p:cNvPicPr>
          <p:nvPr/>
        </p:nvPicPr>
        <p:blipFill>
          <a:blip r:embed="rId107" cstate="screen">
            <a:extLst>
              <a:ext uri="{28A0092B-C50C-407E-A947-70E740481C1C}">
                <a14:useLocalDpi xmlns:a14="http://schemas.microsoft.com/office/drawing/2010/main"/>
              </a:ext>
            </a:extLst>
          </a:blip>
          <a:srcRect/>
          <a:stretch>
            <a:fillRect/>
          </a:stretch>
        </p:blipFill>
        <p:spPr bwMode="auto">
          <a:xfrm>
            <a:off x="6117518" y="6038728"/>
            <a:ext cx="1022310" cy="575423"/>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136" descr="CodyCross">
            <a:extLst>
              <a:ext uri="{FF2B5EF4-FFF2-40B4-BE49-F238E27FC236}">
                <a16:creationId xmlns:a16="http://schemas.microsoft.com/office/drawing/2014/main" id="{34C33ED3-3DF0-4429-A583-25E34EE96E62}"/>
              </a:ext>
            </a:extLst>
          </p:cNvPr>
          <p:cNvPicPr>
            <a:picLocks noChangeAspect="1" noChangeArrowheads="1"/>
          </p:cNvPicPr>
          <p:nvPr/>
        </p:nvPicPr>
        <p:blipFill>
          <a:blip r:embed="rId108" cstate="screen">
            <a:extLst>
              <a:ext uri="{28A0092B-C50C-407E-A947-70E740481C1C}">
                <a14:useLocalDpi xmlns:a14="http://schemas.microsoft.com/office/drawing/2010/main"/>
              </a:ext>
            </a:extLst>
          </a:blip>
          <a:srcRect/>
          <a:stretch>
            <a:fillRect/>
          </a:stretch>
        </p:blipFill>
        <p:spPr bwMode="auto">
          <a:xfrm>
            <a:off x="7081575" y="6051942"/>
            <a:ext cx="1006843" cy="407662"/>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03">
            <a:extLst>
              <a:ext uri="{FF2B5EF4-FFF2-40B4-BE49-F238E27FC236}">
                <a16:creationId xmlns:a16="http://schemas.microsoft.com/office/drawing/2014/main" id="{56AA3EF5-7292-409D-B2CB-06472F2B05AB}"/>
              </a:ext>
            </a:extLst>
          </p:cNvPr>
          <p:cNvPicPr>
            <a:picLocks noChangeAspect="1"/>
          </p:cNvPicPr>
          <p:nvPr/>
        </p:nvPicPr>
        <p:blipFill>
          <a:blip r:embed="rId10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98610" y="5893564"/>
            <a:ext cx="1644168" cy="272056"/>
          </a:xfrm>
          <a:prstGeom prst="rect">
            <a:avLst/>
          </a:prstGeom>
        </p:spPr>
      </p:pic>
      <p:pic>
        <p:nvPicPr>
          <p:cNvPr id="205" name="Picture 138" descr="SIK Golf">
            <a:extLst>
              <a:ext uri="{FF2B5EF4-FFF2-40B4-BE49-F238E27FC236}">
                <a16:creationId xmlns:a16="http://schemas.microsoft.com/office/drawing/2014/main" id="{6E186EF3-8975-4C6A-9966-483A9969413B}"/>
              </a:ext>
            </a:extLst>
          </p:cNvPr>
          <p:cNvPicPr>
            <a:picLocks noChangeAspect="1" noChangeArrowheads="1"/>
          </p:cNvPicPr>
          <p:nvPr/>
        </p:nvPicPr>
        <p:blipFill>
          <a:blip r:embed="rId110">
            <a:extLst>
              <a:ext uri="{28A0092B-C50C-407E-A947-70E740481C1C}">
                <a14:useLocalDpi xmlns:a14="http://schemas.microsoft.com/office/drawing/2010/main"/>
              </a:ext>
            </a:extLst>
          </a:blip>
          <a:srcRect/>
          <a:stretch>
            <a:fillRect/>
          </a:stretch>
        </p:blipFill>
        <p:spPr bwMode="auto">
          <a:xfrm>
            <a:off x="9314760" y="5968676"/>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onfire.com | StartUs">
            <a:extLst>
              <a:ext uri="{FF2B5EF4-FFF2-40B4-BE49-F238E27FC236}">
                <a16:creationId xmlns:a16="http://schemas.microsoft.com/office/drawing/2014/main" id="{742BE91C-B06C-4B3F-947F-FB4639725055}"/>
              </a:ext>
            </a:extLst>
          </p:cNvPr>
          <p:cNvPicPr>
            <a:picLocks noChangeAspect="1" noChangeArrowheads="1"/>
          </p:cNvPicPr>
          <p:nvPr/>
        </p:nvPicPr>
        <p:blipFill rotWithShape="1">
          <a:blip r:embed="rId111" cstate="screen">
            <a:extLst>
              <a:ext uri="{28A0092B-C50C-407E-A947-70E740481C1C}">
                <a14:useLocalDpi xmlns:a14="http://schemas.microsoft.com/office/drawing/2010/main"/>
              </a:ext>
            </a:extLst>
          </a:blip>
          <a:srcRect t="29919" b="30101"/>
          <a:stretch/>
        </p:blipFill>
        <p:spPr bwMode="auto">
          <a:xfrm>
            <a:off x="8142386" y="2945198"/>
            <a:ext cx="1127982" cy="4509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ck Weldon - North Castle Partners">
            <a:extLst>
              <a:ext uri="{FF2B5EF4-FFF2-40B4-BE49-F238E27FC236}">
                <a16:creationId xmlns:a16="http://schemas.microsoft.com/office/drawing/2014/main" id="{A12AFDF8-47B4-4AD4-A374-119D95373BBF}"/>
              </a:ext>
            </a:extLst>
          </p:cNvPr>
          <p:cNvPicPr>
            <a:picLocks noChangeAspect="1" noChangeArrowheads="1"/>
          </p:cNvPicPr>
          <p:nvPr/>
        </p:nvPicPr>
        <p:blipFill>
          <a:blip r:embed="rId112" cstate="screen">
            <a:extLst>
              <a:ext uri="{28A0092B-C50C-407E-A947-70E740481C1C}">
                <a14:useLocalDpi xmlns:a14="http://schemas.microsoft.com/office/drawing/2010/main"/>
              </a:ext>
            </a:extLst>
          </a:blip>
          <a:srcRect/>
          <a:stretch>
            <a:fillRect/>
          </a:stretch>
        </p:blipFill>
        <p:spPr bwMode="auto">
          <a:xfrm>
            <a:off x="7820476" y="3579096"/>
            <a:ext cx="768577" cy="301827"/>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a:extLst>
              <a:ext uri="{FF2B5EF4-FFF2-40B4-BE49-F238E27FC236}">
                <a16:creationId xmlns:a16="http://schemas.microsoft.com/office/drawing/2014/main" id="{B838CC1E-E3A3-4F8A-B3CB-B2668CE7AB95}"/>
              </a:ext>
            </a:extLst>
          </p:cNvPr>
          <p:cNvSpPr txBox="1"/>
          <p:nvPr/>
        </p:nvSpPr>
        <p:spPr>
          <a:xfrm>
            <a:off x="1367339" y="3635457"/>
            <a:ext cx="2855869" cy="1615827"/>
          </a:xfrm>
          <a:prstGeom prst="rect">
            <a:avLst/>
          </a:prstGeom>
          <a:solidFill>
            <a:schemeClr val="bg1"/>
          </a:solidFill>
          <a:ln>
            <a:solidFill>
              <a:srgbClr val="ED3C8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Diversity of budget levels: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15%: $5MM+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23%: $1-$5MM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21%: $500K - $5MM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41%: under $500K</a:t>
            </a:r>
          </a:p>
        </p:txBody>
      </p:sp>
      <p:sp>
        <p:nvSpPr>
          <p:cNvPr id="119" name="Rectangle 118">
            <a:extLst>
              <a:ext uri="{FF2B5EF4-FFF2-40B4-BE49-F238E27FC236}">
                <a16:creationId xmlns:a16="http://schemas.microsoft.com/office/drawing/2014/main" id="{2575E0B3-7598-4B55-B4E0-CF33205AD393}"/>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39057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4EEA13-5254-47DE-AFA1-D9482ABA2015}"/>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50BACA4-3738-4590-85D7-8F179AD074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 name="Slide Number Placeholder 5">
            <a:extLst>
              <a:ext uri="{FF2B5EF4-FFF2-40B4-BE49-F238E27FC236}">
                <a16:creationId xmlns:a16="http://schemas.microsoft.com/office/drawing/2014/main" id="{750C4905-7D30-4A4E-B3E5-F35E6B27A46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Text Placeholder 3">
            <a:extLst>
              <a:ext uri="{FF2B5EF4-FFF2-40B4-BE49-F238E27FC236}">
                <a16:creationId xmlns:a16="http://schemas.microsoft.com/office/drawing/2014/main" id="{EF874FCD-15DA-44CD-A46D-78530F82C5EB}"/>
              </a:ext>
            </a:extLst>
          </p:cNvPr>
          <p:cNvSpPr txBox="1">
            <a:spLocks/>
          </p:cNvSpPr>
          <p:nvPr/>
        </p:nvSpPr>
        <p:spPr>
          <a:xfrm>
            <a:off x="451055" y="6254572"/>
            <a:ext cx="11323024" cy="312018"/>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VAB’s ‘Welcome to TV: Introducing The ‘New Kids </a:t>
            </a:r>
            <a:r>
              <a:rPr lang="en-US" sz="800">
                <a:solidFill>
                  <a:srgbClr val="1F1A62"/>
                </a:solidFill>
                <a:latin typeface="Helvetica" pitchFamily="2" charset="0"/>
                <a:ea typeface="Open Sans" panose="020B0606030504020204" pitchFamily="34" charset="0"/>
                <a:cs typeface="Open Sans" panose="020B0606030504020204" pitchFamily="34" charset="0"/>
              </a:rPr>
              <a:t>On The Block.’’ </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VAB analysis of Nielsen Ad Intel data, Q1’20-Q2’20. TV spend includes national cable TV, broadcast TV, Spanish language cable TV, Spanish language broadcast TV. Brands reflect those with national TV spend over $100K.</a:t>
            </a:r>
          </a:p>
        </p:txBody>
      </p:sp>
      <p:sp>
        <p:nvSpPr>
          <p:cNvPr id="7" name="Rectangle 6">
            <a:extLst>
              <a:ext uri="{FF2B5EF4-FFF2-40B4-BE49-F238E27FC236}">
                <a16:creationId xmlns:a16="http://schemas.microsoft.com/office/drawing/2014/main" id="{4AE334FF-013B-4334-A22B-4AD816EFE3C8}"/>
              </a:ext>
            </a:extLst>
          </p:cNvPr>
          <p:cNvSpPr/>
          <p:nvPr/>
        </p:nvSpPr>
        <p:spPr>
          <a:xfrm>
            <a:off x="98855" y="167196"/>
            <a:ext cx="115930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Nearly 70%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of new 1</a:t>
            </a:r>
            <a:r>
              <a:rPr kumimoji="0" lang="en-US" sz="2600" b="1" i="0" u="none" strike="noStrike" kern="1200" cap="none" spc="0" normalizeH="0" baseline="30000" noProof="0">
                <a:ln>
                  <a:noFill/>
                </a:ln>
                <a:solidFill>
                  <a:srgbClr val="1F1A62"/>
                </a:solidFill>
                <a:effectLst/>
                <a:uLnTx/>
                <a:uFillTx/>
                <a:latin typeface="Helvetica" pitchFamily="2" charset="0"/>
                <a:ea typeface="+mn-ea"/>
                <a:cs typeface="+mn-cs"/>
              </a:rPr>
              <a:t>st</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half national TV dollars were invested during 2Q, the heart of the pandemic, with over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$316 million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from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60</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advertisers </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4" name="Triangle 30">
            <a:extLst>
              <a:ext uri="{FF2B5EF4-FFF2-40B4-BE49-F238E27FC236}">
                <a16:creationId xmlns:a16="http://schemas.microsoft.com/office/drawing/2014/main" id="{AE83A9A8-1E4D-4D6B-AE3B-14990F0D035F}"/>
              </a:ext>
            </a:extLst>
          </p:cNvPr>
          <p:cNvSpPr/>
          <p:nvPr/>
        </p:nvSpPr>
        <p:spPr>
          <a:xfrm rot="5400000">
            <a:off x="356118" y="111605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EE36CEC-2A13-478D-B103-2546CC0D6CF9}"/>
              </a:ext>
            </a:extLst>
          </p:cNvPr>
          <p:cNvSpPr txBox="1"/>
          <p:nvPr/>
        </p:nvSpPr>
        <p:spPr>
          <a:xfrm>
            <a:off x="554262" y="1061840"/>
            <a:ext cx="112862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Light" panose="020B0403020202020204"/>
                <a:ea typeface="+mn-ea"/>
                <a:cs typeface="+mn-cs"/>
              </a:rPr>
              <a:t>50 new national TV advertisers launched in 1Q (45% of total 1</a:t>
            </a:r>
            <a:r>
              <a:rPr kumimoji="0" lang="en-US" sz="1400" b="0" i="0" u="none" strike="noStrike" kern="1200" cap="none" spc="0" normalizeH="0" baseline="30000" noProof="0">
                <a:ln>
                  <a:noFill/>
                </a:ln>
                <a:solidFill>
                  <a:srgbClr val="1F1A62"/>
                </a:solidFill>
                <a:effectLst/>
                <a:uLnTx/>
                <a:uFillTx/>
                <a:latin typeface="Helvetica Light" panose="020B0403020202020204"/>
                <a:ea typeface="+mn-ea"/>
                <a:cs typeface="+mn-cs"/>
              </a:rPr>
              <a:t>st</a:t>
            </a:r>
            <a:r>
              <a:rPr kumimoji="0" lang="en-US" sz="1400" b="0" i="0" u="none" strike="noStrike" kern="1200" cap="none" spc="0" normalizeH="0" baseline="0" noProof="0">
                <a:ln>
                  <a:noFill/>
                </a:ln>
                <a:solidFill>
                  <a:srgbClr val="1F1A62"/>
                </a:solidFill>
                <a:effectLst/>
                <a:uLnTx/>
                <a:uFillTx/>
                <a:latin typeface="Helvetica Light" panose="020B0403020202020204"/>
                <a:ea typeface="+mn-ea"/>
                <a:cs typeface="+mn-cs"/>
              </a:rPr>
              <a:t> half advertisers) and invested a total of $143 million in the quarter (31% of 1</a:t>
            </a:r>
            <a:r>
              <a:rPr kumimoji="0" lang="en-US" sz="1400" b="0" i="0" u="none" strike="noStrike" kern="1200" cap="none" spc="0" normalizeH="0" baseline="30000" noProof="0">
                <a:ln>
                  <a:noFill/>
                </a:ln>
                <a:solidFill>
                  <a:srgbClr val="1F1A62"/>
                </a:solidFill>
                <a:effectLst/>
                <a:uLnTx/>
                <a:uFillTx/>
                <a:latin typeface="Helvetica Light" panose="020B0403020202020204"/>
                <a:ea typeface="+mn-ea"/>
                <a:cs typeface="+mn-cs"/>
              </a:rPr>
              <a:t>st</a:t>
            </a:r>
            <a:r>
              <a:rPr kumimoji="0" lang="en-US" sz="1400" b="0" i="0" u="none" strike="noStrike" kern="1200" cap="none" spc="0" normalizeH="0" baseline="0" noProof="0">
                <a:ln>
                  <a:noFill/>
                </a:ln>
                <a:solidFill>
                  <a:srgbClr val="1F1A62"/>
                </a:solidFill>
                <a:effectLst/>
                <a:uLnTx/>
                <a:uFillTx/>
                <a:latin typeface="Helvetica Light" panose="020B0403020202020204"/>
                <a:ea typeface="+mn-ea"/>
                <a:cs typeface="+mn-cs"/>
              </a:rPr>
              <a:t> half spend by new advertisers)</a:t>
            </a:r>
          </a:p>
        </p:txBody>
      </p:sp>
      <p:sp>
        <p:nvSpPr>
          <p:cNvPr id="11" name="TextBox 10">
            <a:extLst>
              <a:ext uri="{FF2B5EF4-FFF2-40B4-BE49-F238E27FC236}">
                <a16:creationId xmlns:a16="http://schemas.microsoft.com/office/drawing/2014/main" id="{166CDCCA-7D79-49CD-8A93-9900AA188B4F}"/>
              </a:ext>
            </a:extLst>
          </p:cNvPr>
          <p:cNvSpPr txBox="1"/>
          <p:nvPr/>
        </p:nvSpPr>
        <p:spPr>
          <a:xfrm>
            <a:off x="2726524" y="1798027"/>
            <a:ext cx="6738952" cy="492443"/>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New Nat’l TV Advertisers Monthly Spend</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Millions</a:t>
            </a:r>
          </a:p>
        </p:txBody>
      </p:sp>
      <p:graphicFrame>
        <p:nvGraphicFramePr>
          <p:cNvPr id="21" name="Chart 20">
            <a:extLst>
              <a:ext uri="{FF2B5EF4-FFF2-40B4-BE49-F238E27FC236}">
                <a16:creationId xmlns:a16="http://schemas.microsoft.com/office/drawing/2014/main" id="{E21DC8DF-6C85-4132-BE2C-9DC2FBF37320}"/>
              </a:ext>
            </a:extLst>
          </p:cNvPr>
          <p:cNvGraphicFramePr/>
          <p:nvPr/>
        </p:nvGraphicFramePr>
        <p:xfrm>
          <a:off x="184585" y="2884778"/>
          <a:ext cx="11708793" cy="3531544"/>
        </p:xfrm>
        <a:graphic>
          <a:graphicData uri="http://schemas.openxmlformats.org/drawingml/2006/chart">
            <c:chart xmlns:c="http://schemas.openxmlformats.org/drawingml/2006/chart" xmlns:r="http://schemas.openxmlformats.org/officeDocument/2006/relationships" r:id="rId3"/>
          </a:graphicData>
        </a:graphic>
      </p:graphicFrame>
      <p:cxnSp>
        <p:nvCxnSpPr>
          <p:cNvPr id="42" name="Straight Connector 41">
            <a:extLst>
              <a:ext uri="{FF2B5EF4-FFF2-40B4-BE49-F238E27FC236}">
                <a16:creationId xmlns:a16="http://schemas.microsoft.com/office/drawing/2014/main" id="{5B5B647A-F84E-40C5-82D2-03C24CEA1048}"/>
              </a:ext>
            </a:extLst>
          </p:cNvPr>
          <p:cNvCxnSpPr>
            <a:cxnSpLocks/>
          </p:cNvCxnSpPr>
          <p:nvPr/>
        </p:nvCxnSpPr>
        <p:spPr>
          <a:xfrm>
            <a:off x="6095998" y="2343147"/>
            <a:ext cx="2" cy="3922250"/>
          </a:xfrm>
          <a:prstGeom prst="line">
            <a:avLst/>
          </a:prstGeom>
          <a:ln w="38100">
            <a:solidFill>
              <a:srgbClr val="1F1A62"/>
            </a:solidFill>
            <a:prstDash val="dash"/>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AFC7E004-F6C5-4A56-ACBB-8D9A44573B38}"/>
              </a:ext>
            </a:extLst>
          </p:cNvPr>
          <p:cNvSpPr/>
          <p:nvPr/>
        </p:nvSpPr>
        <p:spPr>
          <a:xfrm>
            <a:off x="742954" y="2170706"/>
            <a:ext cx="4440364" cy="1208290"/>
          </a:xfrm>
          <a:prstGeom prst="roundRect">
            <a:avLst/>
          </a:prstGeom>
          <a:solidFill>
            <a:schemeClr val="bg1"/>
          </a:solid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35B3FF8A-FABD-4B28-B536-C882F686C5BE}"/>
              </a:ext>
            </a:extLst>
          </p:cNvPr>
          <p:cNvSpPr/>
          <p:nvPr/>
        </p:nvSpPr>
        <p:spPr>
          <a:xfrm>
            <a:off x="6697599" y="2172671"/>
            <a:ext cx="4440364" cy="1208290"/>
          </a:xfrm>
          <a:prstGeom prst="roundRect">
            <a:avLst/>
          </a:prstGeom>
          <a:solidFill>
            <a:schemeClr val="bg1"/>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F0970B33-EEE1-42FF-B295-F1331BE9E72A}"/>
              </a:ext>
            </a:extLst>
          </p:cNvPr>
          <p:cNvSpPr txBox="1"/>
          <p:nvPr/>
        </p:nvSpPr>
        <p:spPr>
          <a:xfrm>
            <a:off x="742953" y="2219155"/>
            <a:ext cx="444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Q1’20 brand entrants</a:t>
            </a:r>
          </a:p>
        </p:txBody>
      </p:sp>
      <p:sp>
        <p:nvSpPr>
          <p:cNvPr id="52" name="TextBox 51">
            <a:extLst>
              <a:ext uri="{FF2B5EF4-FFF2-40B4-BE49-F238E27FC236}">
                <a16:creationId xmlns:a16="http://schemas.microsoft.com/office/drawing/2014/main" id="{D5974594-7C04-44C1-9732-AABA833BDE46}"/>
              </a:ext>
            </a:extLst>
          </p:cNvPr>
          <p:cNvSpPr txBox="1"/>
          <p:nvPr/>
        </p:nvSpPr>
        <p:spPr>
          <a:xfrm>
            <a:off x="6697598" y="2219156"/>
            <a:ext cx="444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Sampling of </a:t>
            </a: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Q2’20 brand entrants</a:t>
            </a:r>
          </a:p>
        </p:txBody>
      </p:sp>
      <p:pic>
        <p:nvPicPr>
          <p:cNvPr id="54" name="Picture 4" descr="Learn About Different Uses for DESCOVY®">
            <a:extLst>
              <a:ext uri="{FF2B5EF4-FFF2-40B4-BE49-F238E27FC236}">
                <a16:creationId xmlns:a16="http://schemas.microsoft.com/office/drawing/2014/main" id="{60347A94-BC08-4F30-BB86-36B43E38F94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6160" y="2407794"/>
            <a:ext cx="580483" cy="34731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a:extLst>
              <a:ext uri="{FF2B5EF4-FFF2-40B4-BE49-F238E27FC236}">
                <a16:creationId xmlns:a16="http://schemas.microsoft.com/office/drawing/2014/main" id="{1B718492-AD8F-4641-AA15-A958182604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53769" y="2571816"/>
            <a:ext cx="875554" cy="15176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2" descr="Oatmilk | non-dairy milk substitute | Planet Oat">
            <a:extLst>
              <a:ext uri="{FF2B5EF4-FFF2-40B4-BE49-F238E27FC236}">
                <a16:creationId xmlns:a16="http://schemas.microsoft.com/office/drawing/2014/main" id="{06BBDBEF-2342-433D-BB01-731D63A65DE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9364" y="2782057"/>
            <a:ext cx="531343" cy="52884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4" descr="Rakuten Marketing Advertiser Spotlight: Function of Beauty">
            <a:extLst>
              <a:ext uri="{FF2B5EF4-FFF2-40B4-BE49-F238E27FC236}">
                <a16:creationId xmlns:a16="http://schemas.microsoft.com/office/drawing/2014/main" id="{C6BB187E-87C3-4520-8EB7-02E451EC0692}"/>
              </a:ext>
            </a:extLst>
          </p:cNvPr>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720233" y="3042070"/>
            <a:ext cx="1354639" cy="29893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8" descr="Rory">
            <a:extLst>
              <a:ext uri="{FF2B5EF4-FFF2-40B4-BE49-F238E27FC236}">
                <a16:creationId xmlns:a16="http://schemas.microsoft.com/office/drawing/2014/main" id="{FBE6C631-8D8D-489A-84A8-14D308A8A00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396019" y="2891175"/>
            <a:ext cx="782054" cy="16618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303D6D4D-1840-4D64-817E-1D3EE91264B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31327" y="2818033"/>
            <a:ext cx="653355" cy="314926"/>
          </a:xfrm>
          <a:prstGeom prst="rect">
            <a:avLst/>
          </a:prstGeom>
        </p:spPr>
      </p:pic>
      <p:pic>
        <p:nvPicPr>
          <p:cNvPr id="66" name="Picture 52" descr="Site Logo">
            <a:extLst>
              <a:ext uri="{FF2B5EF4-FFF2-40B4-BE49-F238E27FC236}">
                <a16:creationId xmlns:a16="http://schemas.microsoft.com/office/drawing/2014/main" id="{3FE29399-D69D-4C43-BFE6-76365445EFF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670770" y="2888682"/>
            <a:ext cx="1353242" cy="38375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8" descr="hello products Official Digital Assets | Brandfolder">
            <a:extLst>
              <a:ext uri="{FF2B5EF4-FFF2-40B4-BE49-F238E27FC236}">
                <a16:creationId xmlns:a16="http://schemas.microsoft.com/office/drawing/2014/main" id="{1697C2D9-61C7-4E2C-8234-A56B5738B10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067609" y="2495655"/>
            <a:ext cx="530991" cy="26549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4" descr="Pelacase">
            <a:extLst>
              <a:ext uri="{FF2B5EF4-FFF2-40B4-BE49-F238E27FC236}">
                <a16:creationId xmlns:a16="http://schemas.microsoft.com/office/drawing/2014/main" id="{AFF60C7F-E2C9-415E-AC61-514E67BD3775}"/>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451944" y="2446736"/>
            <a:ext cx="5334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2" descr="Amazon.com: Art of Sport: Kobe Bryant">
            <a:extLst>
              <a:ext uri="{FF2B5EF4-FFF2-40B4-BE49-F238E27FC236}">
                <a16:creationId xmlns:a16="http://schemas.microsoft.com/office/drawing/2014/main" id="{DD7746A0-1E7C-4A2A-9EBE-FBC5292E6D1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240141" y="2781958"/>
            <a:ext cx="480420" cy="48042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98" descr="30% Off Ladder Supplements Coupon + 9 Verified Discount Codes (Sep '20)">
            <a:extLst>
              <a:ext uri="{FF2B5EF4-FFF2-40B4-BE49-F238E27FC236}">
                <a16:creationId xmlns:a16="http://schemas.microsoft.com/office/drawing/2014/main" id="{0C87794C-6F41-447E-AB8E-496CC3978E2B}"/>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37782" y="2438230"/>
            <a:ext cx="678191" cy="35605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8" descr="Visible review: Unlimited access to Verizon's network for $40/month |  Android Central">
            <a:extLst>
              <a:ext uri="{FF2B5EF4-FFF2-40B4-BE49-F238E27FC236}">
                <a16:creationId xmlns:a16="http://schemas.microsoft.com/office/drawing/2014/main" id="{E6B556E2-D903-4654-AA9A-96620A9B320D}"/>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869342" y="2375847"/>
            <a:ext cx="708283" cy="20417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4" descr="AHA Adds to Coke's Sparkling Water Portfolio - News &amp; Articles">
            <a:extLst>
              <a:ext uri="{FF2B5EF4-FFF2-40B4-BE49-F238E27FC236}">
                <a16:creationId xmlns:a16="http://schemas.microsoft.com/office/drawing/2014/main" id="{E7958DD2-3D69-4076-A7FA-45AECA750C69}"/>
              </a:ext>
            </a:extLst>
          </p:cNvPr>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81651" y="2937149"/>
            <a:ext cx="455988" cy="35448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The BEST Lingerie Company!xoxoSammie Jo's Blog">
            <a:extLst>
              <a:ext uri="{FF2B5EF4-FFF2-40B4-BE49-F238E27FC236}">
                <a16:creationId xmlns:a16="http://schemas.microsoft.com/office/drawing/2014/main" id="{87FEDD41-D633-4ADB-9804-3606825AB458}"/>
              </a:ext>
            </a:extLst>
          </p:cNvPr>
          <p:cNvPicPr>
            <a:picLocks noChangeAspect="1" noChangeArrowheads="1"/>
          </p:cNvPicPr>
          <p:nvPr/>
        </p:nvPicPr>
        <p:blipFill rotWithShape="1">
          <a:blip r:embed="rId17" cstate="screen">
            <a:clrChange>
              <a:clrFrom>
                <a:srgbClr val="FBF1F7"/>
              </a:clrFrom>
              <a:clrTo>
                <a:srgbClr val="FBF1F7">
                  <a:alpha val="0"/>
                </a:srgbClr>
              </a:clrTo>
            </a:clrChange>
            <a:extLst>
              <a:ext uri="{28A0092B-C50C-407E-A947-70E740481C1C}">
                <a14:useLocalDpi xmlns:a14="http://schemas.microsoft.com/office/drawing/2010/main"/>
              </a:ext>
            </a:extLst>
          </a:blip>
          <a:srcRect l="29556" t="24714" r="29778" b="20433"/>
          <a:stretch/>
        </p:blipFill>
        <p:spPr bwMode="auto">
          <a:xfrm>
            <a:off x="7336563" y="2864734"/>
            <a:ext cx="588043" cy="44617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8" descr="Dr. Brite">
            <a:extLst>
              <a:ext uri="{FF2B5EF4-FFF2-40B4-BE49-F238E27FC236}">
                <a16:creationId xmlns:a16="http://schemas.microsoft.com/office/drawing/2014/main" id="{ED2C7506-41C8-4F12-B0DC-80DA376B1186}"/>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697707" y="2579508"/>
            <a:ext cx="1417219" cy="30368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FL_Logotype_Purple – Firstleaf Blog">
            <a:extLst>
              <a:ext uri="{FF2B5EF4-FFF2-40B4-BE49-F238E27FC236}">
                <a16:creationId xmlns:a16="http://schemas.microsoft.com/office/drawing/2014/main" id="{6A517DBE-5B8D-4E7C-8F96-48A8E25E5930}"/>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089319" y="2814631"/>
            <a:ext cx="785929" cy="16376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8" descr="The Gift of Story - Literati">
            <a:extLst>
              <a:ext uri="{FF2B5EF4-FFF2-40B4-BE49-F238E27FC236}">
                <a16:creationId xmlns:a16="http://schemas.microsoft.com/office/drawing/2014/main" id="{A33C34F4-C0B0-4C9A-BE26-0C9C51D31D23}"/>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981564" y="3051110"/>
            <a:ext cx="615196" cy="195837"/>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descr="Curology Leaping Bunny">
            <a:extLst>
              <a:ext uri="{FF2B5EF4-FFF2-40B4-BE49-F238E27FC236}">
                <a16:creationId xmlns:a16="http://schemas.microsoft.com/office/drawing/2014/main" id="{6775A6BB-09F5-4EFA-A776-1FEF545B00D4}"/>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l="-2144" t="20473" b="-1"/>
          <a:stretch/>
        </p:blipFill>
        <p:spPr bwMode="auto">
          <a:xfrm>
            <a:off x="10187545" y="2365714"/>
            <a:ext cx="708283" cy="28826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Liingo Eyewear Acquired by 1-800 Contacts">
            <a:extLst>
              <a:ext uri="{FF2B5EF4-FFF2-40B4-BE49-F238E27FC236}">
                <a16:creationId xmlns:a16="http://schemas.microsoft.com/office/drawing/2014/main" id="{62DDABD6-9E1C-41FD-A1E4-E295F5F9A280}"/>
              </a:ext>
            </a:extLst>
          </p:cNvPr>
          <p:cNvPicPr>
            <a:picLocks noChangeAspect="1" noChangeArrowheads="1"/>
          </p:cNvPicPr>
          <p:nvPr/>
        </p:nvPicPr>
        <p:blipFill rotWithShape="1">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356846" y="2537989"/>
            <a:ext cx="761149" cy="387386"/>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8" descr="NRIA | National Realty Investment Advisors">
            <a:extLst>
              <a:ext uri="{FF2B5EF4-FFF2-40B4-BE49-F238E27FC236}">
                <a16:creationId xmlns:a16="http://schemas.microsoft.com/office/drawing/2014/main" id="{0AAA4A1D-6C50-4C97-BDF1-B076927F7A90}"/>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9881617" y="2581319"/>
            <a:ext cx="544607" cy="401279"/>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86" descr="Image result for digit logo | Logos, Financial apps, Say hello">
            <a:extLst>
              <a:ext uri="{FF2B5EF4-FFF2-40B4-BE49-F238E27FC236}">
                <a16:creationId xmlns:a16="http://schemas.microsoft.com/office/drawing/2014/main" id="{A69A9F8F-EB3B-44C2-BC92-35D268B7D55D}"/>
              </a:ext>
            </a:extLst>
          </p:cNvPr>
          <p:cNvPicPr>
            <a:picLocks noChangeAspect="1" noChangeArrowheads="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25570" y="2501022"/>
            <a:ext cx="651705" cy="23005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90" descr="Lily's Garden – Tactile Games">
            <a:extLst>
              <a:ext uri="{FF2B5EF4-FFF2-40B4-BE49-F238E27FC236}">
                <a16:creationId xmlns:a16="http://schemas.microsoft.com/office/drawing/2014/main" id="{C7847DFB-E3B1-48D1-9F1C-8F2530B29C4A}"/>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9160144" y="2653761"/>
            <a:ext cx="774570" cy="47713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94" descr="Image result for letsgetchecked year founded">
            <a:extLst>
              <a:ext uri="{FF2B5EF4-FFF2-40B4-BE49-F238E27FC236}">
                <a16:creationId xmlns:a16="http://schemas.microsoft.com/office/drawing/2014/main" id="{1639CA1C-9C29-4DB1-B502-7885B2CBA189}"/>
              </a:ext>
            </a:extLst>
          </p:cNvPr>
          <p:cNvPicPr>
            <a:picLocks noChangeAspect="1" noChangeArrowheads="1"/>
          </p:cNvPicPr>
          <p:nvPr/>
        </p:nvPicPr>
        <p:blipFill rotWithShape="1">
          <a:blip r:embed="rId2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675508" y="2992120"/>
            <a:ext cx="838243" cy="345850"/>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32" descr="Zazzle Logo and Brand">
            <a:extLst>
              <a:ext uri="{FF2B5EF4-FFF2-40B4-BE49-F238E27FC236}">
                <a16:creationId xmlns:a16="http://schemas.microsoft.com/office/drawing/2014/main" id="{8D2175F8-1CD3-43E6-B953-652FC63DA328}"/>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8100678" y="2426813"/>
            <a:ext cx="774570" cy="38738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34" descr="SIO Beauty">
            <a:extLst>
              <a:ext uri="{FF2B5EF4-FFF2-40B4-BE49-F238E27FC236}">
                <a16:creationId xmlns:a16="http://schemas.microsoft.com/office/drawing/2014/main" id="{0277562C-6BC7-459E-9632-56AA4C9E8630}"/>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0555155" y="2931058"/>
            <a:ext cx="499256" cy="36896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 descr="Mack Weldon - North Castle Partners">
            <a:extLst>
              <a:ext uri="{FF2B5EF4-FFF2-40B4-BE49-F238E27FC236}">
                <a16:creationId xmlns:a16="http://schemas.microsoft.com/office/drawing/2014/main" id="{65608C54-8D5B-42F7-9561-2159FEE17FC7}"/>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8621101" y="2872849"/>
            <a:ext cx="952629" cy="3741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Collaborative workspace by Bluescape | Virtual workspace for your team">
            <a:extLst>
              <a:ext uri="{FF2B5EF4-FFF2-40B4-BE49-F238E27FC236}">
                <a16:creationId xmlns:a16="http://schemas.microsoft.com/office/drawing/2014/main" id="{70426DB5-C3EC-44A2-A77C-C4BB3DB31B71}"/>
              </a:ext>
            </a:extLst>
          </p:cNvPr>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3881177" y="2814834"/>
            <a:ext cx="1165790" cy="2490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Kim Johnstone, Sales Representative – BRE # 01109255  innovations@elliotthomes.com / 916-543-0300 ElliottHomes.com As of 01/03/">
            <a:extLst>
              <a:ext uri="{FF2B5EF4-FFF2-40B4-BE49-F238E27FC236}">
                <a16:creationId xmlns:a16="http://schemas.microsoft.com/office/drawing/2014/main" id="{4EB3E6DB-3502-45DA-A589-D93F1EE6E40A}"/>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2472942" y="2543663"/>
            <a:ext cx="918900" cy="209197"/>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6391A7F3-2E0B-4D83-B460-63B9BA7D0F91}"/>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59661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0" name="Text Placeholder 3">
            <a:extLst>
              <a:ext uri="{FF2B5EF4-FFF2-40B4-BE49-F238E27FC236}">
                <a16:creationId xmlns:a16="http://schemas.microsoft.com/office/drawing/2014/main" id="{B8E35F27-597D-438A-AB47-1441B60FFD5B}"/>
              </a:ext>
            </a:extLst>
          </p:cNvPr>
          <p:cNvSpPr txBox="1">
            <a:spLocks/>
          </p:cNvSpPr>
          <p:nvPr/>
        </p:nvSpPr>
        <p:spPr>
          <a:xfrm>
            <a:off x="436695" y="6243412"/>
            <a:ext cx="11281959" cy="296814"/>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VAB’s ‘Welcome </a:t>
            </a:r>
            <a:r>
              <a:rPr lang="en-US" sz="800">
                <a:solidFill>
                  <a:srgbClr val="1F1A62"/>
                </a:solidFill>
                <a:latin typeface="Helvetica" pitchFamily="2" charset="0"/>
                <a:ea typeface="Open Sans" panose="020B0606030504020204" pitchFamily="34" charset="0"/>
                <a:cs typeface="Open Sans" panose="020B0606030504020204" pitchFamily="34" charset="0"/>
              </a:rPr>
              <a:t>to TV: Introducing The ‘New Kids On The Block.’’ </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VAB analysis of Nielsen Ad Intel data, Q1’20-Q2’20. TV spend includes national cable TV, broadcast TV, Spanish language cable TV, Spanish language broadcast TV. Brands reflect those with national TV spend over $100K.</a:t>
            </a:r>
          </a:p>
        </p:txBody>
      </p:sp>
      <p:sp>
        <p:nvSpPr>
          <p:cNvPr id="9" name="TextBox 8">
            <a:extLst>
              <a:ext uri="{FF2B5EF4-FFF2-40B4-BE49-F238E27FC236}">
                <a16:creationId xmlns:a16="http://schemas.microsoft.com/office/drawing/2014/main" id="{927C3036-15EB-4A5A-AC5C-155E2B14CD8B}"/>
              </a:ext>
            </a:extLst>
          </p:cNvPr>
          <p:cNvSpPr txBox="1"/>
          <p:nvPr/>
        </p:nvSpPr>
        <p:spPr>
          <a:xfrm>
            <a:off x="1712341" y="1713094"/>
            <a:ext cx="1446098"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Streaming</a:t>
            </a:r>
          </a:p>
        </p:txBody>
      </p:sp>
      <p:sp>
        <p:nvSpPr>
          <p:cNvPr id="21" name="TextBox 20">
            <a:extLst>
              <a:ext uri="{FF2B5EF4-FFF2-40B4-BE49-F238E27FC236}">
                <a16:creationId xmlns:a16="http://schemas.microsoft.com/office/drawing/2014/main" id="{8E34A734-7B81-4856-91DE-437C490215DA}"/>
              </a:ext>
            </a:extLst>
          </p:cNvPr>
          <p:cNvSpPr txBox="1"/>
          <p:nvPr/>
        </p:nvSpPr>
        <p:spPr>
          <a:xfrm>
            <a:off x="4465901" y="1765165"/>
            <a:ext cx="1370211" cy="46166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Underwear &amp; Lingerie</a:t>
            </a:r>
          </a:p>
        </p:txBody>
      </p:sp>
      <p:sp>
        <p:nvSpPr>
          <p:cNvPr id="24" name="TextBox 23">
            <a:extLst>
              <a:ext uri="{FF2B5EF4-FFF2-40B4-BE49-F238E27FC236}">
                <a16:creationId xmlns:a16="http://schemas.microsoft.com/office/drawing/2014/main" id="{57940F82-5D0C-46AE-88B9-58E149A40529}"/>
              </a:ext>
            </a:extLst>
          </p:cNvPr>
          <p:cNvSpPr txBox="1"/>
          <p:nvPr/>
        </p:nvSpPr>
        <p:spPr>
          <a:xfrm>
            <a:off x="6112830" y="1693803"/>
            <a:ext cx="1400872"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Skincare</a:t>
            </a:r>
          </a:p>
        </p:txBody>
      </p:sp>
      <p:sp>
        <p:nvSpPr>
          <p:cNvPr id="27" name="TextBox 26">
            <a:extLst>
              <a:ext uri="{FF2B5EF4-FFF2-40B4-BE49-F238E27FC236}">
                <a16:creationId xmlns:a16="http://schemas.microsoft.com/office/drawing/2014/main" id="{D961CEFD-D9C4-4026-AB28-EA0606B1EC81}"/>
              </a:ext>
            </a:extLst>
          </p:cNvPr>
          <p:cNvSpPr txBox="1"/>
          <p:nvPr/>
        </p:nvSpPr>
        <p:spPr>
          <a:xfrm>
            <a:off x="7566434" y="2643391"/>
            <a:ext cx="1416607"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Hearing Aids</a:t>
            </a:r>
          </a:p>
        </p:txBody>
      </p:sp>
      <p:sp>
        <p:nvSpPr>
          <p:cNvPr id="34" name="TextBox 33">
            <a:extLst>
              <a:ext uri="{FF2B5EF4-FFF2-40B4-BE49-F238E27FC236}">
                <a16:creationId xmlns:a16="http://schemas.microsoft.com/office/drawing/2014/main" id="{2D643420-8140-4775-BC8C-1DFD566DF196}"/>
              </a:ext>
            </a:extLst>
          </p:cNvPr>
          <p:cNvSpPr txBox="1"/>
          <p:nvPr/>
        </p:nvSpPr>
        <p:spPr>
          <a:xfrm>
            <a:off x="8109809" y="1703151"/>
            <a:ext cx="1715203"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Financial Services</a:t>
            </a:r>
          </a:p>
        </p:txBody>
      </p:sp>
      <p:sp>
        <p:nvSpPr>
          <p:cNvPr id="40" name="TextBox 39">
            <a:extLst>
              <a:ext uri="{FF2B5EF4-FFF2-40B4-BE49-F238E27FC236}">
                <a16:creationId xmlns:a16="http://schemas.microsoft.com/office/drawing/2014/main" id="{BDAAFB9F-8E2E-4FFC-9A72-19873FFF70BB}"/>
              </a:ext>
            </a:extLst>
          </p:cNvPr>
          <p:cNvSpPr txBox="1"/>
          <p:nvPr/>
        </p:nvSpPr>
        <p:spPr>
          <a:xfrm>
            <a:off x="10574955" y="1707227"/>
            <a:ext cx="1313942"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Personal Care</a:t>
            </a:r>
          </a:p>
        </p:txBody>
      </p:sp>
      <p:sp>
        <p:nvSpPr>
          <p:cNvPr id="44" name="TextBox 43">
            <a:extLst>
              <a:ext uri="{FF2B5EF4-FFF2-40B4-BE49-F238E27FC236}">
                <a16:creationId xmlns:a16="http://schemas.microsoft.com/office/drawing/2014/main" id="{8B2AABC4-0361-4ACB-8B7B-176E3CE2C679}"/>
              </a:ext>
            </a:extLst>
          </p:cNvPr>
          <p:cNvSpPr txBox="1"/>
          <p:nvPr/>
        </p:nvSpPr>
        <p:spPr>
          <a:xfrm>
            <a:off x="753528" y="2777300"/>
            <a:ext cx="1462971"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Moving &amp; Storage</a:t>
            </a:r>
          </a:p>
        </p:txBody>
      </p:sp>
      <p:sp>
        <p:nvSpPr>
          <p:cNvPr id="47" name="TextBox 46">
            <a:extLst>
              <a:ext uri="{FF2B5EF4-FFF2-40B4-BE49-F238E27FC236}">
                <a16:creationId xmlns:a16="http://schemas.microsoft.com/office/drawing/2014/main" id="{FE38F03C-E6D6-42BA-B781-AF1C5642170B}"/>
              </a:ext>
            </a:extLst>
          </p:cNvPr>
          <p:cNvSpPr txBox="1"/>
          <p:nvPr/>
        </p:nvSpPr>
        <p:spPr>
          <a:xfrm>
            <a:off x="8929066" y="2684265"/>
            <a:ext cx="1654581"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Online Printing</a:t>
            </a:r>
          </a:p>
        </p:txBody>
      </p:sp>
      <p:sp>
        <p:nvSpPr>
          <p:cNvPr id="52" name="TextBox 51">
            <a:extLst>
              <a:ext uri="{FF2B5EF4-FFF2-40B4-BE49-F238E27FC236}">
                <a16:creationId xmlns:a16="http://schemas.microsoft.com/office/drawing/2014/main" id="{CA41D777-67FE-4B1C-AF1E-486A2DA282DD}"/>
              </a:ext>
            </a:extLst>
          </p:cNvPr>
          <p:cNvSpPr txBox="1"/>
          <p:nvPr/>
        </p:nvSpPr>
        <p:spPr>
          <a:xfrm>
            <a:off x="4287249" y="2863381"/>
            <a:ext cx="1503123"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Social Networking</a:t>
            </a:r>
          </a:p>
        </p:txBody>
      </p:sp>
      <p:sp>
        <p:nvSpPr>
          <p:cNvPr id="55" name="TextBox 54">
            <a:extLst>
              <a:ext uri="{FF2B5EF4-FFF2-40B4-BE49-F238E27FC236}">
                <a16:creationId xmlns:a16="http://schemas.microsoft.com/office/drawing/2014/main" id="{40FE5A2B-2472-4726-93B8-74CB46FBE3A9}"/>
              </a:ext>
            </a:extLst>
          </p:cNvPr>
          <p:cNvSpPr txBox="1"/>
          <p:nvPr/>
        </p:nvSpPr>
        <p:spPr>
          <a:xfrm>
            <a:off x="6096970" y="2877032"/>
            <a:ext cx="1391160"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Cleaning Products</a:t>
            </a:r>
          </a:p>
        </p:txBody>
      </p:sp>
      <p:sp>
        <p:nvSpPr>
          <p:cNvPr id="61" name="TextBox 60">
            <a:extLst>
              <a:ext uri="{FF2B5EF4-FFF2-40B4-BE49-F238E27FC236}">
                <a16:creationId xmlns:a16="http://schemas.microsoft.com/office/drawing/2014/main" id="{E60D6FE0-9149-4552-AF1E-29C25D2889B0}"/>
              </a:ext>
            </a:extLst>
          </p:cNvPr>
          <p:cNvSpPr txBox="1"/>
          <p:nvPr/>
        </p:nvSpPr>
        <p:spPr>
          <a:xfrm>
            <a:off x="10473753" y="2763764"/>
            <a:ext cx="1098918"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Wine Club</a:t>
            </a:r>
          </a:p>
        </p:txBody>
      </p:sp>
      <p:sp>
        <p:nvSpPr>
          <p:cNvPr id="64" name="TextBox 63">
            <a:extLst>
              <a:ext uri="{FF2B5EF4-FFF2-40B4-BE49-F238E27FC236}">
                <a16:creationId xmlns:a16="http://schemas.microsoft.com/office/drawing/2014/main" id="{356B5AB4-02FC-45CC-A577-15E8254A8786}"/>
              </a:ext>
            </a:extLst>
          </p:cNvPr>
          <p:cNvSpPr txBox="1"/>
          <p:nvPr/>
        </p:nvSpPr>
        <p:spPr>
          <a:xfrm>
            <a:off x="492180" y="3708211"/>
            <a:ext cx="1361355"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E-Commerce</a:t>
            </a:r>
          </a:p>
        </p:txBody>
      </p:sp>
      <p:sp>
        <p:nvSpPr>
          <p:cNvPr id="74" name="TextBox 73">
            <a:extLst>
              <a:ext uri="{FF2B5EF4-FFF2-40B4-BE49-F238E27FC236}">
                <a16:creationId xmlns:a16="http://schemas.microsoft.com/office/drawing/2014/main" id="{AA6DDE00-49A2-467A-8301-22D7140C48C3}"/>
              </a:ext>
            </a:extLst>
          </p:cNvPr>
          <p:cNvSpPr txBox="1"/>
          <p:nvPr/>
        </p:nvSpPr>
        <p:spPr>
          <a:xfrm>
            <a:off x="5415898" y="3616124"/>
            <a:ext cx="1361355"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Pet Care</a:t>
            </a:r>
          </a:p>
        </p:txBody>
      </p:sp>
      <p:sp>
        <p:nvSpPr>
          <p:cNvPr id="77" name="TextBox 76">
            <a:extLst>
              <a:ext uri="{FF2B5EF4-FFF2-40B4-BE49-F238E27FC236}">
                <a16:creationId xmlns:a16="http://schemas.microsoft.com/office/drawing/2014/main" id="{4FC9170D-EF59-4916-BAEC-FD6A643FFF42}"/>
              </a:ext>
            </a:extLst>
          </p:cNvPr>
          <p:cNvSpPr txBox="1"/>
          <p:nvPr/>
        </p:nvSpPr>
        <p:spPr>
          <a:xfrm>
            <a:off x="7343671" y="3540593"/>
            <a:ext cx="1303560"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Online Dating</a:t>
            </a:r>
          </a:p>
        </p:txBody>
      </p:sp>
      <p:sp>
        <p:nvSpPr>
          <p:cNvPr id="83" name="TextBox 82">
            <a:extLst>
              <a:ext uri="{FF2B5EF4-FFF2-40B4-BE49-F238E27FC236}">
                <a16:creationId xmlns:a16="http://schemas.microsoft.com/office/drawing/2014/main" id="{283404F9-FDE7-4E64-9737-D6B8E291E637}"/>
              </a:ext>
            </a:extLst>
          </p:cNvPr>
          <p:cNvSpPr txBox="1"/>
          <p:nvPr/>
        </p:nvSpPr>
        <p:spPr>
          <a:xfrm>
            <a:off x="2502667" y="2845842"/>
            <a:ext cx="1573693"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Women’s Healthcare</a:t>
            </a:r>
          </a:p>
        </p:txBody>
      </p:sp>
      <p:sp>
        <p:nvSpPr>
          <p:cNvPr id="86" name="TextBox 85">
            <a:extLst>
              <a:ext uri="{FF2B5EF4-FFF2-40B4-BE49-F238E27FC236}">
                <a16:creationId xmlns:a16="http://schemas.microsoft.com/office/drawing/2014/main" id="{9AF14460-9F67-4B8F-9463-2EB3E24CB4F2}"/>
              </a:ext>
            </a:extLst>
          </p:cNvPr>
          <p:cNvSpPr txBox="1"/>
          <p:nvPr/>
        </p:nvSpPr>
        <p:spPr>
          <a:xfrm>
            <a:off x="9068280" y="3581385"/>
            <a:ext cx="1497491"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Computer Software</a:t>
            </a:r>
          </a:p>
        </p:txBody>
      </p:sp>
      <p:sp>
        <p:nvSpPr>
          <p:cNvPr id="91" name="TextBox 90">
            <a:extLst>
              <a:ext uri="{FF2B5EF4-FFF2-40B4-BE49-F238E27FC236}">
                <a16:creationId xmlns:a16="http://schemas.microsoft.com/office/drawing/2014/main" id="{2D7C4115-44B4-4B18-93E7-313505FEA934}"/>
              </a:ext>
            </a:extLst>
          </p:cNvPr>
          <p:cNvSpPr txBox="1"/>
          <p:nvPr/>
        </p:nvSpPr>
        <p:spPr>
          <a:xfrm>
            <a:off x="10343405" y="3569251"/>
            <a:ext cx="1967195"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Eyewear</a:t>
            </a:r>
          </a:p>
        </p:txBody>
      </p:sp>
      <p:sp>
        <p:nvSpPr>
          <p:cNvPr id="96" name="TextBox 95">
            <a:extLst>
              <a:ext uri="{FF2B5EF4-FFF2-40B4-BE49-F238E27FC236}">
                <a16:creationId xmlns:a16="http://schemas.microsoft.com/office/drawing/2014/main" id="{C7A065C5-CF6D-454F-A49C-874AB3778190}"/>
              </a:ext>
            </a:extLst>
          </p:cNvPr>
          <p:cNvSpPr txBox="1"/>
          <p:nvPr/>
        </p:nvSpPr>
        <p:spPr>
          <a:xfrm>
            <a:off x="772609" y="4554280"/>
            <a:ext cx="1491766"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Telemedicine</a:t>
            </a:r>
          </a:p>
        </p:txBody>
      </p:sp>
      <p:sp>
        <p:nvSpPr>
          <p:cNvPr id="99" name="TextBox 98">
            <a:extLst>
              <a:ext uri="{FF2B5EF4-FFF2-40B4-BE49-F238E27FC236}">
                <a16:creationId xmlns:a16="http://schemas.microsoft.com/office/drawing/2014/main" id="{ACDEE9C0-78CC-43BC-9C41-62D0827C2B5F}"/>
              </a:ext>
            </a:extLst>
          </p:cNvPr>
          <p:cNvSpPr txBox="1"/>
          <p:nvPr/>
        </p:nvSpPr>
        <p:spPr>
          <a:xfrm>
            <a:off x="2555407" y="4537591"/>
            <a:ext cx="2314684"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Children’s Book Subscription</a:t>
            </a:r>
          </a:p>
        </p:txBody>
      </p:sp>
      <p:sp>
        <p:nvSpPr>
          <p:cNvPr id="102" name="TextBox 101">
            <a:extLst>
              <a:ext uri="{FF2B5EF4-FFF2-40B4-BE49-F238E27FC236}">
                <a16:creationId xmlns:a16="http://schemas.microsoft.com/office/drawing/2014/main" id="{E9902FDB-85A5-4FBA-9EBD-A08EB52B17EE}"/>
              </a:ext>
            </a:extLst>
          </p:cNvPr>
          <p:cNvSpPr txBox="1"/>
          <p:nvPr/>
        </p:nvSpPr>
        <p:spPr>
          <a:xfrm>
            <a:off x="5042664" y="4514770"/>
            <a:ext cx="1547470"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Wellness &amp; Fitness</a:t>
            </a:r>
          </a:p>
        </p:txBody>
      </p:sp>
      <p:sp>
        <p:nvSpPr>
          <p:cNvPr id="105" name="TextBox 104">
            <a:extLst>
              <a:ext uri="{FF2B5EF4-FFF2-40B4-BE49-F238E27FC236}">
                <a16:creationId xmlns:a16="http://schemas.microsoft.com/office/drawing/2014/main" id="{9D03D40F-B53B-4D04-A823-D170DAE18F7E}"/>
              </a:ext>
            </a:extLst>
          </p:cNvPr>
          <p:cNvSpPr txBox="1"/>
          <p:nvPr/>
        </p:nvSpPr>
        <p:spPr>
          <a:xfrm>
            <a:off x="7298471" y="4412750"/>
            <a:ext cx="1821926"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Vitamins &amp; Supplements</a:t>
            </a:r>
          </a:p>
        </p:txBody>
      </p:sp>
      <p:sp>
        <p:nvSpPr>
          <p:cNvPr id="112" name="TextBox 111">
            <a:extLst>
              <a:ext uri="{FF2B5EF4-FFF2-40B4-BE49-F238E27FC236}">
                <a16:creationId xmlns:a16="http://schemas.microsoft.com/office/drawing/2014/main" id="{E4DFAAFC-6C5C-46E6-9C32-0D18F3D9E05B}"/>
              </a:ext>
            </a:extLst>
          </p:cNvPr>
          <p:cNvSpPr txBox="1"/>
          <p:nvPr/>
        </p:nvSpPr>
        <p:spPr>
          <a:xfrm>
            <a:off x="10047195" y="4339527"/>
            <a:ext cx="1361355"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Mobile App</a:t>
            </a:r>
          </a:p>
        </p:txBody>
      </p:sp>
      <p:sp>
        <p:nvSpPr>
          <p:cNvPr id="120" name="TextBox 119">
            <a:extLst>
              <a:ext uri="{FF2B5EF4-FFF2-40B4-BE49-F238E27FC236}">
                <a16:creationId xmlns:a16="http://schemas.microsoft.com/office/drawing/2014/main" id="{EBAC2B51-7043-433B-8413-6EF8901A4CE6}"/>
              </a:ext>
            </a:extLst>
          </p:cNvPr>
          <p:cNvSpPr txBox="1"/>
          <p:nvPr/>
        </p:nvSpPr>
        <p:spPr>
          <a:xfrm>
            <a:off x="2852893" y="5333867"/>
            <a:ext cx="1333545" cy="46166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At-Home Medical Testing</a:t>
            </a:r>
          </a:p>
        </p:txBody>
      </p:sp>
      <p:sp>
        <p:nvSpPr>
          <p:cNvPr id="125" name="TextBox 124">
            <a:extLst>
              <a:ext uri="{FF2B5EF4-FFF2-40B4-BE49-F238E27FC236}">
                <a16:creationId xmlns:a16="http://schemas.microsoft.com/office/drawing/2014/main" id="{A04CCA38-459C-4D43-B02D-29F6AEF7D4EF}"/>
              </a:ext>
            </a:extLst>
          </p:cNvPr>
          <p:cNvSpPr txBox="1"/>
          <p:nvPr/>
        </p:nvSpPr>
        <p:spPr>
          <a:xfrm>
            <a:off x="247877" y="5437687"/>
            <a:ext cx="1490425"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Wallets</a:t>
            </a:r>
          </a:p>
        </p:txBody>
      </p:sp>
      <p:sp>
        <p:nvSpPr>
          <p:cNvPr id="131" name="TextBox 130">
            <a:extLst>
              <a:ext uri="{FF2B5EF4-FFF2-40B4-BE49-F238E27FC236}">
                <a16:creationId xmlns:a16="http://schemas.microsoft.com/office/drawing/2014/main" id="{89A2A134-E6E5-493E-9712-43536EC0F0BA}"/>
              </a:ext>
            </a:extLst>
          </p:cNvPr>
          <p:cNvSpPr txBox="1"/>
          <p:nvPr/>
        </p:nvSpPr>
        <p:spPr>
          <a:xfrm>
            <a:off x="1354804" y="5440603"/>
            <a:ext cx="1567011"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Laser Therapy</a:t>
            </a:r>
          </a:p>
        </p:txBody>
      </p:sp>
      <p:sp>
        <p:nvSpPr>
          <p:cNvPr id="139" name="TextBox 138">
            <a:extLst>
              <a:ext uri="{FF2B5EF4-FFF2-40B4-BE49-F238E27FC236}">
                <a16:creationId xmlns:a16="http://schemas.microsoft.com/office/drawing/2014/main" id="{97E7983E-160C-4B4A-AB90-7A7565FC3869}"/>
              </a:ext>
            </a:extLst>
          </p:cNvPr>
          <p:cNvSpPr txBox="1"/>
          <p:nvPr/>
        </p:nvSpPr>
        <p:spPr>
          <a:xfrm>
            <a:off x="4276340" y="5377955"/>
            <a:ext cx="1004861"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Shoes</a:t>
            </a:r>
          </a:p>
        </p:txBody>
      </p:sp>
      <p:sp>
        <p:nvSpPr>
          <p:cNvPr id="142" name="TextBox 141">
            <a:extLst>
              <a:ext uri="{FF2B5EF4-FFF2-40B4-BE49-F238E27FC236}">
                <a16:creationId xmlns:a16="http://schemas.microsoft.com/office/drawing/2014/main" id="{2CC0BBBD-61B8-4470-94B8-3D2DE7D9F163}"/>
              </a:ext>
            </a:extLst>
          </p:cNvPr>
          <p:cNvSpPr txBox="1"/>
          <p:nvPr/>
        </p:nvSpPr>
        <p:spPr>
          <a:xfrm>
            <a:off x="5414726" y="5386847"/>
            <a:ext cx="1139760"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Wigs</a:t>
            </a:r>
          </a:p>
        </p:txBody>
      </p:sp>
      <p:sp>
        <p:nvSpPr>
          <p:cNvPr id="145" name="TextBox 144">
            <a:extLst>
              <a:ext uri="{FF2B5EF4-FFF2-40B4-BE49-F238E27FC236}">
                <a16:creationId xmlns:a16="http://schemas.microsoft.com/office/drawing/2014/main" id="{DE756CA8-F2DC-4F07-B6F9-9A3667892D14}"/>
              </a:ext>
            </a:extLst>
          </p:cNvPr>
          <p:cNvSpPr txBox="1"/>
          <p:nvPr/>
        </p:nvSpPr>
        <p:spPr>
          <a:xfrm>
            <a:off x="7864703" y="5471194"/>
            <a:ext cx="1255693"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Medical Service</a:t>
            </a:r>
          </a:p>
        </p:txBody>
      </p:sp>
      <p:sp>
        <p:nvSpPr>
          <p:cNvPr id="148" name="TextBox 147">
            <a:extLst>
              <a:ext uri="{FF2B5EF4-FFF2-40B4-BE49-F238E27FC236}">
                <a16:creationId xmlns:a16="http://schemas.microsoft.com/office/drawing/2014/main" id="{3F472802-2C29-42F7-B33D-09FB120D0AD4}"/>
              </a:ext>
            </a:extLst>
          </p:cNvPr>
          <p:cNvSpPr txBox="1"/>
          <p:nvPr/>
        </p:nvSpPr>
        <p:spPr>
          <a:xfrm>
            <a:off x="9122446" y="5390640"/>
            <a:ext cx="1351075"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Online Education</a:t>
            </a:r>
          </a:p>
        </p:txBody>
      </p:sp>
      <p:sp>
        <p:nvSpPr>
          <p:cNvPr id="161" name="TextBox 160">
            <a:extLst>
              <a:ext uri="{FF2B5EF4-FFF2-40B4-BE49-F238E27FC236}">
                <a16:creationId xmlns:a16="http://schemas.microsoft.com/office/drawing/2014/main" id="{EB7B97CC-467B-4111-91EA-BF6107DE8393}"/>
              </a:ext>
            </a:extLst>
          </p:cNvPr>
          <p:cNvSpPr txBox="1"/>
          <p:nvPr/>
        </p:nvSpPr>
        <p:spPr>
          <a:xfrm>
            <a:off x="10609622" y="5246184"/>
            <a:ext cx="1330363"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Apparel</a:t>
            </a:r>
          </a:p>
        </p:txBody>
      </p:sp>
      <p:sp>
        <p:nvSpPr>
          <p:cNvPr id="124" name="TextBox 123">
            <a:extLst>
              <a:ext uri="{FF2B5EF4-FFF2-40B4-BE49-F238E27FC236}">
                <a16:creationId xmlns:a16="http://schemas.microsoft.com/office/drawing/2014/main" id="{82EDC597-8703-4C46-BDF3-AEBEF50C3FC1}"/>
              </a:ext>
            </a:extLst>
          </p:cNvPr>
          <p:cNvSpPr txBox="1"/>
          <p:nvPr/>
        </p:nvSpPr>
        <p:spPr>
          <a:xfrm>
            <a:off x="3432680" y="3598895"/>
            <a:ext cx="1497491"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Phone Accessories</a:t>
            </a:r>
          </a:p>
        </p:txBody>
      </p:sp>
      <p:sp>
        <p:nvSpPr>
          <p:cNvPr id="130" name="Rectangle 129">
            <a:extLst>
              <a:ext uri="{FF2B5EF4-FFF2-40B4-BE49-F238E27FC236}">
                <a16:creationId xmlns:a16="http://schemas.microsoft.com/office/drawing/2014/main" id="{A97ED6B4-BA2F-4F36-941B-68460EC0F783}"/>
              </a:ext>
            </a:extLst>
          </p:cNvPr>
          <p:cNvSpPr/>
          <p:nvPr/>
        </p:nvSpPr>
        <p:spPr>
          <a:xfrm>
            <a:off x="159921" y="166249"/>
            <a:ext cx="1187215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Of the new advertisers, there were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60 Direct-to-Consumer brands</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across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34 categories</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who collectively spent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over $144 million</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in national TV </a:t>
            </a:r>
          </a:p>
        </p:txBody>
      </p:sp>
      <p:sp>
        <p:nvSpPr>
          <p:cNvPr id="133" name="Triangle 30">
            <a:extLst>
              <a:ext uri="{FF2B5EF4-FFF2-40B4-BE49-F238E27FC236}">
                <a16:creationId xmlns:a16="http://schemas.microsoft.com/office/drawing/2014/main" id="{0F24644A-64ED-4315-807D-3A4A1E72A1E1}"/>
              </a:ext>
            </a:extLst>
          </p:cNvPr>
          <p:cNvSpPr/>
          <p:nvPr/>
        </p:nvSpPr>
        <p:spPr>
          <a:xfrm rot="5400000">
            <a:off x="356118" y="1206406"/>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49B72120-DF87-4403-AECF-7F5A121F2395}"/>
              </a:ext>
            </a:extLst>
          </p:cNvPr>
          <p:cNvSpPr txBox="1"/>
          <p:nvPr/>
        </p:nvSpPr>
        <p:spPr>
          <a:xfrm>
            <a:off x="554261" y="1152196"/>
            <a:ext cx="115022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DTC brands accounted for </a:t>
            </a: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56%</a:t>
            </a:r>
            <a:r>
              <a:rPr kumimoji="0" lang="en-US" sz="14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 of total new advertisers and </a:t>
            </a: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31%</a:t>
            </a:r>
            <a:r>
              <a:rPr kumimoji="0" lang="en-US" sz="14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 of total spend (non-DTC pharma spending was particularly big this year)</a:t>
            </a:r>
          </a:p>
        </p:txBody>
      </p:sp>
      <p:pic>
        <p:nvPicPr>
          <p:cNvPr id="3" name="Picture 2" descr="Quibi review | soda">
            <a:extLst>
              <a:ext uri="{FF2B5EF4-FFF2-40B4-BE49-F238E27FC236}">
                <a16:creationId xmlns:a16="http://schemas.microsoft.com/office/drawing/2014/main" id="{9B2698F0-7CB8-4F7C-B45C-5BA96BA3BF7D}"/>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36569" y="1925061"/>
            <a:ext cx="903696" cy="5422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T&amp;T TV - Live Streaming TV + Apps, Voice Controlled">
            <a:extLst>
              <a:ext uri="{FF2B5EF4-FFF2-40B4-BE49-F238E27FC236}">
                <a16:creationId xmlns:a16="http://schemas.microsoft.com/office/drawing/2014/main" id="{291C4275-9585-4026-B772-9DBF6FA285E6}"/>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2393" y="1992395"/>
            <a:ext cx="650550" cy="3345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eacock: Stream TV and Movies Online, Watch Live News and Sports">
            <a:extLst>
              <a:ext uri="{FF2B5EF4-FFF2-40B4-BE49-F238E27FC236}">
                <a16:creationId xmlns:a16="http://schemas.microsoft.com/office/drawing/2014/main" id="{5987A474-6B02-475E-89CF-BEB3675628A4}"/>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35712" y="1927044"/>
            <a:ext cx="848786" cy="4441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a:extLst>
              <a:ext uri="{FF2B5EF4-FFF2-40B4-BE49-F238E27FC236}">
                <a16:creationId xmlns:a16="http://schemas.microsoft.com/office/drawing/2014/main" id="{D47C6247-C7E9-4B09-9EA4-131DEE7A565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21203" y="2104989"/>
            <a:ext cx="788277" cy="1366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descr="Tubi - Wikipedia">
            <a:extLst>
              <a:ext uri="{FF2B5EF4-FFF2-40B4-BE49-F238E27FC236}">
                <a16:creationId xmlns:a16="http://schemas.microsoft.com/office/drawing/2014/main" id="{B3EEA117-2ECD-467F-934A-2C0270D1257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6284" y="2347422"/>
            <a:ext cx="444444" cy="1996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pmcvariety.files.wordpress.com/2016/12/pureflix...">
            <a:extLst>
              <a:ext uri="{FF2B5EF4-FFF2-40B4-BE49-F238E27FC236}">
                <a16:creationId xmlns:a16="http://schemas.microsoft.com/office/drawing/2014/main" id="{002AF498-B5A9-4E2A-9EE0-1484142AF95F}"/>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1107" y="2229136"/>
            <a:ext cx="938173" cy="5276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2" descr="UrbanflixTV">
            <a:extLst>
              <a:ext uri="{FF2B5EF4-FFF2-40B4-BE49-F238E27FC236}">
                <a16:creationId xmlns:a16="http://schemas.microsoft.com/office/drawing/2014/main" id="{FF784B7D-BAC3-4F02-B491-FB1973D0EE2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736828" y="2363664"/>
            <a:ext cx="1050954" cy="2809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2" descr="FandangoNow Furthers Company's Mission to Provide Movie Access - Variety">
            <a:extLst>
              <a:ext uri="{FF2B5EF4-FFF2-40B4-BE49-F238E27FC236}">
                <a16:creationId xmlns:a16="http://schemas.microsoft.com/office/drawing/2014/main" id="{725BFC84-A287-41C2-B793-15C45D55FCB4}"/>
              </a:ext>
            </a:extLst>
          </p:cNvPr>
          <p:cNvPicPr>
            <a:picLocks noChangeAspect="1" noChangeArrowheads="1"/>
          </p:cNvPicPr>
          <p:nvPr/>
        </p:nvPicPr>
        <p:blipFill rotWithShape="1">
          <a:blip r:embed="rId10" cstate="screen">
            <a:clrChange>
              <a:clrFrom>
                <a:srgbClr val="F2F2F2"/>
              </a:clrFrom>
              <a:clrTo>
                <a:srgbClr val="F2F2F2">
                  <a:alpha val="0"/>
                </a:srgbClr>
              </a:clrTo>
            </a:clrChange>
            <a:extLst>
              <a:ext uri="{28A0092B-C50C-407E-A947-70E740481C1C}">
                <a14:useLocalDpi xmlns:a14="http://schemas.microsoft.com/office/drawing/2010/main"/>
              </a:ext>
            </a:extLst>
          </a:blip>
          <a:srcRect/>
          <a:stretch/>
        </p:blipFill>
        <p:spPr bwMode="auto">
          <a:xfrm>
            <a:off x="2727011" y="2343545"/>
            <a:ext cx="1850206" cy="2504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The BEST Lingerie Company!xoxoSammie Jo's Blog">
            <a:extLst>
              <a:ext uri="{FF2B5EF4-FFF2-40B4-BE49-F238E27FC236}">
                <a16:creationId xmlns:a16="http://schemas.microsoft.com/office/drawing/2014/main" id="{F26AC7C0-2F84-4AAF-8859-D70AA16B808C}"/>
              </a:ext>
            </a:extLst>
          </p:cNvPr>
          <p:cNvPicPr>
            <a:picLocks noChangeAspect="1" noChangeArrowheads="1"/>
          </p:cNvPicPr>
          <p:nvPr/>
        </p:nvPicPr>
        <p:blipFill rotWithShape="1">
          <a:blip r:embed="rId11" cstate="screen">
            <a:clrChange>
              <a:clrFrom>
                <a:srgbClr val="FBF1F7"/>
              </a:clrFrom>
              <a:clrTo>
                <a:srgbClr val="FBF1F7">
                  <a:alpha val="0"/>
                </a:srgbClr>
              </a:clrTo>
            </a:clrChange>
            <a:extLst>
              <a:ext uri="{28A0092B-C50C-407E-A947-70E740481C1C}">
                <a14:useLocalDpi xmlns:a14="http://schemas.microsoft.com/office/drawing/2010/main"/>
              </a:ext>
            </a:extLst>
          </a:blip>
          <a:srcRect l="29556" t="24714" r="29778" b="20433"/>
          <a:stretch/>
        </p:blipFill>
        <p:spPr bwMode="auto">
          <a:xfrm>
            <a:off x="4870327" y="2219919"/>
            <a:ext cx="588043" cy="4441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descr="Musely - Crunchbase Company Profile &amp; Funding">
            <a:extLst>
              <a:ext uri="{FF2B5EF4-FFF2-40B4-BE49-F238E27FC236}">
                <a16:creationId xmlns:a16="http://schemas.microsoft.com/office/drawing/2014/main" id="{4368ED7F-694F-4F6A-A6EF-FEA3AFB8B1BC}"/>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t="37768" b="42033"/>
          <a:stretch/>
        </p:blipFill>
        <p:spPr bwMode="auto">
          <a:xfrm>
            <a:off x="5849668" y="1936692"/>
            <a:ext cx="1137532" cy="22976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2" descr="Amazon.com: Art of Sport: Kobe Bryant">
            <a:extLst>
              <a:ext uri="{FF2B5EF4-FFF2-40B4-BE49-F238E27FC236}">
                <a16:creationId xmlns:a16="http://schemas.microsoft.com/office/drawing/2014/main" id="{6F59FE0B-39A6-4440-A2A3-0202A06A2EBB}"/>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56169" y="1990777"/>
            <a:ext cx="486511" cy="4865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4" descr="SIO Beauty">
            <a:extLst>
              <a:ext uri="{FF2B5EF4-FFF2-40B4-BE49-F238E27FC236}">
                <a16:creationId xmlns:a16="http://schemas.microsoft.com/office/drawing/2014/main" id="{6D7D0274-BC24-4AB2-9133-AA56F6502B8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352959" y="2282940"/>
            <a:ext cx="533071" cy="3939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2" descr="Image result for greenlight financial year founded">
            <a:extLst>
              <a:ext uri="{FF2B5EF4-FFF2-40B4-BE49-F238E27FC236}">
                <a16:creationId xmlns:a16="http://schemas.microsoft.com/office/drawing/2014/main" id="{12A1E87F-575F-44DB-BF88-8514CCDB0F8A}"/>
              </a:ext>
            </a:extLst>
          </p:cNvPr>
          <p:cNvPicPr>
            <a:picLocks noChangeAspect="1" noChangeArrowheads="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12404" y="2024704"/>
            <a:ext cx="1239719" cy="17710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0" descr="NetCredit Logo">
            <a:extLst>
              <a:ext uri="{FF2B5EF4-FFF2-40B4-BE49-F238E27FC236}">
                <a16:creationId xmlns:a16="http://schemas.microsoft.com/office/drawing/2014/main" id="{CF23EE11-01C2-41F1-B6E6-7C4F1D194AB0}"/>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060772" y="2021766"/>
            <a:ext cx="1239719" cy="18231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6" descr="Image result for digit logo | Logos, Financial apps, Say hello">
            <a:extLst>
              <a:ext uri="{FF2B5EF4-FFF2-40B4-BE49-F238E27FC236}">
                <a16:creationId xmlns:a16="http://schemas.microsoft.com/office/drawing/2014/main" id="{D8AC5DC8-346F-48FA-AB6F-724C15861E37}"/>
              </a:ext>
            </a:extLst>
          </p:cNvPr>
          <p:cNvPicPr>
            <a:picLocks noChangeAspect="1" noChangeArrowheads="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02381" y="2248288"/>
            <a:ext cx="773616" cy="2730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08250F94-BDF9-4FEE-ACB1-0D26CFF5E045}"/>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8617747" y="2228359"/>
            <a:ext cx="767242" cy="273086"/>
          </a:xfrm>
          <a:prstGeom prst="rect">
            <a:avLst/>
          </a:prstGeom>
        </p:spPr>
      </p:pic>
      <p:pic>
        <p:nvPicPr>
          <p:cNvPr id="38" name="Picture 37">
            <a:extLst>
              <a:ext uri="{FF2B5EF4-FFF2-40B4-BE49-F238E27FC236}">
                <a16:creationId xmlns:a16="http://schemas.microsoft.com/office/drawing/2014/main" id="{262002E3-9508-48B2-9411-F13B72331DE0}"/>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9401686" y="2212650"/>
            <a:ext cx="835291" cy="302998"/>
          </a:xfrm>
          <a:prstGeom prst="rect">
            <a:avLst/>
          </a:prstGeom>
        </p:spPr>
      </p:pic>
      <p:pic>
        <p:nvPicPr>
          <p:cNvPr id="41" name="Picture 34" descr="Rakuten Marketing Advertiser Spotlight: Function of Beauty">
            <a:extLst>
              <a:ext uri="{FF2B5EF4-FFF2-40B4-BE49-F238E27FC236}">
                <a16:creationId xmlns:a16="http://schemas.microsoft.com/office/drawing/2014/main" id="{1F53D4B9-7322-47AA-BF06-91D557726063}"/>
              </a:ext>
            </a:extLst>
          </p:cNvPr>
          <p:cNvPicPr>
            <a:picLocks noChangeAspect="1" noChangeArrowheads="1"/>
          </p:cNvPicPr>
          <p:nvPr/>
        </p:nvPicPr>
        <p:blipFill rotWithShape="1">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532159" y="1946796"/>
            <a:ext cx="1354639" cy="29893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8" descr="hello products Official Digital Assets | Brandfolder">
            <a:extLst>
              <a:ext uri="{FF2B5EF4-FFF2-40B4-BE49-F238E27FC236}">
                <a16:creationId xmlns:a16="http://schemas.microsoft.com/office/drawing/2014/main" id="{6090B986-D899-4A8B-9BB0-5E8B15DE508B}"/>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0469671" y="2320123"/>
            <a:ext cx="535386" cy="26769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Makespace Storage | Never visit a self-storage unit again!">
            <a:extLst>
              <a:ext uri="{FF2B5EF4-FFF2-40B4-BE49-F238E27FC236}">
                <a16:creationId xmlns:a16="http://schemas.microsoft.com/office/drawing/2014/main" id="{940BE7A1-6C66-46C0-BA64-F8ACD96B6331}"/>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600122" y="3017080"/>
            <a:ext cx="1261244" cy="30209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MovingHelp Phoenix, Arizona. Reviews – QQ moving">
            <a:extLst>
              <a:ext uri="{FF2B5EF4-FFF2-40B4-BE49-F238E27FC236}">
                <a16:creationId xmlns:a16="http://schemas.microsoft.com/office/drawing/2014/main" id="{A4E8583B-A53C-4A71-8B46-12F4E0C2CF58}"/>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a:off x="1215653" y="3293869"/>
            <a:ext cx="1027162" cy="34874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8" descr="Rory">
            <a:extLst>
              <a:ext uri="{FF2B5EF4-FFF2-40B4-BE49-F238E27FC236}">
                <a16:creationId xmlns:a16="http://schemas.microsoft.com/office/drawing/2014/main" id="{BBD920C9-4AEA-4ABA-A1F4-FACF692CCC58}"/>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2898486" y="3253780"/>
            <a:ext cx="782054" cy="16618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6">
            <a:extLst>
              <a:ext uri="{FF2B5EF4-FFF2-40B4-BE49-F238E27FC236}">
                <a16:creationId xmlns:a16="http://schemas.microsoft.com/office/drawing/2014/main" id="{67CF3283-7C41-4AAA-A295-634351B908A6}"/>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441120" y="3237710"/>
            <a:ext cx="1195380" cy="16436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8" descr="Dr. Brite">
            <a:extLst>
              <a:ext uri="{FF2B5EF4-FFF2-40B4-BE49-F238E27FC236}">
                <a16:creationId xmlns:a16="http://schemas.microsoft.com/office/drawing/2014/main" id="{D2FE9D4F-4558-4C3F-8FD9-5FB97322145B}"/>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066410" y="3181487"/>
            <a:ext cx="1390688" cy="2980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Lively - Home | Facebook">
            <a:extLst>
              <a:ext uri="{FF2B5EF4-FFF2-40B4-BE49-F238E27FC236}">
                <a16:creationId xmlns:a16="http://schemas.microsoft.com/office/drawing/2014/main" id="{F043811A-301C-486D-A542-280D036CB07E}"/>
              </a:ext>
            </a:extLst>
          </p:cNvPr>
          <p:cNvPicPr>
            <a:picLocks noChangeAspect="1" noChangeArrowheads="1"/>
          </p:cNvPicPr>
          <p:nvPr/>
        </p:nvPicPr>
        <p:blipFill rotWithShape="1">
          <a:blip r:embed="rId27" cstate="screen">
            <a:extLst>
              <a:ext uri="{28A0092B-C50C-407E-A947-70E740481C1C}">
                <a14:useLocalDpi xmlns:a14="http://schemas.microsoft.com/office/drawing/2010/main"/>
              </a:ext>
            </a:extLst>
          </a:blip>
          <a:srcRect t="24909" b="26246"/>
          <a:stretch/>
        </p:blipFill>
        <p:spPr bwMode="auto">
          <a:xfrm>
            <a:off x="7794728" y="2929474"/>
            <a:ext cx="967551" cy="47260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Bonfire.com | StartUs">
            <a:extLst>
              <a:ext uri="{FF2B5EF4-FFF2-40B4-BE49-F238E27FC236}">
                <a16:creationId xmlns:a16="http://schemas.microsoft.com/office/drawing/2014/main" id="{CEEE55AC-BDE9-467F-B793-88ED4AFBDA40}"/>
              </a:ext>
            </a:extLst>
          </p:cNvPr>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t="29919" b="30101"/>
          <a:stretch/>
        </p:blipFill>
        <p:spPr bwMode="auto">
          <a:xfrm>
            <a:off x="9192365" y="2987846"/>
            <a:ext cx="1127982" cy="4509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FL_Logotype_Purple – Firstleaf Blog">
            <a:extLst>
              <a:ext uri="{FF2B5EF4-FFF2-40B4-BE49-F238E27FC236}">
                <a16:creationId xmlns:a16="http://schemas.microsoft.com/office/drawing/2014/main" id="{58FDD7E7-573E-4CBF-A37C-9806D351AF15}"/>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0644008" y="3145476"/>
            <a:ext cx="785929" cy="16376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4" descr="GovX ID logos – GovX Inc.">
            <a:extLst>
              <a:ext uri="{FF2B5EF4-FFF2-40B4-BE49-F238E27FC236}">
                <a16:creationId xmlns:a16="http://schemas.microsoft.com/office/drawing/2014/main" id="{EAD4F77E-9144-4016-8F63-7A24BCE8D4B2}"/>
              </a:ext>
            </a:extLst>
          </p:cNvPr>
          <p:cNvPicPr>
            <a:picLocks noChangeAspect="1" noChangeArrowheads="1"/>
          </p:cNvPicPr>
          <p:nvPr/>
        </p:nvPicPr>
        <p:blipFill rotWithShape="1">
          <a:blip r:embed="rId30" cstate="screen">
            <a:extLst>
              <a:ext uri="{28A0092B-C50C-407E-A947-70E740481C1C}">
                <a14:useLocalDpi xmlns:a14="http://schemas.microsoft.com/office/drawing/2010/main"/>
              </a:ext>
            </a:extLst>
          </a:blip>
          <a:srcRect t="-1" r="21609" b="-4684"/>
          <a:stretch/>
        </p:blipFill>
        <p:spPr bwMode="auto">
          <a:xfrm>
            <a:off x="1111910" y="4101156"/>
            <a:ext cx="936338" cy="20006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2" descr="Zazzle Logo and Brand">
            <a:extLst>
              <a:ext uri="{FF2B5EF4-FFF2-40B4-BE49-F238E27FC236}">
                <a16:creationId xmlns:a16="http://schemas.microsoft.com/office/drawing/2014/main" id="{BEF50935-DE61-42B1-979B-56059E6D19E6}"/>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319961" y="3997145"/>
            <a:ext cx="732104" cy="366148"/>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3566E899-9367-4064-9D83-392330BB676A}"/>
              </a:ext>
            </a:extLst>
          </p:cNvPr>
          <p:cNvSpPr txBox="1"/>
          <p:nvPr/>
        </p:nvSpPr>
        <p:spPr>
          <a:xfrm>
            <a:off x="1959275" y="3691650"/>
            <a:ext cx="1361355"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Medical Apparel</a:t>
            </a:r>
          </a:p>
        </p:txBody>
      </p:sp>
      <p:pic>
        <p:nvPicPr>
          <p:cNvPr id="73" name="Picture 6" descr="Women's The Statement Lab Coat">
            <a:extLst>
              <a:ext uri="{FF2B5EF4-FFF2-40B4-BE49-F238E27FC236}">
                <a16:creationId xmlns:a16="http://schemas.microsoft.com/office/drawing/2014/main" id="{FA16D77B-64B5-4F27-A3C4-4F788DBD61DC}"/>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2334906" y="4122298"/>
            <a:ext cx="610093" cy="17106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4" descr="Pelacase">
            <a:extLst>
              <a:ext uri="{FF2B5EF4-FFF2-40B4-BE49-F238E27FC236}">
                <a16:creationId xmlns:a16="http://schemas.microsoft.com/office/drawing/2014/main" id="{56EA19D0-F540-42E5-AE90-B4718D0E54CF}"/>
              </a:ext>
            </a:extLst>
          </p:cNvPr>
          <p:cNvPicPr>
            <a:picLocks noChangeAspect="1" noChangeArrowheads="1"/>
          </p:cNvPicPr>
          <p:nvPr/>
        </p:nvPicPr>
        <p:blipFill>
          <a:blip r:embed="rId33">
            <a:extLst>
              <a:ext uri="{28A0092B-C50C-407E-A947-70E740481C1C}">
                <a14:useLocalDpi xmlns:a14="http://schemas.microsoft.com/office/drawing/2010/main"/>
              </a:ext>
            </a:extLst>
          </a:blip>
          <a:srcRect/>
          <a:stretch>
            <a:fillRect/>
          </a:stretch>
        </p:blipFill>
        <p:spPr bwMode="auto">
          <a:xfrm>
            <a:off x="3386501" y="3884479"/>
            <a:ext cx="5334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55574E66-E485-48A2-8B7C-192F8A04813F}"/>
              </a:ext>
            </a:extLst>
          </p:cNvPr>
          <p:cNvPicPr>
            <a:picLocks noChangeAspect="1"/>
          </p:cNvPicPr>
          <p:nvPr/>
        </p:nvPicPr>
        <p:blipFill>
          <a:blip r:embed="rId3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6908" y="3945365"/>
            <a:ext cx="838402" cy="256560"/>
          </a:xfrm>
          <a:prstGeom prst="rect">
            <a:avLst/>
          </a:prstGeom>
          <a:noFill/>
        </p:spPr>
      </p:pic>
      <p:pic>
        <p:nvPicPr>
          <p:cNvPr id="84" name="Picture 4" descr="Product Review: Kitty Poo Club – Rocking The Nana Life">
            <a:extLst>
              <a:ext uri="{FF2B5EF4-FFF2-40B4-BE49-F238E27FC236}">
                <a16:creationId xmlns:a16="http://schemas.microsoft.com/office/drawing/2014/main" id="{EBF4996A-EC55-4843-B10C-C04F18CA0FD4}"/>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5358498" y="3803925"/>
            <a:ext cx="653249" cy="611679"/>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2" descr="Dating.com Found That Online Activity Hits Peak Season During Cold Winter  Months">
            <a:extLst>
              <a:ext uri="{FF2B5EF4-FFF2-40B4-BE49-F238E27FC236}">
                <a16:creationId xmlns:a16="http://schemas.microsoft.com/office/drawing/2014/main" id="{C3CE0CF6-8FD2-467C-BBF8-DC955A9671A3}"/>
              </a:ext>
            </a:extLst>
          </p:cNvPr>
          <p:cNvPicPr>
            <a:picLocks noChangeAspect="1" noChangeArrowheads="1"/>
          </p:cNvPicPr>
          <p:nvPr/>
        </p:nvPicPr>
        <p:blipFill rotWithShape="1">
          <a:blip r:embed="rId3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364609" y="3839750"/>
            <a:ext cx="640293" cy="41469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26" descr="OkCupid | Media Kit">
            <a:extLst>
              <a:ext uri="{FF2B5EF4-FFF2-40B4-BE49-F238E27FC236}">
                <a16:creationId xmlns:a16="http://schemas.microsoft.com/office/drawing/2014/main" id="{40BD38E0-8002-4A92-AD09-C0E6D3779AC8}"/>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8012143" y="3882770"/>
            <a:ext cx="779642" cy="25172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4" descr="VantagePoint Artificial Intelligence Trading Software 'Highly Recommended'  After Four-Year Test Demonstrates Forecasting Accuracy, Consistency and  Superior Capabilities">
            <a:extLst>
              <a:ext uri="{FF2B5EF4-FFF2-40B4-BE49-F238E27FC236}">
                <a16:creationId xmlns:a16="http://schemas.microsoft.com/office/drawing/2014/main" id="{205ACCBE-0522-494C-9E6A-2F1B06CFAF86}"/>
              </a:ext>
            </a:extLst>
          </p:cNvPr>
          <p:cNvPicPr>
            <a:picLocks noChangeAspect="1" noChangeArrowheads="1"/>
          </p:cNvPicPr>
          <p:nvPr/>
        </p:nvPicPr>
        <p:blipFill>
          <a:blip r:embed="rId3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92365" y="3839854"/>
            <a:ext cx="1285301" cy="355969"/>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Liingo Eyewear Acquired by 1-800 Contacts">
            <a:extLst>
              <a:ext uri="{FF2B5EF4-FFF2-40B4-BE49-F238E27FC236}">
                <a16:creationId xmlns:a16="http://schemas.microsoft.com/office/drawing/2014/main" id="{6276EC86-5AE2-465E-B0DF-EBFC662D4E36}"/>
              </a:ext>
            </a:extLst>
          </p:cNvPr>
          <p:cNvPicPr>
            <a:picLocks noChangeAspect="1" noChangeArrowheads="1"/>
          </p:cNvPicPr>
          <p:nvPr/>
        </p:nvPicPr>
        <p:blipFill rotWithShape="1">
          <a:blip r:embed="rId3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957506" y="3835169"/>
            <a:ext cx="761149" cy="38738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BDA991EE-F44C-40E6-805B-E9DE89371759}"/>
              </a:ext>
            </a:extLst>
          </p:cNvPr>
          <p:cNvPicPr>
            <a:picLocks noChangeAspect="1"/>
          </p:cNvPicPr>
          <p:nvPr/>
        </p:nvPicPr>
        <p:blipFill>
          <a:blip r:embed="rId4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61669" y="4854569"/>
            <a:ext cx="1241997" cy="290337"/>
          </a:xfrm>
          <a:prstGeom prst="rect">
            <a:avLst/>
          </a:prstGeom>
        </p:spPr>
      </p:pic>
      <p:pic>
        <p:nvPicPr>
          <p:cNvPr id="104" name="Picture 12" descr="Teladoc Health">
            <a:extLst>
              <a:ext uri="{FF2B5EF4-FFF2-40B4-BE49-F238E27FC236}">
                <a16:creationId xmlns:a16="http://schemas.microsoft.com/office/drawing/2014/main" id="{B271CA01-F6D6-40F1-B442-26474577D5FA}"/>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522895" y="4877500"/>
            <a:ext cx="936211" cy="30426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8" descr="The Gift of Story - Literati">
            <a:extLst>
              <a:ext uri="{FF2B5EF4-FFF2-40B4-BE49-F238E27FC236}">
                <a16:creationId xmlns:a16="http://schemas.microsoft.com/office/drawing/2014/main" id="{536841C7-2AAA-42DF-BC03-D42E2522B413}"/>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3345538" y="4871903"/>
            <a:ext cx="746241" cy="23755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0" descr="obé fitness - The Best At Home Workouts! | Start Your Free Trial">
            <a:extLst>
              <a:ext uri="{FF2B5EF4-FFF2-40B4-BE49-F238E27FC236}">
                <a16:creationId xmlns:a16="http://schemas.microsoft.com/office/drawing/2014/main" id="{85D8B8E4-BC39-4549-8387-FC83A2186885}"/>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4863244" y="4814986"/>
            <a:ext cx="610093" cy="253799"/>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2" descr="Home | Nutrafol">
            <a:extLst>
              <a:ext uri="{FF2B5EF4-FFF2-40B4-BE49-F238E27FC236}">
                <a16:creationId xmlns:a16="http://schemas.microsoft.com/office/drawing/2014/main" id="{440D20A2-71DE-4BC0-9416-6E319ECF0924}"/>
              </a:ext>
            </a:extLst>
          </p:cNvPr>
          <p:cNvPicPr>
            <a:picLocks noChangeAspect="1" noChangeArrowheads="1"/>
          </p:cNvPicPr>
          <p:nvPr/>
        </p:nvPicPr>
        <p:blipFill>
          <a:blip r:embed="rId4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04652" y="4747354"/>
            <a:ext cx="1126408" cy="135169"/>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74" descr="Introducing EQUELLE®: A New Non-Hormonal Supplement for Menopause Symptom  Relief†">
            <a:extLst>
              <a:ext uri="{FF2B5EF4-FFF2-40B4-BE49-F238E27FC236}">
                <a16:creationId xmlns:a16="http://schemas.microsoft.com/office/drawing/2014/main" id="{8383AA9F-F776-4DED-9D87-EE544E67DD62}"/>
              </a:ext>
            </a:extLst>
          </p:cNvPr>
          <p:cNvPicPr>
            <a:picLocks noChangeAspect="1" noChangeArrowheads="1"/>
          </p:cNvPicPr>
          <p:nvPr/>
        </p:nvPicPr>
        <p:blipFill rotWithShape="1">
          <a:blip r:embed="rId4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162270" y="5006583"/>
            <a:ext cx="1237801" cy="195427"/>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98" descr="30% Off Ladder Supplements Coupon + 9 Verified Discount Codes (Sep '20)">
            <a:extLst>
              <a:ext uri="{FF2B5EF4-FFF2-40B4-BE49-F238E27FC236}">
                <a16:creationId xmlns:a16="http://schemas.microsoft.com/office/drawing/2014/main" id="{471A054E-6F42-416D-A924-848E299C2221}"/>
              </a:ext>
            </a:extLst>
          </p:cNvPr>
          <p:cNvPicPr>
            <a:picLocks noChangeAspect="1" noChangeArrowheads="1"/>
          </p:cNvPicPr>
          <p:nvPr/>
        </p:nvPicPr>
        <p:blipFill>
          <a:blip r:embed="rId4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72974" y="4706767"/>
            <a:ext cx="895688" cy="470236"/>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76" descr="RoboKiller's Data Tracker Shows Robocalls Cresting the 5 Billion Calls per  Month Mark in July | Business Wire">
            <a:extLst>
              <a:ext uri="{FF2B5EF4-FFF2-40B4-BE49-F238E27FC236}">
                <a16:creationId xmlns:a16="http://schemas.microsoft.com/office/drawing/2014/main" id="{DE45C97E-6DD5-4429-8A30-91189D7B88B6}"/>
              </a:ext>
            </a:extLst>
          </p:cNvPr>
          <p:cNvPicPr>
            <a:picLocks noChangeAspect="1" noChangeArrowheads="1"/>
          </p:cNvPicPr>
          <p:nvPr/>
        </p:nvPicPr>
        <p:blipFill rotWithShape="1">
          <a:blip r:embed="rId4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666809" y="4617478"/>
            <a:ext cx="1054943" cy="276343"/>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90" descr="Lily's Garden – Tactile Games">
            <a:extLst>
              <a:ext uri="{FF2B5EF4-FFF2-40B4-BE49-F238E27FC236}">
                <a16:creationId xmlns:a16="http://schemas.microsoft.com/office/drawing/2014/main" id="{C139320A-10DC-4713-89FD-3DC9E20F8476}"/>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10297593" y="4820424"/>
            <a:ext cx="838242" cy="516357"/>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36" descr="CodyCross">
            <a:extLst>
              <a:ext uri="{FF2B5EF4-FFF2-40B4-BE49-F238E27FC236}">
                <a16:creationId xmlns:a16="http://schemas.microsoft.com/office/drawing/2014/main" id="{13EAFE12-001F-44A4-8772-A2C89BC8FC00}"/>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10824929" y="4572617"/>
            <a:ext cx="893726" cy="361862"/>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94" descr="Image result for letsgetchecked year founded">
            <a:extLst>
              <a:ext uri="{FF2B5EF4-FFF2-40B4-BE49-F238E27FC236}">
                <a16:creationId xmlns:a16="http://schemas.microsoft.com/office/drawing/2014/main" id="{94867524-A3BE-4763-958D-7790B164DE7A}"/>
              </a:ext>
            </a:extLst>
          </p:cNvPr>
          <p:cNvPicPr>
            <a:picLocks noChangeAspect="1" noChangeArrowheads="1"/>
          </p:cNvPicPr>
          <p:nvPr/>
        </p:nvPicPr>
        <p:blipFill rotWithShape="1">
          <a:blip r:embed="rId5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050657" y="5806107"/>
            <a:ext cx="943711" cy="389365"/>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78" descr="The Ridge Wallet">
            <a:extLst>
              <a:ext uri="{FF2B5EF4-FFF2-40B4-BE49-F238E27FC236}">
                <a16:creationId xmlns:a16="http://schemas.microsoft.com/office/drawing/2014/main" id="{7460CDE1-DFF1-4250-994D-61C3795C9D69}"/>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594653" y="5853481"/>
            <a:ext cx="746301" cy="195243"/>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24" descr="Curavi Health | Home">
            <a:extLst>
              <a:ext uri="{FF2B5EF4-FFF2-40B4-BE49-F238E27FC236}">
                <a16:creationId xmlns:a16="http://schemas.microsoft.com/office/drawing/2014/main" id="{935B41DA-5320-43A8-A5E5-FA3368510164}"/>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1620152" y="5804502"/>
            <a:ext cx="934448" cy="265405"/>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102" descr="OOFOS Recovery Footwear - Official Store">
            <a:extLst>
              <a:ext uri="{FF2B5EF4-FFF2-40B4-BE49-F238E27FC236}">
                <a16:creationId xmlns:a16="http://schemas.microsoft.com/office/drawing/2014/main" id="{91906C55-9EF7-4BE7-8F10-7C37E5AC420A}"/>
              </a:ext>
            </a:extLst>
          </p:cNvPr>
          <p:cNvPicPr>
            <a:picLocks noChangeAspect="1" noChangeArrowheads="1"/>
          </p:cNvPicPr>
          <p:nvPr/>
        </p:nvPicPr>
        <p:blipFill rotWithShape="1">
          <a:blip r:embed="rId5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273608" y="5783200"/>
            <a:ext cx="959039" cy="19098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44">
            <a:extLst>
              <a:ext uri="{FF2B5EF4-FFF2-40B4-BE49-F238E27FC236}">
                <a16:creationId xmlns:a16="http://schemas.microsoft.com/office/drawing/2014/main" id="{8177C1EE-5EC8-4B0B-9AF5-D47916FED26C}"/>
              </a:ext>
            </a:extLst>
          </p:cNvPr>
          <p:cNvPicPr>
            <a:picLocks noChangeAspect="1"/>
          </p:cNvPicPr>
          <p:nvPr/>
        </p:nvPicPr>
        <p:blipFill>
          <a:blip r:embed="rId5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37577" y="5717024"/>
            <a:ext cx="825070" cy="269233"/>
          </a:xfrm>
          <a:prstGeom prst="rect">
            <a:avLst/>
          </a:prstGeom>
        </p:spPr>
      </p:pic>
      <p:sp>
        <p:nvSpPr>
          <p:cNvPr id="247" name="TextBox 246">
            <a:extLst>
              <a:ext uri="{FF2B5EF4-FFF2-40B4-BE49-F238E27FC236}">
                <a16:creationId xmlns:a16="http://schemas.microsoft.com/office/drawing/2014/main" id="{3CD95FDD-8D14-414A-833F-F05F2CD8BEE2}"/>
              </a:ext>
            </a:extLst>
          </p:cNvPr>
          <p:cNvSpPr txBox="1"/>
          <p:nvPr/>
        </p:nvSpPr>
        <p:spPr>
          <a:xfrm>
            <a:off x="6601633" y="5471194"/>
            <a:ext cx="1285815"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Online Banking</a:t>
            </a:r>
          </a:p>
        </p:txBody>
      </p:sp>
      <p:pic>
        <p:nvPicPr>
          <p:cNvPr id="249" name="Picture 248">
            <a:extLst>
              <a:ext uri="{FF2B5EF4-FFF2-40B4-BE49-F238E27FC236}">
                <a16:creationId xmlns:a16="http://schemas.microsoft.com/office/drawing/2014/main" id="{EDD0A798-273E-4100-8EE5-8373346AB049}"/>
              </a:ext>
            </a:extLst>
          </p:cNvPr>
          <p:cNvPicPr>
            <a:picLocks noChangeAspect="1"/>
          </p:cNvPicPr>
          <p:nvPr/>
        </p:nvPicPr>
        <p:blipFill>
          <a:blip r:embed="rId55">
            <a:clrChange>
              <a:clrFrom>
                <a:srgbClr val="FFFFFF"/>
              </a:clrFrom>
              <a:clrTo>
                <a:srgbClr val="FFFFFF">
                  <a:alpha val="0"/>
                </a:srgbClr>
              </a:clrTo>
            </a:clrChange>
          </a:blip>
          <a:stretch>
            <a:fillRect/>
          </a:stretch>
        </p:blipFill>
        <p:spPr>
          <a:xfrm>
            <a:off x="6714894" y="5796285"/>
            <a:ext cx="1109860" cy="256122"/>
          </a:xfrm>
          <a:prstGeom prst="rect">
            <a:avLst/>
          </a:prstGeom>
        </p:spPr>
      </p:pic>
      <p:pic>
        <p:nvPicPr>
          <p:cNvPr id="251" name="Picture 118">
            <a:extLst>
              <a:ext uri="{FF2B5EF4-FFF2-40B4-BE49-F238E27FC236}">
                <a16:creationId xmlns:a16="http://schemas.microsoft.com/office/drawing/2014/main" id="{3522448A-EE71-493B-BC94-573A40483F82}"/>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5545720" y="4762503"/>
            <a:ext cx="1169174" cy="415056"/>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14" descr="Launch Of Lunella(TM) Service Brings Sleep Apnea Diagnosis Directly To  Consumers' Homes">
            <a:extLst>
              <a:ext uri="{FF2B5EF4-FFF2-40B4-BE49-F238E27FC236}">
                <a16:creationId xmlns:a16="http://schemas.microsoft.com/office/drawing/2014/main" id="{E05DA147-66F1-4CD4-9786-E1F3C6D1F7A6}"/>
              </a:ext>
            </a:extLst>
          </p:cNvPr>
          <p:cNvPicPr>
            <a:picLocks noChangeAspect="1" noChangeArrowheads="1"/>
          </p:cNvPicPr>
          <p:nvPr/>
        </p:nvPicPr>
        <p:blipFill rotWithShape="1">
          <a:blip r:embed="rId5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056135" y="5765670"/>
            <a:ext cx="889861" cy="281213"/>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130" descr="Skillshare - Wikipedia">
            <a:extLst>
              <a:ext uri="{FF2B5EF4-FFF2-40B4-BE49-F238E27FC236}">
                <a16:creationId xmlns:a16="http://schemas.microsoft.com/office/drawing/2014/main" id="{6C5B7808-9E14-4CD5-8136-F0989E692694}"/>
              </a:ext>
            </a:extLst>
          </p:cNvPr>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9401686" y="5690425"/>
            <a:ext cx="792595" cy="396297"/>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34">
            <a:extLst>
              <a:ext uri="{FF2B5EF4-FFF2-40B4-BE49-F238E27FC236}">
                <a16:creationId xmlns:a16="http://schemas.microsoft.com/office/drawing/2014/main" id="{E472E411-90CC-41A7-86BB-F83EA192CFD9}"/>
              </a:ext>
            </a:extLst>
          </p:cNvPr>
          <p:cNvPicPr>
            <a:picLocks noChangeAspect="1" noChangeArrowheads="1"/>
          </p:cNvPicPr>
          <p:nvPr/>
        </p:nvPicPr>
        <p:blipFill>
          <a:blip r:embed="rId59" cstate="screen">
            <a:extLst>
              <a:ext uri="{28A0092B-C50C-407E-A947-70E740481C1C}">
                <a14:useLocalDpi xmlns:a14="http://schemas.microsoft.com/office/drawing/2010/main"/>
              </a:ext>
            </a:extLst>
          </a:blip>
          <a:srcRect/>
          <a:stretch>
            <a:fillRect/>
          </a:stretch>
        </p:blipFill>
        <p:spPr bwMode="auto">
          <a:xfrm>
            <a:off x="3980426" y="3928238"/>
            <a:ext cx="1087128" cy="342445"/>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258">
            <a:extLst>
              <a:ext uri="{FF2B5EF4-FFF2-40B4-BE49-F238E27FC236}">
                <a16:creationId xmlns:a16="http://schemas.microsoft.com/office/drawing/2014/main" id="{350FAC7E-48CA-4064-98A2-7AC842E2AC43}"/>
              </a:ext>
            </a:extLst>
          </p:cNvPr>
          <p:cNvPicPr>
            <a:picLocks noChangeAspect="1"/>
          </p:cNvPicPr>
          <p:nvPr/>
        </p:nvPicPr>
        <p:blipFill>
          <a:blip r:embed="rId6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79520" y="5952884"/>
            <a:ext cx="1368156" cy="226385"/>
          </a:xfrm>
          <a:prstGeom prst="rect">
            <a:avLst/>
          </a:prstGeom>
        </p:spPr>
      </p:pic>
      <p:pic>
        <p:nvPicPr>
          <p:cNvPr id="10" name="Picture 6" descr="Curology">
            <a:extLst>
              <a:ext uri="{FF2B5EF4-FFF2-40B4-BE49-F238E27FC236}">
                <a16:creationId xmlns:a16="http://schemas.microsoft.com/office/drawing/2014/main" id="{2E0D55FC-3942-41A4-AA79-B41FFF45BCF1}"/>
              </a:ext>
            </a:extLst>
          </p:cNvPr>
          <p:cNvPicPr>
            <a:picLocks noChangeAspect="1" noChangeArrowheads="1"/>
          </p:cNvPicPr>
          <p:nvPr/>
        </p:nvPicPr>
        <p:blipFill rotWithShape="1">
          <a:blip r:embed="rId61" cstate="screen">
            <a:extLst>
              <a:ext uri="{28A0092B-C50C-407E-A947-70E740481C1C}">
                <a14:useLocalDpi xmlns:a14="http://schemas.microsoft.com/office/drawing/2010/main"/>
              </a:ext>
            </a:extLst>
          </a:blip>
          <a:srcRect/>
          <a:stretch/>
        </p:blipFill>
        <p:spPr bwMode="auto">
          <a:xfrm>
            <a:off x="11142339" y="2284018"/>
            <a:ext cx="987573" cy="3110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ack Weldon - North Castle Partners">
            <a:extLst>
              <a:ext uri="{FF2B5EF4-FFF2-40B4-BE49-F238E27FC236}">
                <a16:creationId xmlns:a16="http://schemas.microsoft.com/office/drawing/2014/main" id="{D3201CAF-E6E7-4647-BC44-4D85E871964F}"/>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10890514" y="5554890"/>
            <a:ext cx="768577" cy="301827"/>
          </a:xfrm>
          <a:prstGeom prst="rect">
            <a:avLst/>
          </a:prstGeom>
          <a:noFill/>
          <a:extLst>
            <a:ext uri="{909E8E84-426E-40DD-AFC4-6F175D3DCCD1}">
              <a14:hiddenFill xmlns:a14="http://schemas.microsoft.com/office/drawing/2010/main">
                <a:solidFill>
                  <a:srgbClr val="FFFFFF"/>
                </a:solidFill>
              </a14:hiddenFill>
            </a:ext>
          </a:extLst>
        </p:spPr>
      </p:pic>
      <p:sp>
        <p:nvSpPr>
          <p:cNvPr id="103" name="Rectangle 102">
            <a:extLst>
              <a:ext uri="{FF2B5EF4-FFF2-40B4-BE49-F238E27FC236}">
                <a16:creationId xmlns:a16="http://schemas.microsoft.com/office/drawing/2014/main" id="{92656D5E-214D-4871-8C7D-A6FC1EB84E5C}"/>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56320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75355A-045E-4AA1-9711-3B199BD99F03}"/>
              </a:ext>
            </a:extLst>
          </p:cNvPr>
          <p:cNvSpPr/>
          <p:nvPr/>
        </p:nvSpPr>
        <p:spPr>
          <a:xfrm>
            <a:off x="1" y="167795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51520" y="344028"/>
            <a:ext cx="1170495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Key Takeaways For Marketers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25242525-3551-4CCA-8F02-3E9C86E1FBE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6" name="Picture 5" descr="Logo, icon&#10;&#10;Description automatically generated">
            <a:extLst>
              <a:ext uri="{FF2B5EF4-FFF2-40B4-BE49-F238E27FC236}">
                <a16:creationId xmlns:a16="http://schemas.microsoft.com/office/drawing/2014/main" id="{D2C9B404-A0A7-41CC-B7F4-8CD1B4EF83BA}"/>
              </a:ext>
            </a:extLst>
          </p:cNvPr>
          <p:cNvPicPr>
            <a:picLocks noChangeAspect="1"/>
          </p:cNvPicPr>
          <p:nvPr/>
        </p:nvPicPr>
        <p:blipFill>
          <a:blip r:embed="rId4"/>
          <a:stretch>
            <a:fillRect/>
          </a:stretch>
        </p:blipFill>
        <p:spPr>
          <a:xfrm>
            <a:off x="9762278" y="1958276"/>
            <a:ext cx="1376241" cy="1376241"/>
          </a:xfrm>
          <a:prstGeom prst="rect">
            <a:avLst/>
          </a:prstGeom>
        </p:spPr>
      </p:pic>
      <p:sp>
        <p:nvSpPr>
          <p:cNvPr id="33" name="Rectangle 32">
            <a:extLst>
              <a:ext uri="{FF2B5EF4-FFF2-40B4-BE49-F238E27FC236}">
                <a16:creationId xmlns:a16="http://schemas.microsoft.com/office/drawing/2014/main" id="{DEC4A6D5-3A5B-4331-AB8A-B5CF3DAE12A5}"/>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Rectangle 17">
            <a:extLst>
              <a:ext uri="{FF2B5EF4-FFF2-40B4-BE49-F238E27FC236}">
                <a16:creationId xmlns:a16="http://schemas.microsoft.com/office/drawing/2014/main" id="{0D8C5DCF-75B1-4F46-B188-C1A1FA411908}"/>
              </a:ext>
            </a:extLst>
          </p:cNvPr>
          <p:cNvSpPr/>
          <p:nvPr/>
        </p:nvSpPr>
        <p:spPr>
          <a:xfrm>
            <a:off x="406224" y="3408581"/>
            <a:ext cx="2670756" cy="279113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ED3C8D"/>
              </a:solidFill>
              <a:effectLst/>
              <a:uLnTx/>
              <a:uFillTx/>
              <a:latin typeface="Trebuchet MS"/>
              <a:ea typeface="+mn-ea"/>
              <a:cs typeface="+mn-cs"/>
            </a:endParaRPr>
          </a:p>
        </p:txBody>
      </p:sp>
      <p:sp>
        <p:nvSpPr>
          <p:cNvPr id="20" name="Rectangle 19">
            <a:extLst>
              <a:ext uri="{FF2B5EF4-FFF2-40B4-BE49-F238E27FC236}">
                <a16:creationId xmlns:a16="http://schemas.microsoft.com/office/drawing/2014/main" id="{3D0B18CA-1271-4297-9FD6-60DCCB2B7276}"/>
              </a:ext>
            </a:extLst>
          </p:cNvPr>
          <p:cNvSpPr/>
          <p:nvPr/>
        </p:nvSpPr>
        <p:spPr>
          <a:xfrm>
            <a:off x="410150" y="4230305"/>
            <a:ext cx="2662904" cy="1600438"/>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chemeClr val="bg1"/>
                </a:solidFill>
                <a:effectLst/>
                <a:uLnTx/>
                <a:uFillTx/>
                <a:latin typeface="Helvetica" panose="020B0403020202020204" pitchFamily="34" charset="0"/>
              </a:rPr>
              <a:t>After four challenging months, TV advertising stabilized in 3Q ’20 as savvy marketers knew that increasing (or at least maintaining) TV ad investment was critical to driving positive business outcomes. </a:t>
            </a:r>
          </a:p>
        </p:txBody>
      </p:sp>
      <p:pic>
        <p:nvPicPr>
          <p:cNvPr id="8" name="Picture 7" descr="Icon&#10;&#10;Description automatically generated">
            <a:extLst>
              <a:ext uri="{FF2B5EF4-FFF2-40B4-BE49-F238E27FC236}">
                <a16:creationId xmlns:a16="http://schemas.microsoft.com/office/drawing/2014/main" id="{03003D40-6CEA-4DCF-91C4-C8BE5009C137}"/>
              </a:ext>
            </a:extLst>
          </p:cNvPr>
          <p:cNvPicPr>
            <a:picLocks noChangeAspect="1"/>
          </p:cNvPicPr>
          <p:nvPr/>
        </p:nvPicPr>
        <p:blipFill>
          <a:blip r:embed="rId5"/>
          <a:stretch>
            <a:fillRect/>
          </a:stretch>
        </p:blipFill>
        <p:spPr>
          <a:xfrm>
            <a:off x="1068803" y="1875303"/>
            <a:ext cx="1345598" cy="1345598"/>
          </a:xfrm>
          <a:prstGeom prst="rect">
            <a:avLst/>
          </a:prstGeom>
        </p:spPr>
      </p:pic>
      <p:sp>
        <p:nvSpPr>
          <p:cNvPr id="22" name="Rectangle 21">
            <a:extLst>
              <a:ext uri="{FF2B5EF4-FFF2-40B4-BE49-F238E27FC236}">
                <a16:creationId xmlns:a16="http://schemas.microsoft.com/office/drawing/2014/main" id="{C51519E8-F0C6-44FB-8D60-C171EA8F3702}"/>
              </a:ext>
            </a:extLst>
          </p:cNvPr>
          <p:cNvSpPr/>
          <p:nvPr/>
        </p:nvSpPr>
        <p:spPr>
          <a:xfrm>
            <a:off x="547874" y="3556636"/>
            <a:ext cx="2387456" cy="584775"/>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C0F3"/>
                </a:solidFill>
                <a:effectLst/>
                <a:uLnTx/>
                <a:uFillTx/>
                <a:latin typeface="Helvetica" pitchFamily="2" charset="0"/>
                <a:ea typeface="+mn-ea"/>
                <a:cs typeface="+mn-cs"/>
              </a:rPr>
              <a:t>Marketing Principles as Your Guide</a:t>
            </a:r>
          </a:p>
        </p:txBody>
      </p:sp>
      <p:sp>
        <p:nvSpPr>
          <p:cNvPr id="36" name="Rectangle 35">
            <a:extLst>
              <a:ext uri="{FF2B5EF4-FFF2-40B4-BE49-F238E27FC236}">
                <a16:creationId xmlns:a16="http://schemas.microsoft.com/office/drawing/2014/main" id="{D14E4868-F159-4B88-A315-3C3B7765E742}"/>
              </a:ext>
            </a:extLst>
          </p:cNvPr>
          <p:cNvSpPr/>
          <p:nvPr/>
        </p:nvSpPr>
        <p:spPr>
          <a:xfrm>
            <a:off x="6212350" y="3419578"/>
            <a:ext cx="2670756" cy="279113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ED3C8D"/>
              </a:solidFill>
              <a:effectLst/>
              <a:uLnTx/>
              <a:uFillTx/>
              <a:latin typeface="Trebuchet MS"/>
              <a:ea typeface="+mn-ea"/>
              <a:cs typeface="+mn-cs"/>
            </a:endParaRPr>
          </a:p>
        </p:txBody>
      </p:sp>
      <p:sp>
        <p:nvSpPr>
          <p:cNvPr id="45" name="Rectangle 44">
            <a:extLst>
              <a:ext uri="{FF2B5EF4-FFF2-40B4-BE49-F238E27FC236}">
                <a16:creationId xmlns:a16="http://schemas.microsoft.com/office/drawing/2014/main" id="{E7ABED57-E83C-4C44-BE35-B6BBDDD36D92}"/>
              </a:ext>
            </a:extLst>
          </p:cNvPr>
          <p:cNvSpPr/>
          <p:nvPr/>
        </p:nvSpPr>
        <p:spPr>
          <a:xfrm>
            <a:off x="6211564" y="4230305"/>
            <a:ext cx="2672328" cy="1815882"/>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chemeClr val="bg1"/>
                </a:solidFill>
                <a:effectLst/>
                <a:uLnTx/>
                <a:uFillTx/>
                <a:latin typeface="Helvetica" panose="020B0403020202020204" pitchFamily="34" charset="0"/>
              </a:rPr>
              <a:t>A sustained presence on TV drives significant business outcomes for new, not-yet-established brands and for brands at relatively lower budget levels. Don’t let your brand’s life </a:t>
            </a:r>
            <a:r>
              <a:rPr lang="en-US" sz="1400">
                <a:solidFill>
                  <a:schemeClr val="bg1"/>
                </a:solidFill>
                <a:latin typeface="Helvetica" panose="020B0403020202020204" pitchFamily="34" charset="0"/>
              </a:rPr>
              <a:t>stage, </a:t>
            </a:r>
            <a:r>
              <a:rPr kumimoji="0" lang="en-US" sz="1400" i="0" u="none" strike="noStrike" kern="1200" cap="none" spc="0" normalizeH="0" baseline="0" noProof="0">
                <a:ln>
                  <a:noFill/>
                </a:ln>
                <a:solidFill>
                  <a:schemeClr val="bg1"/>
                </a:solidFill>
                <a:effectLst/>
                <a:uLnTx/>
                <a:uFillTx/>
                <a:latin typeface="Helvetica" panose="020B0403020202020204" pitchFamily="34" charset="0"/>
              </a:rPr>
              <a:t>size or budget hold you back.</a:t>
            </a:r>
          </a:p>
        </p:txBody>
      </p:sp>
      <p:grpSp>
        <p:nvGrpSpPr>
          <p:cNvPr id="38" name="Group 37">
            <a:extLst>
              <a:ext uri="{FF2B5EF4-FFF2-40B4-BE49-F238E27FC236}">
                <a16:creationId xmlns:a16="http://schemas.microsoft.com/office/drawing/2014/main" id="{26DF7428-764C-484B-9354-CFF5DE72E1CF}"/>
              </a:ext>
            </a:extLst>
          </p:cNvPr>
          <p:cNvGrpSpPr/>
          <p:nvPr/>
        </p:nvGrpSpPr>
        <p:grpSpPr>
          <a:xfrm>
            <a:off x="6598526" y="1927485"/>
            <a:ext cx="1898405" cy="1320572"/>
            <a:chOff x="6619968" y="2163154"/>
            <a:chExt cx="1898405" cy="1320572"/>
          </a:xfrm>
        </p:grpSpPr>
        <p:pic>
          <p:nvPicPr>
            <p:cNvPr id="19" name="Picture 18" descr="A picture containing icon&#10;&#10;Description automatically generated">
              <a:extLst>
                <a:ext uri="{FF2B5EF4-FFF2-40B4-BE49-F238E27FC236}">
                  <a16:creationId xmlns:a16="http://schemas.microsoft.com/office/drawing/2014/main" id="{B3202283-C3C0-4B40-A0E3-3EDF1AE04B4C}"/>
                </a:ext>
              </a:extLst>
            </p:cNvPr>
            <p:cNvPicPr>
              <a:picLocks noChangeAspect="1"/>
            </p:cNvPicPr>
            <p:nvPr/>
          </p:nvPicPr>
          <p:blipFill>
            <a:blip r:embed="rId6"/>
            <a:stretch>
              <a:fillRect/>
            </a:stretch>
          </p:blipFill>
          <p:spPr>
            <a:xfrm>
              <a:off x="7290511" y="2163154"/>
              <a:ext cx="1227862" cy="1227862"/>
            </a:xfrm>
            <a:prstGeom prst="rect">
              <a:avLst/>
            </a:prstGeom>
          </p:spPr>
        </p:pic>
        <p:pic>
          <p:nvPicPr>
            <p:cNvPr id="34" name="Picture 33" descr="Icon&#10;&#10;Description automatically generated">
              <a:extLst>
                <a:ext uri="{FF2B5EF4-FFF2-40B4-BE49-F238E27FC236}">
                  <a16:creationId xmlns:a16="http://schemas.microsoft.com/office/drawing/2014/main" id="{CB60B644-4E60-474F-B0EC-D1B661DC6FFE}"/>
                </a:ext>
              </a:extLst>
            </p:cNvPr>
            <p:cNvPicPr>
              <a:picLocks noChangeAspect="1"/>
            </p:cNvPicPr>
            <p:nvPr/>
          </p:nvPicPr>
          <p:blipFill>
            <a:blip r:embed="rId7"/>
            <a:stretch>
              <a:fillRect/>
            </a:stretch>
          </p:blipFill>
          <p:spPr>
            <a:xfrm>
              <a:off x="6619968" y="2499087"/>
              <a:ext cx="984639" cy="984639"/>
            </a:xfrm>
            <a:prstGeom prst="rect">
              <a:avLst/>
            </a:prstGeom>
          </p:spPr>
        </p:pic>
      </p:grpSp>
      <p:sp>
        <p:nvSpPr>
          <p:cNvPr id="26" name="Rectangle 25">
            <a:extLst>
              <a:ext uri="{FF2B5EF4-FFF2-40B4-BE49-F238E27FC236}">
                <a16:creationId xmlns:a16="http://schemas.microsoft.com/office/drawing/2014/main" id="{6062EA70-4126-43D6-99C5-C20C03BB4B48}"/>
              </a:ext>
            </a:extLst>
          </p:cNvPr>
          <p:cNvSpPr/>
          <p:nvPr/>
        </p:nvSpPr>
        <p:spPr>
          <a:xfrm>
            <a:off x="6215098" y="3556636"/>
            <a:ext cx="2665261" cy="584775"/>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C0F3"/>
                </a:solidFill>
                <a:effectLst/>
                <a:uLnTx/>
                <a:uFillTx/>
                <a:latin typeface="Helvetica" pitchFamily="2" charset="0"/>
                <a:ea typeface="+mn-ea"/>
                <a:cs typeface="+mn-cs"/>
              </a:rPr>
              <a:t>No Brand is Too Young, No Budget Too Small</a:t>
            </a:r>
          </a:p>
        </p:txBody>
      </p:sp>
      <p:sp>
        <p:nvSpPr>
          <p:cNvPr id="37" name="Rectangle 36">
            <a:extLst>
              <a:ext uri="{FF2B5EF4-FFF2-40B4-BE49-F238E27FC236}">
                <a16:creationId xmlns:a16="http://schemas.microsoft.com/office/drawing/2014/main" id="{9AC57DC8-6EAF-4F73-AAAE-365ED50E0A7A}"/>
              </a:ext>
            </a:extLst>
          </p:cNvPr>
          <p:cNvSpPr/>
          <p:nvPr/>
        </p:nvSpPr>
        <p:spPr>
          <a:xfrm>
            <a:off x="9115021" y="3419577"/>
            <a:ext cx="2670756" cy="279113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ED3C8D"/>
              </a:solidFill>
              <a:effectLst/>
              <a:uLnTx/>
              <a:uFillTx/>
              <a:latin typeface="Trebuchet MS"/>
              <a:ea typeface="+mn-ea"/>
              <a:cs typeface="+mn-cs"/>
            </a:endParaRPr>
          </a:p>
        </p:txBody>
      </p:sp>
      <p:sp>
        <p:nvSpPr>
          <p:cNvPr id="50" name="Rectangle 49">
            <a:extLst>
              <a:ext uri="{FF2B5EF4-FFF2-40B4-BE49-F238E27FC236}">
                <a16:creationId xmlns:a16="http://schemas.microsoft.com/office/drawing/2014/main" id="{3E14CCA6-2E21-448E-A4C2-AF59F65D9EC9}"/>
              </a:ext>
            </a:extLst>
          </p:cNvPr>
          <p:cNvSpPr/>
          <p:nvPr/>
        </p:nvSpPr>
        <p:spPr>
          <a:xfrm>
            <a:off x="9256671" y="4230305"/>
            <a:ext cx="2387456" cy="1600438"/>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chemeClr val="bg1"/>
                </a:solidFill>
                <a:effectLst/>
                <a:uLnTx/>
                <a:uFillTx/>
                <a:latin typeface="Helvetica" panose="020B0403020202020204" pitchFamily="34" charset="0"/>
              </a:rPr>
              <a:t>Knowing the immediacy, legitimacy and scale that TV delivers, data-driven, performance-obsessed DTC brands continued their TV investment in line with the prior year.</a:t>
            </a:r>
          </a:p>
        </p:txBody>
      </p:sp>
      <p:sp>
        <p:nvSpPr>
          <p:cNvPr id="27" name="Rectangle 26">
            <a:extLst>
              <a:ext uri="{FF2B5EF4-FFF2-40B4-BE49-F238E27FC236}">
                <a16:creationId xmlns:a16="http://schemas.microsoft.com/office/drawing/2014/main" id="{9387F19E-A1CD-4D9E-9D55-1E5A81C1F3CF}"/>
              </a:ext>
            </a:extLst>
          </p:cNvPr>
          <p:cNvSpPr/>
          <p:nvPr/>
        </p:nvSpPr>
        <p:spPr>
          <a:xfrm>
            <a:off x="9256671" y="3556636"/>
            <a:ext cx="2387456" cy="584775"/>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C0F3"/>
                </a:solidFill>
                <a:effectLst/>
                <a:uLnTx/>
                <a:uFillTx/>
                <a:latin typeface="Helvetica" pitchFamily="2" charset="0"/>
                <a:ea typeface="+mn-ea"/>
                <a:cs typeface="+mn-cs"/>
              </a:rPr>
              <a:t>Learn From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C0F3"/>
                </a:solidFill>
                <a:effectLst/>
                <a:uLnTx/>
                <a:uFillTx/>
                <a:latin typeface="Helvetica" pitchFamily="2" charset="0"/>
                <a:ea typeface="+mn-ea"/>
                <a:cs typeface="+mn-cs"/>
              </a:rPr>
              <a:t>High-Growth Brands</a:t>
            </a:r>
          </a:p>
        </p:txBody>
      </p:sp>
      <p:sp>
        <p:nvSpPr>
          <p:cNvPr id="35" name="Rectangle 34">
            <a:extLst>
              <a:ext uri="{FF2B5EF4-FFF2-40B4-BE49-F238E27FC236}">
                <a16:creationId xmlns:a16="http://schemas.microsoft.com/office/drawing/2014/main" id="{0EB41110-4FA7-4BB8-84AF-D1E3A9D30A68}"/>
              </a:ext>
            </a:extLst>
          </p:cNvPr>
          <p:cNvSpPr/>
          <p:nvPr/>
        </p:nvSpPr>
        <p:spPr>
          <a:xfrm>
            <a:off x="3308894" y="3419577"/>
            <a:ext cx="2670756" cy="279113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ED3C8D"/>
              </a:solidFill>
              <a:effectLst/>
              <a:uLnTx/>
              <a:uFillTx/>
              <a:latin typeface="Trebuchet MS"/>
              <a:ea typeface="+mn-ea"/>
              <a:cs typeface="+mn-cs"/>
            </a:endParaRPr>
          </a:p>
        </p:txBody>
      </p:sp>
      <p:sp>
        <p:nvSpPr>
          <p:cNvPr id="40" name="Rectangle 39">
            <a:extLst>
              <a:ext uri="{FF2B5EF4-FFF2-40B4-BE49-F238E27FC236}">
                <a16:creationId xmlns:a16="http://schemas.microsoft.com/office/drawing/2014/main" id="{FB47CF20-FDF4-449C-A8B1-1EF97128C3D7}"/>
              </a:ext>
            </a:extLst>
          </p:cNvPr>
          <p:cNvSpPr/>
          <p:nvPr/>
        </p:nvSpPr>
        <p:spPr>
          <a:xfrm>
            <a:off x="3308108" y="4230305"/>
            <a:ext cx="2672328" cy="1384995"/>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chemeClr val="bg1"/>
                </a:solidFill>
                <a:effectLst/>
                <a:uLnTx/>
                <a:uFillTx/>
                <a:latin typeface="Helvetica" panose="020B0403020202020204" pitchFamily="34" charset="0"/>
              </a:rPr>
              <a:t>At any time, but especially in times of consumer distress, examine what role your brand plays and increase investment to widen your consumer base and fill that need.</a:t>
            </a:r>
          </a:p>
        </p:txBody>
      </p:sp>
      <p:sp>
        <p:nvSpPr>
          <p:cNvPr id="24" name="Rectangle 23">
            <a:extLst>
              <a:ext uri="{FF2B5EF4-FFF2-40B4-BE49-F238E27FC236}">
                <a16:creationId xmlns:a16="http://schemas.microsoft.com/office/drawing/2014/main" id="{DC203062-ECC6-4072-9EC5-504785C169D2}"/>
              </a:ext>
            </a:extLst>
          </p:cNvPr>
          <p:cNvSpPr/>
          <p:nvPr/>
        </p:nvSpPr>
        <p:spPr>
          <a:xfrm>
            <a:off x="3450544" y="3556636"/>
            <a:ext cx="2387456" cy="338554"/>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C0F3"/>
                </a:solidFill>
                <a:effectLst/>
                <a:uLnTx/>
                <a:uFillTx/>
                <a:latin typeface="Helvetica" pitchFamily="2" charset="0"/>
                <a:ea typeface="+mn-ea"/>
                <a:cs typeface="+mn-cs"/>
              </a:rPr>
              <a:t>Fill a Consumer Need</a:t>
            </a:r>
          </a:p>
        </p:txBody>
      </p:sp>
      <p:pic>
        <p:nvPicPr>
          <p:cNvPr id="9" name="Picture 8" descr="Icon&#10;&#10;Description automatically generated">
            <a:extLst>
              <a:ext uri="{FF2B5EF4-FFF2-40B4-BE49-F238E27FC236}">
                <a16:creationId xmlns:a16="http://schemas.microsoft.com/office/drawing/2014/main" id="{44B57867-D9AC-49EE-BB94-5C729C2C1CDE}"/>
              </a:ext>
            </a:extLst>
          </p:cNvPr>
          <p:cNvPicPr>
            <a:picLocks noChangeAspect="1"/>
          </p:cNvPicPr>
          <p:nvPr/>
        </p:nvPicPr>
        <p:blipFill>
          <a:blip r:embed="rId8"/>
          <a:stretch>
            <a:fillRect/>
          </a:stretch>
        </p:blipFill>
        <p:spPr>
          <a:xfrm>
            <a:off x="3956151" y="1841911"/>
            <a:ext cx="1376241" cy="1376241"/>
          </a:xfrm>
          <a:prstGeom prst="rect">
            <a:avLst/>
          </a:prstGeom>
        </p:spPr>
      </p:pic>
      <p:sp>
        <p:nvSpPr>
          <p:cNvPr id="56" name="Triangle 30">
            <a:extLst>
              <a:ext uri="{FF2B5EF4-FFF2-40B4-BE49-F238E27FC236}">
                <a16:creationId xmlns:a16="http://schemas.microsoft.com/office/drawing/2014/main" id="{81A6236E-A67E-428B-8D87-3F484141A21B}"/>
              </a:ext>
            </a:extLst>
          </p:cNvPr>
          <p:cNvSpPr/>
          <p:nvPr/>
        </p:nvSpPr>
        <p:spPr>
          <a:xfrm rot="5400000">
            <a:off x="356118" y="111605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E8A4799F-DE6B-4F1C-BFF8-8D8D11480E1A}"/>
              </a:ext>
            </a:extLst>
          </p:cNvPr>
          <p:cNvSpPr txBox="1"/>
          <p:nvPr/>
        </p:nvSpPr>
        <p:spPr>
          <a:xfrm>
            <a:off x="554262" y="1014705"/>
            <a:ext cx="112862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1F1A62"/>
                </a:solidFill>
                <a:effectLst/>
                <a:uLnTx/>
                <a:uFillTx/>
                <a:latin typeface="Helvetica Light" panose="020B0403020202020204"/>
                <a:ea typeface="+mn-ea"/>
                <a:cs typeface="+mn-cs"/>
              </a:rPr>
              <a:t>TV’s resilience is entrenched in its ability to drive business outcomes for brands</a:t>
            </a:r>
          </a:p>
        </p:txBody>
      </p:sp>
    </p:spTree>
    <p:extLst>
      <p:ext uri="{BB962C8B-B14F-4D97-AF65-F5344CB8AC3E}">
        <p14:creationId xmlns:p14="http://schemas.microsoft.com/office/powerpoint/2010/main" val="2319787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E1EFCF1-3D4D-4B7A-A7DD-3AB1D6DE2541}"/>
              </a:ext>
            </a:extLst>
          </p:cNvPr>
          <p:cNvPicPr>
            <a:picLocks noChangeAspect="1"/>
          </p:cNvPicPr>
          <p:nvPr/>
        </p:nvPicPr>
        <p:blipFill>
          <a:blip r:embed="rId2">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9" name="Rectangle 8">
            <a:extLst>
              <a:ext uri="{FF2B5EF4-FFF2-40B4-BE49-F238E27FC236}">
                <a16:creationId xmlns:a16="http://schemas.microsoft.com/office/drawing/2014/main" id="{A93865C7-6300-0F4D-AF2C-DBD794D27201}"/>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pic>
        <p:nvPicPr>
          <p:cNvPr id="6" name="Picture 5">
            <a:hlinkClick r:id="rId3"/>
            <a:extLst>
              <a:ext uri="{FF2B5EF4-FFF2-40B4-BE49-F238E27FC236}">
                <a16:creationId xmlns:a16="http://schemas.microsoft.com/office/drawing/2014/main" id="{6A35C40F-687E-B34B-B975-ED0CDEFEC8A1}"/>
              </a:ext>
            </a:extLst>
          </p:cNvPr>
          <p:cNvPicPr>
            <a:picLocks noChangeAspect="1"/>
          </p:cNvPicPr>
          <p:nvPr/>
        </p:nvPicPr>
        <p:blipFill rotWithShape="1">
          <a:blip r:embed="rId4"/>
          <a:srcRect l="18840" t="84333" r="72880" b="5333"/>
          <a:stretch/>
        </p:blipFill>
        <p:spPr>
          <a:xfrm>
            <a:off x="10015399" y="5885132"/>
            <a:ext cx="875592" cy="633911"/>
          </a:xfrm>
          <a:prstGeom prst="rect">
            <a:avLst/>
          </a:prstGeom>
        </p:spPr>
      </p:pic>
      <p:pic>
        <p:nvPicPr>
          <p:cNvPr id="8" name="Picture 7">
            <a:hlinkClick r:id="rId5"/>
            <a:extLst>
              <a:ext uri="{FF2B5EF4-FFF2-40B4-BE49-F238E27FC236}">
                <a16:creationId xmlns:a16="http://schemas.microsoft.com/office/drawing/2014/main" id="{EEC9436E-41D9-FA4F-B24F-9D11D47EFC93}"/>
              </a:ext>
            </a:extLst>
          </p:cNvPr>
          <p:cNvPicPr>
            <a:picLocks noChangeAspect="1"/>
          </p:cNvPicPr>
          <p:nvPr/>
        </p:nvPicPr>
        <p:blipFill rotWithShape="1">
          <a:blip r:embed="rId4"/>
          <a:srcRect l="30161" t="83075" r="63111" b="5332"/>
          <a:stretch/>
        </p:blipFill>
        <p:spPr>
          <a:xfrm>
            <a:off x="10890991" y="5809210"/>
            <a:ext cx="734723" cy="734467"/>
          </a:xfrm>
          <a:prstGeom prst="rect">
            <a:avLst/>
          </a:prstGeom>
        </p:spPr>
      </p:pic>
      <p:pic>
        <p:nvPicPr>
          <p:cNvPr id="10" name="Picture 9">
            <a:hlinkClick r:id="rId6"/>
            <a:extLst>
              <a:ext uri="{FF2B5EF4-FFF2-40B4-BE49-F238E27FC236}">
                <a16:creationId xmlns:a16="http://schemas.microsoft.com/office/drawing/2014/main" id="{707BE5F1-DCEB-144F-86FF-E99AA7959D98}"/>
              </a:ext>
            </a:extLst>
          </p:cNvPr>
          <p:cNvPicPr>
            <a:picLocks noChangeAspect="1"/>
          </p:cNvPicPr>
          <p:nvPr/>
        </p:nvPicPr>
        <p:blipFill rotWithShape="1">
          <a:blip r:embed="rId4"/>
          <a:srcRect l="40770" t="83444" r="55156" b="4963"/>
          <a:stretch/>
        </p:blipFill>
        <p:spPr>
          <a:xfrm>
            <a:off x="11684271" y="5869321"/>
            <a:ext cx="403491" cy="665850"/>
          </a:xfrm>
          <a:prstGeom prst="rect">
            <a:avLst/>
          </a:prstGeom>
        </p:spPr>
      </p:pic>
      <p:sp>
        <p:nvSpPr>
          <p:cNvPr id="4" name="TextBox 3">
            <a:extLst>
              <a:ext uri="{FF2B5EF4-FFF2-40B4-BE49-F238E27FC236}">
                <a16:creationId xmlns:a16="http://schemas.microsoft.com/office/drawing/2014/main" id="{C4F6F6B0-5D89-4B93-9148-A79F72983537}"/>
              </a:ext>
            </a:extLst>
          </p:cNvPr>
          <p:cNvSpPr txBox="1"/>
          <p:nvPr/>
        </p:nvSpPr>
        <p:spPr>
          <a:xfrm>
            <a:off x="317684" y="3485258"/>
            <a:ext cx="7588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itchFamily="2" charset="0"/>
                <a:ea typeface="+mn-ea"/>
                <a:cs typeface="+mn-cs"/>
              </a:rPr>
              <a:t>Interested in learning more? Check out this related content: </a:t>
            </a:r>
          </a:p>
        </p:txBody>
      </p:sp>
      <p:pic>
        <p:nvPicPr>
          <p:cNvPr id="23" name="Picture 22">
            <a:extLst>
              <a:ext uri="{FF2B5EF4-FFF2-40B4-BE49-F238E27FC236}">
                <a16:creationId xmlns:a16="http://schemas.microsoft.com/office/drawing/2014/main" id="{B29C19A0-D3B7-4A87-B456-012648BB423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36A4B5A9-17BE-46F3-863E-9CD48629EAF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6" name="Group 15">
            <a:extLst>
              <a:ext uri="{FF2B5EF4-FFF2-40B4-BE49-F238E27FC236}">
                <a16:creationId xmlns:a16="http://schemas.microsoft.com/office/drawing/2014/main" id="{EF7DC3DC-BA3D-4444-ACC2-826FABC52B5D}"/>
              </a:ext>
            </a:extLst>
          </p:cNvPr>
          <p:cNvGrpSpPr/>
          <p:nvPr/>
        </p:nvGrpSpPr>
        <p:grpSpPr>
          <a:xfrm>
            <a:off x="378064" y="2345391"/>
            <a:ext cx="2571155" cy="858001"/>
            <a:chOff x="378064" y="1754266"/>
            <a:chExt cx="2571155" cy="858001"/>
          </a:xfrm>
        </p:grpSpPr>
        <p:sp>
          <p:nvSpPr>
            <p:cNvPr id="27" name="TextBox 26">
              <a:hlinkClick r:id="rId8"/>
              <a:extLst>
                <a:ext uri="{FF2B5EF4-FFF2-40B4-BE49-F238E27FC236}">
                  <a16:creationId xmlns:a16="http://schemas.microsoft.com/office/drawing/2014/main" id="{3C30D75C-BED3-4137-9F8A-59CDF8222FDF}"/>
                </a:ext>
              </a:extLst>
            </p:cNvPr>
            <p:cNvSpPr txBox="1"/>
            <p:nvPr/>
          </p:nvSpPr>
          <p:spPr>
            <a:xfrm>
              <a:off x="378064" y="1754266"/>
              <a:ext cx="253481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hlinkClick r:id="rId8"/>
                </a:rPr>
                <a:t>Leah Montner-Dixon</a:t>
              </a:r>
              <a:endParaRPr kumimoji="0" lang="en-US" sz="15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29" name="TextBox 28">
              <a:extLst>
                <a:ext uri="{FF2B5EF4-FFF2-40B4-BE49-F238E27FC236}">
                  <a16:creationId xmlns:a16="http://schemas.microsoft.com/office/drawing/2014/main" id="{284F31F4-4D86-4B99-B746-6850D63BF5DE}"/>
                </a:ext>
              </a:extLst>
            </p:cNvPr>
            <p:cNvSpPr txBox="1"/>
            <p:nvPr/>
          </p:nvSpPr>
          <p:spPr>
            <a:xfrm>
              <a:off x="414405" y="2058269"/>
              <a:ext cx="253481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leahm@thevab.com</a:t>
              </a:r>
            </a:p>
          </p:txBody>
        </p:sp>
      </p:grpSp>
      <p:grpSp>
        <p:nvGrpSpPr>
          <p:cNvPr id="18" name="Group 17">
            <a:extLst>
              <a:ext uri="{FF2B5EF4-FFF2-40B4-BE49-F238E27FC236}">
                <a16:creationId xmlns:a16="http://schemas.microsoft.com/office/drawing/2014/main" id="{D79EFA88-790E-4179-9925-DB021CF6D08B}"/>
              </a:ext>
            </a:extLst>
          </p:cNvPr>
          <p:cNvGrpSpPr/>
          <p:nvPr/>
        </p:nvGrpSpPr>
        <p:grpSpPr>
          <a:xfrm>
            <a:off x="6456900" y="2345391"/>
            <a:ext cx="2304376" cy="866862"/>
            <a:chOff x="6456900" y="1754266"/>
            <a:chExt cx="2304376" cy="866862"/>
          </a:xfrm>
        </p:grpSpPr>
        <p:sp>
          <p:nvSpPr>
            <p:cNvPr id="30" name="TextBox 29">
              <a:extLst>
                <a:ext uri="{FF2B5EF4-FFF2-40B4-BE49-F238E27FC236}">
                  <a16:creationId xmlns:a16="http://schemas.microsoft.com/office/drawing/2014/main" id="{ED6234C7-6B49-4914-9E1D-FF586B83DF32}"/>
                </a:ext>
              </a:extLst>
            </p:cNvPr>
            <p:cNvSpPr txBox="1"/>
            <p:nvPr/>
          </p:nvSpPr>
          <p:spPr>
            <a:xfrm>
              <a:off x="6456900" y="1754266"/>
              <a:ext cx="23043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hlinkClick r:id="rId9"/>
                </a:rPr>
                <a:t>Karolina Guillen</a:t>
              </a:r>
              <a:endParaRPr kumimoji="0" lang="en-US" sz="15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31" name="TextBox 30">
              <a:extLst>
                <a:ext uri="{FF2B5EF4-FFF2-40B4-BE49-F238E27FC236}">
                  <a16:creationId xmlns:a16="http://schemas.microsoft.com/office/drawing/2014/main" id="{CE43461A-C6D3-44CF-AC68-6DF422E760B6}"/>
                </a:ext>
              </a:extLst>
            </p:cNvPr>
            <p:cNvSpPr txBox="1"/>
            <p:nvPr/>
          </p:nvSpPr>
          <p:spPr>
            <a:xfrm>
              <a:off x="6456900" y="2067130"/>
              <a:ext cx="23043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karolinag@thevab.com</a:t>
              </a:r>
            </a:p>
          </p:txBody>
        </p:sp>
      </p:grpSp>
      <p:grpSp>
        <p:nvGrpSpPr>
          <p:cNvPr id="17" name="Group 16">
            <a:extLst>
              <a:ext uri="{FF2B5EF4-FFF2-40B4-BE49-F238E27FC236}">
                <a16:creationId xmlns:a16="http://schemas.microsoft.com/office/drawing/2014/main" id="{BEA29581-912E-42DB-907E-203264FB6A7E}"/>
              </a:ext>
            </a:extLst>
          </p:cNvPr>
          <p:cNvGrpSpPr/>
          <p:nvPr/>
        </p:nvGrpSpPr>
        <p:grpSpPr>
          <a:xfrm>
            <a:off x="3435652" y="2345391"/>
            <a:ext cx="2534814" cy="858001"/>
            <a:chOff x="3638462" y="1754266"/>
            <a:chExt cx="2534814" cy="858001"/>
          </a:xfrm>
        </p:grpSpPr>
        <p:sp>
          <p:nvSpPr>
            <p:cNvPr id="26" name="TextBox 25">
              <a:hlinkClick r:id="rId10"/>
              <a:extLst>
                <a:ext uri="{FF2B5EF4-FFF2-40B4-BE49-F238E27FC236}">
                  <a16:creationId xmlns:a16="http://schemas.microsoft.com/office/drawing/2014/main" id="{ED75B6B2-3449-40A5-B59C-C04426DBA231}"/>
                </a:ext>
              </a:extLst>
            </p:cNvPr>
            <p:cNvSpPr txBox="1"/>
            <p:nvPr/>
          </p:nvSpPr>
          <p:spPr>
            <a:xfrm>
              <a:off x="3638462" y="1754266"/>
              <a:ext cx="253481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hlinkClick r:id="rId10"/>
                </a:rPr>
                <a:t>Reed Kiely</a:t>
              </a:r>
              <a:endParaRPr kumimoji="0" lang="en-US" sz="15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28" name="TextBox 27">
              <a:extLst>
                <a:ext uri="{FF2B5EF4-FFF2-40B4-BE49-F238E27FC236}">
                  <a16:creationId xmlns:a16="http://schemas.microsoft.com/office/drawing/2014/main" id="{F4F21730-9E69-4BE0-896C-E09899565B6B}"/>
                </a:ext>
              </a:extLst>
            </p:cNvPr>
            <p:cNvSpPr txBox="1"/>
            <p:nvPr/>
          </p:nvSpPr>
          <p:spPr>
            <a:xfrm>
              <a:off x="3638462" y="2058269"/>
              <a:ext cx="253481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err="1">
                  <a:ln>
                    <a:noFill/>
                  </a:ln>
                  <a:solidFill>
                    <a:srgbClr val="1F1A62"/>
                  </a:solidFill>
                  <a:effectLst/>
                  <a:uLnTx/>
                  <a:uFillTx/>
                  <a:latin typeface="Helvetica Light" panose="020B0403020202020204" pitchFamily="34" charset="0"/>
                  <a:ea typeface="+mn-ea"/>
                  <a:cs typeface="+mn-cs"/>
                </a:rPr>
                <a:t>reedk</a:t>
              </a: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@thevab.com</a:t>
              </a:r>
            </a:p>
          </p:txBody>
        </p:sp>
      </p:grpSp>
      <p:grpSp>
        <p:nvGrpSpPr>
          <p:cNvPr id="20" name="Group 19">
            <a:extLst>
              <a:ext uri="{FF2B5EF4-FFF2-40B4-BE49-F238E27FC236}">
                <a16:creationId xmlns:a16="http://schemas.microsoft.com/office/drawing/2014/main" id="{346B9C0B-007F-407B-9862-E52550180990}"/>
              </a:ext>
            </a:extLst>
          </p:cNvPr>
          <p:cNvGrpSpPr/>
          <p:nvPr/>
        </p:nvGrpSpPr>
        <p:grpSpPr>
          <a:xfrm>
            <a:off x="378064" y="945267"/>
            <a:ext cx="3523702" cy="921548"/>
            <a:chOff x="378064" y="945267"/>
            <a:chExt cx="3523702" cy="921548"/>
          </a:xfrm>
        </p:grpSpPr>
        <p:sp>
          <p:nvSpPr>
            <p:cNvPr id="34" name="TextBox 33">
              <a:extLst>
                <a:ext uri="{FF2B5EF4-FFF2-40B4-BE49-F238E27FC236}">
                  <a16:creationId xmlns:a16="http://schemas.microsoft.com/office/drawing/2014/main" id="{EB0B46CE-49D8-42CC-9ADC-553E33050E11}"/>
                </a:ext>
              </a:extLst>
            </p:cNvPr>
            <p:cNvSpPr txBox="1"/>
            <p:nvPr/>
          </p:nvSpPr>
          <p:spPr>
            <a:xfrm>
              <a:off x="378064" y="945267"/>
              <a:ext cx="14727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hlinkClick r:id="rId11"/>
                </a:rPr>
                <a:t>Jason Wiese</a:t>
              </a:r>
              <a:endParaRPr kumimoji="0" lang="en-US" sz="1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35" name="TextBox 34">
              <a:extLst>
                <a:ext uri="{FF2B5EF4-FFF2-40B4-BE49-F238E27FC236}">
                  <a16:creationId xmlns:a16="http://schemas.microsoft.com/office/drawing/2014/main" id="{58F40FF2-A601-4D81-A823-84EBB5C7AE2B}"/>
                </a:ext>
              </a:extLst>
            </p:cNvPr>
            <p:cNvSpPr txBox="1"/>
            <p:nvPr/>
          </p:nvSpPr>
          <p:spPr>
            <a:xfrm>
              <a:off x="378064" y="1282040"/>
              <a:ext cx="35237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jasonw@thevab.com</a:t>
              </a:r>
            </a:p>
          </p:txBody>
        </p:sp>
      </p:grpSp>
      <p:pic>
        <p:nvPicPr>
          <p:cNvPr id="38" name="Picture 37">
            <a:hlinkClick r:id="rId12"/>
            <a:extLst>
              <a:ext uri="{FF2B5EF4-FFF2-40B4-BE49-F238E27FC236}">
                <a16:creationId xmlns:a16="http://schemas.microsoft.com/office/drawing/2014/main" id="{A5CAA3F4-2B41-490B-BC9E-D1AFC000931B}"/>
              </a:ext>
            </a:extLst>
          </p:cNvPr>
          <p:cNvPicPr>
            <a:picLocks noChangeAspect="1"/>
          </p:cNvPicPr>
          <p:nvPr/>
        </p:nvPicPr>
        <p:blipFill>
          <a:blip r:embed="rId13"/>
          <a:stretch>
            <a:fillRect/>
          </a:stretch>
        </p:blipFill>
        <p:spPr>
          <a:xfrm>
            <a:off x="416618" y="4101235"/>
            <a:ext cx="1980832" cy="1100970"/>
          </a:xfrm>
          <a:prstGeom prst="rect">
            <a:avLst/>
          </a:prstGeom>
          <a:ln>
            <a:solidFill>
              <a:srgbClr val="1B1464"/>
            </a:solidFill>
          </a:ln>
        </p:spPr>
      </p:pic>
      <p:sp>
        <p:nvSpPr>
          <p:cNvPr id="40" name="TextBox 39">
            <a:hlinkClick r:id="rId12"/>
            <a:extLst>
              <a:ext uri="{FF2B5EF4-FFF2-40B4-BE49-F238E27FC236}">
                <a16:creationId xmlns:a16="http://schemas.microsoft.com/office/drawing/2014/main" id="{9313C6EE-AAA5-48C5-BBBD-603D54CAFE05}"/>
              </a:ext>
            </a:extLst>
          </p:cNvPr>
          <p:cNvSpPr txBox="1"/>
          <p:nvPr/>
        </p:nvSpPr>
        <p:spPr>
          <a:xfrm>
            <a:off x="442465" y="5301518"/>
            <a:ext cx="19291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E84A99"/>
                </a:solidFill>
                <a:latin typeface="Helvetica" panose="020B0403020202020204" pitchFamily="34" charset="0"/>
              </a:rPr>
              <a:t>Keep Calm and Advertise On</a:t>
            </a:r>
            <a:endParaRPr kumimoji="0" lang="en-US" sz="1000" b="1" i="0" u="none" strike="noStrike" kern="1200" cap="none" spc="0" normalizeH="0" baseline="0" noProof="0">
              <a:ln>
                <a:noFill/>
              </a:ln>
              <a:solidFill>
                <a:srgbClr val="E84A99"/>
              </a:solidFill>
              <a:effectLst/>
              <a:uLnTx/>
              <a:uFillTx/>
              <a:latin typeface="Helvetica" panose="020B0403020202020204" pitchFamily="34" charset="0"/>
              <a:ea typeface="+mn-ea"/>
              <a:cs typeface="+mn-cs"/>
            </a:endParaRPr>
          </a:p>
          <a:p>
            <a:pPr lvl="0" algn="ctr">
              <a:defRPr/>
            </a:pPr>
            <a:r>
              <a:rPr lang="en-US" sz="1000">
                <a:solidFill>
                  <a:srgbClr val="1B1464"/>
                </a:solidFill>
                <a:latin typeface="Helvetica" panose="020B0403020202020204" pitchFamily="34" charset="0"/>
              </a:rPr>
              <a:t>How to Successfully Navigate Your Brand Through an Economic Downturn</a:t>
            </a:r>
          </a:p>
        </p:txBody>
      </p:sp>
      <p:pic>
        <p:nvPicPr>
          <p:cNvPr id="39" name="Picture 38">
            <a:hlinkClick r:id="rId14"/>
            <a:extLst>
              <a:ext uri="{FF2B5EF4-FFF2-40B4-BE49-F238E27FC236}">
                <a16:creationId xmlns:a16="http://schemas.microsoft.com/office/drawing/2014/main" id="{686E805C-7E2A-4155-A536-1E3490A9FE7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595454" y="4101235"/>
            <a:ext cx="1964950" cy="1106266"/>
          </a:xfrm>
          <a:prstGeom prst="rect">
            <a:avLst/>
          </a:prstGeom>
          <a:ln>
            <a:solidFill>
              <a:srgbClr val="1F1A62"/>
            </a:solidFill>
          </a:ln>
        </p:spPr>
      </p:pic>
      <p:sp>
        <p:nvSpPr>
          <p:cNvPr id="41" name="TextBox 40">
            <a:hlinkClick r:id="rId14"/>
            <a:extLst>
              <a:ext uri="{FF2B5EF4-FFF2-40B4-BE49-F238E27FC236}">
                <a16:creationId xmlns:a16="http://schemas.microsoft.com/office/drawing/2014/main" id="{0E1955A5-DD60-4122-A29F-EC046ED146DC}"/>
              </a:ext>
            </a:extLst>
          </p:cNvPr>
          <p:cNvSpPr txBox="1"/>
          <p:nvPr/>
        </p:nvSpPr>
        <p:spPr>
          <a:xfrm>
            <a:off x="2613360" y="5301518"/>
            <a:ext cx="19291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E84A99"/>
                </a:solidFill>
                <a:latin typeface="Helvetica" panose="020B0403020202020204" pitchFamily="34" charset="0"/>
              </a:rPr>
              <a:t>The Halo Effect</a:t>
            </a:r>
            <a:endParaRPr kumimoji="0" lang="en-US" sz="1000" b="1" i="0" u="none" strike="noStrike" kern="1200" cap="none" spc="0" normalizeH="0" baseline="0" noProof="0">
              <a:ln>
                <a:noFill/>
              </a:ln>
              <a:solidFill>
                <a:srgbClr val="E84A99"/>
              </a:solidFill>
              <a:effectLst/>
              <a:uLnTx/>
              <a:uFillTx/>
              <a:latin typeface="Helvetica" panose="020B0403020202020204" pitchFamily="34" charset="0"/>
              <a:ea typeface="+mn-ea"/>
              <a:cs typeface="+mn-cs"/>
            </a:endParaRPr>
          </a:p>
          <a:p>
            <a:pPr lvl="0" algn="ctr">
              <a:defRPr/>
            </a:pPr>
            <a:r>
              <a:rPr lang="en-US" sz="1000">
                <a:solidFill>
                  <a:srgbClr val="1B1464"/>
                </a:solidFill>
                <a:latin typeface="Helvetica" panose="020B0403020202020204" pitchFamily="34" charset="0"/>
              </a:rPr>
              <a:t>TV As A Growth Engine</a:t>
            </a:r>
          </a:p>
        </p:txBody>
      </p:sp>
      <p:pic>
        <p:nvPicPr>
          <p:cNvPr id="37" name="Picture 36">
            <a:hlinkClick r:id="rId16"/>
            <a:extLst>
              <a:ext uri="{FF2B5EF4-FFF2-40B4-BE49-F238E27FC236}">
                <a16:creationId xmlns:a16="http://schemas.microsoft.com/office/drawing/2014/main" id="{8519BB5D-0077-41BA-AD24-D2B1C31B156E}"/>
              </a:ext>
            </a:extLst>
          </p:cNvPr>
          <p:cNvPicPr>
            <a:picLocks noChangeAspect="1"/>
          </p:cNvPicPr>
          <p:nvPr/>
        </p:nvPicPr>
        <p:blipFill>
          <a:blip r:embed="rId17"/>
          <a:stretch>
            <a:fillRect/>
          </a:stretch>
        </p:blipFill>
        <p:spPr>
          <a:xfrm>
            <a:off x="4758408" y="4098974"/>
            <a:ext cx="1980832" cy="1114218"/>
          </a:xfrm>
          <a:prstGeom prst="rect">
            <a:avLst/>
          </a:prstGeom>
          <a:ln>
            <a:solidFill>
              <a:srgbClr val="1B1464"/>
            </a:solidFill>
          </a:ln>
        </p:spPr>
      </p:pic>
      <p:sp>
        <p:nvSpPr>
          <p:cNvPr id="44" name="TextBox 43">
            <a:hlinkClick r:id="rId16"/>
            <a:extLst>
              <a:ext uri="{FF2B5EF4-FFF2-40B4-BE49-F238E27FC236}">
                <a16:creationId xmlns:a16="http://schemas.microsoft.com/office/drawing/2014/main" id="{DFE687EB-5292-47D7-ABE5-0A5535B459D5}"/>
              </a:ext>
            </a:extLst>
          </p:cNvPr>
          <p:cNvSpPr txBox="1"/>
          <p:nvPr/>
        </p:nvSpPr>
        <p:spPr>
          <a:xfrm>
            <a:off x="4784255" y="5301518"/>
            <a:ext cx="19291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E84A99"/>
                </a:solidFill>
                <a:latin typeface="Helvetica" panose="020B0403020202020204" pitchFamily="34" charset="0"/>
              </a:rPr>
              <a:t>Welcome to TV</a:t>
            </a:r>
            <a:endParaRPr kumimoji="0" lang="en-US" sz="1000" b="1" i="0" u="none" strike="noStrike" kern="1200" cap="none" spc="0" normalizeH="0" baseline="0" noProof="0">
              <a:ln>
                <a:noFill/>
              </a:ln>
              <a:solidFill>
                <a:srgbClr val="E84A99"/>
              </a:solidFill>
              <a:effectLst/>
              <a:uLnTx/>
              <a:uFillTx/>
              <a:latin typeface="Helvetica" panose="020B0403020202020204" pitchFamily="34" charset="0"/>
              <a:ea typeface="+mn-ea"/>
              <a:cs typeface="+mn-cs"/>
            </a:endParaRPr>
          </a:p>
          <a:p>
            <a:pPr lvl="0" algn="ctr">
              <a:defRPr/>
            </a:pPr>
            <a:r>
              <a:rPr lang="en-US" sz="1000">
                <a:solidFill>
                  <a:srgbClr val="1B1464"/>
                </a:solidFill>
                <a:latin typeface="Helvetica" panose="020B0403020202020204" pitchFamily="34" charset="0"/>
              </a:rPr>
              <a:t>Introducing The ‘New Kids On The Block’ – 1H 2020</a:t>
            </a:r>
          </a:p>
        </p:txBody>
      </p:sp>
      <p:pic>
        <p:nvPicPr>
          <p:cNvPr id="36" name="Picture 35">
            <a:hlinkClick r:id="rId18"/>
            <a:extLst>
              <a:ext uri="{FF2B5EF4-FFF2-40B4-BE49-F238E27FC236}">
                <a16:creationId xmlns:a16="http://schemas.microsoft.com/office/drawing/2014/main" id="{5BECDA33-6017-438C-AA46-B68B2B1B4E5B}"/>
              </a:ext>
            </a:extLst>
          </p:cNvPr>
          <p:cNvPicPr>
            <a:picLocks noChangeAspect="1"/>
          </p:cNvPicPr>
          <p:nvPr/>
        </p:nvPicPr>
        <p:blipFill>
          <a:blip r:embed="rId19"/>
          <a:stretch>
            <a:fillRect/>
          </a:stretch>
        </p:blipFill>
        <p:spPr>
          <a:xfrm>
            <a:off x="7034623" y="4095863"/>
            <a:ext cx="1980833" cy="1114218"/>
          </a:xfrm>
          <a:prstGeom prst="rect">
            <a:avLst/>
          </a:prstGeom>
          <a:ln>
            <a:solidFill>
              <a:srgbClr val="1B1464"/>
            </a:solidFill>
          </a:ln>
        </p:spPr>
      </p:pic>
      <p:sp>
        <p:nvSpPr>
          <p:cNvPr id="45" name="TextBox 44">
            <a:hlinkClick r:id="rId16"/>
            <a:extLst>
              <a:ext uri="{FF2B5EF4-FFF2-40B4-BE49-F238E27FC236}">
                <a16:creationId xmlns:a16="http://schemas.microsoft.com/office/drawing/2014/main" id="{F0CAC143-ED9B-4C60-A52D-9584F27264DD}"/>
              </a:ext>
            </a:extLst>
          </p:cNvPr>
          <p:cNvSpPr txBox="1"/>
          <p:nvPr/>
        </p:nvSpPr>
        <p:spPr>
          <a:xfrm>
            <a:off x="6937244" y="5301518"/>
            <a:ext cx="217559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E84A99"/>
                </a:solidFill>
                <a:latin typeface="Helvetica" panose="020B0403020202020204" pitchFamily="34" charset="0"/>
              </a:rPr>
              <a:t>Deciphering Direct-to-Consumer</a:t>
            </a:r>
            <a:endParaRPr kumimoji="0" lang="en-US" sz="1000" b="1" i="0" u="none" strike="noStrike" kern="1200" cap="none" spc="0" normalizeH="0" baseline="0" noProof="0">
              <a:ln>
                <a:noFill/>
              </a:ln>
              <a:solidFill>
                <a:srgbClr val="E84A99"/>
              </a:solidFill>
              <a:effectLst/>
              <a:uLnTx/>
              <a:uFillTx/>
              <a:latin typeface="Helvetica" panose="020B0403020202020204" pitchFamily="34" charset="0"/>
              <a:ea typeface="+mn-ea"/>
              <a:cs typeface="+mn-cs"/>
            </a:endParaRPr>
          </a:p>
          <a:p>
            <a:pPr lvl="0" algn="ctr">
              <a:defRPr/>
            </a:pPr>
            <a:r>
              <a:rPr lang="en-US" sz="1000">
                <a:solidFill>
                  <a:srgbClr val="1B1464"/>
                </a:solidFill>
                <a:latin typeface="Helvetica" panose="020B0403020202020204" pitchFamily="34" charset="0"/>
              </a:rPr>
              <a:t>An Insider’s Guide to America’s Fastest Growing Brands</a:t>
            </a:r>
          </a:p>
        </p:txBody>
      </p:sp>
      <p:sp>
        <p:nvSpPr>
          <p:cNvPr id="33" name="Rectangle 32">
            <a:extLst>
              <a:ext uri="{FF2B5EF4-FFF2-40B4-BE49-F238E27FC236}">
                <a16:creationId xmlns:a16="http://schemas.microsoft.com/office/drawing/2014/main" id="{8CE3B7E5-E5D8-450D-82DD-D55A32E66C39}"/>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552149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itchFamily="2" charset="0"/>
                <a:ea typeface="+mn-ea"/>
                <a:cs typeface="+mn-cs"/>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We are committed to your business growth and proud to offer brand marketers and agencies </a:t>
            </a:r>
            <a:r>
              <a:rPr kumimoji="0" lang="en-US" sz="1800" b="1" i="1" u="none" strike="noStrike" kern="1200" cap="none" spc="0" normalizeH="0" baseline="0" noProof="0">
                <a:ln>
                  <a:noFill/>
                </a:ln>
                <a:solidFill>
                  <a:srgbClr val="ED3C8D"/>
                </a:solidFill>
                <a:effectLst/>
                <a:uLnTx/>
                <a:uFillTx/>
                <a:latin typeface="Helvetica"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3C8D"/>
                </a:solidFill>
                <a:effectLst/>
                <a:uLnTx/>
                <a:uFillTx/>
                <a:latin typeface="Helvetica" pitchFamily="2" charset="0"/>
                <a:ea typeface="+mn-ea"/>
                <a:cs typeface="+mn-cs"/>
              </a:rPr>
              <a:t>Get Access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at </a:t>
            </a: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theVAB.com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a:srcRect l="30898" t="46458" r="49492" b="17778"/>
          <a:stretch/>
        </p:blipFill>
        <p:spPr>
          <a:xfrm>
            <a:off x="5337500" y="4919346"/>
            <a:ext cx="1214437" cy="1245887"/>
          </a:xfrm>
          <a:prstGeom prst="rect">
            <a:avLst/>
          </a:prstGeom>
        </p:spPr>
      </p:pic>
      <p:pic>
        <p:nvPicPr>
          <p:cNvPr id="10" name="Picture 9">
            <a:extLst>
              <a:ext uri="{FF2B5EF4-FFF2-40B4-BE49-F238E27FC236}">
                <a16:creationId xmlns:a16="http://schemas.microsoft.com/office/drawing/2014/main" id="{D60A4D2B-1C0A-4776-A665-7A08D403E24F}"/>
              </a:ext>
            </a:extLst>
          </p:cNvPr>
          <p:cNvPicPr>
            <a:picLocks noChangeAspect="1"/>
          </p:cNvPicPr>
          <p:nvPr/>
        </p:nvPicPr>
        <p:blipFill>
          <a:blip r:embed="rId4">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12" name="Rectangle 11">
            <a:extLst>
              <a:ext uri="{FF2B5EF4-FFF2-40B4-BE49-F238E27FC236}">
                <a16:creationId xmlns:a16="http://schemas.microsoft.com/office/drawing/2014/main" id="{DA3EAEF0-6958-4291-B46B-9C2612390656}"/>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346331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TextBox 6">
            <a:extLst>
              <a:ext uri="{FF2B5EF4-FFF2-40B4-BE49-F238E27FC236}">
                <a16:creationId xmlns:a16="http://schemas.microsoft.com/office/drawing/2014/main" id="{CB6BA69A-A4AC-4440-A566-6F7F2A913166}"/>
              </a:ext>
            </a:extLst>
          </p:cNvPr>
          <p:cNvSpPr txBox="1"/>
          <p:nvPr/>
        </p:nvSpPr>
        <p:spPr>
          <a:xfrm>
            <a:off x="578026" y="2217518"/>
            <a:ext cx="10847262" cy="3293209"/>
          </a:xfrm>
          <a:prstGeom prst="rect">
            <a:avLst/>
          </a:prstGeom>
          <a:noFill/>
        </p:spPr>
        <p:txBody>
          <a:bodyPr wrap="square" rtlCol="0">
            <a:spAutoFit/>
          </a:bodyPr>
          <a:lstStyle/>
          <a:p>
            <a:pPr marL="457200" lvl="0" indent="-457200">
              <a:buBlip>
                <a:blip r:embed="rId3"/>
              </a:buBlip>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How the national TV advertising marketplace fared in 2020 amid a global pandemic and economic downturn </a:t>
            </a:r>
          </a:p>
          <a:p>
            <a:pPr marL="457200" lvl="0" indent="-457200">
              <a:buBlip>
                <a:blip r:embed="rId3"/>
              </a:buBlip>
            </a:pPr>
            <a:endParaRPr lang="en-US" sz="3200" b="1" dirty="0">
              <a:solidFill>
                <a:srgbClr val="1F1A62"/>
              </a:solidFill>
              <a:latin typeface="Helvetica" pitchFamily="2" charset="0"/>
            </a:endParaRPr>
          </a:p>
          <a:p>
            <a:pPr marL="457200" lvl="0" indent="-457200">
              <a:buBlip>
                <a:blip r:embed="rId3"/>
              </a:buBlip>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Why many brands turned to TV to defend, and even grow, their brands during this time of crisis</a:t>
            </a:r>
          </a:p>
          <a:p>
            <a:pPr marL="457200" lvl="0" indent="-457200">
              <a:buBlip>
                <a:blip r:embed="rId3"/>
              </a:buBlip>
            </a:pPr>
            <a:endParaRPr lang="en-US" sz="3200" b="1" dirty="0">
              <a:solidFill>
                <a:srgbClr val="1F1A62"/>
              </a:solidFill>
              <a:latin typeface="Helvetica" pitchFamily="2" charset="0"/>
            </a:endParaRPr>
          </a:p>
          <a:p>
            <a:pPr marL="457200" lvl="0" indent="-457200">
              <a:buBlip>
                <a:blip r:embed="rId3"/>
              </a:buBlip>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How you can apply these brands’ success strategies to your own brand marketing plans</a:t>
            </a:r>
            <a:endParaRPr kumimoji="0" lang="en-US" sz="24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endParaRPr>
          </a:p>
        </p:txBody>
      </p:sp>
      <p:sp>
        <p:nvSpPr>
          <p:cNvPr id="9" name="Rectangle 8">
            <a:extLst>
              <a:ext uri="{FF2B5EF4-FFF2-40B4-BE49-F238E27FC236}">
                <a16:creationId xmlns:a16="http://schemas.microsoft.com/office/drawing/2014/main" id="{7EE692C4-D975-4788-A644-481017AE5D26}"/>
              </a:ext>
            </a:extLst>
          </p:cNvPr>
          <p:cNvSpPr/>
          <p:nvPr/>
        </p:nvSpPr>
        <p:spPr>
          <a:xfrm>
            <a:off x="198883" y="670405"/>
            <a:ext cx="1184693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F1A62"/>
                </a:solidFill>
                <a:effectLst/>
                <a:uLnTx/>
                <a:uFillTx/>
                <a:latin typeface="Helvetica" pitchFamily="2" charset="0"/>
                <a:ea typeface="+mn-ea"/>
                <a:cs typeface="+mn-cs"/>
              </a:rPr>
              <a:t>What You’ll Learn…</a:t>
            </a:r>
            <a:endParaRPr kumimoji="0" lang="en-US" sz="30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8086CE1B-D02F-451B-93D9-F20D1CDE2063}"/>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200254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1687" y="232300"/>
            <a:ext cx="1179309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The national TV advertising marketplace </a:t>
            </a:r>
            <a:r>
              <a:rPr lang="en-US" sz="2600" b="1" dirty="0">
                <a:solidFill>
                  <a:srgbClr val="E84A99"/>
                </a:solidFill>
                <a:latin typeface="Helvetica" pitchFamily="2" charset="0"/>
              </a:rPr>
              <a:t>fared much better</a:t>
            </a:r>
            <a:r>
              <a:rPr lang="en-US" sz="2600" b="1" dirty="0">
                <a:solidFill>
                  <a:srgbClr val="1F1A62"/>
                </a:solidFill>
                <a:latin typeface="Helvetica" pitchFamily="2" charset="0"/>
              </a:rPr>
              <a:t> than expected in 2020 amid a global pandemic and economic downturn. Here are key reasons why:</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TextBox 6">
            <a:extLst>
              <a:ext uri="{FF2B5EF4-FFF2-40B4-BE49-F238E27FC236}">
                <a16:creationId xmlns:a16="http://schemas.microsoft.com/office/drawing/2014/main" id="{CB6BA69A-A4AC-4440-A566-6F7F2A913166}"/>
              </a:ext>
            </a:extLst>
          </p:cNvPr>
          <p:cNvSpPr txBox="1"/>
          <p:nvPr/>
        </p:nvSpPr>
        <p:spPr>
          <a:xfrm>
            <a:off x="578025" y="1878153"/>
            <a:ext cx="10894396" cy="4278094"/>
          </a:xfrm>
          <a:prstGeom prst="rect">
            <a:avLst/>
          </a:prstGeom>
          <a:noFill/>
        </p:spPr>
        <p:txBody>
          <a:bodyPr wrap="square" rtlCol="0">
            <a:spAutoFit/>
          </a:bodyPr>
          <a:lstStyle/>
          <a:p>
            <a:pPr marL="457200" indent="-457200">
              <a:buBlip>
                <a:blip r:embed="rId3"/>
              </a:buBlip>
            </a:pP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Savvy marketers focused on long-term branding efforts </a:t>
            </a: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increased their TV ad investment</a:t>
            </a: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 in order to achieve </a:t>
            </a: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positive business outcomes</a:t>
            </a: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a:t>
            </a:r>
          </a:p>
          <a:p>
            <a:pPr marL="457200" indent="-457200">
              <a:buBlip>
                <a:blip r:embed="rId3"/>
              </a:buBlip>
            </a:pPr>
            <a:endParaRPr lang="en-US" sz="2400" b="1" dirty="0">
              <a:solidFill>
                <a:srgbClr val="1F1A62"/>
              </a:solidFill>
              <a:latin typeface="Helvetica" panose="020B0403020202020204" pitchFamily="34" charset="0"/>
            </a:endParaRPr>
          </a:p>
          <a:p>
            <a:pPr marL="457200" indent="-457200">
              <a:buBlip>
                <a:blip r:embed="rId3"/>
              </a:buBlip>
            </a:pPr>
            <a:r>
              <a:rPr lang="en-US" sz="2000" b="1" dirty="0">
                <a:solidFill>
                  <a:srgbClr val="1F1A62"/>
                </a:solidFill>
                <a:latin typeface="Helvetica" pitchFamily="2" charset="0"/>
              </a:rPr>
              <a:t>Data-driven, performance-obsessed </a:t>
            </a: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Direct-to-Consumer brands have been particularly well-positioned </a:t>
            </a: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for the pandemic and their TV spending as a category has been relatively consistent versus the prior year.</a:t>
            </a:r>
            <a:endParaRPr lang="en-US" sz="2000" b="1" dirty="0">
              <a:solidFill>
                <a:srgbClr val="ED3C8D"/>
              </a:solidFill>
              <a:latin typeface="Helvetica" panose="020B0403020202020204" pitchFamily="34" charset="0"/>
            </a:endParaRPr>
          </a:p>
          <a:p>
            <a:pPr marL="457200" indent="-457200">
              <a:buBlip>
                <a:blip r:embed="rId3"/>
              </a:buBlip>
            </a:pPr>
            <a:endParaRPr lang="en-US" sz="2400" b="1" dirty="0">
              <a:solidFill>
                <a:srgbClr val="1F1A62"/>
              </a:solidFill>
              <a:latin typeface="Helvetica" panose="020B0403020202020204" pitchFamily="34" charset="0"/>
            </a:endParaRPr>
          </a:p>
          <a:p>
            <a:pPr marL="457200" indent="-457200">
              <a:buBlip>
                <a:blip r:embed="rId3"/>
              </a:buBlip>
            </a:pPr>
            <a:r>
              <a:rPr lang="en-US" sz="2000" b="1" dirty="0">
                <a:solidFill>
                  <a:srgbClr val="1F1A62"/>
                </a:solidFill>
                <a:latin typeface="Helvetica" panose="020B0403020202020204" pitchFamily="34" charset="0"/>
              </a:rPr>
              <a:t>Advertisers are </a:t>
            </a:r>
            <a:r>
              <a:rPr lang="en-US" sz="2000" b="1" dirty="0">
                <a:solidFill>
                  <a:srgbClr val="E84A99"/>
                </a:solidFill>
                <a:latin typeface="Helvetica" panose="020B0403020202020204" pitchFamily="34" charset="0"/>
              </a:rPr>
              <a:t>launching their first TV campaigns earlier in their brand stage </a:t>
            </a:r>
            <a:r>
              <a:rPr lang="en-US" sz="2000" b="1" dirty="0">
                <a:solidFill>
                  <a:srgbClr val="1F1A62"/>
                </a:solidFill>
                <a:latin typeface="Helvetica" panose="020B0403020202020204" pitchFamily="34" charset="0"/>
              </a:rPr>
              <a:t>than before and are seeing a </a:t>
            </a:r>
            <a:r>
              <a:rPr lang="en-US" sz="2000" b="1" dirty="0">
                <a:solidFill>
                  <a:srgbClr val="E84A99"/>
                </a:solidFill>
                <a:latin typeface="Helvetica" panose="020B0403020202020204" pitchFamily="34" charset="0"/>
              </a:rPr>
              <a:t>greater impact to their digital performance</a:t>
            </a:r>
            <a:r>
              <a:rPr lang="en-US" sz="2000" b="1" dirty="0">
                <a:solidFill>
                  <a:srgbClr val="1F1A62"/>
                </a:solidFill>
                <a:latin typeface="Helvetica" panose="020B0403020202020204" pitchFamily="34" charset="0"/>
              </a:rPr>
              <a:t> as a result. Earlier campaign launches also create a </a:t>
            </a:r>
            <a:r>
              <a:rPr lang="en-US" sz="2000" b="1" dirty="0">
                <a:solidFill>
                  <a:srgbClr val="E84A99"/>
                </a:solidFill>
                <a:latin typeface="Helvetica" panose="020B0403020202020204" pitchFamily="34" charset="0"/>
              </a:rPr>
              <a:t>larger universe of TV advertisers</a:t>
            </a:r>
            <a:r>
              <a:rPr lang="en-US" sz="2000" b="1" dirty="0">
                <a:solidFill>
                  <a:srgbClr val="1F1A62"/>
                </a:solidFill>
                <a:latin typeface="Helvetica" panose="020B0403020202020204" pitchFamily="34" charset="0"/>
              </a:rPr>
              <a:t>.</a:t>
            </a:r>
          </a:p>
          <a:p>
            <a:pPr marL="457200" indent="-457200">
              <a:buBlip>
                <a:blip r:embed="rId3"/>
              </a:buBlip>
            </a:pPr>
            <a:endParaRPr lang="en-US" sz="2400" b="1" dirty="0">
              <a:solidFill>
                <a:srgbClr val="1F1A62"/>
              </a:solidFill>
              <a:latin typeface="Helvetica" panose="020B0403020202020204" pitchFamily="34" charset="0"/>
            </a:endParaRPr>
          </a:p>
          <a:p>
            <a:pPr marL="457200" indent="-457200">
              <a:buBlip>
                <a:blip r:embed="rId3"/>
              </a:buBlip>
            </a:pPr>
            <a:r>
              <a:rPr lang="en-US" sz="2000" b="1" dirty="0">
                <a:solidFill>
                  <a:srgbClr val="1F1A62"/>
                </a:solidFill>
                <a:latin typeface="Helvetica" panose="020B0403020202020204" pitchFamily="34" charset="0"/>
              </a:rPr>
              <a:t>A set of </a:t>
            </a:r>
            <a:r>
              <a:rPr lang="en-US" sz="2000" b="1" dirty="0">
                <a:solidFill>
                  <a:srgbClr val="E84A99"/>
                </a:solidFill>
                <a:latin typeface="Helvetica" panose="020B0403020202020204" pitchFamily="34" charset="0"/>
              </a:rPr>
              <a:t>new TV advertisers launched their first TV campaigns</a:t>
            </a:r>
            <a:r>
              <a:rPr lang="en-US" sz="2000" b="1" dirty="0">
                <a:solidFill>
                  <a:srgbClr val="1F1A62"/>
                </a:solidFill>
                <a:latin typeface="Helvetica" panose="020B0403020202020204" pitchFamily="34" charset="0"/>
              </a:rPr>
              <a:t> in the first half of 2020, many of whom launched at the beginning of the pandemic in 2Q.</a:t>
            </a:r>
          </a:p>
        </p:txBody>
      </p:sp>
      <p:sp>
        <p:nvSpPr>
          <p:cNvPr id="9" name="Rectangle 8">
            <a:extLst>
              <a:ext uri="{FF2B5EF4-FFF2-40B4-BE49-F238E27FC236}">
                <a16:creationId xmlns:a16="http://schemas.microsoft.com/office/drawing/2014/main" id="{9C7ACC37-AC59-4040-BFB1-12A2D39BF1C6}"/>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153780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994815-16AD-4D77-B89B-EED1B87829A0}"/>
              </a:ext>
            </a:extLst>
          </p:cNvPr>
          <p:cNvPicPr>
            <a:picLocks noChangeAspect="1"/>
          </p:cNvPicPr>
          <p:nvPr/>
        </p:nvPicPr>
        <p:blipFill>
          <a:blip r:embed="rId2"/>
          <a:stretch>
            <a:fillRect/>
          </a:stretch>
        </p:blipFill>
        <p:spPr>
          <a:xfrm>
            <a:off x="0" y="0"/>
            <a:ext cx="12192000" cy="6858001"/>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259531" y="3057008"/>
            <a:ext cx="694254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F1A62"/>
                </a:solidFill>
                <a:effectLst/>
                <a:uLnTx/>
                <a:uFillTx/>
                <a:latin typeface="Helvetica" pitchFamily="2" charset="0"/>
                <a:ea typeface="+mn-ea"/>
                <a:cs typeface="+mn-cs"/>
              </a:rPr>
              <a:t>Due to COVID-19, many marketers immediately changed their media plans and industry forecasters were initially predicting severe doom and gloom for TV advertising</a:t>
            </a:r>
          </a:p>
        </p:txBody>
      </p:sp>
      <p:pic>
        <p:nvPicPr>
          <p:cNvPr id="4" name="Picture 3">
            <a:extLst>
              <a:ext uri="{FF2B5EF4-FFF2-40B4-BE49-F238E27FC236}">
                <a16:creationId xmlns:a16="http://schemas.microsoft.com/office/drawing/2014/main" id="{FF8BD165-AB41-4785-8F67-EC9CA743CF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B3B6C363-4985-4AA8-B0E2-1C34916EA7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6A954151-85E4-4B62-80CA-1BBE70585AE2}"/>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812683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242323"/>
            <a:ext cx="1179309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At the beginning of the pandemic,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89% of advertisers</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took action with their ad budgets due to COVID-19, with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44% canceling new campaigns</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completely</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227179"/>
            <a:ext cx="108330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Advertiser Perceptions, “Coronavirus Effect on Advertising’ Report. Q12: In which of the following ways has the Coronavirus (COVID-19) outbreak impact your recent or ongoing advertising efforts? Base: Total Respondents. Wave 1 = survey fielded March 17-20, 2020, 203 interviews conducted. Wave 2 = survey fielded April 1-4, 2020, 152 interviews conducted.</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mn-cs"/>
            </a:endParaRPr>
          </a:p>
        </p:txBody>
      </p:sp>
      <p:sp>
        <p:nvSpPr>
          <p:cNvPr id="10" name="Rectangle 9">
            <a:extLst>
              <a:ext uri="{FF2B5EF4-FFF2-40B4-BE49-F238E27FC236}">
                <a16:creationId xmlns:a16="http://schemas.microsoft.com/office/drawing/2014/main" id="{24B8E656-16AD-4271-BA67-21ECD2871483}"/>
              </a:ext>
            </a:extLst>
          </p:cNvPr>
          <p:cNvSpPr/>
          <p:nvPr/>
        </p:nvSpPr>
        <p:spPr>
          <a:xfrm>
            <a:off x="1347337" y="1878981"/>
            <a:ext cx="921077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How has Coronavirus impacted your advertising efforts?</a:t>
            </a:r>
          </a:p>
        </p:txBody>
      </p:sp>
      <p:graphicFrame>
        <p:nvGraphicFramePr>
          <p:cNvPr id="6" name="Chart 5">
            <a:extLst>
              <a:ext uri="{FF2B5EF4-FFF2-40B4-BE49-F238E27FC236}">
                <a16:creationId xmlns:a16="http://schemas.microsoft.com/office/drawing/2014/main" id="{186185E5-A4C0-4F2E-838F-3B886B2E1DF6}"/>
              </a:ext>
            </a:extLst>
          </p:cNvPr>
          <p:cNvGraphicFramePr/>
          <p:nvPr/>
        </p:nvGraphicFramePr>
        <p:xfrm>
          <a:off x="942392" y="2316228"/>
          <a:ext cx="10710850" cy="382210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8410B2E6-3FF2-4CAC-AC1A-037422A6B587}"/>
              </a:ext>
            </a:extLst>
          </p:cNvPr>
          <p:cNvSpPr/>
          <p:nvPr/>
        </p:nvSpPr>
        <p:spPr>
          <a:xfrm>
            <a:off x="1810139" y="4693299"/>
            <a:ext cx="9013371" cy="634482"/>
          </a:xfrm>
          <a:prstGeom prst="rect">
            <a:avLst/>
          </a:prstGeom>
          <a:no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1164B85-BD53-4D0F-8859-1A0E2B2DFB9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9872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232224"/>
            <a:ext cx="1198535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In March,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80% of brands</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said they planned to reduce their media budget for the rest of the year;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more than half expect to cut spend by &gt;20%</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naturally there was concern of a looming advertising depression </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303908"/>
            <a:ext cx="1138894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Ebiquity</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‘COVID-19 &amp; Media: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Ebiquity</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Client Survey Results.’ Survey conducted between March 19-31, 2020. n=43.</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mn-cs"/>
            </a:endParaRPr>
          </a:p>
        </p:txBody>
      </p:sp>
      <p:sp>
        <p:nvSpPr>
          <p:cNvPr id="10" name="Rectangle 9">
            <a:extLst>
              <a:ext uri="{FF2B5EF4-FFF2-40B4-BE49-F238E27FC236}">
                <a16:creationId xmlns:a16="http://schemas.microsoft.com/office/drawing/2014/main" id="{24B8E656-16AD-4271-BA67-21ECD2871483}"/>
              </a:ext>
            </a:extLst>
          </p:cNvPr>
          <p:cNvSpPr/>
          <p:nvPr/>
        </p:nvSpPr>
        <p:spPr>
          <a:xfrm>
            <a:off x="1905776" y="1878981"/>
            <a:ext cx="836722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How do you expect your media budgets will change for the rest of the year?</a:t>
            </a:r>
          </a:p>
        </p:txBody>
      </p:sp>
      <p:graphicFrame>
        <p:nvGraphicFramePr>
          <p:cNvPr id="6" name="Chart 5">
            <a:extLst>
              <a:ext uri="{FF2B5EF4-FFF2-40B4-BE49-F238E27FC236}">
                <a16:creationId xmlns:a16="http://schemas.microsoft.com/office/drawing/2014/main" id="{C7FCECBE-790F-479D-9C7A-9918D6136E84}"/>
              </a:ext>
            </a:extLst>
          </p:cNvPr>
          <p:cNvGraphicFramePr/>
          <p:nvPr/>
        </p:nvGraphicFramePr>
        <p:xfrm>
          <a:off x="2024233" y="2344818"/>
          <a:ext cx="8128000" cy="366769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44D2FEB-D299-4885-B235-F598D4670ECB}"/>
              </a:ext>
            </a:extLst>
          </p:cNvPr>
          <p:cNvSpPr txBox="1"/>
          <p:nvPr/>
        </p:nvSpPr>
        <p:spPr>
          <a:xfrm>
            <a:off x="7750652" y="4980174"/>
            <a:ext cx="6337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&lt;10%</a:t>
            </a:r>
          </a:p>
        </p:txBody>
      </p:sp>
      <p:sp>
        <p:nvSpPr>
          <p:cNvPr id="16" name="TextBox 15">
            <a:extLst>
              <a:ext uri="{FF2B5EF4-FFF2-40B4-BE49-F238E27FC236}">
                <a16:creationId xmlns:a16="http://schemas.microsoft.com/office/drawing/2014/main" id="{2F7DAA2C-7FB1-489C-9EF9-79FD64799D54}"/>
              </a:ext>
            </a:extLst>
          </p:cNvPr>
          <p:cNvSpPr txBox="1"/>
          <p:nvPr/>
        </p:nvSpPr>
        <p:spPr>
          <a:xfrm>
            <a:off x="6725643" y="4983232"/>
            <a:ext cx="8200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10-20%</a:t>
            </a:r>
          </a:p>
        </p:txBody>
      </p:sp>
      <p:sp>
        <p:nvSpPr>
          <p:cNvPr id="17" name="TextBox 16">
            <a:extLst>
              <a:ext uri="{FF2B5EF4-FFF2-40B4-BE49-F238E27FC236}">
                <a16:creationId xmlns:a16="http://schemas.microsoft.com/office/drawing/2014/main" id="{0B01EA4F-5C62-4A9C-B7D1-23EF617E22F9}"/>
              </a:ext>
            </a:extLst>
          </p:cNvPr>
          <p:cNvSpPr txBox="1"/>
          <p:nvPr/>
        </p:nvSpPr>
        <p:spPr>
          <a:xfrm>
            <a:off x="5252829" y="4983232"/>
            <a:ext cx="8200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20-30%</a:t>
            </a:r>
          </a:p>
        </p:txBody>
      </p:sp>
      <p:sp>
        <p:nvSpPr>
          <p:cNvPr id="18" name="TextBox 17">
            <a:extLst>
              <a:ext uri="{FF2B5EF4-FFF2-40B4-BE49-F238E27FC236}">
                <a16:creationId xmlns:a16="http://schemas.microsoft.com/office/drawing/2014/main" id="{276C247A-4BFE-4ADE-BB5D-39001334231E}"/>
              </a:ext>
            </a:extLst>
          </p:cNvPr>
          <p:cNvSpPr txBox="1"/>
          <p:nvPr/>
        </p:nvSpPr>
        <p:spPr>
          <a:xfrm>
            <a:off x="3946043" y="4976647"/>
            <a:ext cx="8200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30-40%</a:t>
            </a:r>
          </a:p>
        </p:txBody>
      </p:sp>
      <p:sp>
        <p:nvSpPr>
          <p:cNvPr id="19" name="TextBox 18">
            <a:extLst>
              <a:ext uri="{FF2B5EF4-FFF2-40B4-BE49-F238E27FC236}">
                <a16:creationId xmlns:a16="http://schemas.microsoft.com/office/drawing/2014/main" id="{A40E3BAA-AD7E-4782-9CE3-934A33F419CD}"/>
              </a:ext>
            </a:extLst>
          </p:cNvPr>
          <p:cNvSpPr txBox="1"/>
          <p:nvPr/>
        </p:nvSpPr>
        <p:spPr>
          <a:xfrm>
            <a:off x="3153535" y="4978535"/>
            <a:ext cx="8200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40-50%</a:t>
            </a:r>
          </a:p>
        </p:txBody>
      </p:sp>
      <p:sp>
        <p:nvSpPr>
          <p:cNvPr id="20" name="TextBox 19">
            <a:extLst>
              <a:ext uri="{FF2B5EF4-FFF2-40B4-BE49-F238E27FC236}">
                <a16:creationId xmlns:a16="http://schemas.microsoft.com/office/drawing/2014/main" id="{043D6A49-F9B7-48DC-A8AB-BDEFD38E1DBE}"/>
              </a:ext>
            </a:extLst>
          </p:cNvPr>
          <p:cNvSpPr txBox="1"/>
          <p:nvPr/>
        </p:nvSpPr>
        <p:spPr>
          <a:xfrm>
            <a:off x="2440278" y="4974435"/>
            <a:ext cx="8200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&gt;50%</a:t>
            </a:r>
          </a:p>
        </p:txBody>
      </p:sp>
      <p:sp>
        <p:nvSpPr>
          <p:cNvPr id="13" name="TextBox 12">
            <a:extLst>
              <a:ext uri="{FF2B5EF4-FFF2-40B4-BE49-F238E27FC236}">
                <a16:creationId xmlns:a16="http://schemas.microsoft.com/office/drawing/2014/main" id="{4ECBAF85-55E5-4ED2-A037-FBF38EEA667B}"/>
              </a:ext>
            </a:extLst>
          </p:cNvPr>
          <p:cNvSpPr txBox="1"/>
          <p:nvPr/>
        </p:nvSpPr>
        <p:spPr>
          <a:xfrm>
            <a:off x="7091591" y="2435408"/>
            <a:ext cx="105191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Decrease</a:t>
            </a:r>
          </a:p>
        </p:txBody>
      </p:sp>
      <p:sp>
        <p:nvSpPr>
          <p:cNvPr id="21" name="TextBox 20">
            <a:extLst>
              <a:ext uri="{FF2B5EF4-FFF2-40B4-BE49-F238E27FC236}">
                <a16:creationId xmlns:a16="http://schemas.microsoft.com/office/drawing/2014/main" id="{5E2358D0-DFFA-4789-9AA5-BF0823A11F94}"/>
              </a:ext>
            </a:extLst>
          </p:cNvPr>
          <p:cNvSpPr txBox="1"/>
          <p:nvPr/>
        </p:nvSpPr>
        <p:spPr>
          <a:xfrm>
            <a:off x="8692204" y="2435408"/>
            <a:ext cx="86515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Increase</a:t>
            </a:r>
          </a:p>
        </p:txBody>
      </p:sp>
      <p:sp>
        <p:nvSpPr>
          <p:cNvPr id="22" name="TextBox 21">
            <a:extLst>
              <a:ext uri="{FF2B5EF4-FFF2-40B4-BE49-F238E27FC236}">
                <a16:creationId xmlns:a16="http://schemas.microsoft.com/office/drawing/2014/main" id="{6DD96ECD-73AB-4CE9-85B0-9D73780F6103}"/>
              </a:ext>
            </a:extLst>
          </p:cNvPr>
          <p:cNvSpPr txBox="1"/>
          <p:nvPr/>
        </p:nvSpPr>
        <p:spPr>
          <a:xfrm>
            <a:off x="8341664" y="3633533"/>
            <a:ext cx="93256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No Change</a:t>
            </a:r>
          </a:p>
        </p:txBody>
      </p:sp>
      <p:sp>
        <p:nvSpPr>
          <p:cNvPr id="23" name="TextBox 22">
            <a:extLst>
              <a:ext uri="{FF2B5EF4-FFF2-40B4-BE49-F238E27FC236}">
                <a16:creationId xmlns:a16="http://schemas.microsoft.com/office/drawing/2014/main" id="{B710168A-B1C7-4D4E-89CA-14F717E74D66}"/>
              </a:ext>
            </a:extLst>
          </p:cNvPr>
          <p:cNvSpPr txBox="1"/>
          <p:nvPr/>
        </p:nvSpPr>
        <p:spPr>
          <a:xfrm>
            <a:off x="8309366" y="2786621"/>
            <a:ext cx="63379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&lt;10%</a:t>
            </a:r>
          </a:p>
        </p:txBody>
      </p:sp>
      <p:sp>
        <p:nvSpPr>
          <p:cNvPr id="24" name="TextBox 23">
            <a:extLst>
              <a:ext uri="{FF2B5EF4-FFF2-40B4-BE49-F238E27FC236}">
                <a16:creationId xmlns:a16="http://schemas.microsoft.com/office/drawing/2014/main" id="{9CEF384A-A4AD-4E0C-A88E-9F8EFC8B14B8}"/>
              </a:ext>
            </a:extLst>
          </p:cNvPr>
          <p:cNvSpPr txBox="1"/>
          <p:nvPr/>
        </p:nvSpPr>
        <p:spPr>
          <a:xfrm>
            <a:off x="8651667" y="2927446"/>
            <a:ext cx="63379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10-20%</a:t>
            </a:r>
          </a:p>
        </p:txBody>
      </p:sp>
      <p:sp>
        <p:nvSpPr>
          <p:cNvPr id="26" name="TextBox 25">
            <a:extLst>
              <a:ext uri="{FF2B5EF4-FFF2-40B4-BE49-F238E27FC236}">
                <a16:creationId xmlns:a16="http://schemas.microsoft.com/office/drawing/2014/main" id="{16FFC092-BEBB-4202-A955-8A6C1D97F6B3}"/>
              </a:ext>
            </a:extLst>
          </p:cNvPr>
          <p:cNvSpPr txBox="1"/>
          <p:nvPr/>
        </p:nvSpPr>
        <p:spPr>
          <a:xfrm>
            <a:off x="9023111" y="3183687"/>
            <a:ext cx="63379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30-40%</a:t>
            </a:r>
          </a:p>
        </p:txBody>
      </p:sp>
      <p:grpSp>
        <p:nvGrpSpPr>
          <p:cNvPr id="37" name="Group 36">
            <a:extLst>
              <a:ext uri="{FF2B5EF4-FFF2-40B4-BE49-F238E27FC236}">
                <a16:creationId xmlns:a16="http://schemas.microsoft.com/office/drawing/2014/main" id="{28BFE72E-23D1-4EBC-86A5-43220A385A15}"/>
              </a:ext>
            </a:extLst>
          </p:cNvPr>
          <p:cNvGrpSpPr/>
          <p:nvPr/>
        </p:nvGrpSpPr>
        <p:grpSpPr>
          <a:xfrm>
            <a:off x="2077537" y="5687407"/>
            <a:ext cx="7685872" cy="276999"/>
            <a:chOff x="2077537" y="6057796"/>
            <a:chExt cx="7685872" cy="276999"/>
          </a:xfrm>
        </p:grpSpPr>
        <p:sp>
          <p:nvSpPr>
            <p:cNvPr id="14" name="TextBox 13">
              <a:extLst>
                <a:ext uri="{FF2B5EF4-FFF2-40B4-BE49-F238E27FC236}">
                  <a16:creationId xmlns:a16="http://schemas.microsoft.com/office/drawing/2014/main" id="{AE8AB5B5-3095-4449-B5E2-1467C675F616}"/>
                </a:ext>
              </a:extLst>
            </p:cNvPr>
            <p:cNvSpPr txBox="1"/>
            <p:nvPr/>
          </p:nvSpPr>
          <p:spPr>
            <a:xfrm>
              <a:off x="2077537"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85%</a:t>
              </a:r>
            </a:p>
          </p:txBody>
        </p:sp>
        <p:sp>
          <p:nvSpPr>
            <p:cNvPr id="27" name="TextBox 26">
              <a:extLst>
                <a:ext uri="{FF2B5EF4-FFF2-40B4-BE49-F238E27FC236}">
                  <a16:creationId xmlns:a16="http://schemas.microsoft.com/office/drawing/2014/main" id="{07A09488-25FD-4670-9A65-4B6784F76DD4}"/>
                </a:ext>
              </a:extLst>
            </p:cNvPr>
            <p:cNvSpPr txBox="1"/>
            <p:nvPr/>
          </p:nvSpPr>
          <p:spPr>
            <a:xfrm>
              <a:off x="2794836"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75%</a:t>
              </a:r>
            </a:p>
          </p:txBody>
        </p:sp>
        <p:sp>
          <p:nvSpPr>
            <p:cNvPr id="28" name="TextBox 27">
              <a:extLst>
                <a:ext uri="{FF2B5EF4-FFF2-40B4-BE49-F238E27FC236}">
                  <a16:creationId xmlns:a16="http://schemas.microsoft.com/office/drawing/2014/main" id="{61AD09CE-12F6-4692-8A13-B5384B1A0955}"/>
                </a:ext>
              </a:extLst>
            </p:cNvPr>
            <p:cNvSpPr txBox="1"/>
            <p:nvPr/>
          </p:nvSpPr>
          <p:spPr>
            <a:xfrm>
              <a:off x="3514834"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65%</a:t>
              </a:r>
            </a:p>
          </p:txBody>
        </p:sp>
        <p:sp>
          <p:nvSpPr>
            <p:cNvPr id="29" name="TextBox 28">
              <a:extLst>
                <a:ext uri="{FF2B5EF4-FFF2-40B4-BE49-F238E27FC236}">
                  <a16:creationId xmlns:a16="http://schemas.microsoft.com/office/drawing/2014/main" id="{A2A48B7E-C1AD-4852-9D50-3E932DF41859}"/>
                </a:ext>
              </a:extLst>
            </p:cNvPr>
            <p:cNvSpPr txBox="1"/>
            <p:nvPr/>
          </p:nvSpPr>
          <p:spPr>
            <a:xfrm>
              <a:off x="4219450"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55%</a:t>
              </a:r>
            </a:p>
          </p:txBody>
        </p:sp>
        <p:sp>
          <p:nvSpPr>
            <p:cNvPr id="30" name="TextBox 29">
              <a:extLst>
                <a:ext uri="{FF2B5EF4-FFF2-40B4-BE49-F238E27FC236}">
                  <a16:creationId xmlns:a16="http://schemas.microsoft.com/office/drawing/2014/main" id="{D77ACCD0-8383-4168-9744-483E5687695C}"/>
                </a:ext>
              </a:extLst>
            </p:cNvPr>
            <p:cNvSpPr txBox="1"/>
            <p:nvPr/>
          </p:nvSpPr>
          <p:spPr>
            <a:xfrm>
              <a:off x="4935303"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45%</a:t>
              </a:r>
            </a:p>
          </p:txBody>
        </p:sp>
        <p:sp>
          <p:nvSpPr>
            <p:cNvPr id="31" name="TextBox 30">
              <a:extLst>
                <a:ext uri="{FF2B5EF4-FFF2-40B4-BE49-F238E27FC236}">
                  <a16:creationId xmlns:a16="http://schemas.microsoft.com/office/drawing/2014/main" id="{F7FED27F-A0D1-4FE0-9C26-DA1D94645AC9}"/>
                </a:ext>
              </a:extLst>
            </p:cNvPr>
            <p:cNvSpPr txBox="1"/>
            <p:nvPr/>
          </p:nvSpPr>
          <p:spPr>
            <a:xfrm>
              <a:off x="5653666"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35%</a:t>
              </a:r>
            </a:p>
          </p:txBody>
        </p:sp>
        <p:sp>
          <p:nvSpPr>
            <p:cNvPr id="32" name="TextBox 31">
              <a:extLst>
                <a:ext uri="{FF2B5EF4-FFF2-40B4-BE49-F238E27FC236}">
                  <a16:creationId xmlns:a16="http://schemas.microsoft.com/office/drawing/2014/main" id="{827BB09B-CCCF-45DD-B694-A877AE496C85}"/>
                </a:ext>
              </a:extLst>
            </p:cNvPr>
            <p:cNvSpPr txBox="1"/>
            <p:nvPr/>
          </p:nvSpPr>
          <p:spPr>
            <a:xfrm>
              <a:off x="6376654"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25%</a:t>
              </a:r>
            </a:p>
          </p:txBody>
        </p:sp>
        <p:sp>
          <p:nvSpPr>
            <p:cNvPr id="33" name="TextBox 32">
              <a:extLst>
                <a:ext uri="{FF2B5EF4-FFF2-40B4-BE49-F238E27FC236}">
                  <a16:creationId xmlns:a16="http://schemas.microsoft.com/office/drawing/2014/main" id="{8BD3D16D-5FD4-42CB-86A1-35DE2C084B2B}"/>
                </a:ext>
              </a:extLst>
            </p:cNvPr>
            <p:cNvSpPr txBox="1"/>
            <p:nvPr/>
          </p:nvSpPr>
          <p:spPr>
            <a:xfrm>
              <a:off x="7091591"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15%</a:t>
              </a:r>
            </a:p>
          </p:txBody>
        </p:sp>
        <p:sp>
          <p:nvSpPr>
            <p:cNvPr id="34" name="TextBox 33">
              <a:extLst>
                <a:ext uri="{FF2B5EF4-FFF2-40B4-BE49-F238E27FC236}">
                  <a16:creationId xmlns:a16="http://schemas.microsoft.com/office/drawing/2014/main" id="{A6C1803C-6259-4A29-8847-A086B52293D3}"/>
                </a:ext>
              </a:extLst>
            </p:cNvPr>
            <p:cNvSpPr txBox="1"/>
            <p:nvPr/>
          </p:nvSpPr>
          <p:spPr>
            <a:xfrm>
              <a:off x="7814766"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5%</a:t>
              </a:r>
            </a:p>
          </p:txBody>
        </p:sp>
        <p:sp>
          <p:nvSpPr>
            <p:cNvPr id="35" name="TextBox 34">
              <a:extLst>
                <a:ext uri="{FF2B5EF4-FFF2-40B4-BE49-F238E27FC236}">
                  <a16:creationId xmlns:a16="http://schemas.microsoft.com/office/drawing/2014/main" id="{E6EA34E2-342F-4F8C-A679-6E95764679D9}"/>
                </a:ext>
              </a:extLst>
            </p:cNvPr>
            <p:cNvSpPr txBox="1"/>
            <p:nvPr/>
          </p:nvSpPr>
          <p:spPr>
            <a:xfrm>
              <a:off x="8523430"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5%</a:t>
              </a:r>
            </a:p>
          </p:txBody>
        </p:sp>
        <p:sp>
          <p:nvSpPr>
            <p:cNvPr id="36" name="TextBox 35">
              <a:extLst>
                <a:ext uri="{FF2B5EF4-FFF2-40B4-BE49-F238E27FC236}">
                  <a16:creationId xmlns:a16="http://schemas.microsoft.com/office/drawing/2014/main" id="{2A1F631C-A9F0-4A39-B686-339FDF5A9791}"/>
                </a:ext>
              </a:extLst>
            </p:cNvPr>
            <p:cNvSpPr txBox="1"/>
            <p:nvPr/>
          </p:nvSpPr>
          <p:spPr>
            <a:xfrm>
              <a:off x="9239506"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15%</a:t>
              </a:r>
            </a:p>
          </p:txBody>
        </p:sp>
      </p:grpSp>
      <p:sp>
        <p:nvSpPr>
          <p:cNvPr id="38" name="Rectangle 37">
            <a:extLst>
              <a:ext uri="{FF2B5EF4-FFF2-40B4-BE49-F238E27FC236}">
                <a16:creationId xmlns:a16="http://schemas.microsoft.com/office/drawing/2014/main" id="{F574D29E-4484-4D75-B2A7-84E88D60E1B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73848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4" y="241651"/>
            <a:ext cx="1169510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However, in December, </a:t>
            </a:r>
            <a:r>
              <a:rPr kumimoji="0" lang="en-US" sz="2600" b="1" i="0" u="none" strike="noStrike" kern="1200" cap="none" spc="0" normalizeH="0" baseline="0" noProof="0" err="1">
                <a:ln>
                  <a:noFill/>
                </a:ln>
                <a:solidFill>
                  <a:srgbClr val="1F1A62"/>
                </a:solidFill>
                <a:effectLst/>
                <a:uLnTx/>
                <a:uFillTx/>
                <a:latin typeface="Helvetica" pitchFamily="2" charset="0"/>
                <a:ea typeface="+mn-ea"/>
                <a:cs typeface="+mn-cs"/>
              </a:rPr>
              <a:t>GroupM</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estimated there would be </a:t>
            </a:r>
            <a:r>
              <a:rPr kumimoji="0" lang="en-US" sz="2600" b="1" i="0" u="none" strike="noStrike" kern="1200" cap="none" spc="0" normalizeH="0" baseline="0" noProof="0">
                <a:ln>
                  <a:noFill/>
                </a:ln>
                <a:solidFill>
                  <a:srgbClr val="E84A99"/>
                </a:solidFill>
                <a:effectLst/>
                <a:uLnTx/>
                <a:uFillTx/>
                <a:latin typeface="Helvetica" pitchFamily="2" charset="0"/>
                <a:ea typeface="+mn-ea"/>
                <a:cs typeface="+mn-cs"/>
              </a:rPr>
              <a:t>only an 8% dip in 2020 national TV spending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with a nearly full recovery in 2021</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aphicFrame>
        <p:nvGraphicFramePr>
          <p:cNvPr id="42" name="Chart 41">
            <a:extLst>
              <a:ext uri="{FF2B5EF4-FFF2-40B4-BE49-F238E27FC236}">
                <a16:creationId xmlns:a16="http://schemas.microsoft.com/office/drawing/2014/main" id="{EC5A2FEA-800E-43D4-A01E-E5A4A37DC88C}"/>
              </a:ext>
            </a:extLst>
          </p:cNvPr>
          <p:cNvGraphicFramePr/>
          <p:nvPr>
            <p:extLst>
              <p:ext uri="{D42A27DB-BD31-4B8C-83A1-F6EECF244321}">
                <p14:modId xmlns:p14="http://schemas.microsoft.com/office/powerpoint/2010/main" val="786273767"/>
              </p:ext>
            </p:extLst>
          </p:nvPr>
        </p:nvGraphicFramePr>
        <p:xfrm>
          <a:off x="206715" y="1762812"/>
          <a:ext cx="11687273" cy="4621695"/>
        </p:xfrm>
        <a:graphic>
          <a:graphicData uri="http://schemas.openxmlformats.org/drawingml/2006/chart">
            <c:chart xmlns:c="http://schemas.openxmlformats.org/drawingml/2006/chart" xmlns:r="http://schemas.openxmlformats.org/officeDocument/2006/relationships" r:id="rId3"/>
          </a:graphicData>
        </a:graphic>
      </p:graphicFrame>
      <p:sp>
        <p:nvSpPr>
          <p:cNvPr id="44" name="TextBox 43">
            <a:extLst>
              <a:ext uri="{FF2B5EF4-FFF2-40B4-BE49-F238E27FC236}">
                <a16:creationId xmlns:a16="http://schemas.microsoft.com/office/drawing/2014/main" id="{E0CB57A6-D81E-473A-8B79-7687F8663643}"/>
              </a:ext>
            </a:extLst>
          </p:cNvPr>
          <p:cNvSpPr txBox="1"/>
          <p:nvPr/>
        </p:nvSpPr>
        <p:spPr>
          <a:xfrm>
            <a:off x="526242" y="5882323"/>
            <a:ext cx="7446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+0.6%</a:t>
            </a:r>
          </a:p>
        </p:txBody>
      </p:sp>
      <p:sp>
        <p:nvSpPr>
          <p:cNvPr id="45" name="TextBox 44">
            <a:extLst>
              <a:ext uri="{FF2B5EF4-FFF2-40B4-BE49-F238E27FC236}">
                <a16:creationId xmlns:a16="http://schemas.microsoft.com/office/drawing/2014/main" id="{64726103-1221-403C-878F-A305A7AE94CB}"/>
              </a:ext>
            </a:extLst>
          </p:cNvPr>
          <p:cNvSpPr txBox="1"/>
          <p:nvPr/>
        </p:nvSpPr>
        <p:spPr>
          <a:xfrm>
            <a:off x="1649599" y="5883894"/>
            <a:ext cx="7446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+5.1%</a:t>
            </a:r>
          </a:p>
        </p:txBody>
      </p:sp>
      <p:sp>
        <p:nvSpPr>
          <p:cNvPr id="46" name="TextBox 45">
            <a:extLst>
              <a:ext uri="{FF2B5EF4-FFF2-40B4-BE49-F238E27FC236}">
                <a16:creationId xmlns:a16="http://schemas.microsoft.com/office/drawing/2014/main" id="{3D3D86F8-543A-4E33-81BF-A527702EE705}"/>
              </a:ext>
            </a:extLst>
          </p:cNvPr>
          <p:cNvSpPr txBox="1"/>
          <p:nvPr/>
        </p:nvSpPr>
        <p:spPr>
          <a:xfrm>
            <a:off x="2799672" y="5883895"/>
            <a:ext cx="7446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-3.6%</a:t>
            </a:r>
          </a:p>
        </p:txBody>
      </p:sp>
      <p:sp>
        <p:nvSpPr>
          <p:cNvPr id="47" name="TextBox 46">
            <a:extLst>
              <a:ext uri="{FF2B5EF4-FFF2-40B4-BE49-F238E27FC236}">
                <a16:creationId xmlns:a16="http://schemas.microsoft.com/office/drawing/2014/main" id="{7AD69568-BDBC-4737-A178-A69EDCE36D5F}"/>
              </a:ext>
            </a:extLst>
          </p:cNvPr>
          <p:cNvSpPr txBox="1"/>
          <p:nvPr/>
        </p:nvSpPr>
        <p:spPr>
          <a:xfrm>
            <a:off x="3940314" y="5883893"/>
            <a:ext cx="7446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+2.8%</a:t>
            </a:r>
          </a:p>
        </p:txBody>
      </p:sp>
      <p:sp>
        <p:nvSpPr>
          <p:cNvPr id="48" name="TextBox 47">
            <a:extLst>
              <a:ext uri="{FF2B5EF4-FFF2-40B4-BE49-F238E27FC236}">
                <a16:creationId xmlns:a16="http://schemas.microsoft.com/office/drawing/2014/main" id="{5247E8D8-2E56-4805-AC63-69BD79615657}"/>
              </a:ext>
            </a:extLst>
          </p:cNvPr>
          <p:cNvSpPr txBox="1"/>
          <p:nvPr/>
        </p:nvSpPr>
        <p:spPr>
          <a:xfrm>
            <a:off x="5099810" y="5883893"/>
            <a:ext cx="7446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-0.3%</a:t>
            </a:r>
          </a:p>
        </p:txBody>
      </p:sp>
      <p:sp>
        <p:nvSpPr>
          <p:cNvPr id="49" name="TextBox 48">
            <a:extLst>
              <a:ext uri="{FF2B5EF4-FFF2-40B4-BE49-F238E27FC236}">
                <a16:creationId xmlns:a16="http://schemas.microsoft.com/office/drawing/2014/main" id="{4F9DE455-E9DF-45C4-9E52-F29AAF03A5F5}"/>
              </a:ext>
            </a:extLst>
          </p:cNvPr>
          <p:cNvSpPr txBox="1"/>
          <p:nvPr/>
        </p:nvSpPr>
        <p:spPr>
          <a:xfrm>
            <a:off x="6259303" y="5883896"/>
            <a:ext cx="7446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-7.9%</a:t>
            </a:r>
          </a:p>
        </p:txBody>
      </p:sp>
      <p:sp>
        <p:nvSpPr>
          <p:cNvPr id="50" name="TextBox 49">
            <a:extLst>
              <a:ext uri="{FF2B5EF4-FFF2-40B4-BE49-F238E27FC236}">
                <a16:creationId xmlns:a16="http://schemas.microsoft.com/office/drawing/2014/main" id="{2365B809-59C6-4A4E-924C-0F89DE9E38D4}"/>
              </a:ext>
            </a:extLst>
          </p:cNvPr>
          <p:cNvSpPr txBox="1"/>
          <p:nvPr/>
        </p:nvSpPr>
        <p:spPr>
          <a:xfrm>
            <a:off x="7390527" y="5883893"/>
            <a:ext cx="7446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+6.6%</a:t>
            </a:r>
          </a:p>
        </p:txBody>
      </p:sp>
      <p:sp>
        <p:nvSpPr>
          <p:cNvPr id="51" name="TextBox 50">
            <a:extLst>
              <a:ext uri="{FF2B5EF4-FFF2-40B4-BE49-F238E27FC236}">
                <a16:creationId xmlns:a16="http://schemas.microsoft.com/office/drawing/2014/main" id="{C0862F2C-4946-473D-B66E-E2FC20C7F3A8}"/>
              </a:ext>
            </a:extLst>
          </p:cNvPr>
          <p:cNvSpPr txBox="1"/>
          <p:nvPr/>
        </p:nvSpPr>
        <p:spPr>
          <a:xfrm>
            <a:off x="8540592" y="5883894"/>
            <a:ext cx="7446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+0.5%</a:t>
            </a:r>
          </a:p>
        </p:txBody>
      </p:sp>
      <p:sp>
        <p:nvSpPr>
          <p:cNvPr id="52" name="TextBox 51">
            <a:extLst>
              <a:ext uri="{FF2B5EF4-FFF2-40B4-BE49-F238E27FC236}">
                <a16:creationId xmlns:a16="http://schemas.microsoft.com/office/drawing/2014/main" id="{D96987AD-CD5F-4BBA-9AEF-C1CB00DB8B4B}"/>
              </a:ext>
            </a:extLst>
          </p:cNvPr>
          <p:cNvSpPr txBox="1"/>
          <p:nvPr/>
        </p:nvSpPr>
        <p:spPr>
          <a:xfrm>
            <a:off x="9681234" y="5883894"/>
            <a:ext cx="7446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-0.6%</a:t>
            </a:r>
          </a:p>
        </p:txBody>
      </p:sp>
      <p:sp>
        <p:nvSpPr>
          <p:cNvPr id="53" name="TextBox 52">
            <a:extLst>
              <a:ext uri="{FF2B5EF4-FFF2-40B4-BE49-F238E27FC236}">
                <a16:creationId xmlns:a16="http://schemas.microsoft.com/office/drawing/2014/main" id="{3BD483B1-9115-4919-AB92-745E4DB5C895}"/>
              </a:ext>
            </a:extLst>
          </p:cNvPr>
          <p:cNvSpPr txBox="1"/>
          <p:nvPr/>
        </p:nvSpPr>
        <p:spPr>
          <a:xfrm>
            <a:off x="10821878" y="5883895"/>
            <a:ext cx="7446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-0.8%</a:t>
            </a:r>
          </a:p>
        </p:txBody>
      </p:sp>
      <p:sp>
        <p:nvSpPr>
          <p:cNvPr id="66" name="Rectangle 65">
            <a:extLst>
              <a:ext uri="{FF2B5EF4-FFF2-40B4-BE49-F238E27FC236}">
                <a16:creationId xmlns:a16="http://schemas.microsoft.com/office/drawing/2014/main" id="{F92A5849-4A7D-4C88-8CFD-6252AD76F772}"/>
              </a:ext>
            </a:extLst>
          </p:cNvPr>
          <p:cNvSpPr/>
          <p:nvPr/>
        </p:nvSpPr>
        <p:spPr>
          <a:xfrm>
            <a:off x="298012" y="5882323"/>
            <a:ext cx="11439721" cy="2769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84A99"/>
              </a:solidFill>
              <a:effectLst/>
              <a:uLnTx/>
              <a:uFillTx/>
              <a:latin typeface="Calibri" panose="020F0502020204030204"/>
              <a:ea typeface="+mn-ea"/>
              <a:cs typeface="+mn-cs"/>
            </a:endParaRPr>
          </a:p>
        </p:txBody>
      </p:sp>
      <p:sp>
        <p:nvSpPr>
          <p:cNvPr id="67" name="Text Placeholder 3">
            <a:extLst>
              <a:ext uri="{FF2B5EF4-FFF2-40B4-BE49-F238E27FC236}">
                <a16:creationId xmlns:a16="http://schemas.microsoft.com/office/drawing/2014/main" id="{C87A49BB-B47C-4B0E-AF4A-146F50476CA5}"/>
              </a:ext>
            </a:extLst>
          </p:cNvPr>
          <p:cNvSpPr txBox="1">
            <a:spLocks/>
          </p:cNvSpPr>
          <p:nvPr/>
        </p:nvSpPr>
        <p:spPr>
          <a:xfrm>
            <a:off x="476733" y="6349139"/>
            <a:ext cx="11569087" cy="17909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GroupM</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‘This Year, Next Year: U.S. End-Of-Year Forecast,’ December 2020.</a:t>
            </a:r>
          </a:p>
        </p:txBody>
      </p:sp>
      <p:sp>
        <p:nvSpPr>
          <p:cNvPr id="21" name="Rectangle 20">
            <a:extLst>
              <a:ext uri="{FF2B5EF4-FFF2-40B4-BE49-F238E27FC236}">
                <a16:creationId xmlns:a16="http://schemas.microsoft.com/office/drawing/2014/main" id="{C799B357-A126-423E-9C77-646D83935F27}"/>
              </a:ext>
            </a:extLst>
          </p:cNvPr>
          <p:cNvSpPr/>
          <p:nvPr/>
        </p:nvSpPr>
        <p:spPr>
          <a:xfrm>
            <a:off x="76957" y="1102004"/>
            <a:ext cx="10839282" cy="58477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strike="noStrike" kern="1200" cap="none" spc="0" normalizeH="0" baseline="0" noProof="0">
                <a:ln>
                  <a:noFill/>
                </a:ln>
                <a:solidFill>
                  <a:srgbClr val="1F1A62"/>
                </a:solidFill>
                <a:effectLst/>
                <a:uLnTx/>
                <a:uFillTx/>
                <a:latin typeface="Helvetica"/>
                <a:ea typeface="+mn-ea"/>
                <a:cs typeface="Helvetica"/>
              </a:rPr>
              <a:t>‘The big takeaway is, it could’ve been worse’</a:t>
            </a:r>
            <a:r>
              <a:rPr kumimoji="0" lang="en-US" sz="1600" b="0" i="0" u="none" strike="noStrike" kern="1200" cap="none" spc="0" normalizeH="0" baseline="0" noProof="0">
                <a:ln>
                  <a:noFill/>
                </a:ln>
                <a:solidFill>
                  <a:srgbClr val="1F1A62"/>
                </a:solidFill>
                <a:effectLst/>
                <a:uLnTx/>
                <a:uFillTx/>
                <a:latin typeface="Helvetica"/>
                <a:ea typeface="+mn-ea"/>
                <a:cs typeface="Helvetica"/>
              </a:rPr>
              <a:t> – Brian Wieser, </a:t>
            </a:r>
            <a:r>
              <a:rPr kumimoji="0" lang="en-US" sz="1600" b="0" i="0" u="none" strike="noStrike" kern="1200" cap="none" spc="0" normalizeH="0" baseline="0" noProof="0" err="1">
                <a:ln>
                  <a:noFill/>
                </a:ln>
                <a:solidFill>
                  <a:srgbClr val="1F1A62"/>
                </a:solidFill>
                <a:effectLst/>
                <a:uLnTx/>
                <a:uFillTx/>
                <a:latin typeface="Helvetica"/>
                <a:ea typeface="+mn-ea"/>
                <a:cs typeface="Helvetica"/>
              </a:rPr>
              <a:t>GroupM’s</a:t>
            </a:r>
            <a:r>
              <a:rPr kumimoji="0" lang="en-US" sz="1600" b="0" i="0" u="none" strike="noStrike" kern="1200" cap="none" spc="0" normalizeH="0" baseline="0" noProof="0">
                <a:ln>
                  <a:noFill/>
                </a:ln>
                <a:solidFill>
                  <a:srgbClr val="1F1A62"/>
                </a:solidFill>
                <a:effectLst/>
                <a:uLnTx/>
                <a:uFillTx/>
                <a:latin typeface="Helvetica"/>
                <a:ea typeface="+mn-ea"/>
                <a:cs typeface="Helvetica"/>
              </a:rPr>
              <a:t> global president of business intelligence, </a:t>
            </a:r>
            <a:r>
              <a:rPr kumimoji="0" lang="en-US" sz="1600" b="0" u="none" strike="noStrike" kern="1200" cap="none" spc="0" normalizeH="0" baseline="0" noProof="0">
                <a:ln>
                  <a:noFill/>
                </a:ln>
                <a:solidFill>
                  <a:srgbClr val="1F1A62"/>
                </a:solidFill>
                <a:effectLst/>
                <a:uLnTx/>
                <a:uFillTx/>
                <a:latin typeface="Helvetica"/>
                <a:ea typeface="+mn-ea"/>
                <a:cs typeface="Helvetica"/>
              </a:rPr>
              <a:t>in reference to the overall U.S. advertising forecast (</a:t>
            </a:r>
            <a:r>
              <a:rPr kumimoji="0" lang="en-US" sz="1600" b="0" i="1" u="none" strike="noStrike" kern="1200" cap="none" spc="0" normalizeH="0" baseline="0" noProof="0">
                <a:ln>
                  <a:noFill/>
                </a:ln>
                <a:solidFill>
                  <a:srgbClr val="1F1A62"/>
                </a:solidFill>
                <a:effectLst/>
                <a:uLnTx/>
                <a:uFillTx/>
                <a:latin typeface="Helvetica"/>
                <a:ea typeface="+mn-ea"/>
                <a:cs typeface="Helvetica"/>
              </a:rPr>
              <a:t>Ad Age 12/1/20</a:t>
            </a:r>
            <a:r>
              <a:rPr kumimoji="0" lang="en-US" sz="1600" b="0" u="none" strike="noStrike" kern="1200" cap="none" spc="0" normalizeH="0" baseline="0" noProof="0">
                <a:ln>
                  <a:noFill/>
                </a:ln>
                <a:solidFill>
                  <a:srgbClr val="1F1A62"/>
                </a:solidFill>
                <a:effectLst/>
                <a:uLnTx/>
                <a:uFillTx/>
                <a:latin typeface="Helvetica"/>
                <a:ea typeface="+mn-ea"/>
                <a:cs typeface="Helvetica"/>
              </a:rPr>
              <a:t>)</a:t>
            </a:r>
          </a:p>
        </p:txBody>
      </p:sp>
      <p:sp>
        <p:nvSpPr>
          <p:cNvPr id="20" name="Rectangle 19">
            <a:extLst>
              <a:ext uri="{FF2B5EF4-FFF2-40B4-BE49-F238E27FC236}">
                <a16:creationId xmlns:a16="http://schemas.microsoft.com/office/drawing/2014/main" id="{610A30D5-B3F7-41FA-9B1B-7E8B7459D50A}"/>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08013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994815-16AD-4D77-B89B-EED1B87829A0}"/>
              </a:ext>
            </a:extLst>
          </p:cNvPr>
          <p:cNvPicPr>
            <a:picLocks noChangeAspect="1"/>
          </p:cNvPicPr>
          <p:nvPr/>
        </p:nvPicPr>
        <p:blipFill>
          <a:blip r:embed="rId2"/>
          <a:stretch>
            <a:fillRect/>
          </a:stretch>
        </p:blipFill>
        <p:spPr>
          <a:xfrm>
            <a:off x="0" y="0"/>
            <a:ext cx="12192000" cy="6858001"/>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259532" y="3057008"/>
            <a:ext cx="68105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F1A62"/>
                </a:solidFill>
                <a:effectLst/>
                <a:uLnTx/>
                <a:uFillTx/>
                <a:latin typeface="Helvetica" pitchFamily="2" charset="0"/>
                <a:ea typeface="+mn-ea"/>
                <a:cs typeface="+mn-cs"/>
              </a:rPr>
              <a:t>With the economy in a recession, the storyline for TV could have been much worse. So why wasn’t it?</a:t>
            </a:r>
          </a:p>
        </p:txBody>
      </p:sp>
      <p:pic>
        <p:nvPicPr>
          <p:cNvPr id="4" name="Picture 3">
            <a:extLst>
              <a:ext uri="{FF2B5EF4-FFF2-40B4-BE49-F238E27FC236}">
                <a16:creationId xmlns:a16="http://schemas.microsoft.com/office/drawing/2014/main" id="{B949615E-AD11-45AE-916A-D69FE05CEA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0C5435ED-753D-4C66-89F1-B6B12C8C2A3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17145A46-9E72-4C09-B040-50669C1C1991}"/>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57948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0" ma:contentTypeDescription="Create a new document." ma:contentTypeScope="" ma:versionID="7c23aeb9280377b64b09627b5f091db5">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ca2521f28244bf23104ce691218bfa01"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Karolina Guillen</DisplayName>
        <AccountId>14</AccountId>
        <AccountType/>
      </UserInfo>
    </SharedWithUsers>
  </documentManagement>
</p:properties>
</file>

<file path=customXml/itemProps1.xml><?xml version="1.0" encoding="utf-8"?>
<ds:datastoreItem xmlns:ds="http://schemas.openxmlformats.org/officeDocument/2006/customXml" ds:itemID="{3B37F705-8100-4D98-AF17-51F08D62487C}">
  <ds:schemaRefs>
    <ds:schemaRef ds:uri="http://schemas.microsoft.com/sharepoint/v3/contenttype/forms"/>
  </ds:schemaRefs>
</ds:datastoreItem>
</file>

<file path=customXml/itemProps2.xml><?xml version="1.0" encoding="utf-8"?>
<ds:datastoreItem xmlns:ds="http://schemas.openxmlformats.org/officeDocument/2006/customXml" ds:itemID="{24DE91C8-0511-4B78-91E3-DF4AF7EBD85F}">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5BBECAD-D048-428A-891B-C5B59BDF55C7}">
  <ds:schemaRefs>
    <ds:schemaRef ds:uri="9f6166fe-9f5b-43aa-b8a9-b4d7ad530bd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3741</Words>
  <Application>Microsoft Office PowerPoint</Application>
  <PresentationFormat>Widescreen</PresentationFormat>
  <Paragraphs>395</Paragraphs>
  <Slides>29</Slides>
  <Notes>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Arial</vt:lpstr>
      <vt:lpstr>Calibri</vt:lpstr>
      <vt:lpstr>Calibri Light</vt:lpstr>
      <vt:lpstr>Helvetica</vt:lpstr>
      <vt:lpstr>Helvetica Light</vt:lpstr>
      <vt:lpstr>Helvetica-Normal</vt:lpstr>
      <vt:lpstr>Open Sans</vt:lpstr>
      <vt:lpstr>Trebuchet MS</vt:lpstr>
      <vt:lpstr>Office Theme</vt:lpstr>
      <vt:lpstr>9_Custom Design</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Leah Montner Dixon</cp:lastModifiedBy>
  <cp:revision>1</cp:revision>
  <cp:lastPrinted>2020-02-07T15:43:38Z</cp:lastPrinted>
  <dcterms:created xsi:type="dcterms:W3CDTF">2019-11-08T17:29:39Z</dcterms:created>
  <dcterms:modified xsi:type="dcterms:W3CDTF">2021-01-05T16:56:52Z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Order">
    <vt:r8>2122800</vt:r8>
  </property>
</Properties>
</file>