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61" r:id="rId5"/>
    <p:sldMasterId id="2147483679" r:id="rId6"/>
  </p:sldMasterIdLst>
  <p:notesMasterIdLst>
    <p:notesMasterId r:id="rId21"/>
  </p:notesMasterIdLst>
  <p:sldIdLst>
    <p:sldId id="2839" r:id="rId7"/>
    <p:sldId id="298" r:id="rId8"/>
    <p:sldId id="2144327639" r:id="rId9"/>
    <p:sldId id="2144327637" r:id="rId10"/>
    <p:sldId id="2144327311" r:id="rId11"/>
    <p:sldId id="2144327354" r:id="rId12"/>
    <p:sldId id="2144327630" r:id="rId13"/>
    <p:sldId id="2144327628" r:id="rId14"/>
    <p:sldId id="2144327626" r:id="rId15"/>
    <p:sldId id="2144327632" r:id="rId16"/>
    <p:sldId id="2144327631" r:id="rId17"/>
    <p:sldId id="2144327635" r:id="rId18"/>
    <p:sldId id="2144327619" r:id="rId19"/>
    <p:sldId id="27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2" clrIdx="0">
    <p:extLst>
      <p:ext uri="{19B8F6BF-5375-455C-9EA6-DF929625EA0E}">
        <p15:presenceInfo xmlns:p15="http://schemas.microsoft.com/office/powerpoint/2012/main" userId="S::karolinaG@thevab.com::c1c08796-a0be-47c6-af52-5d31fd96ec50" providerId="AD"/>
      </p:ext>
    </p:extLst>
  </p:cmAuthor>
  <p:cmAuthor id="2" name="Kathy Grey" initials="KG" lastIdx="2" clrIdx="1">
    <p:extLst>
      <p:ext uri="{19B8F6BF-5375-455C-9EA6-DF929625EA0E}">
        <p15:presenceInfo xmlns:p15="http://schemas.microsoft.com/office/powerpoint/2012/main" userId="S::kathyg@thevab.com::22e59b4b-9f3d-435f-a82c-af8fffbcfc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A62"/>
    <a:srgbClr val="00C0F3"/>
    <a:srgbClr val="4EBEA4"/>
    <a:srgbClr val="E84A99"/>
    <a:srgbClr val="7ED2F6"/>
    <a:srgbClr val="D0D8E0"/>
    <a:srgbClr val="FFE600"/>
    <a:srgbClr val="E6D000"/>
    <a:srgbClr val="EED700"/>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C3C45833-9E7D-48D6-9DBD-0D381A28AD64}"/>
    <pc:docChg chg="undo redo custSel delSld modSld sldOrd">
      <pc:chgData name="Leah Montner Dixon" userId="d5b2ae9e-9213-4442-b7df-4db8cbe51e5d" providerId="ADAL" clId="{C3C45833-9E7D-48D6-9DBD-0D381A28AD64}" dt="2021-03-30T20:24:03.119" v="956" actId="1035"/>
      <pc:docMkLst>
        <pc:docMk/>
      </pc:docMkLst>
      <pc:sldChg chg="addSp delSp modSp mod">
        <pc:chgData name="Leah Montner Dixon" userId="d5b2ae9e-9213-4442-b7df-4db8cbe51e5d" providerId="ADAL" clId="{C3C45833-9E7D-48D6-9DBD-0D381A28AD64}" dt="2021-03-26T20:12:36.786" v="896" actId="165"/>
        <pc:sldMkLst>
          <pc:docMk/>
          <pc:sldMk cId="2469683786" sldId="275"/>
        </pc:sldMkLst>
        <pc:spChg chg="del">
          <ac:chgData name="Leah Montner Dixon" userId="d5b2ae9e-9213-4442-b7df-4db8cbe51e5d" providerId="ADAL" clId="{C3C45833-9E7D-48D6-9DBD-0D381A28AD64}" dt="2021-03-25T21:42:47.919" v="153" actId="478"/>
          <ac:spMkLst>
            <pc:docMk/>
            <pc:sldMk cId="2469683786" sldId="275"/>
            <ac:spMk id="3" creationId="{AA9C03D0-1A08-4904-BD6C-5F185281DAD9}"/>
          </ac:spMkLst>
        </pc:spChg>
        <pc:spChg chg="mod">
          <ac:chgData name="Leah Montner Dixon" userId="d5b2ae9e-9213-4442-b7df-4db8cbe51e5d" providerId="ADAL" clId="{C3C45833-9E7D-48D6-9DBD-0D381A28AD64}" dt="2021-03-17T20:24:19.909" v="3" actId="2711"/>
          <ac:spMkLst>
            <pc:docMk/>
            <pc:sldMk cId="2469683786" sldId="275"/>
            <ac:spMk id="4" creationId="{3ED54650-E124-0942-8B03-A438165B55A6}"/>
          </ac:spMkLst>
        </pc:spChg>
        <pc:spChg chg="add mod">
          <ac:chgData name="Leah Montner Dixon" userId="d5b2ae9e-9213-4442-b7df-4db8cbe51e5d" providerId="ADAL" clId="{C3C45833-9E7D-48D6-9DBD-0D381A28AD64}" dt="2021-03-25T21:59:17.675" v="321" actId="1076"/>
          <ac:spMkLst>
            <pc:docMk/>
            <pc:sldMk cId="2469683786" sldId="275"/>
            <ac:spMk id="5" creationId="{F1BFA512-DF61-4927-82FA-7B975A265D38}"/>
          </ac:spMkLst>
        </pc:spChg>
        <pc:spChg chg="mod">
          <ac:chgData name="Leah Montner Dixon" userId="d5b2ae9e-9213-4442-b7df-4db8cbe51e5d" providerId="ADAL" clId="{C3C45833-9E7D-48D6-9DBD-0D381A28AD64}" dt="2021-03-17T20:23:40.008" v="0" actId="3626"/>
          <ac:spMkLst>
            <pc:docMk/>
            <pc:sldMk cId="2469683786" sldId="275"/>
            <ac:spMk id="33" creationId="{01472BB9-452F-4CF4-A8C5-463CE801978E}"/>
          </ac:spMkLst>
        </pc:spChg>
        <pc:spChg chg="mod">
          <ac:chgData name="Leah Montner Dixon" userId="d5b2ae9e-9213-4442-b7df-4db8cbe51e5d" providerId="ADAL" clId="{C3C45833-9E7D-48D6-9DBD-0D381A28AD64}" dt="2021-03-17T20:24:48.195" v="6" actId="14100"/>
          <ac:spMkLst>
            <pc:docMk/>
            <pc:sldMk cId="2469683786" sldId="275"/>
            <ac:spMk id="39" creationId="{A35F3776-ACC6-42E7-BB71-AD28419DBA1C}"/>
          </ac:spMkLst>
        </pc:spChg>
        <pc:grpChg chg="add del mod">
          <ac:chgData name="Leah Montner Dixon" userId="d5b2ae9e-9213-4442-b7df-4db8cbe51e5d" providerId="ADAL" clId="{C3C45833-9E7D-48D6-9DBD-0D381A28AD64}" dt="2021-03-26T20:12:36.786" v="896" actId="165"/>
          <ac:grpSpMkLst>
            <pc:docMk/>
            <pc:sldMk cId="2469683786" sldId="275"/>
            <ac:grpSpMk id="3" creationId="{9FA66BEF-8DA7-4722-A228-5943A236EE7A}"/>
          </ac:grpSpMkLst>
        </pc:grpChg>
        <pc:grpChg chg="add del mod">
          <ac:chgData name="Leah Montner Dixon" userId="d5b2ae9e-9213-4442-b7df-4db8cbe51e5d" providerId="ADAL" clId="{C3C45833-9E7D-48D6-9DBD-0D381A28AD64}" dt="2021-03-26T20:12:36.786" v="896" actId="165"/>
          <ac:grpSpMkLst>
            <pc:docMk/>
            <pc:sldMk cId="2469683786" sldId="275"/>
            <ac:grpSpMk id="5" creationId="{37CC759E-EDBC-4102-9254-D726BB595AA1}"/>
          </ac:grpSpMkLst>
        </pc:grpChg>
        <pc:picChg chg="add mod topLvl modCrop">
          <ac:chgData name="Leah Montner Dixon" userId="d5b2ae9e-9213-4442-b7df-4db8cbe51e5d" providerId="ADAL" clId="{C3C45833-9E7D-48D6-9DBD-0D381A28AD64}" dt="2021-03-26T20:12:36.786" v="896" actId="165"/>
          <ac:picMkLst>
            <pc:docMk/>
            <pc:sldMk cId="2469683786" sldId="275"/>
            <ac:picMk id="28" creationId="{AF1ECA7A-2689-4E4D-A432-7A4B7C1CCA9D}"/>
          </ac:picMkLst>
        </pc:picChg>
        <pc:picChg chg="mod topLvl">
          <ac:chgData name="Leah Montner Dixon" userId="d5b2ae9e-9213-4442-b7df-4db8cbe51e5d" providerId="ADAL" clId="{C3C45833-9E7D-48D6-9DBD-0D381A28AD64}" dt="2021-03-26T20:12:36.786" v="896" actId="165"/>
          <ac:picMkLst>
            <pc:docMk/>
            <pc:sldMk cId="2469683786" sldId="275"/>
            <ac:picMk id="30" creationId="{EF819A72-0756-407D-B837-ADC87FE211B6}"/>
          </ac:picMkLst>
        </pc:picChg>
        <pc:picChg chg="mod topLvl">
          <ac:chgData name="Leah Montner Dixon" userId="d5b2ae9e-9213-4442-b7df-4db8cbe51e5d" providerId="ADAL" clId="{C3C45833-9E7D-48D6-9DBD-0D381A28AD64}" dt="2021-03-26T20:12:36.786" v="896" actId="165"/>
          <ac:picMkLst>
            <pc:docMk/>
            <pc:sldMk cId="2469683786" sldId="275"/>
            <ac:picMk id="32" creationId="{2A677CCE-557A-4819-B5A5-64F79598C9C2}"/>
          </ac:picMkLst>
        </pc:picChg>
        <pc:picChg chg="add mod topLvl">
          <ac:chgData name="Leah Montner Dixon" userId="d5b2ae9e-9213-4442-b7df-4db8cbe51e5d" providerId="ADAL" clId="{C3C45833-9E7D-48D6-9DBD-0D381A28AD64}" dt="2021-03-26T20:12:36.786" v="896" actId="165"/>
          <ac:picMkLst>
            <pc:docMk/>
            <pc:sldMk cId="2469683786" sldId="275"/>
            <ac:picMk id="37" creationId="{BD534A26-7D4D-4714-BC29-A9A0E38BFB7D}"/>
          </ac:picMkLst>
        </pc:picChg>
        <pc:picChg chg="mod topLvl">
          <ac:chgData name="Leah Montner Dixon" userId="d5b2ae9e-9213-4442-b7df-4db8cbe51e5d" providerId="ADAL" clId="{C3C45833-9E7D-48D6-9DBD-0D381A28AD64}" dt="2021-03-26T20:12:36.786" v="896" actId="165"/>
          <ac:picMkLst>
            <pc:docMk/>
            <pc:sldMk cId="2469683786" sldId="275"/>
            <ac:picMk id="40" creationId="{FC115C56-042A-4FFC-BCD0-1065E60CEEAB}"/>
          </ac:picMkLst>
        </pc:picChg>
        <pc:picChg chg="mod topLvl">
          <ac:chgData name="Leah Montner Dixon" userId="d5b2ae9e-9213-4442-b7df-4db8cbe51e5d" providerId="ADAL" clId="{C3C45833-9E7D-48D6-9DBD-0D381A28AD64}" dt="2021-03-26T20:12:36.786" v="896" actId="165"/>
          <ac:picMkLst>
            <pc:docMk/>
            <pc:sldMk cId="2469683786" sldId="275"/>
            <ac:picMk id="41" creationId="{E69A4A20-E7F5-4A1D-A223-CCEEBADC1889}"/>
          </ac:picMkLst>
        </pc:picChg>
        <pc:picChg chg="del">
          <ac:chgData name="Leah Montner Dixon" userId="d5b2ae9e-9213-4442-b7df-4db8cbe51e5d" providerId="ADAL" clId="{C3C45833-9E7D-48D6-9DBD-0D381A28AD64}" dt="2021-03-25T21:42:49.113" v="154" actId="478"/>
          <ac:picMkLst>
            <pc:docMk/>
            <pc:sldMk cId="2469683786" sldId="275"/>
            <ac:picMk id="43" creationId="{7F815A44-7780-4CC2-A7B1-36F417D791F5}"/>
          </ac:picMkLst>
        </pc:picChg>
        <pc:picChg chg="del">
          <ac:chgData name="Leah Montner Dixon" userId="d5b2ae9e-9213-4442-b7df-4db8cbe51e5d" providerId="ADAL" clId="{C3C45833-9E7D-48D6-9DBD-0D381A28AD64}" dt="2021-03-25T21:42:50.458" v="156" actId="478"/>
          <ac:picMkLst>
            <pc:docMk/>
            <pc:sldMk cId="2469683786" sldId="275"/>
            <ac:picMk id="44" creationId="{A4B754D4-8DF5-4579-B559-4D6C685390D9}"/>
          </ac:picMkLst>
        </pc:picChg>
        <pc:picChg chg="del mod">
          <ac:chgData name="Leah Montner Dixon" userId="d5b2ae9e-9213-4442-b7df-4db8cbe51e5d" providerId="ADAL" clId="{C3C45833-9E7D-48D6-9DBD-0D381A28AD64}" dt="2021-03-26T20:02:19" v="768" actId="478"/>
          <ac:picMkLst>
            <pc:docMk/>
            <pc:sldMk cId="2469683786" sldId="275"/>
            <ac:picMk id="45" creationId="{ED530E15-F28E-4770-8849-88A772FEE041}"/>
          </ac:picMkLst>
        </pc:picChg>
        <pc:picChg chg="mod topLvl">
          <ac:chgData name="Leah Montner Dixon" userId="d5b2ae9e-9213-4442-b7df-4db8cbe51e5d" providerId="ADAL" clId="{C3C45833-9E7D-48D6-9DBD-0D381A28AD64}" dt="2021-03-26T20:12:36.786" v="896" actId="165"/>
          <ac:picMkLst>
            <pc:docMk/>
            <pc:sldMk cId="2469683786" sldId="275"/>
            <ac:picMk id="46" creationId="{1B74C13E-1CE3-4BDC-A9CA-8B26C3C1426C}"/>
          </ac:picMkLst>
        </pc:picChg>
        <pc:picChg chg="del mod">
          <ac:chgData name="Leah Montner Dixon" userId="d5b2ae9e-9213-4442-b7df-4db8cbe51e5d" providerId="ADAL" clId="{C3C45833-9E7D-48D6-9DBD-0D381A28AD64}" dt="2021-03-26T20:10:53.094" v="852" actId="478"/>
          <ac:picMkLst>
            <pc:docMk/>
            <pc:sldMk cId="2469683786" sldId="275"/>
            <ac:picMk id="47" creationId="{2561D427-6152-42D6-A76E-D3D3F29B1852}"/>
          </ac:picMkLst>
        </pc:picChg>
        <pc:picChg chg="mod topLvl">
          <ac:chgData name="Leah Montner Dixon" userId="d5b2ae9e-9213-4442-b7df-4db8cbe51e5d" providerId="ADAL" clId="{C3C45833-9E7D-48D6-9DBD-0D381A28AD64}" dt="2021-03-26T20:12:36.786" v="896" actId="165"/>
          <ac:picMkLst>
            <pc:docMk/>
            <pc:sldMk cId="2469683786" sldId="275"/>
            <ac:picMk id="48" creationId="{AA98F28A-EB5A-4293-847F-9904B791BEB3}"/>
          </ac:picMkLst>
        </pc:picChg>
        <pc:picChg chg="mod">
          <ac:chgData name="Leah Montner Dixon" userId="d5b2ae9e-9213-4442-b7df-4db8cbe51e5d" providerId="ADAL" clId="{C3C45833-9E7D-48D6-9DBD-0D381A28AD64}" dt="2021-03-25T22:20:26.911" v="491" actId="1076"/>
          <ac:picMkLst>
            <pc:docMk/>
            <pc:sldMk cId="2469683786" sldId="275"/>
            <ac:picMk id="49" creationId="{3F017569-B214-4523-A4C7-22222FD7B013}"/>
          </ac:picMkLst>
        </pc:picChg>
        <pc:picChg chg="del">
          <ac:chgData name="Leah Montner Dixon" userId="d5b2ae9e-9213-4442-b7df-4db8cbe51e5d" providerId="ADAL" clId="{C3C45833-9E7D-48D6-9DBD-0D381A28AD64}" dt="2021-03-25T21:42:49.820" v="155" actId="478"/>
          <ac:picMkLst>
            <pc:docMk/>
            <pc:sldMk cId="2469683786" sldId="275"/>
            <ac:picMk id="50" creationId="{8EFDCB8E-19E6-4C5F-9B72-A957C3EF2443}"/>
          </ac:picMkLst>
        </pc:picChg>
      </pc:sldChg>
      <pc:sldChg chg="addSp modSp del">
        <pc:chgData name="Leah Montner Dixon" userId="d5b2ae9e-9213-4442-b7df-4db8cbe51e5d" providerId="ADAL" clId="{C3C45833-9E7D-48D6-9DBD-0D381A28AD64}" dt="2021-03-25T21:55:07.869" v="220"/>
        <pc:sldMkLst>
          <pc:docMk/>
          <pc:sldMk cId="2024299733" sldId="282"/>
        </pc:sldMkLst>
        <pc:picChg chg="add mod">
          <ac:chgData name="Leah Montner Dixon" userId="d5b2ae9e-9213-4442-b7df-4db8cbe51e5d" providerId="ADAL" clId="{C3C45833-9E7D-48D6-9DBD-0D381A28AD64}" dt="2021-03-25T21:55:07.869" v="220"/>
          <ac:picMkLst>
            <pc:docMk/>
            <pc:sldMk cId="2024299733" sldId="282"/>
            <ac:picMk id="18" creationId="{F579F3C5-6AE4-43EB-94E5-FA5676DD2BBC}"/>
          </ac:picMkLst>
        </pc:picChg>
      </pc:sldChg>
      <pc:sldChg chg="modSp mod">
        <pc:chgData name="Leah Montner Dixon" userId="d5b2ae9e-9213-4442-b7df-4db8cbe51e5d" providerId="ADAL" clId="{C3C45833-9E7D-48D6-9DBD-0D381A28AD64}" dt="2021-03-30T20:24:03.119" v="956" actId="1035"/>
        <pc:sldMkLst>
          <pc:docMk/>
          <pc:sldMk cId="2955945675" sldId="298"/>
        </pc:sldMkLst>
        <pc:spChg chg="mod">
          <ac:chgData name="Leah Montner Dixon" userId="d5b2ae9e-9213-4442-b7df-4db8cbe51e5d" providerId="ADAL" clId="{C3C45833-9E7D-48D6-9DBD-0D381A28AD64}" dt="2021-03-30T20:24:03.119" v="956" actId="1035"/>
          <ac:spMkLst>
            <pc:docMk/>
            <pc:sldMk cId="2955945675" sldId="298"/>
            <ac:spMk id="5" creationId="{A8ECD1EE-DE3D-4E60-89D9-2446CC8D65E7}"/>
          </ac:spMkLst>
        </pc:spChg>
        <pc:spChg chg="mod">
          <ac:chgData name="Leah Montner Dixon" userId="d5b2ae9e-9213-4442-b7df-4db8cbe51e5d" providerId="ADAL" clId="{C3C45833-9E7D-48D6-9DBD-0D381A28AD64}" dt="2021-03-30T20:24:03.119" v="956" actId="1035"/>
          <ac:spMkLst>
            <pc:docMk/>
            <pc:sldMk cId="2955945675" sldId="298"/>
            <ac:spMk id="7" creationId="{5FA2EED1-43F8-4410-9F5C-0FD8EDCB659E}"/>
          </ac:spMkLst>
        </pc:spChg>
        <pc:spChg chg="mod">
          <ac:chgData name="Leah Montner Dixon" userId="d5b2ae9e-9213-4442-b7df-4db8cbe51e5d" providerId="ADAL" clId="{C3C45833-9E7D-48D6-9DBD-0D381A28AD64}" dt="2021-03-30T20:24:03.119" v="956" actId="1035"/>
          <ac:spMkLst>
            <pc:docMk/>
            <pc:sldMk cId="2955945675" sldId="298"/>
            <ac:spMk id="8" creationId="{ABB7EF40-FE21-4E67-B6E5-8BE8D4EA32CB}"/>
          </ac:spMkLst>
        </pc:spChg>
        <pc:picChg chg="mod">
          <ac:chgData name="Leah Montner Dixon" userId="d5b2ae9e-9213-4442-b7df-4db8cbe51e5d" providerId="ADAL" clId="{C3C45833-9E7D-48D6-9DBD-0D381A28AD64}" dt="2021-03-26T18:51:28.724" v="529" actId="1076"/>
          <ac:picMkLst>
            <pc:docMk/>
            <pc:sldMk cId="2955945675" sldId="298"/>
            <ac:picMk id="15" creationId="{58C2595C-7341-4CA0-9F44-52A5F4AE501D}"/>
          </ac:picMkLst>
        </pc:picChg>
      </pc:sldChg>
      <pc:sldChg chg="del">
        <pc:chgData name="Leah Montner Dixon" userId="d5b2ae9e-9213-4442-b7df-4db8cbe51e5d" providerId="ADAL" clId="{C3C45833-9E7D-48D6-9DBD-0D381A28AD64}" dt="2021-03-25T21:41:40.942" v="148" actId="47"/>
        <pc:sldMkLst>
          <pc:docMk/>
          <pc:sldMk cId="3847313672" sldId="301"/>
        </pc:sldMkLst>
      </pc:sldChg>
      <pc:sldChg chg="addSp modSp">
        <pc:chgData name="Leah Montner Dixon" userId="d5b2ae9e-9213-4442-b7df-4db8cbe51e5d" providerId="ADAL" clId="{C3C45833-9E7D-48D6-9DBD-0D381A28AD64}" dt="2021-03-25T21:41:47.912" v="149"/>
        <pc:sldMkLst>
          <pc:docMk/>
          <pc:sldMk cId="3766033515" sldId="305"/>
        </pc:sldMkLst>
        <pc:picChg chg="add mod">
          <ac:chgData name="Leah Montner Dixon" userId="d5b2ae9e-9213-4442-b7df-4db8cbe51e5d" providerId="ADAL" clId="{C3C45833-9E7D-48D6-9DBD-0D381A28AD64}" dt="2021-03-25T21:41:47.912" v="149"/>
          <ac:picMkLst>
            <pc:docMk/>
            <pc:sldMk cId="3766033515" sldId="305"/>
            <ac:picMk id="21" creationId="{1F5B2F3B-D7C4-48A5-BAE2-27E7CA3A8813}"/>
          </ac:picMkLst>
        </pc:picChg>
      </pc:sldChg>
      <pc:sldChg chg="modSp mod">
        <pc:chgData name="Leah Montner Dixon" userId="d5b2ae9e-9213-4442-b7df-4db8cbe51e5d" providerId="ADAL" clId="{C3C45833-9E7D-48D6-9DBD-0D381A28AD64}" dt="2021-03-26T19:06:54.182" v="651" actId="20577"/>
        <pc:sldMkLst>
          <pc:docMk/>
          <pc:sldMk cId="4086481096" sldId="2839"/>
        </pc:sldMkLst>
        <pc:spChg chg="mod">
          <ac:chgData name="Leah Montner Dixon" userId="d5b2ae9e-9213-4442-b7df-4db8cbe51e5d" providerId="ADAL" clId="{C3C45833-9E7D-48D6-9DBD-0D381A28AD64}" dt="2021-03-26T19:06:54.182" v="651" actId="20577"/>
          <ac:spMkLst>
            <pc:docMk/>
            <pc:sldMk cId="4086481096" sldId="2839"/>
            <ac:spMk id="12" creationId="{D3ED8F18-80E6-D449-A031-541661F2A42F}"/>
          </ac:spMkLst>
        </pc:spChg>
      </pc:sldChg>
      <pc:sldChg chg="addSp delSp modSp mod">
        <pc:chgData name="Leah Montner Dixon" userId="d5b2ae9e-9213-4442-b7df-4db8cbe51e5d" providerId="ADAL" clId="{C3C45833-9E7D-48D6-9DBD-0D381A28AD64}" dt="2021-03-26T19:59:44.558" v="766" actId="14100"/>
        <pc:sldMkLst>
          <pc:docMk/>
          <pc:sldMk cId="723582124" sldId="2144327311"/>
        </pc:sldMkLst>
        <pc:spChg chg="del">
          <ac:chgData name="Leah Montner Dixon" userId="d5b2ae9e-9213-4442-b7df-4db8cbe51e5d" providerId="ADAL" clId="{C3C45833-9E7D-48D6-9DBD-0D381A28AD64}" dt="2021-03-26T19:59:33.253" v="762" actId="478"/>
          <ac:spMkLst>
            <pc:docMk/>
            <pc:sldMk cId="723582124" sldId="2144327311"/>
            <ac:spMk id="2" creationId="{892812D1-C2E7-6145-8C2A-95A25EFCD80C}"/>
          </ac:spMkLst>
        </pc:spChg>
        <pc:spChg chg="mod">
          <ac:chgData name="Leah Montner Dixon" userId="d5b2ae9e-9213-4442-b7df-4db8cbe51e5d" providerId="ADAL" clId="{C3C45833-9E7D-48D6-9DBD-0D381A28AD64}" dt="2021-03-26T19:59:44.558" v="766" actId="14100"/>
          <ac:spMkLst>
            <pc:docMk/>
            <pc:sldMk cId="723582124" sldId="2144327311"/>
            <ac:spMk id="3" creationId="{7721C14B-1F5E-42A7-8395-AFAB44287FCB}"/>
          </ac:spMkLst>
        </pc:spChg>
        <pc:spChg chg="add mod ord">
          <ac:chgData name="Leah Montner Dixon" userId="d5b2ae9e-9213-4442-b7df-4db8cbe51e5d" providerId="ADAL" clId="{C3C45833-9E7D-48D6-9DBD-0D381A28AD64}" dt="2021-03-26T19:59:35.220" v="764" actId="167"/>
          <ac:spMkLst>
            <pc:docMk/>
            <pc:sldMk cId="723582124" sldId="2144327311"/>
            <ac:spMk id="112" creationId="{CAD3461D-3222-4778-9B29-40A6AA3F8811}"/>
          </ac:spMkLst>
        </pc:spChg>
        <pc:spChg chg="add mod">
          <ac:chgData name="Leah Montner Dixon" userId="d5b2ae9e-9213-4442-b7df-4db8cbe51e5d" providerId="ADAL" clId="{C3C45833-9E7D-48D6-9DBD-0D381A28AD64}" dt="2021-03-26T19:59:40.483" v="765"/>
          <ac:spMkLst>
            <pc:docMk/>
            <pc:sldMk cId="723582124" sldId="2144327311"/>
            <ac:spMk id="115" creationId="{D787B4BA-51E7-4D27-9030-379664479521}"/>
          </ac:spMkLst>
        </pc:spChg>
        <pc:picChg chg="add mod ord">
          <ac:chgData name="Leah Montner Dixon" userId="d5b2ae9e-9213-4442-b7df-4db8cbe51e5d" providerId="ADAL" clId="{C3C45833-9E7D-48D6-9DBD-0D381A28AD64}" dt="2021-03-26T19:59:35.220" v="764" actId="167"/>
          <ac:picMkLst>
            <pc:docMk/>
            <pc:sldMk cId="723582124" sldId="2144327311"/>
            <ac:picMk id="113" creationId="{C107D749-E6B6-486F-ABB6-36AAEC5D275B}"/>
          </ac:picMkLst>
        </pc:picChg>
        <pc:picChg chg="add mod ord">
          <ac:chgData name="Leah Montner Dixon" userId="d5b2ae9e-9213-4442-b7df-4db8cbe51e5d" providerId="ADAL" clId="{C3C45833-9E7D-48D6-9DBD-0D381A28AD64}" dt="2021-03-26T19:59:35.220" v="764" actId="167"/>
          <ac:picMkLst>
            <pc:docMk/>
            <pc:sldMk cId="723582124" sldId="2144327311"/>
            <ac:picMk id="114" creationId="{C1203680-419B-4AF9-A1C0-F9E882F597D2}"/>
          </ac:picMkLst>
        </pc:picChg>
        <pc:picChg chg="add mod">
          <ac:chgData name="Leah Montner Dixon" userId="d5b2ae9e-9213-4442-b7df-4db8cbe51e5d" providerId="ADAL" clId="{C3C45833-9E7D-48D6-9DBD-0D381A28AD64}" dt="2021-03-26T19:59:40.483" v="765"/>
          <ac:picMkLst>
            <pc:docMk/>
            <pc:sldMk cId="723582124" sldId="2144327311"/>
            <ac:picMk id="116" creationId="{64A2E910-0E7D-43CB-AF31-873BDE3CB452}"/>
          </ac:picMkLst>
        </pc:picChg>
      </pc:sldChg>
      <pc:sldChg chg="addSp delSp modSp mod">
        <pc:chgData name="Leah Montner Dixon" userId="d5b2ae9e-9213-4442-b7df-4db8cbe51e5d" providerId="ADAL" clId="{C3C45833-9E7D-48D6-9DBD-0D381A28AD64}" dt="2021-03-26T19:17:16.691" v="761" actId="20577"/>
        <pc:sldMkLst>
          <pc:docMk/>
          <pc:sldMk cId="3522994333" sldId="2144327354"/>
        </pc:sldMkLst>
        <pc:spChg chg="del">
          <ac:chgData name="Leah Montner Dixon" userId="d5b2ae9e-9213-4442-b7df-4db8cbe51e5d" providerId="ADAL" clId="{C3C45833-9E7D-48D6-9DBD-0D381A28AD64}" dt="2021-03-26T19:13:46.544" v="653" actId="478"/>
          <ac:spMkLst>
            <pc:docMk/>
            <pc:sldMk cId="3522994333" sldId="2144327354"/>
            <ac:spMk id="5" creationId="{745BA2C4-31CD-43C2-AE6F-3410C94D1AED}"/>
          </ac:spMkLst>
        </pc:spChg>
        <pc:spChg chg="mod">
          <ac:chgData name="Leah Montner Dixon" userId="d5b2ae9e-9213-4442-b7df-4db8cbe51e5d" providerId="ADAL" clId="{C3C45833-9E7D-48D6-9DBD-0D381A28AD64}" dt="2021-03-26T19:17:16.691" v="761" actId="20577"/>
          <ac:spMkLst>
            <pc:docMk/>
            <pc:sldMk cId="3522994333" sldId="2144327354"/>
            <ac:spMk id="14" creationId="{A707BD55-2F0C-45D7-A432-6228207AC940}"/>
          </ac:spMkLst>
        </pc:spChg>
        <pc:spChg chg="add mod ord">
          <ac:chgData name="Leah Montner Dixon" userId="d5b2ae9e-9213-4442-b7df-4db8cbe51e5d" providerId="ADAL" clId="{C3C45833-9E7D-48D6-9DBD-0D381A28AD64}" dt="2021-03-26T19:14:01.178" v="656" actId="167"/>
          <ac:spMkLst>
            <pc:docMk/>
            <pc:sldMk cId="3522994333" sldId="2144327354"/>
            <ac:spMk id="29" creationId="{BA8D0920-9A79-4506-A1B3-543108F34C78}"/>
          </ac:spMkLst>
        </pc:spChg>
        <pc:spChg chg="add mod ord">
          <ac:chgData name="Leah Montner Dixon" userId="d5b2ae9e-9213-4442-b7df-4db8cbe51e5d" providerId="ADAL" clId="{C3C45833-9E7D-48D6-9DBD-0D381A28AD64}" dt="2021-03-26T19:14:01.178" v="656" actId="167"/>
          <ac:spMkLst>
            <pc:docMk/>
            <pc:sldMk cId="3522994333" sldId="2144327354"/>
            <ac:spMk id="30" creationId="{EDB262E5-6B80-4106-AB9A-38DDB3A3F673}"/>
          </ac:spMkLst>
        </pc:spChg>
        <pc:spChg chg="mod">
          <ac:chgData name="Leah Montner Dixon" userId="d5b2ae9e-9213-4442-b7df-4db8cbe51e5d" providerId="ADAL" clId="{C3C45833-9E7D-48D6-9DBD-0D381A28AD64}" dt="2021-03-26T19:15:12.233" v="688" actId="1036"/>
          <ac:spMkLst>
            <pc:docMk/>
            <pc:sldMk cId="3522994333" sldId="2144327354"/>
            <ac:spMk id="40" creationId="{1F23E6C6-151D-4C76-B047-8E8A7C81D56D}"/>
          </ac:spMkLst>
        </pc:spChg>
        <pc:spChg chg="mod">
          <ac:chgData name="Leah Montner Dixon" userId="d5b2ae9e-9213-4442-b7df-4db8cbe51e5d" providerId="ADAL" clId="{C3C45833-9E7D-48D6-9DBD-0D381A28AD64}" dt="2021-03-26T19:16:20.116" v="720" actId="1035"/>
          <ac:spMkLst>
            <pc:docMk/>
            <pc:sldMk cId="3522994333" sldId="2144327354"/>
            <ac:spMk id="41" creationId="{AB122E19-5F0C-4FED-8585-914FF10C8E86}"/>
          </ac:spMkLst>
        </pc:spChg>
        <pc:spChg chg="mod">
          <ac:chgData name="Leah Montner Dixon" userId="d5b2ae9e-9213-4442-b7df-4db8cbe51e5d" providerId="ADAL" clId="{C3C45833-9E7D-48D6-9DBD-0D381A28AD64}" dt="2021-03-26T19:16:20.116" v="720" actId="1035"/>
          <ac:spMkLst>
            <pc:docMk/>
            <pc:sldMk cId="3522994333" sldId="2144327354"/>
            <ac:spMk id="43" creationId="{5AC06426-A792-402D-952F-2B0BBFA5FE41}"/>
          </ac:spMkLst>
        </pc:spChg>
        <pc:spChg chg="mod">
          <ac:chgData name="Leah Montner Dixon" userId="d5b2ae9e-9213-4442-b7df-4db8cbe51e5d" providerId="ADAL" clId="{C3C45833-9E7D-48D6-9DBD-0D381A28AD64}" dt="2021-03-26T19:16:20.116" v="720" actId="1035"/>
          <ac:spMkLst>
            <pc:docMk/>
            <pc:sldMk cId="3522994333" sldId="2144327354"/>
            <ac:spMk id="45" creationId="{40D554A3-F9A7-4840-A06E-63FF2398A90E}"/>
          </ac:spMkLst>
        </pc:spChg>
        <pc:spChg chg="mod">
          <ac:chgData name="Leah Montner Dixon" userId="d5b2ae9e-9213-4442-b7df-4db8cbe51e5d" providerId="ADAL" clId="{C3C45833-9E7D-48D6-9DBD-0D381A28AD64}" dt="2021-03-26T19:16:20.116" v="720" actId="1035"/>
          <ac:spMkLst>
            <pc:docMk/>
            <pc:sldMk cId="3522994333" sldId="2144327354"/>
            <ac:spMk id="47" creationId="{D2CFDB28-C585-4CD5-8D27-9CFA23D94C47}"/>
          </ac:spMkLst>
        </pc:spChg>
        <pc:spChg chg="mod">
          <ac:chgData name="Leah Montner Dixon" userId="d5b2ae9e-9213-4442-b7df-4db8cbe51e5d" providerId="ADAL" clId="{C3C45833-9E7D-48D6-9DBD-0D381A28AD64}" dt="2021-03-26T19:16:20.116" v="720" actId="1035"/>
          <ac:spMkLst>
            <pc:docMk/>
            <pc:sldMk cId="3522994333" sldId="2144327354"/>
            <ac:spMk id="49" creationId="{7C155A36-B7D5-4D98-A7EB-41A9C833FF69}"/>
          </ac:spMkLst>
        </pc:spChg>
        <pc:spChg chg="mod">
          <ac:chgData name="Leah Montner Dixon" userId="d5b2ae9e-9213-4442-b7df-4db8cbe51e5d" providerId="ADAL" clId="{C3C45833-9E7D-48D6-9DBD-0D381A28AD64}" dt="2021-03-26T19:15:12.233" v="688" actId="1036"/>
          <ac:spMkLst>
            <pc:docMk/>
            <pc:sldMk cId="3522994333" sldId="2144327354"/>
            <ac:spMk id="70" creationId="{EECEA056-521D-4CE6-9D2E-5B81ECAFB81A}"/>
          </ac:spMkLst>
        </pc:spChg>
        <pc:spChg chg="mod">
          <ac:chgData name="Leah Montner Dixon" userId="d5b2ae9e-9213-4442-b7df-4db8cbe51e5d" providerId="ADAL" clId="{C3C45833-9E7D-48D6-9DBD-0D381A28AD64}" dt="2021-03-26T19:15:12.233" v="688" actId="1036"/>
          <ac:spMkLst>
            <pc:docMk/>
            <pc:sldMk cId="3522994333" sldId="2144327354"/>
            <ac:spMk id="72" creationId="{77A83B0A-531B-46B1-8309-7D428FB96EC6}"/>
          </ac:spMkLst>
        </pc:spChg>
        <pc:spChg chg="mod">
          <ac:chgData name="Leah Montner Dixon" userId="d5b2ae9e-9213-4442-b7df-4db8cbe51e5d" providerId="ADAL" clId="{C3C45833-9E7D-48D6-9DBD-0D381A28AD64}" dt="2021-03-26T19:15:12.233" v="688" actId="1036"/>
          <ac:spMkLst>
            <pc:docMk/>
            <pc:sldMk cId="3522994333" sldId="2144327354"/>
            <ac:spMk id="73" creationId="{BE8543FB-4FFE-47F7-97F5-84F0327A2C6A}"/>
          </ac:spMkLst>
        </pc:spChg>
        <pc:spChg chg="mod">
          <ac:chgData name="Leah Montner Dixon" userId="d5b2ae9e-9213-4442-b7df-4db8cbe51e5d" providerId="ADAL" clId="{C3C45833-9E7D-48D6-9DBD-0D381A28AD64}" dt="2021-03-26T19:15:12.233" v="688" actId="1036"/>
          <ac:spMkLst>
            <pc:docMk/>
            <pc:sldMk cId="3522994333" sldId="2144327354"/>
            <ac:spMk id="74" creationId="{97AC68E4-1E99-4FCC-B498-2CE899B0A3D7}"/>
          </ac:spMkLst>
        </pc:spChg>
        <pc:spChg chg="mod">
          <ac:chgData name="Leah Montner Dixon" userId="d5b2ae9e-9213-4442-b7df-4db8cbe51e5d" providerId="ADAL" clId="{C3C45833-9E7D-48D6-9DBD-0D381A28AD64}" dt="2021-03-26T19:15:12.233" v="688" actId="1036"/>
          <ac:spMkLst>
            <pc:docMk/>
            <pc:sldMk cId="3522994333" sldId="2144327354"/>
            <ac:spMk id="75" creationId="{A36B6D29-047A-4683-9D35-162D641C5014}"/>
          </ac:spMkLst>
        </pc:spChg>
        <pc:picChg chg="add mod">
          <ac:chgData name="Leah Montner Dixon" userId="d5b2ae9e-9213-4442-b7df-4db8cbe51e5d" providerId="ADAL" clId="{C3C45833-9E7D-48D6-9DBD-0D381A28AD64}" dt="2021-03-25T21:06:49.009" v="70"/>
          <ac:picMkLst>
            <pc:docMk/>
            <pc:sldMk cId="3522994333" sldId="2144327354"/>
            <ac:picMk id="29" creationId="{F447D9AB-FB22-4262-90E7-64655D350AC9}"/>
          </ac:picMkLst>
        </pc:picChg>
        <pc:picChg chg="add mod ord">
          <ac:chgData name="Leah Montner Dixon" userId="d5b2ae9e-9213-4442-b7df-4db8cbe51e5d" providerId="ADAL" clId="{C3C45833-9E7D-48D6-9DBD-0D381A28AD64}" dt="2021-03-26T19:14:01.178" v="656" actId="167"/>
          <ac:picMkLst>
            <pc:docMk/>
            <pc:sldMk cId="3522994333" sldId="2144327354"/>
            <ac:picMk id="31" creationId="{DF25D25C-1DE5-4E17-BDF9-CC99B4D0C49E}"/>
          </ac:picMkLst>
        </pc:picChg>
        <pc:picChg chg="add mod ord">
          <ac:chgData name="Leah Montner Dixon" userId="d5b2ae9e-9213-4442-b7df-4db8cbe51e5d" providerId="ADAL" clId="{C3C45833-9E7D-48D6-9DBD-0D381A28AD64}" dt="2021-03-26T19:14:01.178" v="656" actId="167"/>
          <ac:picMkLst>
            <pc:docMk/>
            <pc:sldMk cId="3522994333" sldId="2144327354"/>
            <ac:picMk id="32" creationId="{A30C46AC-388E-4725-8AE3-15B3A62F86A8}"/>
          </ac:picMkLst>
        </pc:picChg>
        <pc:picChg chg="add mod ord">
          <ac:chgData name="Leah Montner Dixon" userId="d5b2ae9e-9213-4442-b7df-4db8cbe51e5d" providerId="ADAL" clId="{C3C45833-9E7D-48D6-9DBD-0D381A28AD64}" dt="2021-03-26T19:14:01.178" v="656" actId="167"/>
          <ac:picMkLst>
            <pc:docMk/>
            <pc:sldMk cId="3522994333" sldId="2144327354"/>
            <ac:picMk id="33" creationId="{2FCA69E6-C049-4BEF-BDBB-A13DA36D5685}"/>
          </ac:picMkLst>
        </pc:picChg>
        <pc:picChg chg="mod">
          <ac:chgData name="Leah Montner Dixon" userId="d5b2ae9e-9213-4442-b7df-4db8cbe51e5d" providerId="ADAL" clId="{C3C45833-9E7D-48D6-9DBD-0D381A28AD64}" dt="2021-03-26T19:16:20.116" v="720" actId="1035"/>
          <ac:picMkLst>
            <pc:docMk/>
            <pc:sldMk cId="3522994333" sldId="2144327354"/>
            <ac:picMk id="1026" creationId="{B167A008-5874-4F10-A007-3492AD957642}"/>
          </ac:picMkLst>
        </pc:picChg>
        <pc:picChg chg="mod">
          <ac:chgData name="Leah Montner Dixon" userId="d5b2ae9e-9213-4442-b7df-4db8cbe51e5d" providerId="ADAL" clId="{C3C45833-9E7D-48D6-9DBD-0D381A28AD64}" dt="2021-03-26T19:16:20.116" v="720" actId="1035"/>
          <ac:picMkLst>
            <pc:docMk/>
            <pc:sldMk cId="3522994333" sldId="2144327354"/>
            <ac:picMk id="1028" creationId="{481970AA-DA38-471D-90F6-160D52CBD4DA}"/>
          </ac:picMkLst>
        </pc:picChg>
        <pc:picChg chg="mod">
          <ac:chgData name="Leah Montner Dixon" userId="d5b2ae9e-9213-4442-b7df-4db8cbe51e5d" providerId="ADAL" clId="{C3C45833-9E7D-48D6-9DBD-0D381A28AD64}" dt="2021-03-26T19:16:20.116" v="720" actId="1035"/>
          <ac:picMkLst>
            <pc:docMk/>
            <pc:sldMk cId="3522994333" sldId="2144327354"/>
            <ac:picMk id="1032" creationId="{A3699ECC-508B-467F-964A-1C44709A8DBF}"/>
          </ac:picMkLst>
        </pc:picChg>
        <pc:picChg chg="mod">
          <ac:chgData name="Leah Montner Dixon" userId="d5b2ae9e-9213-4442-b7df-4db8cbe51e5d" providerId="ADAL" clId="{C3C45833-9E7D-48D6-9DBD-0D381A28AD64}" dt="2021-03-26T19:16:20.116" v="720" actId="1035"/>
          <ac:picMkLst>
            <pc:docMk/>
            <pc:sldMk cId="3522994333" sldId="2144327354"/>
            <ac:picMk id="1036" creationId="{458432F5-5962-49C4-B9DD-99135B689577}"/>
          </ac:picMkLst>
        </pc:picChg>
        <pc:picChg chg="mod">
          <ac:chgData name="Leah Montner Dixon" userId="d5b2ae9e-9213-4442-b7df-4db8cbe51e5d" providerId="ADAL" clId="{C3C45833-9E7D-48D6-9DBD-0D381A28AD64}" dt="2021-03-26T19:16:20.116" v="720" actId="1035"/>
          <ac:picMkLst>
            <pc:docMk/>
            <pc:sldMk cId="3522994333" sldId="2144327354"/>
            <ac:picMk id="1038" creationId="{DAC06180-1151-4AFB-B1F6-5246D5FFA1ED}"/>
          </ac:picMkLst>
        </pc:picChg>
        <pc:picChg chg="mod">
          <ac:chgData name="Leah Montner Dixon" userId="d5b2ae9e-9213-4442-b7df-4db8cbe51e5d" providerId="ADAL" clId="{C3C45833-9E7D-48D6-9DBD-0D381A28AD64}" dt="2021-03-26T19:15:12.233" v="688" actId="1036"/>
          <ac:picMkLst>
            <pc:docMk/>
            <pc:sldMk cId="3522994333" sldId="2144327354"/>
            <ac:picMk id="1040" creationId="{0C649D06-11D0-4748-BCC1-93F0EEC51877}"/>
          </ac:picMkLst>
        </pc:picChg>
        <pc:picChg chg="mod">
          <ac:chgData name="Leah Montner Dixon" userId="d5b2ae9e-9213-4442-b7df-4db8cbe51e5d" providerId="ADAL" clId="{C3C45833-9E7D-48D6-9DBD-0D381A28AD64}" dt="2021-03-26T19:15:12.233" v="688" actId="1036"/>
          <ac:picMkLst>
            <pc:docMk/>
            <pc:sldMk cId="3522994333" sldId="2144327354"/>
            <ac:picMk id="1042" creationId="{0AFF78E2-3E09-4535-B1D8-758AB34A14F4}"/>
          </ac:picMkLst>
        </pc:picChg>
        <pc:picChg chg="mod">
          <ac:chgData name="Leah Montner Dixon" userId="d5b2ae9e-9213-4442-b7df-4db8cbe51e5d" providerId="ADAL" clId="{C3C45833-9E7D-48D6-9DBD-0D381A28AD64}" dt="2021-03-26T19:15:12.233" v="688" actId="1036"/>
          <ac:picMkLst>
            <pc:docMk/>
            <pc:sldMk cId="3522994333" sldId="2144327354"/>
            <ac:picMk id="1044" creationId="{2F62F70F-2397-435F-99AE-8C3B772FF047}"/>
          </ac:picMkLst>
        </pc:picChg>
        <pc:picChg chg="mod">
          <ac:chgData name="Leah Montner Dixon" userId="d5b2ae9e-9213-4442-b7df-4db8cbe51e5d" providerId="ADAL" clId="{C3C45833-9E7D-48D6-9DBD-0D381A28AD64}" dt="2021-03-26T19:15:12.233" v="688" actId="1036"/>
          <ac:picMkLst>
            <pc:docMk/>
            <pc:sldMk cId="3522994333" sldId="2144327354"/>
            <ac:picMk id="1046" creationId="{460419BC-54C6-4D3C-A6E0-68844C18D672}"/>
          </ac:picMkLst>
        </pc:picChg>
        <pc:picChg chg="mod">
          <ac:chgData name="Leah Montner Dixon" userId="d5b2ae9e-9213-4442-b7df-4db8cbe51e5d" providerId="ADAL" clId="{C3C45833-9E7D-48D6-9DBD-0D381A28AD64}" dt="2021-03-26T19:15:12.233" v="688" actId="1036"/>
          <ac:picMkLst>
            <pc:docMk/>
            <pc:sldMk cId="3522994333" sldId="2144327354"/>
            <ac:picMk id="1048" creationId="{70E6C12D-DE36-469D-A8DC-D753364C00B1}"/>
          </ac:picMkLst>
        </pc:picChg>
      </pc:sldChg>
      <pc:sldChg chg="addSp modSp mod">
        <pc:chgData name="Leah Montner Dixon" userId="d5b2ae9e-9213-4442-b7df-4db8cbe51e5d" providerId="ADAL" clId="{C3C45833-9E7D-48D6-9DBD-0D381A28AD64}" dt="2021-03-25T21:50:54.253" v="213" actId="1036"/>
        <pc:sldMkLst>
          <pc:docMk/>
          <pc:sldMk cId="3247123319" sldId="2144327378"/>
        </pc:sldMkLst>
        <pc:spChg chg="mod">
          <ac:chgData name="Leah Montner Dixon" userId="d5b2ae9e-9213-4442-b7df-4db8cbe51e5d" providerId="ADAL" clId="{C3C45833-9E7D-48D6-9DBD-0D381A28AD64}" dt="2021-03-25T21:50:54.253" v="213" actId="1036"/>
          <ac:spMkLst>
            <pc:docMk/>
            <pc:sldMk cId="3247123319" sldId="2144327378"/>
            <ac:spMk id="67" creationId="{FE3CFC99-28F9-442A-8334-B9FF8B3124DE}"/>
          </ac:spMkLst>
        </pc:spChg>
        <pc:picChg chg="add mod">
          <ac:chgData name="Leah Montner Dixon" userId="d5b2ae9e-9213-4442-b7df-4db8cbe51e5d" providerId="ADAL" clId="{C3C45833-9E7D-48D6-9DBD-0D381A28AD64}" dt="2021-03-25T21:06:49.637" v="71"/>
          <ac:picMkLst>
            <pc:docMk/>
            <pc:sldMk cId="3247123319" sldId="2144327378"/>
            <ac:picMk id="17" creationId="{B0F2D941-62A5-4CA4-A66C-5B1D4E010A3D}"/>
          </ac:picMkLst>
        </pc:picChg>
      </pc:sldChg>
      <pc:sldChg chg="addSp modSp del">
        <pc:chgData name="Leah Montner Dixon" userId="d5b2ae9e-9213-4442-b7df-4db8cbe51e5d" providerId="ADAL" clId="{C3C45833-9E7D-48D6-9DBD-0D381A28AD64}" dt="2021-03-25T21:50:14.220" v="171" actId="47"/>
        <pc:sldMkLst>
          <pc:docMk/>
          <pc:sldMk cId="141485186" sldId="2144327413"/>
        </pc:sldMkLst>
        <pc:picChg chg="add mod">
          <ac:chgData name="Leah Montner Dixon" userId="d5b2ae9e-9213-4442-b7df-4db8cbe51e5d" providerId="ADAL" clId="{C3C45833-9E7D-48D6-9DBD-0D381A28AD64}" dt="2021-03-25T21:33:44.387" v="117"/>
          <ac:picMkLst>
            <pc:docMk/>
            <pc:sldMk cId="141485186" sldId="2144327413"/>
            <ac:picMk id="22" creationId="{0453AF0C-AB66-452F-B23D-8D3992C0239C}"/>
          </ac:picMkLst>
        </pc:picChg>
      </pc:sldChg>
      <pc:sldChg chg="addSp modSp mod">
        <pc:chgData name="Leah Montner Dixon" userId="d5b2ae9e-9213-4442-b7df-4db8cbe51e5d" providerId="ADAL" clId="{C3C45833-9E7D-48D6-9DBD-0D381A28AD64}" dt="2021-03-25T21:52:11.547" v="217" actId="14100"/>
        <pc:sldMkLst>
          <pc:docMk/>
          <pc:sldMk cId="3945196847" sldId="2144327423"/>
        </pc:sldMkLst>
        <pc:spChg chg="mod">
          <ac:chgData name="Leah Montner Dixon" userId="d5b2ae9e-9213-4442-b7df-4db8cbe51e5d" providerId="ADAL" clId="{C3C45833-9E7D-48D6-9DBD-0D381A28AD64}" dt="2021-03-25T21:52:11.547" v="217" actId="14100"/>
          <ac:spMkLst>
            <pc:docMk/>
            <pc:sldMk cId="3945196847" sldId="2144327423"/>
            <ac:spMk id="2" creationId="{951EF23E-D7AD-4F70-90CF-923BD0866E61}"/>
          </ac:spMkLst>
        </pc:spChg>
        <pc:picChg chg="add mod">
          <ac:chgData name="Leah Montner Dixon" userId="d5b2ae9e-9213-4442-b7df-4db8cbe51e5d" providerId="ADAL" clId="{C3C45833-9E7D-48D6-9DBD-0D381A28AD64}" dt="2021-03-25T21:52:08.827" v="216"/>
          <ac:picMkLst>
            <pc:docMk/>
            <pc:sldMk cId="3945196847" sldId="2144327423"/>
            <ac:picMk id="22" creationId="{103BEB3C-82E7-41AE-BA27-D7F5521F387E}"/>
          </ac:picMkLst>
        </pc:picChg>
      </pc:sldChg>
      <pc:sldChg chg="addSp modSp">
        <pc:chgData name="Leah Montner Dixon" userId="d5b2ae9e-9213-4442-b7df-4db8cbe51e5d" providerId="ADAL" clId="{C3C45833-9E7D-48D6-9DBD-0D381A28AD64}" dt="2021-03-25T21:49:28.145" v="169"/>
        <pc:sldMkLst>
          <pc:docMk/>
          <pc:sldMk cId="830102981" sldId="2144327521"/>
        </pc:sldMkLst>
        <pc:picChg chg="add mod">
          <ac:chgData name="Leah Montner Dixon" userId="d5b2ae9e-9213-4442-b7df-4db8cbe51e5d" providerId="ADAL" clId="{C3C45833-9E7D-48D6-9DBD-0D381A28AD64}" dt="2021-03-25T21:49:28.145" v="169"/>
          <ac:picMkLst>
            <pc:docMk/>
            <pc:sldMk cId="830102981" sldId="2144327521"/>
            <ac:picMk id="37" creationId="{9DA768B5-452C-4F29-9993-F561D7922FFC}"/>
          </ac:picMkLst>
        </pc:picChg>
      </pc:sldChg>
      <pc:sldChg chg="addSp modSp">
        <pc:chgData name="Leah Montner Dixon" userId="d5b2ae9e-9213-4442-b7df-4db8cbe51e5d" providerId="ADAL" clId="{C3C45833-9E7D-48D6-9DBD-0D381A28AD64}" dt="2021-03-25T21:06:59.740" v="72"/>
        <pc:sldMkLst>
          <pc:docMk/>
          <pc:sldMk cId="1973609622" sldId="2144327572"/>
        </pc:sldMkLst>
        <pc:picChg chg="add mod">
          <ac:chgData name="Leah Montner Dixon" userId="d5b2ae9e-9213-4442-b7df-4db8cbe51e5d" providerId="ADAL" clId="{C3C45833-9E7D-48D6-9DBD-0D381A28AD64}" dt="2021-03-25T21:06:59.740" v="72"/>
          <ac:picMkLst>
            <pc:docMk/>
            <pc:sldMk cId="1973609622" sldId="2144327572"/>
            <ac:picMk id="22" creationId="{7D6F9575-58F3-4BDC-A589-EA09F876FBB5}"/>
          </ac:picMkLst>
        </pc:picChg>
      </pc:sldChg>
      <pc:sldChg chg="addSp modSp del mod">
        <pc:chgData name="Leah Montner Dixon" userId="d5b2ae9e-9213-4442-b7df-4db8cbe51e5d" providerId="ADAL" clId="{C3C45833-9E7D-48D6-9DBD-0D381A28AD64}" dt="2021-03-25T21:54:05.269" v="219" actId="47"/>
        <pc:sldMkLst>
          <pc:docMk/>
          <pc:sldMk cId="2051550094" sldId="2144327589"/>
        </pc:sldMkLst>
        <pc:picChg chg="add mod">
          <ac:chgData name="Leah Montner Dixon" userId="d5b2ae9e-9213-4442-b7df-4db8cbe51e5d" providerId="ADAL" clId="{C3C45833-9E7D-48D6-9DBD-0D381A28AD64}" dt="2021-03-25T21:42:03.645" v="150"/>
          <ac:picMkLst>
            <pc:docMk/>
            <pc:sldMk cId="2051550094" sldId="2144327589"/>
            <ac:picMk id="23" creationId="{42A76BE2-8738-4A59-96F9-2ADF48ACCBAB}"/>
          </ac:picMkLst>
        </pc:picChg>
        <pc:picChg chg="add mod">
          <ac:chgData name="Leah Montner Dixon" userId="d5b2ae9e-9213-4442-b7df-4db8cbe51e5d" providerId="ADAL" clId="{C3C45833-9E7D-48D6-9DBD-0D381A28AD64}" dt="2021-03-25T21:42:26.168" v="152" actId="1076"/>
          <ac:picMkLst>
            <pc:docMk/>
            <pc:sldMk cId="2051550094" sldId="2144327589"/>
            <ac:picMk id="24" creationId="{91CFEC6A-4980-4313-9119-EC5D66481DA2}"/>
          </ac:picMkLst>
        </pc:picChg>
      </pc:sldChg>
      <pc:sldChg chg="addSp modSp mod">
        <pc:chgData name="Leah Montner Dixon" userId="d5b2ae9e-9213-4442-b7df-4db8cbe51e5d" providerId="ADAL" clId="{C3C45833-9E7D-48D6-9DBD-0D381A28AD64}" dt="2021-03-25T21:30:31.373" v="116"/>
        <pc:sldMkLst>
          <pc:docMk/>
          <pc:sldMk cId="2198369766" sldId="2144327625"/>
        </pc:sldMkLst>
        <pc:spChg chg="add mod">
          <ac:chgData name="Leah Montner Dixon" userId="d5b2ae9e-9213-4442-b7df-4db8cbe51e5d" providerId="ADAL" clId="{C3C45833-9E7D-48D6-9DBD-0D381A28AD64}" dt="2021-03-25T21:30:31.373" v="116"/>
          <ac:spMkLst>
            <pc:docMk/>
            <pc:sldMk cId="2198369766" sldId="2144327625"/>
            <ac:spMk id="34" creationId="{13A6E6D5-E4F9-47BF-86FF-78DF80FD7B43}"/>
          </ac:spMkLst>
        </pc:spChg>
        <pc:spChg chg="mod">
          <ac:chgData name="Leah Montner Dixon" userId="d5b2ae9e-9213-4442-b7df-4db8cbe51e5d" providerId="ADAL" clId="{C3C45833-9E7D-48D6-9DBD-0D381A28AD64}" dt="2021-03-25T21:30:28.244" v="115"/>
          <ac:spMkLst>
            <pc:docMk/>
            <pc:sldMk cId="2198369766" sldId="2144327625"/>
            <ac:spMk id="65" creationId="{C0B7BA09-6375-412A-B8E4-EE41E7F57A32}"/>
          </ac:spMkLst>
        </pc:spChg>
      </pc:sldChg>
      <pc:sldChg chg="delSp mod">
        <pc:chgData name="Leah Montner Dixon" userId="d5b2ae9e-9213-4442-b7df-4db8cbe51e5d" providerId="ADAL" clId="{C3C45833-9E7D-48D6-9DBD-0D381A28AD64}" dt="2021-03-25T21:36:43.631" v="147" actId="478"/>
        <pc:sldMkLst>
          <pc:docMk/>
          <pc:sldMk cId="3622302626" sldId="2144327626"/>
        </pc:sldMkLst>
        <pc:spChg chg="del">
          <ac:chgData name="Leah Montner Dixon" userId="d5b2ae9e-9213-4442-b7df-4db8cbe51e5d" providerId="ADAL" clId="{C3C45833-9E7D-48D6-9DBD-0D381A28AD64}" dt="2021-03-25T21:36:43.631" v="147" actId="478"/>
          <ac:spMkLst>
            <pc:docMk/>
            <pc:sldMk cId="3622302626" sldId="2144327626"/>
            <ac:spMk id="55" creationId="{1FA4A174-FDC6-4DA4-A2A0-EE722F1289E4}"/>
          </ac:spMkLst>
        </pc:spChg>
      </pc:sldChg>
      <pc:sldChg chg="modSp mod">
        <pc:chgData name="Leah Montner Dixon" userId="d5b2ae9e-9213-4442-b7df-4db8cbe51e5d" providerId="ADAL" clId="{C3C45833-9E7D-48D6-9DBD-0D381A28AD64}" dt="2021-03-25T21:53:43.173" v="218"/>
        <pc:sldMkLst>
          <pc:docMk/>
          <pc:sldMk cId="31779726" sldId="2144327628"/>
        </pc:sldMkLst>
        <pc:spChg chg="mod">
          <ac:chgData name="Leah Montner Dixon" userId="d5b2ae9e-9213-4442-b7df-4db8cbe51e5d" providerId="ADAL" clId="{C3C45833-9E7D-48D6-9DBD-0D381A28AD64}" dt="2021-03-25T21:53:43.173" v="218"/>
          <ac:spMkLst>
            <pc:docMk/>
            <pc:sldMk cId="31779726" sldId="2144327628"/>
            <ac:spMk id="24" creationId="{FE51337C-7111-4FDD-BD9E-AAF8EAD4F674}"/>
          </ac:spMkLst>
        </pc:spChg>
      </pc:sldChg>
      <pc:sldChg chg="modSp mod">
        <pc:chgData name="Leah Montner Dixon" userId="d5b2ae9e-9213-4442-b7df-4db8cbe51e5d" providerId="ADAL" clId="{C3C45833-9E7D-48D6-9DBD-0D381A28AD64}" dt="2021-03-26T13:08:02.890" v="527" actId="207"/>
        <pc:sldMkLst>
          <pc:docMk/>
          <pc:sldMk cId="568944190" sldId="2144327628"/>
        </pc:sldMkLst>
        <pc:spChg chg="mod">
          <ac:chgData name="Leah Montner Dixon" userId="d5b2ae9e-9213-4442-b7df-4db8cbe51e5d" providerId="ADAL" clId="{C3C45833-9E7D-48D6-9DBD-0D381A28AD64}" dt="2021-03-26T13:08:02.890" v="527" actId="207"/>
          <ac:spMkLst>
            <pc:docMk/>
            <pc:sldMk cId="568944190" sldId="2144327628"/>
            <ac:spMk id="101" creationId="{63D19BA5-3A80-42C0-A3F8-EDDBCB612E75}"/>
          </ac:spMkLst>
        </pc:spChg>
      </pc:sldChg>
      <pc:sldChg chg="del">
        <pc:chgData name="Leah Montner Dixon" userId="d5b2ae9e-9213-4442-b7df-4db8cbe51e5d" providerId="ADAL" clId="{C3C45833-9E7D-48D6-9DBD-0D381A28AD64}" dt="2021-03-26T20:02:07.683" v="767" actId="47"/>
        <pc:sldMkLst>
          <pc:docMk/>
          <pc:sldMk cId="4008453190" sldId="2144327629"/>
        </pc:sldMkLst>
      </pc:sldChg>
      <pc:sldChg chg="addSp delSp modSp mod">
        <pc:chgData name="Leah Montner Dixon" userId="d5b2ae9e-9213-4442-b7df-4db8cbe51e5d" providerId="ADAL" clId="{C3C45833-9E7D-48D6-9DBD-0D381A28AD64}" dt="2021-03-26T19:05:44.093" v="632" actId="478"/>
        <pc:sldMkLst>
          <pc:docMk/>
          <pc:sldMk cId="2367883967" sldId="2144327630"/>
        </pc:sldMkLst>
        <pc:spChg chg="mod">
          <ac:chgData name="Leah Montner Dixon" userId="d5b2ae9e-9213-4442-b7df-4db8cbe51e5d" providerId="ADAL" clId="{C3C45833-9E7D-48D6-9DBD-0D381A28AD64}" dt="2021-03-26T19:04:05.835" v="551"/>
          <ac:spMkLst>
            <pc:docMk/>
            <pc:sldMk cId="2367883967" sldId="2144327630"/>
            <ac:spMk id="26" creationId="{CD7298F2-2ABF-4914-B781-0ECBF5F49E23}"/>
          </ac:spMkLst>
        </pc:spChg>
        <pc:spChg chg="mod">
          <ac:chgData name="Leah Montner Dixon" userId="d5b2ae9e-9213-4442-b7df-4db8cbe51e5d" providerId="ADAL" clId="{C3C45833-9E7D-48D6-9DBD-0D381A28AD64}" dt="2021-03-26T19:05:06.238" v="589" actId="1036"/>
          <ac:spMkLst>
            <pc:docMk/>
            <pc:sldMk cId="2367883967" sldId="2144327630"/>
            <ac:spMk id="42" creationId="{5F4DE549-F641-46B9-B0DE-6B1FB300C9C8}"/>
          </ac:spMkLst>
        </pc:spChg>
        <pc:picChg chg="add mod">
          <ac:chgData name="Leah Montner Dixon" userId="d5b2ae9e-9213-4442-b7df-4db8cbe51e5d" providerId="ADAL" clId="{C3C45833-9E7D-48D6-9DBD-0D381A28AD64}" dt="2021-03-26T19:05:42.343" v="631" actId="1035"/>
          <ac:picMkLst>
            <pc:docMk/>
            <pc:sldMk cId="2367883967" sldId="2144327630"/>
            <ac:picMk id="3" creationId="{2E7D16A5-C712-47D1-9B77-2093DDE41D3E}"/>
          </ac:picMkLst>
        </pc:picChg>
        <pc:picChg chg="mod">
          <ac:chgData name="Leah Montner Dixon" userId="d5b2ae9e-9213-4442-b7df-4db8cbe51e5d" providerId="ADAL" clId="{C3C45833-9E7D-48D6-9DBD-0D381A28AD64}" dt="2021-03-26T19:04:00.539" v="550"/>
          <ac:picMkLst>
            <pc:docMk/>
            <pc:sldMk cId="2367883967" sldId="2144327630"/>
            <ac:picMk id="23" creationId="{2999A9F6-B970-4CA7-A4C3-5D79D31B8BE8}"/>
          </ac:picMkLst>
        </pc:picChg>
        <pc:picChg chg="del">
          <ac:chgData name="Leah Montner Dixon" userId="d5b2ae9e-9213-4442-b7df-4db8cbe51e5d" providerId="ADAL" clId="{C3C45833-9E7D-48D6-9DBD-0D381A28AD64}" dt="2021-03-26T19:05:29.029" v="614" actId="478"/>
          <ac:picMkLst>
            <pc:docMk/>
            <pc:sldMk cId="2367883967" sldId="2144327630"/>
            <ac:picMk id="31" creationId="{136D5557-A6A1-41B0-98A8-5F98E5AA24B6}"/>
          </ac:picMkLst>
        </pc:picChg>
        <pc:picChg chg="add del mod">
          <ac:chgData name="Leah Montner Dixon" userId="d5b2ae9e-9213-4442-b7df-4db8cbe51e5d" providerId="ADAL" clId="{C3C45833-9E7D-48D6-9DBD-0D381A28AD64}" dt="2021-03-26T19:05:02.186" v="580"/>
          <ac:picMkLst>
            <pc:docMk/>
            <pc:sldMk cId="2367883967" sldId="2144327630"/>
            <ac:picMk id="43" creationId="{B87C595B-4982-462F-AFA7-49FA5AAD5521}"/>
          </ac:picMkLst>
        </pc:picChg>
        <pc:picChg chg="add del mod">
          <ac:chgData name="Leah Montner Dixon" userId="d5b2ae9e-9213-4442-b7df-4db8cbe51e5d" providerId="ADAL" clId="{C3C45833-9E7D-48D6-9DBD-0D381A28AD64}" dt="2021-03-26T19:05:02.186" v="580"/>
          <ac:picMkLst>
            <pc:docMk/>
            <pc:sldMk cId="2367883967" sldId="2144327630"/>
            <ac:picMk id="45" creationId="{23713339-A33D-4DEA-97A3-F2417AF1DA61}"/>
          </ac:picMkLst>
        </pc:picChg>
        <pc:picChg chg="add del mod">
          <ac:chgData name="Leah Montner Dixon" userId="d5b2ae9e-9213-4442-b7df-4db8cbe51e5d" providerId="ADAL" clId="{C3C45833-9E7D-48D6-9DBD-0D381A28AD64}" dt="2021-03-26T19:05:42.343" v="631" actId="1035"/>
          <ac:picMkLst>
            <pc:docMk/>
            <pc:sldMk cId="2367883967" sldId="2144327630"/>
            <ac:picMk id="46" creationId="{806BDF7C-25E1-44D1-AED2-E4DBA3404180}"/>
          </ac:picMkLst>
        </pc:picChg>
        <pc:picChg chg="add del mod">
          <ac:chgData name="Leah Montner Dixon" userId="d5b2ae9e-9213-4442-b7df-4db8cbe51e5d" providerId="ADAL" clId="{C3C45833-9E7D-48D6-9DBD-0D381A28AD64}" dt="2021-03-26T19:05:44.093" v="632" actId="478"/>
          <ac:picMkLst>
            <pc:docMk/>
            <pc:sldMk cId="2367883967" sldId="2144327630"/>
            <ac:picMk id="47" creationId="{23AD85C7-C32F-4849-A85B-7EC4FE2B6F0E}"/>
          </ac:picMkLst>
        </pc:picChg>
      </pc:sldChg>
      <pc:sldChg chg="ord">
        <pc:chgData name="Leah Montner Dixon" userId="d5b2ae9e-9213-4442-b7df-4db8cbe51e5d" providerId="ADAL" clId="{C3C45833-9E7D-48D6-9DBD-0D381A28AD64}" dt="2021-03-25T21:51:26.295" v="215"/>
        <pc:sldMkLst>
          <pc:docMk/>
          <pc:sldMk cId="3330286633" sldId="2144327630"/>
        </pc:sldMkLst>
      </pc:sldChg>
      <pc:sldChg chg="addSp delSp modSp mod">
        <pc:chgData name="Leah Montner Dixon" userId="d5b2ae9e-9213-4442-b7df-4db8cbe51e5d" providerId="ADAL" clId="{C3C45833-9E7D-48D6-9DBD-0D381A28AD64}" dt="2021-03-26T13:08:41.443" v="528" actId="207"/>
        <pc:sldMkLst>
          <pc:docMk/>
          <pc:sldMk cId="2575428989" sldId="2144327631"/>
        </pc:sldMkLst>
        <pc:spChg chg="mod">
          <ac:chgData name="Leah Montner Dixon" userId="d5b2ae9e-9213-4442-b7df-4db8cbe51e5d" providerId="ADAL" clId="{C3C45833-9E7D-48D6-9DBD-0D381A28AD64}" dt="2021-03-25T21:55:34.193" v="245" actId="1035"/>
          <ac:spMkLst>
            <pc:docMk/>
            <pc:sldMk cId="2575428989" sldId="2144327631"/>
            <ac:spMk id="16" creationId="{DB3D3E44-CEDF-4DE1-8B21-7738B16D3B37}"/>
          </ac:spMkLst>
        </pc:spChg>
        <pc:spChg chg="add mod">
          <ac:chgData name="Leah Montner Dixon" userId="d5b2ae9e-9213-4442-b7df-4db8cbe51e5d" providerId="ADAL" clId="{C3C45833-9E7D-48D6-9DBD-0D381A28AD64}" dt="2021-03-25T21:55:44.514" v="249" actId="14100"/>
          <ac:spMkLst>
            <pc:docMk/>
            <pc:sldMk cId="2575428989" sldId="2144327631"/>
            <ac:spMk id="17" creationId="{1DEE9D65-F7A1-44B1-AB29-1F7C1C85D1B9}"/>
          </ac:spMkLst>
        </pc:spChg>
        <pc:spChg chg="mod">
          <ac:chgData name="Leah Montner Dixon" userId="d5b2ae9e-9213-4442-b7df-4db8cbe51e5d" providerId="ADAL" clId="{C3C45833-9E7D-48D6-9DBD-0D381A28AD64}" dt="2021-03-18T13:27:22.685" v="10" actId="12788"/>
          <ac:spMkLst>
            <pc:docMk/>
            <pc:sldMk cId="2575428989" sldId="2144327631"/>
            <ac:spMk id="44" creationId="{04D43FC9-024A-4C80-AFA2-506A56043E24}"/>
          </ac:spMkLst>
        </pc:spChg>
        <pc:spChg chg="mod topLvl">
          <ac:chgData name="Leah Montner Dixon" userId="d5b2ae9e-9213-4442-b7df-4db8cbe51e5d" providerId="ADAL" clId="{C3C45833-9E7D-48D6-9DBD-0D381A28AD64}" dt="2021-03-18T13:27:17.304" v="9" actId="165"/>
          <ac:spMkLst>
            <pc:docMk/>
            <pc:sldMk cId="2575428989" sldId="2144327631"/>
            <ac:spMk id="45" creationId="{91550C12-699D-4B5E-8D4A-DC9E2DCD9497}"/>
          </ac:spMkLst>
        </pc:spChg>
        <pc:spChg chg="mod">
          <ac:chgData name="Leah Montner Dixon" userId="d5b2ae9e-9213-4442-b7df-4db8cbe51e5d" providerId="ADAL" clId="{C3C45833-9E7D-48D6-9DBD-0D381A28AD64}" dt="2021-03-26T13:08:41.443" v="528" actId="207"/>
          <ac:spMkLst>
            <pc:docMk/>
            <pc:sldMk cId="2575428989" sldId="2144327631"/>
            <ac:spMk id="46" creationId="{39B87492-1B96-4A50-9390-8ACDD7D14B1B}"/>
          </ac:spMkLst>
        </pc:spChg>
        <pc:grpChg chg="add del mod">
          <ac:chgData name="Leah Montner Dixon" userId="d5b2ae9e-9213-4442-b7df-4db8cbe51e5d" providerId="ADAL" clId="{C3C45833-9E7D-48D6-9DBD-0D381A28AD64}" dt="2021-03-18T13:27:17.304" v="9" actId="165"/>
          <ac:grpSpMkLst>
            <pc:docMk/>
            <pc:sldMk cId="2575428989" sldId="2144327631"/>
            <ac:grpSpMk id="2" creationId="{E76B1BE2-8CE1-4B8E-A1F3-DABE77B272E7}"/>
          </ac:grpSpMkLst>
        </pc:grpChg>
        <pc:graphicFrameChg chg="mod topLvl">
          <ac:chgData name="Leah Montner Dixon" userId="d5b2ae9e-9213-4442-b7df-4db8cbe51e5d" providerId="ADAL" clId="{C3C45833-9E7D-48D6-9DBD-0D381A28AD64}" dt="2021-03-18T13:27:17.304" v="9" actId="165"/>
          <ac:graphicFrameMkLst>
            <pc:docMk/>
            <pc:sldMk cId="2575428989" sldId="2144327631"/>
            <ac:graphicFrameMk id="31" creationId="{CB922CB1-BD0F-4D0E-8B40-A82AA4441717}"/>
          </ac:graphicFrameMkLst>
        </pc:graphicFrameChg>
      </pc:sldChg>
      <pc:sldChg chg="addSp delSp modSp mod">
        <pc:chgData name="Leah Montner Dixon" userId="d5b2ae9e-9213-4442-b7df-4db8cbe51e5d" providerId="ADAL" clId="{C3C45833-9E7D-48D6-9DBD-0D381A28AD64}" dt="2021-03-25T21:36:40.721" v="146" actId="478"/>
        <pc:sldMkLst>
          <pc:docMk/>
          <pc:sldMk cId="1716042667" sldId="2144327632"/>
        </pc:sldMkLst>
        <pc:spChg chg="del">
          <ac:chgData name="Leah Montner Dixon" userId="d5b2ae9e-9213-4442-b7df-4db8cbe51e5d" providerId="ADAL" clId="{C3C45833-9E7D-48D6-9DBD-0D381A28AD64}" dt="2021-03-25T21:36:40.721" v="146" actId="478"/>
          <ac:spMkLst>
            <pc:docMk/>
            <pc:sldMk cId="1716042667" sldId="2144327632"/>
            <ac:spMk id="2" creationId="{F6499CDE-E3B9-49BC-BDEE-8E0338FD0EDB}"/>
          </ac:spMkLst>
        </pc:spChg>
        <pc:spChg chg="add mod">
          <ac:chgData name="Leah Montner Dixon" userId="d5b2ae9e-9213-4442-b7df-4db8cbe51e5d" providerId="ADAL" clId="{C3C45833-9E7D-48D6-9DBD-0D381A28AD64}" dt="2021-03-25T21:36:33.879" v="139" actId="1036"/>
          <ac:spMkLst>
            <pc:docMk/>
            <pc:sldMk cId="1716042667" sldId="2144327632"/>
            <ac:spMk id="28" creationId="{F22E5953-24B8-49E3-B7EE-13F1DC8AD1D5}"/>
          </ac:spMkLst>
        </pc:spChg>
        <pc:spChg chg="mod">
          <ac:chgData name="Leah Montner Dixon" userId="d5b2ae9e-9213-4442-b7df-4db8cbe51e5d" providerId="ADAL" clId="{C3C45833-9E7D-48D6-9DBD-0D381A28AD64}" dt="2021-03-25T21:36:37.750" v="145" actId="1036"/>
          <ac:spMkLst>
            <pc:docMk/>
            <pc:sldMk cId="1716042667" sldId="2144327632"/>
            <ac:spMk id="66" creationId="{4E503CB4-0B5D-4DF0-96DD-7E3EB4D332AB}"/>
          </ac:spMkLst>
        </pc:spChg>
      </pc:sldChg>
      <pc:sldChg chg="modSp mod">
        <pc:chgData name="Leah Montner Dixon" userId="d5b2ae9e-9213-4442-b7df-4db8cbe51e5d" providerId="ADAL" clId="{C3C45833-9E7D-48D6-9DBD-0D381A28AD64}" dt="2021-03-25T21:57:07.245" v="269" actId="207"/>
        <pc:sldMkLst>
          <pc:docMk/>
          <pc:sldMk cId="1624742783" sldId="2144327633"/>
        </pc:sldMkLst>
        <pc:spChg chg="mod">
          <ac:chgData name="Leah Montner Dixon" userId="d5b2ae9e-9213-4442-b7df-4db8cbe51e5d" providerId="ADAL" clId="{C3C45833-9E7D-48D6-9DBD-0D381A28AD64}" dt="2021-03-25T21:57:07.245" v="269" actId="207"/>
          <ac:spMkLst>
            <pc:docMk/>
            <pc:sldMk cId="1624742783" sldId="2144327633"/>
            <ac:spMk id="22" creationId="{F8157C86-4BE4-4652-85EA-5EF36FFDC347}"/>
          </ac:spMkLst>
        </pc:spChg>
      </pc:sldChg>
      <pc:sldChg chg="addSp delSp modSp mod">
        <pc:chgData name="Leah Montner Dixon" userId="d5b2ae9e-9213-4442-b7df-4db8cbe51e5d" providerId="ADAL" clId="{C3C45833-9E7D-48D6-9DBD-0D381A28AD64}" dt="2021-03-25T22:03:25.012" v="377" actId="1036"/>
        <pc:sldMkLst>
          <pc:docMk/>
          <pc:sldMk cId="3317499617" sldId="2144327634"/>
        </pc:sldMkLst>
        <pc:spChg chg="mod topLvl">
          <ac:chgData name="Leah Montner Dixon" userId="d5b2ae9e-9213-4442-b7df-4db8cbe51e5d" providerId="ADAL" clId="{C3C45833-9E7D-48D6-9DBD-0D381A28AD64}" dt="2021-03-18T16:14:01.303" v="68" actId="164"/>
          <ac:spMkLst>
            <pc:docMk/>
            <pc:sldMk cId="3317499617" sldId="2144327634"/>
            <ac:spMk id="12" creationId="{04E45520-4D2F-4FDE-BD9B-4212201867CB}"/>
          </ac:spMkLst>
        </pc:spChg>
        <pc:spChg chg="mod">
          <ac:chgData name="Leah Montner Dixon" userId="d5b2ae9e-9213-4442-b7df-4db8cbe51e5d" providerId="ADAL" clId="{C3C45833-9E7D-48D6-9DBD-0D381A28AD64}" dt="2021-03-25T22:03:25.012" v="377" actId="1036"/>
          <ac:spMkLst>
            <pc:docMk/>
            <pc:sldMk cId="3317499617" sldId="2144327634"/>
            <ac:spMk id="41" creationId="{2E474BC0-D062-4846-B453-2C3E2004ABF6}"/>
          </ac:spMkLst>
        </pc:spChg>
        <pc:spChg chg="add mod">
          <ac:chgData name="Leah Montner Dixon" userId="d5b2ae9e-9213-4442-b7df-4db8cbe51e5d" providerId="ADAL" clId="{C3C45833-9E7D-48D6-9DBD-0D381A28AD64}" dt="2021-03-25T22:03:25.012" v="377" actId="1036"/>
          <ac:spMkLst>
            <pc:docMk/>
            <pc:sldMk cId="3317499617" sldId="2144327634"/>
            <ac:spMk id="51" creationId="{DCCB445E-7169-417E-9219-65B41E5DA093}"/>
          </ac:spMkLst>
        </pc:spChg>
        <pc:spChg chg="mod topLvl">
          <ac:chgData name="Leah Montner Dixon" userId="d5b2ae9e-9213-4442-b7df-4db8cbe51e5d" providerId="ADAL" clId="{C3C45833-9E7D-48D6-9DBD-0D381A28AD64}" dt="2021-03-18T16:14:01.303" v="68" actId="164"/>
          <ac:spMkLst>
            <pc:docMk/>
            <pc:sldMk cId="3317499617" sldId="2144327634"/>
            <ac:spMk id="57" creationId="{569C615B-6939-4F95-8799-E18CEFECAFD9}"/>
          </ac:spMkLst>
        </pc:spChg>
        <pc:grpChg chg="add mod">
          <ac:chgData name="Leah Montner Dixon" userId="d5b2ae9e-9213-4442-b7df-4db8cbe51e5d" providerId="ADAL" clId="{C3C45833-9E7D-48D6-9DBD-0D381A28AD64}" dt="2021-03-18T16:14:01.303" v="68" actId="164"/>
          <ac:grpSpMkLst>
            <pc:docMk/>
            <pc:sldMk cId="3317499617" sldId="2144327634"/>
            <ac:grpSpMk id="9" creationId="{233370A8-3ED3-49CB-ABF4-918D49312D69}"/>
          </ac:grpSpMkLst>
        </pc:grpChg>
        <pc:grpChg chg="del">
          <ac:chgData name="Leah Montner Dixon" userId="d5b2ae9e-9213-4442-b7df-4db8cbe51e5d" providerId="ADAL" clId="{C3C45833-9E7D-48D6-9DBD-0D381A28AD64}" dt="2021-03-18T16:13:43.622" v="63" actId="165"/>
          <ac:grpSpMkLst>
            <pc:docMk/>
            <pc:sldMk cId="3317499617" sldId="2144327634"/>
            <ac:grpSpMk id="13" creationId="{7A25B1DD-3E84-4890-80EA-EFE0625B3D2D}"/>
          </ac:grpSpMkLst>
        </pc:grpChg>
        <pc:picChg chg="del mod topLvl">
          <ac:chgData name="Leah Montner Dixon" userId="d5b2ae9e-9213-4442-b7df-4db8cbe51e5d" providerId="ADAL" clId="{C3C45833-9E7D-48D6-9DBD-0D381A28AD64}" dt="2021-03-18T16:13:57.442" v="67" actId="478"/>
          <ac:picMkLst>
            <pc:docMk/>
            <pc:sldMk cId="3317499617" sldId="2144327634"/>
            <ac:picMk id="5" creationId="{CC38CF3B-24A2-45B1-877B-E473099F11C8}"/>
          </ac:picMkLst>
        </pc:picChg>
        <pc:picChg chg="add del mod">
          <ac:chgData name="Leah Montner Dixon" userId="d5b2ae9e-9213-4442-b7df-4db8cbe51e5d" providerId="ADAL" clId="{C3C45833-9E7D-48D6-9DBD-0D381A28AD64}" dt="2021-03-18T16:12:47.057" v="42" actId="478"/>
          <ac:picMkLst>
            <pc:docMk/>
            <pc:sldMk cId="3317499617" sldId="2144327634"/>
            <ac:picMk id="6" creationId="{491D773D-B39D-4BEB-9E2A-39E946204467}"/>
          </ac:picMkLst>
        </pc:picChg>
        <pc:picChg chg="add mod">
          <ac:chgData name="Leah Montner Dixon" userId="d5b2ae9e-9213-4442-b7df-4db8cbe51e5d" providerId="ADAL" clId="{C3C45833-9E7D-48D6-9DBD-0D381A28AD64}" dt="2021-03-18T16:14:01.303" v="68" actId="164"/>
          <ac:picMkLst>
            <pc:docMk/>
            <pc:sldMk cId="3317499617" sldId="2144327634"/>
            <ac:picMk id="8" creationId="{BE1292AD-8D37-4D0A-A4D8-C51CE2C089C8}"/>
          </ac:picMkLst>
        </pc:picChg>
      </pc:sldChg>
      <pc:sldChg chg="modSp mod">
        <pc:chgData name="Leah Montner Dixon" userId="d5b2ae9e-9213-4442-b7df-4db8cbe51e5d" providerId="ADAL" clId="{C3C45833-9E7D-48D6-9DBD-0D381A28AD64}" dt="2021-03-25T21:57:47.631" v="274" actId="255"/>
        <pc:sldMkLst>
          <pc:docMk/>
          <pc:sldMk cId="2381267839" sldId="2144327635"/>
        </pc:sldMkLst>
        <pc:spChg chg="mod">
          <ac:chgData name="Leah Montner Dixon" userId="d5b2ae9e-9213-4442-b7df-4db8cbe51e5d" providerId="ADAL" clId="{C3C45833-9E7D-48D6-9DBD-0D381A28AD64}" dt="2021-03-25T21:57:47.631" v="274" actId="255"/>
          <ac:spMkLst>
            <pc:docMk/>
            <pc:sldMk cId="2381267839" sldId="2144327635"/>
            <ac:spMk id="24" creationId="{FE51337C-7111-4FDD-BD9E-AAF8EAD4F674}"/>
          </ac:spMkLst>
        </pc:spChg>
      </pc:sldChg>
      <pc:sldChg chg="addSp modSp mod">
        <pc:chgData name="Leah Montner Dixon" userId="d5b2ae9e-9213-4442-b7df-4db8cbe51e5d" providerId="ADAL" clId="{C3C45833-9E7D-48D6-9DBD-0D381A28AD64}" dt="2021-03-25T21:58:12.106" v="300" actId="14100"/>
        <pc:sldMkLst>
          <pc:docMk/>
          <pc:sldMk cId="979687652" sldId="2144327636"/>
        </pc:sldMkLst>
        <pc:spChg chg="add mod">
          <ac:chgData name="Leah Montner Dixon" userId="d5b2ae9e-9213-4442-b7df-4db8cbe51e5d" providerId="ADAL" clId="{C3C45833-9E7D-48D6-9DBD-0D381A28AD64}" dt="2021-03-25T21:58:12.106" v="300" actId="14100"/>
          <ac:spMkLst>
            <pc:docMk/>
            <pc:sldMk cId="979687652" sldId="2144327636"/>
            <ac:spMk id="3" creationId="{9242C55A-E267-4464-A4E7-A3D94FCA82A1}"/>
          </ac:spMkLst>
        </pc:spChg>
      </pc:sldChg>
      <pc:sldChg chg="addSp delSp modSp mod">
        <pc:chgData name="Leah Montner Dixon" userId="d5b2ae9e-9213-4442-b7df-4db8cbe51e5d" providerId="ADAL" clId="{C3C45833-9E7D-48D6-9DBD-0D381A28AD64}" dt="2021-03-26T19:04:56.611" v="578"/>
        <pc:sldMkLst>
          <pc:docMk/>
          <pc:sldMk cId="631113155" sldId="2144327637"/>
        </pc:sldMkLst>
        <pc:picChg chg="add del mod">
          <ac:chgData name="Leah Montner Dixon" userId="d5b2ae9e-9213-4442-b7df-4db8cbe51e5d" providerId="ADAL" clId="{C3C45833-9E7D-48D6-9DBD-0D381A28AD64}" dt="2021-03-26T19:04:53.196" v="576"/>
          <ac:picMkLst>
            <pc:docMk/>
            <pc:sldMk cId="631113155" sldId="2144327637"/>
            <ac:picMk id="29" creationId="{32B351C6-871C-4B48-AF1E-B0BE5515C616}"/>
          </ac:picMkLst>
        </pc:picChg>
        <pc:picChg chg="del">
          <ac:chgData name="Leah Montner Dixon" userId="d5b2ae9e-9213-4442-b7df-4db8cbe51e5d" providerId="ADAL" clId="{C3C45833-9E7D-48D6-9DBD-0D381A28AD64}" dt="2021-03-26T19:04:56.348" v="577" actId="478"/>
          <ac:picMkLst>
            <pc:docMk/>
            <pc:sldMk cId="631113155" sldId="2144327637"/>
            <ac:picMk id="33" creationId="{3BACD3B9-3DDA-405A-A67A-D4F7FC6779FD}"/>
          </ac:picMkLst>
        </pc:picChg>
        <pc:picChg chg="add mod">
          <ac:chgData name="Leah Montner Dixon" userId="d5b2ae9e-9213-4442-b7df-4db8cbe51e5d" providerId="ADAL" clId="{C3C45833-9E7D-48D6-9DBD-0D381A28AD64}" dt="2021-03-26T19:04:56.611" v="578"/>
          <ac:picMkLst>
            <pc:docMk/>
            <pc:sldMk cId="631113155" sldId="2144327637"/>
            <ac:picMk id="37" creationId="{D256540E-FB32-4431-B80C-CAB4743B7460}"/>
          </ac:picMkLst>
        </pc:picChg>
        <pc:picChg chg="add mod">
          <ac:chgData name="Leah Montner Dixon" userId="d5b2ae9e-9213-4442-b7df-4db8cbe51e5d" providerId="ADAL" clId="{C3C45833-9E7D-48D6-9DBD-0D381A28AD64}" dt="2021-03-26T19:04:56.611" v="578"/>
          <ac:picMkLst>
            <pc:docMk/>
            <pc:sldMk cId="631113155" sldId="2144327637"/>
            <ac:picMk id="39" creationId="{B0C7D600-CA03-4B44-8AB2-D7F7A0138A6B}"/>
          </ac:picMkLst>
        </pc:picChg>
      </pc:sldChg>
      <pc:sldChg chg="delSp modSp mod">
        <pc:chgData name="Leah Montner Dixon" userId="d5b2ae9e-9213-4442-b7df-4db8cbe51e5d" providerId="ADAL" clId="{C3C45833-9E7D-48D6-9DBD-0D381A28AD64}" dt="2021-03-25T21:29:36.899" v="75" actId="478"/>
        <pc:sldMkLst>
          <pc:docMk/>
          <pc:sldMk cId="1155023394" sldId="2144327637"/>
        </pc:sldMkLst>
        <pc:spChg chg="mod">
          <ac:chgData name="Leah Montner Dixon" userId="d5b2ae9e-9213-4442-b7df-4db8cbe51e5d" providerId="ADAL" clId="{C3C45833-9E7D-48D6-9DBD-0D381A28AD64}" dt="2021-03-25T21:29:32.025" v="74" actId="207"/>
          <ac:spMkLst>
            <pc:docMk/>
            <pc:sldMk cId="1155023394" sldId="2144327637"/>
            <ac:spMk id="24" creationId="{FE51337C-7111-4FDD-BD9E-AAF8EAD4F674}"/>
          </ac:spMkLst>
        </pc:spChg>
        <pc:spChg chg="del">
          <ac:chgData name="Leah Montner Dixon" userId="d5b2ae9e-9213-4442-b7df-4db8cbe51e5d" providerId="ADAL" clId="{C3C45833-9E7D-48D6-9DBD-0D381A28AD64}" dt="2021-03-25T21:29:36.899" v="75" actId="478"/>
          <ac:spMkLst>
            <pc:docMk/>
            <pc:sldMk cId="1155023394" sldId="2144327637"/>
            <ac:spMk id="29" creationId="{CC042D86-E668-4B0F-BFF6-0B30ECA4936C}"/>
          </ac:spMkLst>
        </pc:spChg>
      </pc:sldChg>
      <pc:sldChg chg="addSp modSp mod">
        <pc:chgData name="Leah Montner Dixon" userId="d5b2ae9e-9213-4442-b7df-4db8cbe51e5d" providerId="ADAL" clId="{C3C45833-9E7D-48D6-9DBD-0D381A28AD64}" dt="2021-03-25T21:50:18.816" v="172" actId="14100"/>
        <pc:sldMkLst>
          <pc:docMk/>
          <pc:sldMk cId="3438287973" sldId="2144327638"/>
        </pc:sldMkLst>
        <pc:spChg chg="mod">
          <ac:chgData name="Leah Montner Dixon" userId="d5b2ae9e-9213-4442-b7df-4db8cbe51e5d" providerId="ADAL" clId="{C3C45833-9E7D-48D6-9DBD-0D381A28AD64}" dt="2021-03-25T21:50:18.816" v="172" actId="14100"/>
          <ac:spMkLst>
            <pc:docMk/>
            <pc:sldMk cId="3438287973" sldId="2144327638"/>
            <ac:spMk id="2" creationId="{951EF23E-D7AD-4F70-90CF-923BD0866E61}"/>
          </ac:spMkLst>
        </pc:spChg>
        <pc:picChg chg="add mod">
          <ac:chgData name="Leah Montner Dixon" userId="d5b2ae9e-9213-4442-b7df-4db8cbe51e5d" providerId="ADAL" clId="{C3C45833-9E7D-48D6-9DBD-0D381A28AD64}" dt="2021-03-25T21:50:09.877" v="170"/>
          <ac:picMkLst>
            <pc:docMk/>
            <pc:sldMk cId="3438287973" sldId="2144327638"/>
            <ac:picMk id="29" creationId="{06843454-A95B-4BE9-8140-1F4D13E93E98}"/>
          </ac:picMkLst>
        </pc:picChg>
      </pc:sldChg>
      <pc:sldChg chg="addSp modSp mod">
        <pc:chgData name="Leah Montner Dixon" userId="d5b2ae9e-9213-4442-b7df-4db8cbe51e5d" providerId="ADAL" clId="{C3C45833-9E7D-48D6-9DBD-0D381A28AD64}" dt="2021-03-26T19:04:42.849" v="574" actId="1036"/>
        <pc:sldMkLst>
          <pc:docMk/>
          <pc:sldMk cId="4089185269" sldId="2144327639"/>
        </pc:sldMkLst>
        <pc:picChg chg="add mod">
          <ac:chgData name="Leah Montner Dixon" userId="d5b2ae9e-9213-4442-b7df-4db8cbe51e5d" providerId="ADAL" clId="{C3C45833-9E7D-48D6-9DBD-0D381A28AD64}" dt="2021-03-26T19:04:42.849" v="574" actId="1036"/>
          <ac:picMkLst>
            <pc:docMk/>
            <pc:sldMk cId="4089185269" sldId="2144327639"/>
            <ac:picMk id="5" creationId="{C2D9DD21-CF7C-452A-9E6B-88EB8F33D80F}"/>
          </ac:picMkLst>
        </pc:picChg>
        <pc:picChg chg="mod">
          <ac:chgData name="Leah Montner Dixon" userId="d5b2ae9e-9213-4442-b7df-4db8cbe51e5d" providerId="ADAL" clId="{C3C45833-9E7D-48D6-9DBD-0D381A28AD64}" dt="2021-03-26T19:04:42.849" v="574" actId="1036"/>
          <ac:picMkLst>
            <pc:docMk/>
            <pc:sldMk cId="4089185269" sldId="2144327639"/>
            <ac:picMk id="33" creationId="{3BACD3B9-3DDA-405A-A67A-D4F7FC6779FD}"/>
          </ac:picMkLst>
        </pc:picChg>
      </pc:sldChg>
      <pc:sldChg chg="modSp del mod">
        <pc:chgData name="Leah Montner Dixon" userId="d5b2ae9e-9213-4442-b7df-4db8cbe51e5d" providerId="ADAL" clId="{C3C45833-9E7D-48D6-9DBD-0D381A28AD64}" dt="2021-03-26T19:13:41.445" v="652" actId="47"/>
        <pc:sldMkLst>
          <pc:docMk/>
          <pc:sldMk cId="876184758" sldId="2144327640"/>
        </pc:sldMkLst>
        <pc:spChg chg="mod">
          <ac:chgData name="Leah Montner Dixon" userId="d5b2ae9e-9213-4442-b7df-4db8cbe51e5d" providerId="ADAL" clId="{C3C45833-9E7D-48D6-9DBD-0D381A28AD64}" dt="2021-03-26T13:07:08.826" v="525" actId="552"/>
          <ac:spMkLst>
            <pc:docMk/>
            <pc:sldMk cId="876184758" sldId="2144327640"/>
            <ac:spMk id="55" creationId="{BF626589-7F35-4B89-BB98-CD367A94E6E9}"/>
          </ac:spMkLst>
        </pc:spChg>
        <pc:spChg chg="mod">
          <ac:chgData name="Leah Montner Dixon" userId="d5b2ae9e-9213-4442-b7df-4db8cbe51e5d" providerId="ADAL" clId="{C3C45833-9E7D-48D6-9DBD-0D381A28AD64}" dt="2021-03-26T13:07:08.826" v="525" actId="552"/>
          <ac:spMkLst>
            <pc:docMk/>
            <pc:sldMk cId="876184758" sldId="2144327640"/>
            <ac:spMk id="58" creationId="{3EDA0110-8FF5-42C4-A4CA-A5432A8B77B0}"/>
          </ac:spMkLst>
        </pc:spChg>
        <pc:spChg chg="mod">
          <ac:chgData name="Leah Montner Dixon" userId="d5b2ae9e-9213-4442-b7df-4db8cbe51e5d" providerId="ADAL" clId="{C3C45833-9E7D-48D6-9DBD-0D381A28AD64}" dt="2021-03-26T13:07:16.964" v="526" actId="1037"/>
          <ac:spMkLst>
            <pc:docMk/>
            <pc:sldMk cId="876184758" sldId="2144327640"/>
            <ac:spMk id="70" creationId="{4C590252-B30B-45A6-8FD9-02C3B1BA7203}"/>
          </ac:spMkLst>
        </pc:spChg>
      </pc:sldChg>
    </pc:docChg>
  </pc:docChgLst>
  <pc:docChgLst>
    <pc:chgData name="Jason Wiese" userId="4bff8d5b-7de6-4655-b397-69b0afc81113" providerId="ADAL" clId="{4AE9E85E-AB99-4C72-ACF5-617FFCBC45FE}"/>
    <pc:docChg chg="undo redo custSel addSld delSld modSld sldOrd">
      <pc:chgData name="Jason Wiese" userId="4bff8d5b-7de6-4655-b397-69b0afc81113" providerId="ADAL" clId="{4AE9E85E-AB99-4C72-ACF5-617FFCBC45FE}" dt="2021-03-26T00:07:55.374" v="3773" actId="1037"/>
      <pc:docMkLst>
        <pc:docMk/>
      </pc:docMkLst>
      <pc:sldChg chg="delSp modSp mod">
        <pc:chgData name="Jason Wiese" userId="4bff8d5b-7de6-4655-b397-69b0afc81113" providerId="ADAL" clId="{4AE9E85E-AB99-4C72-ACF5-617FFCBC45FE}" dt="2021-03-26T00:02:37.900" v="3738" actId="1038"/>
        <pc:sldMkLst>
          <pc:docMk/>
          <pc:sldMk cId="2469683786" sldId="275"/>
        </pc:sldMkLst>
        <pc:spChg chg="del">
          <ac:chgData name="Jason Wiese" userId="4bff8d5b-7de6-4655-b397-69b0afc81113" providerId="ADAL" clId="{4AE9E85E-AB99-4C72-ACF5-617FFCBC45FE}" dt="2021-03-25T22:31:39.705" v="0" actId="478"/>
          <ac:spMkLst>
            <pc:docMk/>
            <pc:sldMk cId="2469683786" sldId="275"/>
            <ac:spMk id="5" creationId="{F1BFA512-DF61-4927-82FA-7B975A265D38}"/>
          </ac:spMkLst>
        </pc:spChg>
        <pc:spChg chg="del">
          <ac:chgData name="Jason Wiese" userId="4bff8d5b-7de6-4655-b397-69b0afc81113" providerId="ADAL" clId="{4AE9E85E-AB99-4C72-ACF5-617FFCBC45FE}" dt="2021-03-25T22:31:44.205" v="1" actId="478"/>
          <ac:spMkLst>
            <pc:docMk/>
            <pc:sldMk cId="2469683786" sldId="275"/>
            <ac:spMk id="39" creationId="{A35F3776-ACC6-42E7-BB71-AD28419DBA1C}"/>
          </ac:spMkLst>
        </pc:spChg>
        <pc:picChg chg="mod">
          <ac:chgData name="Jason Wiese" userId="4bff8d5b-7de6-4655-b397-69b0afc81113" providerId="ADAL" clId="{4AE9E85E-AB99-4C72-ACF5-617FFCBC45FE}" dt="2021-03-26T00:02:31.105" v="3727" actId="1036"/>
          <ac:picMkLst>
            <pc:docMk/>
            <pc:sldMk cId="2469683786" sldId="275"/>
            <ac:picMk id="30" creationId="{EF819A72-0756-407D-B837-ADC87FE211B6}"/>
          </ac:picMkLst>
        </pc:picChg>
        <pc:picChg chg="mod">
          <ac:chgData name="Jason Wiese" userId="4bff8d5b-7de6-4655-b397-69b0afc81113" providerId="ADAL" clId="{4AE9E85E-AB99-4C72-ACF5-617FFCBC45FE}" dt="2021-03-26T00:02:31.105" v="3727" actId="1036"/>
          <ac:picMkLst>
            <pc:docMk/>
            <pc:sldMk cId="2469683786" sldId="275"/>
            <ac:picMk id="32" creationId="{2A677CCE-557A-4819-B5A5-64F79598C9C2}"/>
          </ac:picMkLst>
        </pc:picChg>
        <pc:picChg chg="mod">
          <ac:chgData name="Jason Wiese" userId="4bff8d5b-7de6-4655-b397-69b0afc81113" providerId="ADAL" clId="{4AE9E85E-AB99-4C72-ACF5-617FFCBC45FE}" dt="2021-03-26T00:02:31.105" v="3727" actId="1036"/>
          <ac:picMkLst>
            <pc:docMk/>
            <pc:sldMk cId="2469683786" sldId="275"/>
            <ac:picMk id="37" creationId="{BD534A26-7D4D-4714-BC29-A9A0E38BFB7D}"/>
          </ac:picMkLst>
        </pc:picChg>
        <pc:picChg chg="mod ord">
          <ac:chgData name="Jason Wiese" userId="4bff8d5b-7de6-4655-b397-69b0afc81113" providerId="ADAL" clId="{4AE9E85E-AB99-4C72-ACF5-617FFCBC45FE}" dt="2021-03-26T00:02:37.900" v="3738" actId="1038"/>
          <ac:picMkLst>
            <pc:docMk/>
            <pc:sldMk cId="2469683786" sldId="275"/>
            <ac:picMk id="40" creationId="{FC115C56-042A-4FFC-BCD0-1065E60CEEAB}"/>
          </ac:picMkLst>
        </pc:picChg>
        <pc:picChg chg="mod">
          <ac:chgData name="Jason Wiese" userId="4bff8d5b-7de6-4655-b397-69b0afc81113" providerId="ADAL" clId="{4AE9E85E-AB99-4C72-ACF5-617FFCBC45FE}" dt="2021-03-26T00:02:31.105" v="3727" actId="1036"/>
          <ac:picMkLst>
            <pc:docMk/>
            <pc:sldMk cId="2469683786" sldId="275"/>
            <ac:picMk id="41" creationId="{E69A4A20-E7F5-4A1D-A223-CCEEBADC1889}"/>
          </ac:picMkLst>
        </pc:picChg>
        <pc:picChg chg="mod">
          <ac:chgData name="Jason Wiese" userId="4bff8d5b-7de6-4655-b397-69b0afc81113" providerId="ADAL" clId="{4AE9E85E-AB99-4C72-ACF5-617FFCBC45FE}" dt="2021-03-26T00:02:31.105" v="3727" actId="1036"/>
          <ac:picMkLst>
            <pc:docMk/>
            <pc:sldMk cId="2469683786" sldId="275"/>
            <ac:picMk id="45" creationId="{ED530E15-F28E-4770-8849-88A772FEE041}"/>
          </ac:picMkLst>
        </pc:picChg>
        <pc:picChg chg="mod ord">
          <ac:chgData name="Jason Wiese" userId="4bff8d5b-7de6-4655-b397-69b0afc81113" providerId="ADAL" clId="{4AE9E85E-AB99-4C72-ACF5-617FFCBC45FE}" dt="2021-03-26T00:02:31.105" v="3727" actId="1036"/>
          <ac:picMkLst>
            <pc:docMk/>
            <pc:sldMk cId="2469683786" sldId="275"/>
            <ac:picMk id="46" creationId="{1B74C13E-1CE3-4BDC-A9CA-8B26C3C1426C}"/>
          </ac:picMkLst>
        </pc:picChg>
        <pc:picChg chg="mod">
          <ac:chgData name="Jason Wiese" userId="4bff8d5b-7de6-4655-b397-69b0afc81113" providerId="ADAL" clId="{4AE9E85E-AB99-4C72-ACF5-617FFCBC45FE}" dt="2021-03-26T00:02:37.900" v="3738" actId="1038"/>
          <ac:picMkLst>
            <pc:docMk/>
            <pc:sldMk cId="2469683786" sldId="275"/>
            <ac:picMk id="47" creationId="{2561D427-6152-42D6-A76E-D3D3F29B1852}"/>
          </ac:picMkLst>
        </pc:picChg>
        <pc:picChg chg="mod ord">
          <ac:chgData name="Jason Wiese" userId="4bff8d5b-7de6-4655-b397-69b0afc81113" providerId="ADAL" clId="{4AE9E85E-AB99-4C72-ACF5-617FFCBC45FE}" dt="2021-03-26T00:02:37.900" v="3738" actId="1038"/>
          <ac:picMkLst>
            <pc:docMk/>
            <pc:sldMk cId="2469683786" sldId="275"/>
            <ac:picMk id="48" creationId="{AA98F28A-EB5A-4293-847F-9904B791BEB3}"/>
          </ac:picMkLst>
        </pc:picChg>
        <pc:picChg chg="del mod">
          <ac:chgData name="Jason Wiese" userId="4bff8d5b-7de6-4655-b397-69b0afc81113" providerId="ADAL" clId="{4AE9E85E-AB99-4C72-ACF5-617FFCBC45FE}" dt="2021-03-26T00:01:14.122" v="3523" actId="478"/>
          <ac:picMkLst>
            <pc:docMk/>
            <pc:sldMk cId="2469683786" sldId="275"/>
            <ac:picMk id="49" creationId="{3F017569-B214-4523-A4C7-22222FD7B013}"/>
          </ac:picMkLst>
        </pc:picChg>
      </pc:sldChg>
      <pc:sldChg chg="del">
        <pc:chgData name="Jason Wiese" userId="4bff8d5b-7de6-4655-b397-69b0afc81113" providerId="ADAL" clId="{4AE9E85E-AB99-4C72-ACF5-617FFCBC45FE}" dt="2021-03-25T22:49:23.162" v="752" actId="47"/>
        <pc:sldMkLst>
          <pc:docMk/>
          <pc:sldMk cId="2024299733" sldId="282"/>
        </pc:sldMkLst>
      </pc:sldChg>
      <pc:sldChg chg="del">
        <pc:chgData name="Jason Wiese" userId="4bff8d5b-7de6-4655-b397-69b0afc81113" providerId="ADAL" clId="{4AE9E85E-AB99-4C72-ACF5-617FFCBC45FE}" dt="2021-03-25T22:40:48.048" v="537" actId="47"/>
        <pc:sldMkLst>
          <pc:docMk/>
          <pc:sldMk cId="3766033515" sldId="305"/>
        </pc:sldMkLst>
      </pc:sldChg>
      <pc:sldChg chg="modSp mod">
        <pc:chgData name="Jason Wiese" userId="4bff8d5b-7de6-4655-b397-69b0afc81113" providerId="ADAL" clId="{4AE9E85E-AB99-4C72-ACF5-617FFCBC45FE}" dt="2021-03-26T00:03:17.766" v="3745" actId="14100"/>
        <pc:sldMkLst>
          <pc:docMk/>
          <pc:sldMk cId="4086481096" sldId="2839"/>
        </pc:sldMkLst>
        <pc:spChg chg="mod">
          <ac:chgData name="Jason Wiese" userId="4bff8d5b-7de6-4655-b397-69b0afc81113" providerId="ADAL" clId="{4AE9E85E-AB99-4C72-ACF5-617FFCBC45FE}" dt="2021-03-26T00:03:17.766" v="3745" actId="14100"/>
          <ac:spMkLst>
            <pc:docMk/>
            <pc:sldMk cId="4086481096" sldId="2839"/>
            <ac:spMk id="12" creationId="{D3ED8F18-80E6-D449-A031-541661F2A42F}"/>
          </ac:spMkLst>
        </pc:spChg>
      </pc:sldChg>
      <pc:sldChg chg="del">
        <pc:chgData name="Jason Wiese" userId="4bff8d5b-7de6-4655-b397-69b0afc81113" providerId="ADAL" clId="{4AE9E85E-AB99-4C72-ACF5-617FFCBC45FE}" dt="2021-03-25T23:36:31.410" v="2210" actId="47"/>
        <pc:sldMkLst>
          <pc:docMk/>
          <pc:sldMk cId="3522994333" sldId="2144327354"/>
        </pc:sldMkLst>
      </pc:sldChg>
      <pc:sldChg chg="del">
        <pc:chgData name="Jason Wiese" userId="4bff8d5b-7de6-4655-b397-69b0afc81113" providerId="ADAL" clId="{4AE9E85E-AB99-4C72-ACF5-617FFCBC45FE}" dt="2021-03-25T23:36:31.817" v="2211" actId="47"/>
        <pc:sldMkLst>
          <pc:docMk/>
          <pc:sldMk cId="3247123319" sldId="2144327378"/>
        </pc:sldMkLst>
      </pc:sldChg>
      <pc:sldChg chg="del">
        <pc:chgData name="Jason Wiese" userId="4bff8d5b-7de6-4655-b397-69b0afc81113" providerId="ADAL" clId="{4AE9E85E-AB99-4C72-ACF5-617FFCBC45FE}" dt="2021-03-25T23:25:06.416" v="1548" actId="47"/>
        <pc:sldMkLst>
          <pc:docMk/>
          <pc:sldMk cId="3945196847" sldId="2144327423"/>
        </pc:sldMkLst>
      </pc:sldChg>
      <pc:sldChg chg="del">
        <pc:chgData name="Jason Wiese" userId="4bff8d5b-7de6-4655-b397-69b0afc81113" providerId="ADAL" clId="{4AE9E85E-AB99-4C72-ACF5-617FFCBC45FE}" dt="2021-03-25T23:36:32.290" v="2212" actId="47"/>
        <pc:sldMkLst>
          <pc:docMk/>
          <pc:sldMk cId="830102981" sldId="2144327521"/>
        </pc:sldMkLst>
      </pc:sldChg>
      <pc:sldChg chg="del">
        <pc:chgData name="Jason Wiese" userId="4bff8d5b-7de6-4655-b397-69b0afc81113" providerId="ADAL" clId="{4AE9E85E-AB99-4C72-ACF5-617FFCBC45FE}" dt="2021-03-25T22:39:34.907" v="536" actId="47"/>
        <pc:sldMkLst>
          <pc:docMk/>
          <pc:sldMk cId="1973609622" sldId="2144327572"/>
        </pc:sldMkLst>
      </pc:sldChg>
      <pc:sldChg chg="addSp modSp mod">
        <pc:chgData name="Jason Wiese" userId="4bff8d5b-7de6-4655-b397-69b0afc81113" providerId="ADAL" clId="{4AE9E85E-AB99-4C72-ACF5-617FFCBC45FE}" dt="2021-03-26T00:07:22.964" v="3767" actId="1036"/>
        <pc:sldMkLst>
          <pc:docMk/>
          <pc:sldMk cId="1077264128" sldId="2144327619"/>
        </pc:sldMkLst>
        <pc:spChg chg="add mod">
          <ac:chgData name="Jason Wiese" userId="4bff8d5b-7de6-4655-b397-69b0afc81113" providerId="ADAL" clId="{4AE9E85E-AB99-4C72-ACF5-617FFCBC45FE}" dt="2021-03-25T23:37:19.660" v="2213" actId="207"/>
          <ac:spMkLst>
            <pc:docMk/>
            <pc:sldMk cId="1077264128" sldId="2144327619"/>
            <ac:spMk id="9" creationId="{2C521760-57B8-47FD-9CA9-E2FA184E7849}"/>
          </ac:spMkLst>
        </pc:spChg>
        <pc:picChg chg="mod">
          <ac:chgData name="Jason Wiese" userId="4bff8d5b-7de6-4655-b397-69b0afc81113" providerId="ADAL" clId="{4AE9E85E-AB99-4C72-ACF5-617FFCBC45FE}" dt="2021-03-26T00:07:22.964" v="3767" actId="1036"/>
          <ac:picMkLst>
            <pc:docMk/>
            <pc:sldMk cId="1077264128" sldId="2144327619"/>
            <ac:picMk id="3" creationId="{D074FEF7-7973-44A5-A015-7BCB36040E47}"/>
          </ac:picMkLst>
        </pc:picChg>
      </pc:sldChg>
      <pc:sldChg chg="del">
        <pc:chgData name="Jason Wiese" userId="4bff8d5b-7de6-4655-b397-69b0afc81113" providerId="ADAL" clId="{4AE9E85E-AB99-4C72-ACF5-617FFCBC45FE}" dt="2021-03-25T23:36:30.977" v="2209" actId="47"/>
        <pc:sldMkLst>
          <pc:docMk/>
          <pc:sldMk cId="2198369766" sldId="2144327625"/>
        </pc:sldMkLst>
      </pc:sldChg>
      <pc:sldChg chg="modSp mod">
        <pc:chgData name="Jason Wiese" userId="4bff8d5b-7de6-4655-b397-69b0afc81113" providerId="ADAL" clId="{4AE9E85E-AB99-4C72-ACF5-617FFCBC45FE}" dt="2021-03-25T23:06:28.377" v="1074" actId="1038"/>
        <pc:sldMkLst>
          <pc:docMk/>
          <pc:sldMk cId="268103516" sldId="2144327626"/>
        </pc:sldMkLst>
        <pc:spChg chg="mod">
          <ac:chgData name="Jason Wiese" userId="4bff8d5b-7de6-4655-b397-69b0afc81113" providerId="ADAL" clId="{4AE9E85E-AB99-4C72-ACF5-617FFCBC45FE}" dt="2021-03-25T23:06:28.377" v="1074" actId="1038"/>
          <ac:spMkLst>
            <pc:docMk/>
            <pc:sldMk cId="268103516" sldId="2144327626"/>
            <ac:spMk id="24" creationId="{FE51337C-7111-4FDD-BD9E-AAF8EAD4F674}"/>
          </ac:spMkLst>
        </pc:spChg>
      </pc:sldChg>
      <pc:sldChg chg="del">
        <pc:chgData name="Jason Wiese" userId="4bff8d5b-7de6-4655-b397-69b0afc81113" providerId="ADAL" clId="{4AE9E85E-AB99-4C72-ACF5-617FFCBC45FE}" dt="2021-03-25T23:05:41.084" v="1030" actId="2696"/>
        <pc:sldMkLst>
          <pc:docMk/>
          <pc:sldMk cId="3622302626" sldId="2144327626"/>
        </pc:sldMkLst>
      </pc:sldChg>
      <pc:sldChg chg="del">
        <pc:chgData name="Jason Wiese" userId="4bff8d5b-7de6-4655-b397-69b0afc81113" providerId="ADAL" clId="{4AE9E85E-AB99-4C72-ACF5-617FFCBC45FE}" dt="2021-03-25T23:09:26.510" v="1087" actId="2696"/>
        <pc:sldMkLst>
          <pc:docMk/>
          <pc:sldMk cId="31779726" sldId="2144327628"/>
        </pc:sldMkLst>
      </pc:sldChg>
      <pc:sldChg chg="modSp mod">
        <pc:chgData name="Jason Wiese" userId="4bff8d5b-7de6-4655-b397-69b0afc81113" providerId="ADAL" clId="{4AE9E85E-AB99-4C72-ACF5-617FFCBC45FE}" dt="2021-03-25T23:11:18.352" v="1211" actId="20577"/>
        <pc:sldMkLst>
          <pc:docMk/>
          <pc:sldMk cId="568944190" sldId="2144327628"/>
        </pc:sldMkLst>
        <pc:spChg chg="mod">
          <ac:chgData name="Jason Wiese" userId="4bff8d5b-7de6-4655-b397-69b0afc81113" providerId="ADAL" clId="{4AE9E85E-AB99-4C72-ACF5-617FFCBC45FE}" dt="2021-03-25T23:11:18.352" v="1211" actId="20577"/>
          <ac:spMkLst>
            <pc:docMk/>
            <pc:sldMk cId="568944190" sldId="2144327628"/>
            <ac:spMk id="24" creationId="{FE51337C-7111-4FDD-BD9E-AAF8EAD4F674}"/>
          </ac:spMkLst>
        </pc:spChg>
      </pc:sldChg>
      <pc:sldChg chg="del">
        <pc:chgData name="Jason Wiese" userId="4bff8d5b-7de6-4655-b397-69b0afc81113" providerId="ADAL" clId="{4AE9E85E-AB99-4C72-ACF5-617FFCBC45FE}" dt="2021-03-25T23:31:39.378" v="1754" actId="2696"/>
        <pc:sldMkLst>
          <pc:docMk/>
          <pc:sldMk cId="216844056" sldId="2144327629"/>
        </pc:sldMkLst>
      </pc:sldChg>
      <pc:sldChg chg="addSp delSp modSp mod">
        <pc:chgData name="Jason Wiese" userId="4bff8d5b-7de6-4655-b397-69b0afc81113" providerId="ADAL" clId="{4AE9E85E-AB99-4C72-ACF5-617FFCBC45FE}" dt="2021-03-25T23:34:57.166" v="2208" actId="478"/>
        <pc:sldMkLst>
          <pc:docMk/>
          <pc:sldMk cId="4008453190" sldId="2144327629"/>
        </pc:sldMkLst>
        <pc:spChg chg="del">
          <ac:chgData name="Jason Wiese" userId="4bff8d5b-7de6-4655-b397-69b0afc81113" providerId="ADAL" clId="{4AE9E85E-AB99-4C72-ACF5-617FFCBC45FE}" dt="2021-03-25T23:31:54.978" v="1756" actId="478"/>
          <ac:spMkLst>
            <pc:docMk/>
            <pc:sldMk cId="4008453190" sldId="2144327629"/>
            <ac:spMk id="16" creationId="{AA2D2BFD-8FDB-49D1-A5AB-EB5E1B4E21A1}"/>
          </ac:spMkLst>
        </pc:spChg>
        <pc:spChg chg="del">
          <ac:chgData name="Jason Wiese" userId="4bff8d5b-7de6-4655-b397-69b0afc81113" providerId="ADAL" clId="{4AE9E85E-AB99-4C72-ACF5-617FFCBC45FE}" dt="2021-03-25T23:31:54.978" v="1756" actId="478"/>
          <ac:spMkLst>
            <pc:docMk/>
            <pc:sldMk cId="4008453190" sldId="2144327629"/>
            <ac:spMk id="17" creationId="{F8464583-7942-4D7C-8C81-33779844BEA4}"/>
          </ac:spMkLst>
        </pc:spChg>
        <pc:spChg chg="del">
          <ac:chgData name="Jason Wiese" userId="4bff8d5b-7de6-4655-b397-69b0afc81113" providerId="ADAL" clId="{4AE9E85E-AB99-4C72-ACF5-617FFCBC45FE}" dt="2021-03-25T23:31:54.978" v="1756" actId="478"/>
          <ac:spMkLst>
            <pc:docMk/>
            <pc:sldMk cId="4008453190" sldId="2144327629"/>
            <ac:spMk id="18" creationId="{CAF31DBC-DAAE-4034-B6D4-6025E0BAD0D7}"/>
          </ac:spMkLst>
        </pc:spChg>
        <pc:spChg chg="del">
          <ac:chgData name="Jason Wiese" userId="4bff8d5b-7de6-4655-b397-69b0afc81113" providerId="ADAL" clId="{4AE9E85E-AB99-4C72-ACF5-617FFCBC45FE}" dt="2021-03-25T23:31:58.238" v="1757" actId="478"/>
          <ac:spMkLst>
            <pc:docMk/>
            <pc:sldMk cId="4008453190" sldId="2144327629"/>
            <ac:spMk id="19" creationId="{C72013AF-F13A-4215-AC31-B69A177B053A}"/>
          </ac:spMkLst>
        </pc:spChg>
        <pc:spChg chg="del">
          <ac:chgData name="Jason Wiese" userId="4bff8d5b-7de6-4655-b397-69b0afc81113" providerId="ADAL" clId="{4AE9E85E-AB99-4C72-ACF5-617FFCBC45FE}" dt="2021-03-25T23:31:54.978" v="1756" actId="478"/>
          <ac:spMkLst>
            <pc:docMk/>
            <pc:sldMk cId="4008453190" sldId="2144327629"/>
            <ac:spMk id="20" creationId="{D5354EF0-5BF4-4354-8573-1348DD651837}"/>
          </ac:spMkLst>
        </pc:spChg>
        <pc:spChg chg="mod">
          <ac:chgData name="Jason Wiese" userId="4bff8d5b-7de6-4655-b397-69b0afc81113" providerId="ADAL" clId="{4AE9E85E-AB99-4C72-ACF5-617FFCBC45FE}" dt="2021-03-25T23:34:51.613" v="2207" actId="20577"/>
          <ac:spMkLst>
            <pc:docMk/>
            <pc:sldMk cId="4008453190" sldId="2144327629"/>
            <ac:spMk id="24" creationId="{FE51337C-7111-4FDD-BD9E-AAF8EAD4F674}"/>
          </ac:spMkLst>
        </pc:spChg>
        <pc:spChg chg="add del mod">
          <ac:chgData name="Jason Wiese" userId="4bff8d5b-7de6-4655-b397-69b0afc81113" providerId="ADAL" clId="{4AE9E85E-AB99-4C72-ACF5-617FFCBC45FE}" dt="2021-03-25T23:32:41.512" v="1759"/>
          <ac:spMkLst>
            <pc:docMk/>
            <pc:sldMk cId="4008453190" sldId="2144327629"/>
            <ac:spMk id="27" creationId="{21E29435-5DEA-4730-A8A4-874F3935664A}"/>
          </ac:spMkLst>
        </pc:spChg>
        <pc:spChg chg="add mod">
          <ac:chgData name="Jason Wiese" userId="4bff8d5b-7de6-4655-b397-69b0afc81113" providerId="ADAL" clId="{4AE9E85E-AB99-4C72-ACF5-617FFCBC45FE}" dt="2021-03-25T23:32:53.429" v="1760"/>
          <ac:spMkLst>
            <pc:docMk/>
            <pc:sldMk cId="4008453190" sldId="2144327629"/>
            <ac:spMk id="29" creationId="{D749F2A7-DB4B-4262-87D8-706F884F4825}"/>
          </ac:spMkLst>
        </pc:spChg>
        <pc:spChg chg="add mod">
          <ac:chgData name="Jason Wiese" userId="4bff8d5b-7de6-4655-b397-69b0afc81113" providerId="ADAL" clId="{4AE9E85E-AB99-4C72-ACF5-617FFCBC45FE}" dt="2021-03-25T23:32:53.429" v="1760"/>
          <ac:spMkLst>
            <pc:docMk/>
            <pc:sldMk cId="4008453190" sldId="2144327629"/>
            <ac:spMk id="30" creationId="{0819BB28-45D7-47BB-AB5D-329225FF5DCA}"/>
          </ac:spMkLst>
        </pc:spChg>
        <pc:spChg chg="add mod">
          <ac:chgData name="Jason Wiese" userId="4bff8d5b-7de6-4655-b397-69b0afc81113" providerId="ADAL" clId="{4AE9E85E-AB99-4C72-ACF5-617FFCBC45FE}" dt="2021-03-25T23:32:53.429" v="1760"/>
          <ac:spMkLst>
            <pc:docMk/>
            <pc:sldMk cId="4008453190" sldId="2144327629"/>
            <ac:spMk id="32" creationId="{D9B41C6A-58E6-4219-B348-D3E91185D346}"/>
          </ac:spMkLst>
        </pc:spChg>
        <pc:spChg chg="add mod">
          <ac:chgData name="Jason Wiese" userId="4bff8d5b-7de6-4655-b397-69b0afc81113" providerId="ADAL" clId="{4AE9E85E-AB99-4C72-ACF5-617FFCBC45FE}" dt="2021-03-25T23:32:53.429" v="1760"/>
          <ac:spMkLst>
            <pc:docMk/>
            <pc:sldMk cId="4008453190" sldId="2144327629"/>
            <ac:spMk id="33" creationId="{89B5919A-73F5-4C23-BCEB-0CA1A9489927}"/>
          </ac:spMkLst>
        </pc:spChg>
        <pc:spChg chg="add mod">
          <ac:chgData name="Jason Wiese" userId="4bff8d5b-7de6-4655-b397-69b0afc81113" providerId="ADAL" clId="{4AE9E85E-AB99-4C72-ACF5-617FFCBC45FE}" dt="2021-03-25T23:32:53.429" v="1760"/>
          <ac:spMkLst>
            <pc:docMk/>
            <pc:sldMk cId="4008453190" sldId="2144327629"/>
            <ac:spMk id="34" creationId="{9172EC1A-F0DE-4D3A-9F38-1CC893080D1B}"/>
          </ac:spMkLst>
        </pc:spChg>
        <pc:spChg chg="add mod">
          <ac:chgData name="Jason Wiese" userId="4bff8d5b-7de6-4655-b397-69b0afc81113" providerId="ADAL" clId="{4AE9E85E-AB99-4C72-ACF5-617FFCBC45FE}" dt="2021-03-25T23:32:53.429" v="1760"/>
          <ac:spMkLst>
            <pc:docMk/>
            <pc:sldMk cId="4008453190" sldId="2144327629"/>
            <ac:spMk id="36" creationId="{D69D1577-19C5-488B-A7D4-C8714F0F2675}"/>
          </ac:spMkLst>
        </pc:spChg>
        <pc:spChg chg="add mod">
          <ac:chgData name="Jason Wiese" userId="4bff8d5b-7de6-4655-b397-69b0afc81113" providerId="ADAL" clId="{4AE9E85E-AB99-4C72-ACF5-617FFCBC45FE}" dt="2021-03-25T23:32:53.429" v="1760"/>
          <ac:spMkLst>
            <pc:docMk/>
            <pc:sldMk cId="4008453190" sldId="2144327629"/>
            <ac:spMk id="37" creationId="{C6432D99-74B5-405D-8F6E-C36EE1AEB7B7}"/>
          </ac:spMkLst>
        </pc:spChg>
        <pc:spChg chg="add mod">
          <ac:chgData name="Jason Wiese" userId="4bff8d5b-7de6-4655-b397-69b0afc81113" providerId="ADAL" clId="{4AE9E85E-AB99-4C72-ACF5-617FFCBC45FE}" dt="2021-03-25T23:32:53.429" v="1760"/>
          <ac:spMkLst>
            <pc:docMk/>
            <pc:sldMk cId="4008453190" sldId="2144327629"/>
            <ac:spMk id="38" creationId="{93134427-CE09-48DE-A746-B17D2C469DAF}"/>
          </ac:spMkLst>
        </pc:spChg>
        <pc:spChg chg="add mod">
          <ac:chgData name="Jason Wiese" userId="4bff8d5b-7de6-4655-b397-69b0afc81113" providerId="ADAL" clId="{4AE9E85E-AB99-4C72-ACF5-617FFCBC45FE}" dt="2021-03-25T23:32:53.429" v="1760"/>
          <ac:spMkLst>
            <pc:docMk/>
            <pc:sldMk cId="4008453190" sldId="2144327629"/>
            <ac:spMk id="39" creationId="{65FA602A-A31B-4856-817B-500BA45D7630}"/>
          </ac:spMkLst>
        </pc:spChg>
        <pc:spChg chg="add mod">
          <ac:chgData name="Jason Wiese" userId="4bff8d5b-7de6-4655-b397-69b0afc81113" providerId="ADAL" clId="{4AE9E85E-AB99-4C72-ACF5-617FFCBC45FE}" dt="2021-03-25T23:32:53.429" v="1760"/>
          <ac:spMkLst>
            <pc:docMk/>
            <pc:sldMk cId="4008453190" sldId="2144327629"/>
            <ac:spMk id="40" creationId="{4A84B4AE-E854-408D-B174-AFC12E8D2D9F}"/>
          </ac:spMkLst>
        </pc:spChg>
        <pc:spChg chg="add mod">
          <ac:chgData name="Jason Wiese" userId="4bff8d5b-7de6-4655-b397-69b0afc81113" providerId="ADAL" clId="{4AE9E85E-AB99-4C72-ACF5-617FFCBC45FE}" dt="2021-03-25T23:32:53.429" v="1760"/>
          <ac:spMkLst>
            <pc:docMk/>
            <pc:sldMk cId="4008453190" sldId="2144327629"/>
            <ac:spMk id="41" creationId="{699DA2E9-FE6C-4AB1-8397-7D144EBD4AF7}"/>
          </ac:spMkLst>
        </pc:spChg>
        <pc:spChg chg="add mod">
          <ac:chgData name="Jason Wiese" userId="4bff8d5b-7de6-4655-b397-69b0afc81113" providerId="ADAL" clId="{4AE9E85E-AB99-4C72-ACF5-617FFCBC45FE}" dt="2021-03-25T23:32:53.429" v="1760"/>
          <ac:spMkLst>
            <pc:docMk/>
            <pc:sldMk cId="4008453190" sldId="2144327629"/>
            <ac:spMk id="42" creationId="{9E4A21C5-25A1-4FD7-B5C6-CF96E1DA7358}"/>
          </ac:spMkLst>
        </pc:spChg>
        <pc:spChg chg="add del mod">
          <ac:chgData name="Jason Wiese" userId="4bff8d5b-7de6-4655-b397-69b0afc81113" providerId="ADAL" clId="{4AE9E85E-AB99-4C72-ACF5-617FFCBC45FE}" dt="2021-03-25T23:34:57.166" v="2208" actId="478"/>
          <ac:spMkLst>
            <pc:docMk/>
            <pc:sldMk cId="4008453190" sldId="2144327629"/>
            <ac:spMk id="43" creationId="{493E9E42-1243-466E-8195-1925FC19415C}"/>
          </ac:spMkLst>
        </pc:spChg>
        <pc:graphicFrameChg chg="del">
          <ac:chgData name="Jason Wiese" userId="4bff8d5b-7de6-4655-b397-69b0afc81113" providerId="ADAL" clId="{4AE9E85E-AB99-4C72-ACF5-617FFCBC45FE}" dt="2021-03-25T23:31:51.971" v="1755" actId="478"/>
          <ac:graphicFrameMkLst>
            <pc:docMk/>
            <pc:sldMk cId="4008453190" sldId="2144327629"/>
            <ac:graphicFrameMk id="14" creationId="{62B1D75E-A538-4EB7-A630-61CADDA83DE4}"/>
          </ac:graphicFrameMkLst>
        </pc:graphicFrameChg>
        <pc:graphicFrameChg chg="add del mod">
          <ac:chgData name="Jason Wiese" userId="4bff8d5b-7de6-4655-b397-69b0afc81113" providerId="ADAL" clId="{4AE9E85E-AB99-4C72-ACF5-617FFCBC45FE}" dt="2021-03-25T23:32:41.512" v="1759"/>
          <ac:graphicFrameMkLst>
            <pc:docMk/>
            <pc:sldMk cId="4008453190" sldId="2144327629"/>
            <ac:graphicFrameMk id="21" creationId="{9EB7CB19-6A9F-4261-9193-714ABA2E34BF}"/>
          </ac:graphicFrameMkLst>
        </pc:graphicFrameChg>
        <pc:graphicFrameChg chg="add mod">
          <ac:chgData name="Jason Wiese" userId="4bff8d5b-7de6-4655-b397-69b0afc81113" providerId="ADAL" clId="{4AE9E85E-AB99-4C72-ACF5-617FFCBC45FE}" dt="2021-03-25T23:32:53.429" v="1760"/>
          <ac:graphicFrameMkLst>
            <pc:docMk/>
            <pc:sldMk cId="4008453190" sldId="2144327629"/>
            <ac:graphicFrameMk id="28" creationId="{15F6AB14-425C-4847-B980-0AC15242A9ED}"/>
          </ac:graphicFrameMkLst>
        </pc:graphicFrameChg>
      </pc:sldChg>
      <pc:sldChg chg="modSp mod ord">
        <pc:chgData name="Jason Wiese" userId="4bff8d5b-7de6-4655-b397-69b0afc81113" providerId="ADAL" clId="{4AE9E85E-AB99-4C72-ACF5-617FFCBC45FE}" dt="2021-03-26T00:03:32.937" v="3746" actId="207"/>
        <pc:sldMkLst>
          <pc:docMk/>
          <pc:sldMk cId="2367883967" sldId="2144327630"/>
        </pc:sldMkLst>
        <pc:spChg chg="mod">
          <ac:chgData name="Jason Wiese" userId="4bff8d5b-7de6-4655-b397-69b0afc81113" providerId="ADAL" clId="{4AE9E85E-AB99-4C72-ACF5-617FFCBC45FE}" dt="2021-03-26T00:03:32.937" v="3746" actId="207"/>
          <ac:spMkLst>
            <pc:docMk/>
            <pc:sldMk cId="2367883967" sldId="2144327630"/>
            <ac:spMk id="44" creationId="{7E5F4B90-EAE8-4877-90BA-EBF4BE1ECCE8}"/>
          </ac:spMkLst>
        </pc:spChg>
      </pc:sldChg>
      <pc:sldChg chg="del">
        <pc:chgData name="Jason Wiese" userId="4bff8d5b-7de6-4655-b397-69b0afc81113" providerId="ADAL" clId="{4AE9E85E-AB99-4C72-ACF5-617FFCBC45FE}" dt="2021-03-25T23:24:13.564" v="1546" actId="2696"/>
        <pc:sldMkLst>
          <pc:docMk/>
          <pc:sldMk cId="3330286633" sldId="2144327630"/>
        </pc:sldMkLst>
      </pc:sldChg>
      <pc:sldChg chg="delSp modSp mod ord">
        <pc:chgData name="Jason Wiese" userId="4bff8d5b-7de6-4655-b397-69b0afc81113" providerId="ADAL" clId="{4AE9E85E-AB99-4C72-ACF5-617FFCBC45FE}" dt="2021-03-26T00:07:55.374" v="3773" actId="1037"/>
        <pc:sldMkLst>
          <pc:docMk/>
          <pc:sldMk cId="2575428989" sldId="2144327631"/>
        </pc:sldMkLst>
        <pc:spChg chg="mod">
          <ac:chgData name="Jason Wiese" userId="4bff8d5b-7de6-4655-b397-69b0afc81113" providerId="ADAL" clId="{4AE9E85E-AB99-4C72-ACF5-617FFCBC45FE}" dt="2021-03-26T00:04:37.097" v="3750" actId="20577"/>
          <ac:spMkLst>
            <pc:docMk/>
            <pc:sldMk cId="2575428989" sldId="2144327631"/>
            <ac:spMk id="16" creationId="{DB3D3E44-CEDF-4DE1-8B21-7738B16D3B37}"/>
          </ac:spMkLst>
        </pc:spChg>
        <pc:spChg chg="del">
          <ac:chgData name="Jason Wiese" userId="4bff8d5b-7de6-4655-b397-69b0afc81113" providerId="ADAL" clId="{4AE9E85E-AB99-4C72-ACF5-617FFCBC45FE}" dt="2021-03-25T22:45:02.613" v="631" actId="478"/>
          <ac:spMkLst>
            <pc:docMk/>
            <pc:sldMk cId="2575428989" sldId="2144327631"/>
            <ac:spMk id="17" creationId="{1DEE9D65-F7A1-44B1-AB29-1F7C1C85D1B9}"/>
          </ac:spMkLst>
        </pc:spChg>
        <pc:spChg chg="mod">
          <ac:chgData name="Jason Wiese" userId="4bff8d5b-7de6-4655-b397-69b0afc81113" providerId="ADAL" clId="{4AE9E85E-AB99-4C72-ACF5-617FFCBC45FE}" dt="2021-03-26T00:07:55.374" v="3773" actId="1037"/>
          <ac:spMkLst>
            <pc:docMk/>
            <pc:sldMk cId="2575428989" sldId="2144327631"/>
            <ac:spMk id="26" creationId="{CD7298F2-2ABF-4914-B781-0ECBF5F49E23}"/>
          </ac:spMkLst>
        </pc:spChg>
        <pc:picChg chg="mod">
          <ac:chgData name="Jason Wiese" userId="4bff8d5b-7de6-4655-b397-69b0afc81113" providerId="ADAL" clId="{4AE9E85E-AB99-4C72-ACF5-617FFCBC45FE}" dt="2021-03-26T00:07:55.374" v="3773" actId="1037"/>
          <ac:picMkLst>
            <pc:docMk/>
            <pc:sldMk cId="2575428989" sldId="2144327631"/>
            <ac:picMk id="47" creationId="{3C988ABF-5E9C-422C-BB50-DB3767FF9DAC}"/>
          </ac:picMkLst>
        </pc:picChg>
      </pc:sldChg>
      <pc:sldChg chg="addSp delSp modSp mod ord">
        <pc:chgData name="Jason Wiese" userId="4bff8d5b-7de6-4655-b397-69b0afc81113" providerId="ADAL" clId="{4AE9E85E-AB99-4C72-ACF5-617FFCBC45FE}" dt="2021-03-25T22:43:36.004" v="628" actId="1035"/>
        <pc:sldMkLst>
          <pc:docMk/>
          <pc:sldMk cId="1716042667" sldId="2144327632"/>
        </pc:sldMkLst>
        <pc:spChg chg="del">
          <ac:chgData name="Jason Wiese" userId="4bff8d5b-7de6-4655-b397-69b0afc81113" providerId="ADAL" clId="{4AE9E85E-AB99-4C72-ACF5-617FFCBC45FE}" dt="2021-03-25T22:41:41.776" v="541" actId="478"/>
          <ac:spMkLst>
            <pc:docMk/>
            <pc:sldMk cId="1716042667" sldId="2144327632"/>
            <ac:spMk id="28" creationId="{F22E5953-24B8-49E3-B7EE-13F1DC8AD1D5}"/>
          </ac:spMkLst>
        </pc:spChg>
        <pc:spChg chg="add mod">
          <ac:chgData name="Jason Wiese" userId="4bff8d5b-7de6-4655-b397-69b0afc81113" providerId="ADAL" clId="{4AE9E85E-AB99-4C72-ACF5-617FFCBC45FE}" dt="2021-03-25T22:43:06.935" v="617" actId="1038"/>
          <ac:spMkLst>
            <pc:docMk/>
            <pc:sldMk cId="1716042667" sldId="2144327632"/>
            <ac:spMk id="29" creationId="{09C980A6-980C-4246-979F-959ACD9FCBF2}"/>
          </ac:spMkLst>
        </pc:spChg>
        <pc:spChg chg="del">
          <ac:chgData name="Jason Wiese" userId="4bff8d5b-7de6-4655-b397-69b0afc81113" providerId="ADAL" clId="{4AE9E85E-AB99-4C72-ACF5-617FFCBC45FE}" dt="2021-03-25T22:41:37.584" v="540" actId="478"/>
          <ac:spMkLst>
            <pc:docMk/>
            <pc:sldMk cId="1716042667" sldId="2144327632"/>
            <ac:spMk id="66" creationId="{4E503CB4-0B5D-4DF0-96DD-7E3EB4D332AB}"/>
          </ac:spMkLst>
        </pc:spChg>
        <pc:grpChg chg="mod">
          <ac:chgData name="Jason Wiese" userId="4bff8d5b-7de6-4655-b397-69b0afc81113" providerId="ADAL" clId="{4AE9E85E-AB99-4C72-ACF5-617FFCBC45FE}" dt="2021-03-25T22:43:36.004" v="628" actId="1035"/>
          <ac:grpSpMkLst>
            <pc:docMk/>
            <pc:sldMk cId="1716042667" sldId="2144327632"/>
            <ac:grpSpMk id="7" creationId="{3439332C-AD26-436E-9AB6-CBB930A0E43B}"/>
          </ac:grpSpMkLst>
        </pc:grpChg>
      </pc:sldChg>
      <pc:sldChg chg="del">
        <pc:chgData name="Jason Wiese" userId="4bff8d5b-7de6-4655-b397-69b0afc81113" providerId="ADAL" clId="{4AE9E85E-AB99-4C72-ACF5-617FFCBC45FE}" dt="2021-03-25T22:49:20.772" v="751" actId="47"/>
        <pc:sldMkLst>
          <pc:docMk/>
          <pc:sldMk cId="1624742783" sldId="2144327633"/>
        </pc:sldMkLst>
      </pc:sldChg>
      <pc:sldChg chg="delSp modSp del mod ord">
        <pc:chgData name="Jason Wiese" userId="4bff8d5b-7de6-4655-b397-69b0afc81113" providerId="ADAL" clId="{4AE9E85E-AB99-4C72-ACF5-617FFCBC45FE}" dt="2021-03-25T23:58:30.294" v="3316" actId="47"/>
        <pc:sldMkLst>
          <pc:docMk/>
          <pc:sldMk cId="3317499617" sldId="2144327634"/>
        </pc:sldMkLst>
        <pc:spChg chg="mod">
          <ac:chgData name="Jason Wiese" userId="4bff8d5b-7de6-4655-b397-69b0afc81113" providerId="ADAL" clId="{4AE9E85E-AB99-4C72-ACF5-617FFCBC45FE}" dt="2021-03-25T23:27:30.786" v="1752" actId="14100"/>
          <ac:spMkLst>
            <pc:docMk/>
            <pc:sldMk cId="3317499617" sldId="2144327634"/>
            <ac:spMk id="41" creationId="{2E474BC0-D062-4846-B453-2C3E2004ABF6}"/>
          </ac:spMkLst>
        </pc:spChg>
        <pc:spChg chg="del">
          <ac:chgData name="Jason Wiese" userId="4bff8d5b-7de6-4655-b397-69b0afc81113" providerId="ADAL" clId="{4AE9E85E-AB99-4C72-ACF5-617FFCBC45FE}" dt="2021-03-25T23:27:25.915" v="1751" actId="478"/>
          <ac:spMkLst>
            <pc:docMk/>
            <pc:sldMk cId="3317499617" sldId="2144327634"/>
            <ac:spMk id="51" creationId="{DCCB445E-7169-417E-9219-65B41E5DA093}"/>
          </ac:spMkLst>
        </pc:spChg>
        <pc:grpChg chg="mod">
          <ac:chgData name="Jason Wiese" userId="4bff8d5b-7de6-4655-b397-69b0afc81113" providerId="ADAL" clId="{4AE9E85E-AB99-4C72-ACF5-617FFCBC45FE}" dt="2021-03-25T23:47:43.059" v="2327" actId="1037"/>
          <ac:grpSpMkLst>
            <pc:docMk/>
            <pc:sldMk cId="3317499617" sldId="2144327634"/>
            <ac:grpSpMk id="9" creationId="{233370A8-3ED3-49CB-ABF4-918D49312D69}"/>
          </ac:grpSpMkLst>
        </pc:grpChg>
      </pc:sldChg>
      <pc:sldChg chg="addSp delSp modSp mod ord">
        <pc:chgData name="Jason Wiese" userId="4bff8d5b-7de6-4655-b397-69b0afc81113" providerId="ADAL" clId="{4AE9E85E-AB99-4C72-ACF5-617FFCBC45FE}" dt="2021-03-25T22:39:32.624" v="535" actId="1035"/>
        <pc:sldMkLst>
          <pc:docMk/>
          <pc:sldMk cId="2381267839" sldId="2144327635"/>
        </pc:sldMkLst>
        <pc:spChg chg="del">
          <ac:chgData name="Jason Wiese" userId="4bff8d5b-7de6-4655-b397-69b0afc81113" providerId="ADAL" clId="{4AE9E85E-AB99-4C72-ACF5-617FFCBC45FE}" dt="2021-03-25T22:35:38.564" v="11" actId="478"/>
          <ac:spMkLst>
            <pc:docMk/>
            <pc:sldMk cId="2381267839" sldId="2144327635"/>
            <ac:spMk id="16" creationId="{DACCF3D4-F760-4765-A5BF-3F019A9D6DEB}"/>
          </ac:spMkLst>
        </pc:spChg>
        <pc:spChg chg="del">
          <ac:chgData name="Jason Wiese" userId="4bff8d5b-7de6-4655-b397-69b0afc81113" providerId="ADAL" clId="{4AE9E85E-AB99-4C72-ACF5-617FFCBC45FE}" dt="2021-03-25T22:35:35.239" v="10" actId="478"/>
          <ac:spMkLst>
            <pc:docMk/>
            <pc:sldMk cId="2381267839" sldId="2144327635"/>
            <ac:spMk id="18" creationId="{06C3B32C-4520-4496-A0DB-80546E6BE0D5}"/>
          </ac:spMkLst>
        </pc:spChg>
        <pc:spChg chg="del">
          <ac:chgData name="Jason Wiese" userId="4bff8d5b-7de6-4655-b397-69b0afc81113" providerId="ADAL" clId="{4AE9E85E-AB99-4C72-ACF5-617FFCBC45FE}" dt="2021-03-25T22:35:32.775" v="9" actId="478"/>
          <ac:spMkLst>
            <pc:docMk/>
            <pc:sldMk cId="2381267839" sldId="2144327635"/>
            <ac:spMk id="19" creationId="{3914BE54-5527-4309-AD92-4CA848E93F7C}"/>
          </ac:spMkLst>
        </pc:spChg>
        <pc:spChg chg="mod">
          <ac:chgData name="Jason Wiese" userId="4bff8d5b-7de6-4655-b397-69b0afc81113" providerId="ADAL" clId="{4AE9E85E-AB99-4C72-ACF5-617FFCBC45FE}" dt="2021-03-25T22:39:17.990" v="510" actId="207"/>
          <ac:spMkLst>
            <pc:docMk/>
            <pc:sldMk cId="2381267839" sldId="2144327635"/>
            <ac:spMk id="24" creationId="{FE51337C-7111-4FDD-BD9E-AAF8EAD4F674}"/>
          </ac:spMkLst>
        </pc:spChg>
        <pc:spChg chg="add del mod">
          <ac:chgData name="Jason Wiese" userId="4bff8d5b-7de6-4655-b397-69b0afc81113" providerId="ADAL" clId="{4AE9E85E-AB99-4C72-ACF5-617FFCBC45FE}" dt="2021-03-25T22:35:59.496" v="14" actId="478"/>
          <ac:spMkLst>
            <pc:docMk/>
            <pc:sldMk cId="2381267839" sldId="2144327635"/>
            <ac:spMk id="37" creationId="{E378C303-B1F6-474D-BCD9-478770F36E75}"/>
          </ac:spMkLst>
        </pc:spChg>
        <pc:spChg chg="add del mod">
          <ac:chgData name="Jason Wiese" userId="4bff8d5b-7de6-4655-b397-69b0afc81113" providerId="ADAL" clId="{4AE9E85E-AB99-4C72-ACF5-617FFCBC45FE}" dt="2021-03-25T22:36:17.895" v="16"/>
          <ac:spMkLst>
            <pc:docMk/>
            <pc:sldMk cId="2381267839" sldId="2144327635"/>
            <ac:spMk id="38" creationId="{ABD19A67-E821-4B30-BC46-38156121D4A1}"/>
          </ac:spMkLst>
        </pc:spChg>
        <pc:spChg chg="add mod">
          <ac:chgData name="Jason Wiese" userId="4bff8d5b-7de6-4655-b397-69b0afc81113" providerId="ADAL" clId="{4AE9E85E-AB99-4C72-ACF5-617FFCBC45FE}" dt="2021-03-25T22:36:33.174" v="33" actId="1036"/>
          <ac:spMkLst>
            <pc:docMk/>
            <pc:sldMk cId="2381267839" sldId="2144327635"/>
            <ac:spMk id="39" creationId="{6598B71D-3EAA-45DC-9EA0-77E932BE05F7}"/>
          </ac:spMkLst>
        </pc:spChg>
        <pc:spChg chg="add del mod">
          <ac:chgData name="Jason Wiese" userId="4bff8d5b-7de6-4655-b397-69b0afc81113" providerId="ADAL" clId="{4AE9E85E-AB99-4C72-ACF5-617FFCBC45FE}" dt="2021-03-25T22:39:20.570" v="511" actId="478"/>
          <ac:spMkLst>
            <pc:docMk/>
            <pc:sldMk cId="2381267839" sldId="2144327635"/>
            <ac:spMk id="40" creationId="{591B1B97-0B91-4842-9E78-B914A67E456E}"/>
          </ac:spMkLst>
        </pc:spChg>
        <pc:graphicFrameChg chg="del">
          <ac:chgData name="Jason Wiese" userId="4bff8d5b-7de6-4655-b397-69b0afc81113" providerId="ADAL" clId="{4AE9E85E-AB99-4C72-ACF5-617FFCBC45FE}" dt="2021-03-25T22:35:32.775" v="9" actId="478"/>
          <ac:graphicFrameMkLst>
            <pc:docMk/>
            <pc:sldMk cId="2381267839" sldId="2144327635"/>
            <ac:graphicFrameMk id="17" creationId="{C1327F8B-D33E-449A-8407-AB3410F5D687}"/>
          </ac:graphicFrameMkLst>
        </pc:graphicFrameChg>
        <pc:graphicFrameChg chg="add mod">
          <ac:chgData name="Jason Wiese" userId="4bff8d5b-7de6-4655-b397-69b0afc81113" providerId="ADAL" clId="{4AE9E85E-AB99-4C72-ACF5-617FFCBC45FE}" dt="2021-03-25T22:39:32.624" v="535" actId="1035"/>
          <ac:graphicFrameMkLst>
            <pc:docMk/>
            <pc:sldMk cId="2381267839" sldId="2144327635"/>
            <ac:graphicFrameMk id="20" creationId="{C06AD042-20F6-4294-86AB-03866A3A8D21}"/>
          </ac:graphicFrameMkLst>
        </pc:graphicFrameChg>
        <pc:picChg chg="add mod">
          <ac:chgData name="Jason Wiese" userId="4bff8d5b-7de6-4655-b397-69b0afc81113" providerId="ADAL" clId="{4AE9E85E-AB99-4C72-ACF5-617FFCBC45FE}" dt="2021-03-25T22:39:32.624" v="535" actId="1035"/>
          <ac:picMkLst>
            <pc:docMk/>
            <pc:sldMk cId="2381267839" sldId="2144327635"/>
            <ac:picMk id="23" creationId="{41D86268-3408-4DD9-AADB-D0DE9D64C5FE}"/>
          </ac:picMkLst>
        </pc:picChg>
        <pc:picChg chg="add mod">
          <ac:chgData name="Jason Wiese" userId="4bff8d5b-7de6-4655-b397-69b0afc81113" providerId="ADAL" clId="{4AE9E85E-AB99-4C72-ACF5-617FFCBC45FE}" dt="2021-03-25T22:39:32.624" v="535" actId="1035"/>
          <ac:picMkLst>
            <pc:docMk/>
            <pc:sldMk cId="2381267839" sldId="2144327635"/>
            <ac:picMk id="26" creationId="{D65F4E8E-A567-4E16-887C-784EAF5B1920}"/>
          </ac:picMkLst>
        </pc:picChg>
        <pc:picChg chg="add mod">
          <ac:chgData name="Jason Wiese" userId="4bff8d5b-7de6-4655-b397-69b0afc81113" providerId="ADAL" clId="{4AE9E85E-AB99-4C72-ACF5-617FFCBC45FE}" dt="2021-03-25T22:39:32.624" v="535" actId="1035"/>
          <ac:picMkLst>
            <pc:docMk/>
            <pc:sldMk cId="2381267839" sldId="2144327635"/>
            <ac:picMk id="27" creationId="{A9DF5A44-F9E1-40DB-B81A-6CCA84F42B0F}"/>
          </ac:picMkLst>
        </pc:picChg>
        <pc:picChg chg="add mod">
          <ac:chgData name="Jason Wiese" userId="4bff8d5b-7de6-4655-b397-69b0afc81113" providerId="ADAL" clId="{4AE9E85E-AB99-4C72-ACF5-617FFCBC45FE}" dt="2021-03-25T22:39:32.624" v="535" actId="1035"/>
          <ac:picMkLst>
            <pc:docMk/>
            <pc:sldMk cId="2381267839" sldId="2144327635"/>
            <ac:picMk id="28" creationId="{796B4F64-B7BE-4005-814A-B44D17033838}"/>
          </ac:picMkLst>
        </pc:picChg>
        <pc:picChg chg="add mod">
          <ac:chgData name="Jason Wiese" userId="4bff8d5b-7de6-4655-b397-69b0afc81113" providerId="ADAL" clId="{4AE9E85E-AB99-4C72-ACF5-617FFCBC45FE}" dt="2021-03-25T22:39:32.624" v="535" actId="1035"/>
          <ac:picMkLst>
            <pc:docMk/>
            <pc:sldMk cId="2381267839" sldId="2144327635"/>
            <ac:picMk id="29" creationId="{0C326C6E-8977-4445-8C1E-11EEA9D96384}"/>
          </ac:picMkLst>
        </pc:picChg>
        <pc:picChg chg="add mod">
          <ac:chgData name="Jason Wiese" userId="4bff8d5b-7de6-4655-b397-69b0afc81113" providerId="ADAL" clId="{4AE9E85E-AB99-4C72-ACF5-617FFCBC45FE}" dt="2021-03-25T22:39:32.624" v="535" actId="1035"/>
          <ac:picMkLst>
            <pc:docMk/>
            <pc:sldMk cId="2381267839" sldId="2144327635"/>
            <ac:picMk id="30" creationId="{4233AE26-7CD8-4979-A3E0-CC5198D695DC}"/>
          </ac:picMkLst>
        </pc:picChg>
        <pc:picChg chg="add mod">
          <ac:chgData name="Jason Wiese" userId="4bff8d5b-7de6-4655-b397-69b0afc81113" providerId="ADAL" clId="{4AE9E85E-AB99-4C72-ACF5-617FFCBC45FE}" dt="2021-03-25T22:39:32.624" v="535" actId="1035"/>
          <ac:picMkLst>
            <pc:docMk/>
            <pc:sldMk cId="2381267839" sldId="2144327635"/>
            <ac:picMk id="32" creationId="{AEF6D0CD-2DF7-441E-873B-48AE587DE01E}"/>
          </ac:picMkLst>
        </pc:picChg>
        <pc:picChg chg="add mod">
          <ac:chgData name="Jason Wiese" userId="4bff8d5b-7de6-4655-b397-69b0afc81113" providerId="ADAL" clId="{4AE9E85E-AB99-4C72-ACF5-617FFCBC45FE}" dt="2021-03-25T22:39:32.624" v="535" actId="1035"/>
          <ac:picMkLst>
            <pc:docMk/>
            <pc:sldMk cId="2381267839" sldId="2144327635"/>
            <ac:picMk id="33" creationId="{3D6E1696-13D1-4783-90FC-6042530F615A}"/>
          </ac:picMkLst>
        </pc:picChg>
        <pc:picChg chg="add mod">
          <ac:chgData name="Jason Wiese" userId="4bff8d5b-7de6-4655-b397-69b0afc81113" providerId="ADAL" clId="{4AE9E85E-AB99-4C72-ACF5-617FFCBC45FE}" dt="2021-03-25T22:39:32.624" v="535" actId="1035"/>
          <ac:picMkLst>
            <pc:docMk/>
            <pc:sldMk cId="2381267839" sldId="2144327635"/>
            <ac:picMk id="34" creationId="{9198D792-B584-4CF7-ADCB-DCF303CEEB5B}"/>
          </ac:picMkLst>
        </pc:picChg>
        <pc:picChg chg="add mod">
          <ac:chgData name="Jason Wiese" userId="4bff8d5b-7de6-4655-b397-69b0afc81113" providerId="ADAL" clId="{4AE9E85E-AB99-4C72-ACF5-617FFCBC45FE}" dt="2021-03-25T22:39:32.624" v="535" actId="1035"/>
          <ac:picMkLst>
            <pc:docMk/>
            <pc:sldMk cId="2381267839" sldId="2144327635"/>
            <ac:picMk id="36" creationId="{26C3A659-2FE8-46DA-8176-A99B81DB3003}"/>
          </ac:picMkLst>
        </pc:picChg>
      </pc:sldChg>
      <pc:sldChg chg="del">
        <pc:chgData name="Jason Wiese" userId="4bff8d5b-7de6-4655-b397-69b0afc81113" providerId="ADAL" clId="{4AE9E85E-AB99-4C72-ACF5-617FFCBC45FE}" dt="2021-03-25T23:44:21.102" v="2243" actId="47"/>
        <pc:sldMkLst>
          <pc:docMk/>
          <pc:sldMk cId="979687652" sldId="2144327636"/>
        </pc:sldMkLst>
      </pc:sldChg>
      <pc:sldChg chg="addSp delSp modSp add del mod">
        <pc:chgData name="Jason Wiese" userId="4bff8d5b-7de6-4655-b397-69b0afc81113" providerId="ADAL" clId="{4AE9E85E-AB99-4C72-ACF5-617FFCBC45FE}" dt="2021-03-25T23:15:23.340" v="1326" actId="14100"/>
        <pc:sldMkLst>
          <pc:docMk/>
          <pc:sldMk cId="631113155" sldId="2144327637"/>
        </pc:sldMkLst>
        <pc:spChg chg="mod">
          <ac:chgData name="Jason Wiese" userId="4bff8d5b-7de6-4655-b397-69b0afc81113" providerId="ADAL" clId="{4AE9E85E-AB99-4C72-ACF5-617FFCBC45FE}" dt="2021-03-25T23:15:23.340" v="1326" actId="14100"/>
          <ac:spMkLst>
            <pc:docMk/>
            <pc:sldMk cId="631113155" sldId="2144327637"/>
            <ac:spMk id="24" creationId="{FE51337C-7111-4FDD-BD9E-AAF8EAD4F674}"/>
          </ac:spMkLst>
        </pc:spChg>
        <pc:spChg chg="add del">
          <ac:chgData name="Jason Wiese" userId="4bff8d5b-7de6-4655-b397-69b0afc81113" providerId="ADAL" clId="{4AE9E85E-AB99-4C72-ACF5-617FFCBC45FE}" dt="2021-03-25T23:12:58.800" v="1229" actId="478"/>
          <ac:spMkLst>
            <pc:docMk/>
            <pc:sldMk cId="631113155" sldId="2144327637"/>
            <ac:spMk id="58" creationId="{99BB93BC-9603-40AB-A070-04A1617B7551}"/>
          </ac:spMkLst>
        </pc:spChg>
      </pc:sldChg>
      <pc:sldChg chg="del">
        <pc:chgData name="Jason Wiese" userId="4bff8d5b-7de6-4655-b397-69b0afc81113" providerId="ADAL" clId="{4AE9E85E-AB99-4C72-ACF5-617FFCBC45FE}" dt="2021-03-25T23:11:47.991" v="1212" actId="2696"/>
        <pc:sldMkLst>
          <pc:docMk/>
          <pc:sldMk cId="1155023394" sldId="2144327637"/>
        </pc:sldMkLst>
      </pc:sldChg>
      <pc:sldChg chg="del">
        <pc:chgData name="Jason Wiese" userId="4bff8d5b-7de6-4655-b397-69b0afc81113" providerId="ADAL" clId="{4AE9E85E-AB99-4C72-ACF5-617FFCBC45FE}" dt="2021-03-25T23:25:07.248" v="1549" actId="47"/>
        <pc:sldMkLst>
          <pc:docMk/>
          <pc:sldMk cId="3438287973" sldId="2144327638"/>
        </pc:sldMkLst>
      </pc:sldChg>
      <pc:sldChg chg="del">
        <pc:chgData name="Jason Wiese" userId="4bff8d5b-7de6-4655-b397-69b0afc81113" providerId="ADAL" clId="{4AE9E85E-AB99-4C72-ACF5-617FFCBC45FE}" dt="2021-03-25T22:50:10.554" v="753" actId="47"/>
        <pc:sldMkLst>
          <pc:docMk/>
          <pc:sldMk cId="496168461" sldId="2144327639"/>
        </pc:sldMkLst>
      </pc:sldChg>
      <pc:sldChg chg="addSp delSp modSp mod">
        <pc:chgData name="Jason Wiese" userId="4bff8d5b-7de6-4655-b397-69b0afc81113" providerId="ADAL" clId="{4AE9E85E-AB99-4C72-ACF5-617FFCBC45FE}" dt="2021-03-26T00:06:16.118" v="3762" actId="14100"/>
        <pc:sldMkLst>
          <pc:docMk/>
          <pc:sldMk cId="4089185269" sldId="2144327639"/>
        </pc:sldMkLst>
        <pc:spChg chg="del">
          <ac:chgData name="Jason Wiese" userId="4bff8d5b-7de6-4655-b397-69b0afc81113" providerId="ADAL" clId="{4AE9E85E-AB99-4C72-ACF5-617FFCBC45FE}" dt="2021-03-25T23:18:07.584" v="1327" actId="478"/>
          <ac:spMkLst>
            <pc:docMk/>
            <pc:sldMk cId="4089185269" sldId="2144327639"/>
            <ac:spMk id="6" creationId="{4F47F3D2-9360-4191-BB38-63D46051AAA6}"/>
          </ac:spMkLst>
        </pc:spChg>
        <pc:spChg chg="del">
          <ac:chgData name="Jason Wiese" userId="4bff8d5b-7de6-4655-b397-69b0afc81113" providerId="ADAL" clId="{4AE9E85E-AB99-4C72-ACF5-617FFCBC45FE}" dt="2021-03-25T23:18:07.584" v="1327" actId="478"/>
          <ac:spMkLst>
            <pc:docMk/>
            <pc:sldMk cId="4089185269" sldId="2144327639"/>
            <ac:spMk id="9" creationId="{AD1AC51D-D76B-4D5F-AC32-EF5DD975223A}"/>
          </ac:spMkLst>
        </pc:spChg>
        <pc:spChg chg="del">
          <ac:chgData name="Jason Wiese" userId="4bff8d5b-7de6-4655-b397-69b0afc81113" providerId="ADAL" clId="{4AE9E85E-AB99-4C72-ACF5-617FFCBC45FE}" dt="2021-03-25T23:18:07.584" v="1327" actId="478"/>
          <ac:spMkLst>
            <pc:docMk/>
            <pc:sldMk cId="4089185269" sldId="2144327639"/>
            <ac:spMk id="13" creationId="{FD319B7A-1F9F-47F6-8546-6BA0AD5192EF}"/>
          </ac:spMkLst>
        </pc:spChg>
        <pc:spChg chg="del">
          <ac:chgData name="Jason Wiese" userId="4bff8d5b-7de6-4655-b397-69b0afc81113" providerId="ADAL" clId="{4AE9E85E-AB99-4C72-ACF5-617FFCBC45FE}" dt="2021-03-25T23:18:07.584" v="1327" actId="478"/>
          <ac:spMkLst>
            <pc:docMk/>
            <pc:sldMk cId="4089185269" sldId="2144327639"/>
            <ac:spMk id="14" creationId="{91379C67-68CB-443A-9B2B-00E81BA17093}"/>
          </ac:spMkLst>
        </pc:spChg>
        <pc:spChg chg="del">
          <ac:chgData name="Jason Wiese" userId="4bff8d5b-7de6-4655-b397-69b0afc81113" providerId="ADAL" clId="{4AE9E85E-AB99-4C72-ACF5-617FFCBC45FE}" dt="2021-03-25T23:18:07.584" v="1327" actId="478"/>
          <ac:spMkLst>
            <pc:docMk/>
            <pc:sldMk cId="4089185269" sldId="2144327639"/>
            <ac:spMk id="17" creationId="{1156DE99-36BB-4A75-B236-AAFEB62E2893}"/>
          </ac:spMkLst>
        </pc:spChg>
        <pc:spChg chg="del">
          <ac:chgData name="Jason Wiese" userId="4bff8d5b-7de6-4655-b397-69b0afc81113" providerId="ADAL" clId="{4AE9E85E-AB99-4C72-ACF5-617FFCBC45FE}" dt="2021-03-25T23:18:07.584" v="1327" actId="478"/>
          <ac:spMkLst>
            <pc:docMk/>
            <pc:sldMk cId="4089185269" sldId="2144327639"/>
            <ac:spMk id="19" creationId="{58B0E0EE-76EA-4044-9FFD-913C4B56A5DD}"/>
          </ac:spMkLst>
        </pc:spChg>
        <pc:spChg chg="del">
          <ac:chgData name="Jason Wiese" userId="4bff8d5b-7de6-4655-b397-69b0afc81113" providerId="ADAL" clId="{4AE9E85E-AB99-4C72-ACF5-617FFCBC45FE}" dt="2021-03-25T23:18:07.584" v="1327" actId="478"/>
          <ac:spMkLst>
            <pc:docMk/>
            <pc:sldMk cId="4089185269" sldId="2144327639"/>
            <ac:spMk id="21" creationId="{24E7727C-2B73-44EC-9154-709176924054}"/>
          </ac:spMkLst>
        </pc:spChg>
        <pc:spChg chg="del">
          <ac:chgData name="Jason Wiese" userId="4bff8d5b-7de6-4655-b397-69b0afc81113" providerId="ADAL" clId="{4AE9E85E-AB99-4C72-ACF5-617FFCBC45FE}" dt="2021-03-25T23:18:07.584" v="1327" actId="478"/>
          <ac:spMkLst>
            <pc:docMk/>
            <pc:sldMk cId="4089185269" sldId="2144327639"/>
            <ac:spMk id="23" creationId="{156FB11C-DB0D-4247-B3C5-E333B841B0C7}"/>
          </ac:spMkLst>
        </pc:spChg>
        <pc:spChg chg="mod">
          <ac:chgData name="Jason Wiese" userId="4bff8d5b-7de6-4655-b397-69b0afc81113" providerId="ADAL" clId="{4AE9E85E-AB99-4C72-ACF5-617FFCBC45FE}" dt="2021-03-26T00:06:16.118" v="3762" actId="14100"/>
          <ac:spMkLst>
            <pc:docMk/>
            <pc:sldMk cId="4089185269" sldId="2144327639"/>
            <ac:spMk id="24" creationId="{FE51337C-7111-4FDD-BD9E-AAF8EAD4F674}"/>
          </ac:spMkLst>
        </pc:spChg>
        <pc:spChg chg="del">
          <ac:chgData name="Jason Wiese" userId="4bff8d5b-7de6-4655-b397-69b0afc81113" providerId="ADAL" clId="{4AE9E85E-AB99-4C72-ACF5-617FFCBC45FE}" dt="2021-03-25T23:18:07.584" v="1327" actId="478"/>
          <ac:spMkLst>
            <pc:docMk/>
            <pc:sldMk cId="4089185269" sldId="2144327639"/>
            <ac:spMk id="27" creationId="{A622A8AF-F7E6-46D4-9E9E-1D064D31E0EA}"/>
          </ac:spMkLst>
        </pc:spChg>
        <pc:spChg chg="del">
          <ac:chgData name="Jason Wiese" userId="4bff8d5b-7de6-4655-b397-69b0afc81113" providerId="ADAL" clId="{4AE9E85E-AB99-4C72-ACF5-617FFCBC45FE}" dt="2021-03-25T23:18:07.584" v="1327" actId="478"/>
          <ac:spMkLst>
            <pc:docMk/>
            <pc:sldMk cId="4089185269" sldId="2144327639"/>
            <ac:spMk id="28" creationId="{907E928B-CC9D-40D3-BD08-2DDB0131F7FC}"/>
          </ac:spMkLst>
        </pc:spChg>
        <pc:spChg chg="del">
          <ac:chgData name="Jason Wiese" userId="4bff8d5b-7de6-4655-b397-69b0afc81113" providerId="ADAL" clId="{4AE9E85E-AB99-4C72-ACF5-617FFCBC45FE}" dt="2021-03-25T23:18:07.584" v="1327" actId="478"/>
          <ac:spMkLst>
            <pc:docMk/>
            <pc:sldMk cId="4089185269" sldId="2144327639"/>
            <ac:spMk id="30" creationId="{EE523158-848F-4A3C-9B6F-22E47D95A601}"/>
          </ac:spMkLst>
        </pc:spChg>
        <pc:spChg chg="del">
          <ac:chgData name="Jason Wiese" userId="4bff8d5b-7de6-4655-b397-69b0afc81113" providerId="ADAL" clId="{4AE9E85E-AB99-4C72-ACF5-617FFCBC45FE}" dt="2021-03-25T23:18:07.584" v="1327" actId="478"/>
          <ac:spMkLst>
            <pc:docMk/>
            <pc:sldMk cId="4089185269" sldId="2144327639"/>
            <ac:spMk id="32" creationId="{6AD621EC-2997-43A5-895E-76D793293B3E}"/>
          </ac:spMkLst>
        </pc:spChg>
        <pc:spChg chg="del">
          <ac:chgData name="Jason Wiese" userId="4bff8d5b-7de6-4655-b397-69b0afc81113" providerId="ADAL" clId="{4AE9E85E-AB99-4C72-ACF5-617FFCBC45FE}" dt="2021-03-25T23:18:07.584" v="1327" actId="478"/>
          <ac:spMkLst>
            <pc:docMk/>
            <pc:sldMk cId="4089185269" sldId="2144327639"/>
            <ac:spMk id="34" creationId="{69AF1CC6-BF9F-4268-AA41-D4278E1C89A5}"/>
          </ac:spMkLst>
        </pc:spChg>
        <pc:spChg chg="del">
          <ac:chgData name="Jason Wiese" userId="4bff8d5b-7de6-4655-b397-69b0afc81113" providerId="ADAL" clId="{4AE9E85E-AB99-4C72-ACF5-617FFCBC45FE}" dt="2021-03-25T23:18:07.584" v="1327" actId="478"/>
          <ac:spMkLst>
            <pc:docMk/>
            <pc:sldMk cId="4089185269" sldId="2144327639"/>
            <ac:spMk id="36" creationId="{BB3DB9C0-3B6C-4779-99C3-B586337B939C}"/>
          </ac:spMkLst>
        </pc:spChg>
        <pc:spChg chg="add mod">
          <ac:chgData name="Jason Wiese" userId="4bff8d5b-7de6-4655-b397-69b0afc81113" providerId="ADAL" clId="{4AE9E85E-AB99-4C72-ACF5-617FFCBC45FE}" dt="2021-03-25T23:18:50.637" v="1344" actId="1035"/>
          <ac:spMkLst>
            <pc:docMk/>
            <pc:sldMk cId="4089185269" sldId="2144327639"/>
            <ac:spMk id="37" creationId="{907D7BA6-E167-49D5-8278-7573AFB98A97}"/>
          </ac:spMkLst>
        </pc:spChg>
        <pc:spChg chg="del">
          <ac:chgData name="Jason Wiese" userId="4bff8d5b-7de6-4655-b397-69b0afc81113" providerId="ADAL" clId="{4AE9E85E-AB99-4C72-ACF5-617FFCBC45FE}" dt="2021-03-25T23:18:07.584" v="1327" actId="478"/>
          <ac:spMkLst>
            <pc:docMk/>
            <pc:sldMk cId="4089185269" sldId="2144327639"/>
            <ac:spMk id="38" creationId="{2D1E3298-C829-4F8F-AA2E-E51D90CF7312}"/>
          </ac:spMkLst>
        </pc:spChg>
        <pc:spChg chg="add del mod">
          <ac:chgData name="Jason Wiese" userId="4bff8d5b-7de6-4655-b397-69b0afc81113" providerId="ADAL" clId="{4AE9E85E-AB99-4C72-ACF5-617FFCBC45FE}" dt="2021-03-25T23:19:59.039" v="1526" actId="478"/>
          <ac:spMkLst>
            <pc:docMk/>
            <pc:sldMk cId="4089185269" sldId="2144327639"/>
            <ac:spMk id="39" creationId="{09268E78-0746-4C82-BDB5-C685F7EBE499}"/>
          </ac:spMkLst>
        </pc:spChg>
        <pc:spChg chg="add mod">
          <ac:chgData name="Jason Wiese" userId="4bff8d5b-7de6-4655-b397-69b0afc81113" providerId="ADAL" clId="{4AE9E85E-AB99-4C72-ACF5-617FFCBC45FE}" dt="2021-03-25T23:21:03.047" v="1541" actId="1076"/>
          <ac:spMkLst>
            <pc:docMk/>
            <pc:sldMk cId="4089185269" sldId="2144327639"/>
            <ac:spMk id="40" creationId="{804A54C2-15D0-4378-8E35-EDACB8899EE5}"/>
          </ac:spMkLst>
        </pc:spChg>
        <pc:spChg chg="del">
          <ac:chgData name="Jason Wiese" userId="4bff8d5b-7de6-4655-b397-69b0afc81113" providerId="ADAL" clId="{4AE9E85E-AB99-4C72-ACF5-617FFCBC45FE}" dt="2021-03-25T23:18:15.427" v="1329" actId="478"/>
          <ac:spMkLst>
            <pc:docMk/>
            <pc:sldMk cId="4089185269" sldId="2144327639"/>
            <ac:spMk id="50" creationId="{11EECAD3-E60D-46A3-A767-CAB5E48139B4}"/>
          </ac:spMkLst>
        </pc:spChg>
        <pc:graphicFrameChg chg="add mod">
          <ac:chgData name="Jason Wiese" userId="4bff8d5b-7de6-4655-b397-69b0afc81113" providerId="ADAL" clId="{4AE9E85E-AB99-4C72-ACF5-617FFCBC45FE}" dt="2021-03-25T23:18:32.718" v="1332" actId="1076"/>
          <ac:graphicFrameMkLst>
            <pc:docMk/>
            <pc:sldMk cId="4089185269" sldId="2144327639"/>
            <ac:graphicFrameMk id="29" creationId="{8603268E-E1AB-416F-AD58-B5CA528FAB4C}"/>
          </ac:graphicFrameMkLst>
        </pc:graphicFrameChg>
        <pc:graphicFrameChg chg="del">
          <ac:chgData name="Jason Wiese" userId="4bff8d5b-7de6-4655-b397-69b0afc81113" providerId="ADAL" clId="{4AE9E85E-AB99-4C72-ACF5-617FFCBC45FE}" dt="2021-03-25T23:18:12.829" v="1328" actId="478"/>
          <ac:graphicFrameMkLst>
            <pc:docMk/>
            <pc:sldMk cId="4089185269" sldId="2144327639"/>
            <ac:graphicFrameMk id="51" creationId="{5DB79BC1-E081-4CF3-8658-33366E68DC2D}"/>
          </ac:graphicFrameMkLst>
        </pc:graphicFrameChg>
        <pc:cxnChg chg="add mod">
          <ac:chgData name="Jason Wiese" userId="4bff8d5b-7de6-4655-b397-69b0afc81113" providerId="ADAL" clId="{4AE9E85E-AB99-4C72-ACF5-617FFCBC45FE}" dt="2021-03-25T23:21:16.773" v="1543" actId="208"/>
          <ac:cxnSpMkLst>
            <pc:docMk/>
            <pc:sldMk cId="4089185269" sldId="2144327639"/>
            <ac:cxnSpMk id="4" creationId="{51458EDA-39A6-4F58-BC29-4682CA3469BD}"/>
          </ac:cxnSpMkLst>
        </pc:cxnChg>
      </pc:sldChg>
      <pc:sldChg chg="addSp delSp modSp mod">
        <pc:chgData name="Jason Wiese" userId="4bff8d5b-7de6-4655-b397-69b0afc81113" providerId="ADAL" clId="{4AE9E85E-AB99-4C72-ACF5-617FFCBC45FE}" dt="2021-03-26T00:05:43.898" v="3753" actId="20577"/>
        <pc:sldMkLst>
          <pc:docMk/>
          <pc:sldMk cId="876184758" sldId="2144327640"/>
        </pc:sldMkLst>
        <pc:spChg chg="add del mod">
          <ac:chgData name="Jason Wiese" userId="4bff8d5b-7de6-4655-b397-69b0afc81113" providerId="ADAL" clId="{4AE9E85E-AB99-4C72-ACF5-617FFCBC45FE}" dt="2021-03-25T23:53:38.377" v="3163" actId="478"/>
          <ac:spMkLst>
            <pc:docMk/>
            <pc:sldMk cId="876184758" sldId="2144327640"/>
            <ac:spMk id="3" creationId="{939A3CF9-0634-4BB8-B121-8DDE812F2468}"/>
          </ac:spMkLst>
        </pc:spChg>
        <pc:spChg chg="add del mod ord">
          <ac:chgData name="Jason Wiese" userId="4bff8d5b-7de6-4655-b397-69b0afc81113" providerId="ADAL" clId="{4AE9E85E-AB99-4C72-ACF5-617FFCBC45FE}" dt="2021-03-25T23:56:02.146" v="3227" actId="207"/>
          <ac:spMkLst>
            <pc:docMk/>
            <pc:sldMk cId="876184758" sldId="2144327640"/>
            <ac:spMk id="5" creationId="{90254276-0A49-4007-829A-D18238479E59}"/>
          </ac:spMkLst>
        </pc:spChg>
        <pc:spChg chg="mod">
          <ac:chgData name="Jason Wiese" userId="4bff8d5b-7de6-4655-b397-69b0afc81113" providerId="ADAL" clId="{4AE9E85E-AB99-4C72-ACF5-617FFCBC45FE}" dt="2021-03-26T00:05:43.898" v="3753" actId="20577"/>
          <ac:spMkLst>
            <pc:docMk/>
            <pc:sldMk cId="876184758" sldId="2144327640"/>
            <ac:spMk id="41" creationId="{2E474BC0-D062-4846-B453-2C3E2004ABF6}"/>
          </ac:spMkLst>
        </pc:spChg>
        <pc:spChg chg="del">
          <ac:chgData name="Jason Wiese" userId="4bff8d5b-7de6-4655-b397-69b0afc81113" providerId="ADAL" clId="{4AE9E85E-AB99-4C72-ACF5-617FFCBC45FE}" dt="2021-03-25T23:47:57.971" v="2328" actId="478"/>
          <ac:spMkLst>
            <pc:docMk/>
            <pc:sldMk cId="876184758" sldId="2144327640"/>
            <ac:spMk id="49" creationId="{759E71BF-F1FA-4DEB-895C-180225E947C5}"/>
          </ac:spMkLst>
        </pc:spChg>
        <pc:spChg chg="mod">
          <ac:chgData name="Jason Wiese" userId="4bff8d5b-7de6-4655-b397-69b0afc81113" providerId="ADAL" clId="{4AE9E85E-AB99-4C72-ACF5-617FFCBC45FE}" dt="2021-03-25T23:59:22.290" v="3318"/>
          <ac:spMkLst>
            <pc:docMk/>
            <pc:sldMk cId="876184758" sldId="2144327640"/>
            <ac:spMk id="50" creationId="{FCF41BC2-303A-4928-8D31-2D1BCFB0467A}"/>
          </ac:spMkLst>
        </pc:spChg>
        <pc:spChg chg="add del mod">
          <ac:chgData name="Jason Wiese" userId="4bff8d5b-7de6-4655-b397-69b0afc81113" providerId="ADAL" clId="{4AE9E85E-AB99-4C72-ACF5-617FFCBC45FE}" dt="2021-03-25T23:51:26.567" v="2965" actId="478"/>
          <ac:spMkLst>
            <pc:docMk/>
            <pc:sldMk cId="876184758" sldId="2144327640"/>
            <ac:spMk id="51" creationId="{126E458D-5C11-4DA3-A925-BC3C735B587D}"/>
          </ac:spMkLst>
        </pc:spChg>
        <pc:spChg chg="add mod">
          <ac:chgData name="Jason Wiese" userId="4bff8d5b-7de6-4655-b397-69b0afc81113" providerId="ADAL" clId="{4AE9E85E-AB99-4C72-ACF5-617FFCBC45FE}" dt="2021-03-25T23:54:04.150" v="3218" actId="1038"/>
          <ac:spMkLst>
            <pc:docMk/>
            <pc:sldMk cId="876184758" sldId="2144327640"/>
            <ac:spMk id="55" creationId="{BF626589-7F35-4B89-BB98-CD367A94E6E9}"/>
          </ac:spMkLst>
        </pc:spChg>
        <pc:spChg chg="add mod">
          <ac:chgData name="Jason Wiese" userId="4bff8d5b-7de6-4655-b397-69b0afc81113" providerId="ADAL" clId="{4AE9E85E-AB99-4C72-ACF5-617FFCBC45FE}" dt="2021-03-25T23:52:03.039" v="3136" actId="1037"/>
          <ac:spMkLst>
            <pc:docMk/>
            <pc:sldMk cId="876184758" sldId="2144327640"/>
            <ac:spMk id="56" creationId="{DF80E530-2F63-4560-9909-D2586F0CBBBC}"/>
          </ac:spMkLst>
        </pc:spChg>
        <pc:spChg chg="add mod">
          <ac:chgData name="Jason Wiese" userId="4bff8d5b-7de6-4655-b397-69b0afc81113" providerId="ADAL" clId="{4AE9E85E-AB99-4C72-ACF5-617FFCBC45FE}" dt="2021-03-25T23:53:49.822" v="3187" actId="1037"/>
          <ac:spMkLst>
            <pc:docMk/>
            <pc:sldMk cId="876184758" sldId="2144327640"/>
            <ac:spMk id="58" creationId="{3EDA0110-8FF5-42C4-A4CA-A5432A8B77B0}"/>
          </ac:spMkLst>
        </pc:spChg>
        <pc:spChg chg="add mod">
          <ac:chgData name="Jason Wiese" userId="4bff8d5b-7de6-4655-b397-69b0afc81113" providerId="ADAL" clId="{4AE9E85E-AB99-4C72-ACF5-617FFCBC45FE}" dt="2021-03-25T23:53:58.458" v="3202" actId="1038"/>
          <ac:spMkLst>
            <pc:docMk/>
            <pc:sldMk cId="876184758" sldId="2144327640"/>
            <ac:spMk id="70" creationId="{4C590252-B30B-45A6-8FD9-02C3B1BA7203}"/>
          </ac:spMkLst>
        </pc:spChg>
        <pc:grpChg chg="del">
          <ac:chgData name="Jason Wiese" userId="4bff8d5b-7de6-4655-b397-69b0afc81113" providerId="ADAL" clId="{4AE9E85E-AB99-4C72-ACF5-617FFCBC45FE}" dt="2021-03-25T23:47:57.971" v="2328" actId="478"/>
          <ac:grpSpMkLst>
            <pc:docMk/>
            <pc:sldMk cId="876184758" sldId="2144327640"/>
            <ac:grpSpMk id="4" creationId="{70BDA382-C9EA-4282-99C5-D591CE21330A}"/>
          </ac:grpSpMkLst>
        </pc:grpChg>
        <pc:picChg chg="mod">
          <ac:chgData name="Jason Wiese" userId="4bff8d5b-7de6-4655-b397-69b0afc81113" providerId="ADAL" clId="{4AE9E85E-AB99-4C72-ACF5-617FFCBC45FE}" dt="2021-03-25T23:59:13.536" v="3317"/>
          <ac:picMkLst>
            <pc:docMk/>
            <pc:sldMk cId="876184758" sldId="2144327640"/>
            <ac:picMk id="2" creationId="{E1384745-C5C1-40C7-8001-07452F12B8E9}"/>
          </ac:picMkLst>
        </pc:picChg>
        <pc:picChg chg="add mod">
          <ac:chgData name="Jason Wiese" userId="4bff8d5b-7de6-4655-b397-69b0afc81113" providerId="ADAL" clId="{4AE9E85E-AB99-4C72-ACF5-617FFCBC45FE}" dt="2021-03-25T23:52:03.039" v="3136" actId="1037"/>
          <ac:picMkLst>
            <pc:docMk/>
            <pc:sldMk cId="876184758" sldId="2144327640"/>
            <ac:picMk id="52" creationId="{0F2353D1-F623-4E68-BE8F-29C13C6CF2D8}"/>
          </ac:picMkLst>
        </pc:picChg>
        <pc:picChg chg="add mod">
          <ac:chgData name="Jason Wiese" userId="4bff8d5b-7de6-4655-b397-69b0afc81113" providerId="ADAL" clId="{4AE9E85E-AB99-4C72-ACF5-617FFCBC45FE}" dt="2021-03-25T23:52:03.039" v="3136" actId="1037"/>
          <ac:picMkLst>
            <pc:docMk/>
            <pc:sldMk cId="876184758" sldId="2144327640"/>
            <ac:picMk id="53" creationId="{1D820EA8-2A7C-4BFE-8328-266A7AF9E3B3}"/>
          </ac:picMkLst>
        </pc:picChg>
        <pc:picChg chg="add mod">
          <ac:chgData name="Jason Wiese" userId="4bff8d5b-7de6-4655-b397-69b0afc81113" providerId="ADAL" clId="{4AE9E85E-AB99-4C72-ACF5-617FFCBC45FE}" dt="2021-03-25T23:52:03.039" v="3136" actId="1037"/>
          <ac:picMkLst>
            <pc:docMk/>
            <pc:sldMk cId="876184758" sldId="2144327640"/>
            <ac:picMk id="54" creationId="{F9C4F730-D2DA-4EA0-AEDC-47A2D0862DA1}"/>
          </ac:picMkLst>
        </pc:picChg>
        <pc:picChg chg="add mod">
          <ac:chgData name="Jason Wiese" userId="4bff8d5b-7de6-4655-b397-69b0afc81113" providerId="ADAL" clId="{4AE9E85E-AB99-4C72-ACF5-617FFCBC45FE}" dt="2021-03-25T23:52:03.039" v="3136" actId="1037"/>
          <ac:picMkLst>
            <pc:docMk/>
            <pc:sldMk cId="876184758" sldId="2144327640"/>
            <ac:picMk id="59" creationId="{09834724-D7E9-464E-A270-BA8DF3AAEA22}"/>
          </ac:picMkLst>
        </pc:picChg>
        <pc:picChg chg="add mod">
          <ac:chgData name="Jason Wiese" userId="4bff8d5b-7de6-4655-b397-69b0afc81113" providerId="ADAL" clId="{4AE9E85E-AB99-4C72-ACF5-617FFCBC45FE}" dt="2021-03-25T23:52:03.039" v="3136" actId="1037"/>
          <ac:picMkLst>
            <pc:docMk/>
            <pc:sldMk cId="876184758" sldId="2144327640"/>
            <ac:picMk id="60" creationId="{5AB15C97-A570-4F59-8787-DD6C149DF248}"/>
          </ac:picMkLst>
        </pc:picChg>
        <pc:picChg chg="add mod">
          <ac:chgData name="Jason Wiese" userId="4bff8d5b-7de6-4655-b397-69b0afc81113" providerId="ADAL" clId="{4AE9E85E-AB99-4C72-ACF5-617FFCBC45FE}" dt="2021-03-25T23:52:03.039" v="3136" actId="1037"/>
          <ac:picMkLst>
            <pc:docMk/>
            <pc:sldMk cId="876184758" sldId="2144327640"/>
            <ac:picMk id="61" creationId="{312D42E0-4AF2-4AE3-9E40-A0C1DDF46D93}"/>
          </ac:picMkLst>
        </pc:picChg>
        <pc:picChg chg="add mod">
          <ac:chgData name="Jason Wiese" userId="4bff8d5b-7de6-4655-b397-69b0afc81113" providerId="ADAL" clId="{4AE9E85E-AB99-4C72-ACF5-617FFCBC45FE}" dt="2021-03-25T23:52:03.039" v="3136" actId="1037"/>
          <ac:picMkLst>
            <pc:docMk/>
            <pc:sldMk cId="876184758" sldId="2144327640"/>
            <ac:picMk id="62" creationId="{148FB588-63A0-4E4B-BC52-ADEEC5364CF8}"/>
          </ac:picMkLst>
        </pc:picChg>
        <pc:picChg chg="add mod">
          <ac:chgData name="Jason Wiese" userId="4bff8d5b-7de6-4655-b397-69b0afc81113" providerId="ADAL" clId="{4AE9E85E-AB99-4C72-ACF5-617FFCBC45FE}" dt="2021-03-25T23:52:03.039" v="3136" actId="1037"/>
          <ac:picMkLst>
            <pc:docMk/>
            <pc:sldMk cId="876184758" sldId="2144327640"/>
            <ac:picMk id="63" creationId="{61874F40-E3C2-4CCD-9CBA-016DE98A708C}"/>
          </ac:picMkLst>
        </pc:picChg>
        <pc:picChg chg="add mod">
          <ac:chgData name="Jason Wiese" userId="4bff8d5b-7de6-4655-b397-69b0afc81113" providerId="ADAL" clId="{4AE9E85E-AB99-4C72-ACF5-617FFCBC45FE}" dt="2021-03-25T23:52:03.039" v="3136" actId="1037"/>
          <ac:picMkLst>
            <pc:docMk/>
            <pc:sldMk cId="876184758" sldId="2144327640"/>
            <ac:picMk id="64" creationId="{36C7C10C-427E-4127-B85B-173F2B67FD71}"/>
          </ac:picMkLst>
        </pc:picChg>
        <pc:picChg chg="add mod">
          <ac:chgData name="Jason Wiese" userId="4bff8d5b-7de6-4655-b397-69b0afc81113" providerId="ADAL" clId="{4AE9E85E-AB99-4C72-ACF5-617FFCBC45FE}" dt="2021-03-25T23:52:03.039" v="3136" actId="1037"/>
          <ac:picMkLst>
            <pc:docMk/>
            <pc:sldMk cId="876184758" sldId="2144327640"/>
            <ac:picMk id="66" creationId="{9EB7F93B-D8A0-4D5B-908F-BF77670B027E}"/>
          </ac:picMkLst>
        </pc:picChg>
        <pc:picChg chg="add mod">
          <ac:chgData name="Jason Wiese" userId="4bff8d5b-7de6-4655-b397-69b0afc81113" providerId="ADAL" clId="{4AE9E85E-AB99-4C72-ACF5-617FFCBC45FE}" dt="2021-03-25T23:52:03.039" v="3136" actId="1037"/>
          <ac:picMkLst>
            <pc:docMk/>
            <pc:sldMk cId="876184758" sldId="2144327640"/>
            <ac:picMk id="67" creationId="{23BF84CE-35C6-4EB5-B46C-67F22BDAC012}"/>
          </ac:picMkLst>
        </pc:picChg>
        <pc:picChg chg="add mod">
          <ac:chgData name="Jason Wiese" userId="4bff8d5b-7de6-4655-b397-69b0afc81113" providerId="ADAL" clId="{4AE9E85E-AB99-4C72-ACF5-617FFCBC45FE}" dt="2021-03-25T23:52:03.039" v="3136" actId="1037"/>
          <ac:picMkLst>
            <pc:docMk/>
            <pc:sldMk cId="876184758" sldId="2144327640"/>
            <ac:picMk id="68" creationId="{10B26D90-A875-4268-92D3-0F2D2D22CB82}"/>
          </ac:picMkLst>
        </pc:picChg>
        <pc:picChg chg="add mod">
          <ac:chgData name="Jason Wiese" userId="4bff8d5b-7de6-4655-b397-69b0afc81113" providerId="ADAL" clId="{4AE9E85E-AB99-4C72-ACF5-617FFCBC45FE}" dt="2021-03-25T23:52:03.039" v="3136" actId="1037"/>
          <ac:picMkLst>
            <pc:docMk/>
            <pc:sldMk cId="876184758" sldId="2144327640"/>
            <ac:picMk id="69" creationId="{C7D8177A-7C77-4C13-BEC5-2AFC1C1086A6}"/>
          </ac:picMkLst>
        </pc:picChg>
        <pc:picChg chg="add mod">
          <ac:chgData name="Jason Wiese" userId="4bff8d5b-7de6-4655-b397-69b0afc81113" providerId="ADAL" clId="{4AE9E85E-AB99-4C72-ACF5-617FFCBC45FE}" dt="2021-03-25T23:52:03.039" v="3136" actId="1037"/>
          <ac:picMkLst>
            <pc:docMk/>
            <pc:sldMk cId="876184758" sldId="2144327640"/>
            <ac:picMk id="72" creationId="{ED3D6320-9E87-469B-9A35-D5A276A727D5}"/>
          </ac:picMkLst>
        </pc:picChg>
        <pc:picChg chg="add mod">
          <ac:chgData name="Jason Wiese" userId="4bff8d5b-7de6-4655-b397-69b0afc81113" providerId="ADAL" clId="{4AE9E85E-AB99-4C72-ACF5-617FFCBC45FE}" dt="2021-03-25T23:52:03.039" v="3136" actId="1037"/>
          <ac:picMkLst>
            <pc:docMk/>
            <pc:sldMk cId="876184758" sldId="2144327640"/>
            <ac:picMk id="73" creationId="{F7099139-8B79-41D8-B122-85B38D8B356B}"/>
          </ac:picMkLst>
        </pc:picChg>
        <pc:picChg chg="add mod">
          <ac:chgData name="Jason Wiese" userId="4bff8d5b-7de6-4655-b397-69b0afc81113" providerId="ADAL" clId="{4AE9E85E-AB99-4C72-ACF5-617FFCBC45FE}" dt="2021-03-25T23:52:03.039" v="3136" actId="1037"/>
          <ac:picMkLst>
            <pc:docMk/>
            <pc:sldMk cId="876184758" sldId="2144327640"/>
            <ac:picMk id="74" creationId="{1A555F60-0A89-482E-A094-FE8F4535211B}"/>
          </ac:picMkLst>
        </pc:picChg>
        <pc:picChg chg="add mod">
          <ac:chgData name="Jason Wiese" userId="4bff8d5b-7de6-4655-b397-69b0afc81113" providerId="ADAL" clId="{4AE9E85E-AB99-4C72-ACF5-617FFCBC45FE}" dt="2021-03-25T23:52:03.039" v="3136" actId="1037"/>
          <ac:picMkLst>
            <pc:docMk/>
            <pc:sldMk cId="876184758" sldId="2144327640"/>
            <ac:picMk id="75" creationId="{E7D5606D-EA63-4E8E-8899-D22271EB8152}"/>
          </ac:picMkLst>
        </pc:picChg>
        <pc:picChg chg="add mod">
          <ac:chgData name="Jason Wiese" userId="4bff8d5b-7de6-4655-b397-69b0afc81113" providerId="ADAL" clId="{4AE9E85E-AB99-4C72-ACF5-617FFCBC45FE}" dt="2021-03-25T23:52:03.039" v="3136" actId="1037"/>
          <ac:picMkLst>
            <pc:docMk/>
            <pc:sldMk cId="876184758" sldId="2144327640"/>
            <ac:picMk id="76" creationId="{E9B0F9D7-4432-43BF-B118-F4713DD6EE33}"/>
          </ac:picMkLst>
        </pc:picChg>
        <pc:picChg chg="add mod">
          <ac:chgData name="Jason Wiese" userId="4bff8d5b-7de6-4655-b397-69b0afc81113" providerId="ADAL" clId="{4AE9E85E-AB99-4C72-ACF5-617FFCBC45FE}" dt="2021-03-25T23:52:03.039" v="3136" actId="1037"/>
          <ac:picMkLst>
            <pc:docMk/>
            <pc:sldMk cId="876184758" sldId="2144327640"/>
            <ac:picMk id="77" creationId="{61686513-613F-496B-BA61-2E4AA4EFFC8F}"/>
          </ac:picMkLst>
        </pc:picChg>
        <pc:picChg chg="add mod">
          <ac:chgData name="Jason Wiese" userId="4bff8d5b-7de6-4655-b397-69b0afc81113" providerId="ADAL" clId="{4AE9E85E-AB99-4C72-ACF5-617FFCBC45FE}" dt="2021-03-25T23:52:03.039" v="3136" actId="1037"/>
          <ac:picMkLst>
            <pc:docMk/>
            <pc:sldMk cId="876184758" sldId="2144327640"/>
            <ac:picMk id="78" creationId="{375C2DDE-69C0-4DA6-B6EA-E22B25A2D90B}"/>
          </ac:picMkLst>
        </pc:picChg>
        <pc:picChg chg="add mod">
          <ac:chgData name="Jason Wiese" userId="4bff8d5b-7de6-4655-b397-69b0afc81113" providerId="ADAL" clId="{4AE9E85E-AB99-4C72-ACF5-617FFCBC45FE}" dt="2021-03-25T23:52:03.039" v="3136" actId="1037"/>
          <ac:picMkLst>
            <pc:docMk/>
            <pc:sldMk cId="876184758" sldId="2144327640"/>
            <ac:picMk id="79" creationId="{8A08B65F-FAB9-449D-9AEB-78F6F1D641A4}"/>
          </ac:picMkLst>
        </pc:picChg>
        <pc:picChg chg="add mod">
          <ac:chgData name="Jason Wiese" userId="4bff8d5b-7de6-4655-b397-69b0afc81113" providerId="ADAL" clId="{4AE9E85E-AB99-4C72-ACF5-617FFCBC45FE}" dt="2021-03-25T23:52:03.039" v="3136" actId="1037"/>
          <ac:picMkLst>
            <pc:docMk/>
            <pc:sldMk cId="876184758" sldId="2144327640"/>
            <ac:picMk id="80" creationId="{E9518878-7DAC-4311-9D57-217A054AE3C7}"/>
          </ac:picMkLst>
        </pc:picChg>
        <pc:picChg chg="add mod">
          <ac:chgData name="Jason Wiese" userId="4bff8d5b-7de6-4655-b397-69b0afc81113" providerId="ADAL" clId="{4AE9E85E-AB99-4C72-ACF5-617FFCBC45FE}" dt="2021-03-25T23:52:03.039" v="3136" actId="1037"/>
          <ac:picMkLst>
            <pc:docMk/>
            <pc:sldMk cId="876184758" sldId="2144327640"/>
            <ac:picMk id="81" creationId="{7F72CCF2-FD6C-4C20-94BC-99B73EC64D7D}"/>
          </ac:picMkLst>
        </pc:picChg>
        <pc:picChg chg="add mod">
          <ac:chgData name="Jason Wiese" userId="4bff8d5b-7de6-4655-b397-69b0afc81113" providerId="ADAL" clId="{4AE9E85E-AB99-4C72-ACF5-617FFCBC45FE}" dt="2021-03-25T23:52:03.039" v="3136" actId="1037"/>
          <ac:picMkLst>
            <pc:docMk/>
            <pc:sldMk cId="876184758" sldId="2144327640"/>
            <ac:picMk id="82" creationId="{53EFF301-6E19-4A01-91A1-5D8D003F3210}"/>
          </ac:picMkLst>
        </pc:picChg>
        <pc:picChg chg="add mod">
          <ac:chgData name="Jason Wiese" userId="4bff8d5b-7de6-4655-b397-69b0afc81113" providerId="ADAL" clId="{4AE9E85E-AB99-4C72-ACF5-617FFCBC45FE}" dt="2021-03-25T23:52:03.039" v="3136" actId="1037"/>
          <ac:picMkLst>
            <pc:docMk/>
            <pc:sldMk cId="876184758" sldId="2144327640"/>
            <ac:picMk id="83" creationId="{760B5F6F-4A82-431C-AD0F-7D9D9B3431E6}"/>
          </ac:picMkLst>
        </pc:picChg>
        <pc:picChg chg="add mod">
          <ac:chgData name="Jason Wiese" userId="4bff8d5b-7de6-4655-b397-69b0afc81113" providerId="ADAL" clId="{4AE9E85E-AB99-4C72-ACF5-617FFCBC45FE}" dt="2021-03-25T23:52:03.039" v="3136" actId="1037"/>
          <ac:picMkLst>
            <pc:docMk/>
            <pc:sldMk cId="876184758" sldId="2144327640"/>
            <ac:picMk id="84" creationId="{139966BA-70E0-403A-82DD-8688439CC499}"/>
          </ac:picMkLst>
        </pc:picChg>
        <pc:picChg chg="add mod">
          <ac:chgData name="Jason Wiese" userId="4bff8d5b-7de6-4655-b397-69b0afc81113" providerId="ADAL" clId="{4AE9E85E-AB99-4C72-ACF5-617FFCBC45FE}" dt="2021-03-25T23:52:03.039" v="3136" actId="1037"/>
          <ac:picMkLst>
            <pc:docMk/>
            <pc:sldMk cId="876184758" sldId="2144327640"/>
            <ac:picMk id="85" creationId="{E5A5AA40-C338-499D-9379-ADBD209A44AF}"/>
          </ac:picMkLst>
        </pc:picChg>
        <pc:picChg chg="add mod">
          <ac:chgData name="Jason Wiese" userId="4bff8d5b-7de6-4655-b397-69b0afc81113" providerId="ADAL" clId="{4AE9E85E-AB99-4C72-ACF5-617FFCBC45FE}" dt="2021-03-25T23:52:03.039" v="3136" actId="1037"/>
          <ac:picMkLst>
            <pc:docMk/>
            <pc:sldMk cId="876184758" sldId="2144327640"/>
            <ac:picMk id="86" creationId="{47E4D966-7FE7-464E-A41E-DF72C5A709B3}"/>
          </ac:picMkLst>
        </pc:picChg>
        <pc:picChg chg="add mod">
          <ac:chgData name="Jason Wiese" userId="4bff8d5b-7de6-4655-b397-69b0afc81113" providerId="ADAL" clId="{4AE9E85E-AB99-4C72-ACF5-617FFCBC45FE}" dt="2021-03-25T23:52:03.039" v="3136" actId="1037"/>
          <ac:picMkLst>
            <pc:docMk/>
            <pc:sldMk cId="876184758" sldId="2144327640"/>
            <ac:picMk id="87" creationId="{CF3A8CC5-4992-4E70-88EB-6CE81BA04C36}"/>
          </ac:picMkLst>
        </pc:picChg>
        <pc:picChg chg="add mod">
          <ac:chgData name="Jason Wiese" userId="4bff8d5b-7de6-4655-b397-69b0afc81113" providerId="ADAL" clId="{4AE9E85E-AB99-4C72-ACF5-617FFCBC45FE}" dt="2021-03-25T23:52:03.039" v="3136" actId="1037"/>
          <ac:picMkLst>
            <pc:docMk/>
            <pc:sldMk cId="876184758" sldId="2144327640"/>
            <ac:picMk id="88" creationId="{7AA7D25D-4A7D-4E63-BCD1-ED85F7CC3699}"/>
          </ac:picMkLst>
        </pc:picChg>
        <pc:picChg chg="add mod">
          <ac:chgData name="Jason Wiese" userId="4bff8d5b-7de6-4655-b397-69b0afc81113" providerId="ADAL" clId="{4AE9E85E-AB99-4C72-ACF5-617FFCBC45FE}" dt="2021-03-25T23:52:03.039" v="3136" actId="1037"/>
          <ac:picMkLst>
            <pc:docMk/>
            <pc:sldMk cId="876184758" sldId="2144327640"/>
            <ac:picMk id="89" creationId="{17BBFC69-1534-4EC4-8CDE-A4CA589EAD62}"/>
          </ac:picMkLst>
        </pc:picChg>
        <pc:picChg chg="add mod">
          <ac:chgData name="Jason Wiese" userId="4bff8d5b-7de6-4655-b397-69b0afc81113" providerId="ADAL" clId="{4AE9E85E-AB99-4C72-ACF5-617FFCBC45FE}" dt="2021-03-25T23:52:03.039" v="3136" actId="1037"/>
          <ac:picMkLst>
            <pc:docMk/>
            <pc:sldMk cId="876184758" sldId="2144327640"/>
            <ac:picMk id="90" creationId="{8B27947A-BE2E-4645-AE23-B6D9E620B99F}"/>
          </ac:picMkLst>
        </pc:picChg>
        <pc:picChg chg="add mod">
          <ac:chgData name="Jason Wiese" userId="4bff8d5b-7de6-4655-b397-69b0afc81113" providerId="ADAL" clId="{4AE9E85E-AB99-4C72-ACF5-617FFCBC45FE}" dt="2021-03-25T23:52:03.039" v="3136" actId="1037"/>
          <ac:picMkLst>
            <pc:docMk/>
            <pc:sldMk cId="876184758" sldId="2144327640"/>
            <ac:picMk id="91" creationId="{6EA2AD7A-686F-4656-8D92-E620920EA6CC}"/>
          </ac:picMkLst>
        </pc:picChg>
        <pc:picChg chg="add mod">
          <ac:chgData name="Jason Wiese" userId="4bff8d5b-7de6-4655-b397-69b0afc81113" providerId="ADAL" clId="{4AE9E85E-AB99-4C72-ACF5-617FFCBC45FE}" dt="2021-03-25T23:52:03.039" v="3136" actId="1037"/>
          <ac:picMkLst>
            <pc:docMk/>
            <pc:sldMk cId="876184758" sldId="2144327640"/>
            <ac:picMk id="92" creationId="{D12CB043-2C08-4FAB-AC46-A3C51F2DD044}"/>
          </ac:picMkLst>
        </pc:picChg>
        <pc:picChg chg="add mod">
          <ac:chgData name="Jason Wiese" userId="4bff8d5b-7de6-4655-b397-69b0afc81113" providerId="ADAL" clId="{4AE9E85E-AB99-4C72-ACF5-617FFCBC45FE}" dt="2021-03-25T23:52:03.039" v="3136" actId="1037"/>
          <ac:picMkLst>
            <pc:docMk/>
            <pc:sldMk cId="876184758" sldId="2144327640"/>
            <ac:picMk id="93" creationId="{3ECF2ACD-F895-4C0D-B3FD-DB6CBBAD8C26}"/>
          </ac:picMkLst>
        </pc:picChg>
        <pc:picChg chg="add mod">
          <ac:chgData name="Jason Wiese" userId="4bff8d5b-7de6-4655-b397-69b0afc81113" providerId="ADAL" clId="{4AE9E85E-AB99-4C72-ACF5-617FFCBC45FE}" dt="2021-03-25T23:52:03.039" v="3136" actId="1037"/>
          <ac:picMkLst>
            <pc:docMk/>
            <pc:sldMk cId="876184758" sldId="2144327640"/>
            <ac:picMk id="94" creationId="{058256A1-1132-438A-93F7-D60F9A72519A}"/>
          </ac:picMkLst>
        </pc:picChg>
        <pc:picChg chg="add mod">
          <ac:chgData name="Jason Wiese" userId="4bff8d5b-7de6-4655-b397-69b0afc81113" providerId="ADAL" clId="{4AE9E85E-AB99-4C72-ACF5-617FFCBC45FE}" dt="2021-03-25T23:52:03.039" v="3136" actId="1037"/>
          <ac:picMkLst>
            <pc:docMk/>
            <pc:sldMk cId="876184758" sldId="2144327640"/>
            <ac:picMk id="95" creationId="{2ED32414-23FB-487D-B22E-638C362F8BCE}"/>
          </ac:picMkLst>
        </pc:picChg>
        <pc:picChg chg="add mod">
          <ac:chgData name="Jason Wiese" userId="4bff8d5b-7de6-4655-b397-69b0afc81113" providerId="ADAL" clId="{4AE9E85E-AB99-4C72-ACF5-617FFCBC45FE}" dt="2021-03-25T23:52:03.039" v="3136" actId="1037"/>
          <ac:picMkLst>
            <pc:docMk/>
            <pc:sldMk cId="876184758" sldId="2144327640"/>
            <ac:picMk id="96" creationId="{BE259F8D-0244-4183-84AE-39CBDA4A3B75}"/>
          </ac:picMkLst>
        </pc:picChg>
        <pc:picChg chg="add mod">
          <ac:chgData name="Jason Wiese" userId="4bff8d5b-7de6-4655-b397-69b0afc81113" providerId="ADAL" clId="{4AE9E85E-AB99-4C72-ACF5-617FFCBC45FE}" dt="2021-03-25T23:52:03.039" v="3136" actId="1037"/>
          <ac:picMkLst>
            <pc:docMk/>
            <pc:sldMk cId="876184758" sldId="2144327640"/>
            <ac:picMk id="97" creationId="{3D408E81-B94A-4E25-942C-B7E3DD6017B4}"/>
          </ac:picMkLst>
        </pc:picChg>
        <pc:picChg chg="add mod">
          <ac:chgData name="Jason Wiese" userId="4bff8d5b-7de6-4655-b397-69b0afc81113" providerId="ADAL" clId="{4AE9E85E-AB99-4C72-ACF5-617FFCBC45FE}" dt="2021-03-25T23:52:03.039" v="3136" actId="1037"/>
          <ac:picMkLst>
            <pc:docMk/>
            <pc:sldMk cId="876184758" sldId="2144327640"/>
            <ac:picMk id="98" creationId="{0F1BA86A-B201-402A-9E15-B1A6286881B9}"/>
          </ac:picMkLst>
        </pc:picChg>
        <pc:picChg chg="add mod">
          <ac:chgData name="Jason Wiese" userId="4bff8d5b-7de6-4655-b397-69b0afc81113" providerId="ADAL" clId="{4AE9E85E-AB99-4C72-ACF5-617FFCBC45FE}" dt="2021-03-25T23:52:03.039" v="3136" actId="1037"/>
          <ac:picMkLst>
            <pc:docMk/>
            <pc:sldMk cId="876184758" sldId="2144327640"/>
            <ac:picMk id="99" creationId="{EDB39B2D-E895-4A9B-9CC4-4F497A689682}"/>
          </ac:picMkLst>
        </pc:picChg>
        <pc:picChg chg="add mod">
          <ac:chgData name="Jason Wiese" userId="4bff8d5b-7de6-4655-b397-69b0afc81113" providerId="ADAL" clId="{4AE9E85E-AB99-4C72-ACF5-617FFCBC45FE}" dt="2021-03-25T23:52:03.039" v="3136" actId="1037"/>
          <ac:picMkLst>
            <pc:docMk/>
            <pc:sldMk cId="876184758" sldId="2144327640"/>
            <ac:picMk id="100" creationId="{6BE0E3BF-8038-4CDA-B629-3F01E3B00428}"/>
          </ac:picMkLst>
        </pc:picChg>
        <pc:picChg chg="add mod">
          <ac:chgData name="Jason Wiese" userId="4bff8d5b-7de6-4655-b397-69b0afc81113" providerId="ADAL" clId="{4AE9E85E-AB99-4C72-ACF5-617FFCBC45FE}" dt="2021-03-25T23:52:03.039" v="3136" actId="1037"/>
          <ac:picMkLst>
            <pc:docMk/>
            <pc:sldMk cId="876184758" sldId="2144327640"/>
            <ac:picMk id="101" creationId="{38ECA476-B8A0-4DB7-B2FA-F56A016C970C}"/>
          </ac:picMkLst>
        </pc:picChg>
        <pc:picChg chg="add mod">
          <ac:chgData name="Jason Wiese" userId="4bff8d5b-7de6-4655-b397-69b0afc81113" providerId="ADAL" clId="{4AE9E85E-AB99-4C72-ACF5-617FFCBC45FE}" dt="2021-03-25T23:52:03.039" v="3136" actId="1037"/>
          <ac:picMkLst>
            <pc:docMk/>
            <pc:sldMk cId="876184758" sldId="2144327640"/>
            <ac:picMk id="102" creationId="{BE5C5932-665F-465F-A882-5921576CAC88}"/>
          </ac:picMkLst>
        </pc:picChg>
        <pc:picChg chg="add mod">
          <ac:chgData name="Jason Wiese" userId="4bff8d5b-7de6-4655-b397-69b0afc81113" providerId="ADAL" clId="{4AE9E85E-AB99-4C72-ACF5-617FFCBC45FE}" dt="2021-03-25T23:52:03.039" v="3136" actId="1037"/>
          <ac:picMkLst>
            <pc:docMk/>
            <pc:sldMk cId="876184758" sldId="2144327640"/>
            <ac:picMk id="103" creationId="{4F6D38DA-C385-46F3-B4A6-0427906F2CEA}"/>
          </ac:picMkLst>
        </pc:picChg>
        <pc:picChg chg="add mod">
          <ac:chgData name="Jason Wiese" userId="4bff8d5b-7de6-4655-b397-69b0afc81113" providerId="ADAL" clId="{4AE9E85E-AB99-4C72-ACF5-617FFCBC45FE}" dt="2021-03-25T23:52:03.039" v="3136" actId="1037"/>
          <ac:picMkLst>
            <pc:docMk/>
            <pc:sldMk cId="876184758" sldId="2144327640"/>
            <ac:picMk id="104" creationId="{21312863-7ECB-4DD8-97D0-D59F3BE1EEAB}"/>
          </ac:picMkLst>
        </pc:picChg>
        <pc:picChg chg="add mod">
          <ac:chgData name="Jason Wiese" userId="4bff8d5b-7de6-4655-b397-69b0afc81113" providerId="ADAL" clId="{4AE9E85E-AB99-4C72-ACF5-617FFCBC45FE}" dt="2021-03-25T23:52:03.039" v="3136" actId="1037"/>
          <ac:picMkLst>
            <pc:docMk/>
            <pc:sldMk cId="876184758" sldId="2144327640"/>
            <ac:picMk id="105" creationId="{47DF143C-6739-43FF-9427-BAA20D4DE29C}"/>
          </ac:picMkLst>
        </pc:picChg>
        <pc:cxnChg chg="add mod">
          <ac:chgData name="Jason Wiese" userId="4bff8d5b-7de6-4655-b397-69b0afc81113" providerId="ADAL" clId="{4AE9E85E-AB99-4C72-ACF5-617FFCBC45FE}" dt="2021-03-25T23:52:03.039" v="3136" actId="1037"/>
          <ac:cxnSpMkLst>
            <pc:docMk/>
            <pc:sldMk cId="876184758" sldId="2144327640"/>
            <ac:cxnSpMk id="65" creationId="{7654037E-0FC0-44CA-89C2-FFB14F51A87D}"/>
          </ac:cxnSpMkLst>
        </pc:cxnChg>
        <pc:cxnChg chg="add mod">
          <ac:chgData name="Jason Wiese" userId="4bff8d5b-7de6-4655-b397-69b0afc81113" providerId="ADAL" clId="{4AE9E85E-AB99-4C72-ACF5-617FFCBC45FE}" dt="2021-03-25T23:52:03.039" v="3136" actId="1037"/>
          <ac:cxnSpMkLst>
            <pc:docMk/>
            <pc:sldMk cId="876184758" sldId="2144327640"/>
            <ac:cxnSpMk id="71" creationId="{DD93E5D6-9B6B-44B2-B22A-F73D7FAF7C7B}"/>
          </ac:cxnSpMkLst>
        </pc:cxnChg>
      </pc:sldChg>
      <pc:sldChg chg="del">
        <pc:chgData name="Jason Wiese" userId="4bff8d5b-7de6-4655-b397-69b0afc81113" providerId="ADAL" clId="{4AE9E85E-AB99-4C72-ACF5-617FFCBC45FE}" dt="2021-03-25T23:31:12.261" v="1753"/>
        <pc:sldMkLst>
          <pc:docMk/>
          <pc:sldMk cId="2234121580" sldId="2144327640"/>
        </pc:sldMkLst>
      </pc:sldChg>
    </pc:docChg>
  </pc:docChgLst>
  <pc:docChgLst>
    <pc:chgData name="Jason Wiese" userId="4bff8d5b-7de6-4655-b397-69b0afc81113" providerId="ADAL" clId="{5F78E6EA-11C5-4571-A81E-ED82BF5D3CAF}"/>
    <pc:docChg chg="undo redo custSel delSld modSld sldOrd">
      <pc:chgData name="Jason Wiese" userId="4bff8d5b-7de6-4655-b397-69b0afc81113" providerId="ADAL" clId="{5F78E6EA-11C5-4571-A81E-ED82BF5D3CAF}" dt="2021-03-19T03:56:38.327" v="4669" actId="47"/>
      <pc:docMkLst>
        <pc:docMk/>
      </pc:docMkLst>
      <pc:sldChg chg="addSp delSp modSp mod">
        <pc:chgData name="Jason Wiese" userId="4bff8d5b-7de6-4655-b397-69b0afc81113" providerId="ADAL" clId="{5F78E6EA-11C5-4571-A81E-ED82BF5D3CAF}" dt="2021-03-19T03:50:37.680" v="4630" actId="14100"/>
        <pc:sldMkLst>
          <pc:docMk/>
          <pc:sldMk cId="2469683786" sldId="275"/>
        </pc:sldMkLst>
        <pc:spChg chg="del">
          <ac:chgData name="Jason Wiese" userId="4bff8d5b-7de6-4655-b397-69b0afc81113" providerId="ADAL" clId="{5F78E6EA-11C5-4571-A81E-ED82BF5D3CAF}" dt="2021-03-19T03:18:38.052" v="3072" actId="478"/>
          <ac:spMkLst>
            <pc:docMk/>
            <pc:sldMk cId="2469683786" sldId="275"/>
            <ac:spMk id="16" creationId="{0F11C9E7-E494-4EB1-9D96-B8872CE40A8A}"/>
          </ac:spMkLst>
        </pc:spChg>
        <pc:spChg chg="mod">
          <ac:chgData name="Jason Wiese" userId="4bff8d5b-7de6-4655-b397-69b0afc81113" providerId="ADAL" clId="{5F78E6EA-11C5-4571-A81E-ED82BF5D3CAF}" dt="2021-03-19T03:48:33.715" v="4626" actId="14100"/>
          <ac:spMkLst>
            <pc:docMk/>
            <pc:sldMk cId="2469683786" sldId="275"/>
            <ac:spMk id="39" creationId="{A35F3776-ACC6-42E7-BB71-AD28419DBA1C}"/>
          </ac:spMkLst>
        </pc:spChg>
        <pc:picChg chg="mod">
          <ac:chgData name="Jason Wiese" userId="4bff8d5b-7de6-4655-b397-69b0afc81113" providerId="ADAL" clId="{5F78E6EA-11C5-4571-A81E-ED82BF5D3CAF}" dt="2021-03-19T03:45:25.399" v="4345" actId="1038"/>
          <ac:picMkLst>
            <pc:docMk/>
            <pc:sldMk cId="2469683786" sldId="275"/>
            <ac:picMk id="30" creationId="{EF819A72-0756-407D-B837-ADC87FE211B6}"/>
          </ac:picMkLst>
        </pc:picChg>
        <pc:picChg chg="add mod">
          <ac:chgData name="Jason Wiese" userId="4bff8d5b-7de6-4655-b397-69b0afc81113" providerId="ADAL" clId="{5F78E6EA-11C5-4571-A81E-ED82BF5D3CAF}" dt="2021-03-19T03:45:51.532" v="4434" actId="14100"/>
          <ac:picMkLst>
            <pc:docMk/>
            <pc:sldMk cId="2469683786" sldId="275"/>
            <ac:picMk id="32" creationId="{2A677CCE-557A-4819-B5A5-64F79598C9C2}"/>
          </ac:picMkLst>
        </pc:picChg>
        <pc:picChg chg="del">
          <ac:chgData name="Jason Wiese" userId="4bff8d5b-7de6-4655-b397-69b0afc81113" providerId="ADAL" clId="{5F78E6EA-11C5-4571-A81E-ED82BF5D3CAF}" dt="2021-03-19T03:44:54.753" v="4295" actId="478"/>
          <ac:picMkLst>
            <pc:docMk/>
            <pc:sldMk cId="2469683786" sldId="275"/>
            <ac:picMk id="37" creationId="{E1AD7E9E-E955-4E87-BEBE-1118AF5296BF}"/>
          </ac:picMkLst>
        </pc:picChg>
        <pc:picChg chg="mod">
          <ac:chgData name="Jason Wiese" userId="4bff8d5b-7de6-4655-b397-69b0afc81113" providerId="ADAL" clId="{5F78E6EA-11C5-4571-A81E-ED82BF5D3CAF}" dt="2021-03-19T03:50:37.680" v="4630" actId="14100"/>
          <ac:picMkLst>
            <pc:docMk/>
            <pc:sldMk cId="2469683786" sldId="275"/>
            <ac:picMk id="40" creationId="{FC115C56-042A-4FFC-BCD0-1065E60CEEAB}"/>
          </ac:picMkLst>
        </pc:picChg>
        <pc:picChg chg="mod">
          <ac:chgData name="Jason Wiese" userId="4bff8d5b-7de6-4655-b397-69b0afc81113" providerId="ADAL" clId="{5F78E6EA-11C5-4571-A81E-ED82BF5D3CAF}" dt="2021-03-19T03:50:33.229" v="4628" actId="14100"/>
          <ac:picMkLst>
            <pc:docMk/>
            <pc:sldMk cId="2469683786" sldId="275"/>
            <ac:picMk id="41" creationId="{E69A4A20-E7F5-4A1D-A223-CCEEBADC1889}"/>
          </ac:picMkLst>
        </pc:picChg>
        <pc:picChg chg="del">
          <ac:chgData name="Jason Wiese" userId="4bff8d5b-7de6-4655-b397-69b0afc81113" providerId="ADAL" clId="{5F78E6EA-11C5-4571-A81E-ED82BF5D3CAF}" dt="2021-03-19T03:45:17.486" v="4297" actId="478"/>
          <ac:picMkLst>
            <pc:docMk/>
            <pc:sldMk cId="2469683786" sldId="275"/>
            <ac:picMk id="42" creationId="{0D4CF780-C110-458E-B04D-5C01D72A7171}"/>
          </ac:picMkLst>
        </pc:picChg>
        <pc:picChg chg="add mod">
          <ac:chgData name="Jason Wiese" userId="4bff8d5b-7de6-4655-b397-69b0afc81113" providerId="ADAL" clId="{5F78E6EA-11C5-4571-A81E-ED82BF5D3CAF}" dt="2021-03-19T03:46:51.428" v="4535" actId="14100"/>
          <ac:picMkLst>
            <pc:docMk/>
            <pc:sldMk cId="2469683786" sldId="275"/>
            <ac:picMk id="43" creationId="{7F815A44-7780-4CC2-A7B1-36F417D791F5}"/>
          </ac:picMkLst>
        </pc:picChg>
        <pc:picChg chg="add mod">
          <ac:chgData name="Jason Wiese" userId="4bff8d5b-7de6-4655-b397-69b0afc81113" providerId="ADAL" clId="{5F78E6EA-11C5-4571-A81E-ED82BF5D3CAF}" dt="2021-03-19T03:47:44.345" v="4622" actId="14100"/>
          <ac:picMkLst>
            <pc:docMk/>
            <pc:sldMk cId="2469683786" sldId="275"/>
            <ac:picMk id="44" creationId="{A4B754D4-8DF5-4579-B559-4D6C685390D9}"/>
          </ac:picMkLst>
        </pc:picChg>
        <pc:picChg chg="mod">
          <ac:chgData name="Jason Wiese" userId="4bff8d5b-7de6-4655-b397-69b0afc81113" providerId="ADAL" clId="{5F78E6EA-11C5-4571-A81E-ED82BF5D3CAF}" dt="2021-03-19T03:45:44.590" v="4432" actId="1038"/>
          <ac:picMkLst>
            <pc:docMk/>
            <pc:sldMk cId="2469683786" sldId="275"/>
            <ac:picMk id="45" creationId="{ED530E15-F28E-4770-8849-88A772FEE041}"/>
          </ac:picMkLst>
        </pc:picChg>
        <pc:picChg chg="mod">
          <ac:chgData name="Jason Wiese" userId="4bff8d5b-7de6-4655-b397-69b0afc81113" providerId="ADAL" clId="{5F78E6EA-11C5-4571-A81E-ED82BF5D3CAF}" dt="2021-03-19T03:48:05.786" v="4623" actId="14100"/>
          <ac:picMkLst>
            <pc:docMk/>
            <pc:sldMk cId="2469683786" sldId="275"/>
            <ac:picMk id="47" creationId="{2561D427-6152-42D6-A76E-D3D3F29B1852}"/>
          </ac:picMkLst>
        </pc:picChg>
        <pc:picChg chg="mod">
          <ac:chgData name="Jason Wiese" userId="4bff8d5b-7de6-4655-b397-69b0afc81113" providerId="ADAL" clId="{5F78E6EA-11C5-4571-A81E-ED82BF5D3CAF}" dt="2021-03-19T03:46:12.151" v="4526" actId="14100"/>
          <ac:picMkLst>
            <pc:docMk/>
            <pc:sldMk cId="2469683786" sldId="275"/>
            <ac:picMk id="48" creationId="{AA98F28A-EB5A-4293-847F-9904B791BEB3}"/>
          </ac:picMkLst>
        </pc:picChg>
        <pc:picChg chg="mod">
          <ac:chgData name="Jason Wiese" userId="4bff8d5b-7de6-4655-b397-69b0afc81113" providerId="ADAL" clId="{5F78E6EA-11C5-4571-A81E-ED82BF5D3CAF}" dt="2021-03-19T03:46:19.258" v="4528" actId="14100"/>
          <ac:picMkLst>
            <pc:docMk/>
            <pc:sldMk cId="2469683786" sldId="275"/>
            <ac:picMk id="49" creationId="{3F017569-B214-4523-A4C7-22222FD7B013}"/>
          </ac:picMkLst>
        </pc:picChg>
        <pc:picChg chg="mod">
          <ac:chgData name="Jason Wiese" userId="4bff8d5b-7de6-4655-b397-69b0afc81113" providerId="ADAL" clId="{5F78E6EA-11C5-4571-A81E-ED82BF5D3CAF}" dt="2021-03-19T03:46:56.149" v="4537" actId="14100"/>
          <ac:picMkLst>
            <pc:docMk/>
            <pc:sldMk cId="2469683786" sldId="275"/>
            <ac:picMk id="50" creationId="{8EFDCB8E-19E6-4C5F-9B72-A957C3EF2443}"/>
          </ac:picMkLst>
        </pc:picChg>
      </pc:sldChg>
      <pc:sldChg chg="del">
        <pc:chgData name="Jason Wiese" userId="4bff8d5b-7de6-4655-b397-69b0afc81113" providerId="ADAL" clId="{5F78E6EA-11C5-4571-A81E-ED82BF5D3CAF}" dt="2021-03-19T03:56:38.327" v="4669" actId="47"/>
        <pc:sldMkLst>
          <pc:docMk/>
          <pc:sldMk cId="1346331908" sldId="279"/>
        </pc:sldMkLst>
      </pc:sldChg>
      <pc:sldChg chg="del">
        <pc:chgData name="Jason Wiese" userId="4bff8d5b-7de6-4655-b397-69b0afc81113" providerId="ADAL" clId="{5F78E6EA-11C5-4571-A81E-ED82BF5D3CAF}" dt="2021-03-19T03:55:52.018" v="4668" actId="47"/>
        <pc:sldMkLst>
          <pc:docMk/>
          <pc:sldMk cId="1225355281" sldId="288"/>
        </pc:sldMkLst>
      </pc:sldChg>
      <pc:sldChg chg="delSp modSp mod">
        <pc:chgData name="Jason Wiese" userId="4bff8d5b-7de6-4655-b397-69b0afc81113" providerId="ADAL" clId="{5F78E6EA-11C5-4571-A81E-ED82BF5D3CAF}" dt="2021-03-19T03:52:22.523" v="4661" actId="6549"/>
        <pc:sldMkLst>
          <pc:docMk/>
          <pc:sldMk cId="1077264128" sldId="2144327619"/>
        </pc:sldMkLst>
        <pc:spChg chg="mod">
          <ac:chgData name="Jason Wiese" userId="4bff8d5b-7de6-4655-b397-69b0afc81113" providerId="ADAL" clId="{5F78E6EA-11C5-4571-A81E-ED82BF5D3CAF}" dt="2021-03-19T03:21:21.917" v="3080" actId="207"/>
          <ac:spMkLst>
            <pc:docMk/>
            <pc:sldMk cId="1077264128" sldId="2144327619"/>
            <ac:spMk id="2" creationId="{A834E6D6-50D4-47DC-AF2C-6C6637DB6EE2}"/>
          </ac:spMkLst>
        </pc:spChg>
        <pc:spChg chg="del">
          <ac:chgData name="Jason Wiese" userId="4bff8d5b-7de6-4655-b397-69b0afc81113" providerId="ADAL" clId="{5F78E6EA-11C5-4571-A81E-ED82BF5D3CAF}" dt="2021-03-19T03:14:16.408" v="2575" actId="478"/>
          <ac:spMkLst>
            <pc:docMk/>
            <pc:sldMk cId="1077264128" sldId="2144327619"/>
            <ac:spMk id="13" creationId="{737BF5A0-0609-4ED0-843C-408921E87F9F}"/>
          </ac:spMkLst>
        </pc:spChg>
        <pc:spChg chg="mod">
          <ac:chgData name="Jason Wiese" userId="4bff8d5b-7de6-4655-b397-69b0afc81113" providerId="ADAL" clId="{5F78E6EA-11C5-4571-A81E-ED82BF5D3CAF}" dt="2021-03-19T03:52:22.523" v="4661" actId="6549"/>
          <ac:spMkLst>
            <pc:docMk/>
            <pc:sldMk cId="1077264128" sldId="2144327619"/>
            <ac:spMk id="24" creationId="{FE51337C-7111-4FDD-BD9E-AAF8EAD4F674}"/>
          </ac:spMkLst>
        </pc:spChg>
      </pc:sldChg>
      <pc:sldChg chg="addSp delSp modSp mod ord">
        <pc:chgData name="Jason Wiese" userId="4bff8d5b-7de6-4655-b397-69b0afc81113" providerId="ADAL" clId="{5F78E6EA-11C5-4571-A81E-ED82BF5D3CAF}" dt="2021-03-19T03:38:54.521" v="4089" actId="1038"/>
        <pc:sldMkLst>
          <pc:docMk/>
          <pc:sldMk cId="2198369766" sldId="2144327625"/>
        </pc:sldMkLst>
        <pc:spChg chg="add mod">
          <ac:chgData name="Jason Wiese" userId="4bff8d5b-7de6-4655-b397-69b0afc81113" providerId="ADAL" clId="{5F78E6EA-11C5-4571-A81E-ED82BF5D3CAF}" dt="2021-03-19T03:37:21.632" v="4055" actId="14100"/>
          <ac:spMkLst>
            <pc:docMk/>
            <pc:sldMk cId="2198369766" sldId="2144327625"/>
            <ac:spMk id="2" creationId="{709D4BAA-60A4-4A97-8E0D-51F4586FC61B}"/>
          </ac:spMkLst>
        </pc:spChg>
        <pc:spChg chg="del">
          <ac:chgData name="Jason Wiese" userId="4bff8d5b-7de6-4655-b397-69b0afc81113" providerId="ADAL" clId="{5F78E6EA-11C5-4571-A81E-ED82BF5D3CAF}" dt="2021-03-19T03:29:04.294" v="3113" actId="478"/>
          <ac:spMkLst>
            <pc:docMk/>
            <pc:sldMk cId="2198369766" sldId="2144327625"/>
            <ac:spMk id="6" creationId="{4F47F3D2-9360-4191-BB38-63D46051AAA6}"/>
          </ac:spMkLst>
        </pc:spChg>
        <pc:spChg chg="del">
          <ac:chgData name="Jason Wiese" userId="4bff8d5b-7de6-4655-b397-69b0afc81113" providerId="ADAL" clId="{5F78E6EA-11C5-4571-A81E-ED82BF5D3CAF}" dt="2021-03-19T03:29:04.294" v="3113" actId="478"/>
          <ac:spMkLst>
            <pc:docMk/>
            <pc:sldMk cId="2198369766" sldId="2144327625"/>
            <ac:spMk id="9" creationId="{AD1AC51D-D76B-4D5F-AC32-EF5DD975223A}"/>
          </ac:spMkLst>
        </pc:spChg>
        <pc:spChg chg="del">
          <ac:chgData name="Jason Wiese" userId="4bff8d5b-7de6-4655-b397-69b0afc81113" providerId="ADAL" clId="{5F78E6EA-11C5-4571-A81E-ED82BF5D3CAF}" dt="2021-03-19T03:29:04.294" v="3113" actId="478"/>
          <ac:spMkLst>
            <pc:docMk/>
            <pc:sldMk cId="2198369766" sldId="2144327625"/>
            <ac:spMk id="13" creationId="{FD319B7A-1F9F-47F6-8546-6BA0AD5192EF}"/>
          </ac:spMkLst>
        </pc:spChg>
        <pc:spChg chg="del mod">
          <ac:chgData name="Jason Wiese" userId="4bff8d5b-7de6-4655-b397-69b0afc81113" providerId="ADAL" clId="{5F78E6EA-11C5-4571-A81E-ED82BF5D3CAF}" dt="2021-03-19T03:29:04.294" v="3113" actId="478"/>
          <ac:spMkLst>
            <pc:docMk/>
            <pc:sldMk cId="2198369766" sldId="2144327625"/>
            <ac:spMk id="14" creationId="{91379C67-68CB-443A-9B2B-00E81BA17093}"/>
          </ac:spMkLst>
        </pc:spChg>
        <pc:spChg chg="del mod">
          <ac:chgData name="Jason Wiese" userId="4bff8d5b-7de6-4655-b397-69b0afc81113" providerId="ADAL" clId="{5F78E6EA-11C5-4571-A81E-ED82BF5D3CAF}" dt="2021-03-19T03:29:04.294" v="3113" actId="478"/>
          <ac:spMkLst>
            <pc:docMk/>
            <pc:sldMk cId="2198369766" sldId="2144327625"/>
            <ac:spMk id="17" creationId="{1156DE99-36BB-4A75-B236-AAFEB62E2893}"/>
          </ac:spMkLst>
        </pc:spChg>
        <pc:spChg chg="del">
          <ac:chgData name="Jason Wiese" userId="4bff8d5b-7de6-4655-b397-69b0afc81113" providerId="ADAL" clId="{5F78E6EA-11C5-4571-A81E-ED82BF5D3CAF}" dt="2021-03-19T03:29:04.294" v="3113" actId="478"/>
          <ac:spMkLst>
            <pc:docMk/>
            <pc:sldMk cId="2198369766" sldId="2144327625"/>
            <ac:spMk id="19" creationId="{58B0E0EE-76EA-4044-9FFD-913C4B56A5DD}"/>
          </ac:spMkLst>
        </pc:spChg>
        <pc:spChg chg="del">
          <ac:chgData name="Jason Wiese" userId="4bff8d5b-7de6-4655-b397-69b0afc81113" providerId="ADAL" clId="{5F78E6EA-11C5-4571-A81E-ED82BF5D3CAF}" dt="2021-03-19T03:29:04.294" v="3113" actId="478"/>
          <ac:spMkLst>
            <pc:docMk/>
            <pc:sldMk cId="2198369766" sldId="2144327625"/>
            <ac:spMk id="21" creationId="{24E7727C-2B73-44EC-9154-709176924054}"/>
          </ac:spMkLst>
        </pc:spChg>
        <pc:spChg chg="del">
          <ac:chgData name="Jason Wiese" userId="4bff8d5b-7de6-4655-b397-69b0afc81113" providerId="ADAL" clId="{5F78E6EA-11C5-4571-A81E-ED82BF5D3CAF}" dt="2021-03-19T03:29:04.294" v="3113" actId="478"/>
          <ac:spMkLst>
            <pc:docMk/>
            <pc:sldMk cId="2198369766" sldId="2144327625"/>
            <ac:spMk id="23" creationId="{156FB11C-DB0D-4247-B3C5-E333B841B0C7}"/>
          </ac:spMkLst>
        </pc:spChg>
        <pc:spChg chg="del">
          <ac:chgData name="Jason Wiese" userId="4bff8d5b-7de6-4655-b397-69b0afc81113" providerId="ADAL" clId="{5F78E6EA-11C5-4571-A81E-ED82BF5D3CAF}" dt="2021-03-19T03:32:04.330" v="3627" actId="478"/>
          <ac:spMkLst>
            <pc:docMk/>
            <pc:sldMk cId="2198369766" sldId="2144327625"/>
            <ac:spMk id="24" creationId="{FE51337C-7111-4FDD-BD9E-AAF8EAD4F674}"/>
          </ac:spMkLst>
        </pc:spChg>
        <pc:spChg chg="del">
          <ac:chgData name="Jason Wiese" userId="4bff8d5b-7de6-4655-b397-69b0afc81113" providerId="ADAL" clId="{5F78E6EA-11C5-4571-A81E-ED82BF5D3CAF}" dt="2021-03-19T03:29:04.294" v="3113" actId="478"/>
          <ac:spMkLst>
            <pc:docMk/>
            <pc:sldMk cId="2198369766" sldId="2144327625"/>
            <ac:spMk id="27" creationId="{A622A8AF-F7E6-46D4-9E9E-1D064D31E0EA}"/>
          </ac:spMkLst>
        </pc:spChg>
        <pc:spChg chg="del">
          <ac:chgData name="Jason Wiese" userId="4bff8d5b-7de6-4655-b397-69b0afc81113" providerId="ADAL" clId="{5F78E6EA-11C5-4571-A81E-ED82BF5D3CAF}" dt="2021-03-19T03:29:04.294" v="3113" actId="478"/>
          <ac:spMkLst>
            <pc:docMk/>
            <pc:sldMk cId="2198369766" sldId="2144327625"/>
            <ac:spMk id="28" creationId="{907E928B-CC9D-40D3-BD08-2DDB0131F7FC}"/>
          </ac:spMkLst>
        </pc:spChg>
        <pc:spChg chg="del">
          <ac:chgData name="Jason Wiese" userId="4bff8d5b-7de6-4655-b397-69b0afc81113" providerId="ADAL" clId="{5F78E6EA-11C5-4571-A81E-ED82BF5D3CAF}" dt="2021-03-19T03:28:00.586" v="3110" actId="478"/>
          <ac:spMkLst>
            <pc:docMk/>
            <pc:sldMk cId="2198369766" sldId="2144327625"/>
            <ac:spMk id="29" creationId="{CC042D86-E668-4B0F-BFF6-0B30ECA4936C}"/>
          </ac:spMkLst>
        </pc:spChg>
        <pc:spChg chg="del">
          <ac:chgData name="Jason Wiese" userId="4bff8d5b-7de6-4655-b397-69b0afc81113" providerId="ADAL" clId="{5F78E6EA-11C5-4571-A81E-ED82BF5D3CAF}" dt="2021-03-19T03:29:04.294" v="3113" actId="478"/>
          <ac:spMkLst>
            <pc:docMk/>
            <pc:sldMk cId="2198369766" sldId="2144327625"/>
            <ac:spMk id="30" creationId="{EE523158-848F-4A3C-9B6F-22E47D95A601}"/>
          </ac:spMkLst>
        </pc:spChg>
        <pc:spChg chg="del">
          <ac:chgData name="Jason Wiese" userId="4bff8d5b-7de6-4655-b397-69b0afc81113" providerId="ADAL" clId="{5F78E6EA-11C5-4571-A81E-ED82BF5D3CAF}" dt="2021-03-19T03:29:04.294" v="3113" actId="478"/>
          <ac:spMkLst>
            <pc:docMk/>
            <pc:sldMk cId="2198369766" sldId="2144327625"/>
            <ac:spMk id="32" creationId="{6AD621EC-2997-43A5-895E-76D793293B3E}"/>
          </ac:spMkLst>
        </pc:spChg>
        <pc:spChg chg="del">
          <ac:chgData name="Jason Wiese" userId="4bff8d5b-7de6-4655-b397-69b0afc81113" providerId="ADAL" clId="{5F78E6EA-11C5-4571-A81E-ED82BF5D3CAF}" dt="2021-03-19T03:29:04.294" v="3113" actId="478"/>
          <ac:spMkLst>
            <pc:docMk/>
            <pc:sldMk cId="2198369766" sldId="2144327625"/>
            <ac:spMk id="34" creationId="{69AF1CC6-BF9F-4268-AA41-D4278E1C89A5}"/>
          </ac:spMkLst>
        </pc:spChg>
        <pc:spChg chg="mod">
          <ac:chgData name="Jason Wiese" userId="4bff8d5b-7de6-4655-b397-69b0afc81113" providerId="ADAL" clId="{5F78E6EA-11C5-4571-A81E-ED82BF5D3CAF}" dt="2021-03-19T03:29:45.444" v="3117" actId="1076"/>
          <ac:spMkLst>
            <pc:docMk/>
            <pc:sldMk cId="2198369766" sldId="2144327625"/>
            <ac:spMk id="35" creationId="{0E3F8FDC-1594-4091-A781-E4CE7EB122D7}"/>
          </ac:spMkLst>
        </pc:spChg>
        <pc:spChg chg="del">
          <ac:chgData name="Jason Wiese" userId="4bff8d5b-7de6-4655-b397-69b0afc81113" providerId="ADAL" clId="{5F78E6EA-11C5-4571-A81E-ED82BF5D3CAF}" dt="2021-03-19T03:29:04.294" v="3113" actId="478"/>
          <ac:spMkLst>
            <pc:docMk/>
            <pc:sldMk cId="2198369766" sldId="2144327625"/>
            <ac:spMk id="36" creationId="{BB3DB9C0-3B6C-4779-99C3-B586337B939C}"/>
          </ac:spMkLst>
        </pc:spChg>
        <pc:spChg chg="del">
          <ac:chgData name="Jason Wiese" userId="4bff8d5b-7de6-4655-b397-69b0afc81113" providerId="ADAL" clId="{5F78E6EA-11C5-4571-A81E-ED82BF5D3CAF}" dt="2021-03-19T03:29:04.294" v="3113" actId="478"/>
          <ac:spMkLst>
            <pc:docMk/>
            <pc:sldMk cId="2198369766" sldId="2144327625"/>
            <ac:spMk id="38" creationId="{2D1E3298-C829-4F8F-AA2E-E51D90CF7312}"/>
          </ac:spMkLst>
        </pc:spChg>
        <pc:spChg chg="add mod">
          <ac:chgData name="Jason Wiese" userId="4bff8d5b-7de6-4655-b397-69b0afc81113" providerId="ADAL" clId="{5F78E6EA-11C5-4571-A81E-ED82BF5D3CAF}" dt="2021-03-19T03:36:41.116" v="4042" actId="1036"/>
          <ac:spMkLst>
            <pc:docMk/>
            <pc:sldMk cId="2198369766" sldId="2144327625"/>
            <ac:spMk id="39" creationId="{19E4E40F-7620-4B0E-953C-A9DABF5B80FC}"/>
          </ac:spMkLst>
        </pc:spChg>
        <pc:spChg chg="add mod">
          <ac:chgData name="Jason Wiese" userId="4bff8d5b-7de6-4655-b397-69b0afc81113" providerId="ADAL" clId="{5F78E6EA-11C5-4571-A81E-ED82BF5D3CAF}" dt="2021-03-19T03:36:41.116" v="4042" actId="1036"/>
          <ac:spMkLst>
            <pc:docMk/>
            <pc:sldMk cId="2198369766" sldId="2144327625"/>
            <ac:spMk id="40" creationId="{DF65CAD5-DC78-49C2-98B8-4E7A302591F6}"/>
          </ac:spMkLst>
        </pc:spChg>
        <pc:spChg chg="add mod">
          <ac:chgData name="Jason Wiese" userId="4bff8d5b-7de6-4655-b397-69b0afc81113" providerId="ADAL" clId="{5F78E6EA-11C5-4571-A81E-ED82BF5D3CAF}" dt="2021-03-19T03:36:41.116" v="4042" actId="1036"/>
          <ac:spMkLst>
            <pc:docMk/>
            <pc:sldMk cId="2198369766" sldId="2144327625"/>
            <ac:spMk id="41" creationId="{DA653ECC-BBBE-4877-BC4A-7FEDBD5311BA}"/>
          </ac:spMkLst>
        </pc:spChg>
        <pc:spChg chg="add mod">
          <ac:chgData name="Jason Wiese" userId="4bff8d5b-7de6-4655-b397-69b0afc81113" providerId="ADAL" clId="{5F78E6EA-11C5-4571-A81E-ED82BF5D3CAF}" dt="2021-03-19T03:36:41.116" v="4042" actId="1036"/>
          <ac:spMkLst>
            <pc:docMk/>
            <pc:sldMk cId="2198369766" sldId="2144327625"/>
            <ac:spMk id="42" creationId="{9C70A74F-E19F-47A8-AB1D-8597C37DAF1D}"/>
          </ac:spMkLst>
        </pc:spChg>
        <pc:spChg chg="add mod">
          <ac:chgData name="Jason Wiese" userId="4bff8d5b-7de6-4655-b397-69b0afc81113" providerId="ADAL" clId="{5F78E6EA-11C5-4571-A81E-ED82BF5D3CAF}" dt="2021-03-19T03:36:41.116" v="4042" actId="1036"/>
          <ac:spMkLst>
            <pc:docMk/>
            <pc:sldMk cId="2198369766" sldId="2144327625"/>
            <ac:spMk id="43" creationId="{BD3A1B87-395F-45FA-9F0F-17BFEE23252B}"/>
          </ac:spMkLst>
        </pc:spChg>
        <pc:spChg chg="add mod">
          <ac:chgData name="Jason Wiese" userId="4bff8d5b-7de6-4655-b397-69b0afc81113" providerId="ADAL" clId="{5F78E6EA-11C5-4571-A81E-ED82BF5D3CAF}" dt="2021-03-19T03:36:41.116" v="4042" actId="1036"/>
          <ac:spMkLst>
            <pc:docMk/>
            <pc:sldMk cId="2198369766" sldId="2144327625"/>
            <ac:spMk id="44" creationId="{FB0041AE-A9B0-4960-B7F5-3D53C207BEB8}"/>
          </ac:spMkLst>
        </pc:spChg>
        <pc:spChg chg="add mod">
          <ac:chgData name="Jason Wiese" userId="4bff8d5b-7de6-4655-b397-69b0afc81113" providerId="ADAL" clId="{5F78E6EA-11C5-4571-A81E-ED82BF5D3CAF}" dt="2021-03-19T03:36:41.116" v="4042" actId="1036"/>
          <ac:spMkLst>
            <pc:docMk/>
            <pc:sldMk cId="2198369766" sldId="2144327625"/>
            <ac:spMk id="45" creationId="{D20761CE-3986-436B-B58B-33879E1E4931}"/>
          </ac:spMkLst>
        </pc:spChg>
        <pc:spChg chg="add mod">
          <ac:chgData name="Jason Wiese" userId="4bff8d5b-7de6-4655-b397-69b0afc81113" providerId="ADAL" clId="{5F78E6EA-11C5-4571-A81E-ED82BF5D3CAF}" dt="2021-03-19T03:36:41.116" v="4042" actId="1036"/>
          <ac:spMkLst>
            <pc:docMk/>
            <pc:sldMk cId="2198369766" sldId="2144327625"/>
            <ac:spMk id="46" creationId="{B0188A1E-1CDA-4C31-A028-C8E552FF57EF}"/>
          </ac:spMkLst>
        </pc:spChg>
        <pc:spChg chg="add mod">
          <ac:chgData name="Jason Wiese" userId="4bff8d5b-7de6-4655-b397-69b0afc81113" providerId="ADAL" clId="{5F78E6EA-11C5-4571-A81E-ED82BF5D3CAF}" dt="2021-03-19T03:36:41.116" v="4042" actId="1036"/>
          <ac:spMkLst>
            <pc:docMk/>
            <pc:sldMk cId="2198369766" sldId="2144327625"/>
            <ac:spMk id="47" creationId="{71C21A87-28CC-428C-BFCC-E37200E62C31}"/>
          </ac:spMkLst>
        </pc:spChg>
        <pc:spChg chg="add mod">
          <ac:chgData name="Jason Wiese" userId="4bff8d5b-7de6-4655-b397-69b0afc81113" providerId="ADAL" clId="{5F78E6EA-11C5-4571-A81E-ED82BF5D3CAF}" dt="2021-03-19T03:36:41.116" v="4042" actId="1036"/>
          <ac:spMkLst>
            <pc:docMk/>
            <pc:sldMk cId="2198369766" sldId="2144327625"/>
            <ac:spMk id="48" creationId="{1BB48760-853C-4598-9657-FC402B327786}"/>
          </ac:spMkLst>
        </pc:spChg>
        <pc:spChg chg="add mod">
          <ac:chgData name="Jason Wiese" userId="4bff8d5b-7de6-4655-b397-69b0afc81113" providerId="ADAL" clId="{5F78E6EA-11C5-4571-A81E-ED82BF5D3CAF}" dt="2021-03-19T03:36:41.116" v="4042" actId="1036"/>
          <ac:spMkLst>
            <pc:docMk/>
            <pc:sldMk cId="2198369766" sldId="2144327625"/>
            <ac:spMk id="49" creationId="{ED60D722-A90E-4885-98DF-759F376A0B54}"/>
          </ac:spMkLst>
        </pc:spChg>
        <pc:spChg chg="del">
          <ac:chgData name="Jason Wiese" userId="4bff8d5b-7de6-4655-b397-69b0afc81113" providerId="ADAL" clId="{5F78E6EA-11C5-4571-A81E-ED82BF5D3CAF}" dt="2021-03-19T03:29:04.294" v="3113" actId="478"/>
          <ac:spMkLst>
            <pc:docMk/>
            <pc:sldMk cId="2198369766" sldId="2144327625"/>
            <ac:spMk id="50" creationId="{11EECAD3-E60D-46A3-A767-CAB5E48139B4}"/>
          </ac:spMkLst>
        </pc:spChg>
        <pc:spChg chg="add mod">
          <ac:chgData name="Jason Wiese" userId="4bff8d5b-7de6-4655-b397-69b0afc81113" providerId="ADAL" clId="{5F78E6EA-11C5-4571-A81E-ED82BF5D3CAF}" dt="2021-03-19T03:36:41.116" v="4042" actId="1036"/>
          <ac:spMkLst>
            <pc:docMk/>
            <pc:sldMk cId="2198369766" sldId="2144327625"/>
            <ac:spMk id="52" creationId="{008BEF6B-34AA-4F11-83C3-53FBBC2380DC}"/>
          </ac:spMkLst>
        </pc:spChg>
        <pc:spChg chg="add mod">
          <ac:chgData name="Jason Wiese" userId="4bff8d5b-7de6-4655-b397-69b0afc81113" providerId="ADAL" clId="{5F78E6EA-11C5-4571-A81E-ED82BF5D3CAF}" dt="2021-03-19T03:36:41.116" v="4042" actId="1036"/>
          <ac:spMkLst>
            <pc:docMk/>
            <pc:sldMk cId="2198369766" sldId="2144327625"/>
            <ac:spMk id="53" creationId="{0835B432-5A54-49E2-95E0-8B11764BCC8B}"/>
          </ac:spMkLst>
        </pc:spChg>
        <pc:spChg chg="add mod">
          <ac:chgData name="Jason Wiese" userId="4bff8d5b-7de6-4655-b397-69b0afc81113" providerId="ADAL" clId="{5F78E6EA-11C5-4571-A81E-ED82BF5D3CAF}" dt="2021-03-19T03:36:41.116" v="4042" actId="1036"/>
          <ac:spMkLst>
            <pc:docMk/>
            <pc:sldMk cId="2198369766" sldId="2144327625"/>
            <ac:spMk id="54" creationId="{05F26604-F13E-4DBA-A985-B62012AA1B6E}"/>
          </ac:spMkLst>
        </pc:spChg>
        <pc:spChg chg="add mod">
          <ac:chgData name="Jason Wiese" userId="4bff8d5b-7de6-4655-b397-69b0afc81113" providerId="ADAL" clId="{5F78E6EA-11C5-4571-A81E-ED82BF5D3CAF}" dt="2021-03-19T03:36:41.116" v="4042" actId="1036"/>
          <ac:spMkLst>
            <pc:docMk/>
            <pc:sldMk cId="2198369766" sldId="2144327625"/>
            <ac:spMk id="55" creationId="{A02A6AE9-6FD1-44FE-9E7E-F0F5B013E97C}"/>
          </ac:spMkLst>
        </pc:spChg>
        <pc:spChg chg="add mod">
          <ac:chgData name="Jason Wiese" userId="4bff8d5b-7de6-4655-b397-69b0afc81113" providerId="ADAL" clId="{5F78E6EA-11C5-4571-A81E-ED82BF5D3CAF}" dt="2021-03-19T03:36:41.116" v="4042" actId="1036"/>
          <ac:spMkLst>
            <pc:docMk/>
            <pc:sldMk cId="2198369766" sldId="2144327625"/>
            <ac:spMk id="56" creationId="{A36CC1FB-00F5-4621-8054-FD773AB7FA47}"/>
          </ac:spMkLst>
        </pc:spChg>
        <pc:spChg chg="add mod">
          <ac:chgData name="Jason Wiese" userId="4bff8d5b-7de6-4655-b397-69b0afc81113" providerId="ADAL" clId="{5F78E6EA-11C5-4571-A81E-ED82BF5D3CAF}" dt="2021-03-19T03:36:41.116" v="4042" actId="1036"/>
          <ac:spMkLst>
            <pc:docMk/>
            <pc:sldMk cId="2198369766" sldId="2144327625"/>
            <ac:spMk id="57" creationId="{13AB94DE-F599-41ED-BB82-32D093EB7AA8}"/>
          </ac:spMkLst>
        </pc:spChg>
        <pc:spChg chg="add del mod">
          <ac:chgData name="Jason Wiese" userId="4bff8d5b-7de6-4655-b397-69b0afc81113" providerId="ADAL" clId="{5F78E6EA-11C5-4571-A81E-ED82BF5D3CAF}" dt="2021-03-19T03:35:28.383" v="3997" actId="478"/>
          <ac:spMkLst>
            <pc:docMk/>
            <pc:sldMk cId="2198369766" sldId="2144327625"/>
            <ac:spMk id="58" creationId="{99BB93BC-9603-40AB-A070-04A1617B7551}"/>
          </ac:spMkLst>
        </pc:spChg>
        <pc:spChg chg="add mod">
          <ac:chgData name="Jason Wiese" userId="4bff8d5b-7de6-4655-b397-69b0afc81113" providerId="ADAL" clId="{5F78E6EA-11C5-4571-A81E-ED82BF5D3CAF}" dt="2021-03-19T03:36:41.116" v="4042" actId="1036"/>
          <ac:spMkLst>
            <pc:docMk/>
            <pc:sldMk cId="2198369766" sldId="2144327625"/>
            <ac:spMk id="59" creationId="{CFB8659B-AE9E-40D3-8A78-8B6F431AE44B}"/>
          </ac:spMkLst>
        </pc:spChg>
        <pc:spChg chg="add mod">
          <ac:chgData name="Jason Wiese" userId="4bff8d5b-7de6-4655-b397-69b0afc81113" providerId="ADAL" clId="{5F78E6EA-11C5-4571-A81E-ED82BF5D3CAF}" dt="2021-03-19T03:29:32.710" v="3114"/>
          <ac:spMkLst>
            <pc:docMk/>
            <pc:sldMk cId="2198369766" sldId="2144327625"/>
            <ac:spMk id="60" creationId="{1133BEB2-2F8E-4214-8CA7-7A8936F5B0B2}"/>
          </ac:spMkLst>
        </pc:spChg>
        <pc:spChg chg="add mod">
          <ac:chgData name="Jason Wiese" userId="4bff8d5b-7de6-4655-b397-69b0afc81113" providerId="ADAL" clId="{5F78E6EA-11C5-4571-A81E-ED82BF5D3CAF}" dt="2021-03-19T03:36:41.116" v="4042" actId="1036"/>
          <ac:spMkLst>
            <pc:docMk/>
            <pc:sldMk cId="2198369766" sldId="2144327625"/>
            <ac:spMk id="61" creationId="{1DE7C9F2-E09D-44E0-A8B5-30D11AE32F83}"/>
          </ac:spMkLst>
        </pc:spChg>
        <pc:spChg chg="add del mod">
          <ac:chgData name="Jason Wiese" userId="4bff8d5b-7de6-4655-b397-69b0afc81113" providerId="ADAL" clId="{5F78E6EA-11C5-4571-A81E-ED82BF5D3CAF}" dt="2021-03-19T03:32:25.803" v="3632" actId="478"/>
          <ac:spMkLst>
            <pc:docMk/>
            <pc:sldMk cId="2198369766" sldId="2144327625"/>
            <ac:spMk id="63" creationId="{A99DAA00-9276-4970-B394-4DDE3F40BC0A}"/>
          </ac:spMkLst>
        </pc:spChg>
        <pc:spChg chg="add del mod">
          <ac:chgData name="Jason Wiese" userId="4bff8d5b-7de6-4655-b397-69b0afc81113" providerId="ADAL" clId="{5F78E6EA-11C5-4571-A81E-ED82BF5D3CAF}" dt="2021-03-19T03:32:33.599" v="3633" actId="478"/>
          <ac:spMkLst>
            <pc:docMk/>
            <pc:sldMk cId="2198369766" sldId="2144327625"/>
            <ac:spMk id="64" creationId="{7309FAAF-785F-4313-83B7-0FA4C7D0383C}"/>
          </ac:spMkLst>
        </pc:spChg>
        <pc:spChg chg="add mod">
          <ac:chgData name="Jason Wiese" userId="4bff8d5b-7de6-4655-b397-69b0afc81113" providerId="ADAL" clId="{5F78E6EA-11C5-4571-A81E-ED82BF5D3CAF}" dt="2021-03-19T03:38:54.521" v="4089" actId="1038"/>
          <ac:spMkLst>
            <pc:docMk/>
            <pc:sldMk cId="2198369766" sldId="2144327625"/>
            <ac:spMk id="65" creationId="{C0B7BA09-6375-412A-B8E4-EE41E7F57A32}"/>
          </ac:spMkLst>
        </pc:spChg>
        <pc:graphicFrameChg chg="add mod">
          <ac:chgData name="Jason Wiese" userId="4bff8d5b-7de6-4655-b397-69b0afc81113" providerId="ADAL" clId="{5F78E6EA-11C5-4571-A81E-ED82BF5D3CAF}" dt="2021-03-19T03:36:41.116" v="4042" actId="1036"/>
          <ac:graphicFrameMkLst>
            <pc:docMk/>
            <pc:sldMk cId="2198369766" sldId="2144327625"/>
            <ac:graphicFrameMk id="37" creationId="{AB8D9D3B-87CF-44DE-9C3F-DA97517A028D}"/>
          </ac:graphicFrameMkLst>
        </pc:graphicFrameChg>
        <pc:graphicFrameChg chg="del">
          <ac:chgData name="Jason Wiese" userId="4bff8d5b-7de6-4655-b397-69b0afc81113" providerId="ADAL" clId="{5F78E6EA-11C5-4571-A81E-ED82BF5D3CAF}" dt="2021-03-19T03:29:00.984" v="3112" actId="478"/>
          <ac:graphicFrameMkLst>
            <pc:docMk/>
            <pc:sldMk cId="2198369766" sldId="2144327625"/>
            <ac:graphicFrameMk id="51" creationId="{5DB79BC1-E081-4CF3-8658-33366E68DC2D}"/>
          </ac:graphicFrameMkLst>
        </pc:graphicFrameChg>
        <pc:picChg chg="mod">
          <ac:chgData name="Jason Wiese" userId="4bff8d5b-7de6-4655-b397-69b0afc81113" providerId="ADAL" clId="{5F78E6EA-11C5-4571-A81E-ED82BF5D3CAF}" dt="2021-03-19T03:37:24.054" v="4056" actId="1076"/>
          <ac:picMkLst>
            <pc:docMk/>
            <pc:sldMk cId="2198369766" sldId="2144327625"/>
            <ac:picMk id="33" creationId="{3BACD3B9-3DDA-405A-A67A-D4F7FC6779FD}"/>
          </ac:picMkLst>
        </pc:picChg>
        <pc:cxnChg chg="add mod">
          <ac:chgData name="Jason Wiese" userId="4bff8d5b-7de6-4655-b397-69b0afc81113" providerId="ADAL" clId="{5F78E6EA-11C5-4571-A81E-ED82BF5D3CAF}" dt="2021-03-19T03:36:41.116" v="4042" actId="1036"/>
          <ac:cxnSpMkLst>
            <pc:docMk/>
            <pc:sldMk cId="2198369766" sldId="2144327625"/>
            <ac:cxnSpMk id="62" creationId="{9827AD92-3460-47BF-B67D-71315333ECAC}"/>
          </ac:cxnSpMkLst>
        </pc:cxnChg>
      </pc:sldChg>
      <pc:sldChg chg="del">
        <pc:chgData name="Jason Wiese" userId="4bff8d5b-7de6-4655-b397-69b0afc81113" providerId="ADAL" clId="{5F78E6EA-11C5-4571-A81E-ED82BF5D3CAF}" dt="2021-03-19T03:23:10.742" v="3085" actId="47"/>
        <pc:sldMkLst>
          <pc:docMk/>
          <pc:sldMk cId="3622302626" sldId="2144327626"/>
        </pc:sldMkLst>
      </pc:sldChg>
      <pc:sldChg chg="del">
        <pc:chgData name="Jason Wiese" userId="4bff8d5b-7de6-4655-b397-69b0afc81113" providerId="ADAL" clId="{5F78E6EA-11C5-4571-A81E-ED82BF5D3CAF}" dt="2021-03-19T03:22:36.611" v="3084" actId="47"/>
        <pc:sldMkLst>
          <pc:docMk/>
          <pc:sldMk cId="2487902372" sldId="2144327627"/>
        </pc:sldMkLst>
      </pc:sldChg>
      <pc:sldChg chg="delSp modSp mod">
        <pc:chgData name="Jason Wiese" userId="4bff8d5b-7de6-4655-b397-69b0afc81113" providerId="ADAL" clId="{5F78E6EA-11C5-4571-A81E-ED82BF5D3CAF}" dt="2021-03-19T03:23:57.233" v="3088" actId="478"/>
        <pc:sldMkLst>
          <pc:docMk/>
          <pc:sldMk cId="31779726" sldId="2144327628"/>
        </pc:sldMkLst>
        <pc:spChg chg="mod">
          <ac:chgData name="Jason Wiese" userId="4bff8d5b-7de6-4655-b397-69b0afc81113" providerId="ADAL" clId="{5F78E6EA-11C5-4571-A81E-ED82BF5D3CAF}" dt="2021-03-19T02:38:12.739" v="3" actId="20577"/>
          <ac:spMkLst>
            <pc:docMk/>
            <pc:sldMk cId="31779726" sldId="2144327628"/>
            <ac:spMk id="24" creationId="{FE51337C-7111-4FDD-BD9E-AAF8EAD4F674}"/>
          </ac:spMkLst>
        </pc:spChg>
        <pc:spChg chg="del">
          <ac:chgData name="Jason Wiese" userId="4bff8d5b-7de6-4655-b397-69b0afc81113" providerId="ADAL" clId="{5F78E6EA-11C5-4571-A81E-ED82BF5D3CAF}" dt="2021-03-19T03:23:57.233" v="3088" actId="478"/>
          <ac:spMkLst>
            <pc:docMk/>
            <pc:sldMk cId="31779726" sldId="2144327628"/>
            <ac:spMk id="103" creationId="{FAAFA833-10EE-4FF1-B0E7-C4D7B7289402}"/>
          </ac:spMkLst>
        </pc:spChg>
      </pc:sldChg>
      <pc:sldChg chg="addSp delSp modSp mod">
        <pc:chgData name="Jason Wiese" userId="4bff8d5b-7de6-4655-b397-69b0afc81113" providerId="ADAL" clId="{5F78E6EA-11C5-4571-A81E-ED82BF5D3CAF}" dt="2021-03-19T03:51:07.154" v="4633" actId="20577"/>
        <pc:sldMkLst>
          <pc:docMk/>
          <pc:sldMk cId="216844056" sldId="2144327629"/>
        </pc:sldMkLst>
        <pc:spChg chg="del">
          <ac:chgData name="Jason Wiese" userId="4bff8d5b-7de6-4655-b397-69b0afc81113" providerId="ADAL" clId="{5F78E6EA-11C5-4571-A81E-ED82BF5D3CAF}" dt="2021-03-19T03:20:07.738" v="3078" actId="478"/>
          <ac:spMkLst>
            <pc:docMk/>
            <pc:sldMk cId="216844056" sldId="2144327629"/>
            <ac:spMk id="21" creationId="{D06478E4-6D85-4892-B6DB-9B153DBC5EC3}"/>
          </ac:spMkLst>
        </pc:spChg>
        <pc:spChg chg="mod">
          <ac:chgData name="Jason Wiese" userId="4bff8d5b-7de6-4655-b397-69b0afc81113" providerId="ADAL" clId="{5F78E6EA-11C5-4571-A81E-ED82BF5D3CAF}" dt="2021-03-19T03:51:07.154" v="4633" actId="20577"/>
          <ac:spMkLst>
            <pc:docMk/>
            <pc:sldMk cId="216844056" sldId="2144327629"/>
            <ac:spMk id="24" creationId="{FE51337C-7111-4FDD-BD9E-AAF8EAD4F674}"/>
          </ac:spMkLst>
        </pc:spChg>
        <pc:picChg chg="add mod">
          <ac:chgData name="Jason Wiese" userId="4bff8d5b-7de6-4655-b397-69b0afc81113" providerId="ADAL" clId="{5F78E6EA-11C5-4571-A81E-ED82BF5D3CAF}" dt="2021-03-19T03:21:03.150" v="3079"/>
          <ac:picMkLst>
            <pc:docMk/>
            <pc:sldMk cId="216844056" sldId="2144327629"/>
            <ac:picMk id="23" creationId="{0AC19F5E-F045-49DB-AB30-E75CA93D92DA}"/>
          </ac:picMkLst>
        </pc:picChg>
        <pc:picChg chg="add mod">
          <ac:chgData name="Jason Wiese" userId="4bff8d5b-7de6-4655-b397-69b0afc81113" providerId="ADAL" clId="{5F78E6EA-11C5-4571-A81E-ED82BF5D3CAF}" dt="2021-03-19T03:21:03.150" v="3079"/>
          <ac:picMkLst>
            <pc:docMk/>
            <pc:sldMk cId="216844056" sldId="2144327629"/>
            <ac:picMk id="26" creationId="{BDAFDFF3-AFAA-4F5F-A492-D8B36CF1A877}"/>
          </ac:picMkLst>
        </pc:picChg>
      </pc:sldChg>
      <pc:sldChg chg="addSp delSp modSp mod">
        <pc:chgData name="Jason Wiese" userId="4bff8d5b-7de6-4655-b397-69b0afc81113" providerId="ADAL" clId="{5F78E6EA-11C5-4571-A81E-ED82BF5D3CAF}" dt="2021-03-19T03:51:20.755" v="4634" actId="14100"/>
        <pc:sldMkLst>
          <pc:docMk/>
          <pc:sldMk cId="3330286633" sldId="2144327630"/>
        </pc:sldMkLst>
        <pc:spChg chg="del">
          <ac:chgData name="Jason Wiese" userId="4bff8d5b-7de6-4655-b397-69b0afc81113" providerId="ADAL" clId="{5F78E6EA-11C5-4571-A81E-ED82BF5D3CAF}" dt="2021-03-19T02:54:16.812" v="1128" actId="478"/>
          <ac:spMkLst>
            <pc:docMk/>
            <pc:sldMk cId="3330286633" sldId="2144327630"/>
            <ac:spMk id="24" creationId="{FE51337C-7111-4FDD-BD9E-AAF8EAD4F674}"/>
          </ac:spMkLst>
        </pc:spChg>
        <pc:spChg chg="del">
          <ac:chgData name="Jason Wiese" userId="4bff8d5b-7de6-4655-b397-69b0afc81113" providerId="ADAL" clId="{5F78E6EA-11C5-4571-A81E-ED82BF5D3CAF}" dt="2021-03-19T02:54:26.871" v="1131" actId="478"/>
          <ac:spMkLst>
            <pc:docMk/>
            <pc:sldMk cId="3330286633" sldId="2144327630"/>
            <ac:spMk id="43" creationId="{85B58656-8751-4724-BF3E-61860FEEAC26}"/>
          </ac:spMkLst>
        </pc:spChg>
        <pc:spChg chg="add mod">
          <ac:chgData name="Jason Wiese" userId="4bff8d5b-7de6-4655-b397-69b0afc81113" providerId="ADAL" clId="{5F78E6EA-11C5-4571-A81E-ED82BF5D3CAF}" dt="2021-03-19T03:51:20.755" v="4634" actId="14100"/>
          <ac:spMkLst>
            <pc:docMk/>
            <pc:sldMk cId="3330286633" sldId="2144327630"/>
            <ac:spMk id="44" creationId="{7E5F4B90-EAE8-4877-90BA-EBF4BE1ECCE8}"/>
          </ac:spMkLst>
        </pc:spChg>
      </pc:sldChg>
      <pc:sldChg chg="addSp delSp modSp mod">
        <pc:chgData name="Jason Wiese" userId="4bff8d5b-7de6-4655-b397-69b0afc81113" providerId="ADAL" clId="{5F78E6EA-11C5-4571-A81E-ED82BF5D3CAF}" dt="2021-03-19T03:40:57.238" v="4131" actId="20577"/>
        <pc:sldMkLst>
          <pc:docMk/>
          <pc:sldMk cId="2575428989" sldId="2144327631"/>
        </pc:sldMkLst>
        <pc:spChg chg="add mod">
          <ac:chgData name="Jason Wiese" userId="4bff8d5b-7de6-4655-b397-69b0afc81113" providerId="ADAL" clId="{5F78E6EA-11C5-4571-A81E-ED82BF5D3CAF}" dt="2021-03-19T03:40:57.238" v="4131" actId="20577"/>
          <ac:spMkLst>
            <pc:docMk/>
            <pc:sldMk cId="2575428989" sldId="2144327631"/>
            <ac:spMk id="16" creationId="{DB3D3E44-CEDF-4DE1-8B21-7738B16D3B37}"/>
          </ac:spMkLst>
        </pc:spChg>
        <pc:spChg chg="del">
          <ac:chgData name="Jason Wiese" userId="4bff8d5b-7de6-4655-b397-69b0afc81113" providerId="ADAL" clId="{5F78E6EA-11C5-4571-A81E-ED82BF5D3CAF}" dt="2021-03-19T03:19:58.819" v="3077" actId="478"/>
          <ac:spMkLst>
            <pc:docMk/>
            <pc:sldMk cId="2575428989" sldId="2144327631"/>
            <ac:spMk id="48" creationId="{C2AA45BB-F2DC-48CA-A193-C28722B3EF10}"/>
          </ac:spMkLst>
        </pc:spChg>
        <pc:spChg chg="del">
          <ac:chgData name="Jason Wiese" userId="4bff8d5b-7de6-4655-b397-69b0afc81113" providerId="ADAL" clId="{5F78E6EA-11C5-4571-A81E-ED82BF5D3CAF}" dt="2021-03-19T02:56:18.741" v="1295" actId="478"/>
          <ac:spMkLst>
            <pc:docMk/>
            <pc:sldMk cId="2575428989" sldId="2144327631"/>
            <ac:spMk id="51" creationId="{22E17448-A785-4A0C-973A-DD08BC507910}"/>
          </ac:spMkLst>
        </pc:spChg>
      </pc:sldChg>
      <pc:sldChg chg="delSp modSp mod">
        <pc:chgData name="Jason Wiese" userId="4bff8d5b-7de6-4655-b397-69b0afc81113" providerId="ADAL" clId="{5F78E6EA-11C5-4571-A81E-ED82BF5D3CAF}" dt="2021-03-19T03:52:50.418" v="4667" actId="1038"/>
        <pc:sldMkLst>
          <pc:docMk/>
          <pc:sldMk cId="1716042667" sldId="2144327632"/>
        </pc:sldMkLst>
        <pc:spChg chg="del">
          <ac:chgData name="Jason Wiese" userId="4bff8d5b-7de6-4655-b397-69b0afc81113" providerId="ADAL" clId="{5F78E6EA-11C5-4571-A81E-ED82BF5D3CAF}" dt="2021-03-19T03:19:40.153" v="3075" actId="478"/>
          <ac:spMkLst>
            <pc:docMk/>
            <pc:sldMk cId="1716042667" sldId="2144327632"/>
            <ac:spMk id="63" creationId="{3B2F8CB1-FCEA-4D77-A704-BD5739BED64C}"/>
          </ac:spMkLst>
        </pc:spChg>
        <pc:spChg chg="mod">
          <ac:chgData name="Jason Wiese" userId="4bff8d5b-7de6-4655-b397-69b0afc81113" providerId="ADAL" clId="{5F78E6EA-11C5-4571-A81E-ED82BF5D3CAF}" dt="2021-03-19T03:52:50.418" v="4667" actId="1038"/>
          <ac:spMkLst>
            <pc:docMk/>
            <pc:sldMk cId="1716042667" sldId="2144327632"/>
            <ac:spMk id="66" creationId="{4E503CB4-0B5D-4DF0-96DD-7E3EB4D332AB}"/>
          </ac:spMkLst>
        </pc:spChg>
      </pc:sldChg>
      <pc:sldChg chg="addSp delSp modSp mod">
        <pc:chgData name="Jason Wiese" userId="4bff8d5b-7de6-4655-b397-69b0afc81113" providerId="ADAL" clId="{5F78E6EA-11C5-4571-A81E-ED82BF5D3CAF}" dt="2021-03-19T03:43:59.745" v="4274" actId="20577"/>
        <pc:sldMkLst>
          <pc:docMk/>
          <pc:sldMk cId="1624742783" sldId="2144327633"/>
        </pc:sldMkLst>
        <pc:spChg chg="mod">
          <ac:chgData name="Jason Wiese" userId="4bff8d5b-7de6-4655-b397-69b0afc81113" providerId="ADAL" clId="{5F78E6EA-11C5-4571-A81E-ED82BF5D3CAF}" dt="2021-03-19T03:06:40.561" v="1822" actId="1076"/>
          <ac:spMkLst>
            <pc:docMk/>
            <pc:sldMk cId="1624742783" sldId="2144327633"/>
            <ac:spMk id="16" creationId="{B563E587-7388-44BB-A29D-69AA4CE83E35}"/>
          </ac:spMkLst>
        </pc:spChg>
        <pc:spChg chg="add mod">
          <ac:chgData name="Jason Wiese" userId="4bff8d5b-7de6-4655-b397-69b0afc81113" providerId="ADAL" clId="{5F78E6EA-11C5-4571-A81E-ED82BF5D3CAF}" dt="2021-03-19T03:43:59.745" v="4274" actId="20577"/>
          <ac:spMkLst>
            <pc:docMk/>
            <pc:sldMk cId="1624742783" sldId="2144327633"/>
            <ac:spMk id="22" creationId="{F8157C86-4BE4-4652-85EA-5EF36FFDC347}"/>
          </ac:spMkLst>
        </pc:spChg>
        <pc:spChg chg="del">
          <ac:chgData name="Jason Wiese" userId="4bff8d5b-7de6-4655-b397-69b0afc81113" providerId="ADAL" clId="{5F78E6EA-11C5-4571-A81E-ED82BF5D3CAF}" dt="2021-03-19T03:09:17.850" v="2294" actId="478"/>
          <ac:spMkLst>
            <pc:docMk/>
            <pc:sldMk cId="1624742783" sldId="2144327633"/>
            <ac:spMk id="24" creationId="{FE51337C-7111-4FDD-BD9E-AAF8EAD4F674}"/>
          </ac:spMkLst>
        </pc:spChg>
        <pc:spChg chg="del">
          <ac:chgData name="Jason Wiese" userId="4bff8d5b-7de6-4655-b397-69b0afc81113" providerId="ADAL" clId="{5F78E6EA-11C5-4571-A81E-ED82BF5D3CAF}" dt="2021-03-19T03:19:34.041" v="3074" actId="478"/>
          <ac:spMkLst>
            <pc:docMk/>
            <pc:sldMk cId="1624742783" sldId="2144327633"/>
            <ac:spMk id="27" creationId="{304101F1-7F31-4B9A-8BB1-CB68EDE43F5D}"/>
          </ac:spMkLst>
        </pc:spChg>
        <pc:spChg chg="mod">
          <ac:chgData name="Jason Wiese" userId="4bff8d5b-7de6-4655-b397-69b0afc81113" providerId="ADAL" clId="{5F78E6EA-11C5-4571-A81E-ED82BF5D3CAF}" dt="2021-03-19T03:10:47.332" v="2304" actId="1076"/>
          <ac:spMkLst>
            <pc:docMk/>
            <pc:sldMk cId="1624742783" sldId="2144327633"/>
            <ac:spMk id="39" creationId="{52D9608F-44B8-4459-AA91-748335C75FC8}"/>
          </ac:spMkLst>
        </pc:spChg>
      </pc:sldChg>
      <pc:sldChg chg="addSp delSp modSp mod">
        <pc:chgData name="Jason Wiese" userId="4bff8d5b-7de6-4655-b397-69b0afc81113" providerId="ADAL" clId="{5F78E6EA-11C5-4571-A81E-ED82BF5D3CAF}" dt="2021-03-19T03:43:25.685" v="4260" actId="478"/>
        <pc:sldMkLst>
          <pc:docMk/>
          <pc:sldMk cId="3317499617" sldId="2144327634"/>
        </pc:sldMkLst>
        <pc:spChg chg="del">
          <ac:chgData name="Jason Wiese" userId="4bff8d5b-7de6-4655-b397-69b0afc81113" providerId="ADAL" clId="{5F78E6EA-11C5-4571-A81E-ED82BF5D3CAF}" dt="2021-03-19T02:59:05.559" v="1345" actId="478"/>
          <ac:spMkLst>
            <pc:docMk/>
            <pc:sldMk cId="3317499617" sldId="2144327634"/>
            <ac:spMk id="18" creationId="{7817D507-95ED-4951-A3AC-CB6164918915}"/>
          </ac:spMkLst>
        </pc:spChg>
        <pc:spChg chg="del">
          <ac:chgData name="Jason Wiese" userId="4bff8d5b-7de6-4655-b397-69b0afc81113" providerId="ADAL" clId="{5F78E6EA-11C5-4571-A81E-ED82BF5D3CAF}" dt="2021-03-19T03:19:50.705" v="3076" actId="478"/>
          <ac:spMkLst>
            <pc:docMk/>
            <pc:sldMk cId="3317499617" sldId="2144327634"/>
            <ac:spMk id="22" creationId="{0AA3206A-CE3D-4F30-AEF6-97C333BDBCEA}"/>
          </ac:spMkLst>
        </pc:spChg>
        <pc:spChg chg="del">
          <ac:chgData name="Jason Wiese" userId="4bff8d5b-7de6-4655-b397-69b0afc81113" providerId="ADAL" clId="{5F78E6EA-11C5-4571-A81E-ED82BF5D3CAF}" dt="2021-03-19T03:04:05.630" v="1788" actId="478"/>
          <ac:spMkLst>
            <pc:docMk/>
            <pc:sldMk cId="3317499617" sldId="2144327634"/>
            <ac:spMk id="24" creationId="{FE51337C-7111-4FDD-BD9E-AAF8EAD4F674}"/>
          </ac:spMkLst>
        </pc:spChg>
        <pc:spChg chg="add mod">
          <ac:chgData name="Jason Wiese" userId="4bff8d5b-7de6-4655-b397-69b0afc81113" providerId="ADAL" clId="{5F78E6EA-11C5-4571-A81E-ED82BF5D3CAF}" dt="2021-03-19T03:43:18.948" v="4259" actId="20577"/>
          <ac:spMkLst>
            <pc:docMk/>
            <pc:sldMk cId="3317499617" sldId="2144327634"/>
            <ac:spMk id="41" creationId="{2E474BC0-D062-4846-B453-2C3E2004ABF6}"/>
          </ac:spMkLst>
        </pc:spChg>
        <pc:spChg chg="add mod">
          <ac:chgData name="Jason Wiese" userId="4bff8d5b-7de6-4655-b397-69b0afc81113" providerId="ADAL" clId="{5F78E6EA-11C5-4571-A81E-ED82BF5D3CAF}" dt="2021-03-19T03:22:07.180" v="3083" actId="14100"/>
          <ac:spMkLst>
            <pc:docMk/>
            <pc:sldMk cId="3317499617" sldId="2144327634"/>
            <ac:spMk id="49" creationId="{759E71BF-F1FA-4DEB-895C-180225E947C5}"/>
          </ac:spMkLst>
        </pc:spChg>
        <pc:spChg chg="add mod">
          <ac:chgData name="Jason Wiese" userId="4bff8d5b-7de6-4655-b397-69b0afc81113" providerId="ADAL" clId="{5F78E6EA-11C5-4571-A81E-ED82BF5D3CAF}" dt="2021-03-19T03:04:56.422" v="1796" actId="1036"/>
          <ac:spMkLst>
            <pc:docMk/>
            <pc:sldMk cId="3317499617" sldId="2144327634"/>
            <ac:spMk id="50" creationId="{FCF41BC2-303A-4928-8D31-2D1BCFB0467A}"/>
          </ac:spMkLst>
        </pc:spChg>
        <pc:spChg chg="add del mod">
          <ac:chgData name="Jason Wiese" userId="4bff8d5b-7de6-4655-b397-69b0afc81113" providerId="ADAL" clId="{5F78E6EA-11C5-4571-A81E-ED82BF5D3CAF}" dt="2021-03-19T03:43:25.685" v="4260" actId="478"/>
          <ac:spMkLst>
            <pc:docMk/>
            <pc:sldMk cId="3317499617" sldId="2144327634"/>
            <ac:spMk id="51" creationId="{B46E6E33-FA19-47BB-AB6A-B9F0612D6A70}"/>
          </ac:spMkLst>
        </pc:spChg>
        <pc:grpChg chg="mod">
          <ac:chgData name="Jason Wiese" userId="4bff8d5b-7de6-4655-b397-69b0afc81113" providerId="ADAL" clId="{5F78E6EA-11C5-4571-A81E-ED82BF5D3CAF}" dt="2021-03-19T03:02:11.706" v="1677" actId="14100"/>
          <ac:grpSpMkLst>
            <pc:docMk/>
            <pc:sldMk cId="3317499617" sldId="2144327634"/>
            <ac:grpSpMk id="4" creationId="{70BDA382-C9EA-4282-99C5-D591CE21330A}"/>
          </ac:grpSpMkLst>
        </pc:grpChg>
        <pc:picChg chg="add del mod">
          <ac:chgData name="Jason Wiese" userId="4bff8d5b-7de6-4655-b397-69b0afc81113" providerId="ADAL" clId="{5F78E6EA-11C5-4571-A81E-ED82BF5D3CAF}" dt="2021-03-19T03:21:54.876" v="3081" actId="1076"/>
          <ac:picMkLst>
            <pc:docMk/>
            <pc:sldMk cId="3317499617" sldId="2144327634"/>
            <ac:picMk id="47" creationId="{CFA70598-EAC2-46C0-9445-D062170D44A0}"/>
          </ac:picMkLst>
        </pc:picChg>
        <pc:picChg chg="add del">
          <ac:chgData name="Jason Wiese" userId="4bff8d5b-7de6-4655-b397-69b0afc81113" providerId="ADAL" clId="{5F78E6EA-11C5-4571-A81E-ED82BF5D3CAF}" dt="2021-03-19T02:45:06.050" v="543" actId="21"/>
          <ac:picMkLst>
            <pc:docMk/>
            <pc:sldMk cId="3317499617" sldId="2144327634"/>
            <ac:picMk id="48" creationId="{4F7800F0-2842-4259-AFEE-667F169DE7BA}"/>
          </ac:picMkLst>
        </pc:picChg>
      </pc:sldChg>
      <pc:sldChg chg="addSp delSp modSp mod">
        <pc:chgData name="Jason Wiese" userId="4bff8d5b-7de6-4655-b397-69b0afc81113" providerId="ADAL" clId="{5F78E6EA-11C5-4571-A81E-ED82BF5D3CAF}" dt="2021-03-19T02:47:32.290" v="638" actId="313"/>
        <pc:sldMkLst>
          <pc:docMk/>
          <pc:sldMk cId="2381267839" sldId="2144327635"/>
        </pc:sldMkLst>
        <pc:spChg chg="add mod">
          <ac:chgData name="Jason Wiese" userId="4bff8d5b-7de6-4655-b397-69b0afc81113" providerId="ADAL" clId="{5F78E6EA-11C5-4571-A81E-ED82BF5D3CAF}" dt="2021-03-19T02:41:03.400" v="16" actId="1036"/>
          <ac:spMkLst>
            <pc:docMk/>
            <pc:sldMk cId="2381267839" sldId="2144327635"/>
            <ac:spMk id="16" creationId="{DACCF3D4-F760-4765-A5BF-3F019A9D6DEB}"/>
          </ac:spMkLst>
        </pc:spChg>
        <pc:spChg chg="add mod">
          <ac:chgData name="Jason Wiese" userId="4bff8d5b-7de6-4655-b397-69b0afc81113" providerId="ADAL" clId="{5F78E6EA-11C5-4571-A81E-ED82BF5D3CAF}" dt="2021-03-19T02:40:54.169" v="6" actId="1076"/>
          <ac:spMkLst>
            <pc:docMk/>
            <pc:sldMk cId="2381267839" sldId="2144327635"/>
            <ac:spMk id="18" creationId="{06C3B32C-4520-4496-A0DB-80546E6BE0D5}"/>
          </ac:spMkLst>
        </pc:spChg>
        <pc:spChg chg="add mod">
          <ac:chgData name="Jason Wiese" userId="4bff8d5b-7de6-4655-b397-69b0afc81113" providerId="ADAL" clId="{5F78E6EA-11C5-4571-A81E-ED82BF5D3CAF}" dt="2021-03-19T02:41:09.900" v="25" actId="1035"/>
          <ac:spMkLst>
            <pc:docMk/>
            <pc:sldMk cId="2381267839" sldId="2144327635"/>
            <ac:spMk id="19" creationId="{3914BE54-5527-4309-AD92-4CA848E93F7C}"/>
          </ac:spMkLst>
        </pc:spChg>
        <pc:spChg chg="add del mod">
          <ac:chgData name="Jason Wiese" userId="4bff8d5b-7de6-4655-b397-69b0afc81113" providerId="ADAL" clId="{5F78E6EA-11C5-4571-A81E-ED82BF5D3CAF}" dt="2021-03-19T02:44:40.163" v="540" actId="478"/>
          <ac:spMkLst>
            <pc:docMk/>
            <pc:sldMk cId="2381267839" sldId="2144327635"/>
            <ac:spMk id="20" creationId="{69868A6E-79D0-4B00-83BD-568FD149B1CF}"/>
          </ac:spMkLst>
        </pc:spChg>
        <pc:spChg chg="mod">
          <ac:chgData name="Jason Wiese" userId="4bff8d5b-7de6-4655-b397-69b0afc81113" providerId="ADAL" clId="{5F78E6EA-11C5-4571-A81E-ED82BF5D3CAF}" dt="2021-03-19T02:47:32.290" v="638" actId="313"/>
          <ac:spMkLst>
            <pc:docMk/>
            <pc:sldMk cId="2381267839" sldId="2144327635"/>
            <ac:spMk id="24" creationId="{FE51337C-7111-4FDD-BD9E-AAF8EAD4F674}"/>
          </ac:spMkLst>
        </pc:spChg>
        <pc:spChg chg="ord">
          <ac:chgData name="Jason Wiese" userId="4bff8d5b-7de6-4655-b397-69b0afc81113" providerId="ADAL" clId="{5F78E6EA-11C5-4571-A81E-ED82BF5D3CAF}" dt="2021-03-19T02:46:51.138" v="556" actId="167"/>
          <ac:spMkLst>
            <pc:docMk/>
            <pc:sldMk cId="2381267839" sldId="2144327635"/>
            <ac:spMk id="35" creationId="{0E3F8FDC-1594-4091-A781-E4CE7EB122D7}"/>
          </ac:spMkLst>
        </pc:spChg>
        <pc:spChg chg="del">
          <ac:chgData name="Jason Wiese" userId="4bff8d5b-7de6-4655-b397-69b0afc81113" providerId="ADAL" clId="{5F78E6EA-11C5-4571-A81E-ED82BF5D3CAF}" dt="2021-03-19T02:40:23.123" v="4" actId="478"/>
          <ac:spMkLst>
            <pc:docMk/>
            <pc:sldMk cId="2381267839" sldId="2144327635"/>
            <ac:spMk id="98" creationId="{6D82B455-9362-44A6-B7FB-34AB926B338E}"/>
          </ac:spMkLst>
        </pc:spChg>
        <pc:spChg chg="del">
          <ac:chgData name="Jason Wiese" userId="4bff8d5b-7de6-4655-b397-69b0afc81113" providerId="ADAL" clId="{5F78E6EA-11C5-4571-A81E-ED82BF5D3CAF}" dt="2021-03-19T02:40:23.123" v="4" actId="478"/>
          <ac:spMkLst>
            <pc:docMk/>
            <pc:sldMk cId="2381267839" sldId="2144327635"/>
            <ac:spMk id="100" creationId="{74D95914-30FA-49C9-A37F-A7DBC90BADAA}"/>
          </ac:spMkLst>
        </pc:spChg>
        <pc:spChg chg="del">
          <ac:chgData name="Jason Wiese" userId="4bff8d5b-7de6-4655-b397-69b0afc81113" providerId="ADAL" clId="{5F78E6EA-11C5-4571-A81E-ED82BF5D3CAF}" dt="2021-03-19T02:40:23.123" v="4" actId="478"/>
          <ac:spMkLst>
            <pc:docMk/>
            <pc:sldMk cId="2381267839" sldId="2144327635"/>
            <ac:spMk id="101" creationId="{63D19BA5-3A80-42C0-A3F8-EDDBCB612E75}"/>
          </ac:spMkLst>
        </pc:spChg>
        <pc:spChg chg="del">
          <ac:chgData name="Jason Wiese" userId="4bff8d5b-7de6-4655-b397-69b0afc81113" providerId="ADAL" clId="{5F78E6EA-11C5-4571-A81E-ED82BF5D3CAF}" dt="2021-03-19T02:40:23.123" v="4" actId="478"/>
          <ac:spMkLst>
            <pc:docMk/>
            <pc:sldMk cId="2381267839" sldId="2144327635"/>
            <ac:spMk id="103" creationId="{FAAFA833-10EE-4FF1-B0E7-C4D7B7289402}"/>
          </ac:spMkLst>
        </pc:spChg>
        <pc:graphicFrameChg chg="add mod">
          <ac:chgData name="Jason Wiese" userId="4bff8d5b-7de6-4655-b397-69b0afc81113" providerId="ADAL" clId="{5F78E6EA-11C5-4571-A81E-ED82BF5D3CAF}" dt="2021-03-19T02:40:54.169" v="6" actId="1076"/>
          <ac:graphicFrameMkLst>
            <pc:docMk/>
            <pc:sldMk cId="2381267839" sldId="2144327635"/>
            <ac:graphicFrameMk id="17" creationId="{C1327F8B-D33E-449A-8407-AB3410F5D687}"/>
          </ac:graphicFrameMkLst>
        </pc:graphicFrameChg>
        <pc:graphicFrameChg chg="del">
          <ac:chgData name="Jason Wiese" userId="4bff8d5b-7de6-4655-b397-69b0afc81113" providerId="ADAL" clId="{5F78E6EA-11C5-4571-A81E-ED82BF5D3CAF}" dt="2021-03-19T02:40:23.123" v="4" actId="478"/>
          <ac:graphicFrameMkLst>
            <pc:docMk/>
            <pc:sldMk cId="2381267839" sldId="2144327635"/>
            <ac:graphicFrameMk id="99" creationId="{7F98D105-7076-4119-9DA8-614F4F411B49}"/>
          </ac:graphicFrameMkLst>
        </pc:graphicFrameChg>
        <pc:picChg chg="add mod ord">
          <ac:chgData name="Jason Wiese" userId="4bff8d5b-7de6-4655-b397-69b0afc81113" providerId="ADAL" clId="{5F78E6EA-11C5-4571-A81E-ED82BF5D3CAF}" dt="2021-03-19T02:46:47.405" v="554" actId="167"/>
          <ac:picMkLst>
            <pc:docMk/>
            <pc:sldMk cId="2381267839" sldId="2144327635"/>
            <ac:picMk id="3" creationId="{7003EA44-514D-4B3E-ADCB-95197C03391E}"/>
          </ac:picMkLst>
        </pc:picChg>
        <pc:picChg chg="add mod">
          <ac:chgData name="Jason Wiese" userId="4bff8d5b-7de6-4655-b397-69b0afc81113" providerId="ADAL" clId="{5F78E6EA-11C5-4571-A81E-ED82BF5D3CAF}" dt="2021-03-19T02:45:11.694" v="544"/>
          <ac:picMkLst>
            <pc:docMk/>
            <pc:sldMk cId="2381267839" sldId="2144327635"/>
            <ac:picMk id="21" creationId="{3B0F9723-87D6-43CC-B329-BB74FA61478A}"/>
          </ac:picMkLst>
        </pc:picChg>
        <pc:picChg chg="add mod">
          <ac:chgData name="Jason Wiese" userId="4bff8d5b-7de6-4655-b397-69b0afc81113" providerId="ADAL" clId="{5F78E6EA-11C5-4571-A81E-ED82BF5D3CAF}" dt="2021-03-19T02:45:11.694" v="544"/>
          <ac:picMkLst>
            <pc:docMk/>
            <pc:sldMk cId="2381267839" sldId="2144327635"/>
            <ac:picMk id="22" creationId="{E1E0C991-C533-4656-A25F-59DEDE87E45F}"/>
          </ac:picMkLst>
        </pc:picChg>
        <pc:picChg chg="del">
          <ac:chgData name="Jason Wiese" userId="4bff8d5b-7de6-4655-b397-69b0afc81113" providerId="ADAL" clId="{5F78E6EA-11C5-4571-A81E-ED82BF5D3CAF}" dt="2021-03-19T02:46:48.727" v="555" actId="478"/>
          <ac:picMkLst>
            <pc:docMk/>
            <pc:sldMk cId="2381267839" sldId="2144327635"/>
            <ac:picMk id="102" creationId="{08D9374D-E6B2-4E09-B248-037B28546751}"/>
          </ac:picMkLst>
        </pc:picChg>
        <pc:picChg chg="del">
          <ac:chgData name="Jason Wiese" userId="4bff8d5b-7de6-4655-b397-69b0afc81113" providerId="ADAL" clId="{5F78E6EA-11C5-4571-A81E-ED82BF5D3CAF}" dt="2021-03-19T02:40:23.123" v="4" actId="478"/>
          <ac:picMkLst>
            <pc:docMk/>
            <pc:sldMk cId="2381267839" sldId="2144327635"/>
            <ac:picMk id="104" creationId="{CB0121A8-C0FD-4F87-9635-F6965AA2631E}"/>
          </ac:picMkLst>
        </pc:picChg>
        <pc:picChg chg="del">
          <ac:chgData name="Jason Wiese" userId="4bff8d5b-7de6-4655-b397-69b0afc81113" providerId="ADAL" clId="{5F78E6EA-11C5-4571-A81E-ED82BF5D3CAF}" dt="2021-03-19T02:40:23.123" v="4" actId="478"/>
          <ac:picMkLst>
            <pc:docMk/>
            <pc:sldMk cId="2381267839" sldId="2144327635"/>
            <ac:picMk id="105" creationId="{529D6083-77C9-4B55-9CC8-D44E6583E7F5}"/>
          </ac:picMkLst>
        </pc:picChg>
      </pc:sldChg>
    </pc:docChg>
  </pc:docChgLst>
  <pc:docChgLst>
    <pc:chgData name="Leah Montner Dixon" userId="d5b2ae9e-9213-4442-b7df-4db8cbe51e5d" providerId="ADAL" clId="{2C592ABE-76E8-41A0-9C40-9D84CA08675D}"/>
    <pc:docChg chg="undo redo custSel delSld modSld sldOrd">
      <pc:chgData name="Leah Montner Dixon" userId="d5b2ae9e-9213-4442-b7df-4db8cbe51e5d" providerId="ADAL" clId="{2C592ABE-76E8-41A0-9C40-9D84CA08675D}" dt="2021-03-17T20:17:44.248" v="4929" actId="20577"/>
      <pc:docMkLst>
        <pc:docMk/>
      </pc:docMkLst>
      <pc:sldChg chg="addSp delSp modSp mod">
        <pc:chgData name="Leah Montner Dixon" userId="d5b2ae9e-9213-4442-b7df-4db8cbe51e5d" providerId="ADAL" clId="{2C592ABE-76E8-41A0-9C40-9D84CA08675D}" dt="2021-03-17T20:04:54.014" v="4781" actId="1035"/>
        <pc:sldMkLst>
          <pc:docMk/>
          <pc:sldMk cId="2469683786" sldId="275"/>
        </pc:sldMkLst>
        <pc:spChg chg="mod">
          <ac:chgData name="Leah Montner Dixon" userId="d5b2ae9e-9213-4442-b7df-4db8cbe51e5d" providerId="ADAL" clId="{2C592ABE-76E8-41A0-9C40-9D84CA08675D}" dt="2021-03-17T15:27:42.458" v="1772" actId="14100"/>
          <ac:spMkLst>
            <pc:docMk/>
            <pc:sldMk cId="2469683786" sldId="275"/>
            <ac:spMk id="2" creationId="{892812D1-C2E7-6145-8C2A-95A25EFCD80C}"/>
          </ac:spMkLst>
        </pc:spChg>
        <pc:spChg chg="del mod">
          <ac:chgData name="Leah Montner Dixon" userId="d5b2ae9e-9213-4442-b7df-4db8cbe51e5d" providerId="ADAL" clId="{2C592ABE-76E8-41A0-9C40-9D84CA08675D}" dt="2021-03-17T15:28:10.864" v="1818" actId="478"/>
          <ac:spMkLst>
            <pc:docMk/>
            <pc:sldMk cId="2469683786" sldId="275"/>
            <ac:spMk id="3" creationId="{AB573EB1-34DE-4014-B68A-7FEB438ECDEC}"/>
          </ac:spMkLst>
        </pc:spChg>
        <pc:spChg chg="mod">
          <ac:chgData name="Leah Montner Dixon" userId="d5b2ae9e-9213-4442-b7df-4db8cbe51e5d" providerId="ADAL" clId="{2C592ABE-76E8-41A0-9C40-9D84CA08675D}" dt="2021-03-17T15:28:06.993" v="1816" actId="404"/>
          <ac:spMkLst>
            <pc:docMk/>
            <pc:sldMk cId="2469683786" sldId="275"/>
            <ac:spMk id="4" creationId="{3ED54650-E124-0942-8B03-A438165B55A6}"/>
          </ac:spMkLst>
        </pc:spChg>
        <pc:spChg chg="add mod">
          <ac:chgData name="Leah Montner Dixon" userId="d5b2ae9e-9213-4442-b7df-4db8cbe51e5d" providerId="ADAL" clId="{2C592ABE-76E8-41A0-9C40-9D84CA08675D}" dt="2021-03-17T16:38:55.234" v="2186" actId="688"/>
          <ac:spMkLst>
            <pc:docMk/>
            <pc:sldMk cId="2469683786" sldId="275"/>
            <ac:spMk id="16" creationId="{0F11C9E7-E494-4EB1-9D96-B8872CE40A8A}"/>
          </ac:spMkLst>
        </pc:spChg>
        <pc:spChg chg="mod">
          <ac:chgData name="Leah Montner Dixon" userId="d5b2ae9e-9213-4442-b7df-4db8cbe51e5d" providerId="ADAL" clId="{2C592ABE-76E8-41A0-9C40-9D84CA08675D}" dt="2021-03-17T15:47:10.033" v="2132" actId="14100"/>
          <ac:spMkLst>
            <pc:docMk/>
            <pc:sldMk cId="2469683786" sldId="275"/>
            <ac:spMk id="17" creationId="{233B3C66-BB54-4899-9837-0457B0BFA117}"/>
          </ac:spMkLst>
        </pc:spChg>
        <pc:spChg chg="del mod">
          <ac:chgData name="Leah Montner Dixon" userId="d5b2ae9e-9213-4442-b7df-4db8cbe51e5d" providerId="ADAL" clId="{2C592ABE-76E8-41A0-9C40-9D84CA08675D}" dt="2021-03-17T15:36:02.037" v="2043" actId="478"/>
          <ac:spMkLst>
            <pc:docMk/>
            <pc:sldMk cId="2469683786" sldId="275"/>
            <ac:spMk id="24" creationId="{E76B6183-C70F-42DE-B77A-F551350A1BF5}"/>
          </ac:spMkLst>
        </pc:spChg>
        <pc:spChg chg="del">
          <ac:chgData name="Leah Montner Dixon" userId="d5b2ae9e-9213-4442-b7df-4db8cbe51e5d" providerId="ADAL" clId="{2C592ABE-76E8-41A0-9C40-9D84CA08675D}" dt="2021-03-17T15:19:28.068" v="1549" actId="478"/>
          <ac:spMkLst>
            <pc:docMk/>
            <pc:sldMk cId="2469683786" sldId="275"/>
            <ac:spMk id="31" creationId="{097E6E11-9350-400E-A53D-6BCEFE51B26E}"/>
          </ac:spMkLst>
        </pc:spChg>
        <pc:spChg chg="mod">
          <ac:chgData name="Leah Montner Dixon" userId="d5b2ae9e-9213-4442-b7df-4db8cbe51e5d" providerId="ADAL" clId="{2C592ABE-76E8-41A0-9C40-9D84CA08675D}" dt="2021-03-17T20:04:54.014" v="4781" actId="1035"/>
          <ac:spMkLst>
            <pc:docMk/>
            <pc:sldMk cId="2469683786" sldId="275"/>
            <ac:spMk id="39" creationId="{A35F3776-ACC6-42E7-BB71-AD28419DBA1C}"/>
          </ac:spMkLst>
        </pc:spChg>
        <pc:spChg chg="add del mod">
          <ac:chgData name="Leah Montner Dixon" userId="d5b2ae9e-9213-4442-b7df-4db8cbe51e5d" providerId="ADAL" clId="{2C592ABE-76E8-41A0-9C40-9D84CA08675D}" dt="2021-03-17T15:36:02.037" v="2043" actId="478"/>
          <ac:spMkLst>
            <pc:docMk/>
            <pc:sldMk cId="2469683786" sldId="275"/>
            <ac:spMk id="43" creationId="{8A4CE86A-10FB-4EBD-922D-AEA48E55C933}"/>
          </ac:spMkLst>
        </pc:spChg>
        <pc:spChg chg="add del mod">
          <ac:chgData name="Leah Montner Dixon" userId="d5b2ae9e-9213-4442-b7df-4db8cbe51e5d" providerId="ADAL" clId="{2C592ABE-76E8-41A0-9C40-9D84CA08675D}" dt="2021-03-17T15:36:02.037" v="2043" actId="478"/>
          <ac:spMkLst>
            <pc:docMk/>
            <pc:sldMk cId="2469683786" sldId="275"/>
            <ac:spMk id="44" creationId="{43DD684C-FCB4-401B-9CC5-AEA36C5EFE4D}"/>
          </ac:spMkLst>
        </pc:spChg>
        <pc:spChg chg="add del mod">
          <ac:chgData name="Leah Montner Dixon" userId="d5b2ae9e-9213-4442-b7df-4db8cbe51e5d" providerId="ADAL" clId="{2C592ABE-76E8-41A0-9C40-9D84CA08675D}" dt="2021-03-17T15:35:57.548" v="2042" actId="478"/>
          <ac:spMkLst>
            <pc:docMk/>
            <pc:sldMk cId="2469683786" sldId="275"/>
            <ac:spMk id="51" creationId="{0C4389A3-13EC-4059-96BA-E821967BFD37}"/>
          </ac:spMkLst>
        </pc:spChg>
        <pc:spChg chg="add del mod">
          <ac:chgData name="Leah Montner Dixon" userId="d5b2ae9e-9213-4442-b7df-4db8cbe51e5d" providerId="ADAL" clId="{2C592ABE-76E8-41A0-9C40-9D84CA08675D}" dt="2021-03-17T15:35:57.548" v="2042" actId="478"/>
          <ac:spMkLst>
            <pc:docMk/>
            <pc:sldMk cId="2469683786" sldId="275"/>
            <ac:spMk id="52" creationId="{E311CF99-1E41-4E4A-A03F-25A8D75D9B56}"/>
          </ac:spMkLst>
        </pc:spChg>
        <pc:spChg chg="add del mod">
          <ac:chgData name="Leah Montner Dixon" userId="d5b2ae9e-9213-4442-b7df-4db8cbe51e5d" providerId="ADAL" clId="{2C592ABE-76E8-41A0-9C40-9D84CA08675D}" dt="2021-03-17T15:35:57.548" v="2042" actId="478"/>
          <ac:spMkLst>
            <pc:docMk/>
            <pc:sldMk cId="2469683786" sldId="275"/>
            <ac:spMk id="53" creationId="{CE9309A7-9F2D-480E-95FA-387D8D43DE0C}"/>
          </ac:spMkLst>
        </pc:spChg>
        <pc:grpChg chg="mod">
          <ac:chgData name="Leah Montner Dixon" userId="d5b2ae9e-9213-4442-b7df-4db8cbe51e5d" providerId="ADAL" clId="{2C592ABE-76E8-41A0-9C40-9D84CA08675D}" dt="2021-03-17T15:34:20.494" v="1905" actId="1037"/>
          <ac:grpSpMkLst>
            <pc:docMk/>
            <pc:sldMk cId="2469683786" sldId="275"/>
            <ac:grpSpMk id="6" creationId="{CFD45E7E-C500-43A2-8120-8ED21E2A2C7B}"/>
          </ac:grpSpMkLst>
        </pc:grpChg>
        <pc:grpChg chg="mod">
          <ac:chgData name="Leah Montner Dixon" userId="d5b2ae9e-9213-4442-b7df-4db8cbe51e5d" providerId="ADAL" clId="{2C592ABE-76E8-41A0-9C40-9D84CA08675D}" dt="2021-03-17T15:34:20.494" v="1905" actId="1037"/>
          <ac:grpSpMkLst>
            <pc:docMk/>
            <pc:sldMk cId="2469683786" sldId="275"/>
            <ac:grpSpMk id="7" creationId="{EC736EE8-AB58-4D19-A9C8-A0FEE809FAA8}"/>
          </ac:grpSpMkLst>
        </pc:grpChg>
        <pc:grpChg chg="mod">
          <ac:chgData name="Leah Montner Dixon" userId="d5b2ae9e-9213-4442-b7df-4db8cbe51e5d" providerId="ADAL" clId="{2C592ABE-76E8-41A0-9C40-9D84CA08675D}" dt="2021-03-17T15:34:20.494" v="1905" actId="1037"/>
          <ac:grpSpMkLst>
            <pc:docMk/>
            <pc:sldMk cId="2469683786" sldId="275"/>
            <ac:grpSpMk id="8" creationId="{E2254169-E83C-4230-8068-0511F6A21E42}"/>
          </ac:grpSpMkLst>
        </pc:grpChg>
        <pc:grpChg chg="add del mod">
          <ac:chgData name="Leah Montner Dixon" userId="d5b2ae9e-9213-4442-b7df-4db8cbe51e5d" providerId="ADAL" clId="{2C592ABE-76E8-41A0-9C40-9D84CA08675D}" dt="2021-03-17T15:47:19.753" v="2133" actId="165"/>
          <ac:grpSpMkLst>
            <pc:docMk/>
            <pc:sldMk cId="2469683786" sldId="275"/>
            <ac:grpSpMk id="14" creationId="{A6E487BA-7893-4E68-8E19-503A4E0B2BC4}"/>
          </ac:grpSpMkLst>
        </pc:grpChg>
        <pc:grpChg chg="add del mod">
          <ac:chgData name="Leah Montner Dixon" userId="d5b2ae9e-9213-4442-b7df-4db8cbe51e5d" providerId="ADAL" clId="{2C592ABE-76E8-41A0-9C40-9D84CA08675D}" dt="2021-03-17T19:13:53.303" v="3250" actId="165"/>
          <ac:grpSpMkLst>
            <pc:docMk/>
            <pc:sldMk cId="2469683786" sldId="275"/>
            <ac:grpSpMk id="15" creationId="{D53B2223-785C-408A-BD7D-3BE374BAADFB}"/>
          </ac:grpSpMkLst>
        </pc:grpChg>
        <pc:picChg chg="del">
          <ac:chgData name="Leah Montner Dixon" userId="d5b2ae9e-9213-4442-b7df-4db8cbe51e5d" providerId="ADAL" clId="{2C592ABE-76E8-41A0-9C40-9D84CA08675D}" dt="2021-03-17T15:23:07.700" v="1597" actId="478"/>
          <ac:picMkLst>
            <pc:docMk/>
            <pc:sldMk cId="2469683786" sldId="275"/>
            <ac:picMk id="5" creationId="{7972B8FE-33F9-40F4-BB21-DFB9CC443650}"/>
          </ac:picMkLst>
        </pc:picChg>
        <pc:picChg chg="del mod">
          <ac:chgData name="Leah Montner Dixon" userId="d5b2ae9e-9213-4442-b7df-4db8cbe51e5d" providerId="ADAL" clId="{2C592ABE-76E8-41A0-9C40-9D84CA08675D}" dt="2021-03-17T15:23:03.193" v="1596" actId="478"/>
          <ac:picMkLst>
            <pc:docMk/>
            <pc:sldMk cId="2469683786" sldId="275"/>
            <ac:picMk id="9" creationId="{3ACBE0A2-6CB8-4AE1-B139-E225CFE1914A}"/>
          </ac:picMkLst>
        </pc:picChg>
        <pc:picChg chg="del">
          <ac:chgData name="Leah Montner Dixon" userId="d5b2ae9e-9213-4442-b7df-4db8cbe51e5d" providerId="ADAL" clId="{2C592ABE-76E8-41A0-9C40-9D84CA08675D}" dt="2021-03-17T15:23:07.700" v="1597" actId="478"/>
          <ac:picMkLst>
            <pc:docMk/>
            <pc:sldMk cId="2469683786" sldId="275"/>
            <ac:picMk id="10" creationId="{FBA9C897-7F3D-418E-8B05-3D702B35D36E}"/>
          </ac:picMkLst>
        </pc:picChg>
        <pc:picChg chg="del">
          <ac:chgData name="Leah Montner Dixon" userId="d5b2ae9e-9213-4442-b7df-4db8cbe51e5d" providerId="ADAL" clId="{2C592ABE-76E8-41A0-9C40-9D84CA08675D}" dt="2021-03-17T15:23:12.562" v="1599" actId="478"/>
          <ac:picMkLst>
            <pc:docMk/>
            <pc:sldMk cId="2469683786" sldId="275"/>
            <ac:picMk id="11" creationId="{382D92F3-1C93-4712-8272-0D071055B8CF}"/>
          </ac:picMkLst>
        </pc:picChg>
        <pc:picChg chg="del">
          <ac:chgData name="Leah Montner Dixon" userId="d5b2ae9e-9213-4442-b7df-4db8cbe51e5d" providerId="ADAL" clId="{2C592ABE-76E8-41A0-9C40-9D84CA08675D}" dt="2021-03-17T15:23:07.700" v="1597" actId="478"/>
          <ac:picMkLst>
            <pc:docMk/>
            <pc:sldMk cId="2469683786" sldId="275"/>
            <ac:picMk id="12" creationId="{25C19BF6-3F4A-47EE-B81F-4C84AD7EA82F}"/>
          </ac:picMkLst>
        </pc:picChg>
        <pc:picChg chg="del mod">
          <ac:chgData name="Leah Montner Dixon" userId="d5b2ae9e-9213-4442-b7df-4db8cbe51e5d" providerId="ADAL" clId="{2C592ABE-76E8-41A0-9C40-9D84CA08675D}" dt="2021-03-17T15:23:07.700" v="1597" actId="478"/>
          <ac:picMkLst>
            <pc:docMk/>
            <pc:sldMk cId="2469683786" sldId="275"/>
            <ac:picMk id="13" creationId="{235218A8-7B9B-40D9-BA33-192B46F7C6BA}"/>
          </ac:picMkLst>
        </pc:picChg>
        <pc:picChg chg="add mod topLvl">
          <ac:chgData name="Leah Montner Dixon" userId="d5b2ae9e-9213-4442-b7df-4db8cbe51e5d" providerId="ADAL" clId="{2C592ABE-76E8-41A0-9C40-9D84CA08675D}" dt="2021-03-17T15:47:29.774" v="2152" actId="1036"/>
          <ac:picMkLst>
            <pc:docMk/>
            <pc:sldMk cId="2469683786" sldId="275"/>
            <ac:picMk id="30" creationId="{EF819A72-0756-407D-B837-ADC87FE211B6}"/>
          </ac:picMkLst>
        </pc:picChg>
        <pc:picChg chg="del">
          <ac:chgData name="Leah Montner Dixon" userId="d5b2ae9e-9213-4442-b7df-4db8cbe51e5d" providerId="ADAL" clId="{2C592ABE-76E8-41A0-9C40-9D84CA08675D}" dt="2021-03-17T15:19:28.068" v="1549" actId="478"/>
          <ac:picMkLst>
            <pc:docMk/>
            <pc:sldMk cId="2469683786" sldId="275"/>
            <ac:picMk id="32" creationId="{C39820C6-1781-41FD-85BC-F9DF791AB8A0}"/>
          </ac:picMkLst>
        </pc:picChg>
        <pc:picChg chg="del mod">
          <ac:chgData name="Leah Montner Dixon" userId="d5b2ae9e-9213-4442-b7df-4db8cbe51e5d" providerId="ADAL" clId="{2C592ABE-76E8-41A0-9C40-9D84CA08675D}" dt="2021-03-16T20:30:54.488" v="386" actId="478"/>
          <ac:picMkLst>
            <pc:docMk/>
            <pc:sldMk cId="2469683786" sldId="275"/>
            <ac:picMk id="37" creationId="{8BC184E6-B998-4302-80A8-212FAEA83D63}"/>
          </ac:picMkLst>
        </pc:picChg>
        <pc:picChg chg="add mod topLvl">
          <ac:chgData name="Leah Montner Dixon" userId="d5b2ae9e-9213-4442-b7df-4db8cbe51e5d" providerId="ADAL" clId="{2C592ABE-76E8-41A0-9C40-9D84CA08675D}" dt="2021-03-17T15:47:29.774" v="2152" actId="1036"/>
          <ac:picMkLst>
            <pc:docMk/>
            <pc:sldMk cId="2469683786" sldId="275"/>
            <ac:picMk id="37" creationId="{E1AD7E9E-E955-4E87-BEBE-1118AF5296BF}"/>
          </ac:picMkLst>
        </pc:picChg>
        <pc:picChg chg="mod">
          <ac:chgData name="Leah Montner Dixon" userId="d5b2ae9e-9213-4442-b7df-4db8cbe51e5d" providerId="ADAL" clId="{2C592ABE-76E8-41A0-9C40-9D84CA08675D}" dt="2021-03-17T15:34:31.736" v="1909" actId="14100"/>
          <ac:picMkLst>
            <pc:docMk/>
            <pc:sldMk cId="2469683786" sldId="275"/>
            <ac:picMk id="38" creationId="{08D3A7C3-9423-4DEA-8167-5DB6C2926614}"/>
          </ac:picMkLst>
        </pc:picChg>
        <pc:picChg chg="add mod topLvl">
          <ac:chgData name="Leah Montner Dixon" userId="d5b2ae9e-9213-4442-b7df-4db8cbe51e5d" providerId="ADAL" clId="{2C592ABE-76E8-41A0-9C40-9D84CA08675D}" dt="2021-03-17T15:47:37.139" v="2154" actId="1035"/>
          <ac:picMkLst>
            <pc:docMk/>
            <pc:sldMk cId="2469683786" sldId="275"/>
            <ac:picMk id="40" creationId="{FC115C56-042A-4FFC-BCD0-1065E60CEEAB}"/>
          </ac:picMkLst>
        </pc:picChg>
        <pc:picChg chg="add mod topLvl">
          <ac:chgData name="Leah Montner Dixon" userId="d5b2ae9e-9213-4442-b7df-4db8cbe51e5d" providerId="ADAL" clId="{2C592ABE-76E8-41A0-9C40-9D84CA08675D}" dt="2021-03-17T15:47:37.139" v="2154" actId="1035"/>
          <ac:picMkLst>
            <pc:docMk/>
            <pc:sldMk cId="2469683786" sldId="275"/>
            <ac:picMk id="41" creationId="{E69A4A20-E7F5-4A1D-A223-CCEEBADC1889}"/>
          </ac:picMkLst>
        </pc:picChg>
        <pc:picChg chg="add mod topLvl">
          <ac:chgData name="Leah Montner Dixon" userId="d5b2ae9e-9213-4442-b7df-4db8cbe51e5d" providerId="ADAL" clId="{2C592ABE-76E8-41A0-9C40-9D84CA08675D}" dt="2021-03-17T15:47:29.774" v="2152" actId="1036"/>
          <ac:picMkLst>
            <pc:docMk/>
            <pc:sldMk cId="2469683786" sldId="275"/>
            <ac:picMk id="42" creationId="{0D4CF780-C110-458E-B04D-5C01D72A7171}"/>
          </ac:picMkLst>
        </pc:picChg>
        <pc:picChg chg="add mod topLvl">
          <ac:chgData name="Leah Montner Dixon" userId="d5b2ae9e-9213-4442-b7df-4db8cbe51e5d" providerId="ADAL" clId="{2C592ABE-76E8-41A0-9C40-9D84CA08675D}" dt="2021-03-17T15:47:37.139" v="2154" actId="1035"/>
          <ac:picMkLst>
            <pc:docMk/>
            <pc:sldMk cId="2469683786" sldId="275"/>
            <ac:picMk id="45" creationId="{ED530E15-F28E-4770-8849-88A772FEE041}"/>
          </ac:picMkLst>
        </pc:picChg>
        <pc:picChg chg="add mod topLvl">
          <ac:chgData name="Leah Montner Dixon" userId="d5b2ae9e-9213-4442-b7df-4db8cbe51e5d" providerId="ADAL" clId="{2C592ABE-76E8-41A0-9C40-9D84CA08675D}" dt="2021-03-17T15:47:19.753" v="2133" actId="165"/>
          <ac:picMkLst>
            <pc:docMk/>
            <pc:sldMk cId="2469683786" sldId="275"/>
            <ac:picMk id="46" creationId="{1B74C13E-1CE3-4BDC-A9CA-8B26C3C1426C}"/>
          </ac:picMkLst>
        </pc:picChg>
        <pc:picChg chg="add mod topLvl">
          <ac:chgData name="Leah Montner Dixon" userId="d5b2ae9e-9213-4442-b7df-4db8cbe51e5d" providerId="ADAL" clId="{2C592ABE-76E8-41A0-9C40-9D84CA08675D}" dt="2021-03-17T15:47:19.753" v="2133" actId="165"/>
          <ac:picMkLst>
            <pc:docMk/>
            <pc:sldMk cId="2469683786" sldId="275"/>
            <ac:picMk id="47" creationId="{2561D427-6152-42D6-A76E-D3D3F29B1852}"/>
          </ac:picMkLst>
        </pc:picChg>
        <pc:picChg chg="add mod topLvl">
          <ac:chgData name="Leah Montner Dixon" userId="d5b2ae9e-9213-4442-b7df-4db8cbe51e5d" providerId="ADAL" clId="{2C592ABE-76E8-41A0-9C40-9D84CA08675D}" dt="2021-03-17T15:47:19.753" v="2133" actId="165"/>
          <ac:picMkLst>
            <pc:docMk/>
            <pc:sldMk cId="2469683786" sldId="275"/>
            <ac:picMk id="48" creationId="{AA98F28A-EB5A-4293-847F-9904B791BEB3}"/>
          </ac:picMkLst>
        </pc:picChg>
        <pc:picChg chg="add mod topLvl">
          <ac:chgData name="Leah Montner Dixon" userId="d5b2ae9e-9213-4442-b7df-4db8cbe51e5d" providerId="ADAL" clId="{2C592ABE-76E8-41A0-9C40-9D84CA08675D}" dt="2021-03-17T19:13:53.303" v="3250" actId="165"/>
          <ac:picMkLst>
            <pc:docMk/>
            <pc:sldMk cId="2469683786" sldId="275"/>
            <ac:picMk id="49" creationId="{3F017569-B214-4523-A4C7-22222FD7B013}"/>
          </ac:picMkLst>
        </pc:picChg>
        <pc:picChg chg="add mod topLvl modCrop">
          <ac:chgData name="Leah Montner Dixon" userId="d5b2ae9e-9213-4442-b7df-4db8cbe51e5d" providerId="ADAL" clId="{2C592ABE-76E8-41A0-9C40-9D84CA08675D}" dt="2021-03-17T19:13:53.303" v="3250" actId="165"/>
          <ac:picMkLst>
            <pc:docMk/>
            <pc:sldMk cId="2469683786" sldId="275"/>
            <ac:picMk id="50" creationId="{8EFDCB8E-19E6-4C5F-9B72-A957C3EF2443}"/>
          </ac:picMkLst>
        </pc:picChg>
      </pc:sldChg>
      <pc:sldChg chg="delSp del mod">
        <pc:chgData name="Leah Montner Dixon" userId="d5b2ae9e-9213-4442-b7df-4db8cbe51e5d" providerId="ADAL" clId="{2C592ABE-76E8-41A0-9C40-9D84CA08675D}" dt="2021-03-16T20:23:01.319" v="30" actId="47"/>
        <pc:sldMkLst>
          <pc:docMk/>
          <pc:sldMk cId="2024299733" sldId="282"/>
        </pc:sldMkLst>
        <pc:spChg chg="del">
          <ac:chgData name="Leah Montner Dixon" userId="d5b2ae9e-9213-4442-b7df-4db8cbe51e5d" providerId="ADAL" clId="{2C592ABE-76E8-41A0-9C40-9D84CA08675D}" dt="2021-03-15T18:21:47.742" v="22" actId="478"/>
          <ac:spMkLst>
            <pc:docMk/>
            <pc:sldMk cId="2024299733" sldId="282"/>
            <ac:spMk id="22" creationId="{868BCC2A-FFD4-4F40-B597-58AC767476AD}"/>
          </ac:spMkLst>
        </pc:spChg>
      </pc:sldChg>
      <pc:sldChg chg="del ord">
        <pc:chgData name="Leah Montner Dixon" userId="d5b2ae9e-9213-4442-b7df-4db8cbe51e5d" providerId="ADAL" clId="{2C592ABE-76E8-41A0-9C40-9D84CA08675D}" dt="2021-03-17T15:15:15.670" v="1545" actId="47"/>
        <pc:sldMkLst>
          <pc:docMk/>
          <pc:sldMk cId="767662904" sldId="292"/>
        </pc:sldMkLst>
      </pc:sldChg>
      <pc:sldChg chg="del">
        <pc:chgData name="Leah Montner Dixon" userId="d5b2ae9e-9213-4442-b7df-4db8cbe51e5d" providerId="ADAL" clId="{2C592ABE-76E8-41A0-9C40-9D84CA08675D}" dt="2021-03-16T20:23:01.319" v="30" actId="47"/>
        <pc:sldMkLst>
          <pc:docMk/>
          <pc:sldMk cId="2027457036" sldId="296"/>
        </pc:sldMkLst>
      </pc:sldChg>
      <pc:sldChg chg="delSp del mod">
        <pc:chgData name="Leah Montner Dixon" userId="d5b2ae9e-9213-4442-b7df-4db8cbe51e5d" providerId="ADAL" clId="{2C592ABE-76E8-41A0-9C40-9D84CA08675D}" dt="2021-03-16T20:23:01.319" v="30" actId="47"/>
        <pc:sldMkLst>
          <pc:docMk/>
          <pc:sldMk cId="2385538333" sldId="303"/>
        </pc:sldMkLst>
        <pc:spChg chg="del">
          <ac:chgData name="Leah Montner Dixon" userId="d5b2ae9e-9213-4442-b7df-4db8cbe51e5d" providerId="ADAL" clId="{2C592ABE-76E8-41A0-9C40-9D84CA08675D}" dt="2021-03-15T18:21:50.361" v="23" actId="478"/>
          <ac:spMkLst>
            <pc:docMk/>
            <pc:sldMk cId="2385538333" sldId="303"/>
            <ac:spMk id="19" creationId="{8E76A4E2-EE24-447D-84F8-A38C79866BE7}"/>
          </ac:spMkLst>
        </pc:spChg>
      </pc:sldChg>
      <pc:sldChg chg="modSp mod">
        <pc:chgData name="Leah Montner Dixon" userId="d5b2ae9e-9213-4442-b7df-4db8cbe51e5d" providerId="ADAL" clId="{2C592ABE-76E8-41A0-9C40-9D84CA08675D}" dt="2021-03-17T20:11:45.155" v="4838" actId="20577"/>
        <pc:sldMkLst>
          <pc:docMk/>
          <pc:sldMk cId="4086481096" sldId="2839"/>
        </pc:sldMkLst>
        <pc:spChg chg="mod">
          <ac:chgData name="Leah Montner Dixon" userId="d5b2ae9e-9213-4442-b7df-4db8cbe51e5d" providerId="ADAL" clId="{2C592ABE-76E8-41A0-9C40-9D84CA08675D}" dt="2021-03-17T20:11:45.155" v="4838" actId="20577"/>
          <ac:spMkLst>
            <pc:docMk/>
            <pc:sldMk cId="4086481096" sldId="2839"/>
            <ac:spMk id="12" creationId="{D3ED8F18-80E6-D449-A031-541661F2A42F}"/>
          </ac:spMkLst>
        </pc:spChg>
      </pc:sldChg>
      <pc:sldChg chg="del">
        <pc:chgData name="Leah Montner Dixon" userId="d5b2ae9e-9213-4442-b7df-4db8cbe51e5d" providerId="ADAL" clId="{2C592ABE-76E8-41A0-9C40-9D84CA08675D}" dt="2021-03-15T18:11:54.433" v="1" actId="47"/>
        <pc:sldMkLst>
          <pc:docMk/>
          <pc:sldMk cId="3751171162" sldId="16311"/>
        </pc:sldMkLst>
      </pc:sldChg>
      <pc:sldChg chg="del">
        <pc:chgData name="Leah Montner Dixon" userId="d5b2ae9e-9213-4442-b7df-4db8cbe51e5d" providerId="ADAL" clId="{2C592ABE-76E8-41A0-9C40-9D84CA08675D}" dt="2021-03-15T17:58:12.799" v="0" actId="47"/>
        <pc:sldMkLst>
          <pc:docMk/>
          <pc:sldMk cId="1980126432" sldId="2144327259"/>
        </pc:sldMkLst>
      </pc:sldChg>
      <pc:sldChg chg="delSp del mod">
        <pc:chgData name="Leah Montner Dixon" userId="d5b2ae9e-9213-4442-b7df-4db8cbe51e5d" providerId="ADAL" clId="{2C592ABE-76E8-41A0-9C40-9D84CA08675D}" dt="2021-03-16T20:23:01.319" v="30" actId="47"/>
        <pc:sldMkLst>
          <pc:docMk/>
          <pc:sldMk cId="2011862202" sldId="2144327350"/>
        </pc:sldMkLst>
        <pc:spChg chg="del">
          <ac:chgData name="Leah Montner Dixon" userId="d5b2ae9e-9213-4442-b7df-4db8cbe51e5d" providerId="ADAL" clId="{2C592ABE-76E8-41A0-9C40-9D84CA08675D}" dt="2021-03-15T18:21:45.658" v="21" actId="478"/>
          <ac:spMkLst>
            <pc:docMk/>
            <pc:sldMk cId="2011862202" sldId="2144327350"/>
            <ac:spMk id="3" creationId="{59BB8BA1-CB2C-4BB0-9992-DA51FC608E66}"/>
          </ac:spMkLst>
        </pc:spChg>
      </pc:sldChg>
      <pc:sldChg chg="del">
        <pc:chgData name="Leah Montner Dixon" userId="d5b2ae9e-9213-4442-b7df-4db8cbe51e5d" providerId="ADAL" clId="{2C592ABE-76E8-41A0-9C40-9D84CA08675D}" dt="2021-03-16T20:23:01.319" v="30" actId="47"/>
        <pc:sldMkLst>
          <pc:docMk/>
          <pc:sldMk cId="1647363558" sldId="2144327414"/>
        </pc:sldMkLst>
      </pc:sldChg>
      <pc:sldChg chg="delSp del mod">
        <pc:chgData name="Leah Montner Dixon" userId="d5b2ae9e-9213-4442-b7df-4db8cbe51e5d" providerId="ADAL" clId="{2C592ABE-76E8-41A0-9C40-9D84CA08675D}" dt="2021-03-16T20:23:01.319" v="30" actId="47"/>
        <pc:sldMkLst>
          <pc:docMk/>
          <pc:sldMk cId="3679881885" sldId="2144327520"/>
        </pc:sldMkLst>
        <pc:spChg chg="del">
          <ac:chgData name="Leah Montner Dixon" userId="d5b2ae9e-9213-4442-b7df-4db8cbe51e5d" providerId="ADAL" clId="{2C592ABE-76E8-41A0-9C40-9D84CA08675D}" dt="2021-03-15T18:22:00.825" v="25" actId="478"/>
          <ac:spMkLst>
            <pc:docMk/>
            <pc:sldMk cId="3679881885" sldId="2144327520"/>
            <ac:spMk id="16" creationId="{FDC7016E-9A0A-45DF-9934-92902D7A1C56}"/>
          </ac:spMkLst>
        </pc:spChg>
      </pc:sldChg>
      <pc:sldChg chg="del">
        <pc:chgData name="Leah Montner Dixon" userId="d5b2ae9e-9213-4442-b7df-4db8cbe51e5d" providerId="ADAL" clId="{2C592ABE-76E8-41A0-9C40-9D84CA08675D}" dt="2021-03-16T20:23:01.319" v="30" actId="47"/>
        <pc:sldMkLst>
          <pc:docMk/>
          <pc:sldMk cId="2642263263" sldId="2144327535"/>
        </pc:sldMkLst>
      </pc:sldChg>
      <pc:sldChg chg="delSp del mod ord">
        <pc:chgData name="Leah Montner Dixon" userId="d5b2ae9e-9213-4442-b7df-4db8cbe51e5d" providerId="ADAL" clId="{2C592ABE-76E8-41A0-9C40-9D84CA08675D}" dt="2021-03-17T13:31:13.007" v="468" actId="47"/>
        <pc:sldMkLst>
          <pc:docMk/>
          <pc:sldMk cId="3585150420" sldId="2144327540"/>
        </pc:sldMkLst>
        <pc:picChg chg="del">
          <ac:chgData name="Leah Montner Dixon" userId="d5b2ae9e-9213-4442-b7df-4db8cbe51e5d" providerId="ADAL" clId="{2C592ABE-76E8-41A0-9C40-9D84CA08675D}" dt="2021-03-16T20:55:26.661" v="419" actId="21"/>
          <ac:picMkLst>
            <pc:docMk/>
            <pc:sldMk cId="3585150420" sldId="2144327540"/>
            <ac:picMk id="4" creationId="{793A1414-F458-4E16-A2A9-205F9828CCFD}"/>
          </ac:picMkLst>
        </pc:picChg>
      </pc:sldChg>
      <pc:sldChg chg="delSp del mod ord">
        <pc:chgData name="Leah Montner Dixon" userId="d5b2ae9e-9213-4442-b7df-4db8cbe51e5d" providerId="ADAL" clId="{2C592ABE-76E8-41A0-9C40-9D84CA08675D}" dt="2021-03-16T20:23:01.319" v="30" actId="47"/>
        <pc:sldMkLst>
          <pc:docMk/>
          <pc:sldMk cId="289339339" sldId="2144327574"/>
        </pc:sldMkLst>
        <pc:spChg chg="del">
          <ac:chgData name="Leah Montner Dixon" userId="d5b2ae9e-9213-4442-b7df-4db8cbe51e5d" providerId="ADAL" clId="{2C592ABE-76E8-41A0-9C40-9D84CA08675D}" dt="2021-03-15T18:22:07.023" v="28" actId="478"/>
          <ac:spMkLst>
            <pc:docMk/>
            <pc:sldMk cId="289339339" sldId="2144327574"/>
            <ac:spMk id="14" creationId="{D09EB866-6929-4D97-B615-DB61BF9B92E8}"/>
          </ac:spMkLst>
        </pc:spChg>
      </pc:sldChg>
      <pc:sldChg chg="delSp del mod">
        <pc:chgData name="Leah Montner Dixon" userId="d5b2ae9e-9213-4442-b7df-4db8cbe51e5d" providerId="ADAL" clId="{2C592ABE-76E8-41A0-9C40-9D84CA08675D}" dt="2021-03-16T20:23:01.319" v="30" actId="47"/>
        <pc:sldMkLst>
          <pc:docMk/>
          <pc:sldMk cId="107169330" sldId="2144327578"/>
        </pc:sldMkLst>
        <pc:spChg chg="del">
          <ac:chgData name="Leah Montner Dixon" userId="d5b2ae9e-9213-4442-b7df-4db8cbe51e5d" providerId="ADAL" clId="{2C592ABE-76E8-41A0-9C40-9D84CA08675D}" dt="2021-03-15T18:21:59.504" v="24" actId="478"/>
          <ac:spMkLst>
            <pc:docMk/>
            <pc:sldMk cId="107169330" sldId="2144327578"/>
            <ac:spMk id="12" creationId="{C9A9C5F0-585A-4053-96CC-E592E92565B1}"/>
          </ac:spMkLst>
        </pc:spChg>
      </pc:sldChg>
      <pc:sldChg chg="del ord">
        <pc:chgData name="Leah Montner Dixon" userId="d5b2ae9e-9213-4442-b7df-4db8cbe51e5d" providerId="ADAL" clId="{2C592ABE-76E8-41A0-9C40-9D84CA08675D}" dt="2021-03-17T13:33:21.807" v="544" actId="47"/>
        <pc:sldMkLst>
          <pc:docMk/>
          <pc:sldMk cId="3953914892" sldId="2144327605"/>
        </pc:sldMkLst>
      </pc:sldChg>
      <pc:sldChg chg="del">
        <pc:chgData name="Leah Montner Dixon" userId="d5b2ae9e-9213-4442-b7df-4db8cbe51e5d" providerId="ADAL" clId="{2C592ABE-76E8-41A0-9C40-9D84CA08675D}" dt="2021-03-16T20:23:01.319" v="30" actId="47"/>
        <pc:sldMkLst>
          <pc:docMk/>
          <pc:sldMk cId="3605829987" sldId="2144327616"/>
        </pc:sldMkLst>
      </pc:sldChg>
      <pc:sldChg chg="del">
        <pc:chgData name="Leah Montner Dixon" userId="d5b2ae9e-9213-4442-b7df-4db8cbe51e5d" providerId="ADAL" clId="{2C592ABE-76E8-41A0-9C40-9D84CA08675D}" dt="2021-03-16T20:23:01.319" v="30" actId="47"/>
        <pc:sldMkLst>
          <pc:docMk/>
          <pc:sldMk cId="3360902596" sldId="2144327617"/>
        </pc:sldMkLst>
      </pc:sldChg>
      <pc:sldChg chg="addSp delSp modSp del mod ord">
        <pc:chgData name="Leah Montner Dixon" userId="d5b2ae9e-9213-4442-b7df-4db8cbe51e5d" providerId="ADAL" clId="{2C592ABE-76E8-41A0-9C40-9D84CA08675D}" dt="2021-03-17T15:03:36.857" v="1427" actId="47"/>
        <pc:sldMkLst>
          <pc:docMk/>
          <pc:sldMk cId="2390639822" sldId="2144327618"/>
        </pc:sldMkLst>
        <pc:spChg chg="add mod">
          <ac:chgData name="Leah Montner Dixon" userId="d5b2ae9e-9213-4442-b7df-4db8cbe51e5d" providerId="ADAL" clId="{2C592ABE-76E8-41A0-9C40-9D84CA08675D}" dt="2021-03-17T14:34:38.597" v="1003" actId="14100"/>
          <ac:spMkLst>
            <pc:docMk/>
            <pc:sldMk cId="2390639822" sldId="2144327618"/>
            <ac:spMk id="3" creationId="{7A9DEC39-6D63-4321-B8EB-A1D475CA87E1}"/>
          </ac:spMkLst>
        </pc:spChg>
        <pc:picChg chg="del">
          <ac:chgData name="Leah Montner Dixon" userId="d5b2ae9e-9213-4442-b7df-4db8cbe51e5d" providerId="ADAL" clId="{2C592ABE-76E8-41A0-9C40-9D84CA08675D}" dt="2021-03-17T15:01:21.711" v="1350" actId="21"/>
          <ac:picMkLst>
            <pc:docMk/>
            <pc:sldMk cId="2390639822" sldId="2144327618"/>
            <ac:picMk id="9" creationId="{10CC3BD0-B0DF-481D-A86D-3F0D0BB62AA2}"/>
          </ac:picMkLst>
        </pc:picChg>
      </pc:sldChg>
      <pc:sldChg chg="addSp delSp modSp mod ord">
        <pc:chgData name="Leah Montner Dixon" userId="d5b2ae9e-9213-4442-b7df-4db8cbe51e5d" providerId="ADAL" clId="{2C592ABE-76E8-41A0-9C40-9D84CA08675D}" dt="2021-03-17T20:17:44.248" v="4929" actId="20577"/>
        <pc:sldMkLst>
          <pc:docMk/>
          <pc:sldMk cId="1077264128" sldId="2144327619"/>
        </pc:sldMkLst>
        <pc:spChg chg="add mod">
          <ac:chgData name="Leah Montner Dixon" userId="d5b2ae9e-9213-4442-b7df-4db8cbe51e5d" providerId="ADAL" clId="{2C592ABE-76E8-41A0-9C40-9D84CA08675D}" dt="2021-03-17T19:20:59.577" v="3253" actId="1076"/>
          <ac:spMkLst>
            <pc:docMk/>
            <pc:sldMk cId="1077264128" sldId="2144327619"/>
            <ac:spMk id="2" creationId="{A834E6D6-50D4-47DC-AF2C-6C6637DB6EE2}"/>
          </ac:spMkLst>
        </pc:spChg>
        <pc:spChg chg="del mod">
          <ac:chgData name="Leah Montner Dixon" userId="d5b2ae9e-9213-4442-b7df-4db8cbe51e5d" providerId="ADAL" clId="{2C592ABE-76E8-41A0-9C40-9D84CA08675D}" dt="2021-03-17T15:20:30.732" v="1568" actId="478"/>
          <ac:spMkLst>
            <pc:docMk/>
            <pc:sldMk cId="1077264128" sldId="2144327619"/>
            <ac:spMk id="10" creationId="{6099B1CC-E3AA-4697-8D1C-6207DE6CAF94}"/>
          </ac:spMkLst>
        </pc:spChg>
        <pc:spChg chg="del">
          <ac:chgData name="Leah Montner Dixon" userId="d5b2ae9e-9213-4442-b7df-4db8cbe51e5d" providerId="ADAL" clId="{2C592ABE-76E8-41A0-9C40-9D84CA08675D}" dt="2021-03-17T16:39:06.144" v="2188" actId="478"/>
          <ac:spMkLst>
            <pc:docMk/>
            <pc:sldMk cId="1077264128" sldId="2144327619"/>
            <ac:spMk id="12" creationId="{4DB71C44-C74C-4F1D-8BB3-F8664F212D06}"/>
          </ac:spMkLst>
        </pc:spChg>
        <pc:spChg chg="mod ord">
          <ac:chgData name="Leah Montner Dixon" userId="d5b2ae9e-9213-4442-b7df-4db8cbe51e5d" providerId="ADAL" clId="{2C592ABE-76E8-41A0-9C40-9D84CA08675D}" dt="2021-03-17T19:59:56.045" v="4437" actId="1076"/>
          <ac:spMkLst>
            <pc:docMk/>
            <pc:sldMk cId="1077264128" sldId="2144327619"/>
            <ac:spMk id="13" creationId="{737BF5A0-0609-4ED0-843C-408921E87F9F}"/>
          </ac:spMkLst>
        </pc:spChg>
        <pc:spChg chg="mod">
          <ac:chgData name="Leah Montner Dixon" userId="d5b2ae9e-9213-4442-b7df-4db8cbe51e5d" providerId="ADAL" clId="{2C592ABE-76E8-41A0-9C40-9D84CA08675D}" dt="2021-03-17T15:20:47.540" v="1569" actId="14100"/>
          <ac:spMkLst>
            <pc:docMk/>
            <pc:sldMk cId="1077264128" sldId="2144327619"/>
            <ac:spMk id="16" creationId="{B563E587-7388-44BB-A29D-69AA4CE83E35}"/>
          </ac:spMkLst>
        </pc:spChg>
        <pc:spChg chg="del mod">
          <ac:chgData name="Leah Montner Dixon" userId="d5b2ae9e-9213-4442-b7df-4db8cbe51e5d" providerId="ADAL" clId="{2C592ABE-76E8-41A0-9C40-9D84CA08675D}" dt="2021-03-17T19:12:56.801" v="3193" actId="478"/>
          <ac:spMkLst>
            <pc:docMk/>
            <pc:sldMk cId="1077264128" sldId="2144327619"/>
            <ac:spMk id="18" creationId="{7817D507-95ED-4951-A3AC-CB6164918915}"/>
          </ac:spMkLst>
        </pc:spChg>
        <pc:spChg chg="mod">
          <ac:chgData name="Leah Montner Dixon" userId="d5b2ae9e-9213-4442-b7df-4db8cbe51e5d" providerId="ADAL" clId="{2C592ABE-76E8-41A0-9C40-9D84CA08675D}" dt="2021-03-17T20:17:44.248" v="4929" actId="20577"/>
          <ac:spMkLst>
            <pc:docMk/>
            <pc:sldMk cId="1077264128" sldId="2144327619"/>
            <ac:spMk id="24" creationId="{FE51337C-7111-4FDD-BD9E-AAF8EAD4F674}"/>
          </ac:spMkLst>
        </pc:spChg>
        <pc:spChg chg="del">
          <ac:chgData name="Leah Montner Dixon" userId="d5b2ae9e-9213-4442-b7df-4db8cbe51e5d" providerId="ADAL" clId="{2C592ABE-76E8-41A0-9C40-9D84CA08675D}" dt="2021-03-17T19:10:50.169" v="3147" actId="478"/>
          <ac:spMkLst>
            <pc:docMk/>
            <pc:sldMk cId="1077264128" sldId="2144327619"/>
            <ac:spMk id="58" creationId="{99BB93BC-9603-40AB-A070-04A1617B7551}"/>
          </ac:spMkLst>
        </pc:spChg>
        <pc:picChg chg="mod">
          <ac:chgData name="Leah Montner Dixon" userId="d5b2ae9e-9213-4442-b7df-4db8cbe51e5d" providerId="ADAL" clId="{2C592ABE-76E8-41A0-9C40-9D84CA08675D}" dt="2021-03-17T19:13:59.833" v="3251"/>
          <ac:picMkLst>
            <pc:docMk/>
            <pc:sldMk cId="1077264128" sldId="2144327619"/>
            <ac:picMk id="3" creationId="{D074FEF7-7973-44A5-A015-7BCB36040E47}"/>
          </ac:picMkLst>
        </pc:picChg>
        <pc:picChg chg="add del mod">
          <ac:chgData name="Leah Montner Dixon" userId="d5b2ae9e-9213-4442-b7df-4db8cbe51e5d" providerId="ADAL" clId="{2C592ABE-76E8-41A0-9C40-9D84CA08675D}" dt="2021-03-17T19:12:56.801" v="3193" actId="478"/>
          <ac:picMkLst>
            <pc:docMk/>
            <pc:sldMk cId="1077264128" sldId="2144327619"/>
            <ac:picMk id="14" creationId="{38546A6D-CD1D-4E78-B737-B886C09021A1}"/>
          </ac:picMkLst>
        </pc:picChg>
      </pc:sldChg>
      <pc:sldChg chg="del ord">
        <pc:chgData name="Leah Montner Dixon" userId="d5b2ae9e-9213-4442-b7df-4db8cbe51e5d" providerId="ADAL" clId="{2C592ABE-76E8-41A0-9C40-9D84CA08675D}" dt="2021-03-17T13:36:16.441" v="582" actId="47"/>
        <pc:sldMkLst>
          <pc:docMk/>
          <pc:sldMk cId="1306102400" sldId="2144327620"/>
        </pc:sldMkLst>
      </pc:sldChg>
      <pc:sldChg chg="del ord">
        <pc:chgData name="Leah Montner Dixon" userId="d5b2ae9e-9213-4442-b7df-4db8cbe51e5d" providerId="ADAL" clId="{2C592ABE-76E8-41A0-9C40-9D84CA08675D}" dt="2021-03-17T14:27:37.801" v="934" actId="47"/>
        <pc:sldMkLst>
          <pc:docMk/>
          <pc:sldMk cId="1076078310" sldId="2144327621"/>
        </pc:sldMkLst>
      </pc:sldChg>
      <pc:sldChg chg="delSp del mod ord">
        <pc:chgData name="Leah Montner Dixon" userId="d5b2ae9e-9213-4442-b7df-4db8cbe51e5d" providerId="ADAL" clId="{2C592ABE-76E8-41A0-9C40-9D84CA08675D}" dt="2021-03-17T14:20:40.807" v="858" actId="47"/>
        <pc:sldMkLst>
          <pc:docMk/>
          <pc:sldMk cId="2382583744" sldId="2144327622"/>
        </pc:sldMkLst>
        <pc:picChg chg="del">
          <ac:chgData name="Leah Montner Dixon" userId="d5b2ae9e-9213-4442-b7df-4db8cbe51e5d" providerId="ADAL" clId="{2C592ABE-76E8-41A0-9C40-9D84CA08675D}" dt="2021-03-17T14:19:01.574" v="823" actId="21"/>
          <ac:picMkLst>
            <pc:docMk/>
            <pc:sldMk cId="2382583744" sldId="2144327622"/>
            <ac:picMk id="24" creationId="{9FA64380-83D5-4492-9DB5-6CFD9A82115B}"/>
          </ac:picMkLst>
        </pc:picChg>
      </pc:sldChg>
      <pc:sldChg chg="addSp delSp modSp mod ord">
        <pc:chgData name="Leah Montner Dixon" userId="d5b2ae9e-9213-4442-b7df-4db8cbe51e5d" providerId="ADAL" clId="{2C592ABE-76E8-41A0-9C40-9D84CA08675D}" dt="2021-03-17T20:14:46.063" v="4894" actId="207"/>
        <pc:sldMkLst>
          <pc:docMk/>
          <pc:sldMk cId="157347585" sldId="2144327623"/>
        </pc:sldMkLst>
        <pc:spChg chg="del">
          <ac:chgData name="Leah Montner Dixon" userId="d5b2ae9e-9213-4442-b7df-4db8cbe51e5d" providerId="ADAL" clId="{2C592ABE-76E8-41A0-9C40-9D84CA08675D}" dt="2021-03-17T14:27:57.456" v="935" actId="478"/>
          <ac:spMkLst>
            <pc:docMk/>
            <pc:sldMk cId="157347585" sldId="2144327623"/>
            <ac:spMk id="14" creationId="{362581FB-0411-4FA2-ABA7-1152E9FE8CE9}"/>
          </ac:spMkLst>
        </pc:spChg>
        <pc:spChg chg="ord">
          <ac:chgData name="Leah Montner Dixon" userId="d5b2ae9e-9213-4442-b7df-4db8cbe51e5d" providerId="ADAL" clId="{2C592ABE-76E8-41A0-9C40-9D84CA08675D}" dt="2021-03-17T15:13:42.288" v="1517" actId="167"/>
          <ac:spMkLst>
            <pc:docMk/>
            <pc:sldMk cId="157347585" sldId="2144327623"/>
            <ac:spMk id="16" creationId="{B563E587-7388-44BB-A29D-69AA4CE83E35}"/>
          </ac:spMkLst>
        </pc:spChg>
        <pc:spChg chg="del">
          <ac:chgData name="Leah Montner Dixon" userId="d5b2ae9e-9213-4442-b7df-4db8cbe51e5d" providerId="ADAL" clId="{2C592ABE-76E8-41A0-9C40-9D84CA08675D}" dt="2021-03-17T14:27:57.456" v="935" actId="478"/>
          <ac:spMkLst>
            <pc:docMk/>
            <pc:sldMk cId="157347585" sldId="2144327623"/>
            <ac:spMk id="17" creationId="{28484001-FCEF-479D-882C-25AA0FE46C1E}"/>
          </ac:spMkLst>
        </pc:spChg>
        <pc:spChg chg="mod">
          <ac:chgData name="Leah Montner Dixon" userId="d5b2ae9e-9213-4442-b7df-4db8cbe51e5d" providerId="ADAL" clId="{2C592ABE-76E8-41A0-9C40-9D84CA08675D}" dt="2021-03-17T14:58:26.005" v="1303" actId="1036"/>
          <ac:spMkLst>
            <pc:docMk/>
            <pc:sldMk cId="157347585" sldId="2144327623"/>
            <ac:spMk id="18" creationId="{7817D507-95ED-4951-A3AC-CB6164918915}"/>
          </ac:spMkLst>
        </pc:spChg>
        <pc:spChg chg="del">
          <ac:chgData name="Leah Montner Dixon" userId="d5b2ae9e-9213-4442-b7df-4db8cbe51e5d" providerId="ADAL" clId="{2C592ABE-76E8-41A0-9C40-9D84CA08675D}" dt="2021-03-17T14:27:57.456" v="935" actId="478"/>
          <ac:spMkLst>
            <pc:docMk/>
            <pc:sldMk cId="157347585" sldId="2144327623"/>
            <ac:spMk id="19" creationId="{1697E980-8134-4221-A3CA-4A2EC5986415}"/>
          </ac:spMkLst>
        </pc:spChg>
        <pc:spChg chg="del">
          <ac:chgData name="Leah Montner Dixon" userId="d5b2ae9e-9213-4442-b7df-4db8cbe51e5d" providerId="ADAL" clId="{2C592ABE-76E8-41A0-9C40-9D84CA08675D}" dt="2021-03-17T14:27:57.456" v="935" actId="478"/>
          <ac:spMkLst>
            <pc:docMk/>
            <pc:sldMk cId="157347585" sldId="2144327623"/>
            <ac:spMk id="20" creationId="{BAD4E450-2841-42B4-B599-68C2C9F5719E}"/>
          </ac:spMkLst>
        </pc:spChg>
        <pc:spChg chg="del">
          <ac:chgData name="Leah Montner Dixon" userId="d5b2ae9e-9213-4442-b7df-4db8cbe51e5d" providerId="ADAL" clId="{2C592ABE-76E8-41A0-9C40-9D84CA08675D}" dt="2021-03-17T14:49:02.919" v="1223" actId="478"/>
          <ac:spMkLst>
            <pc:docMk/>
            <pc:sldMk cId="157347585" sldId="2144327623"/>
            <ac:spMk id="21" creationId="{BB4E70AA-9CFF-4E64-B0B2-D51B6A3F0241}"/>
          </ac:spMkLst>
        </pc:spChg>
        <pc:spChg chg="mod ord">
          <ac:chgData name="Leah Montner Dixon" userId="d5b2ae9e-9213-4442-b7df-4db8cbe51e5d" providerId="ADAL" clId="{2C592ABE-76E8-41A0-9C40-9D84CA08675D}" dt="2021-03-17T19:40:00.467" v="3787" actId="166"/>
          <ac:spMkLst>
            <pc:docMk/>
            <pc:sldMk cId="157347585" sldId="2144327623"/>
            <ac:spMk id="22" creationId="{0AA3206A-CE3D-4F30-AEF6-97C333BDBCEA}"/>
          </ac:spMkLst>
        </pc:spChg>
        <pc:spChg chg="add del mod">
          <ac:chgData name="Leah Montner Dixon" userId="d5b2ae9e-9213-4442-b7df-4db8cbe51e5d" providerId="ADAL" clId="{2C592ABE-76E8-41A0-9C40-9D84CA08675D}" dt="2021-03-17T14:58:42.335" v="1308" actId="478"/>
          <ac:spMkLst>
            <pc:docMk/>
            <pc:sldMk cId="157347585" sldId="2144327623"/>
            <ac:spMk id="23" creationId="{644DE756-E986-4CC4-B096-63B0A49F7716}"/>
          </ac:spMkLst>
        </pc:spChg>
        <pc:spChg chg="mod">
          <ac:chgData name="Leah Montner Dixon" userId="d5b2ae9e-9213-4442-b7df-4db8cbe51e5d" providerId="ADAL" clId="{2C592ABE-76E8-41A0-9C40-9D84CA08675D}" dt="2021-03-17T20:14:46.063" v="4894" actId="207"/>
          <ac:spMkLst>
            <pc:docMk/>
            <pc:sldMk cId="157347585" sldId="2144327623"/>
            <ac:spMk id="24" creationId="{FE51337C-7111-4FDD-BD9E-AAF8EAD4F674}"/>
          </ac:spMkLst>
        </pc:spChg>
        <pc:spChg chg="add del mod">
          <ac:chgData name="Leah Montner Dixon" userId="d5b2ae9e-9213-4442-b7df-4db8cbe51e5d" providerId="ADAL" clId="{2C592ABE-76E8-41A0-9C40-9D84CA08675D}" dt="2021-03-17T14:59:46.785" v="1338" actId="164"/>
          <ac:spMkLst>
            <pc:docMk/>
            <pc:sldMk cId="157347585" sldId="2144327623"/>
            <ac:spMk id="27" creationId="{44E821A9-1173-42A5-BD9A-254C71AB0E2D}"/>
          </ac:spMkLst>
        </pc:spChg>
        <pc:spChg chg="add del mod">
          <ac:chgData name="Leah Montner Dixon" userId="d5b2ae9e-9213-4442-b7df-4db8cbe51e5d" providerId="ADAL" clId="{2C592ABE-76E8-41A0-9C40-9D84CA08675D}" dt="2021-03-17T14:59:46.785" v="1338" actId="164"/>
          <ac:spMkLst>
            <pc:docMk/>
            <pc:sldMk cId="157347585" sldId="2144327623"/>
            <ac:spMk id="28" creationId="{CB040E1E-D658-43F4-9B9E-4EFC2196C159}"/>
          </ac:spMkLst>
        </pc:spChg>
        <pc:spChg chg="add del mod">
          <ac:chgData name="Leah Montner Dixon" userId="d5b2ae9e-9213-4442-b7df-4db8cbe51e5d" providerId="ADAL" clId="{2C592ABE-76E8-41A0-9C40-9D84CA08675D}" dt="2021-03-17T14:59:46.785" v="1338" actId="164"/>
          <ac:spMkLst>
            <pc:docMk/>
            <pc:sldMk cId="157347585" sldId="2144327623"/>
            <ac:spMk id="29" creationId="{B4B804BE-EF5D-45A0-855D-38999F3C7936}"/>
          </ac:spMkLst>
        </pc:spChg>
        <pc:spChg chg="add del mod">
          <ac:chgData name="Leah Montner Dixon" userId="d5b2ae9e-9213-4442-b7df-4db8cbe51e5d" providerId="ADAL" clId="{2C592ABE-76E8-41A0-9C40-9D84CA08675D}" dt="2021-03-17T14:59:46.785" v="1338" actId="164"/>
          <ac:spMkLst>
            <pc:docMk/>
            <pc:sldMk cId="157347585" sldId="2144327623"/>
            <ac:spMk id="30" creationId="{D8EA943A-13CD-4669-B9F0-6F159244C5AB}"/>
          </ac:spMkLst>
        </pc:spChg>
        <pc:spChg chg="add del mod">
          <ac:chgData name="Leah Montner Dixon" userId="d5b2ae9e-9213-4442-b7df-4db8cbe51e5d" providerId="ADAL" clId="{2C592ABE-76E8-41A0-9C40-9D84CA08675D}" dt="2021-03-17T14:59:46.785" v="1338" actId="164"/>
          <ac:spMkLst>
            <pc:docMk/>
            <pc:sldMk cId="157347585" sldId="2144327623"/>
            <ac:spMk id="31" creationId="{6F0C1AA3-B982-4F6F-9654-ED2BE231292F}"/>
          </ac:spMkLst>
        </pc:spChg>
        <pc:spChg chg="add del mod">
          <ac:chgData name="Leah Montner Dixon" userId="d5b2ae9e-9213-4442-b7df-4db8cbe51e5d" providerId="ADAL" clId="{2C592ABE-76E8-41A0-9C40-9D84CA08675D}" dt="2021-03-17T14:59:46.785" v="1338" actId="164"/>
          <ac:spMkLst>
            <pc:docMk/>
            <pc:sldMk cId="157347585" sldId="2144327623"/>
            <ac:spMk id="40" creationId="{C9165B1C-C0E6-4E96-A9DF-085459D377FC}"/>
          </ac:spMkLst>
        </pc:spChg>
        <pc:spChg chg="add del mod">
          <ac:chgData name="Leah Montner Dixon" userId="d5b2ae9e-9213-4442-b7df-4db8cbe51e5d" providerId="ADAL" clId="{2C592ABE-76E8-41A0-9C40-9D84CA08675D}" dt="2021-03-17T14:58:42.335" v="1308" actId="478"/>
          <ac:spMkLst>
            <pc:docMk/>
            <pc:sldMk cId="157347585" sldId="2144327623"/>
            <ac:spMk id="41" creationId="{156AF796-0D1D-4862-A57A-BE43FBFD2098}"/>
          </ac:spMkLst>
        </pc:spChg>
        <pc:spChg chg="add del mod">
          <ac:chgData name="Leah Montner Dixon" userId="d5b2ae9e-9213-4442-b7df-4db8cbe51e5d" providerId="ADAL" clId="{2C592ABE-76E8-41A0-9C40-9D84CA08675D}" dt="2021-03-17T14:59:46.785" v="1338" actId="164"/>
          <ac:spMkLst>
            <pc:docMk/>
            <pc:sldMk cId="157347585" sldId="2144327623"/>
            <ac:spMk id="42" creationId="{83C1FE49-6F6B-4879-A6DC-A866CC8167AE}"/>
          </ac:spMkLst>
        </pc:spChg>
        <pc:spChg chg="add mod">
          <ac:chgData name="Leah Montner Dixon" userId="d5b2ae9e-9213-4442-b7df-4db8cbe51e5d" providerId="ADAL" clId="{2C592ABE-76E8-41A0-9C40-9D84CA08675D}" dt="2021-03-17T14:59:01.170" v="1318" actId="1076"/>
          <ac:spMkLst>
            <pc:docMk/>
            <pc:sldMk cId="157347585" sldId="2144327623"/>
            <ac:spMk id="43" creationId="{874B9D5B-E521-40AE-97B2-3AAB5B170360}"/>
          </ac:spMkLst>
        </pc:spChg>
        <pc:spChg chg="add del mod">
          <ac:chgData name="Leah Montner Dixon" userId="d5b2ae9e-9213-4442-b7df-4db8cbe51e5d" providerId="ADAL" clId="{2C592ABE-76E8-41A0-9C40-9D84CA08675D}" dt="2021-03-17T14:59:46.785" v="1338" actId="164"/>
          <ac:spMkLst>
            <pc:docMk/>
            <pc:sldMk cId="157347585" sldId="2144327623"/>
            <ac:spMk id="44" creationId="{5BD044E6-0F2B-4F47-91C5-F4FF5DD59F78}"/>
          </ac:spMkLst>
        </pc:spChg>
        <pc:spChg chg="add del mod">
          <ac:chgData name="Leah Montner Dixon" userId="d5b2ae9e-9213-4442-b7df-4db8cbe51e5d" providerId="ADAL" clId="{2C592ABE-76E8-41A0-9C40-9D84CA08675D}" dt="2021-03-17T19:52:14.871" v="4292" actId="164"/>
          <ac:spMkLst>
            <pc:docMk/>
            <pc:sldMk cId="157347585" sldId="2144327623"/>
            <ac:spMk id="52" creationId="{01EA1837-21A3-482B-AB54-64D98A7E004A}"/>
          </ac:spMkLst>
        </pc:spChg>
        <pc:spChg chg="add mod ord">
          <ac:chgData name="Leah Montner Dixon" userId="d5b2ae9e-9213-4442-b7df-4db8cbe51e5d" providerId="ADAL" clId="{2C592ABE-76E8-41A0-9C40-9D84CA08675D}" dt="2021-03-17T19:52:14.871" v="4292" actId="164"/>
          <ac:spMkLst>
            <pc:docMk/>
            <pc:sldMk cId="157347585" sldId="2144327623"/>
            <ac:spMk id="56" creationId="{30FA4C8C-DA2B-422C-8D03-775328195B3A}"/>
          </ac:spMkLst>
        </pc:spChg>
        <pc:spChg chg="add mod">
          <ac:chgData name="Leah Montner Dixon" userId="d5b2ae9e-9213-4442-b7df-4db8cbe51e5d" providerId="ADAL" clId="{2C592ABE-76E8-41A0-9C40-9D84CA08675D}" dt="2021-03-17T19:52:14.871" v="4292" actId="164"/>
          <ac:spMkLst>
            <pc:docMk/>
            <pc:sldMk cId="157347585" sldId="2144327623"/>
            <ac:spMk id="57" creationId="{569C615B-6939-4F95-8799-E18CEFECAFD9}"/>
          </ac:spMkLst>
        </pc:spChg>
        <pc:spChg chg="del mod">
          <ac:chgData name="Leah Montner Dixon" userId="d5b2ae9e-9213-4442-b7df-4db8cbe51e5d" providerId="ADAL" clId="{2C592ABE-76E8-41A0-9C40-9D84CA08675D}" dt="2021-03-17T18:36:57.040" v="2675" actId="478"/>
          <ac:spMkLst>
            <pc:docMk/>
            <pc:sldMk cId="157347585" sldId="2144327623"/>
            <ac:spMk id="58" creationId="{99BB93BC-9603-40AB-A070-04A1617B7551}"/>
          </ac:spMkLst>
        </pc:spChg>
        <pc:grpChg chg="add mod">
          <ac:chgData name="Leah Montner Dixon" userId="d5b2ae9e-9213-4442-b7df-4db8cbe51e5d" providerId="ADAL" clId="{2C592ABE-76E8-41A0-9C40-9D84CA08675D}" dt="2021-03-17T19:44:32.127" v="3964" actId="1076"/>
          <ac:grpSpMkLst>
            <pc:docMk/>
            <pc:sldMk cId="157347585" sldId="2144327623"/>
            <ac:grpSpMk id="4" creationId="{70BDA382-C9EA-4282-99C5-D591CE21330A}"/>
          </ac:grpSpMkLst>
        </pc:grpChg>
        <pc:grpChg chg="add del mod">
          <ac:chgData name="Leah Montner Dixon" userId="d5b2ae9e-9213-4442-b7df-4db8cbe51e5d" providerId="ADAL" clId="{2C592ABE-76E8-41A0-9C40-9D84CA08675D}" dt="2021-03-17T19:50:18.312" v="4284" actId="165"/>
          <ac:grpSpMkLst>
            <pc:docMk/>
            <pc:sldMk cId="157347585" sldId="2144327623"/>
            <ac:grpSpMk id="7" creationId="{E05820EF-7EA9-4BB6-8582-DDA23DE37D1E}"/>
          </ac:grpSpMkLst>
        </pc:grpChg>
        <pc:grpChg chg="add mod">
          <ac:chgData name="Leah Montner Dixon" userId="d5b2ae9e-9213-4442-b7df-4db8cbe51e5d" providerId="ADAL" clId="{2C592ABE-76E8-41A0-9C40-9D84CA08675D}" dt="2021-03-17T19:52:14.871" v="4292" actId="164"/>
          <ac:grpSpMkLst>
            <pc:docMk/>
            <pc:sldMk cId="157347585" sldId="2144327623"/>
            <ac:grpSpMk id="9" creationId="{9146A178-6D0B-43C2-9024-CD64C913AB9F}"/>
          </ac:grpSpMkLst>
        </pc:grpChg>
        <pc:grpChg chg="add mod">
          <ac:chgData name="Leah Montner Dixon" userId="d5b2ae9e-9213-4442-b7df-4db8cbe51e5d" providerId="ADAL" clId="{2C592ABE-76E8-41A0-9C40-9D84CA08675D}" dt="2021-03-17T19:52:43.474" v="4294" actId="1076"/>
          <ac:grpSpMkLst>
            <pc:docMk/>
            <pc:sldMk cId="157347585" sldId="2144327623"/>
            <ac:grpSpMk id="10" creationId="{3BC63C8E-4E24-41AA-A018-7BCC262511C1}"/>
          </ac:grpSpMkLst>
        </pc:grpChg>
        <pc:grpChg chg="add del mod">
          <ac:chgData name="Leah Montner Dixon" userId="d5b2ae9e-9213-4442-b7df-4db8cbe51e5d" providerId="ADAL" clId="{2C592ABE-76E8-41A0-9C40-9D84CA08675D}" dt="2021-03-17T14:59:46.785" v="1338" actId="164"/>
          <ac:grpSpMkLst>
            <pc:docMk/>
            <pc:sldMk cId="157347585" sldId="2144327623"/>
            <ac:grpSpMk id="33" creationId="{3D42AAAF-C3E0-4512-85E1-194EFEE659F7}"/>
          </ac:grpSpMkLst>
        </pc:grpChg>
        <pc:graphicFrameChg chg="add del mod">
          <ac:chgData name="Leah Montner Dixon" userId="d5b2ae9e-9213-4442-b7df-4db8cbe51e5d" providerId="ADAL" clId="{2C592ABE-76E8-41A0-9C40-9D84CA08675D}" dt="2021-03-17T14:59:46.785" v="1338" actId="164"/>
          <ac:graphicFrameMkLst>
            <pc:docMk/>
            <pc:sldMk cId="157347585" sldId="2144327623"/>
            <ac:graphicFrameMk id="26" creationId="{A2852082-1592-4F98-9CAD-A62A9AC83DC1}"/>
          </ac:graphicFrameMkLst>
        </pc:graphicFrameChg>
        <pc:picChg chg="add mod ord">
          <ac:chgData name="Leah Montner Dixon" userId="d5b2ae9e-9213-4442-b7df-4db8cbe51e5d" providerId="ADAL" clId="{2C592ABE-76E8-41A0-9C40-9D84CA08675D}" dt="2021-03-17T15:13:40.533" v="1516" actId="167"/>
          <ac:picMkLst>
            <pc:docMk/>
            <pc:sldMk cId="157347585" sldId="2144327623"/>
            <ac:picMk id="2" creationId="{E1384745-C5C1-40C7-8001-07452F12B8E9}"/>
          </ac:picMkLst>
        </pc:picChg>
        <pc:picChg chg="add del mod">
          <ac:chgData name="Leah Montner Dixon" userId="d5b2ae9e-9213-4442-b7df-4db8cbe51e5d" providerId="ADAL" clId="{2C592ABE-76E8-41A0-9C40-9D84CA08675D}" dt="2021-03-17T14:59:25.965" v="1328"/>
          <ac:picMkLst>
            <pc:docMk/>
            <pc:sldMk cId="157347585" sldId="2144327623"/>
            <ac:picMk id="3" creationId="{330A1D8B-B10F-4D29-A750-8638C3DC2D84}"/>
          </ac:picMkLst>
        </pc:picChg>
        <pc:picChg chg="add mod topLvl">
          <ac:chgData name="Leah Montner Dixon" userId="d5b2ae9e-9213-4442-b7df-4db8cbe51e5d" providerId="ADAL" clId="{2C592ABE-76E8-41A0-9C40-9D84CA08675D}" dt="2021-03-17T19:50:34.950" v="4287" actId="164"/>
          <ac:picMkLst>
            <pc:docMk/>
            <pc:sldMk cId="157347585" sldId="2144327623"/>
            <ac:picMk id="6" creationId="{71F2616C-8C9C-497F-8AA0-72CF1CB4DE19}"/>
          </ac:picMkLst>
        </pc:picChg>
        <pc:picChg chg="del">
          <ac:chgData name="Leah Montner Dixon" userId="d5b2ae9e-9213-4442-b7df-4db8cbe51e5d" providerId="ADAL" clId="{2C592ABE-76E8-41A0-9C40-9D84CA08675D}" dt="2021-03-17T14:27:57.456" v="935" actId="478"/>
          <ac:picMkLst>
            <pc:docMk/>
            <pc:sldMk cId="157347585" sldId="2144327623"/>
            <ac:picMk id="13" creationId="{2167C34C-75A7-4701-B42E-FB46B19F48FE}"/>
          </ac:picMkLst>
        </pc:picChg>
        <pc:picChg chg="add del mod">
          <ac:chgData name="Leah Montner Dixon" userId="d5b2ae9e-9213-4442-b7df-4db8cbe51e5d" providerId="ADAL" clId="{2C592ABE-76E8-41A0-9C40-9D84CA08675D}" dt="2021-03-17T14:59:46.785" v="1338" actId="164"/>
          <ac:picMkLst>
            <pc:docMk/>
            <pc:sldMk cId="157347585" sldId="2144327623"/>
            <ac:picMk id="32" creationId="{16D43F8B-3124-4EE9-AF85-4DCD2354A9A5}"/>
          </ac:picMkLst>
        </pc:picChg>
        <pc:picChg chg="mod">
          <ac:chgData name="Leah Montner Dixon" userId="d5b2ae9e-9213-4442-b7df-4db8cbe51e5d" providerId="ADAL" clId="{2C592ABE-76E8-41A0-9C40-9D84CA08675D}" dt="2021-03-17T14:52:48.758" v="1224"/>
          <ac:picMkLst>
            <pc:docMk/>
            <pc:sldMk cId="157347585" sldId="2144327623"/>
            <ac:picMk id="34" creationId="{6193682E-2366-4633-B762-F6F1EA3ECF5C}"/>
          </ac:picMkLst>
        </pc:picChg>
        <pc:picChg chg="mod">
          <ac:chgData name="Leah Montner Dixon" userId="d5b2ae9e-9213-4442-b7df-4db8cbe51e5d" providerId="ADAL" clId="{2C592ABE-76E8-41A0-9C40-9D84CA08675D}" dt="2021-03-17T14:52:48.758" v="1224"/>
          <ac:picMkLst>
            <pc:docMk/>
            <pc:sldMk cId="157347585" sldId="2144327623"/>
            <ac:picMk id="35" creationId="{71D1A0F1-DF50-45C1-83E3-F78D97BD33AA}"/>
          </ac:picMkLst>
        </pc:picChg>
        <pc:picChg chg="add del mod">
          <ac:chgData name="Leah Montner Dixon" userId="d5b2ae9e-9213-4442-b7df-4db8cbe51e5d" providerId="ADAL" clId="{2C592ABE-76E8-41A0-9C40-9D84CA08675D}" dt="2021-03-17T14:59:46.785" v="1338" actId="164"/>
          <ac:picMkLst>
            <pc:docMk/>
            <pc:sldMk cId="157347585" sldId="2144327623"/>
            <ac:picMk id="36" creationId="{8A643D1E-403E-4E61-9FE4-B3326531F8E6}"/>
          </ac:picMkLst>
        </pc:picChg>
        <pc:picChg chg="add del mod">
          <ac:chgData name="Leah Montner Dixon" userId="d5b2ae9e-9213-4442-b7df-4db8cbe51e5d" providerId="ADAL" clId="{2C592ABE-76E8-41A0-9C40-9D84CA08675D}" dt="2021-03-17T14:59:46.785" v="1338" actId="164"/>
          <ac:picMkLst>
            <pc:docMk/>
            <pc:sldMk cId="157347585" sldId="2144327623"/>
            <ac:picMk id="37" creationId="{ED57A73F-5E7A-4DCD-AADE-4730DA8A95AF}"/>
          </ac:picMkLst>
        </pc:picChg>
        <pc:picChg chg="add del mod">
          <ac:chgData name="Leah Montner Dixon" userId="d5b2ae9e-9213-4442-b7df-4db8cbe51e5d" providerId="ADAL" clId="{2C592ABE-76E8-41A0-9C40-9D84CA08675D}" dt="2021-03-17T14:59:46.785" v="1338" actId="164"/>
          <ac:picMkLst>
            <pc:docMk/>
            <pc:sldMk cId="157347585" sldId="2144327623"/>
            <ac:picMk id="38" creationId="{8A059AEF-C312-42F1-B6E0-2FCF3F0FC62B}"/>
          </ac:picMkLst>
        </pc:picChg>
        <pc:picChg chg="add del mod">
          <ac:chgData name="Leah Montner Dixon" userId="d5b2ae9e-9213-4442-b7df-4db8cbe51e5d" providerId="ADAL" clId="{2C592ABE-76E8-41A0-9C40-9D84CA08675D}" dt="2021-03-17T14:59:46.785" v="1338" actId="164"/>
          <ac:picMkLst>
            <pc:docMk/>
            <pc:sldMk cId="157347585" sldId="2144327623"/>
            <ac:picMk id="39" creationId="{3C45550C-D519-4688-AEA9-8042C3B9E597}"/>
          </ac:picMkLst>
        </pc:picChg>
        <pc:picChg chg="add del mod">
          <ac:chgData name="Leah Montner Dixon" userId="d5b2ae9e-9213-4442-b7df-4db8cbe51e5d" providerId="ADAL" clId="{2C592ABE-76E8-41A0-9C40-9D84CA08675D}" dt="2021-03-17T14:59:46.785" v="1338" actId="164"/>
          <ac:picMkLst>
            <pc:docMk/>
            <pc:sldMk cId="157347585" sldId="2144327623"/>
            <ac:picMk id="45" creationId="{FD7E6A4B-CB5B-47A6-9BB9-0EC721ACD82D}"/>
          </ac:picMkLst>
        </pc:picChg>
        <pc:picChg chg="add del mod">
          <ac:chgData name="Leah Montner Dixon" userId="d5b2ae9e-9213-4442-b7df-4db8cbe51e5d" providerId="ADAL" clId="{2C592ABE-76E8-41A0-9C40-9D84CA08675D}" dt="2021-03-17T14:59:46.785" v="1338" actId="164"/>
          <ac:picMkLst>
            <pc:docMk/>
            <pc:sldMk cId="157347585" sldId="2144327623"/>
            <ac:picMk id="46" creationId="{048EE9AC-0EBE-464A-A380-7110AB45CCF8}"/>
          </ac:picMkLst>
        </pc:picChg>
        <pc:picChg chg="add mod">
          <ac:chgData name="Leah Montner Dixon" userId="d5b2ae9e-9213-4442-b7df-4db8cbe51e5d" providerId="ADAL" clId="{2C592ABE-76E8-41A0-9C40-9D84CA08675D}" dt="2021-03-17T15:00:52.255" v="1346" actId="1036"/>
          <ac:picMkLst>
            <pc:docMk/>
            <pc:sldMk cId="157347585" sldId="2144327623"/>
            <ac:picMk id="47" creationId="{CFA70598-EAC2-46C0-9445-D062170D44A0}"/>
          </ac:picMkLst>
        </pc:picChg>
        <pc:picChg chg="add mod">
          <ac:chgData name="Leah Montner Dixon" userId="d5b2ae9e-9213-4442-b7df-4db8cbe51e5d" providerId="ADAL" clId="{2C592ABE-76E8-41A0-9C40-9D84CA08675D}" dt="2021-03-17T15:00:49.143" v="1345" actId="1038"/>
          <ac:picMkLst>
            <pc:docMk/>
            <pc:sldMk cId="157347585" sldId="2144327623"/>
            <ac:picMk id="48" creationId="{4F7800F0-2842-4259-AFEE-667F169DE7BA}"/>
          </ac:picMkLst>
        </pc:picChg>
        <pc:picChg chg="add del mod">
          <ac:chgData name="Leah Montner Dixon" userId="d5b2ae9e-9213-4442-b7df-4db8cbe51e5d" providerId="ADAL" clId="{2C592ABE-76E8-41A0-9C40-9D84CA08675D}" dt="2021-03-17T14:58:05.846" v="1296" actId="478"/>
          <ac:picMkLst>
            <pc:docMk/>
            <pc:sldMk cId="157347585" sldId="2144327623"/>
            <ac:picMk id="49" creationId="{392A0C3D-F751-4E79-A972-54B4F7CA3FD7}"/>
          </ac:picMkLst>
        </pc:picChg>
        <pc:picChg chg="add del mod">
          <ac:chgData name="Leah Montner Dixon" userId="d5b2ae9e-9213-4442-b7df-4db8cbe51e5d" providerId="ADAL" clId="{2C592ABE-76E8-41A0-9C40-9D84CA08675D}" dt="2021-03-17T14:56:26.460" v="1260" actId="478"/>
          <ac:picMkLst>
            <pc:docMk/>
            <pc:sldMk cId="157347585" sldId="2144327623"/>
            <ac:picMk id="50" creationId="{DA7AE554-216E-4F57-97B7-D3B668F8509E}"/>
          </ac:picMkLst>
        </pc:picChg>
        <pc:picChg chg="add del mod ord">
          <ac:chgData name="Leah Montner Dixon" userId="d5b2ae9e-9213-4442-b7df-4db8cbe51e5d" providerId="ADAL" clId="{2C592ABE-76E8-41A0-9C40-9D84CA08675D}" dt="2021-03-17T14:56:29.595" v="1261" actId="478"/>
          <ac:picMkLst>
            <pc:docMk/>
            <pc:sldMk cId="157347585" sldId="2144327623"/>
            <ac:picMk id="51" creationId="{DB7DE7C0-3BC8-4116-B4BC-789372632BC0}"/>
          </ac:picMkLst>
        </pc:picChg>
        <pc:picChg chg="add mod topLvl modCrop">
          <ac:chgData name="Leah Montner Dixon" userId="d5b2ae9e-9213-4442-b7df-4db8cbe51e5d" providerId="ADAL" clId="{2C592ABE-76E8-41A0-9C40-9D84CA08675D}" dt="2021-03-17T19:50:34.950" v="4287" actId="164"/>
          <ac:picMkLst>
            <pc:docMk/>
            <pc:sldMk cId="157347585" sldId="2144327623"/>
            <ac:picMk id="53" creationId="{92513B89-C7F6-4AD1-8835-42B6192F95E7}"/>
          </ac:picMkLst>
        </pc:picChg>
        <pc:picChg chg="add del mod">
          <ac:chgData name="Leah Montner Dixon" userId="d5b2ae9e-9213-4442-b7df-4db8cbe51e5d" providerId="ADAL" clId="{2C592ABE-76E8-41A0-9C40-9D84CA08675D}" dt="2021-03-17T19:40:27.727" v="3791" actId="478"/>
          <ac:picMkLst>
            <pc:docMk/>
            <pc:sldMk cId="157347585" sldId="2144327623"/>
            <ac:picMk id="54" creationId="{B6005161-FEAA-4A91-AB8E-06E6FC2CC0EF}"/>
          </ac:picMkLst>
        </pc:picChg>
        <pc:picChg chg="add del mod modCrop">
          <ac:chgData name="Leah Montner Dixon" userId="d5b2ae9e-9213-4442-b7df-4db8cbe51e5d" providerId="ADAL" clId="{2C592ABE-76E8-41A0-9C40-9D84CA08675D}" dt="2021-03-17T19:41:52.426" v="3817" actId="478"/>
          <ac:picMkLst>
            <pc:docMk/>
            <pc:sldMk cId="157347585" sldId="2144327623"/>
            <ac:picMk id="55" creationId="{1ED91AD1-20F0-4C04-9C17-627A39876E99}"/>
          </ac:picMkLst>
        </pc:picChg>
      </pc:sldChg>
      <pc:sldChg chg="del ord">
        <pc:chgData name="Leah Montner Dixon" userId="d5b2ae9e-9213-4442-b7df-4db8cbe51e5d" providerId="ADAL" clId="{2C592ABE-76E8-41A0-9C40-9D84CA08675D}" dt="2021-03-16T20:30:27.515" v="379" actId="47"/>
        <pc:sldMkLst>
          <pc:docMk/>
          <pc:sldMk cId="615158004" sldId="2144327624"/>
        </pc:sldMkLst>
      </pc:sldChg>
      <pc:sldChg chg="addSp delSp modSp mod ord">
        <pc:chgData name="Leah Montner Dixon" userId="d5b2ae9e-9213-4442-b7df-4db8cbe51e5d" providerId="ADAL" clId="{2C592ABE-76E8-41A0-9C40-9D84CA08675D}" dt="2021-03-17T18:37:14.746" v="2682" actId="108"/>
        <pc:sldMkLst>
          <pc:docMk/>
          <pc:sldMk cId="2198369766" sldId="2144327625"/>
        </pc:sldMkLst>
        <pc:spChg chg="del">
          <ac:chgData name="Leah Montner Dixon" userId="d5b2ae9e-9213-4442-b7df-4db8cbe51e5d" providerId="ADAL" clId="{2C592ABE-76E8-41A0-9C40-9D84CA08675D}" dt="2021-03-16T20:30:31.041" v="380" actId="478"/>
          <ac:spMkLst>
            <pc:docMk/>
            <pc:sldMk cId="2198369766" sldId="2144327625"/>
            <ac:spMk id="2" creationId="{98C55B50-F381-4DB3-897D-1E76EF48A263}"/>
          </ac:spMkLst>
        </pc:spChg>
        <pc:spChg chg="mod">
          <ac:chgData name="Leah Montner Dixon" userId="d5b2ae9e-9213-4442-b7df-4db8cbe51e5d" providerId="ADAL" clId="{2C592ABE-76E8-41A0-9C40-9D84CA08675D}" dt="2021-03-17T18:37:14.746" v="2682" actId="108"/>
          <ac:spMkLst>
            <pc:docMk/>
            <pc:sldMk cId="2198369766" sldId="2144327625"/>
            <ac:spMk id="24" creationId="{FE51337C-7111-4FDD-BD9E-AAF8EAD4F674}"/>
          </ac:spMkLst>
        </pc:spChg>
        <pc:spChg chg="mod">
          <ac:chgData name="Leah Montner Dixon" userId="d5b2ae9e-9213-4442-b7df-4db8cbe51e5d" providerId="ADAL" clId="{2C592ABE-76E8-41A0-9C40-9D84CA08675D}" dt="2021-03-16T20:30:35.091" v="381" actId="1076"/>
          <ac:spMkLst>
            <pc:docMk/>
            <pc:sldMk cId="2198369766" sldId="2144327625"/>
            <ac:spMk id="29" creationId="{CC042D86-E668-4B0F-BFF6-0B30ECA4936C}"/>
          </ac:spMkLst>
        </pc:spChg>
        <pc:spChg chg="add mod">
          <ac:chgData name="Leah Montner Dixon" userId="d5b2ae9e-9213-4442-b7df-4db8cbe51e5d" providerId="ADAL" clId="{2C592ABE-76E8-41A0-9C40-9D84CA08675D}" dt="2021-03-16T20:54:58.229" v="414"/>
          <ac:spMkLst>
            <pc:docMk/>
            <pc:sldMk cId="2198369766" sldId="2144327625"/>
            <ac:spMk id="31" creationId="{568D8840-B3D9-4FCD-AA9A-402B62F48C64}"/>
          </ac:spMkLst>
        </pc:spChg>
        <pc:spChg chg="del">
          <ac:chgData name="Leah Montner Dixon" userId="d5b2ae9e-9213-4442-b7df-4db8cbe51e5d" providerId="ADAL" clId="{2C592ABE-76E8-41A0-9C40-9D84CA08675D}" dt="2021-03-16T20:30:42.171" v="382" actId="478"/>
          <ac:spMkLst>
            <pc:docMk/>
            <pc:sldMk cId="2198369766" sldId="2144327625"/>
            <ac:spMk id="41" creationId="{5583AC80-961B-40A4-A806-062096BD3FA3}"/>
          </ac:spMkLst>
        </pc:spChg>
        <pc:picChg chg="add mod">
          <ac:chgData name="Leah Montner Dixon" userId="d5b2ae9e-9213-4442-b7df-4db8cbe51e5d" providerId="ADAL" clId="{2C592ABE-76E8-41A0-9C40-9D84CA08675D}" dt="2021-03-16T20:54:52.701" v="413"/>
          <ac:picMkLst>
            <pc:docMk/>
            <pc:sldMk cId="2198369766" sldId="2144327625"/>
            <ac:picMk id="3" creationId="{B279BA38-0347-4D5B-8793-F08FFF2EFC6A}"/>
          </ac:picMkLst>
        </pc:picChg>
        <pc:picChg chg="add del mod">
          <ac:chgData name="Leah Montner Dixon" userId="d5b2ae9e-9213-4442-b7df-4db8cbe51e5d" providerId="ADAL" clId="{2C592ABE-76E8-41A0-9C40-9D84CA08675D}" dt="2021-03-16T20:54:39.586" v="412" actId="478"/>
          <ac:picMkLst>
            <pc:docMk/>
            <pc:sldMk cId="2198369766" sldId="2144327625"/>
            <ac:picMk id="33" creationId="{DC34AF0B-C665-4949-BCF0-3B6C4033A94C}"/>
          </ac:picMkLst>
        </pc:picChg>
        <pc:picChg chg="del">
          <ac:chgData name="Leah Montner Dixon" userId="d5b2ae9e-9213-4442-b7df-4db8cbe51e5d" providerId="ADAL" clId="{2C592ABE-76E8-41A0-9C40-9D84CA08675D}" dt="2021-03-16T20:30:48.688" v="384" actId="478"/>
          <ac:picMkLst>
            <pc:docMk/>
            <pc:sldMk cId="2198369766" sldId="2144327625"/>
            <ac:picMk id="40" creationId="{B2D0A3F9-E1B7-45FC-BC3B-4BCC35A81C52}"/>
          </ac:picMkLst>
        </pc:picChg>
      </pc:sldChg>
      <pc:sldChg chg="addSp delSp modSp mod">
        <pc:chgData name="Leah Montner Dixon" userId="d5b2ae9e-9213-4442-b7df-4db8cbe51e5d" providerId="ADAL" clId="{2C592ABE-76E8-41A0-9C40-9D84CA08675D}" dt="2021-03-17T20:07:00.805" v="4785" actId="1036"/>
        <pc:sldMkLst>
          <pc:docMk/>
          <pc:sldMk cId="3622302626" sldId="2144327626"/>
        </pc:sldMkLst>
        <pc:spChg chg="del">
          <ac:chgData name="Leah Montner Dixon" userId="d5b2ae9e-9213-4442-b7df-4db8cbe51e5d" providerId="ADAL" clId="{2C592ABE-76E8-41A0-9C40-9D84CA08675D}" dt="2021-03-16T20:24:09.329" v="37" actId="478"/>
          <ac:spMkLst>
            <pc:docMk/>
            <pc:sldMk cId="3622302626" sldId="2144327626"/>
            <ac:spMk id="2" creationId="{98C55B50-F381-4DB3-897D-1E76EF48A263}"/>
          </ac:spMkLst>
        </pc:spChg>
        <pc:spChg chg="add del mod">
          <ac:chgData name="Leah Montner Dixon" userId="d5b2ae9e-9213-4442-b7df-4db8cbe51e5d" providerId="ADAL" clId="{2C592ABE-76E8-41A0-9C40-9D84CA08675D}" dt="2021-03-17T14:37:48.652" v="1076" actId="478"/>
          <ac:spMkLst>
            <pc:docMk/>
            <pc:sldMk cId="3622302626" sldId="2144327626"/>
            <ac:spMk id="4" creationId="{B41FDE4D-EBEC-4F14-B6F5-B11234F15928}"/>
          </ac:spMkLst>
        </pc:spChg>
        <pc:spChg chg="del">
          <ac:chgData name="Leah Montner Dixon" userId="d5b2ae9e-9213-4442-b7df-4db8cbe51e5d" providerId="ADAL" clId="{2C592ABE-76E8-41A0-9C40-9D84CA08675D}" dt="2021-03-16T20:24:09.329" v="37" actId="478"/>
          <ac:spMkLst>
            <pc:docMk/>
            <pc:sldMk cId="3622302626" sldId="2144327626"/>
            <ac:spMk id="6" creationId="{4F47F3D2-9360-4191-BB38-63D46051AAA6}"/>
          </ac:spMkLst>
        </pc:spChg>
        <pc:spChg chg="del">
          <ac:chgData name="Leah Montner Dixon" userId="d5b2ae9e-9213-4442-b7df-4db8cbe51e5d" providerId="ADAL" clId="{2C592ABE-76E8-41A0-9C40-9D84CA08675D}" dt="2021-03-16T20:24:09.329" v="37" actId="478"/>
          <ac:spMkLst>
            <pc:docMk/>
            <pc:sldMk cId="3622302626" sldId="2144327626"/>
            <ac:spMk id="9" creationId="{AD1AC51D-D76B-4D5F-AC32-EF5DD975223A}"/>
          </ac:spMkLst>
        </pc:spChg>
        <pc:spChg chg="del">
          <ac:chgData name="Leah Montner Dixon" userId="d5b2ae9e-9213-4442-b7df-4db8cbe51e5d" providerId="ADAL" clId="{2C592ABE-76E8-41A0-9C40-9D84CA08675D}" dt="2021-03-16T20:24:09.329" v="37" actId="478"/>
          <ac:spMkLst>
            <pc:docMk/>
            <pc:sldMk cId="3622302626" sldId="2144327626"/>
            <ac:spMk id="13" creationId="{FD319B7A-1F9F-47F6-8546-6BA0AD5192EF}"/>
          </ac:spMkLst>
        </pc:spChg>
        <pc:spChg chg="del">
          <ac:chgData name="Leah Montner Dixon" userId="d5b2ae9e-9213-4442-b7df-4db8cbe51e5d" providerId="ADAL" clId="{2C592ABE-76E8-41A0-9C40-9D84CA08675D}" dt="2021-03-16T20:24:09.329" v="37" actId="478"/>
          <ac:spMkLst>
            <pc:docMk/>
            <pc:sldMk cId="3622302626" sldId="2144327626"/>
            <ac:spMk id="14" creationId="{91379C67-68CB-443A-9B2B-00E81BA17093}"/>
          </ac:spMkLst>
        </pc:spChg>
        <pc:spChg chg="del">
          <ac:chgData name="Leah Montner Dixon" userId="d5b2ae9e-9213-4442-b7df-4db8cbe51e5d" providerId="ADAL" clId="{2C592ABE-76E8-41A0-9C40-9D84CA08675D}" dt="2021-03-16T20:24:09.329" v="37" actId="478"/>
          <ac:spMkLst>
            <pc:docMk/>
            <pc:sldMk cId="3622302626" sldId="2144327626"/>
            <ac:spMk id="17" creationId="{1156DE99-36BB-4A75-B236-AAFEB62E2893}"/>
          </ac:spMkLst>
        </pc:spChg>
        <pc:spChg chg="del">
          <ac:chgData name="Leah Montner Dixon" userId="d5b2ae9e-9213-4442-b7df-4db8cbe51e5d" providerId="ADAL" clId="{2C592ABE-76E8-41A0-9C40-9D84CA08675D}" dt="2021-03-16T20:24:09.329" v="37" actId="478"/>
          <ac:spMkLst>
            <pc:docMk/>
            <pc:sldMk cId="3622302626" sldId="2144327626"/>
            <ac:spMk id="19" creationId="{58B0E0EE-76EA-4044-9FFD-913C4B56A5DD}"/>
          </ac:spMkLst>
        </pc:spChg>
        <pc:spChg chg="del">
          <ac:chgData name="Leah Montner Dixon" userId="d5b2ae9e-9213-4442-b7df-4db8cbe51e5d" providerId="ADAL" clId="{2C592ABE-76E8-41A0-9C40-9D84CA08675D}" dt="2021-03-16T20:24:09.329" v="37" actId="478"/>
          <ac:spMkLst>
            <pc:docMk/>
            <pc:sldMk cId="3622302626" sldId="2144327626"/>
            <ac:spMk id="21" creationId="{24E7727C-2B73-44EC-9154-709176924054}"/>
          </ac:spMkLst>
        </pc:spChg>
        <pc:spChg chg="del">
          <ac:chgData name="Leah Montner Dixon" userId="d5b2ae9e-9213-4442-b7df-4db8cbe51e5d" providerId="ADAL" clId="{2C592ABE-76E8-41A0-9C40-9D84CA08675D}" dt="2021-03-16T20:24:09.329" v="37" actId="478"/>
          <ac:spMkLst>
            <pc:docMk/>
            <pc:sldMk cId="3622302626" sldId="2144327626"/>
            <ac:spMk id="23" creationId="{156FB11C-DB0D-4247-B3C5-E333B841B0C7}"/>
          </ac:spMkLst>
        </pc:spChg>
        <pc:spChg chg="mod">
          <ac:chgData name="Leah Montner Dixon" userId="d5b2ae9e-9213-4442-b7df-4db8cbe51e5d" providerId="ADAL" clId="{2C592ABE-76E8-41A0-9C40-9D84CA08675D}" dt="2021-03-17T18:37:10.359" v="2680" actId="14100"/>
          <ac:spMkLst>
            <pc:docMk/>
            <pc:sldMk cId="3622302626" sldId="2144327626"/>
            <ac:spMk id="24" creationId="{FE51337C-7111-4FDD-BD9E-AAF8EAD4F674}"/>
          </ac:spMkLst>
        </pc:spChg>
        <pc:spChg chg="del">
          <ac:chgData name="Leah Montner Dixon" userId="d5b2ae9e-9213-4442-b7df-4db8cbe51e5d" providerId="ADAL" clId="{2C592ABE-76E8-41A0-9C40-9D84CA08675D}" dt="2021-03-16T20:24:09.329" v="37" actId="478"/>
          <ac:spMkLst>
            <pc:docMk/>
            <pc:sldMk cId="3622302626" sldId="2144327626"/>
            <ac:spMk id="27" creationId="{A622A8AF-F7E6-46D4-9E9E-1D064D31E0EA}"/>
          </ac:spMkLst>
        </pc:spChg>
        <pc:spChg chg="del">
          <ac:chgData name="Leah Montner Dixon" userId="d5b2ae9e-9213-4442-b7df-4db8cbe51e5d" providerId="ADAL" clId="{2C592ABE-76E8-41A0-9C40-9D84CA08675D}" dt="2021-03-16T20:24:09.329" v="37" actId="478"/>
          <ac:spMkLst>
            <pc:docMk/>
            <pc:sldMk cId="3622302626" sldId="2144327626"/>
            <ac:spMk id="28" creationId="{907E928B-CC9D-40D3-BD08-2DDB0131F7FC}"/>
          </ac:spMkLst>
        </pc:spChg>
        <pc:spChg chg="del">
          <ac:chgData name="Leah Montner Dixon" userId="d5b2ae9e-9213-4442-b7df-4db8cbe51e5d" providerId="ADAL" clId="{2C592ABE-76E8-41A0-9C40-9D84CA08675D}" dt="2021-03-16T20:24:09.329" v="37" actId="478"/>
          <ac:spMkLst>
            <pc:docMk/>
            <pc:sldMk cId="3622302626" sldId="2144327626"/>
            <ac:spMk id="29" creationId="{CC042D86-E668-4B0F-BFF6-0B30ECA4936C}"/>
          </ac:spMkLst>
        </pc:spChg>
        <pc:spChg chg="del">
          <ac:chgData name="Leah Montner Dixon" userId="d5b2ae9e-9213-4442-b7df-4db8cbe51e5d" providerId="ADAL" clId="{2C592ABE-76E8-41A0-9C40-9D84CA08675D}" dt="2021-03-16T20:24:09.329" v="37" actId="478"/>
          <ac:spMkLst>
            <pc:docMk/>
            <pc:sldMk cId="3622302626" sldId="2144327626"/>
            <ac:spMk id="30" creationId="{EE523158-848F-4A3C-9B6F-22E47D95A601}"/>
          </ac:spMkLst>
        </pc:spChg>
        <pc:spChg chg="del">
          <ac:chgData name="Leah Montner Dixon" userId="d5b2ae9e-9213-4442-b7df-4db8cbe51e5d" providerId="ADAL" clId="{2C592ABE-76E8-41A0-9C40-9D84CA08675D}" dt="2021-03-16T20:24:09.329" v="37" actId="478"/>
          <ac:spMkLst>
            <pc:docMk/>
            <pc:sldMk cId="3622302626" sldId="2144327626"/>
            <ac:spMk id="32" creationId="{6AD621EC-2997-43A5-895E-76D793293B3E}"/>
          </ac:spMkLst>
        </pc:spChg>
        <pc:spChg chg="add mod">
          <ac:chgData name="Leah Montner Dixon" userId="d5b2ae9e-9213-4442-b7df-4db8cbe51e5d" providerId="ADAL" clId="{2C592ABE-76E8-41A0-9C40-9D84CA08675D}" dt="2021-03-17T14:40:05.335" v="1191" actId="1036"/>
          <ac:spMkLst>
            <pc:docMk/>
            <pc:sldMk cId="3622302626" sldId="2144327626"/>
            <ac:spMk id="33" creationId="{42BD70FA-25F8-42FE-8B55-2B8AB69F0B14}"/>
          </ac:spMkLst>
        </pc:spChg>
        <pc:spChg chg="del">
          <ac:chgData name="Leah Montner Dixon" userId="d5b2ae9e-9213-4442-b7df-4db8cbe51e5d" providerId="ADAL" clId="{2C592ABE-76E8-41A0-9C40-9D84CA08675D}" dt="2021-03-16T20:24:09.329" v="37" actId="478"/>
          <ac:spMkLst>
            <pc:docMk/>
            <pc:sldMk cId="3622302626" sldId="2144327626"/>
            <ac:spMk id="34" creationId="{69AF1CC6-BF9F-4268-AA41-D4278E1C89A5}"/>
          </ac:spMkLst>
        </pc:spChg>
        <pc:spChg chg="mod ord">
          <ac:chgData name="Leah Montner Dixon" userId="d5b2ae9e-9213-4442-b7df-4db8cbe51e5d" providerId="ADAL" clId="{2C592ABE-76E8-41A0-9C40-9D84CA08675D}" dt="2021-03-17T14:41:43.266" v="1217" actId="167"/>
          <ac:spMkLst>
            <pc:docMk/>
            <pc:sldMk cId="3622302626" sldId="2144327626"/>
            <ac:spMk id="35" creationId="{0E3F8FDC-1594-4091-A781-E4CE7EB122D7}"/>
          </ac:spMkLst>
        </pc:spChg>
        <pc:spChg chg="del">
          <ac:chgData name="Leah Montner Dixon" userId="d5b2ae9e-9213-4442-b7df-4db8cbe51e5d" providerId="ADAL" clId="{2C592ABE-76E8-41A0-9C40-9D84CA08675D}" dt="2021-03-16T20:24:09.329" v="37" actId="478"/>
          <ac:spMkLst>
            <pc:docMk/>
            <pc:sldMk cId="3622302626" sldId="2144327626"/>
            <ac:spMk id="36" creationId="{BB3DB9C0-3B6C-4779-99C3-B586337B939C}"/>
          </ac:spMkLst>
        </pc:spChg>
        <pc:spChg chg="del">
          <ac:chgData name="Leah Montner Dixon" userId="d5b2ae9e-9213-4442-b7df-4db8cbe51e5d" providerId="ADAL" clId="{2C592ABE-76E8-41A0-9C40-9D84CA08675D}" dt="2021-03-16T20:24:09.329" v="37" actId="478"/>
          <ac:spMkLst>
            <pc:docMk/>
            <pc:sldMk cId="3622302626" sldId="2144327626"/>
            <ac:spMk id="38" creationId="{2D1E3298-C829-4F8F-AA2E-E51D90CF7312}"/>
          </ac:spMkLst>
        </pc:spChg>
        <pc:spChg chg="add mod">
          <ac:chgData name="Leah Montner Dixon" userId="d5b2ae9e-9213-4442-b7df-4db8cbe51e5d" providerId="ADAL" clId="{2C592ABE-76E8-41A0-9C40-9D84CA08675D}" dt="2021-03-17T20:07:00.805" v="4785" actId="1036"/>
          <ac:spMkLst>
            <pc:docMk/>
            <pc:sldMk cId="3622302626" sldId="2144327626"/>
            <ac:spMk id="39" creationId="{A8D9CCD6-7B21-4A13-9964-B20F83C6898C}"/>
          </ac:spMkLst>
        </pc:spChg>
        <pc:spChg chg="del">
          <ac:chgData name="Leah Montner Dixon" userId="d5b2ae9e-9213-4442-b7df-4db8cbe51e5d" providerId="ADAL" clId="{2C592ABE-76E8-41A0-9C40-9D84CA08675D}" dt="2021-03-16T20:24:04.700" v="36" actId="478"/>
          <ac:spMkLst>
            <pc:docMk/>
            <pc:sldMk cId="3622302626" sldId="2144327626"/>
            <ac:spMk id="41" creationId="{5583AC80-961B-40A4-A806-062096BD3FA3}"/>
          </ac:spMkLst>
        </pc:spChg>
        <pc:spChg chg="add mod topLvl">
          <ac:chgData name="Leah Montner Dixon" userId="d5b2ae9e-9213-4442-b7df-4db8cbe51e5d" providerId="ADAL" clId="{2C592ABE-76E8-41A0-9C40-9D84CA08675D}" dt="2021-03-17T14:08:33.671" v="731" actId="1036"/>
          <ac:spMkLst>
            <pc:docMk/>
            <pc:sldMk cId="3622302626" sldId="2144327626"/>
            <ac:spMk id="43" creationId="{A338BA60-6CE8-47F5-B6FA-8E41FE81F5DE}"/>
          </ac:spMkLst>
        </pc:spChg>
        <pc:spChg chg="add mod topLvl">
          <ac:chgData name="Leah Montner Dixon" userId="d5b2ae9e-9213-4442-b7df-4db8cbe51e5d" providerId="ADAL" clId="{2C592ABE-76E8-41A0-9C40-9D84CA08675D}" dt="2021-03-17T14:08:33.671" v="731" actId="1036"/>
          <ac:spMkLst>
            <pc:docMk/>
            <pc:sldMk cId="3622302626" sldId="2144327626"/>
            <ac:spMk id="44" creationId="{4AA8ED57-F64B-41B6-9EDE-5644A44C2EF0}"/>
          </ac:spMkLst>
        </pc:spChg>
        <pc:spChg chg="add mod topLvl">
          <ac:chgData name="Leah Montner Dixon" userId="d5b2ae9e-9213-4442-b7df-4db8cbe51e5d" providerId="ADAL" clId="{2C592ABE-76E8-41A0-9C40-9D84CA08675D}" dt="2021-03-17T14:08:33.671" v="731" actId="1036"/>
          <ac:spMkLst>
            <pc:docMk/>
            <pc:sldMk cId="3622302626" sldId="2144327626"/>
            <ac:spMk id="45" creationId="{3D7D9B6B-D544-41AE-9A25-0627832D1FC4}"/>
          </ac:spMkLst>
        </pc:spChg>
        <pc:spChg chg="add mod topLvl">
          <ac:chgData name="Leah Montner Dixon" userId="d5b2ae9e-9213-4442-b7df-4db8cbe51e5d" providerId="ADAL" clId="{2C592ABE-76E8-41A0-9C40-9D84CA08675D}" dt="2021-03-17T14:08:33.671" v="731" actId="1036"/>
          <ac:spMkLst>
            <pc:docMk/>
            <pc:sldMk cId="3622302626" sldId="2144327626"/>
            <ac:spMk id="48" creationId="{CD97B463-A188-40BA-8189-6D0134306C12}"/>
          </ac:spMkLst>
        </pc:spChg>
        <pc:spChg chg="add mod topLvl">
          <ac:chgData name="Leah Montner Dixon" userId="d5b2ae9e-9213-4442-b7df-4db8cbe51e5d" providerId="ADAL" clId="{2C592ABE-76E8-41A0-9C40-9D84CA08675D}" dt="2021-03-17T14:08:33.671" v="731" actId="1036"/>
          <ac:spMkLst>
            <pc:docMk/>
            <pc:sldMk cId="3622302626" sldId="2144327626"/>
            <ac:spMk id="49" creationId="{AB339CF6-D7C3-44C3-AC3B-FE8EBEE56689}"/>
          </ac:spMkLst>
        </pc:spChg>
        <pc:spChg chg="del">
          <ac:chgData name="Leah Montner Dixon" userId="d5b2ae9e-9213-4442-b7df-4db8cbe51e5d" providerId="ADAL" clId="{2C592ABE-76E8-41A0-9C40-9D84CA08675D}" dt="2021-03-16T20:24:09.329" v="37" actId="478"/>
          <ac:spMkLst>
            <pc:docMk/>
            <pc:sldMk cId="3622302626" sldId="2144327626"/>
            <ac:spMk id="50" creationId="{11EECAD3-E60D-46A3-A767-CAB5E48139B4}"/>
          </ac:spMkLst>
        </pc:spChg>
        <pc:spChg chg="add mod topLvl">
          <ac:chgData name="Leah Montner Dixon" userId="d5b2ae9e-9213-4442-b7df-4db8cbe51e5d" providerId="ADAL" clId="{2C592ABE-76E8-41A0-9C40-9D84CA08675D}" dt="2021-03-17T14:08:33.671" v="731" actId="1036"/>
          <ac:spMkLst>
            <pc:docMk/>
            <pc:sldMk cId="3622302626" sldId="2144327626"/>
            <ac:spMk id="52" creationId="{AABB7305-0F6F-4E14-BDDB-01A4774375A4}"/>
          </ac:spMkLst>
        </pc:spChg>
        <pc:spChg chg="add mod topLvl">
          <ac:chgData name="Leah Montner Dixon" userId="d5b2ae9e-9213-4442-b7df-4db8cbe51e5d" providerId="ADAL" clId="{2C592ABE-76E8-41A0-9C40-9D84CA08675D}" dt="2021-03-17T14:08:33.671" v="731" actId="1036"/>
          <ac:spMkLst>
            <pc:docMk/>
            <pc:sldMk cId="3622302626" sldId="2144327626"/>
            <ac:spMk id="53" creationId="{0928539A-3DC5-4928-AFFA-D4E0B234A7CF}"/>
          </ac:spMkLst>
        </pc:spChg>
        <pc:spChg chg="add mod topLvl">
          <ac:chgData name="Leah Montner Dixon" userId="d5b2ae9e-9213-4442-b7df-4db8cbe51e5d" providerId="ADAL" clId="{2C592ABE-76E8-41A0-9C40-9D84CA08675D}" dt="2021-03-17T14:08:33.671" v="731" actId="1036"/>
          <ac:spMkLst>
            <pc:docMk/>
            <pc:sldMk cId="3622302626" sldId="2144327626"/>
            <ac:spMk id="54" creationId="{828E4F08-97B9-4DE6-85D6-EC53158391A1}"/>
          </ac:spMkLst>
        </pc:spChg>
        <pc:spChg chg="add mod">
          <ac:chgData name="Leah Montner Dixon" userId="d5b2ae9e-9213-4442-b7df-4db8cbe51e5d" providerId="ADAL" clId="{2C592ABE-76E8-41A0-9C40-9D84CA08675D}" dt="2021-03-17T14:41:44.566" v="1218" actId="1076"/>
          <ac:spMkLst>
            <pc:docMk/>
            <pc:sldMk cId="3622302626" sldId="2144327626"/>
            <ac:spMk id="55" creationId="{1FA4A174-FDC6-4DA4-A2A0-EE722F1289E4}"/>
          </ac:spMkLst>
        </pc:spChg>
        <pc:spChg chg="del">
          <ac:chgData name="Leah Montner Dixon" userId="d5b2ae9e-9213-4442-b7df-4db8cbe51e5d" providerId="ADAL" clId="{2C592ABE-76E8-41A0-9C40-9D84CA08675D}" dt="2021-03-16T20:24:09.329" v="37" actId="478"/>
          <ac:spMkLst>
            <pc:docMk/>
            <pc:sldMk cId="3622302626" sldId="2144327626"/>
            <ac:spMk id="58" creationId="{99BB93BC-9603-40AB-A070-04A1617B7551}"/>
          </ac:spMkLst>
        </pc:spChg>
        <pc:grpChg chg="add del mod">
          <ac:chgData name="Leah Montner Dixon" userId="d5b2ae9e-9213-4442-b7df-4db8cbe51e5d" providerId="ADAL" clId="{2C592ABE-76E8-41A0-9C40-9D84CA08675D}" dt="2021-03-16T20:26:42.563" v="102" actId="165"/>
          <ac:grpSpMkLst>
            <pc:docMk/>
            <pc:sldMk cId="3622302626" sldId="2144327626"/>
            <ac:grpSpMk id="3" creationId="{9162B7A9-202A-4BC1-BDA5-8F304B134873}"/>
          </ac:grpSpMkLst>
        </pc:grpChg>
        <pc:grpChg chg="add del mod">
          <ac:chgData name="Leah Montner Dixon" userId="d5b2ae9e-9213-4442-b7df-4db8cbe51e5d" providerId="ADAL" clId="{2C592ABE-76E8-41A0-9C40-9D84CA08675D}" dt="2021-03-16T20:28:06.710" v="226" actId="165"/>
          <ac:grpSpMkLst>
            <pc:docMk/>
            <pc:sldMk cId="3622302626" sldId="2144327626"/>
            <ac:grpSpMk id="4" creationId="{7F46228C-8536-43E5-B1C0-E307B42BC3EC}"/>
          </ac:grpSpMkLst>
        </pc:grpChg>
        <pc:graphicFrameChg chg="add mod topLvl">
          <ac:chgData name="Leah Montner Dixon" userId="d5b2ae9e-9213-4442-b7df-4db8cbe51e5d" providerId="ADAL" clId="{2C592ABE-76E8-41A0-9C40-9D84CA08675D}" dt="2021-03-17T14:08:33.671" v="731" actId="1036"/>
          <ac:graphicFrameMkLst>
            <pc:docMk/>
            <pc:sldMk cId="3622302626" sldId="2144327626"/>
            <ac:graphicFrameMk id="42" creationId="{8A1C51A5-5EC3-4C69-A96C-D8FF2EFD423B}"/>
          </ac:graphicFrameMkLst>
        </pc:graphicFrameChg>
        <pc:graphicFrameChg chg="del">
          <ac:chgData name="Leah Montner Dixon" userId="d5b2ae9e-9213-4442-b7df-4db8cbe51e5d" providerId="ADAL" clId="{2C592ABE-76E8-41A0-9C40-9D84CA08675D}" dt="2021-03-16T20:24:04.700" v="36" actId="478"/>
          <ac:graphicFrameMkLst>
            <pc:docMk/>
            <pc:sldMk cId="3622302626" sldId="2144327626"/>
            <ac:graphicFrameMk id="51" creationId="{5DB79BC1-E081-4CF3-8658-33366E68DC2D}"/>
          </ac:graphicFrameMkLst>
        </pc:graphicFrameChg>
        <pc:picChg chg="add mod">
          <ac:chgData name="Leah Montner Dixon" userId="d5b2ae9e-9213-4442-b7df-4db8cbe51e5d" providerId="ADAL" clId="{2C592ABE-76E8-41A0-9C40-9D84CA08675D}" dt="2021-03-17T14:40:07.961" v="1201" actId="1076"/>
          <ac:picMkLst>
            <pc:docMk/>
            <pc:sldMk cId="3622302626" sldId="2144327626"/>
            <ac:picMk id="3" creationId="{B241B72F-A814-4F5E-85CE-AA47B8403332}"/>
          </ac:picMkLst>
        </pc:picChg>
        <pc:picChg chg="add mod">
          <ac:chgData name="Leah Montner Dixon" userId="d5b2ae9e-9213-4442-b7df-4db8cbe51e5d" providerId="ADAL" clId="{2C592ABE-76E8-41A0-9C40-9D84CA08675D}" dt="2021-03-17T14:40:16.629" v="1202" actId="1076"/>
          <ac:picMkLst>
            <pc:docMk/>
            <pc:sldMk cId="3622302626" sldId="2144327626"/>
            <ac:picMk id="22" creationId="{58F6C94E-6666-4F0B-BD51-3F2B2A68CB57}"/>
          </ac:picMkLst>
        </pc:picChg>
        <pc:picChg chg="add del mod ord">
          <ac:chgData name="Leah Montner Dixon" userId="d5b2ae9e-9213-4442-b7df-4db8cbe51e5d" providerId="ADAL" clId="{2C592ABE-76E8-41A0-9C40-9D84CA08675D}" dt="2021-03-17T14:41:41.754" v="1216" actId="478"/>
          <ac:picMkLst>
            <pc:docMk/>
            <pc:sldMk cId="3622302626" sldId="2144327626"/>
            <ac:picMk id="28" creationId="{E532441A-BD29-4790-90E4-97F0514DCEF7}"/>
          </ac:picMkLst>
        </pc:picChg>
        <pc:picChg chg="add del mod">
          <ac:chgData name="Leah Montner Dixon" userId="d5b2ae9e-9213-4442-b7df-4db8cbe51e5d" providerId="ADAL" clId="{2C592ABE-76E8-41A0-9C40-9D84CA08675D}" dt="2021-03-16T20:24:47.256" v="55" actId="478"/>
          <ac:picMkLst>
            <pc:docMk/>
            <pc:sldMk cId="3622302626" sldId="2144327626"/>
            <ac:picMk id="31" creationId="{60CA578A-2081-4D7B-88D6-FFCBC01F5DD1}"/>
          </ac:picMkLst>
        </pc:picChg>
        <pc:picChg chg="add mod ord">
          <ac:chgData name="Leah Montner Dixon" userId="d5b2ae9e-9213-4442-b7df-4db8cbe51e5d" providerId="ADAL" clId="{2C592ABE-76E8-41A0-9C40-9D84CA08675D}" dt="2021-03-17T14:41:40.561" v="1215" actId="167"/>
          <ac:picMkLst>
            <pc:docMk/>
            <pc:sldMk cId="3622302626" sldId="2144327626"/>
            <ac:picMk id="37" creationId="{7353D0E0-BBD0-44B6-A81C-D491A0C58C8F}"/>
          </ac:picMkLst>
        </pc:picChg>
        <pc:picChg chg="del">
          <ac:chgData name="Leah Montner Dixon" userId="d5b2ae9e-9213-4442-b7df-4db8cbe51e5d" providerId="ADAL" clId="{2C592ABE-76E8-41A0-9C40-9D84CA08675D}" dt="2021-03-16T20:24:04.700" v="36" actId="478"/>
          <ac:picMkLst>
            <pc:docMk/>
            <pc:sldMk cId="3622302626" sldId="2144327626"/>
            <ac:picMk id="40" creationId="{B2D0A3F9-E1B7-45FC-BC3B-4BCC35A81C52}"/>
          </ac:picMkLst>
        </pc:picChg>
        <pc:cxnChg chg="add del mod">
          <ac:chgData name="Leah Montner Dixon" userId="d5b2ae9e-9213-4442-b7df-4db8cbe51e5d" providerId="ADAL" clId="{2C592ABE-76E8-41A0-9C40-9D84CA08675D}" dt="2021-03-17T14:38:31.073" v="1109" actId="478"/>
          <ac:cxnSpMkLst>
            <pc:docMk/>
            <pc:sldMk cId="3622302626" sldId="2144327626"/>
            <ac:cxnSpMk id="6" creationId="{8E329CE3-F25B-4DB9-9CCC-669EA693CF42}"/>
          </ac:cxnSpMkLst>
        </pc:cxnChg>
        <pc:cxnChg chg="add mod topLvl">
          <ac:chgData name="Leah Montner Dixon" userId="d5b2ae9e-9213-4442-b7df-4db8cbe51e5d" providerId="ADAL" clId="{2C592ABE-76E8-41A0-9C40-9D84CA08675D}" dt="2021-03-17T14:08:33.671" v="731" actId="1036"/>
          <ac:cxnSpMkLst>
            <pc:docMk/>
            <pc:sldMk cId="3622302626" sldId="2144327626"/>
            <ac:cxnSpMk id="46" creationId="{B36FA7F9-0C91-4EE0-8DF9-20EEFC7B3D28}"/>
          </ac:cxnSpMkLst>
        </pc:cxnChg>
        <pc:cxnChg chg="add mod topLvl">
          <ac:chgData name="Leah Montner Dixon" userId="d5b2ae9e-9213-4442-b7df-4db8cbe51e5d" providerId="ADAL" clId="{2C592ABE-76E8-41A0-9C40-9D84CA08675D}" dt="2021-03-17T14:08:33.671" v="731" actId="1036"/>
          <ac:cxnSpMkLst>
            <pc:docMk/>
            <pc:sldMk cId="3622302626" sldId="2144327626"/>
            <ac:cxnSpMk id="47" creationId="{AB5BF6BA-9E81-431A-8B2A-764E32551BA2}"/>
          </ac:cxnSpMkLst>
        </pc:cxnChg>
      </pc:sldChg>
      <pc:sldChg chg="addSp delSp modSp mod ord">
        <pc:chgData name="Leah Montner Dixon" userId="d5b2ae9e-9213-4442-b7df-4db8cbe51e5d" providerId="ADAL" clId="{2C592ABE-76E8-41A0-9C40-9D84CA08675D}" dt="2021-03-17T20:13:24.425" v="4859" actId="1035"/>
        <pc:sldMkLst>
          <pc:docMk/>
          <pc:sldMk cId="2487902372" sldId="2144327627"/>
        </pc:sldMkLst>
        <pc:spChg chg="del">
          <ac:chgData name="Leah Montner Dixon" userId="d5b2ae9e-9213-4442-b7df-4db8cbe51e5d" providerId="ADAL" clId="{2C592ABE-76E8-41A0-9C40-9D84CA08675D}" dt="2021-03-16T20:55:12.914" v="416" actId="478"/>
          <ac:spMkLst>
            <pc:docMk/>
            <pc:sldMk cId="2487902372" sldId="2144327627"/>
            <ac:spMk id="6" creationId="{4F47F3D2-9360-4191-BB38-63D46051AAA6}"/>
          </ac:spMkLst>
        </pc:spChg>
        <pc:spChg chg="del">
          <ac:chgData name="Leah Montner Dixon" userId="d5b2ae9e-9213-4442-b7df-4db8cbe51e5d" providerId="ADAL" clId="{2C592ABE-76E8-41A0-9C40-9D84CA08675D}" dt="2021-03-16T20:55:12.914" v="416" actId="478"/>
          <ac:spMkLst>
            <pc:docMk/>
            <pc:sldMk cId="2487902372" sldId="2144327627"/>
            <ac:spMk id="9" creationId="{AD1AC51D-D76B-4D5F-AC32-EF5DD975223A}"/>
          </ac:spMkLst>
        </pc:spChg>
        <pc:spChg chg="del">
          <ac:chgData name="Leah Montner Dixon" userId="d5b2ae9e-9213-4442-b7df-4db8cbe51e5d" providerId="ADAL" clId="{2C592ABE-76E8-41A0-9C40-9D84CA08675D}" dt="2021-03-16T20:55:12.914" v="416" actId="478"/>
          <ac:spMkLst>
            <pc:docMk/>
            <pc:sldMk cId="2487902372" sldId="2144327627"/>
            <ac:spMk id="13" creationId="{FD319B7A-1F9F-47F6-8546-6BA0AD5192EF}"/>
          </ac:spMkLst>
        </pc:spChg>
        <pc:spChg chg="del">
          <ac:chgData name="Leah Montner Dixon" userId="d5b2ae9e-9213-4442-b7df-4db8cbe51e5d" providerId="ADAL" clId="{2C592ABE-76E8-41A0-9C40-9D84CA08675D}" dt="2021-03-16T20:55:12.914" v="416" actId="478"/>
          <ac:spMkLst>
            <pc:docMk/>
            <pc:sldMk cId="2487902372" sldId="2144327627"/>
            <ac:spMk id="14" creationId="{91379C67-68CB-443A-9B2B-00E81BA17093}"/>
          </ac:spMkLst>
        </pc:spChg>
        <pc:spChg chg="del">
          <ac:chgData name="Leah Montner Dixon" userId="d5b2ae9e-9213-4442-b7df-4db8cbe51e5d" providerId="ADAL" clId="{2C592ABE-76E8-41A0-9C40-9D84CA08675D}" dt="2021-03-16T20:55:12.914" v="416" actId="478"/>
          <ac:spMkLst>
            <pc:docMk/>
            <pc:sldMk cId="2487902372" sldId="2144327627"/>
            <ac:spMk id="17" creationId="{1156DE99-36BB-4A75-B236-AAFEB62E2893}"/>
          </ac:spMkLst>
        </pc:spChg>
        <pc:spChg chg="del">
          <ac:chgData name="Leah Montner Dixon" userId="d5b2ae9e-9213-4442-b7df-4db8cbe51e5d" providerId="ADAL" clId="{2C592ABE-76E8-41A0-9C40-9D84CA08675D}" dt="2021-03-16T20:55:12.914" v="416" actId="478"/>
          <ac:spMkLst>
            <pc:docMk/>
            <pc:sldMk cId="2487902372" sldId="2144327627"/>
            <ac:spMk id="19" creationId="{58B0E0EE-76EA-4044-9FFD-913C4B56A5DD}"/>
          </ac:spMkLst>
        </pc:spChg>
        <pc:spChg chg="del">
          <ac:chgData name="Leah Montner Dixon" userId="d5b2ae9e-9213-4442-b7df-4db8cbe51e5d" providerId="ADAL" clId="{2C592ABE-76E8-41A0-9C40-9D84CA08675D}" dt="2021-03-16T20:55:12.914" v="416" actId="478"/>
          <ac:spMkLst>
            <pc:docMk/>
            <pc:sldMk cId="2487902372" sldId="2144327627"/>
            <ac:spMk id="21" creationId="{24E7727C-2B73-44EC-9154-709176924054}"/>
          </ac:spMkLst>
        </pc:spChg>
        <pc:spChg chg="del">
          <ac:chgData name="Leah Montner Dixon" userId="d5b2ae9e-9213-4442-b7df-4db8cbe51e5d" providerId="ADAL" clId="{2C592ABE-76E8-41A0-9C40-9D84CA08675D}" dt="2021-03-16T20:55:12.914" v="416" actId="478"/>
          <ac:spMkLst>
            <pc:docMk/>
            <pc:sldMk cId="2487902372" sldId="2144327627"/>
            <ac:spMk id="23" creationId="{156FB11C-DB0D-4247-B3C5-E333B841B0C7}"/>
          </ac:spMkLst>
        </pc:spChg>
        <pc:spChg chg="mod">
          <ac:chgData name="Leah Montner Dixon" userId="d5b2ae9e-9213-4442-b7df-4db8cbe51e5d" providerId="ADAL" clId="{2C592ABE-76E8-41A0-9C40-9D84CA08675D}" dt="2021-03-17T20:13:24.425" v="4859" actId="1035"/>
          <ac:spMkLst>
            <pc:docMk/>
            <pc:sldMk cId="2487902372" sldId="2144327627"/>
            <ac:spMk id="24" creationId="{FE51337C-7111-4FDD-BD9E-AAF8EAD4F674}"/>
          </ac:spMkLst>
        </pc:spChg>
        <pc:spChg chg="del">
          <ac:chgData name="Leah Montner Dixon" userId="d5b2ae9e-9213-4442-b7df-4db8cbe51e5d" providerId="ADAL" clId="{2C592ABE-76E8-41A0-9C40-9D84CA08675D}" dt="2021-03-16T20:55:12.914" v="416" actId="478"/>
          <ac:spMkLst>
            <pc:docMk/>
            <pc:sldMk cId="2487902372" sldId="2144327627"/>
            <ac:spMk id="27" creationId="{A622A8AF-F7E6-46D4-9E9E-1D064D31E0EA}"/>
          </ac:spMkLst>
        </pc:spChg>
        <pc:spChg chg="del">
          <ac:chgData name="Leah Montner Dixon" userId="d5b2ae9e-9213-4442-b7df-4db8cbe51e5d" providerId="ADAL" clId="{2C592ABE-76E8-41A0-9C40-9D84CA08675D}" dt="2021-03-16T20:55:12.914" v="416" actId="478"/>
          <ac:spMkLst>
            <pc:docMk/>
            <pc:sldMk cId="2487902372" sldId="2144327627"/>
            <ac:spMk id="28" creationId="{907E928B-CC9D-40D3-BD08-2DDB0131F7FC}"/>
          </ac:spMkLst>
        </pc:spChg>
        <pc:spChg chg="del">
          <ac:chgData name="Leah Montner Dixon" userId="d5b2ae9e-9213-4442-b7df-4db8cbe51e5d" providerId="ADAL" clId="{2C592ABE-76E8-41A0-9C40-9D84CA08675D}" dt="2021-03-16T20:55:15.605" v="417" actId="478"/>
          <ac:spMkLst>
            <pc:docMk/>
            <pc:sldMk cId="2487902372" sldId="2144327627"/>
            <ac:spMk id="29" creationId="{CC042D86-E668-4B0F-BFF6-0B30ECA4936C}"/>
          </ac:spMkLst>
        </pc:spChg>
        <pc:spChg chg="del">
          <ac:chgData name="Leah Montner Dixon" userId="d5b2ae9e-9213-4442-b7df-4db8cbe51e5d" providerId="ADAL" clId="{2C592ABE-76E8-41A0-9C40-9D84CA08675D}" dt="2021-03-16T20:55:12.914" v="416" actId="478"/>
          <ac:spMkLst>
            <pc:docMk/>
            <pc:sldMk cId="2487902372" sldId="2144327627"/>
            <ac:spMk id="30" creationId="{EE523158-848F-4A3C-9B6F-22E47D95A601}"/>
          </ac:spMkLst>
        </pc:spChg>
        <pc:spChg chg="mod">
          <ac:chgData name="Leah Montner Dixon" userId="d5b2ae9e-9213-4442-b7df-4db8cbe51e5d" providerId="ADAL" clId="{2C592ABE-76E8-41A0-9C40-9D84CA08675D}" dt="2021-03-16T20:56:42.288" v="448"/>
          <ac:spMkLst>
            <pc:docMk/>
            <pc:sldMk cId="2487902372" sldId="2144327627"/>
            <ac:spMk id="31" creationId="{568D8840-B3D9-4FCD-AA9A-402B62F48C64}"/>
          </ac:spMkLst>
        </pc:spChg>
        <pc:spChg chg="del">
          <ac:chgData name="Leah Montner Dixon" userId="d5b2ae9e-9213-4442-b7df-4db8cbe51e5d" providerId="ADAL" clId="{2C592ABE-76E8-41A0-9C40-9D84CA08675D}" dt="2021-03-16T20:55:12.914" v="416" actId="478"/>
          <ac:spMkLst>
            <pc:docMk/>
            <pc:sldMk cId="2487902372" sldId="2144327627"/>
            <ac:spMk id="32" creationId="{6AD621EC-2997-43A5-895E-76D793293B3E}"/>
          </ac:spMkLst>
        </pc:spChg>
        <pc:spChg chg="add mod">
          <ac:chgData name="Leah Montner Dixon" userId="d5b2ae9e-9213-4442-b7df-4db8cbe51e5d" providerId="ADAL" clId="{2C592ABE-76E8-41A0-9C40-9D84CA08675D}" dt="2021-03-16T20:57:52.976" v="465" actId="5793"/>
          <ac:spMkLst>
            <pc:docMk/>
            <pc:sldMk cId="2487902372" sldId="2144327627"/>
            <ac:spMk id="33" creationId="{B60335E5-F5FA-4934-B13C-47037F397E66}"/>
          </ac:spMkLst>
        </pc:spChg>
        <pc:spChg chg="del">
          <ac:chgData name="Leah Montner Dixon" userId="d5b2ae9e-9213-4442-b7df-4db8cbe51e5d" providerId="ADAL" clId="{2C592ABE-76E8-41A0-9C40-9D84CA08675D}" dt="2021-03-16T20:55:12.914" v="416" actId="478"/>
          <ac:spMkLst>
            <pc:docMk/>
            <pc:sldMk cId="2487902372" sldId="2144327627"/>
            <ac:spMk id="34" creationId="{69AF1CC6-BF9F-4268-AA41-D4278E1C89A5}"/>
          </ac:spMkLst>
        </pc:spChg>
        <pc:spChg chg="ord">
          <ac:chgData name="Leah Montner Dixon" userId="d5b2ae9e-9213-4442-b7df-4db8cbe51e5d" providerId="ADAL" clId="{2C592ABE-76E8-41A0-9C40-9D84CA08675D}" dt="2021-03-16T20:56:03.599" v="446" actId="167"/>
          <ac:spMkLst>
            <pc:docMk/>
            <pc:sldMk cId="2487902372" sldId="2144327627"/>
            <ac:spMk id="35" creationId="{0E3F8FDC-1594-4091-A781-E4CE7EB122D7}"/>
          </ac:spMkLst>
        </pc:spChg>
        <pc:spChg chg="del">
          <ac:chgData name="Leah Montner Dixon" userId="d5b2ae9e-9213-4442-b7df-4db8cbe51e5d" providerId="ADAL" clId="{2C592ABE-76E8-41A0-9C40-9D84CA08675D}" dt="2021-03-16T20:55:12.914" v="416" actId="478"/>
          <ac:spMkLst>
            <pc:docMk/>
            <pc:sldMk cId="2487902372" sldId="2144327627"/>
            <ac:spMk id="36" creationId="{BB3DB9C0-3B6C-4779-99C3-B586337B939C}"/>
          </ac:spMkLst>
        </pc:spChg>
        <pc:spChg chg="del">
          <ac:chgData name="Leah Montner Dixon" userId="d5b2ae9e-9213-4442-b7df-4db8cbe51e5d" providerId="ADAL" clId="{2C592ABE-76E8-41A0-9C40-9D84CA08675D}" dt="2021-03-16T20:55:12.914" v="416" actId="478"/>
          <ac:spMkLst>
            <pc:docMk/>
            <pc:sldMk cId="2487902372" sldId="2144327627"/>
            <ac:spMk id="38" creationId="{2D1E3298-C829-4F8F-AA2E-E51D90CF7312}"/>
          </ac:spMkLst>
        </pc:spChg>
        <pc:spChg chg="add mod">
          <ac:chgData name="Leah Montner Dixon" userId="d5b2ae9e-9213-4442-b7df-4db8cbe51e5d" providerId="ADAL" clId="{2C592ABE-76E8-41A0-9C40-9D84CA08675D}" dt="2021-03-16T20:58:27.945" v="467" actId="122"/>
          <ac:spMkLst>
            <pc:docMk/>
            <pc:sldMk cId="2487902372" sldId="2144327627"/>
            <ac:spMk id="40" creationId="{32DADB6E-1F1D-4FFE-B037-FDE7FDA1AF81}"/>
          </ac:spMkLst>
        </pc:spChg>
        <pc:spChg chg="add mod">
          <ac:chgData name="Leah Montner Dixon" userId="d5b2ae9e-9213-4442-b7df-4db8cbe51e5d" providerId="ADAL" clId="{2C592ABE-76E8-41A0-9C40-9D84CA08675D}" dt="2021-03-16T20:57:48.998" v="464"/>
          <ac:spMkLst>
            <pc:docMk/>
            <pc:sldMk cId="2487902372" sldId="2144327627"/>
            <ac:spMk id="41" creationId="{70A2C650-EE8D-4699-A107-B3241E380578}"/>
          </ac:spMkLst>
        </pc:spChg>
        <pc:spChg chg="add mod">
          <ac:chgData name="Leah Montner Dixon" userId="d5b2ae9e-9213-4442-b7df-4db8cbe51e5d" providerId="ADAL" clId="{2C592ABE-76E8-41A0-9C40-9D84CA08675D}" dt="2021-03-16T20:57:48.998" v="464"/>
          <ac:spMkLst>
            <pc:docMk/>
            <pc:sldMk cId="2487902372" sldId="2144327627"/>
            <ac:spMk id="43" creationId="{C63FDC69-8C1B-40D5-B4AD-1AFCC0FF3BD9}"/>
          </ac:spMkLst>
        </pc:spChg>
        <pc:spChg chg="add mod">
          <ac:chgData name="Leah Montner Dixon" userId="d5b2ae9e-9213-4442-b7df-4db8cbe51e5d" providerId="ADAL" clId="{2C592ABE-76E8-41A0-9C40-9D84CA08675D}" dt="2021-03-16T20:57:48.998" v="464"/>
          <ac:spMkLst>
            <pc:docMk/>
            <pc:sldMk cId="2487902372" sldId="2144327627"/>
            <ac:spMk id="44" creationId="{37E12271-FA13-426F-A68D-184E3549F702}"/>
          </ac:spMkLst>
        </pc:spChg>
        <pc:spChg chg="add mod">
          <ac:chgData name="Leah Montner Dixon" userId="d5b2ae9e-9213-4442-b7df-4db8cbe51e5d" providerId="ADAL" clId="{2C592ABE-76E8-41A0-9C40-9D84CA08675D}" dt="2021-03-16T20:57:48.998" v="464"/>
          <ac:spMkLst>
            <pc:docMk/>
            <pc:sldMk cId="2487902372" sldId="2144327627"/>
            <ac:spMk id="45" creationId="{9E64B70A-3834-483D-AEFF-CC41B0DECBB2}"/>
          </ac:spMkLst>
        </pc:spChg>
        <pc:spChg chg="add mod">
          <ac:chgData name="Leah Montner Dixon" userId="d5b2ae9e-9213-4442-b7df-4db8cbe51e5d" providerId="ADAL" clId="{2C592ABE-76E8-41A0-9C40-9D84CA08675D}" dt="2021-03-16T20:57:48.998" v="464"/>
          <ac:spMkLst>
            <pc:docMk/>
            <pc:sldMk cId="2487902372" sldId="2144327627"/>
            <ac:spMk id="46" creationId="{2F51A4DF-CD74-40E7-9EA5-5F7A7879CA0F}"/>
          </ac:spMkLst>
        </pc:spChg>
        <pc:spChg chg="add mod">
          <ac:chgData name="Leah Montner Dixon" userId="d5b2ae9e-9213-4442-b7df-4db8cbe51e5d" providerId="ADAL" clId="{2C592ABE-76E8-41A0-9C40-9D84CA08675D}" dt="2021-03-16T20:57:48.998" v="464"/>
          <ac:spMkLst>
            <pc:docMk/>
            <pc:sldMk cId="2487902372" sldId="2144327627"/>
            <ac:spMk id="47" creationId="{2B2F4C54-E6CF-49D6-A2AF-7ECADE6C47E9}"/>
          </ac:spMkLst>
        </pc:spChg>
        <pc:spChg chg="add mod">
          <ac:chgData name="Leah Montner Dixon" userId="d5b2ae9e-9213-4442-b7df-4db8cbe51e5d" providerId="ADAL" clId="{2C592ABE-76E8-41A0-9C40-9D84CA08675D}" dt="2021-03-16T20:57:48.998" v="464"/>
          <ac:spMkLst>
            <pc:docMk/>
            <pc:sldMk cId="2487902372" sldId="2144327627"/>
            <ac:spMk id="48" creationId="{2E82BEE9-A232-4EEA-9502-E542E8589B9D}"/>
          </ac:spMkLst>
        </pc:spChg>
        <pc:spChg chg="add mod">
          <ac:chgData name="Leah Montner Dixon" userId="d5b2ae9e-9213-4442-b7df-4db8cbe51e5d" providerId="ADAL" clId="{2C592ABE-76E8-41A0-9C40-9D84CA08675D}" dt="2021-03-16T20:57:48.998" v="464"/>
          <ac:spMkLst>
            <pc:docMk/>
            <pc:sldMk cId="2487902372" sldId="2144327627"/>
            <ac:spMk id="49" creationId="{7D9241E3-6BC9-4DA6-A3FC-FF6E573224EB}"/>
          </ac:spMkLst>
        </pc:spChg>
        <pc:spChg chg="del">
          <ac:chgData name="Leah Montner Dixon" userId="d5b2ae9e-9213-4442-b7df-4db8cbe51e5d" providerId="ADAL" clId="{2C592ABE-76E8-41A0-9C40-9D84CA08675D}" dt="2021-03-16T20:55:15.605" v="417" actId="478"/>
          <ac:spMkLst>
            <pc:docMk/>
            <pc:sldMk cId="2487902372" sldId="2144327627"/>
            <ac:spMk id="50" creationId="{11EECAD3-E60D-46A3-A767-CAB5E48139B4}"/>
          </ac:spMkLst>
        </pc:spChg>
        <pc:spChg chg="add mod">
          <ac:chgData name="Leah Montner Dixon" userId="d5b2ae9e-9213-4442-b7df-4db8cbe51e5d" providerId="ADAL" clId="{2C592ABE-76E8-41A0-9C40-9D84CA08675D}" dt="2021-03-16T20:57:48.998" v="464"/>
          <ac:spMkLst>
            <pc:docMk/>
            <pc:sldMk cId="2487902372" sldId="2144327627"/>
            <ac:spMk id="52" creationId="{50BF2BD0-4147-4041-A7E5-78278CDBAF58}"/>
          </ac:spMkLst>
        </pc:spChg>
        <pc:spChg chg="add mod">
          <ac:chgData name="Leah Montner Dixon" userId="d5b2ae9e-9213-4442-b7df-4db8cbe51e5d" providerId="ADAL" clId="{2C592ABE-76E8-41A0-9C40-9D84CA08675D}" dt="2021-03-16T20:57:48.998" v="464"/>
          <ac:spMkLst>
            <pc:docMk/>
            <pc:sldMk cId="2487902372" sldId="2144327627"/>
            <ac:spMk id="53" creationId="{AC6C452E-7610-4676-A216-9F347F7D557D}"/>
          </ac:spMkLst>
        </pc:spChg>
        <pc:spChg chg="add mod">
          <ac:chgData name="Leah Montner Dixon" userId="d5b2ae9e-9213-4442-b7df-4db8cbe51e5d" providerId="ADAL" clId="{2C592ABE-76E8-41A0-9C40-9D84CA08675D}" dt="2021-03-16T20:57:48.998" v="464"/>
          <ac:spMkLst>
            <pc:docMk/>
            <pc:sldMk cId="2487902372" sldId="2144327627"/>
            <ac:spMk id="54" creationId="{DA0C3A51-DCD0-447D-99C0-D4C6C5B8795D}"/>
          </ac:spMkLst>
        </pc:spChg>
        <pc:spChg chg="add mod">
          <ac:chgData name="Leah Montner Dixon" userId="d5b2ae9e-9213-4442-b7df-4db8cbe51e5d" providerId="ADAL" clId="{2C592ABE-76E8-41A0-9C40-9D84CA08675D}" dt="2021-03-16T20:57:48.998" v="464"/>
          <ac:spMkLst>
            <pc:docMk/>
            <pc:sldMk cId="2487902372" sldId="2144327627"/>
            <ac:spMk id="56" creationId="{0EE6E8D9-BB2B-443E-8817-CB96AC383C5F}"/>
          </ac:spMkLst>
        </pc:spChg>
        <pc:spChg chg="add mod">
          <ac:chgData name="Leah Montner Dixon" userId="d5b2ae9e-9213-4442-b7df-4db8cbe51e5d" providerId="ADAL" clId="{2C592ABE-76E8-41A0-9C40-9D84CA08675D}" dt="2021-03-16T20:57:48.998" v="464"/>
          <ac:spMkLst>
            <pc:docMk/>
            <pc:sldMk cId="2487902372" sldId="2144327627"/>
            <ac:spMk id="57" creationId="{4F872757-7565-4FA0-AD6C-7201DA4E6182}"/>
          </ac:spMkLst>
        </pc:spChg>
        <pc:spChg chg="del">
          <ac:chgData name="Leah Montner Dixon" userId="d5b2ae9e-9213-4442-b7df-4db8cbe51e5d" providerId="ADAL" clId="{2C592ABE-76E8-41A0-9C40-9D84CA08675D}" dt="2021-03-16T20:57:00.784" v="449" actId="478"/>
          <ac:spMkLst>
            <pc:docMk/>
            <pc:sldMk cId="2487902372" sldId="2144327627"/>
            <ac:spMk id="58" creationId="{99BB93BC-9603-40AB-A070-04A1617B7551}"/>
          </ac:spMkLst>
        </pc:spChg>
        <pc:spChg chg="add mod">
          <ac:chgData name="Leah Montner Dixon" userId="d5b2ae9e-9213-4442-b7df-4db8cbe51e5d" providerId="ADAL" clId="{2C592ABE-76E8-41A0-9C40-9D84CA08675D}" dt="2021-03-16T20:57:48.998" v="464"/>
          <ac:spMkLst>
            <pc:docMk/>
            <pc:sldMk cId="2487902372" sldId="2144327627"/>
            <ac:spMk id="59" creationId="{688D5147-C519-42E9-BB13-AA67E926C9B5}"/>
          </ac:spMkLst>
        </pc:spChg>
        <pc:spChg chg="add mod">
          <ac:chgData name="Leah Montner Dixon" userId="d5b2ae9e-9213-4442-b7df-4db8cbe51e5d" providerId="ADAL" clId="{2C592ABE-76E8-41A0-9C40-9D84CA08675D}" dt="2021-03-16T20:57:48.998" v="464"/>
          <ac:spMkLst>
            <pc:docMk/>
            <pc:sldMk cId="2487902372" sldId="2144327627"/>
            <ac:spMk id="60" creationId="{1888312B-591B-48E6-8B56-6564861C8008}"/>
          </ac:spMkLst>
        </pc:spChg>
        <pc:spChg chg="add mod">
          <ac:chgData name="Leah Montner Dixon" userId="d5b2ae9e-9213-4442-b7df-4db8cbe51e5d" providerId="ADAL" clId="{2C592ABE-76E8-41A0-9C40-9D84CA08675D}" dt="2021-03-16T20:57:48.998" v="464"/>
          <ac:spMkLst>
            <pc:docMk/>
            <pc:sldMk cId="2487902372" sldId="2144327627"/>
            <ac:spMk id="61" creationId="{A1FB63C9-5834-4FFB-8262-A4D75A334BCB}"/>
          </ac:spMkLst>
        </pc:spChg>
        <pc:spChg chg="add mod">
          <ac:chgData name="Leah Montner Dixon" userId="d5b2ae9e-9213-4442-b7df-4db8cbe51e5d" providerId="ADAL" clId="{2C592ABE-76E8-41A0-9C40-9D84CA08675D}" dt="2021-03-16T20:57:48.998" v="464"/>
          <ac:spMkLst>
            <pc:docMk/>
            <pc:sldMk cId="2487902372" sldId="2144327627"/>
            <ac:spMk id="62" creationId="{DCEE5691-5CA1-4667-9928-AA1CB692DCB4}"/>
          </ac:spMkLst>
        </pc:spChg>
        <pc:spChg chg="add mod">
          <ac:chgData name="Leah Montner Dixon" userId="d5b2ae9e-9213-4442-b7df-4db8cbe51e5d" providerId="ADAL" clId="{2C592ABE-76E8-41A0-9C40-9D84CA08675D}" dt="2021-03-16T20:57:48.998" v="464"/>
          <ac:spMkLst>
            <pc:docMk/>
            <pc:sldMk cId="2487902372" sldId="2144327627"/>
            <ac:spMk id="63" creationId="{895136A7-9688-4079-A91A-2A99C637A400}"/>
          </ac:spMkLst>
        </pc:spChg>
        <pc:spChg chg="add mod">
          <ac:chgData name="Leah Montner Dixon" userId="d5b2ae9e-9213-4442-b7df-4db8cbe51e5d" providerId="ADAL" clId="{2C592ABE-76E8-41A0-9C40-9D84CA08675D}" dt="2021-03-16T20:57:48.998" v="464"/>
          <ac:spMkLst>
            <pc:docMk/>
            <pc:sldMk cId="2487902372" sldId="2144327627"/>
            <ac:spMk id="64" creationId="{F689861A-41BA-43A7-8E98-1D61F7DE071E}"/>
          </ac:spMkLst>
        </pc:spChg>
        <pc:spChg chg="add mod">
          <ac:chgData name="Leah Montner Dixon" userId="d5b2ae9e-9213-4442-b7df-4db8cbe51e5d" providerId="ADAL" clId="{2C592ABE-76E8-41A0-9C40-9D84CA08675D}" dt="2021-03-16T20:57:48.998" v="464"/>
          <ac:spMkLst>
            <pc:docMk/>
            <pc:sldMk cId="2487902372" sldId="2144327627"/>
            <ac:spMk id="65" creationId="{E122EAB4-B209-4925-905C-3CF46CAE60D4}"/>
          </ac:spMkLst>
        </pc:spChg>
        <pc:spChg chg="add mod">
          <ac:chgData name="Leah Montner Dixon" userId="d5b2ae9e-9213-4442-b7df-4db8cbe51e5d" providerId="ADAL" clId="{2C592ABE-76E8-41A0-9C40-9D84CA08675D}" dt="2021-03-16T20:57:48.998" v="464"/>
          <ac:spMkLst>
            <pc:docMk/>
            <pc:sldMk cId="2487902372" sldId="2144327627"/>
            <ac:spMk id="66" creationId="{7478E359-F21C-4869-A3AF-CECB9FFAE232}"/>
          </ac:spMkLst>
        </pc:spChg>
        <pc:spChg chg="add mod">
          <ac:chgData name="Leah Montner Dixon" userId="d5b2ae9e-9213-4442-b7df-4db8cbe51e5d" providerId="ADAL" clId="{2C592ABE-76E8-41A0-9C40-9D84CA08675D}" dt="2021-03-16T20:57:48.998" v="464"/>
          <ac:spMkLst>
            <pc:docMk/>
            <pc:sldMk cId="2487902372" sldId="2144327627"/>
            <ac:spMk id="67" creationId="{1465E79C-D958-4163-81AA-EE99113AE10F}"/>
          </ac:spMkLst>
        </pc:spChg>
        <pc:spChg chg="add mod">
          <ac:chgData name="Leah Montner Dixon" userId="d5b2ae9e-9213-4442-b7df-4db8cbe51e5d" providerId="ADAL" clId="{2C592ABE-76E8-41A0-9C40-9D84CA08675D}" dt="2021-03-16T20:57:48.998" v="464"/>
          <ac:spMkLst>
            <pc:docMk/>
            <pc:sldMk cId="2487902372" sldId="2144327627"/>
            <ac:spMk id="68" creationId="{19B5457B-3607-42A1-9E26-B117D67FFDCD}"/>
          </ac:spMkLst>
        </pc:spChg>
        <pc:spChg chg="add mod">
          <ac:chgData name="Leah Montner Dixon" userId="d5b2ae9e-9213-4442-b7df-4db8cbe51e5d" providerId="ADAL" clId="{2C592ABE-76E8-41A0-9C40-9D84CA08675D}" dt="2021-03-16T20:57:48.998" v="464"/>
          <ac:spMkLst>
            <pc:docMk/>
            <pc:sldMk cId="2487902372" sldId="2144327627"/>
            <ac:spMk id="69" creationId="{D1845A15-DB86-4DA3-B7B1-FAF70AA43926}"/>
          </ac:spMkLst>
        </pc:spChg>
        <pc:spChg chg="add mod">
          <ac:chgData name="Leah Montner Dixon" userId="d5b2ae9e-9213-4442-b7df-4db8cbe51e5d" providerId="ADAL" clId="{2C592ABE-76E8-41A0-9C40-9D84CA08675D}" dt="2021-03-16T20:57:48.998" v="464"/>
          <ac:spMkLst>
            <pc:docMk/>
            <pc:sldMk cId="2487902372" sldId="2144327627"/>
            <ac:spMk id="70" creationId="{2003C6F2-6E26-41CD-8619-B637C89D9418}"/>
          </ac:spMkLst>
        </pc:spChg>
        <pc:spChg chg="add mod">
          <ac:chgData name="Leah Montner Dixon" userId="d5b2ae9e-9213-4442-b7df-4db8cbe51e5d" providerId="ADAL" clId="{2C592ABE-76E8-41A0-9C40-9D84CA08675D}" dt="2021-03-16T20:57:48.998" v="464"/>
          <ac:spMkLst>
            <pc:docMk/>
            <pc:sldMk cId="2487902372" sldId="2144327627"/>
            <ac:spMk id="71" creationId="{47A19847-2BC1-4A1A-A16E-BE3498E0C1EF}"/>
          </ac:spMkLst>
        </pc:spChg>
        <pc:spChg chg="add mod">
          <ac:chgData name="Leah Montner Dixon" userId="d5b2ae9e-9213-4442-b7df-4db8cbe51e5d" providerId="ADAL" clId="{2C592ABE-76E8-41A0-9C40-9D84CA08675D}" dt="2021-03-16T20:57:48.998" v="464"/>
          <ac:spMkLst>
            <pc:docMk/>
            <pc:sldMk cId="2487902372" sldId="2144327627"/>
            <ac:spMk id="72" creationId="{3A4F2A27-8971-4C3F-8C63-3206F35AD439}"/>
          </ac:spMkLst>
        </pc:spChg>
        <pc:spChg chg="add mod">
          <ac:chgData name="Leah Montner Dixon" userId="d5b2ae9e-9213-4442-b7df-4db8cbe51e5d" providerId="ADAL" clId="{2C592ABE-76E8-41A0-9C40-9D84CA08675D}" dt="2021-03-16T20:57:48.998" v="464"/>
          <ac:spMkLst>
            <pc:docMk/>
            <pc:sldMk cId="2487902372" sldId="2144327627"/>
            <ac:spMk id="73" creationId="{4DF8A150-A18B-4C35-840D-7AF79EFE389A}"/>
          </ac:spMkLst>
        </pc:spChg>
        <pc:spChg chg="add mod">
          <ac:chgData name="Leah Montner Dixon" userId="d5b2ae9e-9213-4442-b7df-4db8cbe51e5d" providerId="ADAL" clId="{2C592ABE-76E8-41A0-9C40-9D84CA08675D}" dt="2021-03-16T20:57:48.998" v="464"/>
          <ac:spMkLst>
            <pc:docMk/>
            <pc:sldMk cId="2487902372" sldId="2144327627"/>
            <ac:spMk id="74" creationId="{DE1FB2C9-791D-4824-8EF7-515C6AA649E6}"/>
          </ac:spMkLst>
        </pc:spChg>
        <pc:spChg chg="add mod">
          <ac:chgData name="Leah Montner Dixon" userId="d5b2ae9e-9213-4442-b7df-4db8cbe51e5d" providerId="ADAL" clId="{2C592ABE-76E8-41A0-9C40-9D84CA08675D}" dt="2021-03-16T20:57:48.998" v="464"/>
          <ac:spMkLst>
            <pc:docMk/>
            <pc:sldMk cId="2487902372" sldId="2144327627"/>
            <ac:spMk id="75" creationId="{2E89CAB8-5227-45ED-B41C-434ED64EDCD1}"/>
          </ac:spMkLst>
        </pc:spChg>
        <pc:spChg chg="add mod">
          <ac:chgData name="Leah Montner Dixon" userId="d5b2ae9e-9213-4442-b7df-4db8cbe51e5d" providerId="ADAL" clId="{2C592ABE-76E8-41A0-9C40-9D84CA08675D}" dt="2021-03-16T20:57:48.998" v="464"/>
          <ac:spMkLst>
            <pc:docMk/>
            <pc:sldMk cId="2487902372" sldId="2144327627"/>
            <ac:spMk id="76" creationId="{BB324776-93E0-4B4C-BE7D-D22811456E6F}"/>
          </ac:spMkLst>
        </pc:spChg>
        <pc:spChg chg="add mod">
          <ac:chgData name="Leah Montner Dixon" userId="d5b2ae9e-9213-4442-b7df-4db8cbe51e5d" providerId="ADAL" clId="{2C592ABE-76E8-41A0-9C40-9D84CA08675D}" dt="2021-03-16T20:57:48.998" v="464"/>
          <ac:spMkLst>
            <pc:docMk/>
            <pc:sldMk cId="2487902372" sldId="2144327627"/>
            <ac:spMk id="77" creationId="{E7709F62-0AE8-4A25-A573-84B6112EEB4F}"/>
          </ac:spMkLst>
        </pc:spChg>
        <pc:spChg chg="add mod">
          <ac:chgData name="Leah Montner Dixon" userId="d5b2ae9e-9213-4442-b7df-4db8cbe51e5d" providerId="ADAL" clId="{2C592ABE-76E8-41A0-9C40-9D84CA08675D}" dt="2021-03-16T20:57:48.998" v="464"/>
          <ac:spMkLst>
            <pc:docMk/>
            <pc:sldMk cId="2487902372" sldId="2144327627"/>
            <ac:spMk id="78" creationId="{BFD34F35-63EB-4EAA-9906-D76E5CFC3E4D}"/>
          </ac:spMkLst>
        </pc:spChg>
        <pc:spChg chg="add mod">
          <ac:chgData name="Leah Montner Dixon" userId="d5b2ae9e-9213-4442-b7df-4db8cbe51e5d" providerId="ADAL" clId="{2C592ABE-76E8-41A0-9C40-9D84CA08675D}" dt="2021-03-16T20:57:48.998" v="464"/>
          <ac:spMkLst>
            <pc:docMk/>
            <pc:sldMk cId="2487902372" sldId="2144327627"/>
            <ac:spMk id="79" creationId="{F6A49A5C-6472-416C-8236-19F0E94AD157}"/>
          </ac:spMkLst>
        </pc:spChg>
        <pc:spChg chg="add mod">
          <ac:chgData name="Leah Montner Dixon" userId="d5b2ae9e-9213-4442-b7df-4db8cbe51e5d" providerId="ADAL" clId="{2C592ABE-76E8-41A0-9C40-9D84CA08675D}" dt="2021-03-16T20:57:48.998" v="464"/>
          <ac:spMkLst>
            <pc:docMk/>
            <pc:sldMk cId="2487902372" sldId="2144327627"/>
            <ac:spMk id="80" creationId="{82869FDA-DAAA-481C-975E-AB851E1600F1}"/>
          </ac:spMkLst>
        </pc:spChg>
        <pc:spChg chg="add mod">
          <ac:chgData name="Leah Montner Dixon" userId="d5b2ae9e-9213-4442-b7df-4db8cbe51e5d" providerId="ADAL" clId="{2C592ABE-76E8-41A0-9C40-9D84CA08675D}" dt="2021-03-16T20:57:48.998" v="464"/>
          <ac:spMkLst>
            <pc:docMk/>
            <pc:sldMk cId="2487902372" sldId="2144327627"/>
            <ac:spMk id="81" creationId="{E6BC3D1A-267B-49AB-9D5B-61488DBDCB54}"/>
          </ac:spMkLst>
        </pc:spChg>
        <pc:spChg chg="add mod">
          <ac:chgData name="Leah Montner Dixon" userId="d5b2ae9e-9213-4442-b7df-4db8cbe51e5d" providerId="ADAL" clId="{2C592ABE-76E8-41A0-9C40-9D84CA08675D}" dt="2021-03-16T20:57:48.998" v="464"/>
          <ac:spMkLst>
            <pc:docMk/>
            <pc:sldMk cId="2487902372" sldId="2144327627"/>
            <ac:spMk id="82" creationId="{0DD93392-99A2-45CB-9CE9-A2818ECFBA19}"/>
          </ac:spMkLst>
        </pc:spChg>
        <pc:spChg chg="add mod">
          <ac:chgData name="Leah Montner Dixon" userId="d5b2ae9e-9213-4442-b7df-4db8cbe51e5d" providerId="ADAL" clId="{2C592ABE-76E8-41A0-9C40-9D84CA08675D}" dt="2021-03-16T20:57:48.998" v="464"/>
          <ac:spMkLst>
            <pc:docMk/>
            <pc:sldMk cId="2487902372" sldId="2144327627"/>
            <ac:spMk id="83" creationId="{3F8F44ED-DCB9-403E-A155-C62C78A66615}"/>
          </ac:spMkLst>
        </pc:spChg>
        <pc:spChg chg="add mod">
          <ac:chgData name="Leah Montner Dixon" userId="d5b2ae9e-9213-4442-b7df-4db8cbe51e5d" providerId="ADAL" clId="{2C592ABE-76E8-41A0-9C40-9D84CA08675D}" dt="2021-03-16T20:57:48.998" v="464"/>
          <ac:spMkLst>
            <pc:docMk/>
            <pc:sldMk cId="2487902372" sldId="2144327627"/>
            <ac:spMk id="84" creationId="{42444ECE-F07E-47BE-8778-9AC191E06A39}"/>
          </ac:spMkLst>
        </pc:spChg>
        <pc:spChg chg="add mod">
          <ac:chgData name="Leah Montner Dixon" userId="d5b2ae9e-9213-4442-b7df-4db8cbe51e5d" providerId="ADAL" clId="{2C592ABE-76E8-41A0-9C40-9D84CA08675D}" dt="2021-03-16T20:57:48.998" v="464"/>
          <ac:spMkLst>
            <pc:docMk/>
            <pc:sldMk cId="2487902372" sldId="2144327627"/>
            <ac:spMk id="85" creationId="{B46DEBEF-908F-4A87-BFF7-1BB73618CA3A}"/>
          </ac:spMkLst>
        </pc:spChg>
        <pc:spChg chg="add mod">
          <ac:chgData name="Leah Montner Dixon" userId="d5b2ae9e-9213-4442-b7df-4db8cbe51e5d" providerId="ADAL" clId="{2C592ABE-76E8-41A0-9C40-9D84CA08675D}" dt="2021-03-16T20:57:48.998" v="464"/>
          <ac:spMkLst>
            <pc:docMk/>
            <pc:sldMk cId="2487902372" sldId="2144327627"/>
            <ac:spMk id="86" creationId="{D4BA81E5-77DA-466F-BC11-32734F7D7762}"/>
          </ac:spMkLst>
        </pc:spChg>
        <pc:spChg chg="add mod">
          <ac:chgData name="Leah Montner Dixon" userId="d5b2ae9e-9213-4442-b7df-4db8cbe51e5d" providerId="ADAL" clId="{2C592ABE-76E8-41A0-9C40-9D84CA08675D}" dt="2021-03-16T20:57:48.998" v="464"/>
          <ac:spMkLst>
            <pc:docMk/>
            <pc:sldMk cId="2487902372" sldId="2144327627"/>
            <ac:spMk id="87" creationId="{14AB77BC-70E2-4354-91F5-ED784522D0EF}"/>
          </ac:spMkLst>
        </pc:spChg>
        <pc:spChg chg="add mod">
          <ac:chgData name="Leah Montner Dixon" userId="d5b2ae9e-9213-4442-b7df-4db8cbe51e5d" providerId="ADAL" clId="{2C592ABE-76E8-41A0-9C40-9D84CA08675D}" dt="2021-03-16T20:57:48.998" v="464"/>
          <ac:spMkLst>
            <pc:docMk/>
            <pc:sldMk cId="2487902372" sldId="2144327627"/>
            <ac:spMk id="88" creationId="{8C52A639-80B2-4982-8696-F73C08354A5D}"/>
          </ac:spMkLst>
        </pc:spChg>
        <pc:spChg chg="add mod">
          <ac:chgData name="Leah Montner Dixon" userId="d5b2ae9e-9213-4442-b7df-4db8cbe51e5d" providerId="ADAL" clId="{2C592ABE-76E8-41A0-9C40-9D84CA08675D}" dt="2021-03-16T20:57:48.998" v="464"/>
          <ac:spMkLst>
            <pc:docMk/>
            <pc:sldMk cId="2487902372" sldId="2144327627"/>
            <ac:spMk id="89" creationId="{1FC5C69F-1E15-4585-964E-1061F845A59A}"/>
          </ac:spMkLst>
        </pc:spChg>
        <pc:spChg chg="add mod">
          <ac:chgData name="Leah Montner Dixon" userId="d5b2ae9e-9213-4442-b7df-4db8cbe51e5d" providerId="ADAL" clId="{2C592ABE-76E8-41A0-9C40-9D84CA08675D}" dt="2021-03-16T20:57:48.998" v="464"/>
          <ac:spMkLst>
            <pc:docMk/>
            <pc:sldMk cId="2487902372" sldId="2144327627"/>
            <ac:spMk id="90" creationId="{EDA3927C-36E9-4DF0-BAA0-7E6577CACA76}"/>
          </ac:spMkLst>
        </pc:spChg>
        <pc:spChg chg="add mod">
          <ac:chgData name="Leah Montner Dixon" userId="d5b2ae9e-9213-4442-b7df-4db8cbe51e5d" providerId="ADAL" clId="{2C592ABE-76E8-41A0-9C40-9D84CA08675D}" dt="2021-03-16T20:57:48.998" v="464"/>
          <ac:spMkLst>
            <pc:docMk/>
            <pc:sldMk cId="2487902372" sldId="2144327627"/>
            <ac:spMk id="91" creationId="{EDD2021D-8F34-4D4D-A487-74F8BBBF6FA6}"/>
          </ac:spMkLst>
        </pc:spChg>
        <pc:spChg chg="add mod">
          <ac:chgData name="Leah Montner Dixon" userId="d5b2ae9e-9213-4442-b7df-4db8cbe51e5d" providerId="ADAL" clId="{2C592ABE-76E8-41A0-9C40-9D84CA08675D}" dt="2021-03-16T20:57:48.998" v="464"/>
          <ac:spMkLst>
            <pc:docMk/>
            <pc:sldMk cId="2487902372" sldId="2144327627"/>
            <ac:spMk id="92" creationId="{1B1B3C11-6988-4E7A-971E-99FFC5680A42}"/>
          </ac:spMkLst>
        </pc:spChg>
        <pc:spChg chg="add mod">
          <ac:chgData name="Leah Montner Dixon" userId="d5b2ae9e-9213-4442-b7df-4db8cbe51e5d" providerId="ADAL" clId="{2C592ABE-76E8-41A0-9C40-9D84CA08675D}" dt="2021-03-16T20:57:48.998" v="464"/>
          <ac:spMkLst>
            <pc:docMk/>
            <pc:sldMk cId="2487902372" sldId="2144327627"/>
            <ac:spMk id="93" creationId="{1565AEE3-9636-4593-9F63-5AF1B443F3D8}"/>
          </ac:spMkLst>
        </pc:spChg>
        <pc:spChg chg="add mod">
          <ac:chgData name="Leah Montner Dixon" userId="d5b2ae9e-9213-4442-b7df-4db8cbe51e5d" providerId="ADAL" clId="{2C592ABE-76E8-41A0-9C40-9D84CA08675D}" dt="2021-03-16T20:57:48.998" v="464"/>
          <ac:spMkLst>
            <pc:docMk/>
            <pc:sldMk cId="2487902372" sldId="2144327627"/>
            <ac:spMk id="94" creationId="{FC37A9D4-7338-4D0B-9441-6B2853246038}"/>
          </ac:spMkLst>
        </pc:spChg>
        <pc:spChg chg="add mod">
          <ac:chgData name="Leah Montner Dixon" userId="d5b2ae9e-9213-4442-b7df-4db8cbe51e5d" providerId="ADAL" clId="{2C592ABE-76E8-41A0-9C40-9D84CA08675D}" dt="2021-03-16T20:57:48.998" v="464"/>
          <ac:spMkLst>
            <pc:docMk/>
            <pc:sldMk cId="2487902372" sldId="2144327627"/>
            <ac:spMk id="95" creationId="{018604C1-5AF9-4294-BA33-24EA46A73A9C}"/>
          </ac:spMkLst>
        </pc:spChg>
        <pc:spChg chg="add mod">
          <ac:chgData name="Leah Montner Dixon" userId="d5b2ae9e-9213-4442-b7df-4db8cbe51e5d" providerId="ADAL" clId="{2C592ABE-76E8-41A0-9C40-9D84CA08675D}" dt="2021-03-16T20:57:48.998" v="464"/>
          <ac:spMkLst>
            <pc:docMk/>
            <pc:sldMk cId="2487902372" sldId="2144327627"/>
            <ac:spMk id="96" creationId="{DA7AE46C-0FCE-4BEA-B915-C444B2282453}"/>
          </ac:spMkLst>
        </pc:spChg>
        <pc:spChg chg="add mod">
          <ac:chgData name="Leah Montner Dixon" userId="d5b2ae9e-9213-4442-b7df-4db8cbe51e5d" providerId="ADAL" clId="{2C592ABE-76E8-41A0-9C40-9D84CA08675D}" dt="2021-03-17T18:23:46.603" v="2193" actId="1076"/>
          <ac:spMkLst>
            <pc:docMk/>
            <pc:sldMk cId="2487902372" sldId="2144327627"/>
            <ac:spMk id="97" creationId="{4B8FB291-EA39-4930-9B82-3BF84DD6167C}"/>
          </ac:spMkLst>
        </pc:spChg>
        <pc:graphicFrameChg chg="add mod">
          <ac:chgData name="Leah Montner Dixon" userId="d5b2ae9e-9213-4442-b7df-4db8cbe51e5d" providerId="ADAL" clId="{2C592ABE-76E8-41A0-9C40-9D84CA08675D}" dt="2021-03-16T20:57:48.998" v="464"/>
          <ac:graphicFrameMkLst>
            <pc:docMk/>
            <pc:sldMk cId="2487902372" sldId="2144327627"/>
            <ac:graphicFrameMk id="39" creationId="{8D25886B-697A-4E14-84EA-C855785EE962}"/>
          </ac:graphicFrameMkLst>
        </pc:graphicFrameChg>
        <pc:graphicFrameChg chg="del">
          <ac:chgData name="Leah Montner Dixon" userId="d5b2ae9e-9213-4442-b7df-4db8cbe51e5d" providerId="ADAL" clId="{2C592ABE-76E8-41A0-9C40-9D84CA08675D}" dt="2021-03-16T20:55:12.914" v="416" actId="478"/>
          <ac:graphicFrameMkLst>
            <pc:docMk/>
            <pc:sldMk cId="2487902372" sldId="2144327627"/>
            <ac:graphicFrameMk id="51" creationId="{5DB79BC1-E081-4CF3-8658-33366E68DC2D}"/>
          </ac:graphicFrameMkLst>
        </pc:graphicFrameChg>
        <pc:picChg chg="del">
          <ac:chgData name="Leah Montner Dixon" userId="d5b2ae9e-9213-4442-b7df-4db8cbe51e5d" providerId="ADAL" clId="{2C592ABE-76E8-41A0-9C40-9D84CA08675D}" dt="2021-03-16T20:56:02.094" v="445" actId="478"/>
          <ac:picMkLst>
            <pc:docMk/>
            <pc:sldMk cId="2487902372" sldId="2144327627"/>
            <ac:picMk id="3" creationId="{B279BA38-0347-4D5B-8793-F08FFF2EFC6A}"/>
          </ac:picMkLst>
        </pc:picChg>
        <pc:picChg chg="add mod ord">
          <ac:chgData name="Leah Montner Dixon" userId="d5b2ae9e-9213-4442-b7df-4db8cbe51e5d" providerId="ADAL" clId="{2C592ABE-76E8-41A0-9C40-9D84CA08675D}" dt="2021-03-16T20:56:33.991" v="447"/>
          <ac:picMkLst>
            <pc:docMk/>
            <pc:sldMk cId="2487902372" sldId="2144327627"/>
            <ac:picMk id="37" creationId="{673932C6-FE10-4006-9C95-38B8C5199D0C}"/>
          </ac:picMkLst>
        </pc:picChg>
        <pc:cxnChg chg="add mod">
          <ac:chgData name="Leah Montner Dixon" userId="d5b2ae9e-9213-4442-b7df-4db8cbe51e5d" providerId="ADAL" clId="{2C592ABE-76E8-41A0-9C40-9D84CA08675D}" dt="2021-03-16T20:57:48.998" v="464"/>
          <ac:cxnSpMkLst>
            <pc:docMk/>
            <pc:sldMk cId="2487902372" sldId="2144327627"/>
            <ac:cxnSpMk id="42" creationId="{1F8E2B39-AA9A-4B00-989E-CC47B78F77FC}"/>
          </ac:cxnSpMkLst>
        </pc:cxnChg>
        <pc:cxnChg chg="add mod">
          <ac:chgData name="Leah Montner Dixon" userId="d5b2ae9e-9213-4442-b7df-4db8cbe51e5d" providerId="ADAL" clId="{2C592ABE-76E8-41A0-9C40-9D84CA08675D}" dt="2021-03-16T20:57:48.998" v="464"/>
          <ac:cxnSpMkLst>
            <pc:docMk/>
            <pc:sldMk cId="2487902372" sldId="2144327627"/>
            <ac:cxnSpMk id="55" creationId="{493939F3-DD4F-4417-8696-1C7E9B62D76F}"/>
          </ac:cxnSpMkLst>
        </pc:cxnChg>
      </pc:sldChg>
      <pc:sldChg chg="del">
        <pc:chgData name="Leah Montner Dixon" userId="d5b2ae9e-9213-4442-b7df-4db8cbe51e5d" providerId="ADAL" clId="{2C592ABE-76E8-41A0-9C40-9D84CA08675D}" dt="2021-03-16T20:55:04.594" v="415"/>
        <pc:sldMkLst>
          <pc:docMk/>
          <pc:sldMk cId="2531875314" sldId="2144327627"/>
        </pc:sldMkLst>
      </pc:sldChg>
      <pc:sldChg chg="addSp delSp modSp mod">
        <pc:chgData name="Leah Montner Dixon" userId="d5b2ae9e-9213-4442-b7df-4db8cbe51e5d" providerId="ADAL" clId="{2C592ABE-76E8-41A0-9C40-9D84CA08675D}" dt="2021-03-17T18:33:37.153" v="2469" actId="207"/>
        <pc:sldMkLst>
          <pc:docMk/>
          <pc:sldMk cId="31779726" sldId="2144327628"/>
        </pc:sldMkLst>
        <pc:spChg chg="mod">
          <ac:chgData name="Leah Montner Dixon" userId="d5b2ae9e-9213-4442-b7df-4db8cbe51e5d" providerId="ADAL" clId="{2C592ABE-76E8-41A0-9C40-9D84CA08675D}" dt="2021-03-17T18:33:37.153" v="2469" actId="207"/>
          <ac:spMkLst>
            <pc:docMk/>
            <pc:sldMk cId="31779726" sldId="2144327628"/>
            <ac:spMk id="24" creationId="{FE51337C-7111-4FDD-BD9E-AAF8EAD4F674}"/>
          </ac:spMkLst>
        </pc:spChg>
        <pc:spChg chg="mod">
          <ac:chgData name="Leah Montner Dixon" userId="d5b2ae9e-9213-4442-b7df-4db8cbe51e5d" providerId="ADAL" clId="{2C592ABE-76E8-41A0-9C40-9D84CA08675D}" dt="2021-03-17T13:34:59.032" v="559"/>
          <ac:spMkLst>
            <pc:docMk/>
            <pc:sldMk cId="31779726" sldId="2144327628"/>
            <ac:spMk id="31" creationId="{568D8840-B3D9-4FCD-AA9A-402B62F48C64}"/>
          </ac:spMkLst>
        </pc:spChg>
        <pc:spChg chg="del">
          <ac:chgData name="Leah Montner Dixon" userId="d5b2ae9e-9213-4442-b7df-4db8cbe51e5d" providerId="ADAL" clId="{2C592ABE-76E8-41A0-9C40-9D84CA08675D}" dt="2021-03-17T13:31:22.008" v="469" actId="478"/>
          <ac:spMkLst>
            <pc:docMk/>
            <pc:sldMk cId="31779726" sldId="2144327628"/>
            <ac:spMk id="33" creationId="{B60335E5-F5FA-4934-B13C-47037F397E66}"/>
          </ac:spMkLst>
        </pc:spChg>
        <pc:spChg chg="mod ord">
          <ac:chgData name="Leah Montner Dixon" userId="d5b2ae9e-9213-4442-b7df-4db8cbe51e5d" providerId="ADAL" clId="{2C592ABE-76E8-41A0-9C40-9D84CA08675D}" dt="2021-03-17T13:33:53.252" v="557" actId="167"/>
          <ac:spMkLst>
            <pc:docMk/>
            <pc:sldMk cId="31779726" sldId="2144327628"/>
            <ac:spMk id="35" creationId="{0E3F8FDC-1594-4091-A781-E4CE7EB122D7}"/>
          </ac:spMkLst>
        </pc:spChg>
        <pc:spChg chg="del">
          <ac:chgData name="Leah Montner Dixon" userId="d5b2ae9e-9213-4442-b7df-4db8cbe51e5d" providerId="ADAL" clId="{2C592ABE-76E8-41A0-9C40-9D84CA08675D}" dt="2021-03-17T13:31:22.008" v="469" actId="478"/>
          <ac:spMkLst>
            <pc:docMk/>
            <pc:sldMk cId="31779726" sldId="2144327628"/>
            <ac:spMk id="40" creationId="{32DADB6E-1F1D-4FFE-B037-FDE7FDA1AF81}"/>
          </ac:spMkLst>
        </pc:spChg>
        <pc:spChg chg="del">
          <ac:chgData name="Leah Montner Dixon" userId="d5b2ae9e-9213-4442-b7df-4db8cbe51e5d" providerId="ADAL" clId="{2C592ABE-76E8-41A0-9C40-9D84CA08675D}" dt="2021-03-17T13:31:22.008" v="469" actId="478"/>
          <ac:spMkLst>
            <pc:docMk/>
            <pc:sldMk cId="31779726" sldId="2144327628"/>
            <ac:spMk id="41" creationId="{70A2C650-EE8D-4699-A107-B3241E380578}"/>
          </ac:spMkLst>
        </pc:spChg>
        <pc:spChg chg="del">
          <ac:chgData name="Leah Montner Dixon" userId="d5b2ae9e-9213-4442-b7df-4db8cbe51e5d" providerId="ADAL" clId="{2C592ABE-76E8-41A0-9C40-9D84CA08675D}" dt="2021-03-17T13:31:22.008" v="469" actId="478"/>
          <ac:spMkLst>
            <pc:docMk/>
            <pc:sldMk cId="31779726" sldId="2144327628"/>
            <ac:spMk id="43" creationId="{C63FDC69-8C1B-40D5-B4AD-1AFCC0FF3BD9}"/>
          </ac:spMkLst>
        </pc:spChg>
        <pc:spChg chg="del">
          <ac:chgData name="Leah Montner Dixon" userId="d5b2ae9e-9213-4442-b7df-4db8cbe51e5d" providerId="ADAL" clId="{2C592ABE-76E8-41A0-9C40-9D84CA08675D}" dt="2021-03-17T13:31:22.008" v="469" actId="478"/>
          <ac:spMkLst>
            <pc:docMk/>
            <pc:sldMk cId="31779726" sldId="2144327628"/>
            <ac:spMk id="44" creationId="{37E12271-FA13-426F-A68D-184E3549F702}"/>
          </ac:spMkLst>
        </pc:spChg>
        <pc:spChg chg="del">
          <ac:chgData name="Leah Montner Dixon" userId="d5b2ae9e-9213-4442-b7df-4db8cbe51e5d" providerId="ADAL" clId="{2C592ABE-76E8-41A0-9C40-9D84CA08675D}" dt="2021-03-17T13:31:22.008" v="469" actId="478"/>
          <ac:spMkLst>
            <pc:docMk/>
            <pc:sldMk cId="31779726" sldId="2144327628"/>
            <ac:spMk id="45" creationId="{9E64B70A-3834-483D-AEFF-CC41B0DECBB2}"/>
          </ac:spMkLst>
        </pc:spChg>
        <pc:spChg chg="del">
          <ac:chgData name="Leah Montner Dixon" userId="d5b2ae9e-9213-4442-b7df-4db8cbe51e5d" providerId="ADAL" clId="{2C592ABE-76E8-41A0-9C40-9D84CA08675D}" dt="2021-03-17T13:31:22.008" v="469" actId="478"/>
          <ac:spMkLst>
            <pc:docMk/>
            <pc:sldMk cId="31779726" sldId="2144327628"/>
            <ac:spMk id="46" creationId="{2F51A4DF-CD74-40E7-9EA5-5F7A7879CA0F}"/>
          </ac:spMkLst>
        </pc:spChg>
        <pc:spChg chg="del">
          <ac:chgData name="Leah Montner Dixon" userId="d5b2ae9e-9213-4442-b7df-4db8cbe51e5d" providerId="ADAL" clId="{2C592ABE-76E8-41A0-9C40-9D84CA08675D}" dt="2021-03-17T13:31:22.008" v="469" actId="478"/>
          <ac:spMkLst>
            <pc:docMk/>
            <pc:sldMk cId="31779726" sldId="2144327628"/>
            <ac:spMk id="47" creationId="{2B2F4C54-E6CF-49D6-A2AF-7ECADE6C47E9}"/>
          </ac:spMkLst>
        </pc:spChg>
        <pc:spChg chg="del">
          <ac:chgData name="Leah Montner Dixon" userId="d5b2ae9e-9213-4442-b7df-4db8cbe51e5d" providerId="ADAL" clId="{2C592ABE-76E8-41A0-9C40-9D84CA08675D}" dt="2021-03-17T13:31:22.008" v="469" actId="478"/>
          <ac:spMkLst>
            <pc:docMk/>
            <pc:sldMk cId="31779726" sldId="2144327628"/>
            <ac:spMk id="48" creationId="{2E82BEE9-A232-4EEA-9502-E542E8589B9D}"/>
          </ac:spMkLst>
        </pc:spChg>
        <pc:spChg chg="del">
          <ac:chgData name="Leah Montner Dixon" userId="d5b2ae9e-9213-4442-b7df-4db8cbe51e5d" providerId="ADAL" clId="{2C592ABE-76E8-41A0-9C40-9D84CA08675D}" dt="2021-03-17T13:31:22.008" v="469" actId="478"/>
          <ac:spMkLst>
            <pc:docMk/>
            <pc:sldMk cId="31779726" sldId="2144327628"/>
            <ac:spMk id="49" creationId="{7D9241E3-6BC9-4DA6-A3FC-FF6E573224EB}"/>
          </ac:spMkLst>
        </pc:spChg>
        <pc:spChg chg="del">
          <ac:chgData name="Leah Montner Dixon" userId="d5b2ae9e-9213-4442-b7df-4db8cbe51e5d" providerId="ADAL" clId="{2C592ABE-76E8-41A0-9C40-9D84CA08675D}" dt="2021-03-17T13:31:22.008" v="469" actId="478"/>
          <ac:spMkLst>
            <pc:docMk/>
            <pc:sldMk cId="31779726" sldId="2144327628"/>
            <ac:spMk id="52" creationId="{50BF2BD0-4147-4041-A7E5-78278CDBAF58}"/>
          </ac:spMkLst>
        </pc:spChg>
        <pc:spChg chg="del">
          <ac:chgData name="Leah Montner Dixon" userId="d5b2ae9e-9213-4442-b7df-4db8cbe51e5d" providerId="ADAL" clId="{2C592ABE-76E8-41A0-9C40-9D84CA08675D}" dt="2021-03-17T13:31:22.008" v="469" actId="478"/>
          <ac:spMkLst>
            <pc:docMk/>
            <pc:sldMk cId="31779726" sldId="2144327628"/>
            <ac:spMk id="53" creationId="{AC6C452E-7610-4676-A216-9F347F7D557D}"/>
          </ac:spMkLst>
        </pc:spChg>
        <pc:spChg chg="del">
          <ac:chgData name="Leah Montner Dixon" userId="d5b2ae9e-9213-4442-b7df-4db8cbe51e5d" providerId="ADAL" clId="{2C592ABE-76E8-41A0-9C40-9D84CA08675D}" dt="2021-03-17T13:31:22.008" v="469" actId="478"/>
          <ac:spMkLst>
            <pc:docMk/>
            <pc:sldMk cId="31779726" sldId="2144327628"/>
            <ac:spMk id="54" creationId="{DA0C3A51-DCD0-447D-99C0-D4C6C5B8795D}"/>
          </ac:spMkLst>
        </pc:spChg>
        <pc:spChg chg="del">
          <ac:chgData name="Leah Montner Dixon" userId="d5b2ae9e-9213-4442-b7df-4db8cbe51e5d" providerId="ADAL" clId="{2C592ABE-76E8-41A0-9C40-9D84CA08675D}" dt="2021-03-17T13:31:22.008" v="469" actId="478"/>
          <ac:spMkLst>
            <pc:docMk/>
            <pc:sldMk cId="31779726" sldId="2144327628"/>
            <ac:spMk id="56" creationId="{0EE6E8D9-BB2B-443E-8817-CB96AC383C5F}"/>
          </ac:spMkLst>
        </pc:spChg>
        <pc:spChg chg="del">
          <ac:chgData name="Leah Montner Dixon" userId="d5b2ae9e-9213-4442-b7df-4db8cbe51e5d" providerId="ADAL" clId="{2C592ABE-76E8-41A0-9C40-9D84CA08675D}" dt="2021-03-17T13:31:22.008" v="469" actId="478"/>
          <ac:spMkLst>
            <pc:docMk/>
            <pc:sldMk cId="31779726" sldId="2144327628"/>
            <ac:spMk id="57" creationId="{4F872757-7565-4FA0-AD6C-7201DA4E6182}"/>
          </ac:spMkLst>
        </pc:spChg>
        <pc:spChg chg="del">
          <ac:chgData name="Leah Montner Dixon" userId="d5b2ae9e-9213-4442-b7df-4db8cbe51e5d" providerId="ADAL" clId="{2C592ABE-76E8-41A0-9C40-9D84CA08675D}" dt="2021-03-17T13:31:22.008" v="469" actId="478"/>
          <ac:spMkLst>
            <pc:docMk/>
            <pc:sldMk cId="31779726" sldId="2144327628"/>
            <ac:spMk id="59" creationId="{688D5147-C519-42E9-BB13-AA67E926C9B5}"/>
          </ac:spMkLst>
        </pc:spChg>
        <pc:spChg chg="del">
          <ac:chgData name="Leah Montner Dixon" userId="d5b2ae9e-9213-4442-b7df-4db8cbe51e5d" providerId="ADAL" clId="{2C592ABE-76E8-41A0-9C40-9D84CA08675D}" dt="2021-03-17T13:31:22.008" v="469" actId="478"/>
          <ac:spMkLst>
            <pc:docMk/>
            <pc:sldMk cId="31779726" sldId="2144327628"/>
            <ac:spMk id="60" creationId="{1888312B-591B-48E6-8B56-6564861C8008}"/>
          </ac:spMkLst>
        </pc:spChg>
        <pc:spChg chg="del">
          <ac:chgData name="Leah Montner Dixon" userId="d5b2ae9e-9213-4442-b7df-4db8cbe51e5d" providerId="ADAL" clId="{2C592ABE-76E8-41A0-9C40-9D84CA08675D}" dt="2021-03-17T13:31:22.008" v="469" actId="478"/>
          <ac:spMkLst>
            <pc:docMk/>
            <pc:sldMk cId="31779726" sldId="2144327628"/>
            <ac:spMk id="61" creationId="{A1FB63C9-5834-4FFB-8262-A4D75A334BCB}"/>
          </ac:spMkLst>
        </pc:spChg>
        <pc:spChg chg="del">
          <ac:chgData name="Leah Montner Dixon" userId="d5b2ae9e-9213-4442-b7df-4db8cbe51e5d" providerId="ADAL" clId="{2C592ABE-76E8-41A0-9C40-9D84CA08675D}" dt="2021-03-17T13:31:22.008" v="469" actId="478"/>
          <ac:spMkLst>
            <pc:docMk/>
            <pc:sldMk cId="31779726" sldId="2144327628"/>
            <ac:spMk id="62" creationId="{DCEE5691-5CA1-4667-9928-AA1CB692DCB4}"/>
          </ac:spMkLst>
        </pc:spChg>
        <pc:spChg chg="del">
          <ac:chgData name="Leah Montner Dixon" userId="d5b2ae9e-9213-4442-b7df-4db8cbe51e5d" providerId="ADAL" clId="{2C592ABE-76E8-41A0-9C40-9D84CA08675D}" dt="2021-03-17T13:31:22.008" v="469" actId="478"/>
          <ac:spMkLst>
            <pc:docMk/>
            <pc:sldMk cId="31779726" sldId="2144327628"/>
            <ac:spMk id="63" creationId="{895136A7-9688-4079-A91A-2A99C637A400}"/>
          </ac:spMkLst>
        </pc:spChg>
        <pc:spChg chg="del">
          <ac:chgData name="Leah Montner Dixon" userId="d5b2ae9e-9213-4442-b7df-4db8cbe51e5d" providerId="ADAL" clId="{2C592ABE-76E8-41A0-9C40-9D84CA08675D}" dt="2021-03-17T13:31:22.008" v="469" actId="478"/>
          <ac:spMkLst>
            <pc:docMk/>
            <pc:sldMk cId="31779726" sldId="2144327628"/>
            <ac:spMk id="64" creationId="{F689861A-41BA-43A7-8E98-1D61F7DE071E}"/>
          </ac:spMkLst>
        </pc:spChg>
        <pc:spChg chg="del">
          <ac:chgData name="Leah Montner Dixon" userId="d5b2ae9e-9213-4442-b7df-4db8cbe51e5d" providerId="ADAL" clId="{2C592ABE-76E8-41A0-9C40-9D84CA08675D}" dt="2021-03-17T13:31:22.008" v="469" actId="478"/>
          <ac:spMkLst>
            <pc:docMk/>
            <pc:sldMk cId="31779726" sldId="2144327628"/>
            <ac:spMk id="65" creationId="{E122EAB4-B209-4925-905C-3CF46CAE60D4}"/>
          </ac:spMkLst>
        </pc:spChg>
        <pc:spChg chg="del">
          <ac:chgData name="Leah Montner Dixon" userId="d5b2ae9e-9213-4442-b7df-4db8cbe51e5d" providerId="ADAL" clId="{2C592ABE-76E8-41A0-9C40-9D84CA08675D}" dt="2021-03-17T13:31:22.008" v="469" actId="478"/>
          <ac:spMkLst>
            <pc:docMk/>
            <pc:sldMk cId="31779726" sldId="2144327628"/>
            <ac:spMk id="66" creationId="{7478E359-F21C-4869-A3AF-CECB9FFAE232}"/>
          </ac:spMkLst>
        </pc:spChg>
        <pc:spChg chg="del">
          <ac:chgData name="Leah Montner Dixon" userId="d5b2ae9e-9213-4442-b7df-4db8cbe51e5d" providerId="ADAL" clId="{2C592ABE-76E8-41A0-9C40-9D84CA08675D}" dt="2021-03-17T13:31:22.008" v="469" actId="478"/>
          <ac:spMkLst>
            <pc:docMk/>
            <pc:sldMk cId="31779726" sldId="2144327628"/>
            <ac:spMk id="67" creationId="{1465E79C-D958-4163-81AA-EE99113AE10F}"/>
          </ac:spMkLst>
        </pc:spChg>
        <pc:spChg chg="del">
          <ac:chgData name="Leah Montner Dixon" userId="d5b2ae9e-9213-4442-b7df-4db8cbe51e5d" providerId="ADAL" clId="{2C592ABE-76E8-41A0-9C40-9D84CA08675D}" dt="2021-03-17T13:31:22.008" v="469" actId="478"/>
          <ac:spMkLst>
            <pc:docMk/>
            <pc:sldMk cId="31779726" sldId="2144327628"/>
            <ac:spMk id="68" creationId="{19B5457B-3607-42A1-9E26-B117D67FFDCD}"/>
          </ac:spMkLst>
        </pc:spChg>
        <pc:spChg chg="del">
          <ac:chgData name="Leah Montner Dixon" userId="d5b2ae9e-9213-4442-b7df-4db8cbe51e5d" providerId="ADAL" clId="{2C592ABE-76E8-41A0-9C40-9D84CA08675D}" dt="2021-03-17T13:31:22.008" v="469" actId="478"/>
          <ac:spMkLst>
            <pc:docMk/>
            <pc:sldMk cId="31779726" sldId="2144327628"/>
            <ac:spMk id="69" creationId="{D1845A15-DB86-4DA3-B7B1-FAF70AA43926}"/>
          </ac:spMkLst>
        </pc:spChg>
        <pc:spChg chg="del">
          <ac:chgData name="Leah Montner Dixon" userId="d5b2ae9e-9213-4442-b7df-4db8cbe51e5d" providerId="ADAL" clId="{2C592ABE-76E8-41A0-9C40-9D84CA08675D}" dt="2021-03-17T13:31:22.008" v="469" actId="478"/>
          <ac:spMkLst>
            <pc:docMk/>
            <pc:sldMk cId="31779726" sldId="2144327628"/>
            <ac:spMk id="70" creationId="{2003C6F2-6E26-41CD-8619-B637C89D9418}"/>
          </ac:spMkLst>
        </pc:spChg>
        <pc:spChg chg="del">
          <ac:chgData name="Leah Montner Dixon" userId="d5b2ae9e-9213-4442-b7df-4db8cbe51e5d" providerId="ADAL" clId="{2C592ABE-76E8-41A0-9C40-9D84CA08675D}" dt="2021-03-17T13:31:22.008" v="469" actId="478"/>
          <ac:spMkLst>
            <pc:docMk/>
            <pc:sldMk cId="31779726" sldId="2144327628"/>
            <ac:spMk id="71" creationId="{47A19847-2BC1-4A1A-A16E-BE3498E0C1EF}"/>
          </ac:spMkLst>
        </pc:spChg>
        <pc:spChg chg="del">
          <ac:chgData name="Leah Montner Dixon" userId="d5b2ae9e-9213-4442-b7df-4db8cbe51e5d" providerId="ADAL" clId="{2C592ABE-76E8-41A0-9C40-9D84CA08675D}" dt="2021-03-17T13:31:22.008" v="469" actId="478"/>
          <ac:spMkLst>
            <pc:docMk/>
            <pc:sldMk cId="31779726" sldId="2144327628"/>
            <ac:spMk id="72" creationId="{3A4F2A27-8971-4C3F-8C63-3206F35AD439}"/>
          </ac:spMkLst>
        </pc:spChg>
        <pc:spChg chg="del">
          <ac:chgData name="Leah Montner Dixon" userId="d5b2ae9e-9213-4442-b7df-4db8cbe51e5d" providerId="ADAL" clId="{2C592ABE-76E8-41A0-9C40-9D84CA08675D}" dt="2021-03-17T13:31:22.008" v="469" actId="478"/>
          <ac:spMkLst>
            <pc:docMk/>
            <pc:sldMk cId="31779726" sldId="2144327628"/>
            <ac:spMk id="73" creationId="{4DF8A150-A18B-4C35-840D-7AF79EFE389A}"/>
          </ac:spMkLst>
        </pc:spChg>
        <pc:spChg chg="del">
          <ac:chgData name="Leah Montner Dixon" userId="d5b2ae9e-9213-4442-b7df-4db8cbe51e5d" providerId="ADAL" clId="{2C592ABE-76E8-41A0-9C40-9D84CA08675D}" dt="2021-03-17T13:31:22.008" v="469" actId="478"/>
          <ac:spMkLst>
            <pc:docMk/>
            <pc:sldMk cId="31779726" sldId="2144327628"/>
            <ac:spMk id="74" creationId="{DE1FB2C9-791D-4824-8EF7-515C6AA649E6}"/>
          </ac:spMkLst>
        </pc:spChg>
        <pc:spChg chg="del">
          <ac:chgData name="Leah Montner Dixon" userId="d5b2ae9e-9213-4442-b7df-4db8cbe51e5d" providerId="ADAL" clId="{2C592ABE-76E8-41A0-9C40-9D84CA08675D}" dt="2021-03-17T13:31:22.008" v="469" actId="478"/>
          <ac:spMkLst>
            <pc:docMk/>
            <pc:sldMk cId="31779726" sldId="2144327628"/>
            <ac:spMk id="75" creationId="{2E89CAB8-5227-45ED-B41C-434ED64EDCD1}"/>
          </ac:spMkLst>
        </pc:spChg>
        <pc:spChg chg="del">
          <ac:chgData name="Leah Montner Dixon" userId="d5b2ae9e-9213-4442-b7df-4db8cbe51e5d" providerId="ADAL" clId="{2C592ABE-76E8-41A0-9C40-9D84CA08675D}" dt="2021-03-17T13:31:22.008" v="469" actId="478"/>
          <ac:spMkLst>
            <pc:docMk/>
            <pc:sldMk cId="31779726" sldId="2144327628"/>
            <ac:spMk id="76" creationId="{BB324776-93E0-4B4C-BE7D-D22811456E6F}"/>
          </ac:spMkLst>
        </pc:spChg>
        <pc:spChg chg="del">
          <ac:chgData name="Leah Montner Dixon" userId="d5b2ae9e-9213-4442-b7df-4db8cbe51e5d" providerId="ADAL" clId="{2C592ABE-76E8-41A0-9C40-9D84CA08675D}" dt="2021-03-17T13:31:22.008" v="469" actId="478"/>
          <ac:spMkLst>
            <pc:docMk/>
            <pc:sldMk cId="31779726" sldId="2144327628"/>
            <ac:spMk id="77" creationId="{E7709F62-0AE8-4A25-A573-84B6112EEB4F}"/>
          </ac:spMkLst>
        </pc:spChg>
        <pc:spChg chg="del">
          <ac:chgData name="Leah Montner Dixon" userId="d5b2ae9e-9213-4442-b7df-4db8cbe51e5d" providerId="ADAL" clId="{2C592ABE-76E8-41A0-9C40-9D84CA08675D}" dt="2021-03-17T13:31:22.008" v="469" actId="478"/>
          <ac:spMkLst>
            <pc:docMk/>
            <pc:sldMk cId="31779726" sldId="2144327628"/>
            <ac:spMk id="78" creationId="{BFD34F35-63EB-4EAA-9906-D76E5CFC3E4D}"/>
          </ac:spMkLst>
        </pc:spChg>
        <pc:spChg chg="del">
          <ac:chgData name="Leah Montner Dixon" userId="d5b2ae9e-9213-4442-b7df-4db8cbe51e5d" providerId="ADAL" clId="{2C592ABE-76E8-41A0-9C40-9D84CA08675D}" dt="2021-03-17T13:31:22.008" v="469" actId="478"/>
          <ac:spMkLst>
            <pc:docMk/>
            <pc:sldMk cId="31779726" sldId="2144327628"/>
            <ac:spMk id="79" creationId="{F6A49A5C-6472-416C-8236-19F0E94AD157}"/>
          </ac:spMkLst>
        </pc:spChg>
        <pc:spChg chg="del">
          <ac:chgData name="Leah Montner Dixon" userId="d5b2ae9e-9213-4442-b7df-4db8cbe51e5d" providerId="ADAL" clId="{2C592ABE-76E8-41A0-9C40-9D84CA08675D}" dt="2021-03-17T13:31:22.008" v="469" actId="478"/>
          <ac:spMkLst>
            <pc:docMk/>
            <pc:sldMk cId="31779726" sldId="2144327628"/>
            <ac:spMk id="80" creationId="{82869FDA-DAAA-481C-975E-AB851E1600F1}"/>
          </ac:spMkLst>
        </pc:spChg>
        <pc:spChg chg="del">
          <ac:chgData name="Leah Montner Dixon" userId="d5b2ae9e-9213-4442-b7df-4db8cbe51e5d" providerId="ADAL" clId="{2C592ABE-76E8-41A0-9C40-9D84CA08675D}" dt="2021-03-17T13:31:22.008" v="469" actId="478"/>
          <ac:spMkLst>
            <pc:docMk/>
            <pc:sldMk cId="31779726" sldId="2144327628"/>
            <ac:spMk id="81" creationId="{E6BC3D1A-267B-49AB-9D5B-61488DBDCB54}"/>
          </ac:spMkLst>
        </pc:spChg>
        <pc:spChg chg="del">
          <ac:chgData name="Leah Montner Dixon" userId="d5b2ae9e-9213-4442-b7df-4db8cbe51e5d" providerId="ADAL" clId="{2C592ABE-76E8-41A0-9C40-9D84CA08675D}" dt="2021-03-17T13:31:22.008" v="469" actId="478"/>
          <ac:spMkLst>
            <pc:docMk/>
            <pc:sldMk cId="31779726" sldId="2144327628"/>
            <ac:spMk id="82" creationId="{0DD93392-99A2-45CB-9CE9-A2818ECFBA19}"/>
          </ac:spMkLst>
        </pc:spChg>
        <pc:spChg chg="del">
          <ac:chgData name="Leah Montner Dixon" userId="d5b2ae9e-9213-4442-b7df-4db8cbe51e5d" providerId="ADAL" clId="{2C592ABE-76E8-41A0-9C40-9D84CA08675D}" dt="2021-03-17T13:31:22.008" v="469" actId="478"/>
          <ac:spMkLst>
            <pc:docMk/>
            <pc:sldMk cId="31779726" sldId="2144327628"/>
            <ac:spMk id="83" creationId="{3F8F44ED-DCB9-403E-A155-C62C78A66615}"/>
          </ac:spMkLst>
        </pc:spChg>
        <pc:spChg chg="del">
          <ac:chgData name="Leah Montner Dixon" userId="d5b2ae9e-9213-4442-b7df-4db8cbe51e5d" providerId="ADAL" clId="{2C592ABE-76E8-41A0-9C40-9D84CA08675D}" dt="2021-03-17T13:31:22.008" v="469" actId="478"/>
          <ac:spMkLst>
            <pc:docMk/>
            <pc:sldMk cId="31779726" sldId="2144327628"/>
            <ac:spMk id="84" creationId="{42444ECE-F07E-47BE-8778-9AC191E06A39}"/>
          </ac:spMkLst>
        </pc:spChg>
        <pc:spChg chg="del">
          <ac:chgData name="Leah Montner Dixon" userId="d5b2ae9e-9213-4442-b7df-4db8cbe51e5d" providerId="ADAL" clId="{2C592ABE-76E8-41A0-9C40-9D84CA08675D}" dt="2021-03-17T13:31:22.008" v="469" actId="478"/>
          <ac:spMkLst>
            <pc:docMk/>
            <pc:sldMk cId="31779726" sldId="2144327628"/>
            <ac:spMk id="85" creationId="{B46DEBEF-908F-4A87-BFF7-1BB73618CA3A}"/>
          </ac:spMkLst>
        </pc:spChg>
        <pc:spChg chg="del">
          <ac:chgData name="Leah Montner Dixon" userId="d5b2ae9e-9213-4442-b7df-4db8cbe51e5d" providerId="ADAL" clId="{2C592ABE-76E8-41A0-9C40-9D84CA08675D}" dt="2021-03-17T13:31:22.008" v="469" actId="478"/>
          <ac:spMkLst>
            <pc:docMk/>
            <pc:sldMk cId="31779726" sldId="2144327628"/>
            <ac:spMk id="86" creationId="{D4BA81E5-77DA-466F-BC11-32734F7D7762}"/>
          </ac:spMkLst>
        </pc:spChg>
        <pc:spChg chg="del">
          <ac:chgData name="Leah Montner Dixon" userId="d5b2ae9e-9213-4442-b7df-4db8cbe51e5d" providerId="ADAL" clId="{2C592ABE-76E8-41A0-9C40-9D84CA08675D}" dt="2021-03-17T13:31:22.008" v="469" actId="478"/>
          <ac:spMkLst>
            <pc:docMk/>
            <pc:sldMk cId="31779726" sldId="2144327628"/>
            <ac:spMk id="87" creationId="{14AB77BC-70E2-4354-91F5-ED784522D0EF}"/>
          </ac:spMkLst>
        </pc:spChg>
        <pc:spChg chg="del">
          <ac:chgData name="Leah Montner Dixon" userId="d5b2ae9e-9213-4442-b7df-4db8cbe51e5d" providerId="ADAL" clId="{2C592ABE-76E8-41A0-9C40-9D84CA08675D}" dt="2021-03-17T13:31:22.008" v="469" actId="478"/>
          <ac:spMkLst>
            <pc:docMk/>
            <pc:sldMk cId="31779726" sldId="2144327628"/>
            <ac:spMk id="88" creationId="{8C52A639-80B2-4982-8696-F73C08354A5D}"/>
          </ac:spMkLst>
        </pc:spChg>
        <pc:spChg chg="del">
          <ac:chgData name="Leah Montner Dixon" userId="d5b2ae9e-9213-4442-b7df-4db8cbe51e5d" providerId="ADAL" clId="{2C592ABE-76E8-41A0-9C40-9D84CA08675D}" dt="2021-03-17T13:31:22.008" v="469" actId="478"/>
          <ac:spMkLst>
            <pc:docMk/>
            <pc:sldMk cId="31779726" sldId="2144327628"/>
            <ac:spMk id="89" creationId="{1FC5C69F-1E15-4585-964E-1061F845A59A}"/>
          </ac:spMkLst>
        </pc:spChg>
        <pc:spChg chg="del">
          <ac:chgData name="Leah Montner Dixon" userId="d5b2ae9e-9213-4442-b7df-4db8cbe51e5d" providerId="ADAL" clId="{2C592ABE-76E8-41A0-9C40-9D84CA08675D}" dt="2021-03-17T13:31:22.008" v="469" actId="478"/>
          <ac:spMkLst>
            <pc:docMk/>
            <pc:sldMk cId="31779726" sldId="2144327628"/>
            <ac:spMk id="90" creationId="{EDA3927C-36E9-4DF0-BAA0-7E6577CACA76}"/>
          </ac:spMkLst>
        </pc:spChg>
        <pc:spChg chg="del">
          <ac:chgData name="Leah Montner Dixon" userId="d5b2ae9e-9213-4442-b7df-4db8cbe51e5d" providerId="ADAL" clId="{2C592ABE-76E8-41A0-9C40-9D84CA08675D}" dt="2021-03-17T13:31:22.008" v="469" actId="478"/>
          <ac:spMkLst>
            <pc:docMk/>
            <pc:sldMk cId="31779726" sldId="2144327628"/>
            <ac:spMk id="91" creationId="{EDD2021D-8F34-4D4D-A487-74F8BBBF6FA6}"/>
          </ac:spMkLst>
        </pc:spChg>
        <pc:spChg chg="del">
          <ac:chgData name="Leah Montner Dixon" userId="d5b2ae9e-9213-4442-b7df-4db8cbe51e5d" providerId="ADAL" clId="{2C592ABE-76E8-41A0-9C40-9D84CA08675D}" dt="2021-03-17T13:31:22.008" v="469" actId="478"/>
          <ac:spMkLst>
            <pc:docMk/>
            <pc:sldMk cId="31779726" sldId="2144327628"/>
            <ac:spMk id="92" creationId="{1B1B3C11-6988-4E7A-971E-99FFC5680A42}"/>
          </ac:spMkLst>
        </pc:spChg>
        <pc:spChg chg="del">
          <ac:chgData name="Leah Montner Dixon" userId="d5b2ae9e-9213-4442-b7df-4db8cbe51e5d" providerId="ADAL" clId="{2C592ABE-76E8-41A0-9C40-9D84CA08675D}" dt="2021-03-17T13:31:22.008" v="469" actId="478"/>
          <ac:spMkLst>
            <pc:docMk/>
            <pc:sldMk cId="31779726" sldId="2144327628"/>
            <ac:spMk id="93" creationId="{1565AEE3-9636-4593-9F63-5AF1B443F3D8}"/>
          </ac:spMkLst>
        </pc:spChg>
        <pc:spChg chg="del">
          <ac:chgData name="Leah Montner Dixon" userId="d5b2ae9e-9213-4442-b7df-4db8cbe51e5d" providerId="ADAL" clId="{2C592ABE-76E8-41A0-9C40-9D84CA08675D}" dt="2021-03-17T13:31:22.008" v="469" actId="478"/>
          <ac:spMkLst>
            <pc:docMk/>
            <pc:sldMk cId="31779726" sldId="2144327628"/>
            <ac:spMk id="94" creationId="{FC37A9D4-7338-4D0B-9441-6B2853246038}"/>
          </ac:spMkLst>
        </pc:spChg>
        <pc:spChg chg="del">
          <ac:chgData name="Leah Montner Dixon" userId="d5b2ae9e-9213-4442-b7df-4db8cbe51e5d" providerId="ADAL" clId="{2C592ABE-76E8-41A0-9C40-9D84CA08675D}" dt="2021-03-17T13:31:22.008" v="469" actId="478"/>
          <ac:spMkLst>
            <pc:docMk/>
            <pc:sldMk cId="31779726" sldId="2144327628"/>
            <ac:spMk id="95" creationId="{018604C1-5AF9-4294-BA33-24EA46A73A9C}"/>
          </ac:spMkLst>
        </pc:spChg>
        <pc:spChg chg="del">
          <ac:chgData name="Leah Montner Dixon" userId="d5b2ae9e-9213-4442-b7df-4db8cbe51e5d" providerId="ADAL" clId="{2C592ABE-76E8-41A0-9C40-9D84CA08675D}" dt="2021-03-17T13:31:22.008" v="469" actId="478"/>
          <ac:spMkLst>
            <pc:docMk/>
            <pc:sldMk cId="31779726" sldId="2144327628"/>
            <ac:spMk id="96" creationId="{DA7AE46C-0FCE-4BEA-B915-C444B2282453}"/>
          </ac:spMkLst>
        </pc:spChg>
        <pc:spChg chg="del">
          <ac:chgData name="Leah Montner Dixon" userId="d5b2ae9e-9213-4442-b7df-4db8cbe51e5d" providerId="ADAL" clId="{2C592ABE-76E8-41A0-9C40-9D84CA08675D}" dt="2021-03-17T13:31:22.008" v="469" actId="478"/>
          <ac:spMkLst>
            <pc:docMk/>
            <pc:sldMk cId="31779726" sldId="2144327628"/>
            <ac:spMk id="97" creationId="{4B8FB291-EA39-4930-9B82-3BF84DD6167C}"/>
          </ac:spMkLst>
        </pc:spChg>
        <pc:spChg chg="add mod">
          <ac:chgData name="Leah Montner Dixon" userId="d5b2ae9e-9213-4442-b7df-4db8cbe51e5d" providerId="ADAL" clId="{2C592ABE-76E8-41A0-9C40-9D84CA08675D}" dt="2021-03-17T13:32:35.978" v="535" actId="1035"/>
          <ac:spMkLst>
            <pc:docMk/>
            <pc:sldMk cId="31779726" sldId="2144327628"/>
            <ac:spMk id="98" creationId="{6D82B455-9362-44A6-B7FB-34AB926B338E}"/>
          </ac:spMkLst>
        </pc:spChg>
        <pc:spChg chg="add mod">
          <ac:chgData name="Leah Montner Dixon" userId="d5b2ae9e-9213-4442-b7df-4db8cbe51e5d" providerId="ADAL" clId="{2C592ABE-76E8-41A0-9C40-9D84CA08675D}" dt="2021-03-17T13:33:12.443" v="542" actId="1076"/>
          <ac:spMkLst>
            <pc:docMk/>
            <pc:sldMk cId="31779726" sldId="2144327628"/>
            <ac:spMk id="100" creationId="{74D95914-30FA-49C9-A37F-A7DBC90BADAA}"/>
          </ac:spMkLst>
        </pc:spChg>
        <pc:spChg chg="add mod">
          <ac:chgData name="Leah Montner Dixon" userId="d5b2ae9e-9213-4442-b7df-4db8cbe51e5d" providerId="ADAL" clId="{2C592ABE-76E8-41A0-9C40-9D84CA08675D}" dt="2021-03-17T13:31:48.861" v="478" actId="1036"/>
          <ac:spMkLst>
            <pc:docMk/>
            <pc:sldMk cId="31779726" sldId="2144327628"/>
            <ac:spMk id="101" creationId="{63D19BA5-3A80-42C0-A3F8-EDDBCB612E75}"/>
          </ac:spMkLst>
        </pc:spChg>
        <pc:spChg chg="add mod">
          <ac:chgData name="Leah Montner Dixon" userId="d5b2ae9e-9213-4442-b7df-4db8cbe51e5d" providerId="ADAL" clId="{2C592ABE-76E8-41A0-9C40-9D84CA08675D}" dt="2021-03-17T14:48:27.294" v="1220" actId="1076"/>
          <ac:spMkLst>
            <pc:docMk/>
            <pc:sldMk cId="31779726" sldId="2144327628"/>
            <ac:spMk id="103" creationId="{FAAFA833-10EE-4FF1-B0E7-C4D7B7289402}"/>
          </ac:spMkLst>
        </pc:spChg>
        <pc:spChg chg="add del mod">
          <ac:chgData name="Leah Montner Dixon" userId="d5b2ae9e-9213-4442-b7df-4db8cbe51e5d" providerId="ADAL" clId="{2C592ABE-76E8-41A0-9C40-9D84CA08675D}" dt="2021-03-17T18:32:48.248" v="2360" actId="478"/>
          <ac:spMkLst>
            <pc:docMk/>
            <pc:sldMk cId="31779726" sldId="2144327628"/>
            <ac:spMk id="106" creationId="{521F2B84-ADD4-4928-A3BD-3F3E90C95E8F}"/>
          </ac:spMkLst>
        </pc:spChg>
        <pc:graphicFrameChg chg="del">
          <ac:chgData name="Leah Montner Dixon" userId="d5b2ae9e-9213-4442-b7df-4db8cbe51e5d" providerId="ADAL" clId="{2C592ABE-76E8-41A0-9C40-9D84CA08675D}" dt="2021-03-17T13:31:22.008" v="469" actId="478"/>
          <ac:graphicFrameMkLst>
            <pc:docMk/>
            <pc:sldMk cId="31779726" sldId="2144327628"/>
            <ac:graphicFrameMk id="39" creationId="{8D25886B-697A-4E14-84EA-C855785EE962}"/>
          </ac:graphicFrameMkLst>
        </pc:graphicFrameChg>
        <pc:graphicFrameChg chg="add mod">
          <ac:chgData name="Leah Montner Dixon" userId="d5b2ae9e-9213-4442-b7df-4db8cbe51e5d" providerId="ADAL" clId="{2C592ABE-76E8-41A0-9C40-9D84CA08675D}" dt="2021-03-17T13:32:46.348" v="539" actId="404"/>
          <ac:graphicFrameMkLst>
            <pc:docMk/>
            <pc:sldMk cId="31779726" sldId="2144327628"/>
            <ac:graphicFrameMk id="99" creationId="{7F98D105-7076-4119-9DA8-614F4F411B49}"/>
          </ac:graphicFrameMkLst>
        </pc:graphicFrameChg>
        <pc:picChg chg="del">
          <ac:chgData name="Leah Montner Dixon" userId="d5b2ae9e-9213-4442-b7df-4db8cbe51e5d" providerId="ADAL" clId="{2C592ABE-76E8-41A0-9C40-9D84CA08675D}" dt="2021-03-17T13:33:51.657" v="556" actId="478"/>
          <ac:picMkLst>
            <pc:docMk/>
            <pc:sldMk cId="31779726" sldId="2144327628"/>
            <ac:picMk id="37" creationId="{673932C6-FE10-4006-9C95-38B8C5199D0C}"/>
          </ac:picMkLst>
        </pc:picChg>
        <pc:picChg chg="add mod ord">
          <ac:chgData name="Leah Montner Dixon" userId="d5b2ae9e-9213-4442-b7df-4db8cbe51e5d" providerId="ADAL" clId="{2C592ABE-76E8-41A0-9C40-9D84CA08675D}" dt="2021-03-17T13:34:55.017" v="558"/>
          <ac:picMkLst>
            <pc:docMk/>
            <pc:sldMk cId="31779726" sldId="2144327628"/>
            <ac:picMk id="102" creationId="{08D9374D-E6B2-4E09-B248-037B28546751}"/>
          </ac:picMkLst>
        </pc:picChg>
        <pc:picChg chg="add mod">
          <ac:chgData name="Leah Montner Dixon" userId="d5b2ae9e-9213-4442-b7df-4db8cbe51e5d" providerId="ADAL" clId="{2C592ABE-76E8-41A0-9C40-9D84CA08675D}" dt="2021-03-17T14:41:49.974" v="1219"/>
          <ac:picMkLst>
            <pc:docMk/>
            <pc:sldMk cId="31779726" sldId="2144327628"/>
            <ac:picMk id="104" creationId="{CB0121A8-C0FD-4F87-9635-F6965AA2631E}"/>
          </ac:picMkLst>
        </pc:picChg>
        <pc:picChg chg="add mod">
          <ac:chgData name="Leah Montner Dixon" userId="d5b2ae9e-9213-4442-b7df-4db8cbe51e5d" providerId="ADAL" clId="{2C592ABE-76E8-41A0-9C40-9D84CA08675D}" dt="2021-03-17T14:41:49.974" v="1219"/>
          <ac:picMkLst>
            <pc:docMk/>
            <pc:sldMk cId="31779726" sldId="2144327628"/>
            <ac:picMk id="105" creationId="{529D6083-77C9-4B55-9CC8-D44E6583E7F5}"/>
          </ac:picMkLst>
        </pc:picChg>
        <pc:cxnChg chg="del">
          <ac:chgData name="Leah Montner Dixon" userId="d5b2ae9e-9213-4442-b7df-4db8cbe51e5d" providerId="ADAL" clId="{2C592ABE-76E8-41A0-9C40-9D84CA08675D}" dt="2021-03-17T13:31:22.008" v="469" actId="478"/>
          <ac:cxnSpMkLst>
            <pc:docMk/>
            <pc:sldMk cId="31779726" sldId="2144327628"/>
            <ac:cxnSpMk id="42" creationId="{1F8E2B39-AA9A-4B00-989E-CC47B78F77FC}"/>
          </ac:cxnSpMkLst>
        </pc:cxnChg>
        <pc:cxnChg chg="del">
          <ac:chgData name="Leah Montner Dixon" userId="d5b2ae9e-9213-4442-b7df-4db8cbe51e5d" providerId="ADAL" clId="{2C592ABE-76E8-41A0-9C40-9D84CA08675D}" dt="2021-03-17T13:31:22.008" v="469" actId="478"/>
          <ac:cxnSpMkLst>
            <pc:docMk/>
            <pc:sldMk cId="31779726" sldId="2144327628"/>
            <ac:cxnSpMk id="55" creationId="{493939F3-DD4F-4417-8696-1C7E9B62D76F}"/>
          </ac:cxnSpMkLst>
        </pc:cxnChg>
      </pc:sldChg>
      <pc:sldChg chg="addSp delSp modSp mod">
        <pc:chgData name="Leah Montner Dixon" userId="d5b2ae9e-9213-4442-b7df-4db8cbe51e5d" providerId="ADAL" clId="{2C592ABE-76E8-41A0-9C40-9D84CA08675D}" dt="2021-03-17T19:33:48.430" v="3380" actId="207"/>
        <pc:sldMkLst>
          <pc:docMk/>
          <pc:sldMk cId="216844056" sldId="2144327629"/>
        </pc:sldMkLst>
        <pc:spChg chg="add mod">
          <ac:chgData name="Leah Montner Dixon" userId="d5b2ae9e-9213-4442-b7df-4db8cbe51e5d" providerId="ADAL" clId="{2C592ABE-76E8-41A0-9C40-9D84CA08675D}" dt="2021-03-17T13:35:20.551" v="563"/>
          <ac:spMkLst>
            <pc:docMk/>
            <pc:sldMk cId="216844056" sldId="2144327629"/>
            <ac:spMk id="16" creationId="{AA2D2BFD-8FDB-49D1-A5AB-EB5E1B4E21A1}"/>
          </ac:spMkLst>
        </pc:spChg>
        <pc:spChg chg="add mod">
          <ac:chgData name="Leah Montner Dixon" userId="d5b2ae9e-9213-4442-b7df-4db8cbe51e5d" providerId="ADAL" clId="{2C592ABE-76E8-41A0-9C40-9D84CA08675D}" dt="2021-03-17T13:35:20.551" v="563"/>
          <ac:spMkLst>
            <pc:docMk/>
            <pc:sldMk cId="216844056" sldId="2144327629"/>
            <ac:spMk id="17" creationId="{F8464583-7942-4D7C-8C81-33779844BEA4}"/>
          </ac:spMkLst>
        </pc:spChg>
        <pc:spChg chg="add mod">
          <ac:chgData name="Leah Montner Dixon" userId="d5b2ae9e-9213-4442-b7df-4db8cbe51e5d" providerId="ADAL" clId="{2C592ABE-76E8-41A0-9C40-9D84CA08675D}" dt="2021-03-17T13:35:20.551" v="563"/>
          <ac:spMkLst>
            <pc:docMk/>
            <pc:sldMk cId="216844056" sldId="2144327629"/>
            <ac:spMk id="18" creationId="{CAF31DBC-DAAE-4034-B6D4-6025E0BAD0D7}"/>
          </ac:spMkLst>
        </pc:spChg>
        <pc:spChg chg="add mod">
          <ac:chgData name="Leah Montner Dixon" userId="d5b2ae9e-9213-4442-b7df-4db8cbe51e5d" providerId="ADAL" clId="{2C592ABE-76E8-41A0-9C40-9D84CA08675D}" dt="2021-03-17T13:35:20.551" v="563"/>
          <ac:spMkLst>
            <pc:docMk/>
            <pc:sldMk cId="216844056" sldId="2144327629"/>
            <ac:spMk id="19" creationId="{C72013AF-F13A-4215-AC31-B69A177B053A}"/>
          </ac:spMkLst>
        </pc:spChg>
        <pc:spChg chg="add mod">
          <ac:chgData name="Leah Montner Dixon" userId="d5b2ae9e-9213-4442-b7df-4db8cbe51e5d" providerId="ADAL" clId="{2C592ABE-76E8-41A0-9C40-9D84CA08675D}" dt="2021-03-17T13:35:20.551" v="563"/>
          <ac:spMkLst>
            <pc:docMk/>
            <pc:sldMk cId="216844056" sldId="2144327629"/>
            <ac:spMk id="20" creationId="{D5354EF0-5BF4-4354-8573-1348DD651837}"/>
          </ac:spMkLst>
        </pc:spChg>
        <pc:spChg chg="add mod">
          <ac:chgData name="Leah Montner Dixon" userId="d5b2ae9e-9213-4442-b7df-4db8cbe51e5d" providerId="ADAL" clId="{2C592ABE-76E8-41A0-9C40-9D84CA08675D}" dt="2021-03-17T18:34:01.344" v="2470" actId="1076"/>
          <ac:spMkLst>
            <pc:docMk/>
            <pc:sldMk cId="216844056" sldId="2144327629"/>
            <ac:spMk id="21" creationId="{D06478E4-6D85-4892-B6DB-9B153DBC5EC3}"/>
          </ac:spMkLst>
        </pc:spChg>
        <pc:spChg chg="mod">
          <ac:chgData name="Leah Montner Dixon" userId="d5b2ae9e-9213-4442-b7df-4db8cbe51e5d" providerId="ADAL" clId="{2C592ABE-76E8-41A0-9C40-9D84CA08675D}" dt="2021-03-17T19:33:48.430" v="3380" actId="207"/>
          <ac:spMkLst>
            <pc:docMk/>
            <pc:sldMk cId="216844056" sldId="2144327629"/>
            <ac:spMk id="24" creationId="{FE51337C-7111-4FDD-BD9E-AAF8EAD4F674}"/>
          </ac:spMkLst>
        </pc:spChg>
        <pc:spChg chg="mod">
          <ac:chgData name="Leah Montner Dixon" userId="d5b2ae9e-9213-4442-b7df-4db8cbe51e5d" providerId="ADAL" clId="{2C592ABE-76E8-41A0-9C40-9D84CA08675D}" dt="2021-03-17T13:36:08.987" v="580"/>
          <ac:spMkLst>
            <pc:docMk/>
            <pc:sldMk cId="216844056" sldId="2144327629"/>
            <ac:spMk id="31" creationId="{568D8840-B3D9-4FCD-AA9A-402B62F48C64}"/>
          </ac:spMkLst>
        </pc:spChg>
        <pc:spChg chg="ord">
          <ac:chgData name="Leah Montner Dixon" userId="d5b2ae9e-9213-4442-b7df-4db8cbe51e5d" providerId="ADAL" clId="{2C592ABE-76E8-41A0-9C40-9D84CA08675D}" dt="2021-03-17T13:35:48.523" v="578" actId="167"/>
          <ac:spMkLst>
            <pc:docMk/>
            <pc:sldMk cId="216844056" sldId="2144327629"/>
            <ac:spMk id="35" creationId="{0E3F8FDC-1594-4091-A781-E4CE7EB122D7}"/>
          </ac:spMkLst>
        </pc:spChg>
        <pc:spChg chg="del">
          <ac:chgData name="Leah Montner Dixon" userId="d5b2ae9e-9213-4442-b7df-4db8cbe51e5d" providerId="ADAL" clId="{2C592ABE-76E8-41A0-9C40-9D84CA08675D}" dt="2021-03-17T13:35:07.238" v="561" actId="478"/>
          <ac:spMkLst>
            <pc:docMk/>
            <pc:sldMk cId="216844056" sldId="2144327629"/>
            <ac:spMk id="98" creationId="{6D82B455-9362-44A6-B7FB-34AB926B338E}"/>
          </ac:spMkLst>
        </pc:spChg>
        <pc:spChg chg="del">
          <ac:chgData name="Leah Montner Dixon" userId="d5b2ae9e-9213-4442-b7df-4db8cbe51e5d" providerId="ADAL" clId="{2C592ABE-76E8-41A0-9C40-9D84CA08675D}" dt="2021-03-17T13:35:07.238" v="561" actId="478"/>
          <ac:spMkLst>
            <pc:docMk/>
            <pc:sldMk cId="216844056" sldId="2144327629"/>
            <ac:spMk id="100" creationId="{74D95914-30FA-49C9-A37F-A7DBC90BADAA}"/>
          </ac:spMkLst>
        </pc:spChg>
        <pc:spChg chg="del">
          <ac:chgData name="Leah Montner Dixon" userId="d5b2ae9e-9213-4442-b7df-4db8cbe51e5d" providerId="ADAL" clId="{2C592ABE-76E8-41A0-9C40-9D84CA08675D}" dt="2021-03-17T13:35:11.568" v="562" actId="478"/>
          <ac:spMkLst>
            <pc:docMk/>
            <pc:sldMk cId="216844056" sldId="2144327629"/>
            <ac:spMk id="101" creationId="{63D19BA5-3A80-42C0-A3F8-EDDBCB612E75}"/>
          </ac:spMkLst>
        </pc:spChg>
        <pc:spChg chg="del">
          <ac:chgData name="Leah Montner Dixon" userId="d5b2ae9e-9213-4442-b7df-4db8cbe51e5d" providerId="ADAL" clId="{2C592ABE-76E8-41A0-9C40-9D84CA08675D}" dt="2021-03-17T13:35:07.238" v="561" actId="478"/>
          <ac:spMkLst>
            <pc:docMk/>
            <pc:sldMk cId="216844056" sldId="2144327629"/>
            <ac:spMk id="103" creationId="{FAAFA833-10EE-4FF1-B0E7-C4D7B7289402}"/>
          </ac:spMkLst>
        </pc:spChg>
        <pc:graphicFrameChg chg="add mod">
          <ac:chgData name="Leah Montner Dixon" userId="d5b2ae9e-9213-4442-b7df-4db8cbe51e5d" providerId="ADAL" clId="{2C592ABE-76E8-41A0-9C40-9D84CA08675D}" dt="2021-03-17T18:34:44.981" v="2471" actId="207"/>
          <ac:graphicFrameMkLst>
            <pc:docMk/>
            <pc:sldMk cId="216844056" sldId="2144327629"/>
            <ac:graphicFrameMk id="14" creationId="{62B1D75E-A538-4EB7-A630-61CADDA83DE4}"/>
          </ac:graphicFrameMkLst>
        </pc:graphicFrameChg>
        <pc:graphicFrameChg chg="del">
          <ac:chgData name="Leah Montner Dixon" userId="d5b2ae9e-9213-4442-b7df-4db8cbe51e5d" providerId="ADAL" clId="{2C592ABE-76E8-41A0-9C40-9D84CA08675D}" dt="2021-03-17T13:35:07.238" v="561" actId="478"/>
          <ac:graphicFrameMkLst>
            <pc:docMk/>
            <pc:sldMk cId="216844056" sldId="2144327629"/>
            <ac:graphicFrameMk id="99" creationId="{7F98D105-7076-4119-9DA8-614F4F411B49}"/>
          </ac:graphicFrameMkLst>
        </pc:graphicFrameChg>
        <pc:picChg chg="add mod ord">
          <ac:chgData name="Leah Montner Dixon" userId="d5b2ae9e-9213-4442-b7df-4db8cbe51e5d" providerId="ADAL" clId="{2C592ABE-76E8-41A0-9C40-9D84CA08675D}" dt="2021-03-17T13:36:04.817" v="579"/>
          <ac:picMkLst>
            <pc:docMk/>
            <pc:sldMk cId="216844056" sldId="2144327629"/>
            <ac:picMk id="22" creationId="{AB5D2E99-F2AA-4EFE-B4D1-EB1F7B816312}"/>
          </ac:picMkLst>
        </pc:picChg>
        <pc:picChg chg="del">
          <ac:chgData name="Leah Montner Dixon" userId="d5b2ae9e-9213-4442-b7df-4db8cbe51e5d" providerId="ADAL" clId="{2C592ABE-76E8-41A0-9C40-9D84CA08675D}" dt="2021-03-17T13:35:45.668" v="577" actId="478"/>
          <ac:picMkLst>
            <pc:docMk/>
            <pc:sldMk cId="216844056" sldId="2144327629"/>
            <ac:picMk id="102" creationId="{08D9374D-E6B2-4E09-B248-037B28546751}"/>
          </ac:picMkLst>
        </pc:picChg>
      </pc:sldChg>
      <pc:sldChg chg="addSp delSp modSp mod">
        <pc:chgData name="Leah Montner Dixon" userId="d5b2ae9e-9213-4442-b7df-4db8cbe51e5d" providerId="ADAL" clId="{2C592ABE-76E8-41A0-9C40-9D84CA08675D}" dt="2021-03-17T20:14:01.267" v="4868" actId="20577"/>
        <pc:sldMkLst>
          <pc:docMk/>
          <pc:sldMk cId="3330286633" sldId="2144327630"/>
        </pc:sldMkLst>
        <pc:spChg chg="del">
          <ac:chgData name="Leah Montner Dixon" userId="d5b2ae9e-9213-4442-b7df-4db8cbe51e5d" providerId="ADAL" clId="{2C592ABE-76E8-41A0-9C40-9D84CA08675D}" dt="2021-03-17T14:18:56.158" v="822" actId="478"/>
          <ac:spMkLst>
            <pc:docMk/>
            <pc:sldMk cId="3330286633" sldId="2144327630"/>
            <ac:spMk id="16" creationId="{AA2D2BFD-8FDB-49D1-A5AB-EB5E1B4E21A1}"/>
          </ac:spMkLst>
        </pc:spChg>
        <pc:spChg chg="del">
          <ac:chgData name="Leah Montner Dixon" userId="d5b2ae9e-9213-4442-b7df-4db8cbe51e5d" providerId="ADAL" clId="{2C592ABE-76E8-41A0-9C40-9D84CA08675D}" dt="2021-03-17T14:18:56.158" v="822" actId="478"/>
          <ac:spMkLst>
            <pc:docMk/>
            <pc:sldMk cId="3330286633" sldId="2144327630"/>
            <ac:spMk id="17" creationId="{F8464583-7942-4D7C-8C81-33779844BEA4}"/>
          </ac:spMkLst>
        </pc:spChg>
        <pc:spChg chg="del">
          <ac:chgData name="Leah Montner Dixon" userId="d5b2ae9e-9213-4442-b7df-4db8cbe51e5d" providerId="ADAL" clId="{2C592ABE-76E8-41A0-9C40-9D84CA08675D}" dt="2021-03-17T14:18:56.158" v="822" actId="478"/>
          <ac:spMkLst>
            <pc:docMk/>
            <pc:sldMk cId="3330286633" sldId="2144327630"/>
            <ac:spMk id="18" creationId="{CAF31DBC-DAAE-4034-B6D4-6025E0BAD0D7}"/>
          </ac:spMkLst>
        </pc:spChg>
        <pc:spChg chg="del">
          <ac:chgData name="Leah Montner Dixon" userId="d5b2ae9e-9213-4442-b7df-4db8cbe51e5d" providerId="ADAL" clId="{2C592ABE-76E8-41A0-9C40-9D84CA08675D}" dt="2021-03-17T14:18:56.158" v="822" actId="478"/>
          <ac:spMkLst>
            <pc:docMk/>
            <pc:sldMk cId="3330286633" sldId="2144327630"/>
            <ac:spMk id="19" creationId="{C72013AF-F13A-4215-AC31-B69A177B053A}"/>
          </ac:spMkLst>
        </pc:spChg>
        <pc:spChg chg="del">
          <ac:chgData name="Leah Montner Dixon" userId="d5b2ae9e-9213-4442-b7df-4db8cbe51e5d" providerId="ADAL" clId="{2C592ABE-76E8-41A0-9C40-9D84CA08675D}" dt="2021-03-17T14:18:56.158" v="822" actId="478"/>
          <ac:spMkLst>
            <pc:docMk/>
            <pc:sldMk cId="3330286633" sldId="2144327630"/>
            <ac:spMk id="20" creationId="{D5354EF0-5BF4-4354-8573-1348DD651837}"/>
          </ac:spMkLst>
        </pc:spChg>
        <pc:spChg chg="del">
          <ac:chgData name="Leah Montner Dixon" userId="d5b2ae9e-9213-4442-b7df-4db8cbe51e5d" providerId="ADAL" clId="{2C592ABE-76E8-41A0-9C40-9D84CA08675D}" dt="2021-03-17T14:18:56.158" v="822" actId="478"/>
          <ac:spMkLst>
            <pc:docMk/>
            <pc:sldMk cId="3330286633" sldId="2144327630"/>
            <ac:spMk id="21" creationId="{D06478E4-6D85-4892-B6DB-9B153DBC5EC3}"/>
          </ac:spMkLst>
        </pc:spChg>
        <pc:spChg chg="mod">
          <ac:chgData name="Leah Montner Dixon" userId="d5b2ae9e-9213-4442-b7df-4db8cbe51e5d" providerId="ADAL" clId="{2C592ABE-76E8-41A0-9C40-9D84CA08675D}" dt="2021-03-17T20:14:01.267" v="4868" actId="20577"/>
          <ac:spMkLst>
            <pc:docMk/>
            <pc:sldMk cId="3330286633" sldId="2144327630"/>
            <ac:spMk id="24" creationId="{FE51337C-7111-4FDD-BD9E-AAF8EAD4F674}"/>
          </ac:spMkLst>
        </pc:spChg>
        <pc:spChg chg="add mod">
          <ac:chgData name="Leah Montner Dixon" userId="d5b2ae9e-9213-4442-b7df-4db8cbe51e5d" providerId="ADAL" clId="{2C592ABE-76E8-41A0-9C40-9D84CA08675D}" dt="2021-03-17T14:23:02.525" v="862"/>
          <ac:spMkLst>
            <pc:docMk/>
            <pc:sldMk cId="3330286633" sldId="2144327630"/>
            <ac:spMk id="26" creationId="{CD7298F2-2ABF-4914-B781-0ECBF5F49E23}"/>
          </ac:spMkLst>
        </pc:spChg>
        <pc:spChg chg="add mod">
          <ac:chgData name="Leah Montner Dixon" userId="d5b2ae9e-9213-4442-b7df-4db8cbe51e5d" providerId="ADAL" clId="{2C592ABE-76E8-41A0-9C40-9D84CA08675D}" dt="2021-03-17T14:20:12.560" v="846"/>
          <ac:spMkLst>
            <pc:docMk/>
            <pc:sldMk cId="3330286633" sldId="2144327630"/>
            <ac:spMk id="27" creationId="{420F701E-96AF-4726-948A-96FFEA4E4140}"/>
          </ac:spMkLst>
        </pc:spChg>
        <pc:spChg chg="add mod">
          <ac:chgData name="Leah Montner Dixon" userId="d5b2ae9e-9213-4442-b7df-4db8cbe51e5d" providerId="ADAL" clId="{2C592ABE-76E8-41A0-9C40-9D84CA08675D}" dt="2021-03-17T14:20:12.560" v="846"/>
          <ac:spMkLst>
            <pc:docMk/>
            <pc:sldMk cId="3330286633" sldId="2144327630"/>
            <ac:spMk id="28" creationId="{76826A69-56C1-4734-95F1-079702E47197}"/>
          </ac:spMkLst>
        </pc:spChg>
        <pc:spChg chg="add mod">
          <ac:chgData name="Leah Montner Dixon" userId="d5b2ae9e-9213-4442-b7df-4db8cbe51e5d" providerId="ADAL" clId="{2C592ABE-76E8-41A0-9C40-9D84CA08675D}" dt="2021-03-17T14:20:12.560" v="846"/>
          <ac:spMkLst>
            <pc:docMk/>
            <pc:sldMk cId="3330286633" sldId="2144327630"/>
            <ac:spMk id="29" creationId="{B8998D7B-2088-4DDB-8D34-C2BDD11AC74B}"/>
          </ac:spMkLst>
        </pc:spChg>
        <pc:spChg chg="add mod">
          <ac:chgData name="Leah Montner Dixon" userId="d5b2ae9e-9213-4442-b7df-4db8cbe51e5d" providerId="ADAL" clId="{2C592ABE-76E8-41A0-9C40-9D84CA08675D}" dt="2021-03-17T14:20:12.560" v="846"/>
          <ac:spMkLst>
            <pc:docMk/>
            <pc:sldMk cId="3330286633" sldId="2144327630"/>
            <ac:spMk id="30" creationId="{43B4BE37-102D-4A00-B274-06ED489D5B08}"/>
          </ac:spMkLst>
        </pc:spChg>
        <pc:spChg chg="del">
          <ac:chgData name="Leah Montner Dixon" userId="d5b2ae9e-9213-4442-b7df-4db8cbe51e5d" providerId="ADAL" clId="{2C592ABE-76E8-41A0-9C40-9D84CA08675D}" dt="2021-03-17T14:18:56.158" v="822" actId="478"/>
          <ac:spMkLst>
            <pc:docMk/>
            <pc:sldMk cId="3330286633" sldId="2144327630"/>
            <ac:spMk id="31" creationId="{568D8840-B3D9-4FCD-AA9A-402B62F48C64}"/>
          </ac:spMkLst>
        </pc:spChg>
        <pc:spChg chg="add mod">
          <ac:chgData name="Leah Montner Dixon" userId="d5b2ae9e-9213-4442-b7df-4db8cbe51e5d" providerId="ADAL" clId="{2C592ABE-76E8-41A0-9C40-9D84CA08675D}" dt="2021-03-17T14:20:12.560" v="846"/>
          <ac:spMkLst>
            <pc:docMk/>
            <pc:sldMk cId="3330286633" sldId="2144327630"/>
            <ac:spMk id="32" creationId="{9D3207EF-F4B4-4848-AEC0-9E8DF7E8644F}"/>
          </ac:spMkLst>
        </pc:spChg>
        <pc:spChg chg="add mod">
          <ac:chgData name="Leah Montner Dixon" userId="d5b2ae9e-9213-4442-b7df-4db8cbe51e5d" providerId="ADAL" clId="{2C592ABE-76E8-41A0-9C40-9D84CA08675D}" dt="2021-03-17T14:20:12.560" v="846"/>
          <ac:spMkLst>
            <pc:docMk/>
            <pc:sldMk cId="3330286633" sldId="2144327630"/>
            <ac:spMk id="33" creationId="{BD3E8D03-2C99-43C7-8A78-CD0142192751}"/>
          </ac:spMkLst>
        </pc:spChg>
        <pc:spChg chg="add mod">
          <ac:chgData name="Leah Montner Dixon" userId="d5b2ae9e-9213-4442-b7df-4db8cbe51e5d" providerId="ADAL" clId="{2C592ABE-76E8-41A0-9C40-9D84CA08675D}" dt="2021-03-17T14:20:12.560" v="846"/>
          <ac:spMkLst>
            <pc:docMk/>
            <pc:sldMk cId="3330286633" sldId="2144327630"/>
            <ac:spMk id="34" creationId="{E84FDFDA-5B28-4917-828A-9DBBC2493ECC}"/>
          </ac:spMkLst>
        </pc:spChg>
        <pc:spChg chg="ord">
          <ac:chgData name="Leah Montner Dixon" userId="d5b2ae9e-9213-4442-b7df-4db8cbe51e5d" providerId="ADAL" clId="{2C592ABE-76E8-41A0-9C40-9D84CA08675D}" dt="2021-03-17T14:20:03.741" v="845" actId="167"/>
          <ac:spMkLst>
            <pc:docMk/>
            <pc:sldMk cId="3330286633" sldId="2144327630"/>
            <ac:spMk id="35" creationId="{0E3F8FDC-1594-4091-A781-E4CE7EB122D7}"/>
          </ac:spMkLst>
        </pc:spChg>
        <pc:spChg chg="add mod">
          <ac:chgData name="Leah Montner Dixon" userId="d5b2ae9e-9213-4442-b7df-4db8cbe51e5d" providerId="ADAL" clId="{2C592ABE-76E8-41A0-9C40-9D84CA08675D}" dt="2021-03-17T14:20:12.560" v="846"/>
          <ac:spMkLst>
            <pc:docMk/>
            <pc:sldMk cId="3330286633" sldId="2144327630"/>
            <ac:spMk id="36" creationId="{DB1814C7-28DB-4E68-A160-1EFB3BA0201D}"/>
          </ac:spMkLst>
        </pc:spChg>
        <pc:spChg chg="add mod">
          <ac:chgData name="Leah Montner Dixon" userId="d5b2ae9e-9213-4442-b7df-4db8cbe51e5d" providerId="ADAL" clId="{2C592ABE-76E8-41A0-9C40-9D84CA08675D}" dt="2021-03-17T14:20:12.560" v="846"/>
          <ac:spMkLst>
            <pc:docMk/>
            <pc:sldMk cId="3330286633" sldId="2144327630"/>
            <ac:spMk id="37" creationId="{8A85A7A3-D6E6-4CD1-A673-656EFBB4ACAE}"/>
          </ac:spMkLst>
        </pc:spChg>
        <pc:spChg chg="add mod">
          <ac:chgData name="Leah Montner Dixon" userId="d5b2ae9e-9213-4442-b7df-4db8cbe51e5d" providerId="ADAL" clId="{2C592ABE-76E8-41A0-9C40-9D84CA08675D}" dt="2021-03-17T14:20:12.560" v="846"/>
          <ac:spMkLst>
            <pc:docMk/>
            <pc:sldMk cId="3330286633" sldId="2144327630"/>
            <ac:spMk id="38" creationId="{C775F967-9867-4DA1-A9BA-F7547228C0F4}"/>
          </ac:spMkLst>
        </pc:spChg>
        <pc:spChg chg="add mod">
          <ac:chgData name="Leah Montner Dixon" userId="d5b2ae9e-9213-4442-b7df-4db8cbe51e5d" providerId="ADAL" clId="{2C592ABE-76E8-41A0-9C40-9D84CA08675D}" dt="2021-03-17T14:20:12.560" v="846"/>
          <ac:spMkLst>
            <pc:docMk/>
            <pc:sldMk cId="3330286633" sldId="2144327630"/>
            <ac:spMk id="39" creationId="{8A734CEB-EE5C-48DB-A854-87D08A0C5530}"/>
          </ac:spMkLst>
        </pc:spChg>
        <pc:spChg chg="add mod">
          <ac:chgData name="Leah Montner Dixon" userId="d5b2ae9e-9213-4442-b7df-4db8cbe51e5d" providerId="ADAL" clId="{2C592ABE-76E8-41A0-9C40-9D84CA08675D}" dt="2021-03-17T14:20:12.560" v="846"/>
          <ac:spMkLst>
            <pc:docMk/>
            <pc:sldMk cId="3330286633" sldId="2144327630"/>
            <ac:spMk id="40" creationId="{A479A89C-FDA8-4090-8A47-A7C176BD050B}"/>
          </ac:spMkLst>
        </pc:spChg>
        <pc:spChg chg="add mod">
          <ac:chgData name="Leah Montner Dixon" userId="d5b2ae9e-9213-4442-b7df-4db8cbe51e5d" providerId="ADAL" clId="{2C592ABE-76E8-41A0-9C40-9D84CA08675D}" dt="2021-03-17T14:20:12.560" v="846"/>
          <ac:spMkLst>
            <pc:docMk/>
            <pc:sldMk cId="3330286633" sldId="2144327630"/>
            <ac:spMk id="41" creationId="{50DA371D-12EE-46B1-ADA1-5AA213D24EC2}"/>
          </ac:spMkLst>
        </pc:spChg>
        <pc:spChg chg="add mod">
          <ac:chgData name="Leah Montner Dixon" userId="d5b2ae9e-9213-4442-b7df-4db8cbe51e5d" providerId="ADAL" clId="{2C592ABE-76E8-41A0-9C40-9D84CA08675D}" dt="2021-03-17T14:20:12.560" v="846"/>
          <ac:spMkLst>
            <pc:docMk/>
            <pc:sldMk cId="3330286633" sldId="2144327630"/>
            <ac:spMk id="42" creationId="{5F4DE549-F641-46B9-B0DE-6B1FB300C9C8}"/>
          </ac:spMkLst>
        </pc:spChg>
        <pc:spChg chg="add mod">
          <ac:chgData name="Leah Montner Dixon" userId="d5b2ae9e-9213-4442-b7df-4db8cbe51e5d" providerId="ADAL" clId="{2C592ABE-76E8-41A0-9C40-9D84CA08675D}" dt="2021-03-17T14:20:12.560" v="846"/>
          <ac:spMkLst>
            <pc:docMk/>
            <pc:sldMk cId="3330286633" sldId="2144327630"/>
            <ac:spMk id="43" creationId="{85B58656-8751-4724-BF3E-61860FEEAC26}"/>
          </ac:spMkLst>
        </pc:spChg>
        <pc:graphicFrameChg chg="del">
          <ac:chgData name="Leah Montner Dixon" userId="d5b2ae9e-9213-4442-b7df-4db8cbe51e5d" providerId="ADAL" clId="{2C592ABE-76E8-41A0-9C40-9D84CA08675D}" dt="2021-03-17T14:18:56.158" v="822" actId="478"/>
          <ac:graphicFrameMkLst>
            <pc:docMk/>
            <pc:sldMk cId="3330286633" sldId="2144327630"/>
            <ac:graphicFrameMk id="14" creationId="{62B1D75E-A538-4EB7-A630-61CADDA83DE4}"/>
          </ac:graphicFrameMkLst>
        </pc:graphicFrameChg>
        <pc:picChg chg="add del">
          <ac:chgData name="Leah Montner Dixon" userId="d5b2ae9e-9213-4442-b7df-4db8cbe51e5d" providerId="ADAL" clId="{2C592ABE-76E8-41A0-9C40-9D84CA08675D}" dt="2021-03-17T14:20:02.222" v="844" actId="478"/>
          <ac:picMkLst>
            <pc:docMk/>
            <pc:sldMk cId="3330286633" sldId="2144327630"/>
            <ac:picMk id="22" creationId="{AB5D2E99-F2AA-4EFE-B4D1-EB1F7B816312}"/>
          </ac:picMkLst>
        </pc:picChg>
        <pc:picChg chg="add mod ord modCrop">
          <ac:chgData name="Leah Montner Dixon" userId="d5b2ae9e-9213-4442-b7df-4db8cbe51e5d" providerId="ADAL" clId="{2C592ABE-76E8-41A0-9C40-9D84CA08675D}" dt="2021-03-17T14:22:57.485" v="861"/>
          <ac:picMkLst>
            <pc:docMk/>
            <pc:sldMk cId="3330286633" sldId="2144327630"/>
            <ac:picMk id="23" creationId="{2999A9F6-B970-4CA7-A4C3-5D79D31B8BE8}"/>
          </ac:picMkLst>
        </pc:picChg>
      </pc:sldChg>
      <pc:sldChg chg="addSp delSp modSp mod">
        <pc:chgData name="Leah Montner Dixon" userId="d5b2ae9e-9213-4442-b7df-4db8cbe51e5d" providerId="ADAL" clId="{2C592ABE-76E8-41A0-9C40-9D84CA08675D}" dt="2021-03-17T20:14:18.376" v="4870" actId="255"/>
        <pc:sldMkLst>
          <pc:docMk/>
          <pc:sldMk cId="2575428989" sldId="2144327631"/>
        </pc:sldMkLst>
        <pc:spChg chg="del mod">
          <ac:chgData name="Leah Montner Dixon" userId="d5b2ae9e-9213-4442-b7df-4db8cbe51e5d" providerId="ADAL" clId="{2C592ABE-76E8-41A0-9C40-9D84CA08675D}" dt="2021-03-17T18:40:15.881" v="2686" actId="478"/>
          <ac:spMkLst>
            <pc:docMk/>
            <pc:sldMk cId="2575428989" sldId="2144327631"/>
            <ac:spMk id="24" creationId="{FE51337C-7111-4FDD-BD9E-AAF8EAD4F674}"/>
          </ac:spMkLst>
        </pc:spChg>
        <pc:spChg chg="mod">
          <ac:chgData name="Leah Montner Dixon" userId="d5b2ae9e-9213-4442-b7df-4db8cbe51e5d" providerId="ADAL" clId="{2C592ABE-76E8-41A0-9C40-9D84CA08675D}" dt="2021-03-17T14:24:37.548" v="893"/>
          <ac:spMkLst>
            <pc:docMk/>
            <pc:sldMk cId="2575428989" sldId="2144327631"/>
            <ac:spMk id="26" creationId="{CD7298F2-2ABF-4914-B781-0ECBF5F49E23}"/>
          </ac:spMkLst>
        </pc:spChg>
        <pc:spChg chg="del">
          <ac:chgData name="Leah Montner Dixon" userId="d5b2ae9e-9213-4442-b7df-4db8cbe51e5d" providerId="ADAL" clId="{2C592ABE-76E8-41A0-9C40-9D84CA08675D}" dt="2021-03-17T14:23:09.744" v="863" actId="478"/>
          <ac:spMkLst>
            <pc:docMk/>
            <pc:sldMk cId="2575428989" sldId="2144327631"/>
            <ac:spMk id="27" creationId="{420F701E-96AF-4726-948A-96FFEA4E4140}"/>
          </ac:spMkLst>
        </pc:spChg>
        <pc:spChg chg="del">
          <ac:chgData name="Leah Montner Dixon" userId="d5b2ae9e-9213-4442-b7df-4db8cbe51e5d" providerId="ADAL" clId="{2C592ABE-76E8-41A0-9C40-9D84CA08675D}" dt="2021-03-17T14:23:09.744" v="863" actId="478"/>
          <ac:spMkLst>
            <pc:docMk/>
            <pc:sldMk cId="2575428989" sldId="2144327631"/>
            <ac:spMk id="28" creationId="{76826A69-56C1-4734-95F1-079702E47197}"/>
          </ac:spMkLst>
        </pc:spChg>
        <pc:spChg chg="del">
          <ac:chgData name="Leah Montner Dixon" userId="d5b2ae9e-9213-4442-b7df-4db8cbe51e5d" providerId="ADAL" clId="{2C592ABE-76E8-41A0-9C40-9D84CA08675D}" dt="2021-03-17T14:23:09.744" v="863" actId="478"/>
          <ac:spMkLst>
            <pc:docMk/>
            <pc:sldMk cId="2575428989" sldId="2144327631"/>
            <ac:spMk id="29" creationId="{B8998D7B-2088-4DDB-8D34-C2BDD11AC74B}"/>
          </ac:spMkLst>
        </pc:spChg>
        <pc:spChg chg="del">
          <ac:chgData name="Leah Montner Dixon" userId="d5b2ae9e-9213-4442-b7df-4db8cbe51e5d" providerId="ADAL" clId="{2C592ABE-76E8-41A0-9C40-9D84CA08675D}" dt="2021-03-17T14:23:09.744" v="863" actId="478"/>
          <ac:spMkLst>
            <pc:docMk/>
            <pc:sldMk cId="2575428989" sldId="2144327631"/>
            <ac:spMk id="30" creationId="{43B4BE37-102D-4A00-B274-06ED489D5B08}"/>
          </ac:spMkLst>
        </pc:spChg>
        <pc:spChg chg="del">
          <ac:chgData name="Leah Montner Dixon" userId="d5b2ae9e-9213-4442-b7df-4db8cbe51e5d" providerId="ADAL" clId="{2C592ABE-76E8-41A0-9C40-9D84CA08675D}" dt="2021-03-17T14:23:09.744" v="863" actId="478"/>
          <ac:spMkLst>
            <pc:docMk/>
            <pc:sldMk cId="2575428989" sldId="2144327631"/>
            <ac:spMk id="32" creationId="{9D3207EF-F4B4-4848-AEC0-9E8DF7E8644F}"/>
          </ac:spMkLst>
        </pc:spChg>
        <pc:spChg chg="del">
          <ac:chgData name="Leah Montner Dixon" userId="d5b2ae9e-9213-4442-b7df-4db8cbe51e5d" providerId="ADAL" clId="{2C592ABE-76E8-41A0-9C40-9D84CA08675D}" dt="2021-03-17T14:23:09.744" v="863" actId="478"/>
          <ac:spMkLst>
            <pc:docMk/>
            <pc:sldMk cId="2575428989" sldId="2144327631"/>
            <ac:spMk id="33" creationId="{BD3E8D03-2C99-43C7-8A78-CD0142192751}"/>
          </ac:spMkLst>
        </pc:spChg>
        <pc:spChg chg="del">
          <ac:chgData name="Leah Montner Dixon" userId="d5b2ae9e-9213-4442-b7df-4db8cbe51e5d" providerId="ADAL" clId="{2C592ABE-76E8-41A0-9C40-9D84CA08675D}" dt="2021-03-17T14:23:09.744" v="863" actId="478"/>
          <ac:spMkLst>
            <pc:docMk/>
            <pc:sldMk cId="2575428989" sldId="2144327631"/>
            <ac:spMk id="34" creationId="{E84FDFDA-5B28-4917-828A-9DBBC2493ECC}"/>
          </ac:spMkLst>
        </pc:spChg>
        <pc:spChg chg="ord">
          <ac:chgData name="Leah Montner Dixon" userId="d5b2ae9e-9213-4442-b7df-4db8cbe51e5d" providerId="ADAL" clId="{2C592ABE-76E8-41A0-9C40-9D84CA08675D}" dt="2021-03-17T14:24:18.619" v="891" actId="167"/>
          <ac:spMkLst>
            <pc:docMk/>
            <pc:sldMk cId="2575428989" sldId="2144327631"/>
            <ac:spMk id="35" creationId="{0E3F8FDC-1594-4091-A781-E4CE7EB122D7}"/>
          </ac:spMkLst>
        </pc:spChg>
        <pc:spChg chg="del">
          <ac:chgData name="Leah Montner Dixon" userId="d5b2ae9e-9213-4442-b7df-4db8cbe51e5d" providerId="ADAL" clId="{2C592ABE-76E8-41A0-9C40-9D84CA08675D}" dt="2021-03-17T14:23:09.744" v="863" actId="478"/>
          <ac:spMkLst>
            <pc:docMk/>
            <pc:sldMk cId="2575428989" sldId="2144327631"/>
            <ac:spMk id="36" creationId="{DB1814C7-28DB-4E68-A160-1EFB3BA0201D}"/>
          </ac:spMkLst>
        </pc:spChg>
        <pc:spChg chg="del">
          <ac:chgData name="Leah Montner Dixon" userId="d5b2ae9e-9213-4442-b7df-4db8cbe51e5d" providerId="ADAL" clId="{2C592ABE-76E8-41A0-9C40-9D84CA08675D}" dt="2021-03-17T14:23:09.744" v="863" actId="478"/>
          <ac:spMkLst>
            <pc:docMk/>
            <pc:sldMk cId="2575428989" sldId="2144327631"/>
            <ac:spMk id="37" creationId="{8A85A7A3-D6E6-4CD1-A673-656EFBB4ACAE}"/>
          </ac:spMkLst>
        </pc:spChg>
        <pc:spChg chg="del">
          <ac:chgData name="Leah Montner Dixon" userId="d5b2ae9e-9213-4442-b7df-4db8cbe51e5d" providerId="ADAL" clId="{2C592ABE-76E8-41A0-9C40-9D84CA08675D}" dt="2021-03-17T14:23:09.744" v="863" actId="478"/>
          <ac:spMkLst>
            <pc:docMk/>
            <pc:sldMk cId="2575428989" sldId="2144327631"/>
            <ac:spMk id="38" creationId="{C775F967-9867-4DA1-A9BA-F7547228C0F4}"/>
          </ac:spMkLst>
        </pc:spChg>
        <pc:spChg chg="del">
          <ac:chgData name="Leah Montner Dixon" userId="d5b2ae9e-9213-4442-b7df-4db8cbe51e5d" providerId="ADAL" clId="{2C592ABE-76E8-41A0-9C40-9D84CA08675D}" dt="2021-03-17T14:23:09.744" v="863" actId="478"/>
          <ac:spMkLst>
            <pc:docMk/>
            <pc:sldMk cId="2575428989" sldId="2144327631"/>
            <ac:spMk id="39" creationId="{8A734CEB-EE5C-48DB-A854-87D08A0C5530}"/>
          </ac:spMkLst>
        </pc:spChg>
        <pc:spChg chg="del">
          <ac:chgData name="Leah Montner Dixon" userId="d5b2ae9e-9213-4442-b7df-4db8cbe51e5d" providerId="ADAL" clId="{2C592ABE-76E8-41A0-9C40-9D84CA08675D}" dt="2021-03-17T14:23:09.744" v="863" actId="478"/>
          <ac:spMkLst>
            <pc:docMk/>
            <pc:sldMk cId="2575428989" sldId="2144327631"/>
            <ac:spMk id="40" creationId="{A479A89C-FDA8-4090-8A47-A7C176BD050B}"/>
          </ac:spMkLst>
        </pc:spChg>
        <pc:spChg chg="del">
          <ac:chgData name="Leah Montner Dixon" userId="d5b2ae9e-9213-4442-b7df-4db8cbe51e5d" providerId="ADAL" clId="{2C592ABE-76E8-41A0-9C40-9D84CA08675D}" dt="2021-03-17T14:23:09.744" v="863" actId="478"/>
          <ac:spMkLst>
            <pc:docMk/>
            <pc:sldMk cId="2575428989" sldId="2144327631"/>
            <ac:spMk id="41" creationId="{50DA371D-12EE-46B1-ADA1-5AA213D24EC2}"/>
          </ac:spMkLst>
        </pc:spChg>
        <pc:spChg chg="del">
          <ac:chgData name="Leah Montner Dixon" userId="d5b2ae9e-9213-4442-b7df-4db8cbe51e5d" providerId="ADAL" clId="{2C592ABE-76E8-41A0-9C40-9D84CA08675D}" dt="2021-03-17T14:23:09.744" v="863" actId="478"/>
          <ac:spMkLst>
            <pc:docMk/>
            <pc:sldMk cId="2575428989" sldId="2144327631"/>
            <ac:spMk id="42" creationId="{5F4DE549-F641-46B9-B0DE-6B1FB300C9C8}"/>
          </ac:spMkLst>
        </pc:spChg>
        <pc:spChg chg="del">
          <ac:chgData name="Leah Montner Dixon" userId="d5b2ae9e-9213-4442-b7df-4db8cbe51e5d" providerId="ADAL" clId="{2C592ABE-76E8-41A0-9C40-9D84CA08675D}" dt="2021-03-17T14:23:09.744" v="863" actId="478"/>
          <ac:spMkLst>
            <pc:docMk/>
            <pc:sldMk cId="2575428989" sldId="2144327631"/>
            <ac:spMk id="43" creationId="{85B58656-8751-4724-BF3E-61860FEEAC26}"/>
          </ac:spMkLst>
        </pc:spChg>
        <pc:spChg chg="add mod">
          <ac:chgData name="Leah Montner Dixon" userId="d5b2ae9e-9213-4442-b7df-4db8cbe51e5d" providerId="ADAL" clId="{2C592ABE-76E8-41A0-9C40-9D84CA08675D}" dt="2021-03-17T14:25:15.562" v="898" actId="12788"/>
          <ac:spMkLst>
            <pc:docMk/>
            <pc:sldMk cId="2575428989" sldId="2144327631"/>
            <ac:spMk id="44" creationId="{04D43FC9-024A-4C80-AFA2-506A56043E24}"/>
          </ac:spMkLst>
        </pc:spChg>
        <pc:spChg chg="add mod ord">
          <ac:chgData name="Leah Montner Dixon" userId="d5b2ae9e-9213-4442-b7df-4db8cbe51e5d" providerId="ADAL" clId="{2C592ABE-76E8-41A0-9C40-9D84CA08675D}" dt="2021-03-17T14:27:07.353" v="929" actId="1038"/>
          <ac:spMkLst>
            <pc:docMk/>
            <pc:sldMk cId="2575428989" sldId="2144327631"/>
            <ac:spMk id="45" creationId="{91550C12-699D-4B5E-8D4A-DC9E2DCD9497}"/>
          </ac:spMkLst>
        </pc:spChg>
        <pc:spChg chg="add mod">
          <ac:chgData name="Leah Montner Dixon" userId="d5b2ae9e-9213-4442-b7df-4db8cbe51e5d" providerId="ADAL" clId="{2C592ABE-76E8-41A0-9C40-9D84CA08675D}" dt="2021-03-17T14:23:27.160" v="876" actId="1036"/>
          <ac:spMkLst>
            <pc:docMk/>
            <pc:sldMk cId="2575428989" sldId="2144327631"/>
            <ac:spMk id="46" creationId="{39B87492-1B96-4A50-9390-8ACDD7D14B1B}"/>
          </ac:spMkLst>
        </pc:spChg>
        <pc:spChg chg="add mod">
          <ac:chgData name="Leah Montner Dixon" userId="d5b2ae9e-9213-4442-b7df-4db8cbe51e5d" providerId="ADAL" clId="{2C592ABE-76E8-41A0-9C40-9D84CA08675D}" dt="2021-03-17T14:27:36.352" v="933"/>
          <ac:spMkLst>
            <pc:docMk/>
            <pc:sldMk cId="2575428989" sldId="2144327631"/>
            <ac:spMk id="48" creationId="{C2AA45BB-F2DC-48CA-A193-C28722B3EF10}"/>
          </ac:spMkLst>
        </pc:spChg>
        <pc:spChg chg="add mod">
          <ac:chgData name="Leah Montner Dixon" userId="d5b2ae9e-9213-4442-b7df-4db8cbe51e5d" providerId="ADAL" clId="{2C592ABE-76E8-41A0-9C40-9D84CA08675D}" dt="2021-03-17T20:14:18.376" v="4870" actId="255"/>
          <ac:spMkLst>
            <pc:docMk/>
            <pc:sldMk cId="2575428989" sldId="2144327631"/>
            <ac:spMk id="51" creationId="{22E17448-A785-4A0C-973A-DD08BC507910}"/>
          </ac:spMkLst>
        </pc:spChg>
        <pc:spChg chg="add del mod">
          <ac:chgData name="Leah Montner Dixon" userId="d5b2ae9e-9213-4442-b7df-4db8cbe51e5d" providerId="ADAL" clId="{2C592ABE-76E8-41A0-9C40-9D84CA08675D}" dt="2021-03-17T19:39:26.030" v="3768" actId="478"/>
          <ac:spMkLst>
            <pc:docMk/>
            <pc:sldMk cId="2575428989" sldId="2144327631"/>
            <ac:spMk id="52" creationId="{272C4D2B-4A19-4688-8AE3-E80FB381B809}"/>
          </ac:spMkLst>
        </pc:spChg>
        <pc:spChg chg="add del mod">
          <ac:chgData name="Leah Montner Dixon" userId="d5b2ae9e-9213-4442-b7df-4db8cbe51e5d" providerId="ADAL" clId="{2C592ABE-76E8-41A0-9C40-9D84CA08675D}" dt="2021-03-17T19:39:01.855" v="3764" actId="478"/>
          <ac:spMkLst>
            <pc:docMk/>
            <pc:sldMk cId="2575428989" sldId="2144327631"/>
            <ac:spMk id="53" creationId="{341D8A2E-FA4C-4E46-88F4-01AA042F24C6}"/>
          </ac:spMkLst>
        </pc:spChg>
        <pc:graphicFrameChg chg="add mod">
          <ac:chgData name="Leah Montner Dixon" userId="d5b2ae9e-9213-4442-b7df-4db8cbe51e5d" providerId="ADAL" clId="{2C592ABE-76E8-41A0-9C40-9D84CA08675D}" dt="2021-03-17T14:27:22.822" v="932"/>
          <ac:graphicFrameMkLst>
            <pc:docMk/>
            <pc:sldMk cId="2575428989" sldId="2144327631"/>
            <ac:graphicFrameMk id="31" creationId="{CB922CB1-BD0F-4D0E-8B40-A82AA4441717}"/>
          </ac:graphicFrameMkLst>
        </pc:graphicFrameChg>
        <pc:picChg chg="del">
          <ac:chgData name="Leah Montner Dixon" userId="d5b2ae9e-9213-4442-b7df-4db8cbe51e5d" providerId="ADAL" clId="{2C592ABE-76E8-41A0-9C40-9D84CA08675D}" dt="2021-03-17T14:24:12.468" v="890" actId="478"/>
          <ac:picMkLst>
            <pc:docMk/>
            <pc:sldMk cId="2575428989" sldId="2144327631"/>
            <ac:picMk id="23" creationId="{2999A9F6-B970-4CA7-A4C3-5D79D31B8BE8}"/>
          </ac:picMkLst>
        </pc:picChg>
        <pc:picChg chg="add mod ord">
          <ac:chgData name="Leah Montner Dixon" userId="d5b2ae9e-9213-4442-b7df-4db8cbe51e5d" providerId="ADAL" clId="{2C592ABE-76E8-41A0-9C40-9D84CA08675D}" dt="2021-03-17T14:24:33.813" v="892"/>
          <ac:picMkLst>
            <pc:docMk/>
            <pc:sldMk cId="2575428989" sldId="2144327631"/>
            <ac:picMk id="47" creationId="{3C988ABF-5E9C-422C-BB50-DB3767FF9DAC}"/>
          </ac:picMkLst>
        </pc:picChg>
        <pc:picChg chg="add mod">
          <ac:chgData name="Leah Montner Dixon" userId="d5b2ae9e-9213-4442-b7df-4db8cbe51e5d" providerId="ADAL" clId="{2C592ABE-76E8-41A0-9C40-9D84CA08675D}" dt="2021-03-17T14:48:31.649" v="1221"/>
          <ac:picMkLst>
            <pc:docMk/>
            <pc:sldMk cId="2575428989" sldId="2144327631"/>
            <ac:picMk id="49" creationId="{69349D03-4EB1-4C90-AEB8-22EA3A98EC43}"/>
          </ac:picMkLst>
        </pc:picChg>
        <pc:picChg chg="add mod">
          <ac:chgData name="Leah Montner Dixon" userId="d5b2ae9e-9213-4442-b7df-4db8cbe51e5d" providerId="ADAL" clId="{2C592ABE-76E8-41A0-9C40-9D84CA08675D}" dt="2021-03-17T14:48:31.649" v="1221"/>
          <ac:picMkLst>
            <pc:docMk/>
            <pc:sldMk cId="2575428989" sldId="2144327631"/>
            <ac:picMk id="50" creationId="{9860F164-4995-448C-9310-FC57EDF001C6}"/>
          </ac:picMkLst>
        </pc:picChg>
      </pc:sldChg>
      <pc:sldChg chg="addSp delSp modSp mod">
        <pc:chgData name="Leah Montner Dixon" userId="d5b2ae9e-9213-4442-b7df-4db8cbe51e5d" providerId="ADAL" clId="{2C592ABE-76E8-41A0-9C40-9D84CA08675D}" dt="2021-03-17T20:15:07.215" v="4897" actId="20577"/>
        <pc:sldMkLst>
          <pc:docMk/>
          <pc:sldMk cId="1716042667" sldId="2144327632"/>
        </pc:sldMkLst>
        <pc:spChg chg="mod ord">
          <ac:chgData name="Leah Montner Dixon" userId="d5b2ae9e-9213-4442-b7df-4db8cbe51e5d" providerId="ADAL" clId="{2C592ABE-76E8-41A0-9C40-9D84CA08675D}" dt="2021-03-17T15:13:37.948" v="1515" actId="1076"/>
          <ac:spMkLst>
            <pc:docMk/>
            <pc:sldMk cId="1716042667" sldId="2144327632"/>
            <ac:spMk id="16" creationId="{B563E587-7388-44BB-A29D-69AA4CE83E35}"/>
          </ac:spMkLst>
        </pc:spChg>
        <pc:spChg chg="del">
          <ac:chgData name="Leah Montner Dixon" userId="d5b2ae9e-9213-4442-b7df-4db8cbe51e5d" providerId="ADAL" clId="{2C592ABE-76E8-41A0-9C40-9D84CA08675D}" dt="2021-03-17T15:01:42.177" v="1360" actId="478"/>
          <ac:spMkLst>
            <pc:docMk/>
            <pc:sldMk cId="1716042667" sldId="2144327632"/>
            <ac:spMk id="18" creationId="{7817D507-95ED-4951-A3AC-CB6164918915}"/>
          </ac:spMkLst>
        </pc:spChg>
        <pc:spChg chg="del">
          <ac:chgData name="Leah Montner Dixon" userId="d5b2ae9e-9213-4442-b7df-4db8cbe51e5d" providerId="ADAL" clId="{2C592ABE-76E8-41A0-9C40-9D84CA08675D}" dt="2021-03-17T15:02:45.095" v="1412" actId="478"/>
          <ac:spMkLst>
            <pc:docMk/>
            <pc:sldMk cId="1716042667" sldId="2144327632"/>
            <ac:spMk id="22" creationId="{0AA3206A-CE3D-4F30-AEF6-97C333BDBCEA}"/>
          </ac:spMkLst>
        </pc:spChg>
        <pc:spChg chg="del mod">
          <ac:chgData name="Leah Montner Dixon" userId="d5b2ae9e-9213-4442-b7df-4db8cbe51e5d" providerId="ADAL" clId="{2C592ABE-76E8-41A0-9C40-9D84CA08675D}" dt="2021-03-17T18:54:46.381" v="2783" actId="478"/>
          <ac:spMkLst>
            <pc:docMk/>
            <pc:sldMk cId="1716042667" sldId="2144327632"/>
            <ac:spMk id="24" creationId="{FE51337C-7111-4FDD-BD9E-AAF8EAD4F674}"/>
          </ac:spMkLst>
        </pc:spChg>
        <pc:spChg chg="del">
          <ac:chgData name="Leah Montner Dixon" userId="d5b2ae9e-9213-4442-b7df-4db8cbe51e5d" providerId="ADAL" clId="{2C592ABE-76E8-41A0-9C40-9D84CA08675D}" dt="2021-03-17T15:02:14.753" v="1365" actId="478"/>
          <ac:spMkLst>
            <pc:docMk/>
            <pc:sldMk cId="1716042667" sldId="2144327632"/>
            <ac:spMk id="43" creationId="{874B9D5B-E521-40AE-97B2-3AAB5B170360}"/>
          </ac:spMkLst>
        </pc:spChg>
        <pc:spChg chg="add mod">
          <ac:chgData name="Leah Montner Dixon" userId="d5b2ae9e-9213-4442-b7df-4db8cbe51e5d" providerId="ADAL" clId="{2C592ABE-76E8-41A0-9C40-9D84CA08675D}" dt="2021-03-17T15:02:08.890" v="1363"/>
          <ac:spMkLst>
            <pc:docMk/>
            <pc:sldMk cId="1716042667" sldId="2144327632"/>
            <ac:spMk id="49" creationId="{9D8458EC-8A6C-4834-B592-726042AC4EDA}"/>
          </ac:spMkLst>
        </pc:spChg>
        <pc:spChg chg="add mod">
          <ac:chgData name="Leah Montner Dixon" userId="d5b2ae9e-9213-4442-b7df-4db8cbe51e5d" providerId="ADAL" clId="{2C592ABE-76E8-41A0-9C40-9D84CA08675D}" dt="2021-03-17T15:02:17.688" v="1366" actId="14100"/>
          <ac:spMkLst>
            <pc:docMk/>
            <pc:sldMk cId="1716042667" sldId="2144327632"/>
            <ac:spMk id="50" creationId="{E94C9616-F8B8-4636-A7A7-03653C899E30}"/>
          </ac:spMkLst>
        </pc:spChg>
        <pc:spChg chg="del mod">
          <ac:chgData name="Leah Montner Dixon" userId="d5b2ae9e-9213-4442-b7df-4db8cbe51e5d" providerId="ADAL" clId="{2C592ABE-76E8-41A0-9C40-9D84CA08675D}" dt="2021-03-17T18:54:46.381" v="2783" actId="478"/>
          <ac:spMkLst>
            <pc:docMk/>
            <pc:sldMk cId="1716042667" sldId="2144327632"/>
            <ac:spMk id="58" creationId="{99BB93BC-9603-40AB-A070-04A1617B7551}"/>
          </ac:spMkLst>
        </pc:spChg>
        <pc:spChg chg="add mod">
          <ac:chgData name="Leah Montner Dixon" userId="d5b2ae9e-9213-4442-b7df-4db8cbe51e5d" providerId="ADAL" clId="{2C592ABE-76E8-41A0-9C40-9D84CA08675D}" dt="2021-03-17T18:56:49.525" v="2785" actId="1076"/>
          <ac:spMkLst>
            <pc:docMk/>
            <pc:sldMk cId="1716042667" sldId="2144327632"/>
            <ac:spMk id="63" creationId="{3B2F8CB1-FCEA-4D77-A704-BD5739BED64C}"/>
          </ac:spMkLst>
        </pc:spChg>
        <pc:spChg chg="add del mod">
          <ac:chgData name="Leah Montner Dixon" userId="d5b2ae9e-9213-4442-b7df-4db8cbe51e5d" providerId="ADAL" clId="{2C592ABE-76E8-41A0-9C40-9D84CA08675D}" dt="2021-03-17T19:59:44.806" v="4435" actId="478"/>
          <ac:spMkLst>
            <pc:docMk/>
            <pc:sldMk cId="1716042667" sldId="2144327632"/>
            <ac:spMk id="64" creationId="{BD85AEB2-3BE6-4F28-8CFD-3C650A908C38}"/>
          </ac:spMkLst>
        </pc:spChg>
        <pc:spChg chg="add mod">
          <ac:chgData name="Leah Montner Dixon" userId="d5b2ae9e-9213-4442-b7df-4db8cbe51e5d" providerId="ADAL" clId="{2C592ABE-76E8-41A0-9C40-9D84CA08675D}" dt="2021-03-17T20:15:07.215" v="4897" actId="20577"/>
          <ac:spMkLst>
            <pc:docMk/>
            <pc:sldMk cId="1716042667" sldId="2144327632"/>
            <ac:spMk id="66" creationId="{4E503CB4-0B5D-4DF0-96DD-7E3EB4D332AB}"/>
          </ac:spMkLst>
        </pc:spChg>
        <pc:spChg chg="mod">
          <ac:chgData name="Leah Montner Dixon" userId="d5b2ae9e-9213-4442-b7df-4db8cbe51e5d" providerId="ADAL" clId="{2C592ABE-76E8-41A0-9C40-9D84CA08675D}" dt="2021-03-17T19:59:24.483" v="4433"/>
          <ac:spMkLst>
            <pc:docMk/>
            <pc:sldMk cId="1716042667" sldId="2144327632"/>
            <ac:spMk id="68" creationId="{7A2DFC21-A2DA-467B-B4F3-5AD12AB6A48A}"/>
          </ac:spMkLst>
        </pc:spChg>
        <pc:spChg chg="mod">
          <ac:chgData name="Leah Montner Dixon" userId="d5b2ae9e-9213-4442-b7df-4db8cbe51e5d" providerId="ADAL" clId="{2C592ABE-76E8-41A0-9C40-9D84CA08675D}" dt="2021-03-17T19:53:36.676" v="4314" actId="208"/>
          <ac:spMkLst>
            <pc:docMk/>
            <pc:sldMk cId="1716042667" sldId="2144327632"/>
            <ac:spMk id="69" creationId="{4FAC4204-0FDB-495B-9F94-BD06AC485E20}"/>
          </ac:spMkLst>
        </pc:spChg>
        <pc:spChg chg="mod">
          <ac:chgData name="Leah Montner Dixon" userId="d5b2ae9e-9213-4442-b7df-4db8cbe51e5d" providerId="ADAL" clId="{2C592ABE-76E8-41A0-9C40-9D84CA08675D}" dt="2021-03-17T19:59:03.151" v="4429"/>
          <ac:spMkLst>
            <pc:docMk/>
            <pc:sldMk cId="1716042667" sldId="2144327632"/>
            <ac:spMk id="71" creationId="{ECA1E973-3F51-46A7-AEA0-E02ACC8C5644}"/>
          </ac:spMkLst>
        </pc:spChg>
        <pc:grpChg chg="del">
          <ac:chgData name="Leah Montner Dixon" userId="d5b2ae9e-9213-4442-b7df-4db8cbe51e5d" providerId="ADAL" clId="{2C592ABE-76E8-41A0-9C40-9D84CA08675D}" dt="2021-03-17T15:01:23.477" v="1351" actId="478"/>
          <ac:grpSpMkLst>
            <pc:docMk/>
            <pc:sldMk cId="1716042667" sldId="2144327632"/>
            <ac:grpSpMk id="4" creationId="{70BDA382-C9EA-4282-99C5-D591CE21330A}"/>
          </ac:grpSpMkLst>
        </pc:grpChg>
        <pc:grpChg chg="add mod">
          <ac:chgData name="Leah Montner Dixon" userId="d5b2ae9e-9213-4442-b7df-4db8cbe51e5d" providerId="ADAL" clId="{2C592ABE-76E8-41A0-9C40-9D84CA08675D}" dt="2021-03-17T19:59:40.839" v="4434" actId="164"/>
          <ac:grpSpMkLst>
            <pc:docMk/>
            <pc:sldMk cId="1716042667" sldId="2144327632"/>
            <ac:grpSpMk id="5" creationId="{5FA1A303-381E-4D44-B1F7-B25673AF145F}"/>
          </ac:grpSpMkLst>
        </pc:grpChg>
        <pc:grpChg chg="add mod">
          <ac:chgData name="Leah Montner Dixon" userId="d5b2ae9e-9213-4442-b7df-4db8cbe51e5d" providerId="ADAL" clId="{2C592ABE-76E8-41A0-9C40-9D84CA08675D}" dt="2021-03-17T19:59:40.839" v="4434" actId="164"/>
          <ac:grpSpMkLst>
            <pc:docMk/>
            <pc:sldMk cId="1716042667" sldId="2144327632"/>
            <ac:grpSpMk id="67" creationId="{17A03680-868D-40FD-9740-765FE13E4D22}"/>
          </ac:grpSpMkLst>
        </pc:grpChg>
        <pc:grpChg chg="del mod">
          <ac:chgData name="Leah Montner Dixon" userId="d5b2ae9e-9213-4442-b7df-4db8cbe51e5d" providerId="ADAL" clId="{2C592ABE-76E8-41A0-9C40-9D84CA08675D}" dt="2021-03-17T19:57:51.005" v="4426" actId="478"/>
          <ac:grpSpMkLst>
            <pc:docMk/>
            <pc:sldMk cId="1716042667" sldId="2144327632"/>
            <ac:grpSpMk id="70" creationId="{929C9313-FE82-4EF1-BA7E-1DEC2F59F75F}"/>
          </ac:grpSpMkLst>
        </pc:grpChg>
        <pc:graphicFrameChg chg="add mod modGraphic">
          <ac:chgData name="Leah Montner Dixon" userId="d5b2ae9e-9213-4442-b7df-4db8cbe51e5d" providerId="ADAL" clId="{2C592ABE-76E8-41A0-9C40-9D84CA08675D}" dt="2021-03-17T19:53:20.885" v="4307" actId="1037"/>
          <ac:graphicFrameMkLst>
            <pc:docMk/>
            <pc:sldMk cId="1716042667" sldId="2144327632"/>
            <ac:graphicFrameMk id="51" creationId="{B5C14443-987E-41AC-A416-CBDAF9CBCEA8}"/>
          </ac:graphicFrameMkLst>
        </pc:graphicFrameChg>
        <pc:picChg chg="del">
          <ac:chgData name="Leah Montner Dixon" userId="d5b2ae9e-9213-4442-b7df-4db8cbe51e5d" providerId="ADAL" clId="{2C592ABE-76E8-41A0-9C40-9D84CA08675D}" dt="2021-03-17T15:09:14.168" v="1475" actId="478"/>
          <ac:picMkLst>
            <pc:docMk/>
            <pc:sldMk cId="1716042667" sldId="2144327632"/>
            <ac:picMk id="2" creationId="{E1384745-C5C1-40C7-8001-07452F12B8E9}"/>
          </ac:picMkLst>
        </pc:picChg>
        <pc:picChg chg="add mod ord">
          <ac:chgData name="Leah Montner Dixon" userId="d5b2ae9e-9213-4442-b7df-4db8cbe51e5d" providerId="ADAL" clId="{2C592ABE-76E8-41A0-9C40-9D84CA08675D}" dt="2021-03-17T15:13:37.739" v="1514" actId="1076"/>
          <ac:picMkLst>
            <pc:docMk/>
            <pc:sldMk cId="1716042667" sldId="2144327632"/>
            <ac:picMk id="41" creationId="{A51FE117-CC85-4090-A213-9D7861755F82}"/>
          </ac:picMkLst>
        </pc:picChg>
        <pc:picChg chg="del">
          <ac:chgData name="Leah Montner Dixon" userId="d5b2ae9e-9213-4442-b7df-4db8cbe51e5d" providerId="ADAL" clId="{2C592ABE-76E8-41A0-9C40-9D84CA08675D}" dt="2021-03-17T15:01:26.117" v="1352" actId="478"/>
          <ac:picMkLst>
            <pc:docMk/>
            <pc:sldMk cId="1716042667" sldId="2144327632"/>
            <ac:picMk id="47" creationId="{CFA70598-EAC2-46C0-9445-D062170D44A0}"/>
          </ac:picMkLst>
        </pc:picChg>
        <pc:picChg chg="del">
          <ac:chgData name="Leah Montner Dixon" userId="d5b2ae9e-9213-4442-b7df-4db8cbe51e5d" providerId="ADAL" clId="{2C592ABE-76E8-41A0-9C40-9D84CA08675D}" dt="2021-03-17T15:01:26.117" v="1352" actId="478"/>
          <ac:picMkLst>
            <pc:docMk/>
            <pc:sldMk cId="1716042667" sldId="2144327632"/>
            <ac:picMk id="48" creationId="{4F7800F0-2842-4259-AFEE-667F169DE7BA}"/>
          </ac:picMkLst>
        </pc:picChg>
        <pc:picChg chg="add mod">
          <ac:chgData name="Leah Montner Dixon" userId="d5b2ae9e-9213-4442-b7df-4db8cbe51e5d" providerId="ADAL" clId="{2C592ABE-76E8-41A0-9C40-9D84CA08675D}" dt="2021-03-17T19:53:20.885" v="4307" actId="1037"/>
          <ac:picMkLst>
            <pc:docMk/>
            <pc:sldMk cId="1716042667" sldId="2144327632"/>
            <ac:picMk id="52" creationId="{01784692-C931-497A-BE25-B2DAC92521FF}"/>
          </ac:picMkLst>
        </pc:picChg>
        <pc:picChg chg="add mod">
          <ac:chgData name="Leah Montner Dixon" userId="d5b2ae9e-9213-4442-b7df-4db8cbe51e5d" providerId="ADAL" clId="{2C592ABE-76E8-41A0-9C40-9D84CA08675D}" dt="2021-03-17T19:53:20.885" v="4307" actId="1037"/>
          <ac:picMkLst>
            <pc:docMk/>
            <pc:sldMk cId="1716042667" sldId="2144327632"/>
            <ac:picMk id="53" creationId="{77D17CDC-401F-420D-8490-382E1432744E}"/>
          </ac:picMkLst>
        </pc:picChg>
        <pc:picChg chg="add mod">
          <ac:chgData name="Leah Montner Dixon" userId="d5b2ae9e-9213-4442-b7df-4db8cbe51e5d" providerId="ADAL" clId="{2C592ABE-76E8-41A0-9C40-9D84CA08675D}" dt="2021-03-17T19:53:20.885" v="4307" actId="1037"/>
          <ac:picMkLst>
            <pc:docMk/>
            <pc:sldMk cId="1716042667" sldId="2144327632"/>
            <ac:picMk id="54" creationId="{7504181F-B16A-4EFC-A853-03E16DB92870}"/>
          </ac:picMkLst>
        </pc:picChg>
        <pc:picChg chg="add mod">
          <ac:chgData name="Leah Montner Dixon" userId="d5b2ae9e-9213-4442-b7df-4db8cbe51e5d" providerId="ADAL" clId="{2C592ABE-76E8-41A0-9C40-9D84CA08675D}" dt="2021-03-17T19:53:20.885" v="4307" actId="1037"/>
          <ac:picMkLst>
            <pc:docMk/>
            <pc:sldMk cId="1716042667" sldId="2144327632"/>
            <ac:picMk id="55" creationId="{0FD0B9D9-8F81-40A6-A640-A5D29ABE0131}"/>
          </ac:picMkLst>
        </pc:picChg>
        <pc:picChg chg="add mod">
          <ac:chgData name="Leah Montner Dixon" userId="d5b2ae9e-9213-4442-b7df-4db8cbe51e5d" providerId="ADAL" clId="{2C592ABE-76E8-41A0-9C40-9D84CA08675D}" dt="2021-03-17T19:53:20.885" v="4307" actId="1037"/>
          <ac:picMkLst>
            <pc:docMk/>
            <pc:sldMk cId="1716042667" sldId="2144327632"/>
            <ac:picMk id="56" creationId="{196FDC8C-A79C-44E1-AA76-FFB1F0F331E5}"/>
          </ac:picMkLst>
        </pc:picChg>
        <pc:picChg chg="add mod">
          <ac:chgData name="Leah Montner Dixon" userId="d5b2ae9e-9213-4442-b7df-4db8cbe51e5d" providerId="ADAL" clId="{2C592ABE-76E8-41A0-9C40-9D84CA08675D}" dt="2021-03-17T19:53:20.885" v="4307" actId="1037"/>
          <ac:picMkLst>
            <pc:docMk/>
            <pc:sldMk cId="1716042667" sldId="2144327632"/>
            <ac:picMk id="57" creationId="{C1E028FD-65D0-4ED6-B8A3-E0478D2DC999}"/>
          </ac:picMkLst>
        </pc:picChg>
        <pc:picChg chg="add mod">
          <ac:chgData name="Leah Montner Dixon" userId="d5b2ae9e-9213-4442-b7df-4db8cbe51e5d" providerId="ADAL" clId="{2C592ABE-76E8-41A0-9C40-9D84CA08675D}" dt="2021-03-17T19:53:20.885" v="4307" actId="1037"/>
          <ac:picMkLst>
            <pc:docMk/>
            <pc:sldMk cId="1716042667" sldId="2144327632"/>
            <ac:picMk id="59" creationId="{8F388864-8971-4DE7-87BB-A4B7BAA619B4}"/>
          </ac:picMkLst>
        </pc:picChg>
        <pc:picChg chg="add mod">
          <ac:chgData name="Leah Montner Dixon" userId="d5b2ae9e-9213-4442-b7df-4db8cbe51e5d" providerId="ADAL" clId="{2C592ABE-76E8-41A0-9C40-9D84CA08675D}" dt="2021-03-17T19:53:20.885" v="4307" actId="1037"/>
          <ac:picMkLst>
            <pc:docMk/>
            <pc:sldMk cId="1716042667" sldId="2144327632"/>
            <ac:picMk id="60" creationId="{DE980CE2-97A4-4B14-A859-E17FD5FE3F91}"/>
          </ac:picMkLst>
        </pc:picChg>
        <pc:picChg chg="add mod">
          <ac:chgData name="Leah Montner Dixon" userId="d5b2ae9e-9213-4442-b7df-4db8cbe51e5d" providerId="ADAL" clId="{2C592ABE-76E8-41A0-9C40-9D84CA08675D}" dt="2021-03-17T19:53:20.885" v="4307" actId="1037"/>
          <ac:picMkLst>
            <pc:docMk/>
            <pc:sldMk cId="1716042667" sldId="2144327632"/>
            <ac:picMk id="61" creationId="{657CC04C-9CC1-48D6-8565-9A34E88D7538}"/>
          </ac:picMkLst>
        </pc:picChg>
        <pc:picChg chg="add mod">
          <ac:chgData name="Leah Montner Dixon" userId="d5b2ae9e-9213-4442-b7df-4db8cbe51e5d" providerId="ADAL" clId="{2C592ABE-76E8-41A0-9C40-9D84CA08675D}" dt="2021-03-17T15:02:57.196" v="1416"/>
          <ac:picMkLst>
            <pc:docMk/>
            <pc:sldMk cId="1716042667" sldId="2144327632"/>
            <ac:picMk id="62" creationId="{A72A1933-F00E-4C28-BEBC-E6153EB01582}"/>
          </ac:picMkLst>
        </pc:picChg>
        <pc:picChg chg="add mod">
          <ac:chgData name="Leah Montner Dixon" userId="d5b2ae9e-9213-4442-b7df-4db8cbe51e5d" providerId="ADAL" clId="{2C592ABE-76E8-41A0-9C40-9D84CA08675D}" dt="2021-03-17T15:08:50.134" v="1457" actId="1038"/>
          <ac:picMkLst>
            <pc:docMk/>
            <pc:sldMk cId="1716042667" sldId="2144327632"/>
            <ac:picMk id="65" creationId="{19DBD591-C006-4D45-82DB-83EA8073DB43}"/>
          </ac:picMkLst>
        </pc:picChg>
        <pc:picChg chg="del mod">
          <ac:chgData name="Leah Montner Dixon" userId="d5b2ae9e-9213-4442-b7df-4db8cbe51e5d" providerId="ADAL" clId="{2C592ABE-76E8-41A0-9C40-9D84CA08675D}" dt="2021-03-17T19:57:51.005" v="4426" actId="478"/>
          <ac:picMkLst>
            <pc:docMk/>
            <pc:sldMk cId="1716042667" sldId="2144327632"/>
            <ac:picMk id="72" creationId="{2BBFBAFA-02F7-4934-8931-5FD2DA53A7D1}"/>
          </ac:picMkLst>
        </pc:picChg>
        <pc:picChg chg="mod">
          <ac:chgData name="Leah Montner Dixon" userId="d5b2ae9e-9213-4442-b7df-4db8cbe51e5d" providerId="ADAL" clId="{2C592ABE-76E8-41A0-9C40-9D84CA08675D}" dt="2021-03-17T19:59:07.685" v="4430"/>
          <ac:picMkLst>
            <pc:docMk/>
            <pc:sldMk cId="1716042667" sldId="2144327632"/>
            <ac:picMk id="73" creationId="{134A6569-A590-478F-A212-D3D0362232D3}"/>
          </ac:picMkLst>
        </pc:picChg>
        <pc:picChg chg="add mod ord modCrop">
          <ac:chgData name="Leah Montner Dixon" userId="d5b2ae9e-9213-4442-b7df-4db8cbe51e5d" providerId="ADAL" clId="{2C592ABE-76E8-41A0-9C40-9D84CA08675D}" dt="2021-03-17T19:59:40.839" v="4434" actId="164"/>
          <ac:picMkLst>
            <pc:docMk/>
            <pc:sldMk cId="1716042667" sldId="2144327632"/>
            <ac:picMk id="74" creationId="{1AA5AD27-52C0-40E1-BDFF-4A8C049F50E6}"/>
          </ac:picMkLst>
        </pc:picChg>
      </pc:sldChg>
      <pc:sldChg chg="addSp delSp modSp mod">
        <pc:chgData name="Leah Montner Dixon" userId="d5b2ae9e-9213-4442-b7df-4db8cbe51e5d" providerId="ADAL" clId="{2C592ABE-76E8-41A0-9C40-9D84CA08675D}" dt="2021-03-17T19:32:18.694" v="3379" actId="20577"/>
        <pc:sldMkLst>
          <pc:docMk/>
          <pc:sldMk cId="1624742783" sldId="2144327633"/>
        </pc:sldMkLst>
        <pc:spChg chg="mod ord">
          <ac:chgData name="Leah Montner Dixon" userId="d5b2ae9e-9213-4442-b7df-4db8cbe51e5d" providerId="ADAL" clId="{2C592ABE-76E8-41A0-9C40-9D84CA08675D}" dt="2021-03-17T19:09:22.671" v="3079" actId="1076"/>
          <ac:spMkLst>
            <pc:docMk/>
            <pc:sldMk cId="1624742783" sldId="2144327633"/>
            <ac:spMk id="16" creationId="{B563E587-7388-44BB-A29D-69AA4CE83E35}"/>
          </ac:spMkLst>
        </pc:spChg>
        <pc:spChg chg="mod">
          <ac:chgData name="Leah Montner Dixon" userId="d5b2ae9e-9213-4442-b7df-4db8cbe51e5d" providerId="ADAL" clId="{2C592ABE-76E8-41A0-9C40-9D84CA08675D}" dt="2021-03-17T19:32:18.694" v="3379" actId="20577"/>
          <ac:spMkLst>
            <pc:docMk/>
            <pc:sldMk cId="1624742783" sldId="2144327633"/>
            <ac:spMk id="24" creationId="{FE51337C-7111-4FDD-BD9E-AAF8EAD4F674}"/>
          </ac:spMkLst>
        </pc:spChg>
        <pc:spChg chg="add mod">
          <ac:chgData name="Leah Montner Dixon" userId="d5b2ae9e-9213-4442-b7df-4db8cbe51e5d" providerId="ADAL" clId="{2C592ABE-76E8-41A0-9C40-9D84CA08675D}" dt="2021-03-17T19:10:23.748" v="3145" actId="1076"/>
          <ac:spMkLst>
            <pc:docMk/>
            <pc:sldMk cId="1624742783" sldId="2144327633"/>
            <ac:spMk id="27" creationId="{304101F1-7F31-4B9A-8BB1-CB68EDE43F5D}"/>
          </ac:spMkLst>
        </pc:spChg>
        <pc:spChg chg="add del mod">
          <ac:chgData name="Leah Montner Dixon" userId="d5b2ae9e-9213-4442-b7df-4db8cbe51e5d" providerId="ADAL" clId="{2C592ABE-76E8-41A0-9C40-9D84CA08675D}" dt="2021-03-17T15:14:34.046" v="1532"/>
          <ac:spMkLst>
            <pc:docMk/>
            <pc:sldMk cId="1624742783" sldId="2144327633"/>
            <ac:spMk id="29" creationId="{513E7884-FF00-4ECB-8EBF-0D9B3715A255}"/>
          </ac:spMkLst>
        </pc:spChg>
        <pc:spChg chg="add del mod">
          <ac:chgData name="Leah Montner Dixon" userId="d5b2ae9e-9213-4442-b7df-4db8cbe51e5d" providerId="ADAL" clId="{2C592ABE-76E8-41A0-9C40-9D84CA08675D}" dt="2021-03-17T15:14:34.046" v="1532"/>
          <ac:spMkLst>
            <pc:docMk/>
            <pc:sldMk cId="1624742783" sldId="2144327633"/>
            <ac:spMk id="30" creationId="{AAA9EB37-2036-454A-A4B6-8020A3E4895E}"/>
          </ac:spMkLst>
        </pc:spChg>
        <pc:spChg chg="add del mod">
          <ac:chgData name="Leah Montner Dixon" userId="d5b2ae9e-9213-4442-b7df-4db8cbe51e5d" providerId="ADAL" clId="{2C592ABE-76E8-41A0-9C40-9D84CA08675D}" dt="2021-03-17T15:14:34.046" v="1532"/>
          <ac:spMkLst>
            <pc:docMk/>
            <pc:sldMk cId="1624742783" sldId="2144327633"/>
            <ac:spMk id="31" creationId="{DB36C27D-0D8C-4436-8FB6-B0B7D796A433}"/>
          </ac:spMkLst>
        </pc:spChg>
        <pc:spChg chg="add del mod">
          <ac:chgData name="Leah Montner Dixon" userId="d5b2ae9e-9213-4442-b7df-4db8cbe51e5d" providerId="ADAL" clId="{2C592ABE-76E8-41A0-9C40-9D84CA08675D}" dt="2021-03-17T15:14:34.046" v="1532"/>
          <ac:spMkLst>
            <pc:docMk/>
            <pc:sldMk cId="1624742783" sldId="2144327633"/>
            <ac:spMk id="32" creationId="{318FA939-D065-4356-9AC9-9D4A5C7E5262}"/>
          </ac:spMkLst>
        </pc:spChg>
        <pc:spChg chg="add del mod">
          <ac:chgData name="Leah Montner Dixon" userId="d5b2ae9e-9213-4442-b7df-4db8cbe51e5d" providerId="ADAL" clId="{2C592ABE-76E8-41A0-9C40-9D84CA08675D}" dt="2021-03-17T15:14:34.046" v="1532"/>
          <ac:spMkLst>
            <pc:docMk/>
            <pc:sldMk cId="1624742783" sldId="2144327633"/>
            <ac:spMk id="33" creationId="{54C76CF0-62F3-4C3B-8A32-B3FEAB61BA6B}"/>
          </ac:spMkLst>
        </pc:spChg>
        <pc:spChg chg="add del mod">
          <ac:chgData name="Leah Montner Dixon" userId="d5b2ae9e-9213-4442-b7df-4db8cbe51e5d" providerId="ADAL" clId="{2C592ABE-76E8-41A0-9C40-9D84CA08675D}" dt="2021-03-17T15:14:34.046" v="1532"/>
          <ac:spMkLst>
            <pc:docMk/>
            <pc:sldMk cId="1624742783" sldId="2144327633"/>
            <ac:spMk id="34" creationId="{DBDD5E69-DF6A-4524-B22E-1CD223C01FC8}"/>
          </ac:spMkLst>
        </pc:spChg>
        <pc:spChg chg="add del mod">
          <ac:chgData name="Leah Montner Dixon" userId="d5b2ae9e-9213-4442-b7df-4db8cbe51e5d" providerId="ADAL" clId="{2C592ABE-76E8-41A0-9C40-9D84CA08675D}" dt="2021-03-17T15:14:34.046" v="1532"/>
          <ac:spMkLst>
            <pc:docMk/>
            <pc:sldMk cId="1624742783" sldId="2144327633"/>
            <ac:spMk id="35" creationId="{737A64F4-EF09-4298-940C-FD11B4A73452}"/>
          </ac:spMkLst>
        </pc:spChg>
        <pc:spChg chg="add del mod">
          <ac:chgData name="Leah Montner Dixon" userId="d5b2ae9e-9213-4442-b7df-4db8cbe51e5d" providerId="ADAL" clId="{2C592ABE-76E8-41A0-9C40-9D84CA08675D}" dt="2021-03-17T15:14:34.046" v="1532"/>
          <ac:spMkLst>
            <pc:docMk/>
            <pc:sldMk cId="1624742783" sldId="2144327633"/>
            <ac:spMk id="36" creationId="{2438B31E-BC4A-49BD-8984-19C32EB6795E}"/>
          </ac:spMkLst>
        </pc:spChg>
        <pc:spChg chg="add mod topLvl">
          <ac:chgData name="Leah Montner Dixon" userId="d5b2ae9e-9213-4442-b7df-4db8cbe51e5d" providerId="ADAL" clId="{2C592ABE-76E8-41A0-9C40-9D84CA08675D}" dt="2021-03-17T15:14:44.475" v="1536" actId="165"/>
          <ac:spMkLst>
            <pc:docMk/>
            <pc:sldMk cId="1624742783" sldId="2144327633"/>
            <ac:spMk id="39" creationId="{52D9608F-44B8-4459-AA91-748335C75FC8}"/>
          </ac:spMkLst>
        </pc:spChg>
        <pc:spChg chg="add mod topLvl">
          <ac:chgData name="Leah Montner Dixon" userId="d5b2ae9e-9213-4442-b7df-4db8cbe51e5d" providerId="ADAL" clId="{2C592ABE-76E8-41A0-9C40-9D84CA08675D}" dt="2021-03-17T19:00:06.110" v="2835" actId="1035"/>
          <ac:spMkLst>
            <pc:docMk/>
            <pc:sldMk cId="1624742783" sldId="2144327633"/>
            <ac:spMk id="40" creationId="{38396FDA-5CDF-4222-9B6E-B7E57172B263}"/>
          </ac:spMkLst>
        </pc:spChg>
        <pc:spChg chg="add mod topLvl">
          <ac:chgData name="Leah Montner Dixon" userId="d5b2ae9e-9213-4442-b7df-4db8cbe51e5d" providerId="ADAL" clId="{2C592ABE-76E8-41A0-9C40-9D84CA08675D}" dt="2021-03-17T19:00:24.662" v="2869" actId="1037"/>
          <ac:spMkLst>
            <pc:docMk/>
            <pc:sldMk cId="1624742783" sldId="2144327633"/>
            <ac:spMk id="42" creationId="{F9AD435F-C144-4040-8933-DB47DA3F6C09}"/>
          </ac:spMkLst>
        </pc:spChg>
        <pc:spChg chg="add mod topLvl">
          <ac:chgData name="Leah Montner Dixon" userId="d5b2ae9e-9213-4442-b7df-4db8cbe51e5d" providerId="ADAL" clId="{2C592ABE-76E8-41A0-9C40-9D84CA08675D}" dt="2021-03-17T19:00:37.616" v="2926" actId="1038"/>
          <ac:spMkLst>
            <pc:docMk/>
            <pc:sldMk cId="1624742783" sldId="2144327633"/>
            <ac:spMk id="43" creationId="{640FEA43-1AEA-464D-B50F-2AC10B01E25E}"/>
          </ac:spMkLst>
        </pc:spChg>
        <pc:spChg chg="add mod topLvl">
          <ac:chgData name="Leah Montner Dixon" userId="d5b2ae9e-9213-4442-b7df-4db8cbe51e5d" providerId="ADAL" clId="{2C592ABE-76E8-41A0-9C40-9D84CA08675D}" dt="2021-03-17T19:00:44.215" v="2954" actId="1038"/>
          <ac:spMkLst>
            <pc:docMk/>
            <pc:sldMk cId="1624742783" sldId="2144327633"/>
            <ac:spMk id="44" creationId="{59B70236-C6A5-410C-BEED-3D65599491E5}"/>
          </ac:spMkLst>
        </pc:spChg>
        <pc:spChg chg="add mod topLvl">
          <ac:chgData name="Leah Montner Dixon" userId="d5b2ae9e-9213-4442-b7df-4db8cbe51e5d" providerId="ADAL" clId="{2C592ABE-76E8-41A0-9C40-9D84CA08675D}" dt="2021-03-17T19:00:52.447" v="2998" actId="1037"/>
          <ac:spMkLst>
            <pc:docMk/>
            <pc:sldMk cId="1624742783" sldId="2144327633"/>
            <ac:spMk id="45" creationId="{755C817D-DB37-4181-A82D-F9C5331DB29F}"/>
          </ac:spMkLst>
        </pc:spChg>
        <pc:spChg chg="add mod topLvl">
          <ac:chgData name="Leah Montner Dixon" userId="d5b2ae9e-9213-4442-b7df-4db8cbe51e5d" providerId="ADAL" clId="{2C592ABE-76E8-41A0-9C40-9D84CA08675D}" dt="2021-03-17T19:00:31.799" v="2901" actId="1038"/>
          <ac:spMkLst>
            <pc:docMk/>
            <pc:sldMk cId="1624742783" sldId="2144327633"/>
            <ac:spMk id="46" creationId="{2E24892F-949B-4F3D-905B-89641C24AD97}"/>
          </ac:spMkLst>
        </pc:spChg>
        <pc:spChg chg="add mod topLvl">
          <ac:chgData name="Leah Montner Dixon" userId="d5b2ae9e-9213-4442-b7df-4db8cbe51e5d" providerId="ADAL" clId="{2C592ABE-76E8-41A0-9C40-9D84CA08675D}" dt="2021-03-17T19:01:00.057" v="3016" actId="1037"/>
          <ac:spMkLst>
            <pc:docMk/>
            <pc:sldMk cId="1624742783" sldId="2144327633"/>
            <ac:spMk id="47" creationId="{428425F0-C0BE-4DCC-A773-08950C5B950D}"/>
          </ac:spMkLst>
        </pc:spChg>
        <pc:spChg chg="mod">
          <ac:chgData name="Leah Montner Dixon" userId="d5b2ae9e-9213-4442-b7df-4db8cbe51e5d" providerId="ADAL" clId="{2C592ABE-76E8-41A0-9C40-9D84CA08675D}" dt="2021-03-17T15:14:21.916" v="1530"/>
          <ac:spMkLst>
            <pc:docMk/>
            <pc:sldMk cId="1624742783" sldId="2144327633"/>
            <ac:spMk id="49" creationId="{9D8458EC-8A6C-4834-B592-726042AC4EDA}"/>
          </ac:spMkLst>
        </pc:spChg>
        <pc:spChg chg="del">
          <ac:chgData name="Leah Montner Dixon" userId="d5b2ae9e-9213-4442-b7df-4db8cbe51e5d" providerId="ADAL" clId="{2C592ABE-76E8-41A0-9C40-9D84CA08675D}" dt="2021-03-17T15:12:58.234" v="1493" actId="478"/>
          <ac:spMkLst>
            <pc:docMk/>
            <pc:sldMk cId="1624742783" sldId="2144327633"/>
            <ac:spMk id="50" creationId="{E94C9616-F8B8-4636-A7A7-03653C899E30}"/>
          </ac:spMkLst>
        </pc:spChg>
        <pc:spChg chg="del">
          <ac:chgData name="Leah Montner Dixon" userId="d5b2ae9e-9213-4442-b7df-4db8cbe51e5d" providerId="ADAL" clId="{2C592ABE-76E8-41A0-9C40-9D84CA08675D}" dt="2021-03-17T18:57:07.872" v="2791" actId="478"/>
          <ac:spMkLst>
            <pc:docMk/>
            <pc:sldMk cId="1624742783" sldId="2144327633"/>
            <ac:spMk id="58" creationId="{99BB93BC-9603-40AB-A070-04A1617B7551}"/>
          </ac:spMkLst>
        </pc:spChg>
        <pc:spChg chg="del">
          <ac:chgData name="Leah Montner Dixon" userId="d5b2ae9e-9213-4442-b7df-4db8cbe51e5d" providerId="ADAL" clId="{2C592ABE-76E8-41A0-9C40-9D84CA08675D}" dt="2021-03-17T15:12:48.200" v="1487" actId="478"/>
          <ac:spMkLst>
            <pc:docMk/>
            <pc:sldMk cId="1624742783" sldId="2144327633"/>
            <ac:spMk id="63" creationId="{3B2F8CB1-FCEA-4D77-A704-BD5739BED64C}"/>
          </ac:spMkLst>
        </pc:spChg>
        <pc:spChg chg="del mod">
          <ac:chgData name="Leah Montner Dixon" userId="d5b2ae9e-9213-4442-b7df-4db8cbe51e5d" providerId="ADAL" clId="{2C592ABE-76E8-41A0-9C40-9D84CA08675D}" dt="2021-03-17T15:12:57.305" v="1492" actId="478"/>
          <ac:spMkLst>
            <pc:docMk/>
            <pc:sldMk cId="1624742783" sldId="2144327633"/>
            <ac:spMk id="64" creationId="{BD85AEB2-3BE6-4F28-8CFD-3C650A908C38}"/>
          </ac:spMkLst>
        </pc:spChg>
        <pc:spChg chg="add del mod">
          <ac:chgData name="Leah Montner Dixon" userId="d5b2ae9e-9213-4442-b7df-4db8cbe51e5d" providerId="ADAL" clId="{2C592ABE-76E8-41A0-9C40-9D84CA08675D}" dt="2021-03-17T15:15:08.812" v="1542"/>
          <ac:spMkLst>
            <pc:docMk/>
            <pc:sldMk cId="1624742783" sldId="2144327633"/>
            <ac:spMk id="67" creationId="{EA0614C0-DB7A-4A5B-89BF-F4E30970084A}"/>
          </ac:spMkLst>
        </pc:spChg>
        <pc:spChg chg="add del mod">
          <ac:chgData name="Leah Montner Dixon" userId="d5b2ae9e-9213-4442-b7df-4db8cbe51e5d" providerId="ADAL" clId="{2C592ABE-76E8-41A0-9C40-9D84CA08675D}" dt="2021-03-17T15:15:08.812" v="1542"/>
          <ac:spMkLst>
            <pc:docMk/>
            <pc:sldMk cId="1624742783" sldId="2144327633"/>
            <ac:spMk id="68" creationId="{E5587C56-6DAB-4B42-8458-2A96D488D51B}"/>
          </ac:spMkLst>
        </pc:spChg>
        <pc:spChg chg="add del mod">
          <ac:chgData name="Leah Montner Dixon" userId="d5b2ae9e-9213-4442-b7df-4db8cbe51e5d" providerId="ADAL" clId="{2C592ABE-76E8-41A0-9C40-9D84CA08675D}" dt="2021-03-17T15:15:08.812" v="1542"/>
          <ac:spMkLst>
            <pc:docMk/>
            <pc:sldMk cId="1624742783" sldId="2144327633"/>
            <ac:spMk id="69" creationId="{D28CAF16-C789-4DA8-87FF-1C38E077966A}"/>
          </ac:spMkLst>
        </pc:spChg>
        <pc:spChg chg="add del mod">
          <ac:chgData name="Leah Montner Dixon" userId="d5b2ae9e-9213-4442-b7df-4db8cbe51e5d" providerId="ADAL" clId="{2C592ABE-76E8-41A0-9C40-9D84CA08675D}" dt="2021-03-17T15:15:08.812" v="1542"/>
          <ac:spMkLst>
            <pc:docMk/>
            <pc:sldMk cId="1624742783" sldId="2144327633"/>
            <ac:spMk id="70" creationId="{3DB9C395-9867-4933-8B6F-E693167CF380}"/>
          </ac:spMkLst>
        </pc:spChg>
        <pc:spChg chg="add del mod">
          <ac:chgData name="Leah Montner Dixon" userId="d5b2ae9e-9213-4442-b7df-4db8cbe51e5d" providerId="ADAL" clId="{2C592ABE-76E8-41A0-9C40-9D84CA08675D}" dt="2021-03-17T15:15:08.812" v="1542"/>
          <ac:spMkLst>
            <pc:docMk/>
            <pc:sldMk cId="1624742783" sldId="2144327633"/>
            <ac:spMk id="71" creationId="{3AB952E5-D2AE-4024-9F50-D817EE3175B6}"/>
          </ac:spMkLst>
        </pc:spChg>
        <pc:spChg chg="add del mod">
          <ac:chgData name="Leah Montner Dixon" userId="d5b2ae9e-9213-4442-b7df-4db8cbe51e5d" providerId="ADAL" clId="{2C592ABE-76E8-41A0-9C40-9D84CA08675D}" dt="2021-03-17T15:15:08.812" v="1542"/>
          <ac:spMkLst>
            <pc:docMk/>
            <pc:sldMk cId="1624742783" sldId="2144327633"/>
            <ac:spMk id="72" creationId="{EC24630E-6258-4F3E-8F86-7D972A63ACDE}"/>
          </ac:spMkLst>
        </pc:spChg>
        <pc:spChg chg="add del mod">
          <ac:chgData name="Leah Montner Dixon" userId="d5b2ae9e-9213-4442-b7df-4db8cbe51e5d" providerId="ADAL" clId="{2C592ABE-76E8-41A0-9C40-9D84CA08675D}" dt="2021-03-17T15:15:08.812" v="1542"/>
          <ac:spMkLst>
            <pc:docMk/>
            <pc:sldMk cId="1624742783" sldId="2144327633"/>
            <ac:spMk id="73" creationId="{E665A1CF-D4DD-4C94-AC89-74B26E6A9C37}"/>
          </ac:spMkLst>
        </pc:spChg>
        <pc:spChg chg="add del mod">
          <ac:chgData name="Leah Montner Dixon" userId="d5b2ae9e-9213-4442-b7df-4db8cbe51e5d" providerId="ADAL" clId="{2C592ABE-76E8-41A0-9C40-9D84CA08675D}" dt="2021-03-17T15:15:08.812" v="1542"/>
          <ac:spMkLst>
            <pc:docMk/>
            <pc:sldMk cId="1624742783" sldId="2144327633"/>
            <ac:spMk id="74" creationId="{2F09BE4A-8686-44FE-AF16-0760B3AE491D}"/>
          </ac:spMkLst>
        </pc:spChg>
        <pc:grpChg chg="add del mod">
          <ac:chgData name="Leah Montner Dixon" userId="d5b2ae9e-9213-4442-b7df-4db8cbe51e5d" providerId="ADAL" clId="{2C592ABE-76E8-41A0-9C40-9D84CA08675D}" dt="2021-03-17T15:14:44.475" v="1536" actId="165"/>
          <ac:grpSpMkLst>
            <pc:docMk/>
            <pc:sldMk cId="1624742783" sldId="2144327633"/>
            <ac:grpSpMk id="3" creationId="{97D7034D-3703-47BA-ADA3-774F501ACB09}"/>
          </ac:grpSpMkLst>
        </pc:grpChg>
        <pc:graphicFrameChg chg="add del mod">
          <ac:chgData name="Leah Montner Dixon" userId="d5b2ae9e-9213-4442-b7df-4db8cbe51e5d" providerId="ADAL" clId="{2C592ABE-76E8-41A0-9C40-9D84CA08675D}" dt="2021-03-17T15:14:34.046" v="1532"/>
          <ac:graphicFrameMkLst>
            <pc:docMk/>
            <pc:sldMk cId="1624742783" sldId="2144327633"/>
            <ac:graphicFrameMk id="28" creationId="{8153E6E5-3232-4BC1-A2E7-37691C126C77}"/>
          </ac:graphicFrameMkLst>
        </pc:graphicFrameChg>
        <pc:graphicFrameChg chg="add mod topLvl">
          <ac:chgData name="Leah Montner Dixon" userId="d5b2ae9e-9213-4442-b7df-4db8cbe51e5d" providerId="ADAL" clId="{2C592ABE-76E8-41A0-9C40-9D84CA08675D}" dt="2021-03-17T19:10:20.566" v="3144"/>
          <ac:graphicFrameMkLst>
            <pc:docMk/>
            <pc:sldMk cId="1624742783" sldId="2144327633"/>
            <ac:graphicFrameMk id="38" creationId="{FA5F7566-B01A-4D48-A9FB-FA86619A95AD}"/>
          </ac:graphicFrameMkLst>
        </pc:graphicFrameChg>
        <pc:graphicFrameChg chg="del">
          <ac:chgData name="Leah Montner Dixon" userId="d5b2ae9e-9213-4442-b7df-4db8cbe51e5d" providerId="ADAL" clId="{2C592ABE-76E8-41A0-9C40-9D84CA08675D}" dt="2021-03-17T15:12:48.200" v="1487" actId="478"/>
          <ac:graphicFrameMkLst>
            <pc:docMk/>
            <pc:sldMk cId="1624742783" sldId="2144327633"/>
            <ac:graphicFrameMk id="51" creationId="{B5C14443-987E-41AC-A416-CBDAF9CBCEA8}"/>
          </ac:graphicFrameMkLst>
        </pc:graphicFrameChg>
        <pc:graphicFrameChg chg="add del mod">
          <ac:chgData name="Leah Montner Dixon" userId="d5b2ae9e-9213-4442-b7df-4db8cbe51e5d" providerId="ADAL" clId="{2C592ABE-76E8-41A0-9C40-9D84CA08675D}" dt="2021-03-17T15:15:08.812" v="1542"/>
          <ac:graphicFrameMkLst>
            <pc:docMk/>
            <pc:sldMk cId="1624742783" sldId="2144327633"/>
            <ac:graphicFrameMk id="66" creationId="{FC8A4387-66B4-415B-9AE6-D2F850201624}"/>
          </ac:graphicFrameMkLst>
        </pc:graphicFrameChg>
        <pc:picChg chg="del">
          <ac:chgData name="Leah Montner Dixon" userId="d5b2ae9e-9213-4442-b7df-4db8cbe51e5d" providerId="ADAL" clId="{2C592ABE-76E8-41A0-9C40-9D84CA08675D}" dt="2021-03-17T15:13:28.046" v="1508" actId="478"/>
          <ac:picMkLst>
            <pc:docMk/>
            <pc:sldMk cId="1624742783" sldId="2144327633"/>
            <ac:picMk id="2" creationId="{E1384745-C5C1-40C7-8001-07452F12B8E9}"/>
          </ac:picMkLst>
        </pc:picChg>
        <pc:picChg chg="add mod ord">
          <ac:chgData name="Leah Montner Dixon" userId="d5b2ae9e-9213-4442-b7df-4db8cbe51e5d" providerId="ADAL" clId="{2C592ABE-76E8-41A0-9C40-9D84CA08675D}" dt="2021-03-17T15:14:18.227" v="1529"/>
          <ac:picMkLst>
            <pc:docMk/>
            <pc:sldMk cId="1624742783" sldId="2144327633"/>
            <ac:picMk id="26" creationId="{BE5CCC51-5290-412F-9ADA-D17DBED8377F}"/>
          </ac:picMkLst>
        </pc:picChg>
        <pc:picChg chg="del">
          <ac:chgData name="Leah Montner Dixon" userId="d5b2ae9e-9213-4442-b7df-4db8cbe51e5d" providerId="ADAL" clId="{2C592ABE-76E8-41A0-9C40-9D84CA08675D}" dt="2021-03-17T15:13:26.658" v="1507" actId="478"/>
          <ac:picMkLst>
            <pc:docMk/>
            <pc:sldMk cId="1624742783" sldId="2144327633"/>
            <ac:picMk id="41" creationId="{A51FE117-CC85-4090-A213-9D7861755F82}"/>
          </ac:picMkLst>
        </pc:picChg>
        <pc:picChg chg="del">
          <ac:chgData name="Leah Montner Dixon" userId="d5b2ae9e-9213-4442-b7df-4db8cbe51e5d" providerId="ADAL" clId="{2C592ABE-76E8-41A0-9C40-9D84CA08675D}" dt="2021-03-17T15:12:54.530" v="1490" actId="478"/>
          <ac:picMkLst>
            <pc:docMk/>
            <pc:sldMk cId="1624742783" sldId="2144327633"/>
            <ac:picMk id="52" creationId="{01784692-C931-497A-BE25-B2DAC92521FF}"/>
          </ac:picMkLst>
        </pc:picChg>
        <pc:picChg chg="del">
          <ac:chgData name="Leah Montner Dixon" userId="d5b2ae9e-9213-4442-b7df-4db8cbe51e5d" providerId="ADAL" clId="{2C592ABE-76E8-41A0-9C40-9D84CA08675D}" dt="2021-03-17T15:12:54.530" v="1490" actId="478"/>
          <ac:picMkLst>
            <pc:docMk/>
            <pc:sldMk cId="1624742783" sldId="2144327633"/>
            <ac:picMk id="53" creationId="{77D17CDC-401F-420D-8490-382E1432744E}"/>
          </ac:picMkLst>
        </pc:picChg>
        <pc:picChg chg="del">
          <ac:chgData name="Leah Montner Dixon" userId="d5b2ae9e-9213-4442-b7df-4db8cbe51e5d" providerId="ADAL" clId="{2C592ABE-76E8-41A0-9C40-9D84CA08675D}" dt="2021-03-17T15:12:54.530" v="1490" actId="478"/>
          <ac:picMkLst>
            <pc:docMk/>
            <pc:sldMk cId="1624742783" sldId="2144327633"/>
            <ac:picMk id="54" creationId="{7504181F-B16A-4EFC-A853-03E16DB92870}"/>
          </ac:picMkLst>
        </pc:picChg>
        <pc:picChg chg="del">
          <ac:chgData name="Leah Montner Dixon" userId="d5b2ae9e-9213-4442-b7df-4db8cbe51e5d" providerId="ADAL" clId="{2C592ABE-76E8-41A0-9C40-9D84CA08675D}" dt="2021-03-17T15:12:54.530" v="1490" actId="478"/>
          <ac:picMkLst>
            <pc:docMk/>
            <pc:sldMk cId="1624742783" sldId="2144327633"/>
            <ac:picMk id="55" creationId="{0FD0B9D9-8F81-40A6-A640-A5D29ABE0131}"/>
          </ac:picMkLst>
        </pc:picChg>
        <pc:picChg chg="del">
          <ac:chgData name="Leah Montner Dixon" userId="d5b2ae9e-9213-4442-b7df-4db8cbe51e5d" providerId="ADAL" clId="{2C592ABE-76E8-41A0-9C40-9D84CA08675D}" dt="2021-03-17T15:12:56.113" v="1491" actId="478"/>
          <ac:picMkLst>
            <pc:docMk/>
            <pc:sldMk cId="1624742783" sldId="2144327633"/>
            <ac:picMk id="56" creationId="{196FDC8C-A79C-44E1-AA76-FFB1F0F331E5}"/>
          </ac:picMkLst>
        </pc:picChg>
        <pc:picChg chg="del">
          <ac:chgData name="Leah Montner Dixon" userId="d5b2ae9e-9213-4442-b7df-4db8cbe51e5d" providerId="ADAL" clId="{2C592ABE-76E8-41A0-9C40-9D84CA08675D}" dt="2021-03-17T15:12:54.530" v="1490" actId="478"/>
          <ac:picMkLst>
            <pc:docMk/>
            <pc:sldMk cId="1624742783" sldId="2144327633"/>
            <ac:picMk id="57" creationId="{C1E028FD-65D0-4ED6-B8A3-E0478D2DC999}"/>
          </ac:picMkLst>
        </pc:picChg>
        <pc:picChg chg="del">
          <ac:chgData name="Leah Montner Dixon" userId="d5b2ae9e-9213-4442-b7df-4db8cbe51e5d" providerId="ADAL" clId="{2C592ABE-76E8-41A0-9C40-9D84CA08675D}" dt="2021-03-17T15:12:54.530" v="1490" actId="478"/>
          <ac:picMkLst>
            <pc:docMk/>
            <pc:sldMk cId="1624742783" sldId="2144327633"/>
            <ac:picMk id="59" creationId="{8F388864-8971-4DE7-87BB-A4B7BAA619B4}"/>
          </ac:picMkLst>
        </pc:picChg>
        <pc:picChg chg="del">
          <ac:chgData name="Leah Montner Dixon" userId="d5b2ae9e-9213-4442-b7df-4db8cbe51e5d" providerId="ADAL" clId="{2C592ABE-76E8-41A0-9C40-9D84CA08675D}" dt="2021-03-17T15:12:54.530" v="1490" actId="478"/>
          <ac:picMkLst>
            <pc:docMk/>
            <pc:sldMk cId="1624742783" sldId="2144327633"/>
            <ac:picMk id="60" creationId="{DE980CE2-97A4-4B14-A859-E17FD5FE3F91}"/>
          </ac:picMkLst>
        </pc:picChg>
        <pc:picChg chg="del">
          <ac:chgData name="Leah Montner Dixon" userId="d5b2ae9e-9213-4442-b7df-4db8cbe51e5d" providerId="ADAL" clId="{2C592ABE-76E8-41A0-9C40-9D84CA08675D}" dt="2021-03-17T15:12:54.530" v="1490" actId="478"/>
          <ac:picMkLst>
            <pc:docMk/>
            <pc:sldMk cId="1624742783" sldId="2144327633"/>
            <ac:picMk id="61" creationId="{657CC04C-9CC1-48D6-8565-9A34E88D7538}"/>
          </ac:picMkLst>
        </pc:picChg>
        <pc:picChg chg="mod">
          <ac:chgData name="Leah Montner Dixon" userId="d5b2ae9e-9213-4442-b7df-4db8cbe51e5d" providerId="ADAL" clId="{2C592ABE-76E8-41A0-9C40-9D84CA08675D}" dt="2021-03-17T15:12:51.397" v="1489" actId="1076"/>
          <ac:picMkLst>
            <pc:docMk/>
            <pc:sldMk cId="1624742783" sldId="2144327633"/>
            <ac:picMk id="65" creationId="{19DBD591-C006-4D45-82DB-83EA8073DB43}"/>
          </ac:picMkLst>
        </pc:picChg>
        <pc:cxnChg chg="add del mod">
          <ac:chgData name="Leah Montner Dixon" userId="d5b2ae9e-9213-4442-b7df-4db8cbe51e5d" providerId="ADAL" clId="{2C592ABE-76E8-41A0-9C40-9D84CA08675D}" dt="2021-03-17T15:14:34.046" v="1532"/>
          <ac:cxnSpMkLst>
            <pc:docMk/>
            <pc:sldMk cId="1624742783" sldId="2144327633"/>
            <ac:cxnSpMk id="37" creationId="{80293677-BC44-42F8-9C76-F4081CFF96D1}"/>
          </ac:cxnSpMkLst>
        </pc:cxnChg>
        <pc:cxnChg chg="add mod topLvl">
          <ac:chgData name="Leah Montner Dixon" userId="d5b2ae9e-9213-4442-b7df-4db8cbe51e5d" providerId="ADAL" clId="{2C592ABE-76E8-41A0-9C40-9D84CA08675D}" dt="2021-03-17T19:00:17.060" v="2842" actId="14100"/>
          <ac:cxnSpMkLst>
            <pc:docMk/>
            <pc:sldMk cId="1624742783" sldId="2144327633"/>
            <ac:cxnSpMk id="48" creationId="{E4A045B3-6447-466C-9BA4-615DB46E5533}"/>
          </ac:cxnSpMkLst>
        </pc:cxnChg>
        <pc:cxnChg chg="add del mod">
          <ac:chgData name="Leah Montner Dixon" userId="d5b2ae9e-9213-4442-b7df-4db8cbe51e5d" providerId="ADAL" clId="{2C592ABE-76E8-41A0-9C40-9D84CA08675D}" dt="2021-03-17T15:15:08.812" v="1542"/>
          <ac:cxnSpMkLst>
            <pc:docMk/>
            <pc:sldMk cId="1624742783" sldId="2144327633"/>
            <ac:cxnSpMk id="75" creationId="{B968F8E3-00FB-4370-93B4-191195BBBF6C}"/>
          </ac:cxnSpMkLst>
        </pc:cxnChg>
      </pc:sldChg>
    </pc:docChg>
  </pc:docChgLst>
  <pc:docChgLst>
    <pc:chgData name="Reed Kiely" userId="768be38e-2fb5-40ce-925d-bd8e9d9e3c31" providerId="ADAL" clId="{CC86D565-A215-448B-84FE-7A04D984EE50}"/>
    <pc:docChg chg="undo custSel addSld delSld modSld sldOrd">
      <pc:chgData name="Reed Kiely" userId="768be38e-2fb5-40ce-925d-bd8e9d9e3c31" providerId="ADAL" clId="{CC86D565-A215-448B-84FE-7A04D984EE50}" dt="2021-03-26T12:53:55.485" v="575" actId="207"/>
      <pc:docMkLst>
        <pc:docMk/>
      </pc:docMkLst>
      <pc:sldChg chg="addSp modSp mod ord">
        <pc:chgData name="Reed Kiely" userId="768be38e-2fb5-40ce-925d-bd8e9d9e3c31" providerId="ADAL" clId="{CC86D565-A215-448B-84FE-7A04D984EE50}" dt="2021-03-25T18:04:13.454" v="563"/>
        <pc:sldMkLst>
          <pc:docMk/>
          <pc:sldMk cId="2469683786" sldId="275"/>
        </pc:sldMkLst>
        <pc:spChg chg="add mod">
          <ac:chgData name="Reed Kiely" userId="768be38e-2fb5-40ce-925d-bd8e9d9e3c31" providerId="ADAL" clId="{CC86D565-A215-448B-84FE-7A04D984EE50}" dt="2021-03-25T14:49:45.682" v="500" actId="1076"/>
          <ac:spMkLst>
            <pc:docMk/>
            <pc:sldMk cId="2469683786" sldId="275"/>
            <ac:spMk id="3" creationId="{AA9C03D0-1A08-4904-BD6C-5F185281DAD9}"/>
          </ac:spMkLst>
        </pc:spChg>
      </pc:sldChg>
      <pc:sldChg chg="addSp modSp add mod ord">
        <pc:chgData name="Reed Kiely" userId="768be38e-2fb5-40ce-925d-bd8e9d9e3c31" providerId="ADAL" clId="{CC86D565-A215-448B-84FE-7A04D984EE50}" dt="2021-03-25T18:04:54.890" v="573" actId="208"/>
        <pc:sldMkLst>
          <pc:docMk/>
          <pc:sldMk cId="2024299733" sldId="282"/>
        </pc:sldMkLst>
        <pc:spChg chg="add mod">
          <ac:chgData name="Reed Kiely" userId="768be38e-2fb5-40ce-925d-bd8e9d9e3c31" providerId="ADAL" clId="{CC86D565-A215-448B-84FE-7A04D984EE50}" dt="2021-03-25T18:04:54.890" v="573" actId="208"/>
          <ac:spMkLst>
            <pc:docMk/>
            <pc:sldMk cId="2024299733" sldId="282"/>
            <ac:spMk id="2" creationId="{C53E331A-5279-4144-A809-17D8052234C4}"/>
          </ac:spMkLst>
        </pc:spChg>
        <pc:spChg chg="add mod">
          <ac:chgData name="Reed Kiely" userId="768be38e-2fb5-40ce-925d-bd8e9d9e3c31" providerId="ADAL" clId="{CC86D565-A215-448B-84FE-7A04D984EE50}" dt="2021-03-15T17:57:05.385" v="26"/>
          <ac:spMkLst>
            <pc:docMk/>
            <pc:sldMk cId="2024299733" sldId="282"/>
            <ac:spMk id="21" creationId="{24A03235-A0F6-477C-816D-C5F7D7066BB9}"/>
          </ac:spMkLst>
        </pc:spChg>
        <pc:spChg chg="add mod">
          <ac:chgData name="Reed Kiely" userId="768be38e-2fb5-40ce-925d-bd8e9d9e3c31" providerId="ADAL" clId="{CC86D565-A215-448B-84FE-7A04D984EE50}" dt="2021-03-15T18:19:25.923" v="290" actId="1076"/>
          <ac:spMkLst>
            <pc:docMk/>
            <pc:sldMk cId="2024299733" sldId="282"/>
            <ac:spMk id="22" creationId="{868BCC2A-FFD4-4F40-B597-58AC767476AD}"/>
          </ac:spMkLst>
        </pc:spChg>
      </pc:sldChg>
      <pc:sldChg chg="addSp modSp del">
        <pc:chgData name="Reed Kiely" userId="768be38e-2fb5-40ce-925d-bd8e9d9e3c31" providerId="ADAL" clId="{CC86D565-A215-448B-84FE-7A04D984EE50}" dt="2021-03-15T18:09:59.579" v="99" actId="47"/>
        <pc:sldMkLst>
          <pc:docMk/>
          <pc:sldMk cId="3144076584" sldId="291"/>
        </pc:sldMkLst>
        <pc:spChg chg="add mod">
          <ac:chgData name="Reed Kiely" userId="768be38e-2fb5-40ce-925d-bd8e9d9e3c31" providerId="ADAL" clId="{CC86D565-A215-448B-84FE-7A04D984EE50}" dt="2021-03-15T17:58:41.223" v="67"/>
          <ac:spMkLst>
            <pc:docMk/>
            <pc:sldMk cId="3144076584" sldId="291"/>
            <ac:spMk id="29" creationId="{9F14348E-8EDB-4F4E-BB6C-1F1C28AEED73}"/>
          </ac:spMkLst>
        </pc:spChg>
      </pc:sldChg>
      <pc:sldChg chg="addSp modSp del">
        <pc:chgData name="Reed Kiely" userId="768be38e-2fb5-40ce-925d-bd8e9d9e3c31" providerId="ADAL" clId="{CC86D565-A215-448B-84FE-7A04D984EE50}" dt="2021-03-15T18:09:52.096" v="98" actId="47"/>
        <pc:sldMkLst>
          <pc:docMk/>
          <pc:sldMk cId="767662904" sldId="292"/>
        </pc:sldMkLst>
        <pc:spChg chg="add mod">
          <ac:chgData name="Reed Kiely" userId="768be38e-2fb5-40ce-925d-bd8e9d9e3c31" providerId="ADAL" clId="{CC86D565-A215-448B-84FE-7A04D984EE50}" dt="2021-03-15T17:58:38.541" v="66"/>
          <ac:spMkLst>
            <pc:docMk/>
            <pc:sldMk cId="767662904" sldId="292"/>
            <ac:spMk id="33" creationId="{88029444-8A59-4627-AB1E-A80A1333ECB4}"/>
          </ac:spMkLst>
        </pc:spChg>
      </pc:sldChg>
      <pc:sldChg chg="addSp modSp mod ord">
        <pc:chgData name="Reed Kiely" userId="768be38e-2fb5-40ce-925d-bd8e9d9e3c31" providerId="ADAL" clId="{CC86D565-A215-448B-84FE-7A04D984EE50}" dt="2021-03-15T18:15:53.896" v="281"/>
        <pc:sldMkLst>
          <pc:docMk/>
          <pc:sldMk cId="2027457036" sldId="296"/>
        </pc:sldMkLst>
        <pc:spChg chg="add mod">
          <ac:chgData name="Reed Kiely" userId="768be38e-2fb5-40ce-925d-bd8e9d9e3c31" providerId="ADAL" clId="{CC86D565-A215-448B-84FE-7A04D984EE50}" dt="2021-03-15T17:58:35.668" v="65" actId="20577"/>
          <ac:spMkLst>
            <pc:docMk/>
            <pc:sldMk cId="2027457036" sldId="296"/>
            <ac:spMk id="29" creationId="{FD707535-7479-478D-8538-8E3A25122551}"/>
          </ac:spMkLst>
        </pc:spChg>
        <pc:spChg chg="add mod">
          <ac:chgData name="Reed Kiely" userId="768be38e-2fb5-40ce-925d-bd8e9d9e3c31" providerId="ADAL" clId="{CC86D565-A215-448B-84FE-7A04D984EE50}" dt="2021-03-15T18:09:47.271" v="97" actId="207"/>
          <ac:spMkLst>
            <pc:docMk/>
            <pc:sldMk cId="2027457036" sldId="296"/>
            <ac:spMk id="32" creationId="{FD497BE7-E0A0-4C95-A486-02B4705F0D0B}"/>
          </ac:spMkLst>
        </pc:spChg>
      </pc:sldChg>
      <pc:sldChg chg="addSp modSp mod ord">
        <pc:chgData name="Reed Kiely" userId="768be38e-2fb5-40ce-925d-bd8e9d9e3c31" providerId="ADAL" clId="{CC86D565-A215-448B-84FE-7A04D984EE50}" dt="2021-03-15T18:18:24.010" v="287"/>
        <pc:sldMkLst>
          <pc:docMk/>
          <pc:sldMk cId="2385538333" sldId="303"/>
        </pc:sldMkLst>
        <pc:spChg chg="add mod">
          <ac:chgData name="Reed Kiely" userId="768be38e-2fb5-40ce-925d-bd8e9d9e3c31" providerId="ADAL" clId="{CC86D565-A215-448B-84FE-7A04D984EE50}" dt="2021-03-15T18:10:33.030" v="189" actId="14100"/>
          <ac:spMkLst>
            <pc:docMk/>
            <pc:sldMk cId="2385538333" sldId="303"/>
            <ac:spMk id="3" creationId="{E0B4F969-F307-456A-AA73-6DC7C3E4C311}"/>
          </ac:spMkLst>
        </pc:spChg>
        <pc:spChg chg="add mod">
          <ac:chgData name="Reed Kiely" userId="768be38e-2fb5-40ce-925d-bd8e9d9e3c31" providerId="ADAL" clId="{CC86D565-A215-448B-84FE-7A04D984EE50}" dt="2021-03-15T17:47:48.229" v="18" actId="1076"/>
          <ac:spMkLst>
            <pc:docMk/>
            <pc:sldMk cId="2385538333" sldId="303"/>
            <ac:spMk id="19" creationId="{8E76A4E2-EE24-447D-84F8-A38C79866BE7}"/>
          </ac:spMkLst>
        </pc:spChg>
        <pc:spChg chg="add mod">
          <ac:chgData name="Reed Kiely" userId="768be38e-2fb5-40ce-925d-bd8e9d9e3c31" providerId="ADAL" clId="{CC86D565-A215-448B-84FE-7A04D984EE50}" dt="2021-03-15T17:58:41.979" v="68"/>
          <ac:spMkLst>
            <pc:docMk/>
            <pc:sldMk cId="2385538333" sldId="303"/>
            <ac:spMk id="20" creationId="{71DFAD38-ECFE-4AFC-9CB4-7E87E1A737A9}"/>
          </ac:spMkLst>
        </pc:spChg>
      </pc:sldChg>
      <pc:sldChg chg="modSp mod">
        <pc:chgData name="Reed Kiely" userId="768be38e-2fb5-40ce-925d-bd8e9d9e3c31" providerId="ADAL" clId="{CC86D565-A215-448B-84FE-7A04D984EE50}" dt="2021-03-25T13:31:55.298" v="443" actId="20577"/>
        <pc:sldMkLst>
          <pc:docMk/>
          <pc:sldMk cId="4086481096" sldId="2839"/>
        </pc:sldMkLst>
        <pc:spChg chg="mod">
          <ac:chgData name="Reed Kiely" userId="768be38e-2fb5-40ce-925d-bd8e9d9e3c31" providerId="ADAL" clId="{CC86D565-A215-448B-84FE-7A04D984EE50}" dt="2021-03-25T13:31:55.298" v="443" actId="20577"/>
          <ac:spMkLst>
            <pc:docMk/>
            <pc:sldMk cId="4086481096" sldId="2839"/>
            <ac:spMk id="12" creationId="{D3ED8F18-80E6-D449-A031-541661F2A42F}"/>
          </ac:spMkLst>
        </pc:spChg>
      </pc:sldChg>
      <pc:sldChg chg="ord">
        <pc:chgData name="Reed Kiely" userId="768be38e-2fb5-40ce-925d-bd8e9d9e3c31" providerId="ADAL" clId="{CC86D565-A215-448B-84FE-7A04D984EE50}" dt="2021-03-15T13:37:07.918" v="4"/>
        <pc:sldMkLst>
          <pc:docMk/>
          <pc:sldMk cId="3751171162" sldId="16311"/>
        </pc:sldMkLst>
      </pc:sldChg>
      <pc:sldChg chg="addSp modSp del">
        <pc:chgData name="Reed Kiely" userId="768be38e-2fb5-40ce-925d-bd8e9d9e3c31" providerId="ADAL" clId="{CC86D565-A215-448B-84FE-7A04D984EE50}" dt="2021-03-15T18:02:04.987" v="71" actId="47"/>
        <pc:sldMkLst>
          <pc:docMk/>
          <pc:sldMk cId="44594936" sldId="2144327337"/>
        </pc:sldMkLst>
        <pc:spChg chg="add mod">
          <ac:chgData name="Reed Kiely" userId="768be38e-2fb5-40ce-925d-bd8e9d9e3c31" providerId="ADAL" clId="{CC86D565-A215-448B-84FE-7A04D984EE50}" dt="2021-03-15T17:56:54.812" v="25"/>
          <ac:spMkLst>
            <pc:docMk/>
            <pc:sldMk cId="44594936" sldId="2144327337"/>
            <ac:spMk id="13" creationId="{06A51161-A8D8-46D9-A1EF-F6588076EF70}"/>
          </ac:spMkLst>
        </pc:spChg>
      </pc:sldChg>
      <pc:sldChg chg="addSp modSp mod">
        <pc:chgData name="Reed Kiely" userId="768be38e-2fb5-40ce-925d-bd8e9d9e3c31" providerId="ADAL" clId="{CC86D565-A215-448B-84FE-7A04D984EE50}" dt="2021-03-15T18:02:17.234" v="76" actId="1076"/>
        <pc:sldMkLst>
          <pc:docMk/>
          <pc:sldMk cId="2011862202" sldId="2144327350"/>
        </pc:sldMkLst>
        <pc:spChg chg="add mod">
          <ac:chgData name="Reed Kiely" userId="768be38e-2fb5-40ce-925d-bd8e9d9e3c31" providerId="ADAL" clId="{CC86D565-A215-448B-84FE-7A04D984EE50}" dt="2021-03-15T17:56:53.655" v="24" actId="14100"/>
          <ac:spMkLst>
            <pc:docMk/>
            <pc:sldMk cId="2011862202" sldId="2144327350"/>
            <ac:spMk id="2" creationId="{98C55B50-F381-4DB3-897D-1E76EF48A263}"/>
          </ac:spMkLst>
        </pc:spChg>
        <pc:spChg chg="add mod">
          <ac:chgData name="Reed Kiely" userId="768be38e-2fb5-40ce-925d-bd8e9d9e3c31" providerId="ADAL" clId="{CC86D565-A215-448B-84FE-7A04D984EE50}" dt="2021-03-15T18:02:17.234" v="76" actId="1076"/>
          <ac:spMkLst>
            <pc:docMk/>
            <pc:sldMk cId="2011862202" sldId="2144327350"/>
            <ac:spMk id="3" creationId="{59BB8BA1-CB2C-4BB0-9992-DA51FC608E66}"/>
          </ac:spMkLst>
        </pc:spChg>
      </pc:sldChg>
      <pc:sldChg chg="addSp delSp modSp add mod">
        <pc:chgData name="Reed Kiely" userId="768be38e-2fb5-40ce-925d-bd8e9d9e3c31" providerId="ADAL" clId="{CC86D565-A215-448B-84FE-7A04D984EE50}" dt="2021-03-15T18:12:59.057" v="279" actId="1076"/>
        <pc:sldMkLst>
          <pc:docMk/>
          <pc:sldMk cId="1647363558" sldId="2144327414"/>
        </pc:sldMkLst>
        <pc:spChg chg="add del mod">
          <ac:chgData name="Reed Kiely" userId="768be38e-2fb5-40ce-925d-bd8e9d9e3c31" providerId="ADAL" clId="{CC86D565-A215-448B-84FE-7A04D984EE50}" dt="2021-03-15T17:57:19.553" v="36" actId="478"/>
          <ac:spMkLst>
            <pc:docMk/>
            <pc:sldMk cId="1647363558" sldId="2144327414"/>
            <ac:spMk id="5" creationId="{F38AC588-C6AC-4F2B-B896-0A454462C4F8}"/>
          </ac:spMkLst>
        </pc:spChg>
        <pc:spChg chg="add del mod">
          <ac:chgData name="Reed Kiely" userId="768be38e-2fb5-40ce-925d-bd8e9d9e3c31" providerId="ADAL" clId="{CC86D565-A215-448B-84FE-7A04D984EE50}" dt="2021-03-15T18:04:10.621" v="78" actId="478"/>
          <ac:spMkLst>
            <pc:docMk/>
            <pc:sldMk cId="1647363558" sldId="2144327414"/>
            <ac:spMk id="24" creationId="{B41620DA-A1B5-441B-A95C-51A9BBD3B55D}"/>
          </ac:spMkLst>
        </pc:spChg>
        <pc:spChg chg="add mod">
          <ac:chgData name="Reed Kiely" userId="768be38e-2fb5-40ce-925d-bd8e9d9e3c31" providerId="ADAL" clId="{CC86D565-A215-448B-84FE-7A04D984EE50}" dt="2021-03-15T17:57:35.629" v="48" actId="20577"/>
          <ac:spMkLst>
            <pc:docMk/>
            <pc:sldMk cId="1647363558" sldId="2144327414"/>
            <ac:spMk id="26" creationId="{1345B34F-A7EE-49EF-864B-6D2881DC07C8}"/>
          </ac:spMkLst>
        </pc:spChg>
        <pc:spChg chg="add mod">
          <ac:chgData name="Reed Kiely" userId="768be38e-2fb5-40ce-925d-bd8e9d9e3c31" providerId="ADAL" clId="{CC86D565-A215-448B-84FE-7A04D984EE50}" dt="2021-03-15T18:12:59.057" v="279" actId="1076"/>
          <ac:spMkLst>
            <pc:docMk/>
            <pc:sldMk cId="1647363558" sldId="2144327414"/>
            <ac:spMk id="27" creationId="{1FD5BFFD-2A1C-4E4F-A542-F7344646913B}"/>
          </ac:spMkLst>
        </pc:spChg>
      </pc:sldChg>
      <pc:sldChg chg="addSp delSp modSp add del mod">
        <pc:chgData name="Reed Kiely" userId="768be38e-2fb5-40ce-925d-bd8e9d9e3c31" providerId="ADAL" clId="{CC86D565-A215-448B-84FE-7A04D984EE50}" dt="2021-03-15T18:06:47.442" v="86" actId="47"/>
        <pc:sldMkLst>
          <pc:docMk/>
          <pc:sldMk cId="3257555685" sldId="2144327423"/>
        </pc:sldMkLst>
        <pc:spChg chg="add del mod">
          <ac:chgData name="Reed Kiely" userId="768be38e-2fb5-40ce-925d-bd8e9d9e3c31" providerId="ADAL" clId="{CC86D565-A215-448B-84FE-7A04D984EE50}" dt="2021-03-15T18:04:12.962" v="80" actId="478"/>
          <ac:spMkLst>
            <pc:docMk/>
            <pc:sldMk cId="3257555685" sldId="2144327423"/>
            <ac:spMk id="22" creationId="{0DD5BB54-8C81-41DD-8ACF-CE547822D1C7}"/>
          </ac:spMkLst>
        </pc:spChg>
        <pc:spChg chg="add mod">
          <ac:chgData name="Reed Kiely" userId="768be38e-2fb5-40ce-925d-bd8e9d9e3c31" providerId="ADAL" clId="{CC86D565-A215-448B-84FE-7A04D984EE50}" dt="2021-03-15T17:57:41.513" v="50"/>
          <ac:spMkLst>
            <pc:docMk/>
            <pc:sldMk cId="3257555685" sldId="2144327423"/>
            <ac:spMk id="23" creationId="{60421828-AB76-4AF4-94B7-16CEFBADDC96}"/>
          </ac:spMkLst>
        </pc:spChg>
        <pc:spChg chg="add mod">
          <ac:chgData name="Reed Kiely" userId="768be38e-2fb5-40ce-925d-bd8e9d9e3c31" providerId="ADAL" clId="{CC86D565-A215-448B-84FE-7A04D984EE50}" dt="2021-03-15T18:06:09.588" v="83" actId="1076"/>
          <ac:spMkLst>
            <pc:docMk/>
            <pc:sldMk cId="3257555685" sldId="2144327423"/>
            <ac:spMk id="24" creationId="{B6E01367-A8C4-4B3D-BD56-9D05DC1B1B84}"/>
          </ac:spMkLst>
        </pc:spChg>
      </pc:sldChg>
      <pc:sldChg chg="del">
        <pc:chgData name="Reed Kiely" userId="768be38e-2fb5-40ce-925d-bd8e9d9e3c31" providerId="ADAL" clId="{CC86D565-A215-448B-84FE-7A04D984EE50}" dt="2021-03-15T18:06:45.841" v="85" actId="47"/>
        <pc:sldMkLst>
          <pc:docMk/>
          <pc:sldMk cId="2122347714" sldId="2144327519"/>
        </pc:sldMkLst>
      </pc:sldChg>
      <pc:sldChg chg="addSp modSp">
        <pc:chgData name="Reed Kiely" userId="768be38e-2fb5-40ce-925d-bd8e9d9e3c31" providerId="ADAL" clId="{CC86D565-A215-448B-84FE-7A04D984EE50}" dt="2021-03-15T18:08:12.161" v="89"/>
        <pc:sldMkLst>
          <pc:docMk/>
          <pc:sldMk cId="3679881885" sldId="2144327520"/>
        </pc:sldMkLst>
        <pc:spChg chg="add mod">
          <ac:chgData name="Reed Kiely" userId="768be38e-2fb5-40ce-925d-bd8e9d9e3c31" providerId="ADAL" clId="{CC86D565-A215-448B-84FE-7A04D984EE50}" dt="2021-03-15T18:08:12.161" v="89"/>
          <ac:spMkLst>
            <pc:docMk/>
            <pc:sldMk cId="3679881885" sldId="2144327520"/>
            <ac:spMk id="16" creationId="{FDC7016E-9A0A-45DF-9934-92902D7A1C56}"/>
          </ac:spMkLst>
        </pc:spChg>
      </pc:sldChg>
      <pc:sldChg chg="del mod modShow">
        <pc:chgData name="Reed Kiely" userId="768be38e-2fb5-40ce-925d-bd8e9d9e3c31" providerId="ADAL" clId="{CC86D565-A215-448B-84FE-7A04D984EE50}" dt="2021-03-15T18:07:32.269" v="88" actId="47"/>
        <pc:sldMkLst>
          <pc:docMk/>
          <pc:sldMk cId="830102981" sldId="2144327521"/>
        </pc:sldMkLst>
      </pc:sldChg>
      <pc:sldChg chg="add">
        <pc:chgData name="Reed Kiely" userId="768be38e-2fb5-40ce-925d-bd8e9d9e3c31" providerId="ADAL" clId="{CC86D565-A215-448B-84FE-7A04D984EE50}" dt="2021-03-15T18:16:00.327" v="282"/>
        <pc:sldMkLst>
          <pc:docMk/>
          <pc:sldMk cId="2642263263" sldId="2144327535"/>
        </pc:sldMkLst>
      </pc:sldChg>
      <pc:sldChg chg="addSp delSp modSp mod">
        <pc:chgData name="Reed Kiely" userId="768be38e-2fb5-40ce-925d-bd8e9d9e3c31" providerId="ADAL" clId="{CC86D565-A215-448B-84FE-7A04D984EE50}" dt="2021-03-15T18:08:17.013" v="93"/>
        <pc:sldMkLst>
          <pc:docMk/>
          <pc:sldMk cId="289339339" sldId="2144327574"/>
        </pc:sldMkLst>
        <pc:spChg chg="add del mod">
          <ac:chgData name="Reed Kiely" userId="768be38e-2fb5-40ce-925d-bd8e9d9e3c31" providerId="ADAL" clId="{CC86D565-A215-448B-84FE-7A04D984EE50}" dt="2021-03-15T18:08:16.852" v="92" actId="478"/>
          <ac:spMkLst>
            <pc:docMk/>
            <pc:sldMk cId="289339339" sldId="2144327574"/>
            <ac:spMk id="3" creationId="{A48DFCA2-BB8D-4527-8F36-C710181CC3F9}"/>
          </ac:spMkLst>
        </pc:spChg>
        <pc:spChg chg="add mod">
          <ac:chgData name="Reed Kiely" userId="768be38e-2fb5-40ce-925d-bd8e9d9e3c31" providerId="ADAL" clId="{CC86D565-A215-448B-84FE-7A04D984EE50}" dt="2021-03-15T18:08:17.013" v="93"/>
          <ac:spMkLst>
            <pc:docMk/>
            <pc:sldMk cId="289339339" sldId="2144327574"/>
            <ac:spMk id="14" creationId="{D09EB866-6929-4D97-B615-DB61BF9B92E8}"/>
          </ac:spMkLst>
        </pc:spChg>
      </pc:sldChg>
      <pc:sldChg chg="addSp modSp">
        <pc:chgData name="Reed Kiely" userId="768be38e-2fb5-40ce-925d-bd8e9d9e3c31" providerId="ADAL" clId="{CC86D565-A215-448B-84FE-7A04D984EE50}" dt="2021-03-15T18:06:10.675" v="84"/>
        <pc:sldMkLst>
          <pc:docMk/>
          <pc:sldMk cId="107169330" sldId="2144327578"/>
        </pc:sldMkLst>
        <pc:spChg chg="add mod">
          <ac:chgData name="Reed Kiely" userId="768be38e-2fb5-40ce-925d-bd8e9d9e3c31" providerId="ADAL" clId="{CC86D565-A215-448B-84FE-7A04D984EE50}" dt="2021-03-15T18:06:10.675" v="84"/>
          <ac:spMkLst>
            <pc:docMk/>
            <pc:sldMk cId="107169330" sldId="2144327578"/>
            <ac:spMk id="12" creationId="{C9A9C5F0-585A-4053-96CC-E592E92565B1}"/>
          </ac:spMkLst>
        </pc:spChg>
      </pc:sldChg>
      <pc:sldChg chg="del">
        <pc:chgData name="Reed Kiely" userId="768be38e-2fb5-40ce-925d-bd8e9d9e3c31" providerId="ADAL" clId="{CC86D565-A215-448B-84FE-7A04D984EE50}" dt="2021-03-15T18:08:18.620" v="94" actId="47"/>
        <pc:sldMkLst>
          <pc:docMk/>
          <pc:sldMk cId="2544564101" sldId="2144327579"/>
        </pc:sldMkLst>
      </pc:sldChg>
      <pc:sldChg chg="addSp delSp modSp add del mod">
        <pc:chgData name="Reed Kiely" userId="768be38e-2fb5-40ce-925d-bd8e9d9e3c31" providerId="ADAL" clId="{CC86D565-A215-448B-84FE-7A04D984EE50}" dt="2021-03-15T18:16:16.488" v="283" actId="47"/>
        <pc:sldMkLst>
          <pc:docMk/>
          <pc:sldMk cId="3995995647" sldId="2144327580"/>
        </pc:sldMkLst>
        <pc:spChg chg="add del mod">
          <ac:chgData name="Reed Kiely" userId="768be38e-2fb5-40ce-925d-bd8e9d9e3c31" providerId="ADAL" clId="{CC86D565-A215-448B-84FE-7A04D984EE50}" dt="2021-03-15T18:08:14.204" v="90" actId="478"/>
          <ac:spMkLst>
            <pc:docMk/>
            <pc:sldMk cId="3995995647" sldId="2144327580"/>
            <ac:spMk id="17" creationId="{A5CDCE4D-DA65-4DF7-A47C-5796A013F5C1}"/>
          </ac:spMkLst>
        </pc:spChg>
        <pc:spChg chg="add mod">
          <ac:chgData name="Reed Kiely" userId="768be38e-2fb5-40ce-925d-bd8e9d9e3c31" providerId="ADAL" clId="{CC86D565-A215-448B-84FE-7A04D984EE50}" dt="2021-03-15T18:08:14.388" v="91"/>
          <ac:spMkLst>
            <pc:docMk/>
            <pc:sldMk cId="3995995647" sldId="2144327580"/>
            <ac:spMk id="19" creationId="{490AB10C-AC6B-480E-98DA-8AD73B34C034}"/>
          </ac:spMkLst>
        </pc:spChg>
      </pc:sldChg>
      <pc:sldChg chg="del">
        <pc:chgData name="Reed Kiely" userId="768be38e-2fb5-40ce-925d-bd8e9d9e3c31" providerId="ADAL" clId="{CC86D565-A215-448B-84FE-7A04D984EE50}" dt="2021-03-15T18:05:05.240" v="82" actId="47"/>
        <pc:sldMkLst>
          <pc:docMk/>
          <pc:sldMk cId="2388475534" sldId="2144327615"/>
        </pc:sldMkLst>
      </pc:sldChg>
      <pc:sldChg chg="addSp modSp mod">
        <pc:chgData name="Reed Kiely" userId="768be38e-2fb5-40ce-925d-bd8e9d9e3c31" providerId="ADAL" clId="{CC86D565-A215-448B-84FE-7A04D984EE50}" dt="2021-03-15T18:11:56.699" v="249" actId="14100"/>
        <pc:sldMkLst>
          <pc:docMk/>
          <pc:sldMk cId="3605829987" sldId="2144327616"/>
        </pc:sldMkLst>
        <pc:spChg chg="add mod">
          <ac:chgData name="Reed Kiely" userId="768be38e-2fb5-40ce-925d-bd8e9d9e3c31" providerId="ADAL" clId="{CC86D565-A215-448B-84FE-7A04D984EE50}" dt="2021-03-15T17:58:20.758" v="59" actId="208"/>
          <ac:spMkLst>
            <pc:docMk/>
            <pc:sldMk cId="3605829987" sldId="2144327616"/>
            <ac:spMk id="14" creationId="{362581FB-0411-4FA2-ABA7-1152E9FE8CE9}"/>
          </ac:spMkLst>
        </pc:spChg>
        <pc:spChg chg="add mod">
          <ac:chgData name="Reed Kiely" userId="768be38e-2fb5-40ce-925d-bd8e9d9e3c31" providerId="ADAL" clId="{CC86D565-A215-448B-84FE-7A04D984EE50}" dt="2021-03-15T18:11:56.699" v="249" actId="14100"/>
          <ac:spMkLst>
            <pc:docMk/>
            <pc:sldMk cId="3605829987" sldId="2144327616"/>
            <ac:spMk id="17" creationId="{28484001-FCEF-479D-882C-25AA0FE46C1E}"/>
          </ac:spMkLst>
        </pc:spChg>
      </pc:sldChg>
      <pc:sldChg chg="addSp modSp mod ord">
        <pc:chgData name="Reed Kiely" userId="768be38e-2fb5-40ce-925d-bd8e9d9e3c31" providerId="ADAL" clId="{CC86D565-A215-448B-84FE-7A04D984EE50}" dt="2021-03-15T18:18:25.021" v="289"/>
        <pc:sldMkLst>
          <pc:docMk/>
          <pc:sldMk cId="3360902596" sldId="2144327617"/>
        </pc:sldMkLst>
        <pc:spChg chg="add mod">
          <ac:chgData name="Reed Kiely" userId="768be38e-2fb5-40ce-925d-bd8e9d9e3c31" providerId="ADAL" clId="{CC86D565-A215-448B-84FE-7A04D984EE50}" dt="2021-03-15T18:11:24.452" v="233" actId="404"/>
          <ac:spMkLst>
            <pc:docMk/>
            <pc:sldMk cId="3360902596" sldId="2144327617"/>
            <ac:spMk id="10" creationId="{6099B1CC-E3AA-4697-8D1C-6207DE6CAF94}"/>
          </ac:spMkLst>
        </pc:spChg>
        <pc:spChg chg="add mod">
          <ac:chgData name="Reed Kiely" userId="768be38e-2fb5-40ce-925d-bd8e9d9e3c31" providerId="ADAL" clId="{CC86D565-A215-448B-84FE-7A04D984EE50}" dt="2021-03-15T17:58:46.145" v="70" actId="1076"/>
          <ac:spMkLst>
            <pc:docMk/>
            <pc:sldMk cId="3360902596" sldId="2144327617"/>
            <ac:spMk id="12" creationId="{4DB71C44-C74C-4F1D-8BB3-F8664F212D06}"/>
          </ac:spMkLst>
        </pc:spChg>
      </pc:sldChg>
      <pc:sldChg chg="addSp modSp del mod">
        <pc:chgData name="Reed Kiely" userId="768be38e-2fb5-40ce-925d-bd8e9d9e3c31" providerId="ADAL" clId="{CC86D565-A215-448B-84FE-7A04D984EE50}" dt="2021-03-25T14:52:02.555" v="506" actId="47"/>
        <pc:sldMkLst>
          <pc:docMk/>
          <pc:sldMk cId="1077264128" sldId="2144327619"/>
        </pc:sldMkLst>
        <pc:spChg chg="add mod">
          <ac:chgData name="Reed Kiely" userId="768be38e-2fb5-40ce-925d-bd8e9d9e3c31" providerId="ADAL" clId="{CC86D565-A215-448B-84FE-7A04D984EE50}" dt="2021-03-25T14:49:25.670" v="490" actId="208"/>
          <ac:spMkLst>
            <pc:docMk/>
            <pc:sldMk cId="1077264128" sldId="2144327619"/>
            <ac:spMk id="4" creationId="{DF6C16D9-1E08-4AE5-9DCF-7D84612D0317}"/>
          </ac:spMkLst>
        </pc:spChg>
        <pc:spChg chg="mod">
          <ac:chgData name="Reed Kiely" userId="768be38e-2fb5-40ce-925d-bd8e9d9e3c31" providerId="ADAL" clId="{CC86D565-A215-448B-84FE-7A04D984EE50}" dt="2021-03-18T13:18:16.229" v="314" actId="20577"/>
          <ac:spMkLst>
            <pc:docMk/>
            <pc:sldMk cId="1077264128" sldId="2144327619"/>
            <ac:spMk id="24" creationId="{FE51337C-7111-4FDD-BD9E-AAF8EAD4F674}"/>
          </ac:spMkLst>
        </pc:spChg>
      </pc:sldChg>
      <pc:sldChg chg="modSp mod ord">
        <pc:chgData name="Reed Kiely" userId="768be38e-2fb5-40ce-925d-bd8e9d9e3c31" providerId="ADAL" clId="{CC86D565-A215-448B-84FE-7A04D984EE50}" dt="2021-03-25T18:03:00.481" v="519"/>
        <pc:sldMkLst>
          <pc:docMk/>
          <pc:sldMk cId="2198369766" sldId="2144327625"/>
        </pc:sldMkLst>
        <pc:spChg chg="mod">
          <ac:chgData name="Reed Kiely" userId="768be38e-2fb5-40ce-925d-bd8e9d9e3c31" providerId="ADAL" clId="{CC86D565-A215-448B-84FE-7A04D984EE50}" dt="2021-03-18T13:14:20.238" v="293" actId="20577"/>
          <ac:spMkLst>
            <pc:docMk/>
            <pc:sldMk cId="2198369766" sldId="2144327625"/>
            <ac:spMk id="58" creationId="{99BB93BC-9603-40AB-A070-04A1617B7551}"/>
          </ac:spMkLst>
        </pc:spChg>
      </pc:sldChg>
      <pc:sldChg chg="modSp mod">
        <pc:chgData name="Reed Kiely" userId="768be38e-2fb5-40ce-925d-bd8e9d9e3c31" providerId="ADAL" clId="{CC86D565-A215-448B-84FE-7A04D984EE50}" dt="2021-03-18T13:15:08.996" v="295" actId="20577"/>
        <pc:sldMkLst>
          <pc:docMk/>
          <pc:sldMk cId="31779726" sldId="2144327628"/>
        </pc:sldMkLst>
        <pc:spChg chg="mod">
          <ac:chgData name="Reed Kiely" userId="768be38e-2fb5-40ce-925d-bd8e9d9e3c31" providerId="ADAL" clId="{CC86D565-A215-448B-84FE-7A04D984EE50}" dt="2021-03-18T13:15:08.996" v="295" actId="20577"/>
          <ac:spMkLst>
            <pc:docMk/>
            <pc:sldMk cId="31779726" sldId="2144327628"/>
            <ac:spMk id="24" creationId="{FE51337C-7111-4FDD-BD9E-AAF8EAD4F674}"/>
          </ac:spMkLst>
        </pc:spChg>
      </pc:sldChg>
      <pc:sldChg chg="ord">
        <pc:chgData name="Reed Kiely" userId="768be38e-2fb5-40ce-925d-bd8e9d9e3c31" providerId="ADAL" clId="{CC86D565-A215-448B-84FE-7A04D984EE50}" dt="2021-03-25T18:04:05.025" v="559"/>
        <pc:sldMkLst>
          <pc:docMk/>
          <pc:sldMk cId="216844056" sldId="2144327629"/>
        </pc:sldMkLst>
      </pc:sldChg>
      <pc:sldChg chg="modSp mod ord">
        <pc:chgData name="Reed Kiely" userId="768be38e-2fb5-40ce-925d-bd8e9d9e3c31" providerId="ADAL" clId="{CC86D565-A215-448B-84FE-7A04D984EE50}" dt="2021-03-25T18:03:04.921" v="521"/>
        <pc:sldMkLst>
          <pc:docMk/>
          <pc:sldMk cId="3330286633" sldId="2144327630"/>
        </pc:sldMkLst>
        <pc:spChg chg="mod">
          <ac:chgData name="Reed Kiely" userId="768be38e-2fb5-40ce-925d-bd8e9d9e3c31" providerId="ADAL" clId="{CC86D565-A215-448B-84FE-7A04D984EE50}" dt="2021-03-18T13:16:51.361" v="313" actId="20577"/>
          <ac:spMkLst>
            <pc:docMk/>
            <pc:sldMk cId="3330286633" sldId="2144327630"/>
            <ac:spMk id="24" creationId="{FE51337C-7111-4FDD-BD9E-AAF8EAD4F674}"/>
          </ac:spMkLst>
        </pc:spChg>
        <pc:spChg chg="mod">
          <ac:chgData name="Reed Kiely" userId="768be38e-2fb5-40ce-925d-bd8e9d9e3c31" providerId="ADAL" clId="{CC86D565-A215-448B-84FE-7A04D984EE50}" dt="2021-03-18T13:16:38.238" v="297" actId="1076"/>
          <ac:spMkLst>
            <pc:docMk/>
            <pc:sldMk cId="3330286633" sldId="2144327630"/>
            <ac:spMk id="27" creationId="{420F701E-96AF-4726-948A-96FFEA4E4140}"/>
          </ac:spMkLst>
        </pc:spChg>
        <pc:spChg chg="mod">
          <ac:chgData name="Reed Kiely" userId="768be38e-2fb5-40ce-925d-bd8e9d9e3c31" providerId="ADAL" clId="{CC86D565-A215-448B-84FE-7A04D984EE50}" dt="2021-03-18T13:16:38.238" v="297" actId="1076"/>
          <ac:spMkLst>
            <pc:docMk/>
            <pc:sldMk cId="3330286633" sldId="2144327630"/>
            <ac:spMk id="29" creationId="{B8998D7B-2088-4DDB-8D34-C2BDD11AC74B}"/>
          </ac:spMkLst>
        </pc:spChg>
        <pc:spChg chg="mod">
          <ac:chgData name="Reed Kiely" userId="768be38e-2fb5-40ce-925d-bd8e9d9e3c31" providerId="ADAL" clId="{CC86D565-A215-448B-84FE-7A04D984EE50}" dt="2021-03-18T13:16:38.238" v="297" actId="1076"/>
          <ac:spMkLst>
            <pc:docMk/>
            <pc:sldMk cId="3330286633" sldId="2144327630"/>
            <ac:spMk id="30" creationId="{43B4BE37-102D-4A00-B274-06ED489D5B08}"/>
          </ac:spMkLst>
        </pc:spChg>
        <pc:spChg chg="mod">
          <ac:chgData name="Reed Kiely" userId="768be38e-2fb5-40ce-925d-bd8e9d9e3c31" providerId="ADAL" clId="{CC86D565-A215-448B-84FE-7A04D984EE50}" dt="2021-03-18T13:16:38.238" v="297" actId="1076"/>
          <ac:spMkLst>
            <pc:docMk/>
            <pc:sldMk cId="3330286633" sldId="2144327630"/>
            <ac:spMk id="32" creationId="{9D3207EF-F4B4-4848-AEC0-9E8DF7E8644F}"/>
          </ac:spMkLst>
        </pc:spChg>
        <pc:spChg chg="mod">
          <ac:chgData name="Reed Kiely" userId="768be38e-2fb5-40ce-925d-bd8e9d9e3c31" providerId="ADAL" clId="{CC86D565-A215-448B-84FE-7A04D984EE50}" dt="2021-03-18T13:16:38.238" v="297" actId="1076"/>
          <ac:spMkLst>
            <pc:docMk/>
            <pc:sldMk cId="3330286633" sldId="2144327630"/>
            <ac:spMk id="33" creationId="{BD3E8D03-2C99-43C7-8A78-CD0142192751}"/>
          </ac:spMkLst>
        </pc:spChg>
        <pc:spChg chg="mod">
          <ac:chgData name="Reed Kiely" userId="768be38e-2fb5-40ce-925d-bd8e9d9e3c31" providerId="ADAL" clId="{CC86D565-A215-448B-84FE-7A04D984EE50}" dt="2021-03-18T13:16:38.238" v="297" actId="1076"/>
          <ac:spMkLst>
            <pc:docMk/>
            <pc:sldMk cId="3330286633" sldId="2144327630"/>
            <ac:spMk id="34" creationId="{E84FDFDA-5B28-4917-828A-9DBBC2493ECC}"/>
          </ac:spMkLst>
        </pc:spChg>
        <pc:spChg chg="mod">
          <ac:chgData name="Reed Kiely" userId="768be38e-2fb5-40ce-925d-bd8e9d9e3c31" providerId="ADAL" clId="{CC86D565-A215-448B-84FE-7A04D984EE50}" dt="2021-03-18T13:16:38.238" v="297" actId="1076"/>
          <ac:spMkLst>
            <pc:docMk/>
            <pc:sldMk cId="3330286633" sldId="2144327630"/>
            <ac:spMk id="36" creationId="{DB1814C7-28DB-4E68-A160-1EFB3BA0201D}"/>
          </ac:spMkLst>
        </pc:spChg>
        <pc:spChg chg="mod">
          <ac:chgData name="Reed Kiely" userId="768be38e-2fb5-40ce-925d-bd8e9d9e3c31" providerId="ADAL" clId="{CC86D565-A215-448B-84FE-7A04D984EE50}" dt="2021-03-18T13:16:38.238" v="297" actId="1076"/>
          <ac:spMkLst>
            <pc:docMk/>
            <pc:sldMk cId="3330286633" sldId="2144327630"/>
            <ac:spMk id="37" creationId="{8A85A7A3-D6E6-4CD1-A673-656EFBB4ACAE}"/>
          </ac:spMkLst>
        </pc:spChg>
        <pc:spChg chg="mod">
          <ac:chgData name="Reed Kiely" userId="768be38e-2fb5-40ce-925d-bd8e9d9e3c31" providerId="ADAL" clId="{CC86D565-A215-448B-84FE-7A04D984EE50}" dt="2021-03-18T13:16:38.238" v="297" actId="1076"/>
          <ac:spMkLst>
            <pc:docMk/>
            <pc:sldMk cId="3330286633" sldId="2144327630"/>
            <ac:spMk id="38" creationId="{C775F967-9867-4DA1-A9BA-F7547228C0F4}"/>
          </ac:spMkLst>
        </pc:spChg>
        <pc:spChg chg="mod">
          <ac:chgData name="Reed Kiely" userId="768be38e-2fb5-40ce-925d-bd8e9d9e3c31" providerId="ADAL" clId="{CC86D565-A215-448B-84FE-7A04D984EE50}" dt="2021-03-18T13:16:38.238" v="297" actId="1076"/>
          <ac:spMkLst>
            <pc:docMk/>
            <pc:sldMk cId="3330286633" sldId="2144327630"/>
            <ac:spMk id="39" creationId="{8A734CEB-EE5C-48DB-A854-87D08A0C5530}"/>
          </ac:spMkLst>
        </pc:spChg>
        <pc:spChg chg="mod">
          <ac:chgData name="Reed Kiely" userId="768be38e-2fb5-40ce-925d-bd8e9d9e3c31" providerId="ADAL" clId="{CC86D565-A215-448B-84FE-7A04D984EE50}" dt="2021-03-18T13:16:38.238" v="297" actId="1076"/>
          <ac:spMkLst>
            <pc:docMk/>
            <pc:sldMk cId="3330286633" sldId="2144327630"/>
            <ac:spMk id="40" creationId="{A479A89C-FDA8-4090-8A47-A7C176BD050B}"/>
          </ac:spMkLst>
        </pc:spChg>
        <pc:spChg chg="mod">
          <ac:chgData name="Reed Kiely" userId="768be38e-2fb5-40ce-925d-bd8e9d9e3c31" providerId="ADAL" clId="{CC86D565-A215-448B-84FE-7A04D984EE50}" dt="2021-03-18T13:16:38.238" v="297" actId="1076"/>
          <ac:spMkLst>
            <pc:docMk/>
            <pc:sldMk cId="3330286633" sldId="2144327630"/>
            <ac:spMk id="41" creationId="{50DA371D-12EE-46B1-ADA1-5AA213D24EC2}"/>
          </ac:spMkLst>
        </pc:spChg>
        <pc:spChg chg="mod">
          <ac:chgData name="Reed Kiely" userId="768be38e-2fb5-40ce-925d-bd8e9d9e3c31" providerId="ADAL" clId="{CC86D565-A215-448B-84FE-7A04D984EE50}" dt="2021-03-18T13:16:38.238" v="297" actId="1076"/>
          <ac:spMkLst>
            <pc:docMk/>
            <pc:sldMk cId="3330286633" sldId="2144327630"/>
            <ac:spMk id="42" creationId="{5F4DE549-F641-46B9-B0DE-6B1FB300C9C8}"/>
          </ac:spMkLst>
        </pc:spChg>
        <pc:spChg chg="mod">
          <ac:chgData name="Reed Kiely" userId="768be38e-2fb5-40ce-925d-bd8e9d9e3c31" providerId="ADAL" clId="{CC86D565-A215-448B-84FE-7A04D984EE50}" dt="2021-03-18T13:16:38.238" v="297" actId="1076"/>
          <ac:spMkLst>
            <pc:docMk/>
            <pc:sldMk cId="3330286633" sldId="2144327630"/>
            <ac:spMk id="43" creationId="{85B58656-8751-4724-BF3E-61860FEEAC26}"/>
          </ac:spMkLst>
        </pc:spChg>
      </pc:sldChg>
      <pc:sldChg chg="addSp modSp mod ord">
        <pc:chgData name="Reed Kiely" userId="768be38e-2fb5-40ce-925d-bd8e9d9e3c31" providerId="ADAL" clId="{CC86D565-A215-448B-84FE-7A04D984EE50}" dt="2021-03-25T18:03:46.142" v="551" actId="208"/>
        <pc:sldMkLst>
          <pc:docMk/>
          <pc:sldMk cId="1716042667" sldId="2144327632"/>
        </pc:sldMkLst>
        <pc:spChg chg="add mod">
          <ac:chgData name="Reed Kiely" userId="768be38e-2fb5-40ce-925d-bd8e9d9e3c31" providerId="ADAL" clId="{CC86D565-A215-448B-84FE-7A04D984EE50}" dt="2021-03-25T18:03:46.142" v="551" actId="208"/>
          <ac:spMkLst>
            <pc:docMk/>
            <pc:sldMk cId="1716042667" sldId="2144327632"/>
            <ac:spMk id="2" creationId="{F6499CDE-E3B9-49BC-BDEE-8E0338FD0EDB}"/>
          </ac:spMkLst>
        </pc:spChg>
      </pc:sldChg>
      <pc:sldChg chg="new del">
        <pc:chgData name="Reed Kiely" userId="768be38e-2fb5-40ce-925d-bd8e9d9e3c31" providerId="ADAL" clId="{CC86D565-A215-448B-84FE-7A04D984EE50}" dt="2021-03-18T13:14:18.193" v="292" actId="680"/>
        <pc:sldMkLst>
          <pc:docMk/>
          <pc:sldMk cId="850943257" sldId="2144327634"/>
        </pc:sldMkLst>
      </pc:sldChg>
      <pc:sldChg chg="ord">
        <pc:chgData name="Reed Kiely" userId="768be38e-2fb5-40ce-925d-bd8e9d9e3c31" providerId="ADAL" clId="{CC86D565-A215-448B-84FE-7A04D984EE50}" dt="2021-03-25T18:04:46.047" v="569"/>
        <pc:sldMkLst>
          <pc:docMk/>
          <pc:sldMk cId="3317499617" sldId="2144327634"/>
        </pc:sldMkLst>
      </pc:sldChg>
      <pc:sldChg chg="addSp delSp modSp mod ord">
        <pc:chgData name="Reed Kiely" userId="768be38e-2fb5-40ce-925d-bd8e9d9e3c31" providerId="ADAL" clId="{CC86D565-A215-448B-84FE-7A04D984EE50}" dt="2021-03-25T19:01:32.956" v="574" actId="478"/>
        <pc:sldMkLst>
          <pc:docMk/>
          <pc:sldMk cId="2381267839" sldId="2144327635"/>
        </pc:sldMkLst>
        <pc:spChg chg="add del mod">
          <ac:chgData name="Reed Kiely" userId="768be38e-2fb5-40ce-925d-bd8e9d9e3c31" providerId="ADAL" clId="{CC86D565-A215-448B-84FE-7A04D984EE50}" dt="2021-03-25T19:01:32.956" v="574" actId="478"/>
          <ac:spMkLst>
            <pc:docMk/>
            <pc:sldMk cId="2381267839" sldId="2144327635"/>
            <ac:spMk id="2" creationId="{3C0246D1-8357-4898-B653-652979D6B125}"/>
          </ac:spMkLst>
        </pc:spChg>
      </pc:sldChg>
      <pc:sldChg chg="addSp modSp new mod">
        <pc:chgData name="Reed Kiely" userId="768be38e-2fb5-40ce-925d-bd8e9d9e3c31" providerId="ADAL" clId="{CC86D565-A215-448B-84FE-7A04D984EE50}" dt="2021-03-25T15:31:58.193" v="510" actId="13926"/>
        <pc:sldMkLst>
          <pc:docMk/>
          <pc:sldMk cId="979687652" sldId="2144327636"/>
        </pc:sldMkLst>
        <pc:graphicFrameChg chg="add mod modGraphic">
          <ac:chgData name="Reed Kiely" userId="768be38e-2fb5-40ce-925d-bd8e9d9e3c31" providerId="ADAL" clId="{CC86D565-A215-448B-84FE-7A04D984EE50}" dt="2021-03-25T15:31:58.193" v="510" actId="13926"/>
          <ac:graphicFrameMkLst>
            <pc:docMk/>
            <pc:sldMk cId="979687652" sldId="2144327636"/>
            <ac:graphicFrameMk id="2" creationId="{90DEDB68-8198-4EBF-BE17-C2C46237924E}"/>
          </ac:graphicFrameMkLst>
        </pc:graphicFrameChg>
      </pc:sldChg>
      <pc:sldChg chg="modSp">
        <pc:chgData name="Reed Kiely" userId="768be38e-2fb5-40ce-925d-bd8e9d9e3c31" providerId="ADAL" clId="{CC86D565-A215-448B-84FE-7A04D984EE50}" dt="2021-03-26T12:53:55.485" v="575" actId="207"/>
        <pc:sldMkLst>
          <pc:docMk/>
          <pc:sldMk cId="4089185269" sldId="2144327639"/>
        </pc:sldMkLst>
        <pc:graphicFrameChg chg="mod">
          <ac:chgData name="Reed Kiely" userId="768be38e-2fb5-40ce-925d-bd8e9d9e3c31" providerId="ADAL" clId="{CC86D565-A215-448B-84FE-7A04D984EE50}" dt="2021-03-26T12:53:55.485" v="575" actId="207"/>
          <ac:graphicFrameMkLst>
            <pc:docMk/>
            <pc:sldMk cId="4089185269" sldId="2144327639"/>
            <ac:graphicFrameMk id="29" creationId="{8603268E-E1AB-416F-AD58-B5CA528FAB4C}"/>
          </ac:graphicFrameMkLst>
        </pc:graphicFrameChg>
      </pc:sldChg>
    </pc:docChg>
  </pc:docChgLst>
  <pc:docChgLst>
    <pc:chgData name="Jason Wiese" userId="4bff8d5b-7de6-4655-b397-69b0afc81113" providerId="ADAL" clId="{E3F4F0F5-A504-4FC0-86F1-2F0514ED0636}"/>
    <pc:docChg chg="undo custSel modSld">
      <pc:chgData name="Jason Wiese" userId="4bff8d5b-7de6-4655-b397-69b0afc81113" providerId="ADAL" clId="{E3F4F0F5-A504-4FC0-86F1-2F0514ED0636}" dt="2021-03-15T20:23:42.539" v="1984" actId="1076"/>
      <pc:docMkLst>
        <pc:docMk/>
      </pc:docMkLst>
      <pc:sldChg chg="addSp delSp modSp mod">
        <pc:chgData name="Jason Wiese" userId="4bff8d5b-7de6-4655-b397-69b0afc81113" providerId="ADAL" clId="{E3F4F0F5-A504-4FC0-86F1-2F0514ED0636}" dt="2021-03-15T20:19:21.996" v="1722" actId="20577"/>
        <pc:sldMkLst>
          <pc:docMk/>
          <pc:sldMk cId="767662904" sldId="292"/>
        </pc:sldMkLst>
        <pc:spChg chg="add mod">
          <ac:chgData name="Jason Wiese" userId="4bff8d5b-7de6-4655-b397-69b0afc81113" providerId="ADAL" clId="{E3F4F0F5-A504-4FC0-86F1-2F0514ED0636}" dt="2021-03-15T20:19:21.996" v="1722" actId="20577"/>
          <ac:spMkLst>
            <pc:docMk/>
            <pc:sldMk cId="767662904" sldId="292"/>
            <ac:spMk id="33" creationId="{A5246B16-097F-44F6-B3B2-B0BFFBA7567B}"/>
          </ac:spMkLst>
        </pc:spChg>
        <pc:grpChg chg="del">
          <ac:chgData name="Jason Wiese" userId="4bff8d5b-7de6-4655-b397-69b0afc81113" providerId="ADAL" clId="{E3F4F0F5-A504-4FC0-86F1-2F0514ED0636}" dt="2021-03-15T19:11:20.343" v="10" actId="478"/>
          <ac:grpSpMkLst>
            <pc:docMk/>
            <pc:sldMk cId="767662904" sldId="292"/>
            <ac:grpSpMk id="29" creationId="{893582B1-854D-4D0A-B6C9-8BFA83572F86}"/>
          </ac:grpSpMkLst>
        </pc:grpChg>
        <pc:picChg chg="add mod">
          <ac:chgData name="Jason Wiese" userId="4bff8d5b-7de6-4655-b397-69b0afc81113" providerId="ADAL" clId="{E3F4F0F5-A504-4FC0-86F1-2F0514ED0636}" dt="2021-03-15T19:11:17.510" v="9" actId="1076"/>
          <ac:picMkLst>
            <pc:docMk/>
            <pc:sldMk cId="767662904" sldId="292"/>
            <ac:picMk id="4" creationId="{EF7696BE-D908-4734-A8A8-7F4EC7C2793B}"/>
          </ac:picMkLst>
        </pc:picChg>
      </pc:sldChg>
      <pc:sldChg chg="addSp delSp modSp mod">
        <pc:chgData name="Jason Wiese" userId="4bff8d5b-7de6-4655-b397-69b0afc81113" providerId="ADAL" clId="{E3F4F0F5-A504-4FC0-86F1-2F0514ED0636}" dt="2021-03-15T20:03:18.782" v="529" actId="20577"/>
        <pc:sldMkLst>
          <pc:docMk/>
          <pc:sldMk cId="3585150420" sldId="2144327540"/>
        </pc:sldMkLst>
        <pc:spChg chg="add del mod">
          <ac:chgData name="Jason Wiese" userId="4bff8d5b-7de6-4655-b397-69b0afc81113" providerId="ADAL" clId="{E3F4F0F5-A504-4FC0-86F1-2F0514ED0636}" dt="2021-03-15T19:39:25.183" v="284" actId="478"/>
          <ac:spMkLst>
            <pc:docMk/>
            <pc:sldMk cId="3585150420" sldId="2144327540"/>
            <ac:spMk id="66" creationId="{C5BEEEFA-66CC-41E6-8601-136F1BEB1AE8}"/>
          </ac:spMkLst>
        </pc:spChg>
        <pc:spChg chg="add mod">
          <ac:chgData name="Jason Wiese" userId="4bff8d5b-7de6-4655-b397-69b0afc81113" providerId="ADAL" clId="{E3F4F0F5-A504-4FC0-86F1-2F0514ED0636}" dt="2021-03-15T20:03:18.782" v="529" actId="20577"/>
          <ac:spMkLst>
            <pc:docMk/>
            <pc:sldMk cId="3585150420" sldId="2144327540"/>
            <ac:spMk id="67" creationId="{312EC034-99B6-4929-81F5-CF8E685DE89F}"/>
          </ac:spMkLst>
        </pc:spChg>
        <pc:picChg chg="add mod">
          <ac:chgData name="Jason Wiese" userId="4bff8d5b-7de6-4655-b397-69b0afc81113" providerId="ADAL" clId="{E3F4F0F5-A504-4FC0-86F1-2F0514ED0636}" dt="2021-03-15T19:39:30.178" v="285" actId="208"/>
          <ac:picMkLst>
            <pc:docMk/>
            <pc:sldMk cId="3585150420" sldId="2144327540"/>
            <ac:picMk id="4" creationId="{793A1414-F458-4E16-A2A9-205F9828CCFD}"/>
          </ac:picMkLst>
        </pc:picChg>
      </pc:sldChg>
      <pc:sldChg chg="addSp modSp mod">
        <pc:chgData name="Jason Wiese" userId="4bff8d5b-7de6-4655-b397-69b0afc81113" providerId="ADAL" clId="{E3F4F0F5-A504-4FC0-86F1-2F0514ED0636}" dt="2021-03-15T20:04:20.641" v="729" actId="20577"/>
        <pc:sldMkLst>
          <pc:docMk/>
          <pc:sldMk cId="3953914892" sldId="2144327605"/>
        </pc:sldMkLst>
        <pc:spChg chg="add mod">
          <ac:chgData name="Jason Wiese" userId="4bff8d5b-7de6-4655-b397-69b0afc81113" providerId="ADAL" clId="{E3F4F0F5-A504-4FC0-86F1-2F0514ED0636}" dt="2021-03-15T20:04:20.641" v="729" actId="20577"/>
          <ac:spMkLst>
            <pc:docMk/>
            <pc:sldMk cId="3953914892" sldId="2144327605"/>
            <ac:spMk id="16" creationId="{D6D2BEA7-73BA-4648-A577-67ECD4473C0B}"/>
          </ac:spMkLst>
        </pc:spChg>
        <pc:picChg chg="add mod">
          <ac:chgData name="Jason Wiese" userId="4bff8d5b-7de6-4655-b397-69b0afc81113" providerId="ADAL" clId="{E3F4F0F5-A504-4FC0-86F1-2F0514ED0636}" dt="2021-03-15T18:56:06.098" v="4" actId="1076"/>
          <ac:picMkLst>
            <pc:docMk/>
            <pc:sldMk cId="3953914892" sldId="2144327605"/>
            <ac:picMk id="3" creationId="{BB431D60-47BF-41A8-BC92-2DAD7AF24C6C}"/>
          </ac:picMkLst>
        </pc:picChg>
      </pc:sldChg>
      <pc:sldChg chg="addSp delSp modSp mod">
        <pc:chgData name="Jason Wiese" userId="4bff8d5b-7de6-4655-b397-69b0afc81113" providerId="ADAL" clId="{E3F4F0F5-A504-4FC0-86F1-2F0514ED0636}" dt="2021-03-15T20:11:47.539" v="1549" actId="478"/>
        <pc:sldMkLst>
          <pc:docMk/>
          <pc:sldMk cId="2390639822" sldId="2144327618"/>
        </pc:sldMkLst>
        <pc:spChg chg="add mod">
          <ac:chgData name="Jason Wiese" userId="4bff8d5b-7de6-4655-b397-69b0afc81113" providerId="ADAL" clId="{E3F4F0F5-A504-4FC0-86F1-2F0514ED0636}" dt="2021-03-15T20:11:40.844" v="1548" actId="20577"/>
          <ac:spMkLst>
            <pc:docMk/>
            <pc:sldMk cId="2390639822" sldId="2144327618"/>
            <ac:spMk id="23" creationId="{1A3B6BE3-107D-4732-A00C-1C34A6F15233}"/>
          </ac:spMkLst>
        </pc:spChg>
        <pc:spChg chg="add del mod">
          <ac:chgData name="Jason Wiese" userId="4bff8d5b-7de6-4655-b397-69b0afc81113" providerId="ADAL" clId="{E3F4F0F5-A504-4FC0-86F1-2F0514ED0636}" dt="2021-03-15T20:11:47.539" v="1549" actId="478"/>
          <ac:spMkLst>
            <pc:docMk/>
            <pc:sldMk cId="2390639822" sldId="2144327618"/>
            <ac:spMk id="24" creationId="{6D4DF6BC-01AE-4E2D-9B16-916E605EB5C7}"/>
          </ac:spMkLst>
        </pc:spChg>
        <pc:picChg chg="add del">
          <ac:chgData name="Jason Wiese" userId="4bff8d5b-7de6-4655-b397-69b0afc81113" providerId="ADAL" clId="{E3F4F0F5-A504-4FC0-86F1-2F0514ED0636}" dt="2021-03-15T19:12:16.200" v="12" actId="22"/>
          <ac:picMkLst>
            <pc:docMk/>
            <pc:sldMk cId="2390639822" sldId="2144327618"/>
            <ac:picMk id="6" creationId="{AEC2836A-EBF5-49D3-B935-0299E8DBAFEC}"/>
          </ac:picMkLst>
        </pc:picChg>
        <pc:picChg chg="add mod">
          <ac:chgData name="Jason Wiese" userId="4bff8d5b-7de6-4655-b397-69b0afc81113" providerId="ADAL" clId="{E3F4F0F5-A504-4FC0-86F1-2F0514ED0636}" dt="2021-03-15T19:12:39.425" v="17" actId="1076"/>
          <ac:picMkLst>
            <pc:docMk/>
            <pc:sldMk cId="2390639822" sldId="2144327618"/>
            <ac:picMk id="9" creationId="{10CC3BD0-B0DF-481D-A86D-3F0D0BB62AA2}"/>
          </ac:picMkLst>
        </pc:picChg>
      </pc:sldChg>
      <pc:sldChg chg="addSp modSp mod">
        <pc:chgData name="Jason Wiese" userId="4bff8d5b-7de6-4655-b397-69b0afc81113" providerId="ADAL" clId="{E3F4F0F5-A504-4FC0-86F1-2F0514ED0636}" dt="2021-03-15T20:20:34.522" v="1973" actId="20577"/>
        <pc:sldMkLst>
          <pc:docMk/>
          <pc:sldMk cId="1077264128" sldId="2144327619"/>
        </pc:sldMkLst>
        <pc:spChg chg="add mod">
          <ac:chgData name="Jason Wiese" userId="4bff8d5b-7de6-4655-b397-69b0afc81113" providerId="ADAL" clId="{E3F4F0F5-A504-4FC0-86F1-2F0514ED0636}" dt="2021-03-15T20:20:34.522" v="1973" actId="20577"/>
          <ac:spMkLst>
            <pc:docMk/>
            <pc:sldMk cId="1077264128" sldId="2144327619"/>
            <ac:spMk id="13" creationId="{737BF5A0-0609-4ED0-843C-408921E87F9F}"/>
          </ac:spMkLst>
        </pc:spChg>
      </pc:sldChg>
      <pc:sldChg chg="addSp delSp modSp mod">
        <pc:chgData name="Jason Wiese" userId="4bff8d5b-7de6-4655-b397-69b0afc81113" providerId="ADAL" clId="{E3F4F0F5-A504-4FC0-86F1-2F0514ED0636}" dt="2021-03-15T20:23:42.539" v="1984" actId="1076"/>
        <pc:sldMkLst>
          <pc:docMk/>
          <pc:sldMk cId="1306102400" sldId="2144327620"/>
        </pc:sldMkLst>
        <pc:spChg chg="add del">
          <ac:chgData name="Jason Wiese" userId="4bff8d5b-7de6-4655-b397-69b0afc81113" providerId="ADAL" clId="{E3F4F0F5-A504-4FC0-86F1-2F0514ED0636}" dt="2021-03-15T19:38:51.944" v="217" actId="21"/>
          <ac:spMkLst>
            <pc:docMk/>
            <pc:sldMk cId="1306102400" sldId="2144327620"/>
            <ac:spMk id="2" creationId="{6232B2D0-B357-47A7-92F2-D1C96B5E9AFF}"/>
          </ac:spMkLst>
        </pc:spChg>
        <pc:spChg chg="mod">
          <ac:chgData name="Jason Wiese" userId="4bff8d5b-7de6-4655-b397-69b0afc81113" providerId="ADAL" clId="{E3F4F0F5-A504-4FC0-86F1-2F0514ED0636}" dt="2021-03-15T20:05:29.307" v="895" actId="20577"/>
          <ac:spMkLst>
            <pc:docMk/>
            <pc:sldMk cId="1306102400" sldId="2144327620"/>
            <ac:spMk id="12" creationId="{FCBDB492-9443-3D4A-8E9D-B3CECB95DCD7}"/>
          </ac:spMkLst>
        </pc:spChg>
        <pc:spChg chg="add mod">
          <ac:chgData name="Jason Wiese" userId="4bff8d5b-7de6-4655-b397-69b0afc81113" providerId="ADAL" clId="{E3F4F0F5-A504-4FC0-86F1-2F0514ED0636}" dt="2021-03-15T20:06:30.338" v="955" actId="20577"/>
          <ac:spMkLst>
            <pc:docMk/>
            <pc:sldMk cId="1306102400" sldId="2144327620"/>
            <ac:spMk id="16" creationId="{C1ED495A-2274-4CF6-B4E6-5911D76C7848}"/>
          </ac:spMkLst>
        </pc:spChg>
        <pc:picChg chg="add mod">
          <ac:chgData name="Jason Wiese" userId="4bff8d5b-7de6-4655-b397-69b0afc81113" providerId="ADAL" clId="{E3F4F0F5-A504-4FC0-86F1-2F0514ED0636}" dt="2021-03-15T20:23:42.539" v="1984" actId="1076"/>
          <ac:picMkLst>
            <pc:docMk/>
            <pc:sldMk cId="1306102400" sldId="2144327620"/>
            <ac:picMk id="5" creationId="{D9E0B331-08C3-4AF2-B07A-43FD0A43E300}"/>
          </ac:picMkLst>
        </pc:picChg>
      </pc:sldChg>
      <pc:sldChg chg="addSp modSp mod">
        <pc:chgData name="Jason Wiese" userId="4bff8d5b-7de6-4655-b397-69b0afc81113" providerId="ADAL" clId="{E3F4F0F5-A504-4FC0-86F1-2F0514ED0636}" dt="2021-03-15T20:08:19.221" v="1224" actId="14100"/>
        <pc:sldMkLst>
          <pc:docMk/>
          <pc:sldMk cId="1076078310" sldId="2144327621"/>
        </pc:sldMkLst>
        <pc:spChg chg="add mod">
          <ac:chgData name="Jason Wiese" userId="4bff8d5b-7de6-4655-b397-69b0afc81113" providerId="ADAL" clId="{E3F4F0F5-A504-4FC0-86F1-2F0514ED0636}" dt="2021-03-15T20:08:19.221" v="1224" actId="14100"/>
          <ac:spMkLst>
            <pc:docMk/>
            <pc:sldMk cId="1076078310" sldId="2144327621"/>
            <ac:spMk id="15" creationId="{23F2691A-729D-4187-96AC-126DB17373B9}"/>
          </ac:spMkLst>
        </pc:spChg>
        <pc:picChg chg="add mod">
          <ac:chgData name="Jason Wiese" userId="4bff8d5b-7de6-4655-b397-69b0afc81113" providerId="ADAL" clId="{E3F4F0F5-A504-4FC0-86F1-2F0514ED0636}" dt="2021-03-15T19:18:07.074" v="22" actId="1076"/>
          <ac:picMkLst>
            <pc:docMk/>
            <pc:sldMk cId="1076078310" sldId="2144327621"/>
            <ac:picMk id="5" creationId="{5656EF1C-AD3F-4F96-9C8D-F32D031E4427}"/>
          </ac:picMkLst>
        </pc:picChg>
      </pc:sldChg>
      <pc:sldChg chg="addSp delSp modSp mod modAnim">
        <pc:chgData name="Jason Wiese" userId="4bff8d5b-7de6-4655-b397-69b0afc81113" providerId="ADAL" clId="{E3F4F0F5-A504-4FC0-86F1-2F0514ED0636}" dt="2021-03-15T20:07:16.261" v="1051" actId="20577"/>
        <pc:sldMkLst>
          <pc:docMk/>
          <pc:sldMk cId="2382583744" sldId="2144327622"/>
        </pc:sldMkLst>
        <pc:spChg chg="del">
          <ac:chgData name="Jason Wiese" userId="4bff8d5b-7de6-4655-b397-69b0afc81113" providerId="ADAL" clId="{E3F4F0F5-A504-4FC0-86F1-2F0514ED0636}" dt="2021-03-15T19:21:40.608" v="24" actId="478"/>
          <ac:spMkLst>
            <pc:docMk/>
            <pc:sldMk cId="2382583744" sldId="2144327622"/>
            <ac:spMk id="26" creationId="{1345B34F-A7EE-49EF-864B-6D2881DC07C8}"/>
          </ac:spMkLst>
        </pc:spChg>
        <pc:spChg chg="del">
          <ac:chgData name="Jason Wiese" userId="4bff8d5b-7de6-4655-b397-69b0afc81113" providerId="ADAL" clId="{E3F4F0F5-A504-4FC0-86F1-2F0514ED0636}" dt="2021-03-15T19:21:36.692" v="23" actId="478"/>
          <ac:spMkLst>
            <pc:docMk/>
            <pc:sldMk cId="2382583744" sldId="2144327622"/>
            <ac:spMk id="27" creationId="{1FD5BFFD-2A1C-4E4F-A542-F7344646913B}"/>
          </ac:spMkLst>
        </pc:spChg>
        <pc:spChg chg="add mod">
          <ac:chgData name="Jason Wiese" userId="4bff8d5b-7de6-4655-b397-69b0afc81113" providerId="ADAL" clId="{E3F4F0F5-A504-4FC0-86F1-2F0514ED0636}" dt="2021-03-15T20:07:16.261" v="1051" actId="20577"/>
          <ac:spMkLst>
            <pc:docMk/>
            <pc:sldMk cId="2382583744" sldId="2144327622"/>
            <ac:spMk id="28" creationId="{9D6D640B-E0E3-4AC8-9B2A-362623A30938}"/>
          </ac:spMkLst>
        </pc:spChg>
        <pc:picChg chg="add mod">
          <ac:chgData name="Jason Wiese" userId="4bff8d5b-7de6-4655-b397-69b0afc81113" providerId="ADAL" clId="{E3F4F0F5-A504-4FC0-86F1-2F0514ED0636}" dt="2021-03-15T19:22:03.986" v="27" actId="14100"/>
          <ac:picMkLst>
            <pc:docMk/>
            <pc:sldMk cId="2382583744" sldId="2144327622"/>
            <ac:picMk id="24" creationId="{9FA64380-83D5-4492-9DB5-6CFD9A82115B}"/>
          </ac:picMkLst>
        </pc:picChg>
      </pc:sldChg>
      <pc:sldChg chg="addSp modSp mod">
        <pc:chgData name="Jason Wiese" userId="4bff8d5b-7de6-4655-b397-69b0afc81113" providerId="ADAL" clId="{E3F4F0F5-A504-4FC0-86F1-2F0514ED0636}" dt="2021-03-15T20:09:00.732" v="1314" actId="20577"/>
        <pc:sldMkLst>
          <pc:docMk/>
          <pc:sldMk cId="157347585" sldId="2144327623"/>
        </pc:sldMkLst>
        <pc:spChg chg="mod">
          <ac:chgData name="Jason Wiese" userId="4bff8d5b-7de6-4655-b397-69b0afc81113" providerId="ADAL" clId="{E3F4F0F5-A504-4FC0-86F1-2F0514ED0636}" dt="2021-03-15T19:28:11.710" v="34" actId="14100"/>
          <ac:spMkLst>
            <pc:docMk/>
            <pc:sldMk cId="157347585" sldId="2144327623"/>
            <ac:spMk id="17" creationId="{28484001-FCEF-479D-882C-25AA0FE46C1E}"/>
          </ac:spMkLst>
        </pc:spChg>
        <pc:spChg chg="add mod">
          <ac:chgData name="Jason Wiese" userId="4bff8d5b-7de6-4655-b397-69b0afc81113" providerId="ADAL" clId="{E3F4F0F5-A504-4FC0-86F1-2F0514ED0636}" dt="2021-03-15T19:29:29.829" v="212" actId="20577"/>
          <ac:spMkLst>
            <pc:docMk/>
            <pc:sldMk cId="157347585" sldId="2144327623"/>
            <ac:spMk id="21" creationId="{BB4E70AA-9CFF-4E64-B0B2-D51B6A3F0241}"/>
          </ac:spMkLst>
        </pc:spChg>
        <pc:spChg chg="add mod">
          <ac:chgData name="Jason Wiese" userId="4bff8d5b-7de6-4655-b397-69b0afc81113" providerId="ADAL" clId="{E3F4F0F5-A504-4FC0-86F1-2F0514ED0636}" dt="2021-03-15T20:09:00.732" v="1314" actId="20577"/>
          <ac:spMkLst>
            <pc:docMk/>
            <pc:sldMk cId="157347585" sldId="2144327623"/>
            <ac:spMk id="22" creationId="{0AA3206A-CE3D-4F30-AEF6-97C333BDBCEA}"/>
          </ac:spMkLst>
        </pc:spChg>
      </pc:sldChg>
      <pc:sldChg chg="addSp modSp mod">
        <pc:chgData name="Jason Wiese" userId="4bff8d5b-7de6-4655-b397-69b0afc81113" providerId="ADAL" clId="{E3F4F0F5-A504-4FC0-86F1-2F0514ED0636}" dt="2021-03-15T20:21:29.461" v="1979" actId="1076"/>
        <pc:sldMkLst>
          <pc:docMk/>
          <pc:sldMk cId="615158004" sldId="2144327624"/>
        </pc:sldMkLst>
        <pc:spChg chg="add mod">
          <ac:chgData name="Jason Wiese" userId="4bff8d5b-7de6-4655-b397-69b0afc81113" providerId="ADAL" clId="{E3F4F0F5-A504-4FC0-86F1-2F0514ED0636}" dt="2021-03-15T20:02:02.106" v="322" actId="1076"/>
          <ac:spMkLst>
            <pc:docMk/>
            <pc:sldMk cId="615158004" sldId="2144327624"/>
            <ac:spMk id="2" creationId="{4274E68B-8587-4302-B9BC-4771152542A1}"/>
          </ac:spMkLst>
        </pc:spChg>
        <pc:spChg chg="mod">
          <ac:chgData name="Jason Wiese" userId="4bff8d5b-7de6-4655-b397-69b0afc81113" providerId="ADAL" clId="{E3F4F0F5-A504-4FC0-86F1-2F0514ED0636}" dt="2021-03-15T20:21:29.461" v="1979" actId="1076"/>
          <ac:spMkLst>
            <pc:docMk/>
            <pc:sldMk cId="615158004" sldId="2144327624"/>
            <ac:spMk id="21" creationId="{24A03235-A0F6-477C-816D-C5F7D7066BB9}"/>
          </ac:spMkLst>
        </pc:spChg>
        <pc:picChg chg="add mod">
          <ac:chgData name="Jason Wiese" userId="4bff8d5b-7de6-4655-b397-69b0afc81113" providerId="ADAL" clId="{E3F4F0F5-A504-4FC0-86F1-2F0514ED0636}" dt="2021-03-15T20:21:27.590" v="1978" actId="1076"/>
          <ac:picMkLst>
            <pc:docMk/>
            <pc:sldMk cId="615158004" sldId="2144327624"/>
            <ac:picMk id="5" creationId="{932EC741-FD8C-46A2-841F-9D59BD0AFD22}"/>
          </ac:picMkLst>
        </pc:picChg>
      </pc:sldChg>
      <pc:sldChg chg="addSp modSp mod">
        <pc:chgData name="Jason Wiese" userId="4bff8d5b-7de6-4655-b397-69b0afc81113" providerId="ADAL" clId="{E3F4F0F5-A504-4FC0-86F1-2F0514ED0636}" dt="2021-03-15T20:02:39.373" v="435" actId="404"/>
        <pc:sldMkLst>
          <pc:docMk/>
          <pc:sldMk cId="2198369766" sldId="2144327625"/>
        </pc:sldMkLst>
        <pc:spChg chg="add mod">
          <ac:chgData name="Jason Wiese" userId="4bff8d5b-7de6-4655-b397-69b0afc81113" providerId="ADAL" clId="{E3F4F0F5-A504-4FC0-86F1-2F0514ED0636}" dt="2021-03-15T20:02:39.373" v="435" actId="404"/>
          <ac:spMkLst>
            <pc:docMk/>
            <pc:sldMk cId="2198369766" sldId="2144327625"/>
            <ac:spMk id="29" creationId="{CC042D86-E668-4B0F-BFF6-0B30ECA4936C}"/>
          </ac:spMkLst>
        </pc:spChg>
      </pc:sldChg>
    </pc:docChg>
  </pc:docChgLst>
  <pc:docChgLst>
    <pc:chgData name="Jason Wiese" userId="4bff8d5b-7de6-4655-b397-69b0afc81113" providerId="ADAL" clId="{F914D05F-ACCF-4296-9F2E-75ED5C328179}"/>
    <pc:docChg chg="modSld">
      <pc:chgData name="Jason Wiese" userId="4bff8d5b-7de6-4655-b397-69b0afc81113" providerId="ADAL" clId="{F914D05F-ACCF-4296-9F2E-75ED5C328179}" dt="2021-03-19T02:27:40.553" v="2" actId="20577"/>
      <pc:docMkLst>
        <pc:docMk/>
      </pc:docMkLst>
      <pc:sldChg chg="modSp mod">
        <pc:chgData name="Jason Wiese" userId="4bff8d5b-7de6-4655-b397-69b0afc81113" providerId="ADAL" clId="{F914D05F-ACCF-4296-9F2E-75ED5C328179}" dt="2021-03-19T02:27:40.553" v="2" actId="20577"/>
        <pc:sldMkLst>
          <pc:docMk/>
          <pc:sldMk cId="31779726" sldId="2144327628"/>
        </pc:sldMkLst>
        <pc:spChg chg="mod">
          <ac:chgData name="Jason Wiese" userId="4bff8d5b-7de6-4655-b397-69b0afc81113" providerId="ADAL" clId="{F914D05F-ACCF-4296-9F2E-75ED5C328179}" dt="2021-03-19T02:27:40.553" v="2" actId="20577"/>
          <ac:spMkLst>
            <pc:docMk/>
            <pc:sldMk cId="31779726" sldId="2144327628"/>
            <ac:spMk id="24" creationId="{FE51337C-7111-4FDD-BD9E-AAF8EAD4F674}"/>
          </ac:spMkLst>
        </pc:spChg>
      </pc:sldChg>
    </pc:docChg>
  </pc:docChgLst>
  <pc:docChgLst>
    <pc:chgData name="Jason Wiese" userId="4bff8d5b-7de6-4655-b397-69b0afc81113" providerId="ADAL" clId="{7D4890FB-6FA1-44E9-9E6F-67EDBB931DCD}"/>
    <pc:docChg chg="undo custSel modSld sldOrd">
      <pc:chgData name="Jason Wiese" userId="4bff8d5b-7de6-4655-b397-69b0afc81113" providerId="ADAL" clId="{7D4890FB-6FA1-44E9-9E6F-67EDBB931DCD}" dt="2021-03-26T20:12:26.552" v="303" actId="20577"/>
      <pc:docMkLst>
        <pc:docMk/>
      </pc:docMkLst>
      <pc:sldChg chg="addSp delSp modSp mod ord">
        <pc:chgData name="Jason Wiese" userId="4bff8d5b-7de6-4655-b397-69b0afc81113" providerId="ADAL" clId="{7D4890FB-6FA1-44E9-9E6F-67EDBB931DCD}" dt="2021-03-26T20:12:26.552" v="303" actId="20577"/>
        <pc:sldMkLst>
          <pc:docMk/>
          <pc:sldMk cId="723582124" sldId="2144327311"/>
        </pc:sldMkLst>
        <pc:spChg chg="mod">
          <ac:chgData name="Jason Wiese" userId="4bff8d5b-7de6-4655-b397-69b0afc81113" providerId="ADAL" clId="{7D4890FB-6FA1-44E9-9E6F-67EDBB931DCD}" dt="2021-03-26T20:12:26.552" v="303" actId="20577"/>
          <ac:spMkLst>
            <pc:docMk/>
            <pc:sldMk cId="723582124" sldId="2144327311"/>
            <ac:spMk id="3" creationId="{7721C14B-1F5E-42A7-8395-AFAB44287FCB}"/>
          </ac:spMkLst>
        </pc:spChg>
        <pc:spChg chg="add del">
          <ac:chgData name="Jason Wiese" userId="4bff8d5b-7de6-4655-b397-69b0afc81113" providerId="ADAL" clId="{7D4890FB-6FA1-44E9-9E6F-67EDBB931DCD}" dt="2021-03-26T20:11:31.998" v="283" actId="478"/>
          <ac:spMkLst>
            <pc:docMk/>
            <pc:sldMk cId="723582124" sldId="2144327311"/>
            <ac:spMk id="4" creationId="{51AAA3D8-95B5-48BF-9E7E-2108A40A90CC}"/>
          </ac:spMkLst>
        </pc:spChg>
      </pc:sldChg>
      <pc:sldChg chg="modSp mod ord">
        <pc:chgData name="Jason Wiese" userId="4bff8d5b-7de6-4655-b397-69b0afc81113" providerId="ADAL" clId="{7D4890FB-6FA1-44E9-9E6F-67EDBB931DCD}" dt="2021-03-26T19:32:26.038" v="74" actId="20577"/>
        <pc:sldMkLst>
          <pc:docMk/>
          <pc:sldMk cId="3522994333" sldId="2144327354"/>
        </pc:sldMkLst>
        <pc:spChg chg="mod">
          <ac:chgData name="Jason Wiese" userId="4bff8d5b-7de6-4655-b397-69b0afc81113" providerId="ADAL" clId="{7D4890FB-6FA1-44E9-9E6F-67EDBB931DCD}" dt="2021-03-26T19:32:26.038" v="74" actId="20577"/>
          <ac:spMkLst>
            <pc:docMk/>
            <pc:sldMk cId="3522994333" sldId="2144327354"/>
            <ac:spMk id="14" creationId="{A707BD55-2F0C-45D7-A432-6228207AC940}"/>
          </ac:spMkLst>
        </pc:spChg>
      </pc:sldChg>
    </pc:docChg>
  </pc:docChgLst>
  <pc:docChgLst>
    <pc:chgData name="Leah Montner Dixon" userId="d5b2ae9e-9213-4442-b7df-4db8cbe51e5d" providerId="ADAL" clId="{2F3CFD81-4A44-4AC8-9501-7E801162BCCB}"/>
    <pc:docChg chg="undo custSel addSld delSld modSld sldOrd delMainMaster">
      <pc:chgData name="Leah Montner Dixon" userId="d5b2ae9e-9213-4442-b7df-4db8cbe51e5d" providerId="ADAL" clId="{2F3CFD81-4A44-4AC8-9501-7E801162BCCB}" dt="2021-03-11T20:04:27.787" v="530" actId="1076"/>
      <pc:docMkLst>
        <pc:docMk/>
      </pc:docMkLst>
      <pc:sldChg chg="addSp delSp modSp add mod">
        <pc:chgData name="Leah Montner Dixon" userId="d5b2ae9e-9213-4442-b7df-4db8cbe51e5d" providerId="ADAL" clId="{2F3CFD81-4A44-4AC8-9501-7E801162BCCB}" dt="2021-03-11T20:02:02.895" v="519" actId="14100"/>
        <pc:sldMkLst>
          <pc:docMk/>
          <pc:sldMk cId="2469683786" sldId="275"/>
        </pc:sldMkLst>
        <pc:spChg chg="mod">
          <ac:chgData name="Leah Montner Dixon" userId="d5b2ae9e-9213-4442-b7df-4db8cbe51e5d" providerId="ADAL" clId="{2F3CFD81-4A44-4AC8-9501-7E801162BCCB}" dt="2021-03-11T19:38:45.234" v="392" actId="207"/>
          <ac:spMkLst>
            <pc:docMk/>
            <pc:sldMk cId="2469683786" sldId="275"/>
            <ac:spMk id="2" creationId="{892812D1-C2E7-6145-8C2A-95A25EFCD80C}"/>
          </ac:spMkLst>
        </pc:spChg>
        <pc:spChg chg="add mod">
          <ac:chgData name="Leah Montner Dixon" userId="d5b2ae9e-9213-4442-b7df-4db8cbe51e5d" providerId="ADAL" clId="{2F3CFD81-4A44-4AC8-9501-7E801162BCCB}" dt="2021-03-11T19:39:39.964" v="397" actId="207"/>
          <ac:spMkLst>
            <pc:docMk/>
            <pc:sldMk cId="2469683786" sldId="275"/>
            <ac:spMk id="3" creationId="{AB573EB1-34DE-4014-B68A-7FEB438ECDEC}"/>
          </ac:spMkLst>
        </pc:spChg>
        <pc:spChg chg="mod">
          <ac:chgData name="Leah Montner Dixon" userId="d5b2ae9e-9213-4442-b7df-4db8cbe51e5d" providerId="ADAL" clId="{2F3CFD81-4A44-4AC8-9501-7E801162BCCB}" dt="2021-03-11T19:39:19.249" v="395" actId="207"/>
          <ac:spMkLst>
            <pc:docMk/>
            <pc:sldMk cId="2469683786" sldId="275"/>
            <ac:spMk id="4" creationId="{3ED54650-E124-0942-8B03-A438165B55A6}"/>
          </ac:spMkLst>
        </pc:spChg>
        <pc:spChg chg="del">
          <ac:chgData name="Leah Montner Dixon" userId="d5b2ae9e-9213-4442-b7df-4db8cbe51e5d" providerId="ADAL" clId="{2F3CFD81-4A44-4AC8-9501-7E801162BCCB}" dt="2021-03-11T19:36:47.817" v="230" actId="478"/>
          <ac:spMkLst>
            <pc:docMk/>
            <pc:sldMk cId="2469683786" sldId="275"/>
            <ac:spMk id="5" creationId="{EFC54DC0-D823-4B6A-8961-B70DB4D6736A}"/>
          </ac:spMkLst>
        </pc:spChg>
        <pc:spChg chg="mod">
          <ac:chgData name="Leah Montner Dixon" userId="d5b2ae9e-9213-4442-b7df-4db8cbe51e5d" providerId="ADAL" clId="{2F3CFD81-4A44-4AC8-9501-7E801162BCCB}" dt="2021-03-11T19:39:34.648" v="396" actId="207"/>
          <ac:spMkLst>
            <pc:docMk/>
            <pc:sldMk cId="2469683786" sldId="275"/>
            <ac:spMk id="21" creationId="{DE4170BE-0D5F-4F59-B2ED-D07DFD84BE95}"/>
          </ac:spMkLst>
        </pc:spChg>
        <pc:spChg chg="mod">
          <ac:chgData name="Leah Montner Dixon" userId="d5b2ae9e-9213-4442-b7df-4db8cbe51e5d" providerId="ADAL" clId="{2F3CFD81-4A44-4AC8-9501-7E801162BCCB}" dt="2021-03-11T19:39:34.648" v="396" actId="207"/>
          <ac:spMkLst>
            <pc:docMk/>
            <pc:sldMk cId="2469683786" sldId="275"/>
            <ac:spMk id="22" creationId="{97F9895F-B2CF-4F6E-A124-87D6BB078209}"/>
          </ac:spMkLst>
        </pc:spChg>
        <pc:spChg chg="del">
          <ac:chgData name="Leah Montner Dixon" userId="d5b2ae9e-9213-4442-b7df-4db8cbe51e5d" providerId="ADAL" clId="{2F3CFD81-4A44-4AC8-9501-7E801162BCCB}" dt="2021-03-11T19:39:47.908" v="398" actId="478"/>
          <ac:spMkLst>
            <pc:docMk/>
            <pc:sldMk cId="2469683786" sldId="275"/>
            <ac:spMk id="28" creationId="{0997BABC-9BE9-452F-AF0B-38467363129F}"/>
          </ac:spMkLst>
        </pc:spChg>
        <pc:spChg chg="del">
          <ac:chgData name="Leah Montner Dixon" userId="d5b2ae9e-9213-4442-b7df-4db8cbe51e5d" providerId="ADAL" clId="{2F3CFD81-4A44-4AC8-9501-7E801162BCCB}" dt="2021-03-11T19:39:47.908" v="398" actId="478"/>
          <ac:spMkLst>
            <pc:docMk/>
            <pc:sldMk cId="2469683786" sldId="275"/>
            <ac:spMk id="30" creationId="{26620CE8-F82D-4566-82D4-1CAD8F99C5DC}"/>
          </ac:spMkLst>
        </pc:spChg>
        <pc:spChg chg="mod">
          <ac:chgData name="Leah Montner Dixon" userId="d5b2ae9e-9213-4442-b7df-4db8cbe51e5d" providerId="ADAL" clId="{2F3CFD81-4A44-4AC8-9501-7E801162BCCB}" dt="2021-03-11T19:39:34.648" v="396" actId="207"/>
          <ac:spMkLst>
            <pc:docMk/>
            <pc:sldMk cId="2469683786" sldId="275"/>
            <ac:spMk id="33" creationId="{01472BB9-452F-4CF4-A8C5-463CE801978E}"/>
          </ac:spMkLst>
        </pc:spChg>
        <pc:spChg chg="mod">
          <ac:chgData name="Leah Montner Dixon" userId="d5b2ae9e-9213-4442-b7df-4db8cbe51e5d" providerId="ADAL" clId="{2F3CFD81-4A44-4AC8-9501-7E801162BCCB}" dt="2021-03-11T19:39:34.648" v="396" actId="207"/>
          <ac:spMkLst>
            <pc:docMk/>
            <pc:sldMk cId="2469683786" sldId="275"/>
            <ac:spMk id="34" creationId="{1C6BDDA2-DAD0-4175-8F77-77A09826BDCD}"/>
          </ac:spMkLst>
        </pc:spChg>
        <pc:spChg chg="mod">
          <ac:chgData name="Leah Montner Dixon" userId="d5b2ae9e-9213-4442-b7df-4db8cbe51e5d" providerId="ADAL" clId="{2F3CFD81-4A44-4AC8-9501-7E801162BCCB}" dt="2021-03-11T19:39:34.648" v="396" actId="207"/>
          <ac:spMkLst>
            <pc:docMk/>
            <pc:sldMk cId="2469683786" sldId="275"/>
            <ac:spMk id="35" creationId="{6EDD71D5-BD13-4184-A7FC-C00FC3DA7ACD}"/>
          </ac:spMkLst>
        </pc:spChg>
        <pc:spChg chg="mod">
          <ac:chgData name="Leah Montner Dixon" userId="d5b2ae9e-9213-4442-b7df-4db8cbe51e5d" providerId="ADAL" clId="{2F3CFD81-4A44-4AC8-9501-7E801162BCCB}" dt="2021-03-11T19:39:34.648" v="396" actId="207"/>
          <ac:spMkLst>
            <pc:docMk/>
            <pc:sldMk cId="2469683786" sldId="275"/>
            <ac:spMk id="36" creationId="{1623445B-7C75-4A2A-8C53-AD691BEBA31B}"/>
          </ac:spMkLst>
        </pc:spChg>
        <pc:spChg chg="mod">
          <ac:chgData name="Leah Montner Dixon" userId="d5b2ae9e-9213-4442-b7df-4db8cbe51e5d" providerId="ADAL" clId="{2F3CFD81-4A44-4AC8-9501-7E801162BCCB}" dt="2021-03-11T19:37:26.387" v="276" actId="207"/>
          <ac:spMkLst>
            <pc:docMk/>
            <pc:sldMk cId="2469683786" sldId="275"/>
            <ac:spMk id="39" creationId="{A35F3776-ACC6-42E7-BB71-AD28419DBA1C}"/>
          </ac:spMkLst>
        </pc:spChg>
        <pc:grpChg chg="mod">
          <ac:chgData name="Leah Montner Dixon" userId="d5b2ae9e-9213-4442-b7df-4db8cbe51e5d" providerId="ADAL" clId="{2F3CFD81-4A44-4AC8-9501-7E801162BCCB}" dt="2021-03-11T19:38:35.220" v="390" actId="408"/>
          <ac:grpSpMkLst>
            <pc:docMk/>
            <pc:sldMk cId="2469683786" sldId="275"/>
            <ac:grpSpMk id="6" creationId="{CFD45E7E-C500-43A2-8120-8ED21E2A2C7B}"/>
          </ac:grpSpMkLst>
        </pc:grpChg>
        <pc:grpChg chg="mod">
          <ac:chgData name="Leah Montner Dixon" userId="d5b2ae9e-9213-4442-b7df-4db8cbe51e5d" providerId="ADAL" clId="{2F3CFD81-4A44-4AC8-9501-7E801162BCCB}" dt="2021-03-11T19:38:33.721" v="389" actId="554"/>
          <ac:grpSpMkLst>
            <pc:docMk/>
            <pc:sldMk cId="2469683786" sldId="275"/>
            <ac:grpSpMk id="7" creationId="{EC736EE8-AB58-4D19-A9C8-A0FEE809FAA8}"/>
          </ac:grpSpMkLst>
        </pc:grpChg>
        <pc:grpChg chg="mod">
          <ac:chgData name="Leah Montner Dixon" userId="d5b2ae9e-9213-4442-b7df-4db8cbe51e5d" providerId="ADAL" clId="{2F3CFD81-4A44-4AC8-9501-7E801162BCCB}" dt="2021-03-11T19:38:33.721" v="389" actId="554"/>
          <ac:grpSpMkLst>
            <pc:docMk/>
            <pc:sldMk cId="2469683786" sldId="275"/>
            <ac:grpSpMk id="8" creationId="{E2254169-E83C-4230-8068-0511F6A21E42}"/>
          </ac:grpSpMkLst>
        </pc:grpChg>
        <pc:picChg chg="add mod">
          <ac:chgData name="Leah Montner Dixon" userId="d5b2ae9e-9213-4442-b7df-4db8cbe51e5d" providerId="ADAL" clId="{2F3CFD81-4A44-4AC8-9501-7E801162BCCB}" dt="2021-03-11T20:00:41.040" v="506" actId="14100"/>
          <ac:picMkLst>
            <pc:docMk/>
            <pc:sldMk cId="2469683786" sldId="275"/>
            <ac:picMk id="5" creationId="{7972B8FE-33F9-40F4-BB21-DFB9CC443650}"/>
          </ac:picMkLst>
        </pc:picChg>
        <pc:picChg chg="add mod">
          <ac:chgData name="Leah Montner Dixon" userId="d5b2ae9e-9213-4442-b7df-4db8cbe51e5d" providerId="ADAL" clId="{2F3CFD81-4A44-4AC8-9501-7E801162BCCB}" dt="2021-03-11T19:46:25.363" v="417" actId="1076"/>
          <ac:picMkLst>
            <pc:docMk/>
            <pc:sldMk cId="2469683786" sldId="275"/>
            <ac:picMk id="9" creationId="{3ACBE0A2-6CB8-4AE1-B139-E225CFE1914A}"/>
          </ac:picMkLst>
        </pc:picChg>
        <pc:picChg chg="add mod">
          <ac:chgData name="Leah Montner Dixon" userId="d5b2ae9e-9213-4442-b7df-4db8cbe51e5d" providerId="ADAL" clId="{2F3CFD81-4A44-4AC8-9501-7E801162BCCB}" dt="2021-03-11T19:55:42.523" v="432" actId="1076"/>
          <ac:picMkLst>
            <pc:docMk/>
            <pc:sldMk cId="2469683786" sldId="275"/>
            <ac:picMk id="10" creationId="{FBA9C897-7F3D-418E-8B05-3D702B35D36E}"/>
          </ac:picMkLst>
        </pc:picChg>
        <pc:picChg chg="add mod">
          <ac:chgData name="Leah Montner Dixon" userId="d5b2ae9e-9213-4442-b7df-4db8cbe51e5d" providerId="ADAL" clId="{2F3CFD81-4A44-4AC8-9501-7E801162BCCB}" dt="2021-03-11T19:57:42.482" v="449" actId="14100"/>
          <ac:picMkLst>
            <pc:docMk/>
            <pc:sldMk cId="2469683786" sldId="275"/>
            <ac:picMk id="11" creationId="{382D92F3-1C93-4712-8272-0D071055B8CF}"/>
          </ac:picMkLst>
        </pc:picChg>
        <pc:picChg chg="add mod">
          <ac:chgData name="Leah Montner Dixon" userId="d5b2ae9e-9213-4442-b7df-4db8cbe51e5d" providerId="ADAL" clId="{2F3CFD81-4A44-4AC8-9501-7E801162BCCB}" dt="2021-03-11T19:57:44.835" v="450" actId="1076"/>
          <ac:picMkLst>
            <pc:docMk/>
            <pc:sldMk cId="2469683786" sldId="275"/>
            <ac:picMk id="12" creationId="{25C19BF6-3F4A-47EE-B81F-4C84AD7EA82F}"/>
          </ac:picMkLst>
        </pc:picChg>
        <pc:picChg chg="add mod">
          <ac:chgData name="Leah Montner Dixon" userId="d5b2ae9e-9213-4442-b7df-4db8cbe51e5d" providerId="ADAL" clId="{2F3CFD81-4A44-4AC8-9501-7E801162BCCB}" dt="2021-03-11T20:02:02.895" v="519" actId="14100"/>
          <ac:picMkLst>
            <pc:docMk/>
            <pc:sldMk cId="2469683786" sldId="275"/>
            <ac:picMk id="13" creationId="{235218A8-7B9B-40D9-BA33-192B46F7C6BA}"/>
          </ac:picMkLst>
        </pc:picChg>
        <pc:picChg chg="del">
          <ac:chgData name="Leah Montner Dixon" userId="d5b2ae9e-9213-4442-b7df-4db8cbe51e5d" providerId="ADAL" clId="{2F3CFD81-4A44-4AC8-9501-7E801162BCCB}" dt="2021-03-11T19:39:47.908" v="398" actId="478"/>
          <ac:picMkLst>
            <pc:docMk/>
            <pc:sldMk cId="2469683786" sldId="275"/>
            <ac:picMk id="27" creationId="{F290B7B4-4194-4137-B480-6DCD0377ADFB}"/>
          </ac:picMkLst>
        </pc:picChg>
        <pc:picChg chg="del">
          <ac:chgData name="Leah Montner Dixon" userId="d5b2ae9e-9213-4442-b7df-4db8cbe51e5d" providerId="ADAL" clId="{2F3CFD81-4A44-4AC8-9501-7E801162BCCB}" dt="2021-03-11T19:39:47.908" v="398" actId="478"/>
          <ac:picMkLst>
            <pc:docMk/>
            <pc:sldMk cId="2469683786" sldId="275"/>
            <ac:picMk id="29" creationId="{1DE658AB-773B-4069-9AFD-D3B7B72BF8BD}"/>
          </ac:picMkLst>
        </pc:picChg>
      </pc:sldChg>
      <pc:sldChg chg="delSp modSp del mod">
        <pc:chgData name="Leah Montner Dixon" userId="d5b2ae9e-9213-4442-b7df-4db8cbe51e5d" providerId="ADAL" clId="{2F3CFD81-4A44-4AC8-9501-7E801162BCCB}" dt="2021-03-11T19:38:40.052" v="391" actId="47"/>
        <pc:sldMkLst>
          <pc:docMk/>
          <pc:sldMk cId="552149435" sldId="286"/>
        </pc:sldMkLst>
        <pc:spChg chg="del">
          <ac:chgData name="Leah Montner Dixon" userId="d5b2ae9e-9213-4442-b7df-4db8cbe51e5d" providerId="ADAL" clId="{2F3CFD81-4A44-4AC8-9501-7E801162BCCB}" dt="2021-03-11T19:34:16.622" v="13" actId="478"/>
          <ac:spMkLst>
            <pc:docMk/>
            <pc:sldMk cId="552149435" sldId="286"/>
            <ac:spMk id="3" creationId="{E341B6FF-15D1-4BBB-AA90-D52D88C82209}"/>
          </ac:spMkLst>
        </pc:spChg>
        <pc:spChg chg="del">
          <ac:chgData name="Leah Montner Dixon" userId="d5b2ae9e-9213-4442-b7df-4db8cbe51e5d" providerId="ADAL" clId="{2F3CFD81-4A44-4AC8-9501-7E801162BCCB}" dt="2021-03-11T19:34:16.622" v="13" actId="478"/>
          <ac:spMkLst>
            <pc:docMk/>
            <pc:sldMk cId="552149435" sldId="286"/>
            <ac:spMk id="12" creationId="{CE95273F-D35C-4E60-96DF-A6CF43F9E4EC}"/>
          </ac:spMkLst>
        </pc:spChg>
        <pc:spChg chg="del">
          <ac:chgData name="Leah Montner Dixon" userId="d5b2ae9e-9213-4442-b7df-4db8cbe51e5d" providerId="ADAL" clId="{2F3CFD81-4A44-4AC8-9501-7E801162BCCB}" dt="2021-03-11T19:34:16.622" v="13" actId="478"/>
          <ac:spMkLst>
            <pc:docMk/>
            <pc:sldMk cId="552149435" sldId="286"/>
            <ac:spMk id="13" creationId="{ECBCCA4D-17A1-4FCD-AA05-EFBAD218875B}"/>
          </ac:spMkLst>
        </pc:spChg>
        <pc:spChg chg="del">
          <ac:chgData name="Leah Montner Dixon" userId="d5b2ae9e-9213-4442-b7df-4db8cbe51e5d" providerId="ADAL" clId="{2F3CFD81-4A44-4AC8-9501-7E801162BCCB}" dt="2021-03-11T19:34:16.622" v="13" actId="478"/>
          <ac:spMkLst>
            <pc:docMk/>
            <pc:sldMk cId="552149435" sldId="286"/>
            <ac:spMk id="14" creationId="{623DC261-90DE-4D27-80DE-A342B5FB9839}"/>
          </ac:spMkLst>
        </pc:spChg>
        <pc:spChg chg="mod">
          <ac:chgData name="Leah Montner Dixon" userId="d5b2ae9e-9213-4442-b7df-4db8cbe51e5d" providerId="ADAL" clId="{2F3CFD81-4A44-4AC8-9501-7E801162BCCB}" dt="2021-03-11T19:34:02.966" v="10" actId="3626"/>
          <ac:spMkLst>
            <pc:docMk/>
            <pc:sldMk cId="552149435" sldId="286"/>
            <ac:spMk id="26" creationId="{ED75B6B2-3449-40A5-B59C-C04426DBA231}"/>
          </ac:spMkLst>
        </pc:spChg>
        <pc:spChg chg="mod">
          <ac:chgData name="Leah Montner Dixon" userId="d5b2ae9e-9213-4442-b7df-4db8cbe51e5d" providerId="ADAL" clId="{2F3CFD81-4A44-4AC8-9501-7E801162BCCB}" dt="2021-03-11T19:34:06.161" v="11" actId="3626"/>
          <ac:spMkLst>
            <pc:docMk/>
            <pc:sldMk cId="552149435" sldId="286"/>
            <ac:spMk id="27" creationId="{3C30D75C-BED3-4137-9F8A-59CDF8222FDF}"/>
          </ac:spMkLst>
        </pc:spChg>
        <pc:spChg chg="mod">
          <ac:chgData name="Leah Montner Dixon" userId="d5b2ae9e-9213-4442-b7df-4db8cbe51e5d" providerId="ADAL" clId="{2F3CFD81-4A44-4AC8-9501-7E801162BCCB}" dt="2021-03-11T19:34:12.834" v="12" actId="3626"/>
          <ac:spMkLst>
            <pc:docMk/>
            <pc:sldMk cId="552149435" sldId="286"/>
            <ac:spMk id="30" creationId="{ED6234C7-6B49-4914-9E1D-FF586B83DF32}"/>
          </ac:spMkLst>
        </pc:spChg>
        <pc:picChg chg="del">
          <ac:chgData name="Leah Montner Dixon" userId="d5b2ae9e-9213-4442-b7df-4db8cbe51e5d" providerId="ADAL" clId="{2F3CFD81-4A44-4AC8-9501-7E801162BCCB}" dt="2021-03-11T19:34:16.622" v="13" actId="478"/>
          <ac:picMkLst>
            <pc:docMk/>
            <pc:sldMk cId="552149435" sldId="286"/>
            <ac:picMk id="2" creationId="{20752B0F-5E35-422A-86C7-135AD0B13103}"/>
          </ac:picMkLst>
        </pc:picChg>
        <pc:picChg chg="del">
          <ac:chgData name="Leah Montner Dixon" userId="d5b2ae9e-9213-4442-b7df-4db8cbe51e5d" providerId="ADAL" clId="{2F3CFD81-4A44-4AC8-9501-7E801162BCCB}" dt="2021-03-11T19:34:16.622" v="13" actId="478"/>
          <ac:picMkLst>
            <pc:docMk/>
            <pc:sldMk cId="552149435" sldId="286"/>
            <ac:picMk id="5" creationId="{1B1ED0F8-6946-44B9-B509-547B9D54F283}"/>
          </ac:picMkLst>
        </pc:picChg>
        <pc:picChg chg="del">
          <ac:chgData name="Leah Montner Dixon" userId="d5b2ae9e-9213-4442-b7df-4db8cbe51e5d" providerId="ADAL" clId="{2F3CFD81-4A44-4AC8-9501-7E801162BCCB}" dt="2021-03-11T19:34:16.622" v="13" actId="478"/>
          <ac:picMkLst>
            <pc:docMk/>
            <pc:sldMk cId="552149435" sldId="286"/>
            <ac:picMk id="7" creationId="{E8424DFF-9180-41AA-A825-1B53327C6C22}"/>
          </ac:picMkLst>
        </pc:picChg>
        <pc:picChg chg="del">
          <ac:chgData name="Leah Montner Dixon" userId="d5b2ae9e-9213-4442-b7df-4db8cbe51e5d" providerId="ADAL" clId="{2F3CFD81-4A44-4AC8-9501-7E801162BCCB}" dt="2021-03-11T19:34:16.622" v="13" actId="478"/>
          <ac:picMkLst>
            <pc:docMk/>
            <pc:sldMk cId="552149435" sldId="286"/>
            <ac:picMk id="11" creationId="{EE7BFB21-D619-4069-BDDA-25CFAAB61DD0}"/>
          </ac:picMkLst>
        </pc:picChg>
      </pc:sldChg>
      <pc:sldChg chg="delSp">
        <pc:chgData name="Leah Montner Dixon" userId="d5b2ae9e-9213-4442-b7df-4db8cbe51e5d" providerId="ADAL" clId="{2F3CFD81-4A44-4AC8-9501-7E801162BCCB}" dt="2021-03-11T19:43:43.088" v="399"/>
        <pc:sldMkLst>
          <pc:docMk/>
          <pc:sldMk cId="1225355281" sldId="288"/>
        </pc:sldMkLst>
        <pc:picChg chg="del">
          <ac:chgData name="Leah Montner Dixon" userId="d5b2ae9e-9213-4442-b7df-4db8cbe51e5d" providerId="ADAL" clId="{2F3CFD81-4A44-4AC8-9501-7E801162BCCB}" dt="2021-03-11T19:43:43.088" v="399"/>
          <ac:picMkLst>
            <pc:docMk/>
            <pc:sldMk cId="1225355281" sldId="288"/>
            <ac:picMk id="3" creationId="{675C1E97-A340-4C71-BDBF-980A3DE8583F}"/>
          </ac:picMkLst>
        </pc:picChg>
      </pc:sldChg>
      <pc:sldChg chg="del">
        <pc:chgData name="Leah Montner Dixon" userId="d5b2ae9e-9213-4442-b7df-4db8cbe51e5d" providerId="ADAL" clId="{2F3CFD81-4A44-4AC8-9501-7E801162BCCB}" dt="2021-03-11T19:33:52.391" v="7" actId="47"/>
        <pc:sldMkLst>
          <pc:docMk/>
          <pc:sldMk cId="1134669602" sldId="2368"/>
        </pc:sldMkLst>
      </pc:sldChg>
      <pc:sldChg chg="modSp mod">
        <pc:chgData name="Leah Montner Dixon" userId="d5b2ae9e-9213-4442-b7df-4db8cbe51e5d" providerId="ADAL" clId="{2F3CFD81-4A44-4AC8-9501-7E801162BCCB}" dt="2021-03-11T19:36:10.945" v="228" actId="20577"/>
        <pc:sldMkLst>
          <pc:docMk/>
          <pc:sldMk cId="4086481096" sldId="2839"/>
        </pc:sldMkLst>
        <pc:spChg chg="mod">
          <ac:chgData name="Leah Montner Dixon" userId="d5b2ae9e-9213-4442-b7df-4db8cbe51e5d" providerId="ADAL" clId="{2F3CFD81-4A44-4AC8-9501-7E801162BCCB}" dt="2021-03-11T19:35:20.443" v="20" actId="20577"/>
          <ac:spMkLst>
            <pc:docMk/>
            <pc:sldMk cId="4086481096" sldId="2839"/>
            <ac:spMk id="6" creationId="{65121FEB-E7DA-6544-BD8E-06D2CB674FBA}"/>
          </ac:spMkLst>
        </pc:spChg>
        <pc:spChg chg="mod">
          <ac:chgData name="Leah Montner Dixon" userId="d5b2ae9e-9213-4442-b7df-4db8cbe51e5d" providerId="ADAL" clId="{2F3CFD81-4A44-4AC8-9501-7E801162BCCB}" dt="2021-03-11T19:36:10.945" v="228" actId="20577"/>
          <ac:spMkLst>
            <pc:docMk/>
            <pc:sldMk cId="4086481096" sldId="2839"/>
            <ac:spMk id="12" creationId="{D3ED8F18-80E6-D449-A031-541661F2A42F}"/>
          </ac:spMkLst>
        </pc:spChg>
      </pc:sldChg>
      <pc:sldChg chg="ord">
        <pc:chgData name="Leah Montner Dixon" userId="d5b2ae9e-9213-4442-b7df-4db8cbe51e5d" providerId="ADAL" clId="{2F3CFD81-4A44-4AC8-9501-7E801162BCCB}" dt="2021-03-11T19:34:29.604" v="16"/>
        <pc:sldMkLst>
          <pc:docMk/>
          <pc:sldMk cId="1980126432" sldId="2144327259"/>
        </pc:sldMkLst>
      </pc:sldChg>
      <pc:sldChg chg="del">
        <pc:chgData name="Leah Montner Dixon" userId="d5b2ae9e-9213-4442-b7df-4db8cbe51e5d" providerId="ADAL" clId="{2F3CFD81-4A44-4AC8-9501-7E801162BCCB}" dt="2021-03-11T19:33:49.220" v="0" actId="47"/>
        <pc:sldMkLst>
          <pc:docMk/>
          <pc:sldMk cId="2637335498" sldId="2144327299"/>
        </pc:sldMkLst>
      </pc:sldChg>
      <pc:sldChg chg="del">
        <pc:chgData name="Leah Montner Dixon" userId="d5b2ae9e-9213-4442-b7df-4db8cbe51e5d" providerId="ADAL" clId="{2F3CFD81-4A44-4AC8-9501-7E801162BCCB}" dt="2021-03-11T19:33:50.881" v="4" actId="47"/>
        <pc:sldMkLst>
          <pc:docMk/>
          <pc:sldMk cId="3420540818" sldId="2144327316"/>
        </pc:sldMkLst>
      </pc:sldChg>
      <pc:sldChg chg="del">
        <pc:chgData name="Leah Montner Dixon" userId="d5b2ae9e-9213-4442-b7df-4db8cbe51e5d" providerId="ADAL" clId="{2F3CFD81-4A44-4AC8-9501-7E801162BCCB}" dt="2021-03-11T19:33:51.342" v="5" actId="47"/>
        <pc:sldMkLst>
          <pc:docMk/>
          <pc:sldMk cId="3457095149" sldId="2144327323"/>
        </pc:sldMkLst>
      </pc:sldChg>
      <pc:sldChg chg="del">
        <pc:chgData name="Leah Montner Dixon" userId="d5b2ae9e-9213-4442-b7df-4db8cbe51e5d" providerId="ADAL" clId="{2F3CFD81-4A44-4AC8-9501-7E801162BCCB}" dt="2021-03-11T19:33:50.387" v="3" actId="47"/>
        <pc:sldMkLst>
          <pc:docMk/>
          <pc:sldMk cId="1857819209" sldId="2144327434"/>
        </pc:sldMkLst>
      </pc:sldChg>
      <pc:sldChg chg="del">
        <pc:chgData name="Leah Montner Dixon" userId="d5b2ae9e-9213-4442-b7df-4db8cbe51e5d" providerId="ADAL" clId="{2F3CFD81-4A44-4AC8-9501-7E801162BCCB}" dt="2021-03-11T19:33:49.901" v="2" actId="47"/>
        <pc:sldMkLst>
          <pc:docMk/>
          <pc:sldMk cId="1892359341" sldId="2144327452"/>
        </pc:sldMkLst>
      </pc:sldChg>
      <pc:sldChg chg="del">
        <pc:chgData name="Leah Montner Dixon" userId="d5b2ae9e-9213-4442-b7df-4db8cbe51e5d" providerId="ADAL" clId="{2F3CFD81-4A44-4AC8-9501-7E801162BCCB}" dt="2021-03-11T19:34:27.855" v="14" actId="47"/>
        <pc:sldMkLst>
          <pc:docMk/>
          <pc:sldMk cId="555517165" sldId="2144327453"/>
        </pc:sldMkLst>
      </pc:sldChg>
      <pc:sldChg chg="del">
        <pc:chgData name="Leah Montner Dixon" userId="d5b2ae9e-9213-4442-b7df-4db8cbe51e5d" providerId="ADAL" clId="{2F3CFD81-4A44-4AC8-9501-7E801162BCCB}" dt="2021-03-11T19:33:49.545" v="1" actId="47"/>
        <pc:sldMkLst>
          <pc:docMk/>
          <pc:sldMk cId="3813058579" sldId="2144327466"/>
        </pc:sldMkLst>
      </pc:sldChg>
      <pc:sldChg chg="del">
        <pc:chgData name="Leah Montner Dixon" userId="d5b2ae9e-9213-4442-b7df-4db8cbe51e5d" providerId="ADAL" clId="{2F3CFD81-4A44-4AC8-9501-7E801162BCCB}" dt="2021-03-11T19:33:51.836" v="6" actId="47"/>
        <pc:sldMkLst>
          <pc:docMk/>
          <pc:sldMk cId="536089097" sldId="2144327479"/>
        </pc:sldMkLst>
      </pc:sldChg>
      <pc:sldChg chg="addSp delSp modSp mod">
        <pc:chgData name="Leah Montner Dixon" userId="d5b2ae9e-9213-4442-b7df-4db8cbe51e5d" providerId="ADAL" clId="{2F3CFD81-4A44-4AC8-9501-7E801162BCCB}" dt="2021-03-11T19:59:29.677" v="493" actId="1076"/>
        <pc:sldMkLst>
          <pc:docMk/>
          <pc:sldMk cId="3605829987" sldId="2144327616"/>
        </pc:sldMkLst>
        <pc:spChg chg="add del mod">
          <ac:chgData name="Leah Montner Dixon" userId="d5b2ae9e-9213-4442-b7df-4db8cbe51e5d" providerId="ADAL" clId="{2F3CFD81-4A44-4AC8-9501-7E801162BCCB}" dt="2021-03-11T19:58:21.774" v="466"/>
          <ac:spMkLst>
            <pc:docMk/>
            <pc:sldMk cId="3605829987" sldId="2144327616"/>
            <ac:spMk id="14" creationId="{66B153F9-8580-442D-97EB-F71A55C10077}"/>
          </ac:spMkLst>
        </pc:spChg>
        <pc:spChg chg="add mod">
          <ac:chgData name="Leah Montner Dixon" userId="d5b2ae9e-9213-4442-b7df-4db8cbe51e5d" providerId="ADAL" clId="{2F3CFD81-4A44-4AC8-9501-7E801162BCCB}" dt="2021-03-11T19:58:38.666" v="487" actId="1037"/>
          <ac:spMkLst>
            <pc:docMk/>
            <pc:sldMk cId="3605829987" sldId="2144327616"/>
            <ac:spMk id="18" creationId="{7817D507-95ED-4951-A3AC-CB6164918915}"/>
          </ac:spMkLst>
        </pc:spChg>
        <pc:spChg chg="add mod">
          <ac:chgData name="Leah Montner Dixon" userId="d5b2ae9e-9213-4442-b7df-4db8cbe51e5d" providerId="ADAL" clId="{2F3CFD81-4A44-4AC8-9501-7E801162BCCB}" dt="2021-03-11T19:59:29.677" v="493" actId="1076"/>
          <ac:spMkLst>
            <pc:docMk/>
            <pc:sldMk cId="3605829987" sldId="2144327616"/>
            <ac:spMk id="19" creationId="{1697E980-8134-4221-A3CA-4A2EC5986415}"/>
          </ac:spMkLst>
        </pc:spChg>
        <pc:spChg chg="add mod">
          <ac:chgData name="Leah Montner Dixon" userId="d5b2ae9e-9213-4442-b7df-4db8cbe51e5d" providerId="ADAL" clId="{2F3CFD81-4A44-4AC8-9501-7E801162BCCB}" dt="2021-03-11T19:59:27.794" v="492" actId="1076"/>
          <ac:spMkLst>
            <pc:docMk/>
            <pc:sldMk cId="3605829987" sldId="2144327616"/>
            <ac:spMk id="20" creationId="{BAD4E450-2841-42B4-B599-68C2C9F5719E}"/>
          </ac:spMkLst>
        </pc:spChg>
        <pc:spChg chg="mod">
          <ac:chgData name="Leah Montner Dixon" userId="d5b2ae9e-9213-4442-b7df-4db8cbe51e5d" providerId="ADAL" clId="{2F3CFD81-4A44-4AC8-9501-7E801162BCCB}" dt="2021-03-11T19:58:08.062" v="458" actId="20577"/>
          <ac:spMkLst>
            <pc:docMk/>
            <pc:sldMk cId="3605829987" sldId="2144327616"/>
            <ac:spMk id="24" creationId="{FE51337C-7111-4FDD-BD9E-AAF8EAD4F674}"/>
          </ac:spMkLst>
        </pc:spChg>
        <pc:spChg chg="del">
          <ac:chgData name="Leah Montner Dixon" userId="d5b2ae9e-9213-4442-b7df-4db8cbe51e5d" providerId="ADAL" clId="{2F3CFD81-4A44-4AC8-9501-7E801162BCCB}" dt="2021-03-11T19:58:23.434" v="467" actId="478"/>
          <ac:spMkLst>
            <pc:docMk/>
            <pc:sldMk cId="3605829987" sldId="2144327616"/>
            <ac:spMk id="26" creationId="{2ED5A6E3-880D-4DCB-AC54-514CF12913F8}"/>
          </ac:spMkLst>
        </pc:spChg>
        <pc:spChg chg="del">
          <ac:chgData name="Leah Montner Dixon" userId="d5b2ae9e-9213-4442-b7df-4db8cbe51e5d" providerId="ADAL" clId="{2F3CFD81-4A44-4AC8-9501-7E801162BCCB}" dt="2021-03-11T19:58:05.329" v="453" actId="478"/>
          <ac:spMkLst>
            <pc:docMk/>
            <pc:sldMk cId="3605829987" sldId="2144327616"/>
            <ac:spMk id="50" creationId="{11EECAD3-E60D-46A3-A767-CAB5E48139B4}"/>
          </ac:spMkLst>
        </pc:spChg>
        <pc:spChg chg="del">
          <ac:chgData name="Leah Montner Dixon" userId="d5b2ae9e-9213-4442-b7df-4db8cbe51e5d" providerId="ADAL" clId="{2F3CFD81-4A44-4AC8-9501-7E801162BCCB}" dt="2021-03-11T19:57:58.736" v="451" actId="478"/>
          <ac:spMkLst>
            <pc:docMk/>
            <pc:sldMk cId="3605829987" sldId="2144327616"/>
            <ac:spMk id="53" creationId="{A4CF450B-C82C-46D6-A8BE-7D4F8BC06896}"/>
          </ac:spMkLst>
        </pc:spChg>
        <pc:spChg chg="mod">
          <ac:chgData name="Leah Montner Dixon" userId="d5b2ae9e-9213-4442-b7df-4db8cbe51e5d" providerId="ADAL" clId="{2F3CFD81-4A44-4AC8-9501-7E801162BCCB}" dt="2021-03-11T19:58:10.594" v="463" actId="20577"/>
          <ac:spMkLst>
            <pc:docMk/>
            <pc:sldMk cId="3605829987" sldId="2144327616"/>
            <ac:spMk id="58" creationId="{99BB93BC-9603-40AB-A070-04A1617B7551}"/>
          </ac:spMkLst>
        </pc:spChg>
        <pc:graphicFrameChg chg="del">
          <ac:chgData name="Leah Montner Dixon" userId="d5b2ae9e-9213-4442-b7df-4db8cbe51e5d" providerId="ADAL" clId="{2F3CFD81-4A44-4AC8-9501-7E801162BCCB}" dt="2021-03-11T19:58:03.027" v="452" actId="478"/>
          <ac:graphicFrameMkLst>
            <pc:docMk/>
            <pc:sldMk cId="3605829987" sldId="2144327616"/>
            <ac:graphicFrameMk id="51" creationId="{5DB79BC1-E081-4CF3-8658-33366E68DC2D}"/>
          </ac:graphicFrameMkLst>
        </pc:graphicFrameChg>
        <pc:picChg chg="add mod">
          <ac:chgData name="Leah Montner Dixon" userId="d5b2ae9e-9213-4442-b7df-4db8cbe51e5d" providerId="ADAL" clId="{2F3CFD81-4A44-4AC8-9501-7E801162BCCB}" dt="2021-03-11T19:58:38.666" v="487" actId="1037"/>
          <ac:picMkLst>
            <pc:docMk/>
            <pc:sldMk cId="3605829987" sldId="2144327616"/>
            <ac:picMk id="13" creationId="{2167C34C-75A7-4701-B42E-FB46B19F48FE}"/>
          </ac:picMkLst>
        </pc:picChg>
        <pc:picChg chg="del">
          <ac:chgData name="Leah Montner Dixon" userId="d5b2ae9e-9213-4442-b7df-4db8cbe51e5d" providerId="ADAL" clId="{2F3CFD81-4A44-4AC8-9501-7E801162BCCB}" dt="2021-03-11T19:58:26.935" v="470" actId="478"/>
          <ac:picMkLst>
            <pc:docMk/>
            <pc:sldMk cId="3605829987" sldId="2144327616"/>
            <ac:picMk id="17" creationId="{93C30DC7-A9F6-421C-820F-A95BEEA137B6}"/>
          </ac:picMkLst>
        </pc:picChg>
      </pc:sldChg>
      <pc:sldChg chg="addSp delSp modSp mod">
        <pc:chgData name="Leah Montner Dixon" userId="d5b2ae9e-9213-4442-b7df-4db8cbe51e5d" providerId="ADAL" clId="{2F3CFD81-4A44-4AC8-9501-7E801162BCCB}" dt="2021-03-11T20:04:27.787" v="530" actId="1076"/>
        <pc:sldMkLst>
          <pc:docMk/>
          <pc:sldMk cId="3360902596" sldId="2144327617"/>
        </pc:sldMkLst>
        <pc:spChg chg="mod">
          <ac:chgData name="Leah Montner Dixon" userId="d5b2ae9e-9213-4442-b7df-4db8cbe51e5d" providerId="ADAL" clId="{2F3CFD81-4A44-4AC8-9501-7E801162BCCB}" dt="2021-03-11T20:04:13.630" v="521" actId="1076"/>
          <ac:spMkLst>
            <pc:docMk/>
            <pc:sldMk cId="3360902596" sldId="2144327617"/>
            <ac:spMk id="16" creationId="{B563E587-7388-44BB-A29D-69AA4CE83E35}"/>
          </ac:spMkLst>
        </pc:spChg>
        <pc:spChg chg="del">
          <ac:chgData name="Leah Montner Dixon" userId="d5b2ae9e-9213-4442-b7df-4db8cbe51e5d" providerId="ADAL" clId="{2F3CFD81-4A44-4AC8-9501-7E801162BCCB}" dt="2021-03-11T20:04:17.617" v="522" actId="478"/>
          <ac:spMkLst>
            <pc:docMk/>
            <pc:sldMk cId="3360902596" sldId="2144327617"/>
            <ac:spMk id="19" creationId="{1697E980-8134-4221-A3CA-4A2EC5986415}"/>
          </ac:spMkLst>
        </pc:spChg>
        <pc:spChg chg="del">
          <ac:chgData name="Leah Montner Dixon" userId="d5b2ae9e-9213-4442-b7df-4db8cbe51e5d" providerId="ADAL" clId="{2F3CFD81-4A44-4AC8-9501-7E801162BCCB}" dt="2021-03-11T20:04:17.617" v="522" actId="478"/>
          <ac:spMkLst>
            <pc:docMk/>
            <pc:sldMk cId="3360902596" sldId="2144327617"/>
            <ac:spMk id="20" creationId="{BAD4E450-2841-42B4-B599-68C2C9F5719E}"/>
          </ac:spMkLst>
        </pc:spChg>
        <pc:picChg chg="add mod">
          <ac:chgData name="Leah Montner Dixon" userId="d5b2ae9e-9213-4442-b7df-4db8cbe51e5d" providerId="ADAL" clId="{2F3CFD81-4A44-4AC8-9501-7E801162BCCB}" dt="2021-03-11T20:04:27.787" v="530" actId="1076"/>
          <ac:picMkLst>
            <pc:docMk/>
            <pc:sldMk cId="3360902596" sldId="2144327617"/>
            <ac:picMk id="3" creationId="{D074FEF7-7973-44A5-A015-7BCB36040E47}"/>
          </ac:picMkLst>
        </pc:picChg>
        <pc:picChg chg="del">
          <ac:chgData name="Leah Montner Dixon" userId="d5b2ae9e-9213-4442-b7df-4db8cbe51e5d" providerId="ADAL" clId="{2F3CFD81-4A44-4AC8-9501-7E801162BCCB}" dt="2021-03-11T20:04:17.617" v="522" actId="478"/>
          <ac:picMkLst>
            <pc:docMk/>
            <pc:sldMk cId="3360902596" sldId="2144327617"/>
            <ac:picMk id="13" creationId="{2167C34C-75A7-4701-B42E-FB46B19F48FE}"/>
          </ac:picMkLst>
        </pc:picChg>
      </pc:sldChg>
      <pc:sldMasterChg chg="del delSldLayout">
        <pc:chgData name="Leah Montner Dixon" userId="d5b2ae9e-9213-4442-b7df-4db8cbe51e5d" providerId="ADAL" clId="{2F3CFD81-4A44-4AC8-9501-7E801162BCCB}" dt="2021-03-11T19:34:27.855" v="14" actId="47"/>
        <pc:sldMasterMkLst>
          <pc:docMk/>
          <pc:sldMasterMk cId="1253412097" sldId="2147483694"/>
        </pc:sldMasterMkLst>
        <pc:sldLayoutChg chg="del">
          <pc:chgData name="Leah Montner Dixon" userId="d5b2ae9e-9213-4442-b7df-4db8cbe51e5d" providerId="ADAL" clId="{2F3CFD81-4A44-4AC8-9501-7E801162BCCB}" dt="2021-03-11T19:34:27.855" v="14" actId="47"/>
          <pc:sldLayoutMkLst>
            <pc:docMk/>
            <pc:sldMasterMk cId="1253412097" sldId="2147483694"/>
            <pc:sldLayoutMk cId="3549850786" sldId="2147483695"/>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3772946627" sldId="2147483696"/>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952166835" sldId="2147483697"/>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971453438" sldId="2147483698"/>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37340487" sldId="2147483699"/>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3058276283" sldId="2147483700"/>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4022683112" sldId="2147483701"/>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4135367510" sldId="2147483702"/>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1866712355" sldId="2147483703"/>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1326703051" sldId="2147483704"/>
          </pc:sldLayoutMkLst>
        </pc:sldLayoutChg>
        <pc:sldLayoutChg chg="del">
          <pc:chgData name="Leah Montner Dixon" userId="d5b2ae9e-9213-4442-b7df-4db8cbe51e5d" providerId="ADAL" clId="{2F3CFD81-4A44-4AC8-9501-7E801162BCCB}" dt="2021-03-11T19:34:27.855" v="14" actId="47"/>
          <pc:sldLayoutMkLst>
            <pc:docMk/>
            <pc:sldMasterMk cId="1253412097" sldId="2147483694"/>
            <pc:sldLayoutMk cId="1438443254" sldId="2147483705"/>
          </pc:sldLayoutMkLst>
        </pc:sldLayoutChg>
      </pc:sldMasterChg>
    </pc:docChg>
  </pc:docChgLst>
  <pc:docChgLst>
    <pc:chgData name="Jason Wiese" userId="4bff8d5b-7de6-4655-b397-69b0afc81113" providerId="ADAL" clId="{8D5E40B0-F572-4419-8A3E-CF4461618DDB}"/>
    <pc:docChg chg="undo redo custSel delSld modSld">
      <pc:chgData name="Jason Wiese" userId="4bff8d5b-7de6-4655-b397-69b0afc81113" providerId="ADAL" clId="{8D5E40B0-F572-4419-8A3E-CF4461618DDB}" dt="2021-03-18T16:04:35.618" v="400" actId="20577"/>
      <pc:docMkLst>
        <pc:docMk/>
      </pc:docMkLst>
      <pc:sldChg chg="modSp mod">
        <pc:chgData name="Jason Wiese" userId="4bff8d5b-7de6-4655-b397-69b0afc81113" providerId="ADAL" clId="{8D5E40B0-F572-4419-8A3E-CF4461618DDB}" dt="2021-03-18T15:57:03.384" v="343" actId="1582"/>
        <pc:sldMkLst>
          <pc:docMk/>
          <pc:sldMk cId="2469683786" sldId="275"/>
        </pc:sldMkLst>
        <pc:spChg chg="mod">
          <ac:chgData name="Jason Wiese" userId="4bff8d5b-7de6-4655-b397-69b0afc81113" providerId="ADAL" clId="{8D5E40B0-F572-4419-8A3E-CF4461618DDB}" dt="2021-03-18T15:57:03.384" v="343" actId="1582"/>
          <ac:spMkLst>
            <pc:docMk/>
            <pc:sldMk cId="2469683786" sldId="275"/>
            <ac:spMk id="39" creationId="{A35F3776-ACC6-42E7-BB71-AD28419DBA1C}"/>
          </ac:spMkLst>
        </pc:spChg>
      </pc:sldChg>
      <pc:sldChg chg="modSp mod">
        <pc:chgData name="Jason Wiese" userId="4bff8d5b-7de6-4655-b397-69b0afc81113" providerId="ADAL" clId="{8D5E40B0-F572-4419-8A3E-CF4461618DDB}" dt="2021-03-18T15:34:44.294" v="5" actId="20577"/>
        <pc:sldMkLst>
          <pc:docMk/>
          <pc:sldMk cId="4086481096" sldId="2839"/>
        </pc:sldMkLst>
        <pc:spChg chg="mod">
          <ac:chgData name="Jason Wiese" userId="4bff8d5b-7de6-4655-b397-69b0afc81113" providerId="ADAL" clId="{8D5E40B0-F572-4419-8A3E-CF4461618DDB}" dt="2021-03-18T15:34:44.294" v="5" actId="20577"/>
          <ac:spMkLst>
            <pc:docMk/>
            <pc:sldMk cId="4086481096" sldId="2839"/>
            <ac:spMk id="12" creationId="{D3ED8F18-80E6-D449-A031-541661F2A42F}"/>
          </ac:spMkLst>
        </pc:spChg>
      </pc:sldChg>
      <pc:sldChg chg="modSp mod">
        <pc:chgData name="Jason Wiese" userId="4bff8d5b-7de6-4655-b397-69b0afc81113" providerId="ADAL" clId="{8D5E40B0-F572-4419-8A3E-CF4461618DDB}" dt="2021-03-18T15:37:14.916" v="14" actId="1076"/>
        <pc:sldMkLst>
          <pc:docMk/>
          <pc:sldMk cId="1077264128" sldId="2144327619"/>
        </pc:sldMkLst>
        <pc:spChg chg="mod">
          <ac:chgData name="Jason Wiese" userId="4bff8d5b-7de6-4655-b397-69b0afc81113" providerId="ADAL" clId="{8D5E40B0-F572-4419-8A3E-CF4461618DDB}" dt="2021-03-18T15:37:14.916" v="14" actId="1076"/>
          <ac:spMkLst>
            <pc:docMk/>
            <pc:sldMk cId="1077264128" sldId="2144327619"/>
            <ac:spMk id="13" creationId="{737BF5A0-0609-4ED0-843C-408921E87F9F}"/>
          </ac:spMkLst>
        </pc:spChg>
      </pc:sldChg>
      <pc:sldChg chg="modSp del mod">
        <pc:chgData name="Jason Wiese" userId="4bff8d5b-7de6-4655-b397-69b0afc81113" providerId="ADAL" clId="{8D5E40B0-F572-4419-8A3E-CF4461618DDB}" dt="2021-03-18T15:48:33.014" v="195" actId="47"/>
        <pc:sldMkLst>
          <pc:docMk/>
          <pc:sldMk cId="157347585" sldId="2144327623"/>
        </pc:sldMkLst>
        <pc:grpChg chg="mod">
          <ac:chgData name="Jason Wiese" userId="4bff8d5b-7de6-4655-b397-69b0afc81113" providerId="ADAL" clId="{8D5E40B0-F572-4419-8A3E-CF4461618DDB}" dt="2021-03-18T15:41:01.982" v="16" actId="1076"/>
          <ac:grpSpMkLst>
            <pc:docMk/>
            <pc:sldMk cId="157347585" sldId="2144327623"/>
            <ac:grpSpMk id="10" creationId="{3BC63C8E-4E24-41AA-A018-7BCC262511C1}"/>
          </ac:grpSpMkLst>
        </pc:grpChg>
      </pc:sldChg>
      <pc:sldChg chg="addSp modSp mod modNotesTx">
        <pc:chgData name="Jason Wiese" userId="4bff8d5b-7de6-4655-b397-69b0afc81113" providerId="ADAL" clId="{8D5E40B0-F572-4419-8A3E-CF4461618DDB}" dt="2021-03-18T15:55:39.228" v="337" actId="20577"/>
        <pc:sldMkLst>
          <pc:docMk/>
          <pc:sldMk cId="2198369766" sldId="2144327625"/>
        </pc:sldMkLst>
        <pc:spChg chg="mod">
          <ac:chgData name="Jason Wiese" userId="4bff8d5b-7de6-4655-b397-69b0afc81113" providerId="ADAL" clId="{8D5E40B0-F572-4419-8A3E-CF4461618DDB}" dt="2021-03-18T15:35:58.367" v="9" actId="1076"/>
          <ac:spMkLst>
            <pc:docMk/>
            <pc:sldMk cId="2198369766" sldId="2144327625"/>
            <ac:spMk id="29" creationId="{CC042D86-E668-4B0F-BFF6-0B30ECA4936C}"/>
          </ac:spMkLst>
        </pc:spChg>
        <pc:picChg chg="add mod">
          <ac:chgData name="Jason Wiese" userId="4bff8d5b-7de6-4655-b397-69b0afc81113" providerId="ADAL" clId="{8D5E40B0-F572-4419-8A3E-CF4461618DDB}" dt="2021-03-18T15:36:02.438" v="11" actId="14100"/>
          <ac:picMkLst>
            <pc:docMk/>
            <pc:sldMk cId="2198369766" sldId="2144327625"/>
            <ac:picMk id="33" creationId="{3BACD3B9-3DDA-405A-A67A-D4F7FC6779FD}"/>
          </ac:picMkLst>
        </pc:picChg>
      </pc:sldChg>
      <pc:sldChg chg="modNotesTx">
        <pc:chgData name="Jason Wiese" userId="4bff8d5b-7de6-4655-b397-69b0afc81113" providerId="ADAL" clId="{8D5E40B0-F572-4419-8A3E-CF4461618DDB}" dt="2021-03-18T15:55:35.835" v="336" actId="20577"/>
        <pc:sldMkLst>
          <pc:docMk/>
          <pc:sldMk cId="3622302626" sldId="2144327626"/>
        </pc:sldMkLst>
      </pc:sldChg>
      <pc:sldChg chg="addSp modSp mod modNotesTx">
        <pc:chgData name="Jason Wiese" userId="4bff8d5b-7de6-4655-b397-69b0afc81113" providerId="ADAL" clId="{8D5E40B0-F572-4419-8A3E-CF4461618DDB}" dt="2021-03-18T15:55:43.737" v="338" actId="20577"/>
        <pc:sldMkLst>
          <pc:docMk/>
          <pc:sldMk cId="2487902372" sldId="2144327627"/>
        </pc:sldMkLst>
        <pc:spChg chg="mod">
          <ac:chgData name="Jason Wiese" userId="4bff8d5b-7de6-4655-b397-69b0afc81113" providerId="ADAL" clId="{8D5E40B0-F572-4419-8A3E-CF4461618DDB}" dt="2021-03-18T15:35:27.640" v="7" actId="1076"/>
          <ac:spMkLst>
            <pc:docMk/>
            <pc:sldMk cId="2487902372" sldId="2144327627"/>
            <ac:spMk id="97" creationId="{4B8FB291-EA39-4930-9B82-3BF84DD6167C}"/>
          </ac:spMkLst>
        </pc:spChg>
        <pc:picChg chg="add mod">
          <ac:chgData name="Jason Wiese" userId="4bff8d5b-7de6-4655-b397-69b0afc81113" providerId="ADAL" clId="{8D5E40B0-F572-4419-8A3E-CF4461618DDB}" dt="2021-03-18T15:36:18.180" v="12"/>
          <ac:picMkLst>
            <pc:docMk/>
            <pc:sldMk cId="2487902372" sldId="2144327627"/>
            <ac:picMk id="98" creationId="{4AA0052D-AB9B-4681-8EF4-E148483AF6E3}"/>
          </ac:picMkLst>
        </pc:picChg>
      </pc:sldChg>
      <pc:sldChg chg="modSp mod modNotesTx">
        <pc:chgData name="Jason Wiese" userId="4bff8d5b-7de6-4655-b397-69b0afc81113" providerId="ADAL" clId="{8D5E40B0-F572-4419-8A3E-CF4461618DDB}" dt="2021-03-18T15:59:54.567" v="383" actId="20577"/>
        <pc:sldMkLst>
          <pc:docMk/>
          <pc:sldMk cId="31779726" sldId="2144327628"/>
        </pc:sldMkLst>
        <pc:spChg chg="mod">
          <ac:chgData name="Jason Wiese" userId="4bff8d5b-7de6-4655-b397-69b0afc81113" providerId="ADAL" clId="{8D5E40B0-F572-4419-8A3E-CF4461618DDB}" dt="2021-03-18T15:59:54.567" v="383" actId="20577"/>
          <ac:spMkLst>
            <pc:docMk/>
            <pc:sldMk cId="31779726" sldId="2144327628"/>
            <ac:spMk id="24" creationId="{FE51337C-7111-4FDD-BD9E-AAF8EAD4F674}"/>
          </ac:spMkLst>
        </pc:spChg>
      </pc:sldChg>
      <pc:sldChg chg="modNotesTx">
        <pc:chgData name="Jason Wiese" userId="4bff8d5b-7de6-4655-b397-69b0afc81113" providerId="ADAL" clId="{8D5E40B0-F572-4419-8A3E-CF4461618DDB}" dt="2021-03-18T15:55:49.844" v="340" actId="20577"/>
        <pc:sldMkLst>
          <pc:docMk/>
          <pc:sldMk cId="216844056" sldId="2144327629"/>
        </pc:sldMkLst>
      </pc:sldChg>
      <pc:sldChg chg="addSp modSp modNotesTx">
        <pc:chgData name="Jason Wiese" userId="4bff8d5b-7de6-4655-b397-69b0afc81113" providerId="ADAL" clId="{8D5E40B0-F572-4419-8A3E-CF4461618DDB}" dt="2021-03-18T15:55:52.860" v="341" actId="20577"/>
        <pc:sldMkLst>
          <pc:docMk/>
          <pc:sldMk cId="3330286633" sldId="2144327630"/>
        </pc:sldMkLst>
        <pc:picChg chg="add mod">
          <ac:chgData name="Jason Wiese" userId="4bff8d5b-7de6-4655-b397-69b0afc81113" providerId="ADAL" clId="{8D5E40B0-F572-4419-8A3E-CF4461618DDB}" dt="2021-03-18T15:36:57.275" v="13"/>
          <ac:picMkLst>
            <pc:docMk/>
            <pc:sldMk cId="3330286633" sldId="2144327630"/>
            <ac:picMk id="31" creationId="{136D5557-A6A1-41B0-98A8-5F98E5AA24B6}"/>
          </ac:picMkLst>
        </pc:picChg>
      </pc:sldChg>
      <pc:sldChg chg="modNotesTx">
        <pc:chgData name="Jason Wiese" userId="4bff8d5b-7de6-4655-b397-69b0afc81113" providerId="ADAL" clId="{8D5E40B0-F572-4419-8A3E-CF4461618DDB}" dt="2021-03-18T15:55:25.644" v="335" actId="20577"/>
        <pc:sldMkLst>
          <pc:docMk/>
          <pc:sldMk cId="2575428989" sldId="2144327631"/>
        </pc:sldMkLst>
      </pc:sldChg>
      <pc:sldChg chg="addSp delSp modSp mod">
        <pc:chgData name="Jason Wiese" userId="4bff8d5b-7de6-4655-b397-69b0afc81113" providerId="ADAL" clId="{8D5E40B0-F572-4419-8A3E-CF4461618DDB}" dt="2021-03-18T16:04:35.618" v="400" actId="20577"/>
        <pc:sldMkLst>
          <pc:docMk/>
          <pc:sldMk cId="1716042667" sldId="2144327632"/>
        </pc:sldMkLst>
        <pc:spChg chg="mod">
          <ac:chgData name="Jason Wiese" userId="4bff8d5b-7de6-4655-b397-69b0afc81113" providerId="ADAL" clId="{8D5E40B0-F572-4419-8A3E-CF4461618DDB}" dt="2021-03-18T15:54:27.235" v="332" actId="115"/>
          <ac:spMkLst>
            <pc:docMk/>
            <pc:sldMk cId="1716042667" sldId="2144327632"/>
            <ac:spMk id="31" creationId="{5295BB62-12FD-42FA-BC13-4A58B59F2143}"/>
          </ac:spMkLst>
        </pc:spChg>
        <pc:spChg chg="mod">
          <ac:chgData name="Jason Wiese" userId="4bff8d5b-7de6-4655-b397-69b0afc81113" providerId="ADAL" clId="{8D5E40B0-F572-4419-8A3E-CF4461618DDB}" dt="2021-03-18T15:48:50.081" v="197"/>
          <ac:spMkLst>
            <pc:docMk/>
            <pc:sldMk cId="1716042667" sldId="2144327632"/>
            <ac:spMk id="33" creationId="{10A290FF-94C0-4C06-840A-B21D10D4908F}"/>
          </ac:spMkLst>
        </pc:spChg>
        <pc:spChg chg="mod">
          <ac:chgData name="Jason Wiese" userId="4bff8d5b-7de6-4655-b397-69b0afc81113" providerId="ADAL" clId="{8D5E40B0-F572-4419-8A3E-CF4461618DDB}" dt="2021-03-18T16:04:35.618" v="400" actId="20577"/>
          <ac:spMkLst>
            <pc:docMk/>
            <pc:sldMk cId="1716042667" sldId="2144327632"/>
            <ac:spMk id="63" creationId="{3B2F8CB1-FCEA-4D77-A704-BD5739BED64C}"/>
          </ac:spMkLst>
        </pc:spChg>
        <pc:grpChg chg="del mod">
          <ac:chgData name="Jason Wiese" userId="4bff8d5b-7de6-4655-b397-69b0afc81113" providerId="ADAL" clId="{8D5E40B0-F572-4419-8A3E-CF4461618DDB}" dt="2021-03-18T15:52:18.246" v="304" actId="478"/>
          <ac:grpSpMkLst>
            <pc:docMk/>
            <pc:sldMk cId="1716042667" sldId="2144327632"/>
            <ac:grpSpMk id="5" creationId="{5FA1A303-381E-4D44-B1F7-B25673AF145F}"/>
          </ac:grpSpMkLst>
        </pc:grpChg>
        <pc:grpChg chg="add mod">
          <ac:chgData name="Jason Wiese" userId="4bff8d5b-7de6-4655-b397-69b0afc81113" providerId="ADAL" clId="{8D5E40B0-F572-4419-8A3E-CF4461618DDB}" dt="2021-03-18T15:54:20.369" v="331" actId="164"/>
          <ac:grpSpMkLst>
            <pc:docMk/>
            <pc:sldMk cId="1716042667" sldId="2144327632"/>
            <ac:grpSpMk id="7" creationId="{3439332C-AD26-436E-9AB6-CBB930A0E43B}"/>
          </ac:grpSpMkLst>
        </pc:grpChg>
        <pc:grpChg chg="add mod">
          <ac:chgData name="Jason Wiese" userId="4bff8d5b-7de6-4655-b397-69b0afc81113" providerId="ADAL" clId="{8D5E40B0-F572-4419-8A3E-CF4461618DDB}" dt="2021-03-18T15:54:20.369" v="331" actId="164"/>
          <ac:grpSpMkLst>
            <pc:docMk/>
            <pc:sldMk cId="1716042667" sldId="2144327632"/>
            <ac:grpSpMk id="30" creationId="{3421B285-D996-4BD7-A21F-C6739921EDF1}"/>
          </ac:grpSpMkLst>
        </pc:grpChg>
        <pc:graphicFrameChg chg="mod">
          <ac:chgData name="Jason Wiese" userId="4bff8d5b-7de6-4655-b397-69b0afc81113" providerId="ADAL" clId="{8D5E40B0-F572-4419-8A3E-CF4461618DDB}" dt="2021-03-18T15:49:09.807" v="236" actId="1037"/>
          <ac:graphicFrameMkLst>
            <pc:docMk/>
            <pc:sldMk cId="1716042667" sldId="2144327632"/>
            <ac:graphicFrameMk id="51" creationId="{B5C14443-987E-41AC-A416-CBDAF9CBCEA8}"/>
          </ac:graphicFrameMkLst>
        </pc:graphicFrameChg>
        <pc:picChg chg="add del mod modCrop">
          <ac:chgData name="Jason Wiese" userId="4bff8d5b-7de6-4655-b397-69b0afc81113" providerId="ADAL" clId="{8D5E40B0-F572-4419-8A3E-CF4461618DDB}" dt="2021-03-18T15:53:07.945" v="310" actId="478"/>
          <ac:picMkLst>
            <pc:docMk/>
            <pc:sldMk cId="1716042667" sldId="2144327632"/>
            <ac:picMk id="3" creationId="{2CA2E61A-580A-48EA-A08E-C8C25C3D6B2F}"/>
          </ac:picMkLst>
        </pc:picChg>
        <pc:picChg chg="add mod modCrop">
          <ac:chgData name="Jason Wiese" userId="4bff8d5b-7de6-4655-b397-69b0afc81113" providerId="ADAL" clId="{8D5E40B0-F572-4419-8A3E-CF4461618DDB}" dt="2021-03-18T15:54:58.809" v="334"/>
          <ac:picMkLst>
            <pc:docMk/>
            <pc:sldMk cId="1716042667" sldId="2144327632"/>
            <ac:picMk id="6" creationId="{4DABEBB1-5EED-46EC-BAD1-065F4E6C0544}"/>
          </ac:picMkLst>
        </pc:picChg>
        <pc:picChg chg="del mod">
          <ac:chgData name="Jason Wiese" userId="4bff8d5b-7de6-4655-b397-69b0afc81113" providerId="ADAL" clId="{8D5E40B0-F572-4419-8A3E-CF4461618DDB}" dt="2021-03-18T15:53:58.905" v="322" actId="478"/>
          <ac:picMkLst>
            <pc:docMk/>
            <pc:sldMk cId="1716042667" sldId="2144327632"/>
            <ac:picMk id="32" creationId="{556D79B0-0483-4E3F-8170-9F3939EF98E4}"/>
          </ac:picMkLst>
        </pc:picChg>
        <pc:picChg chg="mod">
          <ac:chgData name="Jason Wiese" userId="4bff8d5b-7de6-4655-b397-69b0afc81113" providerId="ADAL" clId="{8D5E40B0-F572-4419-8A3E-CF4461618DDB}" dt="2021-03-18T15:49:09.807" v="236" actId="1037"/>
          <ac:picMkLst>
            <pc:docMk/>
            <pc:sldMk cId="1716042667" sldId="2144327632"/>
            <ac:picMk id="52" creationId="{01784692-C931-497A-BE25-B2DAC92521FF}"/>
          </ac:picMkLst>
        </pc:picChg>
        <pc:picChg chg="mod">
          <ac:chgData name="Jason Wiese" userId="4bff8d5b-7de6-4655-b397-69b0afc81113" providerId="ADAL" clId="{8D5E40B0-F572-4419-8A3E-CF4461618DDB}" dt="2021-03-18T15:49:09.807" v="236" actId="1037"/>
          <ac:picMkLst>
            <pc:docMk/>
            <pc:sldMk cId="1716042667" sldId="2144327632"/>
            <ac:picMk id="53" creationId="{77D17CDC-401F-420D-8490-382E1432744E}"/>
          </ac:picMkLst>
        </pc:picChg>
        <pc:picChg chg="mod">
          <ac:chgData name="Jason Wiese" userId="4bff8d5b-7de6-4655-b397-69b0afc81113" providerId="ADAL" clId="{8D5E40B0-F572-4419-8A3E-CF4461618DDB}" dt="2021-03-18T15:49:09.807" v="236" actId="1037"/>
          <ac:picMkLst>
            <pc:docMk/>
            <pc:sldMk cId="1716042667" sldId="2144327632"/>
            <ac:picMk id="54" creationId="{7504181F-B16A-4EFC-A853-03E16DB92870}"/>
          </ac:picMkLst>
        </pc:picChg>
        <pc:picChg chg="mod">
          <ac:chgData name="Jason Wiese" userId="4bff8d5b-7de6-4655-b397-69b0afc81113" providerId="ADAL" clId="{8D5E40B0-F572-4419-8A3E-CF4461618DDB}" dt="2021-03-18T15:49:09.807" v="236" actId="1037"/>
          <ac:picMkLst>
            <pc:docMk/>
            <pc:sldMk cId="1716042667" sldId="2144327632"/>
            <ac:picMk id="55" creationId="{0FD0B9D9-8F81-40A6-A640-A5D29ABE0131}"/>
          </ac:picMkLst>
        </pc:picChg>
        <pc:picChg chg="mod">
          <ac:chgData name="Jason Wiese" userId="4bff8d5b-7de6-4655-b397-69b0afc81113" providerId="ADAL" clId="{8D5E40B0-F572-4419-8A3E-CF4461618DDB}" dt="2021-03-18T15:49:09.807" v="236" actId="1037"/>
          <ac:picMkLst>
            <pc:docMk/>
            <pc:sldMk cId="1716042667" sldId="2144327632"/>
            <ac:picMk id="56" creationId="{196FDC8C-A79C-44E1-AA76-FFB1F0F331E5}"/>
          </ac:picMkLst>
        </pc:picChg>
        <pc:picChg chg="mod">
          <ac:chgData name="Jason Wiese" userId="4bff8d5b-7de6-4655-b397-69b0afc81113" providerId="ADAL" clId="{8D5E40B0-F572-4419-8A3E-CF4461618DDB}" dt="2021-03-18T15:49:09.807" v="236" actId="1037"/>
          <ac:picMkLst>
            <pc:docMk/>
            <pc:sldMk cId="1716042667" sldId="2144327632"/>
            <ac:picMk id="57" creationId="{C1E028FD-65D0-4ED6-B8A3-E0478D2DC999}"/>
          </ac:picMkLst>
        </pc:picChg>
        <pc:picChg chg="mod">
          <ac:chgData name="Jason Wiese" userId="4bff8d5b-7de6-4655-b397-69b0afc81113" providerId="ADAL" clId="{8D5E40B0-F572-4419-8A3E-CF4461618DDB}" dt="2021-03-18T15:49:09.807" v="236" actId="1037"/>
          <ac:picMkLst>
            <pc:docMk/>
            <pc:sldMk cId="1716042667" sldId="2144327632"/>
            <ac:picMk id="59" creationId="{8F388864-8971-4DE7-87BB-A4B7BAA619B4}"/>
          </ac:picMkLst>
        </pc:picChg>
        <pc:picChg chg="mod">
          <ac:chgData name="Jason Wiese" userId="4bff8d5b-7de6-4655-b397-69b0afc81113" providerId="ADAL" clId="{8D5E40B0-F572-4419-8A3E-CF4461618DDB}" dt="2021-03-18T15:49:09.807" v="236" actId="1037"/>
          <ac:picMkLst>
            <pc:docMk/>
            <pc:sldMk cId="1716042667" sldId="2144327632"/>
            <ac:picMk id="60" creationId="{DE980CE2-97A4-4B14-A859-E17FD5FE3F91}"/>
          </ac:picMkLst>
        </pc:picChg>
        <pc:picChg chg="mod">
          <ac:chgData name="Jason Wiese" userId="4bff8d5b-7de6-4655-b397-69b0afc81113" providerId="ADAL" clId="{8D5E40B0-F572-4419-8A3E-CF4461618DDB}" dt="2021-03-18T15:49:09.807" v="236" actId="1037"/>
          <ac:picMkLst>
            <pc:docMk/>
            <pc:sldMk cId="1716042667" sldId="2144327632"/>
            <ac:picMk id="61" creationId="{657CC04C-9CC1-48D6-8565-9A34E88D7538}"/>
          </ac:picMkLst>
        </pc:picChg>
      </pc:sldChg>
      <pc:sldChg chg="addSp delSp modSp mod">
        <pc:chgData name="Jason Wiese" userId="4bff8d5b-7de6-4655-b397-69b0afc81113" providerId="ADAL" clId="{8D5E40B0-F572-4419-8A3E-CF4461618DDB}" dt="2021-03-18T15:54:33.814" v="333" actId="115"/>
        <pc:sldMkLst>
          <pc:docMk/>
          <pc:sldMk cId="3317499617" sldId="2144327634"/>
        </pc:sldMkLst>
        <pc:spChg chg="add del mod ord topLvl">
          <ac:chgData name="Jason Wiese" userId="4bff8d5b-7de6-4655-b397-69b0afc81113" providerId="ADAL" clId="{8D5E40B0-F572-4419-8A3E-CF4461618DDB}" dt="2021-03-18T15:47:27.834" v="169" actId="478"/>
          <ac:spMkLst>
            <pc:docMk/>
            <pc:sldMk cId="3317499617" sldId="2144327634"/>
            <ac:spMk id="7" creationId="{1F604EE1-B0D6-4CE7-9108-ED35BBCAD2E0}"/>
          </ac:spMkLst>
        </pc:spChg>
        <pc:spChg chg="add mod ord">
          <ac:chgData name="Jason Wiese" userId="4bff8d5b-7de6-4655-b397-69b0afc81113" providerId="ADAL" clId="{8D5E40B0-F572-4419-8A3E-CF4461618DDB}" dt="2021-03-18T15:48:26.133" v="194" actId="208"/>
          <ac:spMkLst>
            <pc:docMk/>
            <pc:sldMk cId="3317499617" sldId="2144327634"/>
            <ac:spMk id="12" creationId="{04E45520-4D2F-4FDE-BD9B-4212201867CB}"/>
          </ac:spMkLst>
        </pc:spChg>
        <pc:spChg chg="del mod topLvl">
          <ac:chgData name="Jason Wiese" userId="4bff8d5b-7de6-4655-b397-69b0afc81113" providerId="ADAL" clId="{8D5E40B0-F572-4419-8A3E-CF4461618DDB}" dt="2021-03-18T15:44:39.337" v="121" actId="478"/>
          <ac:spMkLst>
            <pc:docMk/>
            <pc:sldMk cId="3317499617" sldId="2144327634"/>
            <ac:spMk id="52" creationId="{01EA1837-21A3-482B-AB54-64D98A7E004A}"/>
          </ac:spMkLst>
        </pc:spChg>
        <pc:spChg chg="del mod topLvl">
          <ac:chgData name="Jason Wiese" userId="4bff8d5b-7de6-4655-b397-69b0afc81113" providerId="ADAL" clId="{8D5E40B0-F572-4419-8A3E-CF4461618DDB}" dt="2021-03-18T15:44:39.337" v="121" actId="478"/>
          <ac:spMkLst>
            <pc:docMk/>
            <pc:sldMk cId="3317499617" sldId="2144327634"/>
            <ac:spMk id="56" creationId="{30FA4C8C-DA2B-422C-8D03-775328195B3A}"/>
          </ac:spMkLst>
        </pc:spChg>
        <pc:spChg chg="mod topLvl">
          <ac:chgData name="Jason Wiese" userId="4bff8d5b-7de6-4655-b397-69b0afc81113" providerId="ADAL" clId="{8D5E40B0-F572-4419-8A3E-CF4461618DDB}" dt="2021-03-18T15:54:33.814" v="333" actId="115"/>
          <ac:spMkLst>
            <pc:docMk/>
            <pc:sldMk cId="3317499617" sldId="2144327634"/>
            <ac:spMk id="57" creationId="{569C615B-6939-4F95-8799-E18CEFECAFD9}"/>
          </ac:spMkLst>
        </pc:spChg>
        <pc:grpChg chg="add del mod">
          <ac:chgData name="Jason Wiese" userId="4bff8d5b-7de6-4655-b397-69b0afc81113" providerId="ADAL" clId="{8D5E40B0-F572-4419-8A3E-CF4461618DDB}" dt="2021-03-18T15:46:54.020" v="149" actId="165"/>
          <ac:grpSpMkLst>
            <pc:docMk/>
            <pc:sldMk cId="3317499617" sldId="2144327634"/>
            <ac:grpSpMk id="8" creationId="{C766E9C1-969F-4460-A75A-60A97B8E0F4D}"/>
          </ac:grpSpMkLst>
        </pc:grpChg>
        <pc:grpChg chg="del mod topLvl">
          <ac:chgData name="Jason Wiese" userId="4bff8d5b-7de6-4655-b397-69b0afc81113" providerId="ADAL" clId="{8D5E40B0-F572-4419-8A3E-CF4461618DDB}" dt="2021-03-18T15:42:58.210" v="28" actId="478"/>
          <ac:grpSpMkLst>
            <pc:docMk/>
            <pc:sldMk cId="3317499617" sldId="2144327634"/>
            <ac:grpSpMk id="9" creationId="{9146A178-6D0B-43C2-9024-CD64C913AB9F}"/>
          </ac:grpSpMkLst>
        </pc:grpChg>
        <pc:grpChg chg="del">
          <ac:chgData name="Jason Wiese" userId="4bff8d5b-7de6-4655-b397-69b0afc81113" providerId="ADAL" clId="{8D5E40B0-F572-4419-8A3E-CF4461618DDB}" dt="2021-03-18T15:41:21.144" v="17" actId="165"/>
          <ac:grpSpMkLst>
            <pc:docMk/>
            <pc:sldMk cId="3317499617" sldId="2144327634"/>
            <ac:grpSpMk id="10" creationId="{3BC63C8E-4E24-41AA-A018-7BCC262511C1}"/>
          </ac:grpSpMkLst>
        </pc:grpChg>
        <pc:grpChg chg="add mod">
          <ac:chgData name="Jason Wiese" userId="4bff8d5b-7de6-4655-b397-69b0afc81113" providerId="ADAL" clId="{8D5E40B0-F572-4419-8A3E-CF4461618DDB}" dt="2021-03-18T15:47:53.028" v="191" actId="164"/>
          <ac:grpSpMkLst>
            <pc:docMk/>
            <pc:sldMk cId="3317499617" sldId="2144327634"/>
            <ac:grpSpMk id="13" creationId="{7A25B1DD-3E84-4890-80EA-EFE0625B3D2D}"/>
          </ac:grpSpMkLst>
        </pc:grpChg>
        <pc:picChg chg="add mod topLvl modCrop">
          <ac:chgData name="Jason Wiese" userId="4bff8d5b-7de6-4655-b397-69b0afc81113" providerId="ADAL" clId="{8D5E40B0-F572-4419-8A3E-CF4461618DDB}" dt="2021-03-18T15:51:53.758" v="302"/>
          <ac:picMkLst>
            <pc:docMk/>
            <pc:sldMk cId="3317499617" sldId="2144327634"/>
            <ac:picMk id="5" creationId="{CC38CF3B-24A2-45B1-877B-E473099F11C8}"/>
          </ac:picMkLst>
        </pc:picChg>
        <pc:picChg chg="mod">
          <ac:chgData name="Jason Wiese" userId="4bff8d5b-7de6-4655-b397-69b0afc81113" providerId="ADAL" clId="{8D5E40B0-F572-4419-8A3E-CF4461618DDB}" dt="2021-03-18T15:41:21.144" v="17" actId="165"/>
          <ac:picMkLst>
            <pc:docMk/>
            <pc:sldMk cId="3317499617" sldId="2144327634"/>
            <ac:picMk id="6" creationId="{71F2616C-8C9C-497F-8AA0-72CF1CB4DE19}"/>
          </ac:picMkLst>
        </pc:picChg>
        <pc:picChg chg="mod">
          <ac:chgData name="Jason Wiese" userId="4bff8d5b-7de6-4655-b397-69b0afc81113" providerId="ADAL" clId="{8D5E40B0-F572-4419-8A3E-CF4461618DDB}" dt="2021-03-18T15:41:21.144" v="17" actId="165"/>
          <ac:picMkLst>
            <pc:docMk/>
            <pc:sldMk cId="3317499617" sldId="2144327634"/>
            <ac:picMk id="53" creationId="{92513B89-C7F6-4AD1-8835-42B6192F95E7}"/>
          </ac:picMkLst>
        </pc:picChg>
      </pc:sldChg>
    </pc:docChg>
  </pc:docChgLst>
  <pc:docChgLst>
    <pc:chgData name="Marjory Duran" userId="eba5b1b0-e75f-410a-96d7-03aab38008db" providerId="ADAL" clId="{885F9ABD-13E5-B84B-9325-FB860E7FC9DD}"/>
    <pc:docChg chg="custSel modSld">
      <pc:chgData name="Marjory Duran" userId="eba5b1b0-e75f-410a-96d7-03aab38008db" providerId="ADAL" clId="{885F9ABD-13E5-B84B-9325-FB860E7FC9DD}" dt="2021-03-30T19:35:42.064" v="26" actId="1076"/>
      <pc:docMkLst>
        <pc:docMk/>
      </pc:docMkLst>
      <pc:sldChg chg="addSp delSp modSp mod">
        <pc:chgData name="Marjory Duran" userId="eba5b1b0-e75f-410a-96d7-03aab38008db" providerId="ADAL" clId="{885F9ABD-13E5-B84B-9325-FB860E7FC9DD}" dt="2021-03-30T19:35:42.064" v="26" actId="1076"/>
        <pc:sldMkLst>
          <pc:docMk/>
          <pc:sldMk cId="4086481096" sldId="2839"/>
        </pc:sldMkLst>
        <pc:spChg chg="add del mod">
          <ac:chgData name="Marjory Duran" userId="eba5b1b0-e75f-410a-96d7-03aab38008db" providerId="ADAL" clId="{885F9ABD-13E5-B84B-9325-FB860E7FC9DD}" dt="2021-03-30T19:30:24.629" v="11"/>
          <ac:spMkLst>
            <pc:docMk/>
            <pc:sldMk cId="4086481096" sldId="2839"/>
            <ac:spMk id="7" creationId="{08FAEA37-AEBD-E54D-9AFF-C0DFC214B457}"/>
          </ac:spMkLst>
        </pc:spChg>
        <pc:spChg chg="del mod">
          <ac:chgData name="Marjory Duran" userId="eba5b1b0-e75f-410a-96d7-03aab38008db" providerId="ADAL" clId="{885F9ABD-13E5-B84B-9325-FB860E7FC9DD}" dt="2021-03-30T19:30:22.161" v="9" actId="478"/>
          <ac:spMkLst>
            <pc:docMk/>
            <pc:sldMk cId="4086481096" sldId="2839"/>
            <ac:spMk id="12" creationId="{D3ED8F18-80E6-D449-A031-541661F2A42F}"/>
          </ac:spMkLst>
        </pc:spChg>
        <pc:picChg chg="add del mod">
          <ac:chgData name="Marjory Duran" userId="eba5b1b0-e75f-410a-96d7-03aab38008db" providerId="ADAL" clId="{885F9ABD-13E5-B84B-9325-FB860E7FC9DD}" dt="2021-03-30T19:28:45.879" v="8" actId="478"/>
          <ac:picMkLst>
            <pc:docMk/>
            <pc:sldMk cId="4086481096" sldId="2839"/>
            <ac:picMk id="2" creationId="{8BC006D7-FC84-E14E-9206-4400391A90A6}"/>
          </ac:picMkLst>
        </pc:picChg>
        <pc:picChg chg="mod">
          <ac:chgData name="Marjory Duran" userId="eba5b1b0-e75f-410a-96d7-03aab38008db" providerId="ADAL" clId="{885F9ABD-13E5-B84B-9325-FB860E7FC9DD}" dt="2021-03-30T19:35:42.064" v="26" actId="1076"/>
          <ac:picMkLst>
            <pc:docMk/>
            <pc:sldMk cId="4086481096" sldId="2839"/>
            <ac:picMk id="5" creationId="{E4B658CB-7EC7-4266-8976-AFE904050287}"/>
          </ac:picMkLst>
        </pc:picChg>
        <pc:picChg chg="add del mod">
          <ac:chgData name="Marjory Duran" userId="eba5b1b0-e75f-410a-96d7-03aab38008db" providerId="ADAL" clId="{885F9ABD-13E5-B84B-9325-FB860E7FC9DD}" dt="2021-03-30T19:33:08.062" v="17" actId="478"/>
          <ac:picMkLst>
            <pc:docMk/>
            <pc:sldMk cId="4086481096" sldId="2839"/>
            <ac:picMk id="8" creationId="{0C26B26B-F794-7D49-BA18-567758DEF0CE}"/>
          </ac:picMkLst>
        </pc:picChg>
        <pc:picChg chg="add mod modCrop">
          <ac:chgData name="Marjory Duran" userId="eba5b1b0-e75f-410a-96d7-03aab38008db" providerId="ADAL" clId="{885F9ABD-13E5-B84B-9325-FB860E7FC9DD}" dt="2021-03-30T19:33:43.962" v="23" actId="732"/>
          <ac:picMkLst>
            <pc:docMk/>
            <pc:sldMk cId="4086481096" sldId="2839"/>
            <ac:picMk id="9" creationId="{45F15B9F-5264-AE47-BBD3-053C6C2957C2}"/>
          </ac:picMkLst>
        </pc:picChg>
        <pc:picChg chg="add mod">
          <ac:chgData name="Marjory Duran" userId="eba5b1b0-e75f-410a-96d7-03aab38008db" providerId="ADAL" clId="{885F9ABD-13E5-B84B-9325-FB860E7FC9DD}" dt="2021-03-30T19:35:13.540" v="25" actId="1076"/>
          <ac:picMkLst>
            <pc:docMk/>
            <pc:sldMk cId="4086481096" sldId="2839"/>
            <ac:picMk id="10" creationId="{AD7F04B0-CA61-694B-BE44-2ACCEC3B3267}"/>
          </ac:picMkLst>
        </pc:picChg>
      </pc:sldChg>
    </pc:docChg>
  </pc:docChgLst>
  <pc:docChgLst>
    <pc:chgData name="Jason Wiese" userId="4bff8d5b-7de6-4655-b397-69b0afc81113" providerId="ADAL" clId="{4FECC447-58DF-4E4A-9DA7-A6C40B9CC5EF}"/>
    <pc:docChg chg="custSel modSld">
      <pc:chgData name="Jason Wiese" userId="4bff8d5b-7de6-4655-b397-69b0afc81113" providerId="ADAL" clId="{4FECC447-58DF-4E4A-9DA7-A6C40B9CC5EF}" dt="2021-03-19T21:08:55.761" v="6"/>
      <pc:docMkLst>
        <pc:docMk/>
      </pc:docMkLst>
      <pc:sldChg chg="modSp">
        <pc:chgData name="Jason Wiese" userId="4bff8d5b-7de6-4655-b397-69b0afc81113" providerId="ADAL" clId="{4FECC447-58DF-4E4A-9DA7-A6C40B9CC5EF}" dt="2021-03-19T21:08:55.761" v="6"/>
        <pc:sldMkLst>
          <pc:docMk/>
          <pc:sldMk cId="2469683786" sldId="275"/>
        </pc:sldMkLst>
        <pc:picChg chg="mod">
          <ac:chgData name="Jason Wiese" userId="4bff8d5b-7de6-4655-b397-69b0afc81113" providerId="ADAL" clId="{4FECC447-58DF-4E4A-9DA7-A6C40B9CC5EF}" dt="2021-03-19T21:08:55.761" v="6"/>
          <ac:picMkLst>
            <pc:docMk/>
            <pc:sldMk cId="2469683786" sldId="275"/>
            <ac:picMk id="47" creationId="{2561D427-6152-42D6-A76E-D3D3F29B1852}"/>
          </ac:picMkLst>
        </pc:picChg>
      </pc:sldChg>
      <pc:sldChg chg="modSp mod">
        <pc:chgData name="Jason Wiese" userId="4bff8d5b-7de6-4655-b397-69b0afc81113" providerId="ADAL" clId="{4FECC447-58DF-4E4A-9DA7-A6C40B9CC5EF}" dt="2021-03-19T21:08:22.062" v="5"/>
        <pc:sldMkLst>
          <pc:docMk/>
          <pc:sldMk cId="1624742783" sldId="2144327633"/>
        </pc:sldMkLst>
        <pc:spChg chg="mod">
          <ac:chgData name="Jason Wiese" userId="4bff8d5b-7de6-4655-b397-69b0afc81113" providerId="ADAL" clId="{4FECC447-58DF-4E4A-9DA7-A6C40B9CC5EF}" dt="2021-03-19T21:08:22.062" v="5"/>
          <ac:spMkLst>
            <pc:docMk/>
            <pc:sldMk cId="1624742783" sldId="2144327633"/>
            <ac:spMk id="49" creationId="{9D8458EC-8A6C-4834-B592-726042AC4EDA}"/>
          </ac:spMkLst>
        </pc:spChg>
      </pc:sldChg>
      <pc:sldChg chg="modSp mod">
        <pc:chgData name="Jason Wiese" userId="4bff8d5b-7de6-4655-b397-69b0afc81113" providerId="ADAL" clId="{4FECC447-58DF-4E4A-9DA7-A6C40B9CC5EF}" dt="2021-03-19T21:07:43.943" v="3" actId="3626"/>
        <pc:sldMkLst>
          <pc:docMk/>
          <pc:sldMk cId="3317499617" sldId="2144327634"/>
        </pc:sldMkLst>
        <pc:spChg chg="mod">
          <ac:chgData name="Jason Wiese" userId="4bff8d5b-7de6-4655-b397-69b0afc81113" providerId="ADAL" clId="{4FECC447-58DF-4E4A-9DA7-A6C40B9CC5EF}" dt="2021-03-19T21:07:43.943" v="3" actId="3626"/>
          <ac:spMkLst>
            <pc:docMk/>
            <pc:sldMk cId="3317499617" sldId="2144327634"/>
            <ac:spMk id="50" creationId="{FCF41BC2-303A-4928-8D31-2D1BCFB0467A}"/>
          </ac:spMkLst>
        </pc:spChg>
      </pc:sldChg>
      <pc:sldChg chg="modSp mod">
        <pc:chgData name="Jason Wiese" userId="4bff8d5b-7de6-4655-b397-69b0afc81113" providerId="ADAL" clId="{4FECC447-58DF-4E4A-9DA7-A6C40B9CC5EF}" dt="2021-03-19T21:06:37.525" v="2"/>
        <pc:sldMkLst>
          <pc:docMk/>
          <pc:sldMk cId="2381267839" sldId="2144327635"/>
        </pc:sldMkLst>
        <pc:spChg chg="mod">
          <ac:chgData name="Jason Wiese" userId="4bff8d5b-7de6-4655-b397-69b0afc81113" providerId="ADAL" clId="{4FECC447-58DF-4E4A-9DA7-A6C40B9CC5EF}" dt="2021-03-19T21:06:37.525" v="2"/>
          <ac:spMkLst>
            <pc:docMk/>
            <pc:sldMk cId="2381267839" sldId="2144327635"/>
            <ac:spMk id="31" creationId="{568D8840-B3D9-4FCD-AA9A-402B62F48C64}"/>
          </ac:spMkLst>
        </pc:spChg>
        <pc:picChg chg="mod">
          <ac:chgData name="Jason Wiese" userId="4bff8d5b-7de6-4655-b397-69b0afc81113" providerId="ADAL" clId="{4FECC447-58DF-4E4A-9DA7-A6C40B9CC5EF}" dt="2021-03-19T21:06:09.267" v="0"/>
          <ac:picMkLst>
            <pc:docMk/>
            <pc:sldMk cId="2381267839" sldId="2144327635"/>
            <ac:picMk id="3" creationId="{7003EA44-514D-4B3E-ADCB-95197C03391E}"/>
          </ac:picMkLst>
        </pc:picChg>
      </pc:sldChg>
    </pc:docChg>
  </pc:docChgLst>
  <pc:docChgLst>
    <pc:chgData name="Marianne Vita" userId="35b1102d-d340-4a85-a709-12ee727aa48b" providerId="ADAL" clId="{E0182C82-6BCF-4D37-BF1E-1A0A84028D12}"/>
    <pc:docChg chg="modSld">
      <pc:chgData name="Marianne Vita" userId="35b1102d-d340-4a85-a709-12ee727aa48b" providerId="ADAL" clId="{E0182C82-6BCF-4D37-BF1E-1A0A84028D12}" dt="2021-04-05T15:19:32.984" v="26" actId="20577"/>
      <pc:docMkLst>
        <pc:docMk/>
      </pc:docMkLst>
      <pc:sldChg chg="modSp mod">
        <pc:chgData name="Marianne Vita" userId="35b1102d-d340-4a85-a709-12ee727aa48b" providerId="ADAL" clId="{E0182C82-6BCF-4D37-BF1E-1A0A84028D12}" dt="2021-04-05T15:19:32.984" v="26" actId="20577"/>
        <pc:sldMkLst>
          <pc:docMk/>
          <pc:sldMk cId="4086481096" sldId="2839"/>
        </pc:sldMkLst>
        <pc:spChg chg="mod">
          <ac:chgData name="Marianne Vita" userId="35b1102d-d340-4a85-a709-12ee727aa48b" providerId="ADAL" clId="{E0182C82-6BCF-4D37-BF1E-1A0A84028D12}" dt="2021-04-05T15:19:32.984" v="26" actId="20577"/>
          <ac:spMkLst>
            <pc:docMk/>
            <pc:sldMk cId="4086481096" sldId="2839"/>
            <ac:spMk id="6" creationId="{65121FEB-E7DA-6544-BD8E-06D2CB674FB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B1464"/>
                </a:solidFill>
                <a:latin typeface="+mn-lt"/>
                <a:ea typeface="+mn-ea"/>
                <a:cs typeface="+mn-cs"/>
              </a:defRPr>
            </a:pPr>
            <a:r>
              <a:rPr lang="en-US" sz="1600" b="1">
                <a:solidFill>
                  <a:srgbClr val="1B1464"/>
                </a:solidFill>
                <a:latin typeface="Helvetica" panose="020B0604020202020204" pitchFamily="34" charset="0"/>
                <a:cs typeface="Helvetica" panose="020B0604020202020204" pitchFamily="34" charset="0"/>
              </a:rPr>
              <a:t>% Share of Annual Aggregate Expenditures </a:t>
            </a:r>
          </a:p>
          <a:p>
            <a:pPr>
              <a:defRPr sz="1600" b="1">
                <a:solidFill>
                  <a:srgbClr val="1B1464"/>
                </a:solidFill>
              </a:defRPr>
            </a:pPr>
            <a:r>
              <a:rPr lang="en-US" sz="1600" b="1">
                <a:solidFill>
                  <a:srgbClr val="1B1464"/>
                </a:solidFill>
                <a:latin typeface="Helvetica" panose="020B0604020202020204" pitchFamily="34" charset="0"/>
                <a:cs typeface="Helvetica" panose="020B0604020202020204" pitchFamily="34" charset="0"/>
              </a:rPr>
              <a:t>By Demo</a:t>
            </a:r>
          </a:p>
        </c:rich>
      </c:tx>
      <c:layout>
        <c:manualLayout>
          <c:xMode val="edge"/>
          <c:yMode val="edge"/>
          <c:x val="0.15673795331186216"/>
          <c:y val="1.379356049791747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B1464"/>
              </a:solidFill>
              <a:latin typeface="+mn-lt"/>
              <a:ea typeface="+mn-ea"/>
              <a:cs typeface="+mn-cs"/>
            </a:defRPr>
          </a:pPr>
          <a:endParaRPr lang="en-US"/>
        </a:p>
      </c:txPr>
    </c:title>
    <c:autoTitleDeleted val="0"/>
    <c:plotArea>
      <c:layout>
        <c:manualLayout>
          <c:layoutTarget val="inner"/>
          <c:xMode val="edge"/>
          <c:yMode val="edge"/>
          <c:x val="0.23331934329409285"/>
          <c:y val="0.13825636184466583"/>
          <c:w val="0.49296551245927239"/>
          <c:h val="0.64170620823292679"/>
        </c:manualLayout>
      </c:layout>
      <c:pieChart>
        <c:varyColors val="1"/>
        <c:ser>
          <c:idx val="0"/>
          <c:order val="0"/>
          <c:tx>
            <c:strRef>
              <c:f>Sheet1!$B$1</c:f>
              <c:strCache>
                <c:ptCount val="1"/>
                <c:pt idx="0">
                  <c:v>% Share of Aggregate Annual Expenditures</c:v>
                </c:pt>
              </c:strCache>
            </c:strRef>
          </c:tx>
          <c:dPt>
            <c:idx val="0"/>
            <c:bubble3D val="0"/>
            <c:spPr>
              <a:solidFill>
                <a:srgbClr val="7ED2F6"/>
              </a:solidFill>
              <a:ln w="19050">
                <a:solidFill>
                  <a:schemeClr val="lt1"/>
                </a:solidFill>
              </a:ln>
              <a:effectLst/>
            </c:spPr>
            <c:extLst>
              <c:ext xmlns:c16="http://schemas.microsoft.com/office/drawing/2014/chart" uri="{C3380CC4-5D6E-409C-BE32-E72D297353CC}">
                <c16:uniqueId val="{00000001-2745-40F4-B006-869E1045E88E}"/>
              </c:ext>
            </c:extLst>
          </c:dPt>
          <c:dPt>
            <c:idx val="1"/>
            <c:bubble3D val="0"/>
            <c:spPr>
              <a:solidFill>
                <a:srgbClr val="1B1464"/>
              </a:solidFill>
              <a:ln w="19050">
                <a:solidFill>
                  <a:schemeClr val="lt1"/>
                </a:solidFill>
              </a:ln>
              <a:effectLst/>
            </c:spPr>
            <c:extLst>
              <c:ext xmlns:c16="http://schemas.microsoft.com/office/drawing/2014/chart" uri="{C3380CC4-5D6E-409C-BE32-E72D297353CC}">
                <c16:uniqueId val="{00000003-2745-40F4-B006-869E1045E88E}"/>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2745-40F4-B006-869E1045E88E}"/>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745-40F4-B006-869E1045E88E}"/>
              </c:ext>
            </c:extLst>
          </c:dPt>
          <c:dPt>
            <c:idx val="4"/>
            <c:bubble3D val="0"/>
            <c:spPr>
              <a:solidFill>
                <a:srgbClr val="ED3C8D"/>
              </a:solidFill>
              <a:ln w="28575">
                <a:solidFill>
                  <a:schemeClr val="bg1"/>
                </a:solidFill>
              </a:ln>
              <a:effectLst/>
            </c:spPr>
            <c:extLst>
              <c:ext xmlns:c16="http://schemas.microsoft.com/office/drawing/2014/chart" uri="{C3380CC4-5D6E-409C-BE32-E72D297353CC}">
                <c16:uniqueId val="{00000009-2745-40F4-B006-869E1045E88E}"/>
              </c:ext>
            </c:extLst>
          </c:dPt>
          <c:dLbls>
            <c:dLbl>
              <c:idx val="0"/>
              <c:layout>
                <c:manualLayout>
                  <c:x val="-1.5003084541239895E-2"/>
                  <c:y val="7.333293891056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206665853452551E-2"/>
                      <c:h val="4.9800461061873233E-2"/>
                    </c:manualLayout>
                  </c15:layout>
                </c:ext>
                <c:ext xmlns:c16="http://schemas.microsoft.com/office/drawing/2014/chart" uri="{C3380CC4-5D6E-409C-BE32-E72D297353CC}">
                  <c16:uniqueId val="{00000001-2745-40F4-B006-869E1045E88E}"/>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745-40F4-B006-869E1045E88E}"/>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745-40F4-B006-869E1045E88E}"/>
                </c:ext>
              </c:extLst>
            </c:dLbl>
            <c:dLbl>
              <c:idx val="4"/>
              <c:layout>
                <c:manualLayout>
                  <c:x val="9.4550612001926909E-2"/>
                  <c:y val="5.552096712463278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45-40F4-B006-869E1045E8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25 Years</c:v>
                </c:pt>
                <c:pt idx="1">
                  <c:v>25-34 Years</c:v>
                </c:pt>
                <c:pt idx="2">
                  <c:v>35-44 Years</c:v>
                </c:pt>
                <c:pt idx="3">
                  <c:v>45-54 Years</c:v>
                </c:pt>
                <c:pt idx="4">
                  <c:v>55+ Years</c:v>
                </c:pt>
              </c:strCache>
            </c:strRef>
          </c:cat>
          <c:val>
            <c:numRef>
              <c:f>Sheet1!$B$2:$B$6</c:f>
              <c:numCache>
                <c:formatCode>0%</c:formatCode>
                <c:ptCount val="5"/>
                <c:pt idx="0">
                  <c:v>3.5000000000000003E-2</c:v>
                </c:pt>
                <c:pt idx="1">
                  <c:v>0.14699999999999999</c:v>
                </c:pt>
                <c:pt idx="2">
                  <c:v>0.2</c:v>
                </c:pt>
                <c:pt idx="3">
                  <c:v>0.20699999999999999</c:v>
                </c:pt>
                <c:pt idx="4">
                  <c:v>0.41099999999999998</c:v>
                </c:pt>
              </c:numCache>
            </c:numRef>
          </c:val>
          <c:extLst>
            <c:ext xmlns:c16="http://schemas.microsoft.com/office/drawing/2014/chart" uri="{C3380CC4-5D6E-409C-BE32-E72D297353CC}">
              <c16:uniqueId val="{0000000A-2745-40F4-B006-869E1045E88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511701180826915"/>
          <c:w val="1"/>
          <c:h val="8.337340622816484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bg1"/>
                </a:solidFill>
                <a:latin typeface="Helvetica" panose="020B0403020202020204" pitchFamily="34" charset="0"/>
                <a:ea typeface="+mn-ea"/>
                <a:cs typeface="+mn-cs"/>
              </a:defRPr>
            </a:pPr>
            <a:r>
              <a:rPr lang="en-US" sz="1600" b="1" u="sng">
                <a:solidFill>
                  <a:srgbClr val="1B1464"/>
                </a:solidFill>
                <a:latin typeface="Helvetica" panose="020B0403020202020204" pitchFamily="34" charset="0"/>
              </a:rPr>
              <a:t>A50+ Projected</a:t>
            </a:r>
            <a:r>
              <a:rPr lang="en-US" sz="1600" b="1" u="sng" baseline="0">
                <a:solidFill>
                  <a:srgbClr val="1B1464"/>
                </a:solidFill>
                <a:latin typeface="Helvetica" panose="020B0403020202020204" pitchFamily="34" charset="0"/>
              </a:rPr>
              <a:t> U.S. Population</a:t>
            </a:r>
          </a:p>
          <a:p>
            <a:pPr>
              <a:defRPr b="1">
                <a:solidFill>
                  <a:schemeClr val="bg1"/>
                </a:solidFill>
                <a:latin typeface="Helvetica" panose="020B0403020202020204" pitchFamily="34" charset="0"/>
              </a:defRPr>
            </a:pPr>
            <a:r>
              <a:rPr lang="en-US" sz="1400" b="0" baseline="0">
                <a:solidFill>
                  <a:srgbClr val="1B1464"/>
                </a:solidFill>
                <a:latin typeface="Helvetica" panose="020B0403020202020204" pitchFamily="34" charset="0"/>
              </a:rPr>
              <a:t>(in millions)</a:t>
            </a:r>
            <a:endParaRPr lang="en-US" sz="1800" b="0">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2658227848101266E-2"/>
          <c:y val="0.25162388474844161"/>
          <c:w val="0.97468354430379744"/>
          <c:h val="0.66972743922637556"/>
        </c:manualLayout>
      </c:layout>
      <c:barChart>
        <c:barDir val="col"/>
        <c:grouping val="stacked"/>
        <c:varyColors val="0"/>
        <c:ser>
          <c:idx val="0"/>
          <c:order val="0"/>
          <c:tx>
            <c:strRef>
              <c:f>Sheet1!$B$1</c:f>
              <c:strCache>
                <c:ptCount val="1"/>
                <c:pt idx="0">
                  <c:v>NH White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Sheet1!$B$2:$B$6</c:f>
              <c:numCache>
                <c:formatCode>_(* #,##0.0_);_(* \(#,##0.0\);_(* "-"??_);_(@_)</c:formatCode>
                <c:ptCount val="5"/>
                <c:pt idx="0">
                  <c:v>85.751557000000005</c:v>
                </c:pt>
                <c:pt idx="1">
                  <c:v>88.5017</c:v>
                </c:pt>
                <c:pt idx="2">
                  <c:v>90.251361000000003</c:v>
                </c:pt>
                <c:pt idx="3">
                  <c:v>90.158811</c:v>
                </c:pt>
                <c:pt idx="4">
                  <c:v>89.408956000000003</c:v>
                </c:pt>
              </c:numCache>
            </c:numRef>
          </c:val>
          <c:extLst>
            <c:ext xmlns:c16="http://schemas.microsoft.com/office/drawing/2014/chart" uri="{C3380CC4-5D6E-409C-BE32-E72D297353CC}">
              <c16:uniqueId val="{00000000-8421-482A-BF98-9B7737FAD7A2}"/>
            </c:ext>
          </c:extLst>
        </c:ser>
        <c:ser>
          <c:idx val="1"/>
          <c:order val="1"/>
          <c:tx>
            <c:strRef>
              <c:f>Sheet1!$C$1</c:f>
              <c:strCache>
                <c:ptCount val="1"/>
                <c:pt idx="0">
                  <c:v>NH Black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Sheet1!$C$2:$C$6</c:f>
              <c:numCache>
                <c:formatCode>_(* #,##0.0_);_(* \(#,##0.0\);_(* "-"??_);_(@_)</c:formatCode>
                <c:ptCount val="5"/>
                <c:pt idx="0">
                  <c:v>12.768143999999999</c:v>
                </c:pt>
                <c:pt idx="1">
                  <c:v>14.890860999999999</c:v>
                </c:pt>
                <c:pt idx="2">
                  <c:v>17.282767</c:v>
                </c:pt>
                <c:pt idx="3">
                  <c:v>19.895402000000001</c:v>
                </c:pt>
                <c:pt idx="4">
                  <c:v>21.807773000000001</c:v>
                </c:pt>
              </c:numCache>
            </c:numRef>
          </c:val>
          <c:extLst>
            <c:ext xmlns:c16="http://schemas.microsoft.com/office/drawing/2014/chart" uri="{C3380CC4-5D6E-409C-BE32-E72D297353CC}">
              <c16:uniqueId val="{00000001-8421-482A-BF98-9B7737FAD7A2}"/>
            </c:ext>
          </c:extLst>
        </c:ser>
        <c:ser>
          <c:idx val="2"/>
          <c:order val="2"/>
          <c:tx>
            <c:strRef>
              <c:f>Sheet1!$D$1</c:f>
              <c:strCache>
                <c:ptCount val="1"/>
                <c:pt idx="0">
                  <c:v>Hispanic</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Sheet1!$D$2:$D$6</c:f>
              <c:numCache>
                <c:formatCode>_(* #,##0.0_);_(* \(#,##0.0\);_(* "-"??_);_(@_)</c:formatCode>
                <c:ptCount val="5"/>
                <c:pt idx="0">
                  <c:v>13.726335000000001</c:v>
                </c:pt>
                <c:pt idx="1">
                  <c:v>19.635497999999998</c:v>
                </c:pt>
                <c:pt idx="2">
                  <c:v>25.750506000000001</c:v>
                </c:pt>
                <c:pt idx="3">
                  <c:v>32.305802999999997</c:v>
                </c:pt>
                <c:pt idx="4">
                  <c:v>39.143740000000001</c:v>
                </c:pt>
              </c:numCache>
            </c:numRef>
          </c:val>
          <c:extLst>
            <c:ext xmlns:c16="http://schemas.microsoft.com/office/drawing/2014/chart" uri="{C3380CC4-5D6E-409C-BE32-E72D297353CC}">
              <c16:uniqueId val="{00000000-D5A0-4322-8B7D-6BC1A9E8B77F}"/>
            </c:ext>
          </c:extLst>
        </c:ser>
        <c:ser>
          <c:idx val="3"/>
          <c:order val="3"/>
          <c:tx>
            <c:strRef>
              <c:f>Sheet1!$E$1</c:f>
              <c:strCache>
                <c:ptCount val="1"/>
                <c:pt idx="0">
                  <c:v>NH Asian</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Sheet1!$E$2:$E$6</c:f>
              <c:numCache>
                <c:formatCode>_(* #,##0.0_);_(* \(#,##0.0\);_(* "-"??_);_(@_)</c:formatCode>
                <c:ptCount val="5"/>
                <c:pt idx="0">
                  <c:v>5.9841100000000003</c:v>
                </c:pt>
                <c:pt idx="1">
                  <c:v>8.0604759999999995</c:v>
                </c:pt>
                <c:pt idx="2">
                  <c:v>10.359139000000001</c:v>
                </c:pt>
                <c:pt idx="3">
                  <c:v>12.578142</c:v>
                </c:pt>
                <c:pt idx="4">
                  <c:v>14.635144</c:v>
                </c:pt>
              </c:numCache>
            </c:numRef>
          </c:val>
          <c:extLst>
            <c:ext xmlns:c16="http://schemas.microsoft.com/office/drawing/2014/chart" uri="{C3380CC4-5D6E-409C-BE32-E72D297353CC}">
              <c16:uniqueId val="{00000001-EC89-463C-B662-5EEC956B97FB}"/>
            </c:ext>
          </c:extLst>
        </c:ser>
        <c:ser>
          <c:idx val="4"/>
          <c:order val="4"/>
          <c:tx>
            <c:strRef>
              <c:f>Sheet1!$F$1</c:f>
              <c:strCache>
                <c:ptCount val="1"/>
                <c:pt idx="0">
                  <c:v>Other</c:v>
                </c:pt>
              </c:strCache>
            </c:strRef>
          </c:tx>
          <c:spPr>
            <a:solidFill>
              <a:srgbClr val="FFE600"/>
            </a:solidFill>
            <a:ln>
              <a:noFill/>
            </a:ln>
            <a:effectLst/>
          </c:spPr>
          <c:invertIfNegative val="0"/>
          <c:cat>
            <c:strRef>
              <c:f>Sheet1!$A$2:$A$6</c:f>
              <c:strCache>
                <c:ptCount val="5"/>
                <c:pt idx="0">
                  <c:v>2020</c:v>
                </c:pt>
                <c:pt idx="1">
                  <c:v>2030</c:v>
                </c:pt>
                <c:pt idx="2">
                  <c:v>2040</c:v>
                </c:pt>
                <c:pt idx="3">
                  <c:v>2050</c:v>
                </c:pt>
                <c:pt idx="4">
                  <c:v>2060</c:v>
                </c:pt>
              </c:strCache>
            </c:strRef>
          </c:cat>
          <c:val>
            <c:numRef>
              <c:f>Sheet1!$F$2:$F$6</c:f>
              <c:numCache>
                <c:formatCode>_(* #,##0.0_);_(* \(#,##0.0\);_(* "-"??_);_(@_)</c:formatCode>
                <c:ptCount val="5"/>
                <c:pt idx="0">
                  <c:v>1.1000000000000001</c:v>
                </c:pt>
                <c:pt idx="1">
                  <c:v>1.3</c:v>
                </c:pt>
                <c:pt idx="2">
                  <c:v>1.5</c:v>
                </c:pt>
                <c:pt idx="3">
                  <c:v>1.8</c:v>
                </c:pt>
                <c:pt idx="4">
                  <c:v>2</c:v>
                </c:pt>
              </c:numCache>
            </c:numRef>
          </c:val>
          <c:extLst>
            <c:ext xmlns:c16="http://schemas.microsoft.com/office/drawing/2014/chart" uri="{C3380CC4-5D6E-409C-BE32-E72D297353CC}">
              <c16:uniqueId val="{00000002-EC89-463C-B662-5EEC956B97FB}"/>
            </c:ext>
          </c:extLst>
        </c:ser>
        <c:dLbls>
          <c:showLegendKey val="0"/>
          <c:showVal val="0"/>
          <c:showCatName val="0"/>
          <c:showSerName val="0"/>
          <c:showPercent val="0"/>
          <c:showBubbleSize val="0"/>
        </c:dLbls>
        <c:gapWidth val="219"/>
        <c:overlap val="100"/>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1" i="0" u="none" strike="noStrike" kern="1200" baseline="0">
                <a:solidFill>
                  <a:srgbClr val="1B1464"/>
                </a:solidFill>
                <a:latin typeface="Helvetica" panose="020B0403020202020204" pitchFamily="34" charset="0"/>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legend>
      <c:legendPos val="t"/>
      <c:layout>
        <c:manualLayout>
          <c:xMode val="edge"/>
          <c:yMode val="edge"/>
          <c:x val="0.31205666754256406"/>
          <c:y val="0.15635559927689449"/>
          <c:w val="0.36505178365937857"/>
          <c:h val="5.8301295183828858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F1A62"/>
            </a:solidFill>
            <a:ln>
              <a:noFill/>
            </a:ln>
            <a:effectLst/>
          </c:spPr>
          <c:invertIfNegative val="0"/>
          <c:dPt>
            <c:idx val="6"/>
            <c:invertIfNegative val="0"/>
            <c:bubble3D val="0"/>
            <c:spPr>
              <a:solidFill>
                <a:srgbClr val="ED3C8D"/>
              </a:solidFill>
              <a:ln>
                <a:noFill/>
              </a:ln>
              <a:effectLst/>
            </c:spPr>
            <c:extLst>
              <c:ext xmlns:c16="http://schemas.microsoft.com/office/drawing/2014/chart" uri="{C3380CC4-5D6E-409C-BE32-E72D297353CC}">
                <c16:uniqueId val="{00000001-DBBF-4552-B99B-8102EA85088E}"/>
              </c:ext>
            </c:extLst>
          </c:dPt>
          <c:dPt>
            <c:idx val="8"/>
            <c:invertIfNegative val="0"/>
            <c:bubble3D val="0"/>
            <c:spPr>
              <a:solidFill>
                <a:srgbClr val="ED3C8D"/>
              </a:solidFill>
              <a:ln>
                <a:noFill/>
              </a:ln>
              <a:effectLst/>
            </c:spPr>
            <c:extLst>
              <c:ext xmlns:c16="http://schemas.microsoft.com/office/drawing/2014/chart" uri="{C3380CC4-5D6E-409C-BE32-E72D297353CC}">
                <c16:uniqueId val="{00000003-DBBF-4552-B99B-8102EA85088E}"/>
              </c:ext>
            </c:extLst>
          </c:dPt>
          <c:dPt>
            <c:idx val="10"/>
            <c:invertIfNegative val="0"/>
            <c:bubble3D val="0"/>
            <c:spPr>
              <a:solidFill>
                <a:srgbClr val="ED3C8D"/>
              </a:solidFill>
              <a:ln>
                <a:noFill/>
              </a:ln>
              <a:effectLst/>
            </c:spPr>
            <c:extLst>
              <c:ext xmlns:c16="http://schemas.microsoft.com/office/drawing/2014/chart" uri="{C3380CC4-5D6E-409C-BE32-E72D297353CC}">
                <c16:uniqueId val="{00000005-DBBF-4552-B99B-8102EA85088E}"/>
              </c:ext>
            </c:extLst>
          </c:dPt>
          <c:dPt>
            <c:idx val="14"/>
            <c:invertIfNegative val="0"/>
            <c:bubble3D val="0"/>
            <c:spPr>
              <a:solidFill>
                <a:srgbClr val="ED3C8D"/>
              </a:solidFill>
              <a:ln>
                <a:noFill/>
              </a:ln>
              <a:effectLst/>
            </c:spPr>
            <c:extLst>
              <c:ext xmlns:c16="http://schemas.microsoft.com/office/drawing/2014/chart" uri="{C3380CC4-5D6E-409C-BE32-E72D297353CC}">
                <c16:uniqueId val="{00000007-DBBF-4552-B99B-8102EA85088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DSP for Programmatic OTT</c:v>
                </c:pt>
                <c:pt idx="1">
                  <c:v>Set-Top Box VOD</c:v>
                </c:pt>
                <c:pt idx="2">
                  <c:v>Video Ad Exchanges</c:v>
                </c:pt>
                <c:pt idx="3">
                  <c:v>vMVPDs</c:v>
                </c:pt>
                <c:pt idx="4">
                  <c:v>Publisher/Content Sites</c:v>
                </c:pt>
                <c:pt idx="5">
                  <c:v>TV Network Full Episode Players</c:v>
                </c:pt>
                <c:pt idx="6">
                  <c:v>Programmatic Linear TV</c:v>
                </c:pt>
                <c:pt idx="7">
                  <c:v>Mobile Ad Platforms</c:v>
                </c:pt>
                <c:pt idx="8">
                  <c:v>Addressable Linear TV</c:v>
                </c:pt>
                <c:pt idx="9">
                  <c:v>Streaming (CTV/OTT)</c:v>
                </c:pt>
                <c:pt idx="10">
                  <c:v>Data-Driven Linear TV</c:v>
                </c:pt>
                <c:pt idx="11">
                  <c:v>DSPs for Online/Mobile Video</c:v>
                </c:pt>
                <c:pt idx="12">
                  <c:v>Video Sites</c:v>
                </c:pt>
                <c:pt idx="13">
                  <c:v>Social Media Sites</c:v>
                </c:pt>
                <c:pt idx="14">
                  <c:v>Linear TV</c:v>
                </c:pt>
              </c:strCache>
            </c:strRef>
          </c:cat>
          <c:val>
            <c:numRef>
              <c:f>Sheet1!$B$2:$B$16</c:f>
              <c:numCache>
                <c:formatCode>0%</c:formatCode>
                <c:ptCount val="15"/>
                <c:pt idx="0">
                  <c:v>0.01</c:v>
                </c:pt>
                <c:pt idx="1">
                  <c:v>0.03</c:v>
                </c:pt>
                <c:pt idx="2">
                  <c:v>0.03</c:v>
                </c:pt>
                <c:pt idx="3">
                  <c:v>0.04</c:v>
                </c:pt>
                <c:pt idx="4">
                  <c:v>0.04</c:v>
                </c:pt>
                <c:pt idx="5">
                  <c:v>0.04</c:v>
                </c:pt>
                <c:pt idx="6">
                  <c:v>0.05</c:v>
                </c:pt>
                <c:pt idx="7">
                  <c:v>0.05</c:v>
                </c:pt>
                <c:pt idx="8">
                  <c:v>0.06</c:v>
                </c:pt>
                <c:pt idx="9">
                  <c:v>0.06</c:v>
                </c:pt>
                <c:pt idx="10">
                  <c:v>0.08</c:v>
                </c:pt>
                <c:pt idx="11">
                  <c:v>0.09</c:v>
                </c:pt>
                <c:pt idx="12">
                  <c:v>0.15</c:v>
                </c:pt>
                <c:pt idx="13">
                  <c:v>0.16</c:v>
                </c:pt>
                <c:pt idx="14">
                  <c:v>0.32</c:v>
                </c:pt>
              </c:numCache>
            </c:numRef>
          </c:val>
          <c:extLst>
            <c:ext xmlns:c16="http://schemas.microsoft.com/office/drawing/2014/chart" uri="{C3380CC4-5D6E-409C-BE32-E72D297353CC}">
              <c16:uniqueId val="{00000008-DBBF-4552-B99B-8102EA85088E}"/>
            </c:ext>
          </c:extLst>
        </c:ser>
        <c:dLbls>
          <c:dLblPos val="outEnd"/>
          <c:showLegendKey val="0"/>
          <c:showVal val="1"/>
          <c:showCatName val="0"/>
          <c:showSerName val="0"/>
          <c:showPercent val="0"/>
          <c:showBubbleSize val="0"/>
        </c:dLbls>
        <c:gapWidth val="70"/>
        <c:axId val="1326169712"/>
        <c:axId val="1326175536"/>
      </c:barChart>
      <c:catAx>
        <c:axId val="1326169712"/>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326175536"/>
        <c:crosses val="autoZero"/>
        <c:auto val="1"/>
        <c:lblAlgn val="ctr"/>
        <c:lblOffset val="100"/>
        <c:noMultiLvlLbl val="0"/>
      </c:catAx>
      <c:valAx>
        <c:axId val="1326175536"/>
        <c:scaling>
          <c:orientation val="minMax"/>
        </c:scaling>
        <c:delete val="1"/>
        <c:axPos val="b"/>
        <c:numFmt formatCode="0%" sourceLinked="1"/>
        <c:majorTickMark val="none"/>
        <c:minorTickMark val="none"/>
        <c:tickLblPos val="nextTo"/>
        <c:crossAx val="132616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0592806650768E-2"/>
          <c:y val="0.16255569400901013"/>
          <c:w val="0.97957881438669847"/>
          <c:h val="0.69592121148807073"/>
        </c:manualLayout>
      </c:layout>
      <c:barChart>
        <c:barDir val="col"/>
        <c:grouping val="clustered"/>
        <c:varyColors val="0"/>
        <c:ser>
          <c:idx val="0"/>
          <c:order val="0"/>
          <c:tx>
            <c:strRef>
              <c:f>Sheet1!$B$1</c:f>
              <c:strCache>
                <c:ptCount val="1"/>
                <c:pt idx="0">
                  <c:v>Black</c:v>
                </c:pt>
              </c:strCache>
            </c:strRef>
          </c:tx>
          <c:spPr>
            <a:solidFill>
              <a:srgbClr val="00C0F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2009</c:v>
                </c:pt>
                <c:pt idx="1">
                  <c:v>2011</c:v>
                </c:pt>
                <c:pt idx="2">
                  <c:v>2016</c:v>
                </c:pt>
                <c:pt idx="3">
                  <c:v>2019</c:v>
                </c:pt>
              </c:numCache>
            </c:numRef>
          </c:cat>
          <c:val>
            <c:numRef>
              <c:f>Sheet1!$B$2:$B$5</c:f>
              <c:numCache>
                <c:formatCode>"$"#,##0.0</c:formatCode>
                <c:ptCount val="4"/>
                <c:pt idx="0">
                  <c:v>515.9</c:v>
                </c:pt>
                <c:pt idx="1">
                  <c:v>552.70000000000005</c:v>
                </c:pt>
                <c:pt idx="2">
                  <c:v>712.7</c:v>
                </c:pt>
                <c:pt idx="3">
                  <c:v>825</c:v>
                </c:pt>
              </c:numCache>
            </c:numRef>
          </c:val>
          <c:extLst>
            <c:ext xmlns:c16="http://schemas.microsoft.com/office/drawing/2014/chart" uri="{C3380CC4-5D6E-409C-BE32-E72D297353CC}">
              <c16:uniqueId val="{00000000-211A-425B-9629-1C2DED194432}"/>
            </c:ext>
          </c:extLst>
        </c:ser>
        <c:dLbls>
          <c:showLegendKey val="0"/>
          <c:showVal val="0"/>
          <c:showCatName val="0"/>
          <c:showSerName val="0"/>
          <c:showPercent val="0"/>
          <c:showBubbleSize val="0"/>
        </c:dLbls>
        <c:gapWidth val="219"/>
        <c:axId val="613982904"/>
        <c:axId val="613985784"/>
      </c:barChart>
      <c:catAx>
        <c:axId val="61398290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crossAx val="613985784"/>
        <c:crosses val="autoZero"/>
        <c:auto val="1"/>
        <c:lblAlgn val="ctr"/>
        <c:lblOffset val="100"/>
        <c:noMultiLvlLbl val="0"/>
      </c:catAx>
      <c:valAx>
        <c:axId val="613985784"/>
        <c:scaling>
          <c:orientation val="minMax"/>
        </c:scaling>
        <c:delete val="1"/>
        <c:axPos val="l"/>
        <c:numFmt formatCode="&quot;$&quot;#,##0.0" sourceLinked="1"/>
        <c:majorTickMark val="none"/>
        <c:minorTickMark val="none"/>
        <c:tickLblPos val="nextTo"/>
        <c:crossAx val="613982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55287203409518E-2"/>
          <c:y val="0.10331502948952613"/>
          <c:w val="0.94847739874239478"/>
          <c:h val="0.71914161284214517"/>
        </c:manualLayout>
      </c:layout>
      <c:barChart>
        <c:barDir val="col"/>
        <c:grouping val="clustered"/>
        <c:varyColors val="0"/>
        <c:ser>
          <c:idx val="0"/>
          <c:order val="0"/>
          <c:tx>
            <c:strRef>
              <c:f>Sheet1!$A$2</c:f>
              <c:strCache>
                <c:ptCount val="1"/>
                <c:pt idx="0">
                  <c:v>Democrat</c:v>
                </c:pt>
              </c:strCache>
            </c:strRef>
          </c:tx>
          <c:spPr>
            <a:solidFill>
              <a:srgbClr val="1F1A62"/>
            </a:solidFill>
            <a:ln>
              <a:noFill/>
            </a:ln>
            <a:effectLst/>
          </c:spPr>
          <c:invertIfNegative val="0"/>
          <c:dLbls>
            <c:dLbl>
              <c:idx val="0"/>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85-4BFA-A581-AB1FA64B5136}"/>
                </c:ext>
              </c:extLst>
            </c:dLbl>
            <c:dLbl>
              <c:idx val="1"/>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85-4BFA-A581-AB1FA64B5136}"/>
                </c:ext>
              </c:extLst>
            </c:dLbl>
            <c:dLbl>
              <c:idx val="2"/>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85-4BFA-A581-AB1FA64B5136}"/>
                </c:ext>
              </c:extLst>
            </c:dLbl>
            <c:dLbl>
              <c:idx val="3"/>
              <c:layout>
                <c:manualLayout>
                  <c:x val="-4.14064859510836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85-4BFA-A581-AB1FA64B5136}"/>
                </c:ext>
              </c:extLst>
            </c:dLbl>
            <c:dLbl>
              <c:idx val="4"/>
              <c:layout>
                <c:manualLayout>
                  <c:x val="-5.52086479347784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85-4BFA-A581-AB1FA64B5136}"/>
                </c:ext>
              </c:extLst>
            </c:dLbl>
            <c:dLbl>
              <c:idx val="5"/>
              <c:layout>
                <c:manualLayout>
                  <c:x val="-5.0607342653205818E-17"/>
                  <c:y val="-6.41446375714335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85-4BFA-A581-AB1FA64B5136}"/>
                </c:ext>
              </c:extLst>
            </c:dLbl>
            <c:dLbl>
              <c:idx val="11"/>
              <c:layout>
                <c:manualLayout>
                  <c:x val="-1.380216198369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85-4BFA-A581-AB1FA64B51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w/o 6/16</c:v>
                </c:pt>
                <c:pt idx="1">
                  <c:v>w/o 6/23</c:v>
                </c:pt>
                <c:pt idx="2">
                  <c:v>w/o 6/30</c:v>
                </c:pt>
                <c:pt idx="3">
                  <c:v>w/o 7/7</c:v>
                </c:pt>
                <c:pt idx="4">
                  <c:v>w/o 7/14</c:v>
                </c:pt>
                <c:pt idx="5">
                  <c:v>w/o 7/21</c:v>
                </c:pt>
                <c:pt idx="6">
                  <c:v>w/o 7/28</c:v>
                </c:pt>
                <c:pt idx="7">
                  <c:v>w/o 8/4</c:v>
                </c:pt>
                <c:pt idx="8">
                  <c:v>w/o 8/11</c:v>
                </c:pt>
                <c:pt idx="9">
                  <c:v>w/o 8/18</c:v>
                </c:pt>
                <c:pt idx="10">
                  <c:v>w/o 8/25</c:v>
                </c:pt>
                <c:pt idx="11">
                  <c:v>w/o 9/1</c:v>
                </c:pt>
                <c:pt idx="12">
                  <c:v>w/o 9/8</c:v>
                </c:pt>
                <c:pt idx="13">
                  <c:v>w/o 9/15</c:v>
                </c:pt>
                <c:pt idx="14">
                  <c:v>w/o 9/22</c:v>
                </c:pt>
                <c:pt idx="15">
                  <c:v>w/o 9/29</c:v>
                </c:pt>
                <c:pt idx="16">
                  <c:v>w/o 10/6</c:v>
                </c:pt>
                <c:pt idx="17">
                  <c:v>w/o 10/13</c:v>
                </c:pt>
                <c:pt idx="18">
                  <c:v>w/o 10/20</c:v>
                </c:pt>
                <c:pt idx="19">
                  <c:v>w/o 10/27</c:v>
                </c:pt>
              </c:strCache>
            </c:strRef>
          </c:cat>
          <c:val>
            <c:numRef>
              <c:f>Sheet1!$B$2:$U$2</c:f>
              <c:numCache>
                <c:formatCode>"$"#,##0.0</c:formatCode>
                <c:ptCount val="20"/>
                <c:pt idx="0">
                  <c:v>4.7201950000000004</c:v>
                </c:pt>
                <c:pt idx="1">
                  <c:v>6.4664929999999998</c:v>
                </c:pt>
                <c:pt idx="2">
                  <c:v>5.0971710000000003</c:v>
                </c:pt>
                <c:pt idx="3">
                  <c:v>8.4949089999999998</c:v>
                </c:pt>
                <c:pt idx="4">
                  <c:v>11.051608999999999</c:v>
                </c:pt>
                <c:pt idx="5">
                  <c:v>14.026322</c:v>
                </c:pt>
                <c:pt idx="6">
                  <c:v>17.002950999999999</c:v>
                </c:pt>
                <c:pt idx="7">
                  <c:v>17.373149000000002</c:v>
                </c:pt>
                <c:pt idx="8">
                  <c:v>20.573511</c:v>
                </c:pt>
                <c:pt idx="9">
                  <c:v>21.541768000000001</c:v>
                </c:pt>
                <c:pt idx="10">
                  <c:v>24.279520000000002</c:v>
                </c:pt>
                <c:pt idx="11">
                  <c:v>27.275418999999999</c:v>
                </c:pt>
                <c:pt idx="12">
                  <c:v>34.741604000000002</c:v>
                </c:pt>
                <c:pt idx="13">
                  <c:v>49.05321</c:v>
                </c:pt>
                <c:pt idx="14">
                  <c:v>57.458523</c:v>
                </c:pt>
                <c:pt idx="15">
                  <c:v>65.156891000000002</c:v>
                </c:pt>
                <c:pt idx="16">
                  <c:v>82.484735000000001</c:v>
                </c:pt>
                <c:pt idx="17">
                  <c:v>91.904330999999999</c:v>
                </c:pt>
                <c:pt idx="18">
                  <c:v>105.01932100000001</c:v>
                </c:pt>
                <c:pt idx="19">
                  <c:v>107.009214</c:v>
                </c:pt>
              </c:numCache>
            </c:numRef>
          </c:val>
          <c:extLst>
            <c:ext xmlns:c16="http://schemas.microsoft.com/office/drawing/2014/chart" uri="{C3380CC4-5D6E-409C-BE32-E72D297353CC}">
              <c16:uniqueId val="{00000007-9185-4BFA-A581-AB1FA64B5136}"/>
            </c:ext>
          </c:extLst>
        </c:ser>
        <c:ser>
          <c:idx val="1"/>
          <c:order val="1"/>
          <c:tx>
            <c:strRef>
              <c:f>Sheet1!$A$3</c:f>
              <c:strCache>
                <c:ptCount val="1"/>
                <c:pt idx="0">
                  <c:v>Republican</c:v>
                </c:pt>
              </c:strCache>
            </c:strRef>
          </c:tx>
          <c:spPr>
            <a:solidFill>
              <a:srgbClr val="E84A99"/>
            </a:solidFill>
            <a:ln>
              <a:noFill/>
            </a:ln>
            <a:effectLst/>
          </c:spPr>
          <c:invertIfNegative val="0"/>
          <c:dLbls>
            <c:dLbl>
              <c:idx val="4"/>
              <c:layout>
                <c:manualLayout>
                  <c:x val="9.66151338858617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185-4BFA-A581-AB1FA64B5136}"/>
                </c:ext>
              </c:extLst>
            </c:dLbl>
            <c:dLbl>
              <c:idx val="5"/>
              <c:layout>
                <c:manualLayout>
                  <c:x val="8.28129719021672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85-4BFA-A581-AB1FA64B5136}"/>
                </c:ext>
              </c:extLst>
            </c:dLbl>
            <c:dLbl>
              <c:idx val="6"/>
              <c:layout>
                <c:manualLayout>
                  <c:x val="6.90108099184726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185-4BFA-A581-AB1FA64B5136}"/>
                </c:ext>
              </c:extLst>
            </c:dLbl>
            <c:dLbl>
              <c:idx val="7"/>
              <c:layout>
                <c:manualLayout>
                  <c:x val="8.28129719021667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85-4BFA-A581-AB1FA64B5136}"/>
                </c:ext>
              </c:extLst>
            </c:dLbl>
            <c:dLbl>
              <c:idx val="8"/>
              <c:layout>
                <c:manualLayout>
                  <c:x val="6.901080991847218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185-4BFA-A581-AB1FA64B5136}"/>
                </c:ext>
              </c:extLst>
            </c:dLbl>
            <c:dLbl>
              <c:idx val="9"/>
              <c:layout>
                <c:manualLayout>
                  <c:x val="6.1080111581194273E-3"/>
                  <c:y val="3.35240066203301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185-4BFA-A581-AB1FA64B5136}"/>
                </c:ext>
              </c:extLst>
            </c:dLbl>
            <c:dLbl>
              <c:idx val="10"/>
              <c:layout>
                <c:manualLayout>
                  <c:x val="5.5208647934778159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185-4BFA-A581-AB1FA64B5136}"/>
                </c:ext>
              </c:extLst>
            </c:dLbl>
            <c:dLbl>
              <c:idx val="11"/>
              <c:layout>
                <c:manualLayout>
                  <c:x val="1.2421945785325085E-2"/>
                  <c:y val="6.41446375714335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185-4BFA-A581-AB1FA64B5136}"/>
                </c:ext>
              </c:extLst>
            </c:dLbl>
            <c:dLbl>
              <c:idx val="12"/>
              <c:layout>
                <c:manualLayout>
                  <c:x val="8.2812971902167225E-3"/>
                  <c:y val="3.20723187857167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185-4BFA-A581-AB1FA64B5136}"/>
                </c:ext>
              </c:extLst>
            </c:dLbl>
            <c:dLbl>
              <c:idx val="13"/>
              <c:layout>
                <c:manualLayout>
                  <c:x val="8.2812971902167225E-3"/>
                  <c:y val="-1.175971437220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185-4BFA-A581-AB1FA64B5136}"/>
                </c:ext>
              </c:extLst>
            </c:dLbl>
            <c:dLbl>
              <c:idx val="14"/>
              <c:layout>
                <c:manualLayout>
                  <c:x val="8.9714052894014455E-3"/>
                  <c:y val="1.6962489275502308E-7"/>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E84A99"/>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9343117073741683E-2"/>
                      <c:h val="3.2232769180563864E-2"/>
                    </c:manualLayout>
                  </c15:layout>
                </c:ext>
                <c:ext xmlns:c16="http://schemas.microsoft.com/office/drawing/2014/chart" uri="{C3380CC4-5D6E-409C-BE32-E72D297353CC}">
                  <c16:uniqueId val="{00000012-9185-4BFA-A581-AB1FA64B5136}"/>
                </c:ext>
              </c:extLst>
            </c:dLbl>
            <c:dLbl>
              <c:idx val="15"/>
              <c:layout>
                <c:manualLayout>
                  <c:x val="1.10417295869556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185-4BFA-A581-AB1FA64B5136}"/>
                </c:ext>
              </c:extLst>
            </c:dLbl>
            <c:dLbl>
              <c:idx val="16"/>
              <c:layout>
                <c:manualLayout>
                  <c:x val="8.28129719021662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185-4BFA-A581-AB1FA64B5136}"/>
                </c:ext>
              </c:extLst>
            </c:dLbl>
            <c:dLbl>
              <c:idx val="17"/>
              <c:layout>
                <c:manualLayout>
                  <c:x val="1.10417295869556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185-4BFA-A581-AB1FA64B5136}"/>
                </c:ext>
              </c:extLst>
            </c:dLbl>
            <c:dLbl>
              <c:idx val="18"/>
              <c:layout>
                <c:manualLayout>
                  <c:x val="1.10417295869554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185-4BFA-A581-AB1FA64B5136}"/>
                </c:ext>
              </c:extLst>
            </c:dLbl>
            <c:dLbl>
              <c:idx val="19"/>
              <c:layout>
                <c:manualLayout>
                  <c:x val="9.6615133885861772E-3"/>
                  <c:y val="-5.83121709017661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185-4BFA-A581-AB1FA64B51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E84A99"/>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w/o 6/16</c:v>
                </c:pt>
                <c:pt idx="1">
                  <c:v>w/o 6/23</c:v>
                </c:pt>
                <c:pt idx="2">
                  <c:v>w/o 6/30</c:v>
                </c:pt>
                <c:pt idx="3">
                  <c:v>w/o 7/7</c:v>
                </c:pt>
                <c:pt idx="4">
                  <c:v>w/o 7/14</c:v>
                </c:pt>
                <c:pt idx="5">
                  <c:v>w/o 7/21</c:v>
                </c:pt>
                <c:pt idx="6">
                  <c:v>w/o 7/28</c:v>
                </c:pt>
                <c:pt idx="7">
                  <c:v>w/o 8/4</c:v>
                </c:pt>
                <c:pt idx="8">
                  <c:v>w/o 8/11</c:v>
                </c:pt>
                <c:pt idx="9">
                  <c:v>w/o 8/18</c:v>
                </c:pt>
                <c:pt idx="10">
                  <c:v>w/o 8/25</c:v>
                </c:pt>
                <c:pt idx="11">
                  <c:v>w/o 9/1</c:v>
                </c:pt>
                <c:pt idx="12">
                  <c:v>w/o 9/8</c:v>
                </c:pt>
                <c:pt idx="13">
                  <c:v>w/o 9/15</c:v>
                </c:pt>
                <c:pt idx="14">
                  <c:v>w/o 9/22</c:v>
                </c:pt>
                <c:pt idx="15">
                  <c:v>w/o 9/29</c:v>
                </c:pt>
                <c:pt idx="16">
                  <c:v>w/o 10/6</c:v>
                </c:pt>
                <c:pt idx="17">
                  <c:v>w/o 10/13</c:v>
                </c:pt>
                <c:pt idx="18">
                  <c:v>w/o 10/20</c:v>
                </c:pt>
                <c:pt idx="19">
                  <c:v>w/o 10/27</c:v>
                </c:pt>
              </c:strCache>
            </c:strRef>
          </c:cat>
          <c:val>
            <c:numRef>
              <c:f>Sheet1!$B$3:$U$3</c:f>
              <c:numCache>
                <c:formatCode>"$"#,##0.0</c:formatCode>
                <c:ptCount val="20"/>
                <c:pt idx="0">
                  <c:v>8.3852370000000001</c:v>
                </c:pt>
                <c:pt idx="1">
                  <c:v>11.098397</c:v>
                </c:pt>
                <c:pt idx="2">
                  <c:v>12.672661</c:v>
                </c:pt>
                <c:pt idx="3">
                  <c:v>13.748711999999999</c:v>
                </c:pt>
                <c:pt idx="4">
                  <c:v>11.85248</c:v>
                </c:pt>
                <c:pt idx="5">
                  <c:v>11.534262</c:v>
                </c:pt>
                <c:pt idx="6">
                  <c:v>6.5025230000000001</c:v>
                </c:pt>
                <c:pt idx="7">
                  <c:v>12.957048</c:v>
                </c:pt>
                <c:pt idx="8">
                  <c:v>16.952808000000001</c:v>
                </c:pt>
                <c:pt idx="9">
                  <c:v>12.449339999999999</c:v>
                </c:pt>
                <c:pt idx="10">
                  <c:v>6.9753439999999998</c:v>
                </c:pt>
                <c:pt idx="11">
                  <c:v>26.008085000000001</c:v>
                </c:pt>
                <c:pt idx="12">
                  <c:v>24.884262</c:v>
                </c:pt>
                <c:pt idx="13">
                  <c:v>34.991731000000001</c:v>
                </c:pt>
                <c:pt idx="14">
                  <c:v>32.932277999999997</c:v>
                </c:pt>
                <c:pt idx="15">
                  <c:v>38.108114999999998</c:v>
                </c:pt>
                <c:pt idx="16">
                  <c:v>42.330934999999997</c:v>
                </c:pt>
                <c:pt idx="17">
                  <c:v>40.007683999999998</c:v>
                </c:pt>
                <c:pt idx="18">
                  <c:v>56.830765</c:v>
                </c:pt>
                <c:pt idx="19">
                  <c:v>60.596105000000001</c:v>
                </c:pt>
              </c:numCache>
            </c:numRef>
          </c:val>
          <c:extLst>
            <c:ext xmlns:c16="http://schemas.microsoft.com/office/drawing/2014/chart" uri="{C3380CC4-5D6E-409C-BE32-E72D297353CC}">
              <c16:uniqueId val="{00000018-9185-4BFA-A581-AB1FA64B5136}"/>
            </c:ext>
          </c:extLst>
        </c:ser>
        <c:dLbls>
          <c:showLegendKey val="0"/>
          <c:showVal val="0"/>
          <c:showCatName val="0"/>
          <c:showSerName val="0"/>
          <c:showPercent val="0"/>
          <c:showBubbleSize val="0"/>
        </c:dLbls>
        <c:gapWidth val="150"/>
        <c:axId val="688870992"/>
        <c:axId val="688872632"/>
      </c:barChart>
      <c:catAx>
        <c:axId val="68887099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crossAx val="688872632"/>
        <c:crosses val="autoZero"/>
        <c:auto val="1"/>
        <c:lblAlgn val="ctr"/>
        <c:lblOffset val="100"/>
        <c:noMultiLvlLbl val="0"/>
      </c:catAx>
      <c:valAx>
        <c:axId val="688872632"/>
        <c:scaling>
          <c:orientation val="minMax"/>
        </c:scaling>
        <c:delete val="1"/>
        <c:axPos val="l"/>
        <c:numFmt formatCode="&quot;$&quot;#,##0.0" sourceLinked="1"/>
        <c:majorTickMark val="none"/>
        <c:minorTickMark val="none"/>
        <c:tickLblPos val="nextTo"/>
        <c:crossAx val="688870992"/>
        <c:crosses val="autoZero"/>
        <c:crossBetween val="between"/>
      </c:valAx>
      <c:spPr>
        <a:noFill/>
        <a:ln>
          <a:noFill/>
        </a:ln>
        <a:effectLst/>
      </c:spPr>
    </c:plotArea>
    <c:legend>
      <c:legendPos val="b"/>
      <c:layout>
        <c:manualLayout>
          <c:xMode val="edge"/>
          <c:yMode val="edge"/>
          <c:x val="0.31083451919395455"/>
          <c:y val="2.5135315197800732E-2"/>
          <c:w val="0.3686906420864618"/>
          <c:h val="7.326080167179627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4/5/2021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p:cNvSpPr>
            <a:spLocks noGrp="1"/>
          </p:cNvSpPr>
          <p:nvPr>
            <p:ph type="sldNum" sz="quarter" idx="5"/>
          </p:nvPr>
        </p:nvSpPr>
        <p:spPr/>
        <p:txBody>
          <a:bodyPr/>
          <a:lstStyle/>
          <a:p>
            <a:pPr marL="0" marR="0" lvl="0" indent="0" algn="r" defTabSz="1172398"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239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00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8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44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21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66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6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0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83526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38486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4/5/2021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4/5/2021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000335"/>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0.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hyperlink" Target="https://thevab.com/insight/simplifying-common-video-streaming-terminology" TargetMode="External"/><Relationship Id="rId2" Type="http://schemas.openxmlformats.org/officeDocument/2006/relationships/hyperlink" Target="https://thevab.com/insight/paramount" TargetMode="External"/><Relationship Id="rId16" Type="http://schemas.openxmlformats.org/officeDocument/2006/relationships/hyperlink" Target="https://thevab.com/insight/what-audience-based-buying" TargetMode="Externa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png"/><Relationship Id="rId15" Type="http://schemas.openxmlformats.org/officeDocument/2006/relationships/image" Target="../media/image59.png"/><Relationship Id="rId10" Type="http://schemas.openxmlformats.org/officeDocument/2006/relationships/image" Target="../media/image55.png"/><Relationship Id="rId4" Type="http://schemas.openxmlformats.org/officeDocument/2006/relationships/image" Target="../media/image9.png"/><Relationship Id="rId9" Type="http://schemas.openxmlformats.org/officeDocument/2006/relationships/image" Target="../media/image54.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hart" Target="../charts/chart5.xml"/><Relationship Id="rId7" Type="http://schemas.openxmlformats.org/officeDocument/2006/relationships/image" Target="../media/image4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1.png"/><Relationship Id="rId4" Type="http://schemas.openxmlformats.org/officeDocument/2006/relationships/hyperlink" Target="https://thevab.com/insight/political-attribution-202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hyperlink" Target="https://thevab.com/insight/tech-giants-tv-outcomes" TargetMode="External"/><Relationship Id="rId7" Type="http://schemas.openxmlformats.org/officeDocument/2006/relationships/image" Target="../media/image11.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9.xml"/><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9.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 Id="rId1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insight/super-cinema-goer"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14.xml.rels><?xml version="1.0" encoding="UTF-8" standalone="yes"?>
<Relationships xmlns="http://schemas.openxmlformats.org/package/2006/relationships"><Relationship Id="rId8" Type="http://schemas.openxmlformats.org/officeDocument/2006/relationships/hyperlink" Target="https://thevab.com/insight/vab-halo-week" TargetMode="External"/><Relationship Id="rId13" Type="http://schemas.openxmlformats.org/officeDocument/2006/relationships/image" Target="../media/image48.png"/><Relationship Id="rId18" Type="http://schemas.openxmlformats.org/officeDocument/2006/relationships/hyperlink" Target="https://thevab.com/insight/paramount" TargetMode="External"/><Relationship Id="rId3" Type="http://schemas.openxmlformats.org/officeDocument/2006/relationships/image" Target="../media/image7.png"/><Relationship Id="rId21" Type="http://schemas.openxmlformats.org/officeDocument/2006/relationships/image" Target="../media/image74.jpeg"/><Relationship Id="rId7" Type="http://schemas.openxmlformats.org/officeDocument/2006/relationships/image" Target="../media/image76.jpeg"/><Relationship Id="rId12" Type="http://schemas.openxmlformats.org/officeDocument/2006/relationships/hyperlink" Target="https://thevab.com/insight/engaging-black-consumers" TargetMode="External"/><Relationship Id="rId17" Type="http://schemas.openxmlformats.org/officeDocument/2006/relationships/image" Target="../media/image79.png"/><Relationship Id="rId2" Type="http://schemas.openxmlformats.org/officeDocument/2006/relationships/image" Target="../media/image75.png"/><Relationship Id="rId16" Type="http://schemas.openxmlformats.org/officeDocument/2006/relationships/hyperlink" Target="https://thevab.com/insight/political-attribution-2020" TargetMode="External"/><Relationship Id="rId20" Type="http://schemas.openxmlformats.org/officeDocument/2006/relationships/hyperlink" Target="https://thevab.com/insight/super-cinema-goer" TargetMode="External"/><Relationship Id="rId1" Type="http://schemas.openxmlformats.org/officeDocument/2006/relationships/slideLayout" Target="../slideLayouts/slideLayout7.xml"/><Relationship Id="rId6" Type="http://schemas.openxmlformats.org/officeDocument/2006/relationships/hyperlink" Target="https://thevab.com/insight/audience-migration-context" TargetMode="External"/><Relationship Id="rId11" Type="http://schemas.openxmlformats.org/officeDocument/2006/relationships/image" Target="../media/image62.png"/><Relationship Id="rId5" Type="http://schemas.openxmlformats.org/officeDocument/2006/relationships/hyperlink" Target="https://thevab.com/team-board" TargetMode="External"/><Relationship Id="rId15" Type="http://schemas.openxmlformats.org/officeDocument/2006/relationships/image" Target="../media/image78.png"/><Relationship Id="rId10" Type="http://schemas.openxmlformats.org/officeDocument/2006/relationships/hyperlink" Target="https://thevab.com/insight/tech-giants-tv-outcomes" TargetMode="External"/><Relationship Id="rId19" Type="http://schemas.openxmlformats.org/officeDocument/2006/relationships/image" Target="../media/image80.png"/><Relationship Id="rId4" Type="http://schemas.openxmlformats.org/officeDocument/2006/relationships/hyperlink" Target="https://thevab.com/" TargetMode="External"/><Relationship Id="rId9" Type="http://schemas.openxmlformats.org/officeDocument/2006/relationships/image" Target="../media/image77.png"/><Relationship Id="rId14" Type="http://schemas.openxmlformats.org/officeDocument/2006/relationships/hyperlink" Target="https://thevab.com/insight/beyond-headlin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thevab.com/insight/audience-migration-contex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thevab.com/insight/audience-migration-context" TargetMode="Externa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10.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hyperlink" Target="https://thevab.com/insight/audience-migration-context" TargetMode="External"/><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9.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hyperlink" Target="https://thevab.com/insight/audience-migration-context" TargetMode="External"/><Relationship Id="rId7" Type="http://schemas.openxmlformats.org/officeDocument/2006/relationships/image" Target="../media/image9.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6.png"/><Relationship Id="rId5" Type="http://schemas.openxmlformats.org/officeDocument/2006/relationships/image" Target="../media/image11.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10.png"/><Relationship Id="rId9" Type="http://schemas.openxmlformats.org/officeDocument/2006/relationships/image" Target="../media/image34.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hyperlink" Target="https://thevab.com/insight/vab-halo-week"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thevab.com/insight/beyond-headlines" TargetMode="External"/><Relationship Id="rId7"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thevab.com/insight/engaging-black-consumers" TargetMode="External"/><Relationship Id="rId7"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defTabSz="914217"/>
            <a:r>
              <a:rPr lang="en-US" sz="1500" b="1" dirty="0">
                <a:solidFill>
                  <a:srgbClr val="1F1A62"/>
                </a:solidFill>
                <a:latin typeface="Helvetica" pitchFamily="2" charset="0"/>
              </a:rPr>
              <a:t>2021 – 1</a:t>
            </a:r>
            <a:r>
              <a:rPr lang="en-US" sz="1500" b="1" baseline="30000" dirty="0">
                <a:solidFill>
                  <a:srgbClr val="1F1A62"/>
                </a:solidFill>
                <a:latin typeface="Helvetica" pitchFamily="2" charset="0"/>
              </a:rPr>
              <a:t>st</a:t>
            </a:r>
            <a:r>
              <a:rPr lang="en-US" sz="1500" b="1" dirty="0">
                <a:solidFill>
                  <a:srgbClr val="1F1A62"/>
                </a:solidFill>
                <a:latin typeface="Helvetica" pitchFamily="2" charset="0"/>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63E587-7388-44BB-A29D-69AA4CE83E35}"/>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hlinkClick r:id="rId2"/>
            <a:extLst>
              <a:ext uri="{FF2B5EF4-FFF2-40B4-BE49-F238E27FC236}">
                <a16:creationId xmlns:a16="http://schemas.microsoft.com/office/drawing/2014/main" id="{A51FE117-CC85-4090-A213-9D7861755F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19187" y="88377"/>
            <a:ext cx="1777910" cy="1000075"/>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9" name="TextBox 48">
            <a:hlinkClick r:id="rId2"/>
            <a:extLst>
              <a:ext uri="{FF2B5EF4-FFF2-40B4-BE49-F238E27FC236}">
                <a16:creationId xmlns:a16="http://schemas.microsoft.com/office/drawing/2014/main" id="{9D8458EC-8A6C-4834-B592-726042AC4EDA}"/>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50" name="Rectangle 49">
            <a:extLst>
              <a:ext uri="{FF2B5EF4-FFF2-40B4-BE49-F238E27FC236}">
                <a16:creationId xmlns:a16="http://schemas.microsoft.com/office/drawing/2014/main" id="{E94C9616-F8B8-4636-A7A7-03653C899E30}"/>
              </a:ext>
            </a:extLst>
          </p:cNvPr>
          <p:cNvSpPr/>
          <p:nvPr/>
        </p:nvSpPr>
        <p:spPr>
          <a:xfrm>
            <a:off x="526245" y="6210978"/>
            <a:ext cx="117140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Notes: *Ad-supported tier of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HBOMax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is coming Q2 2021; **‘Base Tier’ Ad-Supported Paramount+ launches in June 2021; ***Peacock offers a free tier that is ad-supported with limited content library. Chart reflects costs as of 3/1/21. AVOD = Ad-Supported Video-on-Demand; SVOD =  Subscription Video-on-Demand</a:t>
            </a:r>
          </a:p>
        </p:txBody>
      </p:sp>
      <p:graphicFrame>
        <p:nvGraphicFramePr>
          <p:cNvPr id="51" name="Table 5">
            <a:extLst>
              <a:ext uri="{FF2B5EF4-FFF2-40B4-BE49-F238E27FC236}">
                <a16:creationId xmlns:a16="http://schemas.microsoft.com/office/drawing/2014/main" id="{B5C14443-987E-41AC-A416-CBDAF9CBCEA8}"/>
              </a:ext>
            </a:extLst>
          </p:cNvPr>
          <p:cNvGraphicFramePr>
            <a:graphicFrameLocks noGrp="1"/>
          </p:cNvGraphicFramePr>
          <p:nvPr>
            <p:extLst>
              <p:ext uri="{D42A27DB-BD31-4B8C-83A1-F6EECF244321}">
                <p14:modId xmlns:p14="http://schemas.microsoft.com/office/powerpoint/2010/main" val="1060370892"/>
              </p:ext>
            </p:extLst>
          </p:nvPr>
        </p:nvGraphicFramePr>
        <p:xfrm>
          <a:off x="3048632" y="1607406"/>
          <a:ext cx="7090498" cy="4468099"/>
        </p:xfrm>
        <a:graphic>
          <a:graphicData uri="http://schemas.openxmlformats.org/drawingml/2006/table">
            <a:tbl>
              <a:tblPr firstRow="1" bandRow="1">
                <a:tableStyleId>{5C22544A-7EE6-4342-B048-85BDC9FD1C3A}</a:tableStyleId>
              </a:tblPr>
              <a:tblGrid>
                <a:gridCol w="1468774">
                  <a:extLst>
                    <a:ext uri="{9D8B030D-6E8A-4147-A177-3AD203B41FA5}">
                      <a16:colId xmlns:a16="http://schemas.microsoft.com/office/drawing/2014/main" val="4128055981"/>
                    </a:ext>
                  </a:extLst>
                </a:gridCol>
                <a:gridCol w="1875695">
                  <a:extLst>
                    <a:ext uri="{9D8B030D-6E8A-4147-A177-3AD203B41FA5}">
                      <a16:colId xmlns:a16="http://schemas.microsoft.com/office/drawing/2014/main" val="703974628"/>
                    </a:ext>
                  </a:extLst>
                </a:gridCol>
                <a:gridCol w="1948962">
                  <a:extLst>
                    <a:ext uri="{9D8B030D-6E8A-4147-A177-3AD203B41FA5}">
                      <a16:colId xmlns:a16="http://schemas.microsoft.com/office/drawing/2014/main" val="3088406083"/>
                    </a:ext>
                  </a:extLst>
                </a:gridCol>
                <a:gridCol w="1797067">
                  <a:extLst>
                    <a:ext uri="{9D8B030D-6E8A-4147-A177-3AD203B41FA5}">
                      <a16:colId xmlns:a16="http://schemas.microsoft.com/office/drawing/2014/main" val="698861620"/>
                    </a:ext>
                  </a:extLst>
                </a:gridCol>
              </a:tblGrid>
              <a:tr h="550769">
                <a:tc>
                  <a:txBody>
                    <a:bodyPr/>
                    <a:lstStyle/>
                    <a:p>
                      <a:pPr algn="ctr"/>
                      <a:r>
                        <a:rPr lang="en-US" sz="1600">
                          <a:latin typeface="Helvetica" panose="020B0403020202020204" pitchFamily="34" charset="0"/>
                        </a:rPr>
                        <a:t>Service</a:t>
                      </a:r>
                    </a:p>
                  </a:txBody>
                  <a:tcPr anchor="ctr">
                    <a:solidFill>
                      <a:srgbClr val="1F1A62"/>
                    </a:solidFill>
                  </a:tcPr>
                </a:tc>
                <a:tc>
                  <a:txBody>
                    <a:bodyPr/>
                    <a:lstStyle/>
                    <a:p>
                      <a:pPr algn="ctr"/>
                      <a:r>
                        <a:rPr lang="en-US" sz="1600">
                          <a:latin typeface="Helvetica" panose="020B0403020202020204" pitchFamily="34" charset="0"/>
                        </a:rPr>
                        <a:t>Streaming Model</a:t>
                      </a:r>
                    </a:p>
                  </a:txBody>
                  <a:tcPr anchor="ctr">
                    <a:solidFill>
                      <a:srgbClr val="1F1A62"/>
                    </a:solidFill>
                  </a:tcPr>
                </a:tc>
                <a:tc>
                  <a:txBody>
                    <a:bodyPr/>
                    <a:lstStyle/>
                    <a:p>
                      <a:pPr algn="ctr"/>
                      <a:r>
                        <a:rPr lang="en-US" sz="1400">
                          <a:latin typeface="Helvetica" panose="020B0403020202020204" pitchFamily="34" charset="0"/>
                        </a:rPr>
                        <a:t>Ad-Free</a:t>
                      </a:r>
                    </a:p>
                    <a:p>
                      <a:pPr algn="ctr"/>
                      <a:r>
                        <a:rPr lang="en-US" sz="1400">
                          <a:latin typeface="Helvetica" panose="020B0403020202020204" pitchFamily="34" charset="0"/>
                        </a:rPr>
                        <a:t>Monthly Pricing</a:t>
                      </a:r>
                    </a:p>
                  </a:txBody>
                  <a:tcPr anchor="ctr">
                    <a:solidFill>
                      <a:srgbClr val="1F1A62"/>
                    </a:solidFill>
                  </a:tcPr>
                </a:tc>
                <a:tc>
                  <a:txBody>
                    <a:bodyPr/>
                    <a:lstStyle/>
                    <a:p>
                      <a:pPr algn="ctr"/>
                      <a:r>
                        <a:rPr lang="en-US" sz="1400">
                          <a:latin typeface="Helvetica" panose="020B0403020202020204" pitchFamily="34" charset="0"/>
                        </a:rPr>
                        <a:t>Ad-Supported Monthly Pricing</a:t>
                      </a:r>
                    </a:p>
                  </a:txBody>
                  <a:tcPr anchor="ctr">
                    <a:solidFill>
                      <a:srgbClr val="1F1A62"/>
                    </a:solidFill>
                  </a:tcPr>
                </a:tc>
                <a:extLst>
                  <a:ext uri="{0D108BD9-81ED-4DB2-BD59-A6C34878D82A}">
                    <a16:rowId xmlns:a16="http://schemas.microsoft.com/office/drawing/2014/main" val="1127912433"/>
                  </a:ext>
                </a:extLst>
              </a:tr>
              <a:tr h="436809">
                <a:tc>
                  <a:txBody>
                    <a:bodyPr/>
                    <a:lstStyle/>
                    <a:p>
                      <a:endParaRPr lang="en-US" sz="1600">
                        <a:solidFill>
                          <a:srgbClr val="1B1464"/>
                        </a:solidFill>
                        <a:latin typeface="Helvetica" panose="020B0403020202020204" pitchFamily="34" charset="0"/>
                      </a:endParaRPr>
                    </a:p>
                  </a:txBody>
                  <a:tcPr/>
                </a:tc>
                <a:tc>
                  <a:txBody>
                    <a:bodyPr/>
                    <a:lstStyle/>
                    <a:p>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$14.99</a:t>
                      </a:r>
                    </a:p>
                  </a:txBody>
                  <a:tcPr anchor="ctr"/>
                </a:tc>
                <a:tc>
                  <a:txBody>
                    <a:bodyPr/>
                    <a:lstStyle/>
                    <a:p>
                      <a:pPr algn="ct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210877068"/>
                  </a:ext>
                </a:extLst>
              </a:tr>
              <a:tr h="436809">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$11.99</a:t>
                      </a:r>
                    </a:p>
                  </a:txBody>
                  <a:tcPr anchor="ctr"/>
                </a:tc>
                <a:tc>
                  <a:txBody>
                    <a:bodyPr/>
                    <a:lstStyle/>
                    <a:p>
                      <a:pPr algn="ctr"/>
                      <a:r>
                        <a:rPr lang="en-US" sz="1600">
                          <a:solidFill>
                            <a:srgbClr val="1B1464"/>
                          </a:solidFill>
                          <a:latin typeface="Helvetica" panose="020B0403020202020204" pitchFamily="34" charset="0"/>
                        </a:rPr>
                        <a:t>$5.99</a:t>
                      </a:r>
                    </a:p>
                  </a:txBody>
                  <a:tcPr anchor="ctr"/>
                </a:tc>
                <a:extLst>
                  <a:ext uri="{0D108BD9-81ED-4DB2-BD59-A6C34878D82A}">
                    <a16:rowId xmlns:a16="http://schemas.microsoft.com/office/drawing/2014/main" val="4268180401"/>
                  </a:ext>
                </a:extLst>
              </a:tr>
              <a:tr h="436809">
                <a:tc>
                  <a:txBody>
                    <a:bodyPr/>
                    <a:lstStyle/>
                    <a:p>
                      <a:endParaRPr lang="en-US" sz="1600" b="1">
                        <a:solidFill>
                          <a:srgbClr val="1B1464"/>
                        </a:solidFill>
                        <a:latin typeface="Helvetica" panose="020B0403020202020204" pitchFamily="34" charset="0"/>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Helvetica" panose="020B0403020202020204" pitchFamily="34" charset="0"/>
                        </a:rPr>
                        <a:t>Hybrid AVOD/SVOD</a:t>
                      </a:r>
                    </a:p>
                  </a:txBody>
                  <a:tcPr anchor="ctr">
                    <a:solidFill>
                      <a:srgbClr val="00B0F0"/>
                    </a:solidFill>
                  </a:tcPr>
                </a:tc>
                <a:tc>
                  <a:txBody>
                    <a:bodyPr/>
                    <a:lstStyle/>
                    <a:p>
                      <a:pPr algn="ctr"/>
                      <a:r>
                        <a:rPr lang="en-US" sz="1600" b="1">
                          <a:solidFill>
                            <a:schemeClr val="bg1"/>
                          </a:solidFill>
                          <a:latin typeface="Helvetica" panose="020B0403020202020204" pitchFamily="34" charset="0"/>
                        </a:rPr>
                        <a:t>$9.99</a:t>
                      </a:r>
                    </a:p>
                  </a:txBody>
                  <a:tcPr anchor="ctr">
                    <a:solidFill>
                      <a:srgbClr val="00B0F0"/>
                    </a:solidFill>
                  </a:tcPr>
                </a:tc>
                <a:tc>
                  <a:txBody>
                    <a:bodyPr/>
                    <a:lstStyle/>
                    <a:p>
                      <a:pPr algn="ctr"/>
                      <a:r>
                        <a:rPr lang="en-US" sz="1600" b="1">
                          <a:solidFill>
                            <a:schemeClr val="bg1"/>
                          </a:solidFill>
                          <a:latin typeface="Helvetica" panose="020B0403020202020204" pitchFamily="34" charset="0"/>
                        </a:rPr>
                        <a:t>$4.99</a:t>
                      </a:r>
                      <a:r>
                        <a:rPr lang="en-US" sz="1600" b="0">
                          <a:solidFill>
                            <a:schemeClr val="bg1"/>
                          </a:solidFill>
                          <a:latin typeface="Helvetica" panose="020B0403020202020204" pitchFamily="34" charset="0"/>
                        </a:rPr>
                        <a:t>**</a:t>
                      </a:r>
                    </a:p>
                  </a:txBody>
                  <a:tcPr anchor="ctr">
                    <a:solidFill>
                      <a:srgbClr val="00B0F0"/>
                    </a:solidFill>
                  </a:tcPr>
                </a:tc>
                <a:extLst>
                  <a:ext uri="{0D108BD9-81ED-4DB2-BD59-A6C34878D82A}">
                    <a16:rowId xmlns:a16="http://schemas.microsoft.com/office/drawing/2014/main" val="2266188080"/>
                  </a:ext>
                </a:extLst>
              </a:tr>
              <a:tr h="436809">
                <a:tc>
                  <a:txBody>
                    <a:bodyPr/>
                    <a:lstStyle/>
                    <a:p>
                      <a:endParaRPr lang="en-US" sz="14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$9.99</a:t>
                      </a:r>
                    </a:p>
                  </a:txBody>
                  <a:tcPr anchor="ctr"/>
                </a:tc>
                <a:tc>
                  <a:txBody>
                    <a:bodyPr/>
                    <a:lstStyle/>
                    <a:p>
                      <a:pPr algn="ctr"/>
                      <a:r>
                        <a:rPr lang="en-US" sz="1600">
                          <a:solidFill>
                            <a:srgbClr val="1B1464"/>
                          </a:solidFill>
                          <a:latin typeface="Helvetica" panose="020B0403020202020204" pitchFamily="34" charset="0"/>
                        </a:rPr>
                        <a:t>Free*** or $4.99</a:t>
                      </a:r>
                    </a:p>
                  </a:txBody>
                  <a:tcPr anchor="ctr"/>
                </a:tc>
                <a:extLst>
                  <a:ext uri="{0D108BD9-81ED-4DB2-BD59-A6C34878D82A}">
                    <a16:rowId xmlns:a16="http://schemas.microsoft.com/office/drawing/2014/main" val="3357307528"/>
                  </a:ext>
                </a:extLst>
              </a:tr>
              <a:tr h="436809">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Hybrid AVOD/SVOD</a:t>
                      </a:r>
                    </a:p>
                  </a:txBody>
                  <a:tcPr anchor="ctr"/>
                </a:tc>
                <a:tc>
                  <a:txBody>
                    <a:bodyPr/>
                    <a:lstStyle/>
                    <a:p>
                      <a:pPr algn="ctr"/>
                      <a:r>
                        <a:rPr lang="en-US" sz="1600">
                          <a:solidFill>
                            <a:srgbClr val="1B1464"/>
                          </a:solidFill>
                          <a:latin typeface="Helvetica" panose="020B0403020202020204" pitchFamily="34" charset="0"/>
                        </a:rPr>
                        <a:t>$6.99</a:t>
                      </a:r>
                    </a:p>
                  </a:txBody>
                  <a:tcPr anchor="ctr"/>
                </a:tc>
                <a:tc>
                  <a:txBody>
                    <a:bodyPr/>
                    <a:lstStyle/>
                    <a:p>
                      <a:pPr algn="ctr"/>
                      <a:r>
                        <a:rPr lang="en-US" sz="1600">
                          <a:solidFill>
                            <a:srgbClr val="1B1464"/>
                          </a:solidFill>
                          <a:latin typeface="Helvetica" panose="020B0403020202020204" pitchFamily="34" charset="0"/>
                        </a:rPr>
                        <a:t>$4.99</a:t>
                      </a:r>
                    </a:p>
                  </a:txBody>
                  <a:tcPr anchor="ctr"/>
                </a:tc>
                <a:extLst>
                  <a:ext uri="{0D108BD9-81ED-4DB2-BD59-A6C34878D82A}">
                    <a16:rowId xmlns:a16="http://schemas.microsoft.com/office/drawing/2014/main" val="1948514563"/>
                  </a:ext>
                </a:extLst>
              </a:tr>
              <a:tr h="436809">
                <a:tc>
                  <a:txBody>
                    <a:bodyPr/>
                    <a:lstStyle/>
                    <a:p>
                      <a:endParaRPr lang="en-US" sz="1600">
                        <a:solidFill>
                          <a:srgbClr val="1B1464"/>
                        </a:solidFill>
                        <a:latin typeface="Helvetica" panose="020B0403020202020204" pitchFamily="34" charset="0"/>
                      </a:endParaRPr>
                    </a:p>
                  </a:txBody>
                  <a:tcPr/>
                </a:tc>
                <a:tc>
                  <a:txBody>
                    <a:bodyPr/>
                    <a:lstStyle/>
                    <a:p>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$8.99-17.99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2649729264"/>
                  </a:ext>
                </a:extLst>
              </a:tr>
              <a:tr h="436809">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$8.99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3265790254"/>
                  </a:ext>
                </a:extLst>
              </a:tr>
              <a:tr h="422858">
                <a:tc>
                  <a:txBody>
                    <a:bodyPr/>
                    <a:lstStyle/>
                    <a:p>
                      <a:endParaRPr lang="en-US" sz="1600">
                        <a:solidFill>
                          <a:srgbClr val="1B1464"/>
                        </a:solidFill>
                        <a:latin typeface="Helvetica" panose="020B04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$7.99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2325453921"/>
                  </a:ext>
                </a:extLst>
              </a:tr>
              <a:tr h="436809">
                <a:tc>
                  <a:txBody>
                    <a:bodyPr/>
                    <a:lstStyle/>
                    <a:p>
                      <a:endParaRPr lang="en-US" sz="1600">
                        <a:solidFill>
                          <a:srgbClr val="1B1464"/>
                        </a:solidFill>
                        <a:latin typeface="Helvetica" panose="020B0403020202020204" pitchFamily="34" charset="0"/>
                      </a:endParaRPr>
                    </a:p>
                  </a:txBody>
                  <a:tcPr/>
                </a:tc>
                <a:tc>
                  <a:txBody>
                    <a:bodyPr/>
                    <a:lstStyle/>
                    <a:p>
                      <a:r>
                        <a:rPr lang="en-US" sz="1400">
                          <a:solidFill>
                            <a:srgbClr val="1B1464"/>
                          </a:solidFill>
                          <a:latin typeface="Helvetica" panose="020B0403020202020204" pitchFamily="34" charset="0"/>
                        </a:rPr>
                        <a:t>SVOD</a:t>
                      </a:r>
                    </a:p>
                  </a:txBody>
                  <a:tcPr anchor="ctr"/>
                </a:tc>
                <a:tc>
                  <a:txBody>
                    <a:bodyPr/>
                    <a:lstStyle/>
                    <a:p>
                      <a:pPr algn="ctr"/>
                      <a:r>
                        <a:rPr lang="en-US" sz="1600">
                          <a:solidFill>
                            <a:srgbClr val="1B1464"/>
                          </a:solidFill>
                          <a:latin typeface="Helvetica" panose="020B0403020202020204" pitchFamily="34" charset="0"/>
                        </a:rPr>
                        <a:t>$8.99-17.99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515461"/>
                          </a:solidFill>
                          <a:latin typeface="Helvetica" panose="020B0403020202020204" pitchFamily="34" charset="0"/>
                        </a:rPr>
                        <a:t>N/A</a:t>
                      </a:r>
                    </a:p>
                  </a:txBody>
                  <a:tcPr anchor="ctr"/>
                </a:tc>
                <a:extLst>
                  <a:ext uri="{0D108BD9-81ED-4DB2-BD59-A6C34878D82A}">
                    <a16:rowId xmlns:a16="http://schemas.microsoft.com/office/drawing/2014/main" val="1296666764"/>
                  </a:ext>
                </a:extLst>
              </a:tr>
            </a:tbl>
          </a:graphicData>
        </a:graphic>
      </p:graphicFrame>
      <p:pic>
        <p:nvPicPr>
          <p:cNvPr id="52" name="Picture 2">
            <a:extLst>
              <a:ext uri="{FF2B5EF4-FFF2-40B4-BE49-F238E27FC236}">
                <a16:creationId xmlns:a16="http://schemas.microsoft.com/office/drawing/2014/main" id="{01784692-C931-497A-BE25-B2DAC92521F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99726" y="2290452"/>
            <a:ext cx="1382349" cy="2188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Download Disney+ Logo in SVG Vector or PNG File Format - Logo.wine">
            <a:extLst>
              <a:ext uri="{FF2B5EF4-FFF2-40B4-BE49-F238E27FC236}">
                <a16:creationId xmlns:a16="http://schemas.microsoft.com/office/drawing/2014/main" id="{77D17CDC-401F-420D-8490-382E1432744E}"/>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9846" t="13897" r="10155" b="18847"/>
          <a:stretch/>
        </p:blipFill>
        <p:spPr bwMode="auto">
          <a:xfrm>
            <a:off x="3458061" y="5225081"/>
            <a:ext cx="665678" cy="37309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Hulu - Wikipedia">
            <a:extLst>
              <a:ext uri="{FF2B5EF4-FFF2-40B4-BE49-F238E27FC236}">
                <a16:creationId xmlns:a16="http://schemas.microsoft.com/office/drawing/2014/main" id="{7504181F-B16A-4EFC-A853-03E16DB9287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38729" y="2662912"/>
            <a:ext cx="1104343" cy="33280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a:extLst>
              <a:ext uri="{FF2B5EF4-FFF2-40B4-BE49-F238E27FC236}">
                <a16:creationId xmlns:a16="http://schemas.microsoft.com/office/drawing/2014/main" id="{0FD0B9D9-8F81-40A6-A640-A5D29ABE013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184131" y="3505025"/>
            <a:ext cx="1213539" cy="3741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Apple TV+ - Wikipedia">
            <a:extLst>
              <a:ext uri="{FF2B5EF4-FFF2-40B4-BE49-F238E27FC236}">
                <a16:creationId xmlns:a16="http://schemas.microsoft.com/office/drawing/2014/main" id="{196FDC8C-A79C-44E1-AA76-FFB1F0F331E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358969" y="5695223"/>
            <a:ext cx="863862" cy="32610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descr="DISCOVERY ANNOUNCES THE GLOBAL LAUNCH OF DISCOVERY+, THE DEFINITIVE  STREAMING SERVICE FOR THE BEST REAL LIFE ENTERTAINMENT IN THE WORLD,  DEBUTING JANUARY 4, 2021 – Discovery, Inc.">
            <a:extLst>
              <a:ext uri="{FF2B5EF4-FFF2-40B4-BE49-F238E27FC236}">
                <a16:creationId xmlns:a16="http://schemas.microsoft.com/office/drawing/2014/main" id="{C1E028FD-65D0-4ED6-B8A3-E0478D2DC999}"/>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141929" y="3983048"/>
            <a:ext cx="1297943" cy="26550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AMC+ Launches on Amazon Prime Video Channels and Apple Channels | Cord  Cutters News">
            <a:extLst>
              <a:ext uri="{FF2B5EF4-FFF2-40B4-BE49-F238E27FC236}">
                <a16:creationId xmlns:a16="http://schemas.microsoft.com/office/drawing/2014/main" id="{8F388864-8971-4DE7-87BB-A4B7BAA619B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406665" y="4819294"/>
            <a:ext cx="768470" cy="3639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Netflix Logo transparent PNG - StickPNG">
            <a:extLst>
              <a:ext uri="{FF2B5EF4-FFF2-40B4-BE49-F238E27FC236}">
                <a16:creationId xmlns:a16="http://schemas.microsoft.com/office/drawing/2014/main" id="{DE980CE2-97A4-4B14-A859-E17FD5FE3F91}"/>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l="8325" t="31207" r="8058" b="27411"/>
          <a:stretch/>
        </p:blipFill>
        <p:spPr bwMode="auto">
          <a:xfrm>
            <a:off x="3238728" y="4419508"/>
            <a:ext cx="1104344" cy="28074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657CC04C-9CC1-48D6-8565-9A34E88D753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099726" y="3141412"/>
            <a:ext cx="1382349" cy="247485"/>
          </a:xfrm>
          <a:prstGeom prst="rect">
            <a:avLst/>
          </a:prstGeom>
        </p:spPr>
      </p:pic>
      <p:pic>
        <p:nvPicPr>
          <p:cNvPr id="62" name="Picture 61" descr="Logo&#10;&#10;Description automatically generated with low confidence">
            <a:extLst>
              <a:ext uri="{FF2B5EF4-FFF2-40B4-BE49-F238E27FC236}">
                <a16:creationId xmlns:a16="http://schemas.microsoft.com/office/drawing/2014/main" id="{A72A1933-F00E-4C28-BEBC-E6153EB01582}"/>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4" y="1490863"/>
            <a:ext cx="1410542" cy="491984"/>
          </a:xfrm>
          <a:prstGeom prst="rect">
            <a:avLst/>
          </a:prstGeom>
        </p:spPr>
      </p:pic>
      <p:pic>
        <p:nvPicPr>
          <p:cNvPr id="65" name="Picture 64" descr="Text&#10;&#10;Description automatically generated">
            <a:extLst>
              <a:ext uri="{FF2B5EF4-FFF2-40B4-BE49-F238E27FC236}">
                <a16:creationId xmlns:a16="http://schemas.microsoft.com/office/drawing/2014/main" id="{19DBD591-C006-4D45-82DB-83EA8073DB43}"/>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363687" y="1532254"/>
            <a:ext cx="948682" cy="500079"/>
          </a:xfrm>
          <a:prstGeom prst="rect">
            <a:avLst/>
          </a:prstGeom>
        </p:spPr>
      </p:pic>
      <p:grpSp>
        <p:nvGrpSpPr>
          <p:cNvPr id="7" name="Group 6">
            <a:extLst>
              <a:ext uri="{FF2B5EF4-FFF2-40B4-BE49-F238E27FC236}">
                <a16:creationId xmlns:a16="http://schemas.microsoft.com/office/drawing/2014/main" id="{3439332C-AD26-436E-9AB6-CBB930A0E43B}"/>
              </a:ext>
            </a:extLst>
          </p:cNvPr>
          <p:cNvGrpSpPr/>
          <p:nvPr/>
        </p:nvGrpSpPr>
        <p:grpSpPr>
          <a:xfrm>
            <a:off x="236637" y="4878840"/>
            <a:ext cx="2600379" cy="1126454"/>
            <a:chOff x="142367" y="4916547"/>
            <a:chExt cx="2600379" cy="1126454"/>
          </a:xfrm>
        </p:grpSpPr>
        <p:grpSp>
          <p:nvGrpSpPr>
            <p:cNvPr id="30" name="Group 29">
              <a:extLst>
                <a:ext uri="{FF2B5EF4-FFF2-40B4-BE49-F238E27FC236}">
                  <a16:creationId xmlns:a16="http://schemas.microsoft.com/office/drawing/2014/main" id="{3421B285-D996-4BD7-A21F-C6739921EDF1}"/>
                </a:ext>
              </a:extLst>
            </p:cNvPr>
            <p:cNvGrpSpPr/>
            <p:nvPr/>
          </p:nvGrpSpPr>
          <p:grpSpPr>
            <a:xfrm>
              <a:off x="142367" y="4916547"/>
              <a:ext cx="2600379" cy="1126454"/>
              <a:chOff x="142367" y="4916547"/>
              <a:chExt cx="2600379" cy="1126454"/>
            </a:xfrm>
          </p:grpSpPr>
          <p:sp>
            <p:nvSpPr>
              <p:cNvPr id="31" name="TextBox 30">
                <a:hlinkClick r:id="rId16"/>
                <a:extLst>
                  <a:ext uri="{FF2B5EF4-FFF2-40B4-BE49-F238E27FC236}">
                    <a16:creationId xmlns:a16="http://schemas.microsoft.com/office/drawing/2014/main" id="{5295BB62-12FD-42FA-BC13-4A58B59F2143}"/>
                  </a:ext>
                </a:extLst>
              </p:cNvPr>
              <p:cNvSpPr txBox="1"/>
              <p:nvPr/>
            </p:nvSpPr>
            <p:spPr>
              <a:xfrm>
                <a:off x="142367" y="4939804"/>
                <a:ext cx="2600379"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u="sng"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Calibri" panose="020F0502020204030204" pitchFamily="34" charset="0"/>
                  </a:rPr>
                  <a:t>Click below</a:t>
                </a:r>
                <a:r>
                  <a:rPr kumimoji="0" lang="en-US" sz="1050" b="1"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Calibri" panose="020F0502020204030204" pitchFamily="34" charset="0"/>
                  </a:rPr>
                  <a:t> </a:t>
                </a:r>
                <a:r>
                  <a:rPr kumimoji="0" lang="en-US" sz="1050"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Calibri" panose="020F0502020204030204" pitchFamily="34" charset="0"/>
                  </a:rPr>
                  <a:t>to untangle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Calibri" panose="020F0502020204030204" pitchFamily="34" charset="0"/>
                  </a:rPr>
                  <a:t>terminology within video streaming</a:t>
                </a:r>
                <a:endParaRPr kumimoji="0" lang="en-US" sz="1050" strike="noStrike" kern="1200" cap="none" spc="0" normalizeH="0" baseline="0" noProof="0">
                  <a:ln>
                    <a:noFill/>
                  </a:ln>
                  <a:solidFill>
                    <a:srgbClr val="002060"/>
                  </a:solidFill>
                  <a:effectLst/>
                  <a:uLnTx/>
                  <a:uFillTx/>
                  <a:latin typeface="Helvetica" panose="020B0604020202020204" pitchFamily="2" charset="0"/>
                  <a:ea typeface="Calibri" panose="020F0502020204030204" pitchFamily="34" charset="0"/>
                  <a:cs typeface="+mn-cs"/>
                </a:endParaRPr>
              </a:p>
            </p:txBody>
          </p:sp>
          <p:sp>
            <p:nvSpPr>
              <p:cNvPr id="33" name="Rectangle: Rounded Corners 32">
                <a:extLst>
                  <a:ext uri="{FF2B5EF4-FFF2-40B4-BE49-F238E27FC236}">
                    <a16:creationId xmlns:a16="http://schemas.microsoft.com/office/drawing/2014/main" id="{10A290FF-94C0-4C06-840A-B21D10D4908F}"/>
                  </a:ext>
                </a:extLst>
              </p:cNvPr>
              <p:cNvSpPr/>
              <p:nvPr/>
            </p:nvSpPr>
            <p:spPr>
              <a:xfrm>
                <a:off x="245097" y="4916547"/>
                <a:ext cx="2373004" cy="1126454"/>
              </a:xfrm>
              <a:prstGeom prst="roundRect">
                <a:avLst/>
              </a:prstGeom>
              <a:no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hlinkClick r:id="rId17"/>
              <a:extLst>
                <a:ext uri="{FF2B5EF4-FFF2-40B4-BE49-F238E27FC236}">
                  <a16:creationId xmlns:a16="http://schemas.microsoft.com/office/drawing/2014/main" id="{4DABEBB1-5EED-46EC-BAD1-065F4E6C0544}"/>
                </a:ext>
              </a:extLst>
            </p:cNvPr>
            <p:cNvPicPr>
              <a:picLocks noChangeAspect="1"/>
            </p:cNvPicPr>
            <p:nvPr/>
          </p:nvPicPr>
          <p:blipFill rotWithShape="1">
            <a:blip r:embed="rId18"/>
            <a:srcRect l="28535" t="26192" r="30442" b="53552"/>
            <a:stretch/>
          </p:blipFill>
          <p:spPr>
            <a:xfrm>
              <a:off x="340658" y="5322222"/>
              <a:ext cx="2170337" cy="658632"/>
            </a:xfrm>
            <a:prstGeom prst="rect">
              <a:avLst/>
            </a:prstGeom>
          </p:spPr>
        </p:pic>
      </p:grpSp>
      <p:sp>
        <p:nvSpPr>
          <p:cNvPr id="29" name="TextBox 28">
            <a:extLst>
              <a:ext uri="{FF2B5EF4-FFF2-40B4-BE49-F238E27FC236}">
                <a16:creationId xmlns:a16="http://schemas.microsoft.com/office/drawing/2014/main" id="{09C980A6-980C-4246-979F-959ACD9FCBF2}"/>
              </a:ext>
            </a:extLst>
          </p:cNvPr>
          <p:cNvSpPr txBox="1"/>
          <p:nvPr/>
        </p:nvSpPr>
        <p:spPr>
          <a:xfrm>
            <a:off x="72434" y="161606"/>
            <a:ext cx="10297205" cy="1200329"/>
          </a:xfrm>
          <a:prstGeom prst="rect">
            <a:avLst/>
          </a:prstGeom>
          <a:noFill/>
        </p:spPr>
        <p:txBody>
          <a:bodyPr wrap="square">
            <a:spAutoFit/>
          </a:bodyPr>
          <a:lstStyle/>
          <a:p>
            <a:r>
              <a:rPr lang="en-US" sz="2400" b="1">
                <a:solidFill>
                  <a:srgbClr val="E84A99"/>
                </a:solidFill>
                <a:latin typeface="Helvetica" panose="020B0403020202020204" pitchFamily="34" charset="0"/>
              </a:rPr>
              <a:t>Streaming Wars Heating Up: </a:t>
            </a:r>
            <a:r>
              <a:rPr lang="en-US" sz="2400" b="1">
                <a:solidFill>
                  <a:srgbClr val="1F1A62"/>
                </a:solidFill>
                <a:latin typeface="Helvetica" panose="020B0403020202020204" pitchFamily="34" charset="0"/>
              </a:rPr>
              <a:t>Beyond linear, several major TV network groups have recently established their own streaming services that already offer, or will soon offer, an ad-supported option</a:t>
            </a:r>
          </a:p>
        </p:txBody>
      </p:sp>
    </p:spTree>
    <p:extLst>
      <p:ext uri="{BB962C8B-B14F-4D97-AF65-F5344CB8AC3E}">
        <p14:creationId xmlns:p14="http://schemas.microsoft.com/office/powerpoint/2010/main" val="171604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CB922CB1-BD0F-4D0E-8B40-A82AA4441717}"/>
              </a:ext>
            </a:extLst>
          </p:cNvPr>
          <p:cNvGraphicFramePr/>
          <p:nvPr>
            <p:extLst>
              <p:ext uri="{D42A27DB-BD31-4B8C-83A1-F6EECF244321}">
                <p14:modId xmlns:p14="http://schemas.microsoft.com/office/powerpoint/2010/main" val="1570247885"/>
              </p:ext>
            </p:extLst>
          </p:nvPr>
        </p:nvGraphicFramePr>
        <p:xfrm>
          <a:off x="252363" y="2249246"/>
          <a:ext cx="11687274" cy="3788330"/>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91550C12-699D-4B5E-8D4A-DC9E2DCD9497}"/>
              </a:ext>
            </a:extLst>
          </p:cNvPr>
          <p:cNvSpPr/>
          <p:nvPr/>
        </p:nvSpPr>
        <p:spPr>
          <a:xfrm>
            <a:off x="6252775" y="2677211"/>
            <a:ext cx="5600911" cy="3110425"/>
          </a:xfrm>
          <a:prstGeom prst="rect">
            <a:avLst/>
          </a:prstGeom>
          <a:noFill/>
          <a:ln w="28575">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E3F8FDC-1594-4091-A781-E4CE7EB122D7}"/>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hlinkClick r:id="rId4"/>
            <a:extLst>
              <a:ext uri="{FF2B5EF4-FFF2-40B4-BE49-F238E27FC236}">
                <a16:creationId xmlns:a16="http://schemas.microsoft.com/office/drawing/2014/main" id="{3C988ABF-5E9C-422C-BB50-DB3767FF9DA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26654" y="90925"/>
            <a:ext cx="1737099" cy="986578"/>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6" name="TextBox 25">
            <a:hlinkClick r:id="rId4"/>
            <a:extLst>
              <a:ext uri="{FF2B5EF4-FFF2-40B4-BE49-F238E27FC236}">
                <a16:creationId xmlns:a16="http://schemas.microsoft.com/office/drawing/2014/main" id="{CD7298F2-2ABF-4914-B781-0ECBF5F49E23}"/>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44" name="Rectangle 43">
            <a:extLst>
              <a:ext uri="{FF2B5EF4-FFF2-40B4-BE49-F238E27FC236}">
                <a16:creationId xmlns:a16="http://schemas.microsoft.com/office/drawing/2014/main" id="{04D43FC9-024A-4C80-AFA2-506A56043E24}"/>
              </a:ext>
            </a:extLst>
          </p:cNvPr>
          <p:cNvSpPr/>
          <p:nvPr/>
        </p:nvSpPr>
        <p:spPr>
          <a:xfrm>
            <a:off x="2250282" y="1669959"/>
            <a:ext cx="7691437"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0000"/>
                </a:solidFill>
                <a:latin typeface="+mn-lt"/>
                <a:ea typeface="+mn-ea"/>
                <a:cs typeface="+mn-cs"/>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2020 Presidential General Election: Weekly TV Spend</a:t>
            </a:r>
            <a:b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(Candidate, Party &amp; Issue-Based)</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0000"/>
                </a:solidFill>
                <a:latin typeface="+mn-lt"/>
                <a:ea typeface="+mn-ea"/>
                <a:cs typeface="+mn-cs"/>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in Millions, 6/16/20 – 11/2/20</a:t>
            </a:r>
            <a:endParaRPr kumimoji="0" lang="en-US" sz="1200" b="0" i="0" u="none" strike="noStrike" kern="1200" cap="none" spc="0" normalizeH="0" baseline="0" noProof="0">
              <a:ln>
                <a:noFill/>
              </a:ln>
              <a:solidFill>
                <a:srgbClr val="1F1A62"/>
              </a:solidFill>
              <a:effectLst/>
              <a:uLnTx/>
              <a:uFillTx/>
              <a:latin typeface="Helvetica Light" panose="020B0403020202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39B87492-1B96-4A50-9390-8ACDD7D14B1B}"/>
              </a:ext>
            </a:extLst>
          </p:cNvPr>
          <p:cNvSpPr txBox="1"/>
          <p:nvPr/>
        </p:nvSpPr>
        <p:spPr>
          <a:xfrm>
            <a:off x="546751" y="6116469"/>
            <a:ext cx="1164524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Kantar CMAG Political Competitive Data Gathering, 2020 Presidential Election data measured from 6/16/20 to 11/2/20 across general election ‘heavy-up period’ spend. Political weeks begin Tuesdays and end Mondays. TV Platforms: Cable TV, Broadcast TV (including Spanish Language Broadcast TV), Spanish Language Broadcast TV and Satellite TV. Candidate represents spend from only the candidates. Party represents spend from the political party and candidate/party co-op. Issue-Based represents spend from election-affiliated third-party sources (e.g. PACs, The Lincoln Project, NRA Victory Fund, Republican Voters Against Trump). Note: Biden invested over $15MM in TV during 12 separate weeks vs. 7 for Trump.</a:t>
            </a:r>
          </a:p>
        </p:txBody>
      </p:sp>
      <p:pic>
        <p:nvPicPr>
          <p:cNvPr id="49" name="Picture 48">
            <a:extLst>
              <a:ext uri="{FF2B5EF4-FFF2-40B4-BE49-F238E27FC236}">
                <a16:creationId xmlns:a16="http://schemas.microsoft.com/office/drawing/2014/main" id="{69349D03-4EB1-4C90-AEB8-22EA3A98EC4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682"/>
          <a:stretch/>
        </p:blipFill>
        <p:spPr>
          <a:xfrm>
            <a:off x="1337531" y="1563362"/>
            <a:ext cx="1232505" cy="364023"/>
          </a:xfrm>
          <a:prstGeom prst="rect">
            <a:avLst/>
          </a:prstGeom>
          <a:ln>
            <a:solidFill>
              <a:srgbClr val="3399FF"/>
            </a:solidFill>
          </a:ln>
          <a:effectLst/>
        </p:spPr>
      </p:pic>
      <p:pic>
        <p:nvPicPr>
          <p:cNvPr id="50" name="Picture 49" descr="Logo&#10;&#10;Description automatically generated with low confidence">
            <a:extLst>
              <a:ext uri="{FF2B5EF4-FFF2-40B4-BE49-F238E27FC236}">
                <a16:creationId xmlns:a16="http://schemas.microsoft.com/office/drawing/2014/main" id="{9860F164-4995-448C-9310-FC57EDF001C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4" y="1490863"/>
            <a:ext cx="1410542" cy="491984"/>
          </a:xfrm>
          <a:prstGeom prst="rect">
            <a:avLst/>
          </a:prstGeom>
        </p:spPr>
      </p:pic>
      <p:sp>
        <p:nvSpPr>
          <p:cNvPr id="16" name="Title 1">
            <a:extLst>
              <a:ext uri="{FF2B5EF4-FFF2-40B4-BE49-F238E27FC236}">
                <a16:creationId xmlns:a16="http://schemas.microsoft.com/office/drawing/2014/main" id="{DB3D3E44-CEDF-4DE1-8B21-7738B16D3B37}"/>
              </a:ext>
            </a:extLst>
          </p:cNvPr>
          <p:cNvSpPr txBox="1">
            <a:spLocks/>
          </p:cNvSpPr>
          <p:nvPr/>
        </p:nvSpPr>
        <p:spPr>
          <a:xfrm>
            <a:off x="15123" y="132625"/>
            <a:ext cx="10467640" cy="1246741"/>
          </a:xfrm>
          <a:prstGeom prst="rect">
            <a:avLst/>
          </a:prstGeom>
          <a:noFill/>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84A99"/>
                </a:solidFill>
                <a:latin typeface="Helvetica" panose="020B0604020202020204" pitchFamily="2" charset="0"/>
                <a:ea typeface="+mn-ea"/>
                <a:cs typeface="+mn-cs"/>
              </a:rPr>
              <a:t>The Election Showcased</a:t>
            </a:r>
            <a:r>
              <a:rPr kumimoji="0" lang="en-US" sz="2400" b="1" i="0" u="none" strike="noStrike" kern="1200" cap="none" spc="0" normalizeH="0" baseline="0" noProof="0">
                <a:ln>
                  <a:noFill/>
                </a:ln>
                <a:solidFill>
                  <a:srgbClr val="E84A99"/>
                </a:solidFill>
                <a:effectLst/>
                <a:uLnTx/>
                <a:uFillTx/>
                <a:latin typeface="Helvetica" panose="020B0604020202020204" pitchFamily="2" charset="0"/>
                <a:ea typeface="+mn-ea"/>
                <a:cs typeface="+mn-cs"/>
              </a:rPr>
              <a:t> Successful Strategies For Marketers: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2" charset="0"/>
                <a:ea typeface="+mn-ea"/>
                <a:cs typeface="+mn-cs"/>
              </a:rPr>
              <a:t>The winning formula for President Biden was a sustained</a:t>
            </a:r>
            <a:r>
              <a:rPr lang="en-US" sz="2400" b="1">
                <a:solidFill>
                  <a:srgbClr val="1F1A62"/>
                </a:solidFill>
                <a:latin typeface="Helvetica" panose="020B0604020202020204" pitchFamily="2" charset="0"/>
                <a:ea typeface="+mn-ea"/>
                <a:cs typeface="+mn-cs"/>
              </a:rPr>
              <a:t> presence </a:t>
            </a:r>
            <a:r>
              <a:rPr kumimoji="0" lang="en-US" sz="2400" b="1" i="0" u="none" strike="noStrike" kern="1200" cap="none" spc="0" normalizeH="0" baseline="0" noProof="0">
                <a:ln>
                  <a:noFill/>
                </a:ln>
                <a:solidFill>
                  <a:srgbClr val="1F1A62"/>
                </a:solidFill>
                <a:effectLst/>
                <a:uLnTx/>
                <a:uFillTx/>
                <a:latin typeface="Helvetica" panose="020B0604020202020204" pitchFamily="2" charset="0"/>
                <a:ea typeface="+mn-ea"/>
                <a:cs typeface="+mn-cs"/>
              </a:rPr>
              <a:t>with an extended heavy-up leading right into voter decision time</a:t>
            </a:r>
          </a:p>
        </p:txBody>
      </p:sp>
    </p:spTree>
    <p:extLst>
      <p:ext uri="{BB962C8B-B14F-4D97-AF65-F5344CB8AC3E}">
        <p14:creationId xmlns:p14="http://schemas.microsoft.com/office/powerpoint/2010/main" val="257542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3F8FDC-1594-4091-A781-E4CE7EB122D7}"/>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hlinkClick r:id="rId3"/>
            <a:extLst>
              <a:ext uri="{FF2B5EF4-FFF2-40B4-BE49-F238E27FC236}">
                <a16:creationId xmlns:a16="http://schemas.microsoft.com/office/drawing/2014/main" id="{7003EA44-514D-4B3E-ADCB-95197C03391E}"/>
              </a:ext>
            </a:extLst>
          </p:cNvPr>
          <p:cNvPicPr>
            <a:picLocks noChangeAspect="1"/>
          </p:cNvPicPr>
          <p:nvPr/>
        </p:nvPicPr>
        <p:blipFill>
          <a:blip r:embed="rId4"/>
          <a:stretch>
            <a:fillRect/>
          </a:stretch>
        </p:blipFill>
        <p:spPr>
          <a:xfrm>
            <a:off x="10311294" y="92589"/>
            <a:ext cx="1773003" cy="995851"/>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106073" y="146583"/>
            <a:ext cx="10071863" cy="118612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2400" b="1">
                <a:solidFill>
                  <a:srgbClr val="E84A99"/>
                </a:solidFill>
                <a:latin typeface="Helvetica" pitchFamily="2" charset="0"/>
              </a:rPr>
              <a:t>Analyzing ‘Tech Giants’ TV Investment:</a:t>
            </a:r>
            <a:r>
              <a:rPr lang="en-US" sz="2400" b="1">
                <a:solidFill>
                  <a:srgbClr val="1F1A62"/>
                </a:solidFill>
                <a:latin typeface="Helvetica" pitchFamily="2" charset="0"/>
              </a:rPr>
              <a:t> Rather than relying solely on their own platforms or digital media, GAFAM invested heavily in TV becoming the #1 U.S. advertiser during the pandemic</a:t>
            </a:r>
            <a:endParaRPr kumimoji="0" lang="en-US" sz="2400" b="1" i="0" u="none" strike="noStrike" kern="1200" cap="none" spc="0" normalizeH="0" baseline="0" noProof="0">
              <a:ln>
                <a:noFill/>
              </a:ln>
              <a:solidFill>
                <a:srgbClr val="1F1A62"/>
              </a:solidFill>
              <a:effectLst/>
              <a:uLnTx/>
              <a:uFillTx/>
              <a:latin typeface="Helvetica" pitchFamily="2" charset="0"/>
              <a:ea typeface="+mj-ea"/>
              <a:cs typeface="+mj-cs"/>
            </a:endParaRPr>
          </a:p>
        </p:txBody>
      </p:sp>
      <p:sp>
        <p:nvSpPr>
          <p:cNvPr id="31" name="TextBox 30">
            <a:hlinkClick r:id="rId3"/>
            <a:extLst>
              <a:ext uri="{FF2B5EF4-FFF2-40B4-BE49-F238E27FC236}">
                <a16:creationId xmlns:a16="http://schemas.microsoft.com/office/drawing/2014/main" id="{568D8840-B3D9-4FCD-AA9A-402B62F48C64}"/>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1" name="Picture 20">
            <a:extLst>
              <a:ext uri="{FF2B5EF4-FFF2-40B4-BE49-F238E27FC236}">
                <a16:creationId xmlns:a16="http://schemas.microsoft.com/office/drawing/2014/main" id="{3B0F9723-87D6-43CC-B329-BB74FA61478A}"/>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6401" y="1558555"/>
            <a:ext cx="1460574" cy="356444"/>
          </a:xfrm>
          <a:prstGeom prst="rect">
            <a:avLst/>
          </a:prstGeom>
        </p:spPr>
      </p:pic>
      <p:pic>
        <p:nvPicPr>
          <p:cNvPr id="22" name="Picture 21">
            <a:extLst>
              <a:ext uri="{FF2B5EF4-FFF2-40B4-BE49-F238E27FC236}">
                <a16:creationId xmlns:a16="http://schemas.microsoft.com/office/drawing/2014/main" id="{E1E0C991-C533-4656-A25F-59DEDE87E45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509638"/>
            <a:ext cx="1389471" cy="443966"/>
          </a:xfrm>
          <a:prstGeom prst="rect">
            <a:avLst/>
          </a:prstGeom>
        </p:spPr>
      </p:pic>
      <p:graphicFrame>
        <p:nvGraphicFramePr>
          <p:cNvPr id="20" name="Table 5">
            <a:extLst>
              <a:ext uri="{FF2B5EF4-FFF2-40B4-BE49-F238E27FC236}">
                <a16:creationId xmlns:a16="http://schemas.microsoft.com/office/drawing/2014/main" id="{C06AD042-20F6-4294-86AB-03866A3A8D21}"/>
              </a:ext>
            </a:extLst>
          </p:cNvPr>
          <p:cNvGraphicFramePr>
            <a:graphicFrameLocks noGrp="1"/>
          </p:cNvGraphicFramePr>
          <p:nvPr>
            <p:extLst>
              <p:ext uri="{D42A27DB-BD31-4B8C-83A1-F6EECF244321}">
                <p14:modId xmlns:p14="http://schemas.microsoft.com/office/powerpoint/2010/main" val="703089999"/>
              </p:ext>
            </p:extLst>
          </p:nvPr>
        </p:nvGraphicFramePr>
        <p:xfrm>
          <a:off x="3371181" y="1915442"/>
          <a:ext cx="5846762" cy="4082576"/>
        </p:xfrm>
        <a:graphic>
          <a:graphicData uri="http://schemas.openxmlformats.org/drawingml/2006/table">
            <a:tbl>
              <a:tblPr firstRow="1" bandRow="1">
                <a:tableStyleId>{5C22544A-7EE6-4342-B048-85BDC9FD1C3A}</a:tableStyleId>
              </a:tblPr>
              <a:tblGrid>
                <a:gridCol w="1232617">
                  <a:extLst>
                    <a:ext uri="{9D8B030D-6E8A-4147-A177-3AD203B41FA5}">
                      <a16:colId xmlns:a16="http://schemas.microsoft.com/office/drawing/2014/main" val="3462110316"/>
                    </a:ext>
                  </a:extLst>
                </a:gridCol>
                <a:gridCol w="2814222">
                  <a:extLst>
                    <a:ext uri="{9D8B030D-6E8A-4147-A177-3AD203B41FA5}">
                      <a16:colId xmlns:a16="http://schemas.microsoft.com/office/drawing/2014/main" val="2777850932"/>
                    </a:ext>
                  </a:extLst>
                </a:gridCol>
                <a:gridCol w="1799923">
                  <a:extLst>
                    <a:ext uri="{9D8B030D-6E8A-4147-A177-3AD203B41FA5}">
                      <a16:colId xmlns:a16="http://schemas.microsoft.com/office/drawing/2014/main" val="642531622"/>
                    </a:ext>
                  </a:extLst>
                </a:gridCol>
              </a:tblGrid>
              <a:tr h="292261">
                <a:tc>
                  <a:txBody>
                    <a:bodyPr/>
                    <a:lstStyle/>
                    <a:p>
                      <a:pPr algn="ctr"/>
                      <a:r>
                        <a:rPr lang="en-US" sz="1200">
                          <a:latin typeface="Helvetica" panose="020B0403020202020204" pitchFamily="34" charset="0"/>
                        </a:rPr>
                        <a:t>Rank</a:t>
                      </a:r>
                    </a:p>
                  </a:txBody>
                  <a:tcPr marL="81048" marR="81048" marT="40524" marB="40524" anchor="ctr">
                    <a:solidFill>
                      <a:srgbClr val="1B14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Helvetica" panose="020B0403020202020204" pitchFamily="34" charset="0"/>
                        </a:rPr>
                        <a:t>Company</a:t>
                      </a:r>
                    </a:p>
                  </a:txBody>
                  <a:tcPr marL="81048" marR="81048" marT="40524" marB="40524" anchor="ctr">
                    <a:solidFill>
                      <a:srgbClr val="1B1464"/>
                    </a:solidFill>
                  </a:tcPr>
                </a:tc>
                <a:tc>
                  <a:txBody>
                    <a:bodyPr/>
                    <a:lstStyle/>
                    <a:p>
                      <a:pPr algn="ctr"/>
                      <a:r>
                        <a:rPr lang="en-US" sz="1200">
                          <a:latin typeface="Helvetica" panose="020B0403020202020204" pitchFamily="34" charset="0"/>
                        </a:rPr>
                        <a:t>CY 2020 U.S. </a:t>
                      </a:r>
                    </a:p>
                    <a:p>
                      <a:pPr algn="ctr"/>
                      <a:r>
                        <a:rPr lang="en-US" sz="1200">
                          <a:latin typeface="Helvetica" panose="020B0403020202020204" pitchFamily="34" charset="0"/>
                        </a:rPr>
                        <a:t>Total TV Spend</a:t>
                      </a:r>
                    </a:p>
                  </a:txBody>
                  <a:tcPr marL="81048" marR="81048" marT="40524" marB="40524" anchor="ctr">
                    <a:solidFill>
                      <a:srgbClr val="1B1464"/>
                    </a:solidFill>
                  </a:tcPr>
                </a:tc>
                <a:extLst>
                  <a:ext uri="{0D108BD9-81ED-4DB2-BD59-A6C34878D82A}">
                    <a16:rowId xmlns:a16="http://schemas.microsoft.com/office/drawing/2014/main" val="2643196916"/>
                  </a:ext>
                </a:extLst>
              </a:tr>
              <a:tr h="406726">
                <a:tc>
                  <a:txBody>
                    <a:bodyPr/>
                    <a:lstStyle/>
                    <a:p>
                      <a:pPr algn="ctr"/>
                      <a:r>
                        <a:rPr lang="en-US" sz="1600" b="1">
                          <a:solidFill>
                            <a:srgbClr val="1B1464"/>
                          </a:solidFill>
                          <a:latin typeface="Helvetica" panose="020B0403020202020204" pitchFamily="34" charset="0"/>
                        </a:rPr>
                        <a:t>1</a:t>
                      </a:r>
                    </a:p>
                  </a:txBody>
                  <a:tcPr marL="81048" marR="81048" marT="40524" marB="40524">
                    <a:solidFill>
                      <a:srgbClr val="00BFF2"/>
                    </a:solidFill>
                  </a:tcPr>
                </a:tc>
                <a:tc>
                  <a:txBody>
                    <a:bodyPr/>
                    <a:lstStyle/>
                    <a:p>
                      <a:endParaRPr lang="en-US" sz="1600">
                        <a:latin typeface="Helvetica" panose="020B0403020202020204" pitchFamily="34" charset="0"/>
                      </a:endParaRPr>
                    </a:p>
                  </a:txBody>
                  <a:tcPr marL="81048" marR="81048" marT="40524" marB="40524">
                    <a:solidFill>
                      <a:srgbClr val="00BFF2"/>
                    </a:solidFill>
                  </a:tcPr>
                </a:tc>
                <a:tc>
                  <a:txBody>
                    <a:bodyPr/>
                    <a:lstStyle/>
                    <a:p>
                      <a:pPr algn="ctr"/>
                      <a:r>
                        <a:rPr lang="en-US" sz="1600" b="1">
                          <a:solidFill>
                            <a:srgbClr val="1B1464"/>
                          </a:solidFill>
                          <a:latin typeface="Helvetica" panose="020B0403020202020204" pitchFamily="34" charset="0"/>
                        </a:rPr>
                        <a:t>$2.7 B</a:t>
                      </a:r>
                    </a:p>
                  </a:txBody>
                  <a:tcPr marL="81048" marR="81048" marT="40524" marB="40524">
                    <a:solidFill>
                      <a:srgbClr val="00BFF2"/>
                    </a:solidFill>
                  </a:tcPr>
                </a:tc>
                <a:extLst>
                  <a:ext uri="{0D108BD9-81ED-4DB2-BD59-A6C34878D82A}">
                    <a16:rowId xmlns:a16="http://schemas.microsoft.com/office/drawing/2014/main" val="2443026433"/>
                  </a:ext>
                </a:extLst>
              </a:tr>
              <a:tr h="354042">
                <a:tc>
                  <a:txBody>
                    <a:bodyPr/>
                    <a:lstStyle/>
                    <a:p>
                      <a:pPr algn="ctr"/>
                      <a:r>
                        <a:rPr lang="en-US" sz="1600" b="1">
                          <a:solidFill>
                            <a:srgbClr val="1B1464"/>
                          </a:solidFill>
                          <a:latin typeface="Helvetica" panose="020B0403020202020204" pitchFamily="34" charset="0"/>
                        </a:rPr>
                        <a:t>2</a:t>
                      </a:r>
                    </a:p>
                  </a:txBody>
                  <a:tcPr marL="81048" marR="81048" marT="40524" marB="40524"/>
                </a:tc>
                <a:tc>
                  <a:txBody>
                    <a:bodyPr/>
                    <a:lstStyle/>
                    <a:p>
                      <a:endParaRPr lang="en-US" sz="1600">
                        <a:latin typeface="Helvetica" panose="020B0403020202020204" pitchFamily="34" charset="0"/>
                      </a:endParaRPr>
                    </a:p>
                  </a:txBody>
                  <a:tcPr marL="81048" marR="81048" marT="40524" marB="40524"/>
                </a:tc>
                <a:tc>
                  <a:txBody>
                    <a:bodyPr/>
                    <a:lstStyle/>
                    <a:p>
                      <a:pPr algn="ctr"/>
                      <a:r>
                        <a:rPr lang="en-US" sz="1600" b="1">
                          <a:solidFill>
                            <a:srgbClr val="1B1464"/>
                          </a:solidFill>
                          <a:latin typeface="Helvetica" panose="020B0403020202020204" pitchFamily="34" charset="0"/>
                        </a:rPr>
                        <a:t>$2.4 B</a:t>
                      </a:r>
                    </a:p>
                  </a:txBody>
                  <a:tcPr marL="81048" marR="81048" marT="40524" marB="40524"/>
                </a:tc>
                <a:extLst>
                  <a:ext uri="{0D108BD9-81ED-4DB2-BD59-A6C34878D82A}">
                    <a16:rowId xmlns:a16="http://schemas.microsoft.com/office/drawing/2014/main" val="3932487924"/>
                  </a:ext>
                </a:extLst>
              </a:tr>
              <a:tr h="377925">
                <a:tc>
                  <a:txBody>
                    <a:bodyPr/>
                    <a:lstStyle/>
                    <a:p>
                      <a:pPr algn="ctr"/>
                      <a:r>
                        <a:rPr lang="en-US" sz="1600" b="1">
                          <a:solidFill>
                            <a:srgbClr val="1B1464"/>
                          </a:solidFill>
                          <a:latin typeface="Helvetica" panose="020B0403020202020204" pitchFamily="34" charset="0"/>
                        </a:rPr>
                        <a:t>3</a:t>
                      </a:r>
                    </a:p>
                  </a:txBody>
                  <a:tcPr marL="81048" marR="81048" marT="40524" marB="40524"/>
                </a:tc>
                <a:tc>
                  <a:txBody>
                    <a:bodyPr/>
                    <a:lstStyle/>
                    <a:p>
                      <a:endParaRPr lang="en-US" sz="1600">
                        <a:latin typeface="Helvetica" panose="020B0403020202020204" pitchFamily="34" charset="0"/>
                      </a:endParaRPr>
                    </a:p>
                  </a:txBody>
                  <a:tcPr marL="81048" marR="81048" marT="40524" marB="40524"/>
                </a:tc>
                <a:tc>
                  <a:txBody>
                    <a:bodyPr/>
                    <a:lstStyle/>
                    <a:p>
                      <a:pPr algn="ctr"/>
                      <a:r>
                        <a:rPr lang="en-US" sz="1600" b="1">
                          <a:solidFill>
                            <a:srgbClr val="1B1464"/>
                          </a:solidFill>
                          <a:latin typeface="Helvetica" panose="020B0403020202020204" pitchFamily="34" charset="0"/>
                        </a:rPr>
                        <a:t>$1.4 B</a:t>
                      </a:r>
                    </a:p>
                  </a:txBody>
                  <a:tcPr marL="81048" marR="81048" marT="40524" marB="40524"/>
                </a:tc>
                <a:extLst>
                  <a:ext uri="{0D108BD9-81ED-4DB2-BD59-A6C34878D82A}">
                    <a16:rowId xmlns:a16="http://schemas.microsoft.com/office/drawing/2014/main" val="1588419019"/>
                  </a:ext>
                </a:extLst>
              </a:tr>
              <a:tr h="339499">
                <a:tc>
                  <a:txBody>
                    <a:bodyPr/>
                    <a:lstStyle/>
                    <a:p>
                      <a:pPr algn="ctr"/>
                      <a:r>
                        <a:rPr lang="en-US" sz="1600" b="1">
                          <a:solidFill>
                            <a:srgbClr val="1B1464"/>
                          </a:solidFill>
                          <a:latin typeface="Helvetica" panose="020B0403020202020204" pitchFamily="34" charset="0"/>
                        </a:rPr>
                        <a:t>4*</a:t>
                      </a:r>
                    </a:p>
                  </a:txBody>
                  <a:tcPr marL="81048" marR="81048" marT="40524" marB="40524"/>
                </a:tc>
                <a:tc>
                  <a:txBody>
                    <a:bodyPr/>
                    <a:lstStyle/>
                    <a:p>
                      <a:endParaRPr lang="en-US" sz="1600">
                        <a:latin typeface="Helvetica" panose="020B0403020202020204" pitchFamily="34" charset="0"/>
                      </a:endParaRPr>
                    </a:p>
                  </a:txBody>
                  <a:tcPr marL="81048" marR="81048" marT="40524" marB="40524"/>
                </a:tc>
                <a:tc>
                  <a:txBody>
                    <a:bodyPr/>
                    <a:lstStyle/>
                    <a:p>
                      <a:pPr algn="ctr"/>
                      <a:r>
                        <a:rPr lang="en-US" sz="1600" b="1">
                          <a:solidFill>
                            <a:srgbClr val="1B1464"/>
                          </a:solidFill>
                          <a:latin typeface="Helvetica" panose="020B0403020202020204" pitchFamily="34" charset="0"/>
                        </a:rPr>
                        <a:t>$1.2 B</a:t>
                      </a:r>
                    </a:p>
                  </a:txBody>
                  <a:tcPr marL="81048" marR="81048" marT="40524" marB="40524"/>
                </a:tc>
                <a:extLst>
                  <a:ext uri="{0D108BD9-81ED-4DB2-BD59-A6C34878D82A}">
                    <a16:rowId xmlns:a16="http://schemas.microsoft.com/office/drawing/2014/main" val="3852328254"/>
                  </a:ext>
                </a:extLst>
              </a:tr>
              <a:tr h="373961">
                <a:tc>
                  <a:txBody>
                    <a:bodyPr/>
                    <a:lstStyle/>
                    <a:p>
                      <a:pPr algn="ctr"/>
                      <a:r>
                        <a:rPr lang="en-US" sz="1600" b="1">
                          <a:solidFill>
                            <a:srgbClr val="1B1464"/>
                          </a:solidFill>
                          <a:latin typeface="Helvetica" panose="020B0403020202020204" pitchFamily="34" charset="0"/>
                        </a:rPr>
                        <a:t>5</a:t>
                      </a:r>
                    </a:p>
                  </a:txBody>
                  <a:tcPr marL="81048" marR="81048" marT="40524" marB="40524" anchor="ctr"/>
                </a:tc>
                <a:tc>
                  <a:txBody>
                    <a:bodyPr/>
                    <a:lstStyle/>
                    <a:p>
                      <a:endParaRPr lang="en-US" sz="1600">
                        <a:latin typeface="Helvetica" panose="020B0403020202020204" pitchFamily="34" charset="0"/>
                      </a:endParaRPr>
                    </a:p>
                  </a:txBody>
                  <a:tcPr marL="81048" marR="81048" marT="40524" marB="40524" anchor="ctr"/>
                </a:tc>
                <a:tc>
                  <a:txBody>
                    <a:bodyPr/>
                    <a:lstStyle/>
                    <a:p>
                      <a:pPr algn="ctr"/>
                      <a:r>
                        <a:rPr lang="en-US" sz="1600" b="1">
                          <a:solidFill>
                            <a:srgbClr val="1B1464"/>
                          </a:solidFill>
                          <a:latin typeface="Helvetica" panose="020B0403020202020204" pitchFamily="34" charset="0"/>
                        </a:rPr>
                        <a:t>$923 MM</a:t>
                      </a:r>
                    </a:p>
                  </a:txBody>
                  <a:tcPr marL="81048" marR="81048" marT="40524" marB="40524" anchor="ctr"/>
                </a:tc>
                <a:extLst>
                  <a:ext uri="{0D108BD9-81ED-4DB2-BD59-A6C34878D82A}">
                    <a16:rowId xmlns:a16="http://schemas.microsoft.com/office/drawing/2014/main" val="4256997894"/>
                  </a:ext>
                </a:extLst>
              </a:tr>
              <a:tr h="406726">
                <a:tc>
                  <a:txBody>
                    <a:bodyPr/>
                    <a:lstStyle/>
                    <a:p>
                      <a:pPr algn="ctr"/>
                      <a:r>
                        <a:rPr lang="en-US" sz="1600" b="1">
                          <a:solidFill>
                            <a:srgbClr val="1B1464"/>
                          </a:solidFill>
                          <a:latin typeface="Helvetica" panose="020B0403020202020204" pitchFamily="34" charset="0"/>
                        </a:rPr>
                        <a:t>6</a:t>
                      </a:r>
                    </a:p>
                  </a:txBody>
                  <a:tcPr marL="81048" marR="81048" marT="40524" marB="40524" anchor="ctr"/>
                </a:tc>
                <a:tc>
                  <a:txBody>
                    <a:bodyPr/>
                    <a:lstStyle/>
                    <a:p>
                      <a:endParaRPr lang="en-US" sz="1600">
                        <a:latin typeface="Helvetica" panose="020B0403020202020204" pitchFamily="34" charset="0"/>
                      </a:endParaRPr>
                    </a:p>
                  </a:txBody>
                  <a:tcPr marL="81048" marR="81048" marT="40524" marB="40524" anchor="ctr"/>
                </a:tc>
                <a:tc>
                  <a:txBody>
                    <a:bodyPr/>
                    <a:lstStyle/>
                    <a:p>
                      <a:pPr algn="ctr"/>
                      <a:r>
                        <a:rPr lang="en-US" sz="1600" b="1">
                          <a:solidFill>
                            <a:srgbClr val="1B1464"/>
                          </a:solidFill>
                          <a:latin typeface="Helvetica" panose="020B0403020202020204" pitchFamily="34" charset="0"/>
                        </a:rPr>
                        <a:t>$911 MM</a:t>
                      </a:r>
                    </a:p>
                  </a:txBody>
                  <a:tcPr marL="81048" marR="81048" marT="40524" marB="40524" anchor="ctr"/>
                </a:tc>
                <a:extLst>
                  <a:ext uri="{0D108BD9-81ED-4DB2-BD59-A6C34878D82A}">
                    <a16:rowId xmlns:a16="http://schemas.microsoft.com/office/drawing/2014/main" val="2359783488"/>
                  </a:ext>
                </a:extLst>
              </a:tr>
              <a:tr h="343601">
                <a:tc>
                  <a:txBody>
                    <a:bodyPr/>
                    <a:lstStyle/>
                    <a:p>
                      <a:pPr algn="ctr"/>
                      <a:r>
                        <a:rPr lang="en-US" sz="1600" b="1">
                          <a:solidFill>
                            <a:srgbClr val="1B1464"/>
                          </a:solidFill>
                          <a:latin typeface="Helvetica" panose="020B0403020202020204" pitchFamily="34" charset="0"/>
                        </a:rPr>
                        <a:t>7</a:t>
                      </a:r>
                    </a:p>
                  </a:txBody>
                  <a:tcPr marL="81048" marR="81048" marT="40524" marB="40524"/>
                </a:tc>
                <a:tc>
                  <a:txBody>
                    <a:bodyPr/>
                    <a:lstStyle/>
                    <a:p>
                      <a:endParaRPr lang="en-US" sz="1600">
                        <a:latin typeface="Helvetica" panose="020B0403020202020204" pitchFamily="34" charset="0"/>
                      </a:endParaRPr>
                    </a:p>
                  </a:txBody>
                  <a:tcPr marL="81048" marR="81048" marT="40524" marB="40524"/>
                </a:tc>
                <a:tc>
                  <a:txBody>
                    <a:bodyPr/>
                    <a:lstStyle/>
                    <a:p>
                      <a:pPr algn="ctr"/>
                      <a:r>
                        <a:rPr lang="en-US" sz="1600" b="1">
                          <a:solidFill>
                            <a:srgbClr val="1B1464"/>
                          </a:solidFill>
                          <a:latin typeface="Helvetica" panose="020B0403020202020204" pitchFamily="34" charset="0"/>
                        </a:rPr>
                        <a:t>$888 MM</a:t>
                      </a:r>
                    </a:p>
                  </a:txBody>
                  <a:tcPr marL="81048" marR="81048" marT="40524" marB="40524"/>
                </a:tc>
                <a:extLst>
                  <a:ext uri="{0D108BD9-81ED-4DB2-BD59-A6C34878D82A}">
                    <a16:rowId xmlns:a16="http://schemas.microsoft.com/office/drawing/2014/main" val="3871543583"/>
                  </a:ext>
                </a:extLst>
              </a:tr>
              <a:tr h="335280">
                <a:tc>
                  <a:txBody>
                    <a:bodyPr/>
                    <a:lstStyle/>
                    <a:p>
                      <a:pPr algn="ctr"/>
                      <a:r>
                        <a:rPr lang="en-US" sz="1600" b="1">
                          <a:solidFill>
                            <a:srgbClr val="1B1464"/>
                          </a:solidFill>
                          <a:latin typeface="Helvetica" panose="020B0403020202020204" pitchFamily="34" charset="0"/>
                        </a:rPr>
                        <a:t>8</a:t>
                      </a:r>
                    </a:p>
                  </a:txBody>
                  <a:tcPr marL="81048" marR="81048" marT="40524" marB="40524"/>
                </a:tc>
                <a:tc>
                  <a:txBody>
                    <a:bodyPr/>
                    <a:lstStyle/>
                    <a:p>
                      <a:endParaRPr lang="en-US" sz="1600">
                        <a:latin typeface="Helvetica" panose="020B0403020202020204" pitchFamily="34" charset="0"/>
                      </a:endParaRPr>
                    </a:p>
                  </a:txBody>
                  <a:tcPr marL="81048" marR="81048" marT="40524" marB="40524"/>
                </a:tc>
                <a:tc>
                  <a:txBody>
                    <a:bodyPr/>
                    <a:lstStyle/>
                    <a:p>
                      <a:pPr algn="ctr"/>
                      <a:r>
                        <a:rPr lang="en-US" sz="1600" b="1">
                          <a:solidFill>
                            <a:srgbClr val="1B1464"/>
                          </a:solidFill>
                          <a:latin typeface="Helvetica" panose="020B0403020202020204" pitchFamily="34" charset="0"/>
                        </a:rPr>
                        <a:t>$882 MM</a:t>
                      </a:r>
                    </a:p>
                  </a:txBody>
                  <a:tcPr marL="81048" marR="81048" marT="40524" marB="40524"/>
                </a:tc>
                <a:extLst>
                  <a:ext uri="{0D108BD9-81ED-4DB2-BD59-A6C34878D82A}">
                    <a16:rowId xmlns:a16="http://schemas.microsoft.com/office/drawing/2014/main" val="3252728004"/>
                  </a:ext>
                </a:extLst>
              </a:tr>
              <a:tr h="352568">
                <a:tc>
                  <a:txBody>
                    <a:bodyPr/>
                    <a:lstStyle/>
                    <a:p>
                      <a:pPr algn="ctr"/>
                      <a:r>
                        <a:rPr lang="en-US" sz="1600" b="1">
                          <a:solidFill>
                            <a:srgbClr val="1B1464"/>
                          </a:solidFill>
                          <a:latin typeface="Helvetica" panose="020B0403020202020204" pitchFamily="34" charset="0"/>
                        </a:rPr>
                        <a:t>9</a:t>
                      </a:r>
                    </a:p>
                  </a:txBody>
                  <a:tcPr marL="81048" marR="81048" marT="40524" marB="40524"/>
                </a:tc>
                <a:tc>
                  <a:txBody>
                    <a:bodyPr/>
                    <a:lstStyle/>
                    <a:p>
                      <a:endParaRPr lang="en-US" sz="1600">
                        <a:latin typeface="Helvetica" panose="020B0403020202020204" pitchFamily="34" charset="0"/>
                      </a:endParaRPr>
                    </a:p>
                  </a:txBody>
                  <a:tcPr marL="81048" marR="81048" marT="40524" marB="40524"/>
                </a:tc>
                <a:tc>
                  <a:txBody>
                    <a:bodyPr/>
                    <a:lstStyle/>
                    <a:p>
                      <a:pPr algn="ctr"/>
                      <a:r>
                        <a:rPr lang="en-US" sz="1600" b="1">
                          <a:solidFill>
                            <a:srgbClr val="1B1464"/>
                          </a:solidFill>
                          <a:latin typeface="Helvetica" panose="020B0403020202020204" pitchFamily="34" charset="0"/>
                        </a:rPr>
                        <a:t>$864 MM</a:t>
                      </a:r>
                    </a:p>
                  </a:txBody>
                  <a:tcPr marL="81048" marR="81048" marT="40524" marB="40524"/>
                </a:tc>
                <a:extLst>
                  <a:ext uri="{0D108BD9-81ED-4DB2-BD59-A6C34878D82A}">
                    <a16:rowId xmlns:a16="http://schemas.microsoft.com/office/drawing/2014/main" val="979738728"/>
                  </a:ext>
                </a:extLst>
              </a:tr>
              <a:tr h="345440">
                <a:tc>
                  <a:txBody>
                    <a:bodyPr/>
                    <a:lstStyle/>
                    <a:p>
                      <a:pPr algn="ctr"/>
                      <a:r>
                        <a:rPr lang="en-US" sz="1600" b="1">
                          <a:solidFill>
                            <a:srgbClr val="1B1464"/>
                          </a:solidFill>
                          <a:latin typeface="Helvetica" panose="020B0403020202020204" pitchFamily="34" charset="0"/>
                        </a:rPr>
                        <a:t>10</a:t>
                      </a:r>
                    </a:p>
                  </a:txBody>
                  <a:tcPr marL="81048" marR="81048" marT="40524" marB="40524"/>
                </a:tc>
                <a:tc>
                  <a:txBody>
                    <a:bodyPr/>
                    <a:lstStyle/>
                    <a:p>
                      <a:endParaRPr lang="en-US" sz="1600">
                        <a:latin typeface="Helvetica" panose="020B0403020202020204" pitchFamily="34" charset="0"/>
                      </a:endParaRPr>
                    </a:p>
                  </a:txBody>
                  <a:tcPr marL="81048" marR="81048" marT="40524" marB="40524"/>
                </a:tc>
                <a:tc>
                  <a:txBody>
                    <a:bodyPr/>
                    <a:lstStyle/>
                    <a:p>
                      <a:pPr algn="ctr"/>
                      <a:r>
                        <a:rPr lang="en-US" sz="1600" b="1">
                          <a:solidFill>
                            <a:srgbClr val="1B1464"/>
                          </a:solidFill>
                          <a:latin typeface="Helvetica" panose="020B0403020202020204" pitchFamily="34" charset="0"/>
                        </a:rPr>
                        <a:t>$840 MM</a:t>
                      </a:r>
                    </a:p>
                  </a:txBody>
                  <a:tcPr marL="81048" marR="81048" marT="40524" marB="40524"/>
                </a:tc>
                <a:extLst>
                  <a:ext uri="{0D108BD9-81ED-4DB2-BD59-A6C34878D82A}">
                    <a16:rowId xmlns:a16="http://schemas.microsoft.com/office/drawing/2014/main" val="1536231340"/>
                  </a:ext>
                </a:extLst>
              </a:tr>
            </a:tbl>
          </a:graphicData>
        </a:graphic>
      </p:graphicFrame>
      <p:pic>
        <p:nvPicPr>
          <p:cNvPr id="23" name="Picture 2" descr="Berkshire Hathaway logo and symbol, meaning, history, PNG">
            <a:extLst>
              <a:ext uri="{FF2B5EF4-FFF2-40B4-BE49-F238E27FC236}">
                <a16:creationId xmlns:a16="http://schemas.microsoft.com/office/drawing/2014/main" id="{41D86268-3408-4DD9-AADB-D0DE9D64C5FE}"/>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4982959" y="3237914"/>
            <a:ext cx="2046489" cy="1827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D65F4E8E-A567-4E16-887C-784EAF5B1920}"/>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5417147" y="3562842"/>
            <a:ext cx="1178112" cy="2312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id="{A9DF5A44-F9E1-40DB-B81A-6CCA84F42B0F}"/>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5210096" y="3938555"/>
            <a:ext cx="1592213" cy="2209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Toyota Logo, HD, Meaning">
            <a:extLst>
              <a:ext uri="{FF2B5EF4-FFF2-40B4-BE49-F238E27FC236}">
                <a16:creationId xmlns:a16="http://schemas.microsoft.com/office/drawing/2014/main" id="{796B4F64-B7BE-4005-814A-B44D17033838}"/>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5451393" y="4257294"/>
            <a:ext cx="1023892" cy="3320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T‑Mobile Logo (magenta on transparent, RGB, PNG) | T‑Mobile Newsroom">
            <a:extLst>
              <a:ext uri="{FF2B5EF4-FFF2-40B4-BE49-F238E27FC236}">
                <a16:creationId xmlns:a16="http://schemas.microsoft.com/office/drawing/2014/main" id="{0C326C6E-8977-4445-8C1E-11EEA9D96384}"/>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5451393" y="4653189"/>
            <a:ext cx="1135107" cy="2774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a:extLst>
              <a:ext uri="{FF2B5EF4-FFF2-40B4-BE49-F238E27FC236}">
                <a16:creationId xmlns:a16="http://schemas.microsoft.com/office/drawing/2014/main" id="{4233AE26-7CD8-4979-A3E0-CC5198D695DC}"/>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5651006" y="4994793"/>
            <a:ext cx="710395" cy="2921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More Logos">
            <a:extLst>
              <a:ext uri="{FF2B5EF4-FFF2-40B4-BE49-F238E27FC236}">
                <a16:creationId xmlns:a16="http://schemas.microsoft.com/office/drawing/2014/main" id="{AEF6D0CD-2DF7-441E-873B-48AE587DE01E}"/>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a:stretch/>
        </p:blipFill>
        <p:spPr bwMode="auto">
          <a:xfrm>
            <a:off x="5651005" y="5347490"/>
            <a:ext cx="710396" cy="2587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a:extLst>
              <a:ext uri="{FF2B5EF4-FFF2-40B4-BE49-F238E27FC236}">
                <a16:creationId xmlns:a16="http://schemas.microsoft.com/office/drawing/2014/main" id="{3D6E1696-13D1-4783-90FC-6042530F615A}"/>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5256269" y="5744666"/>
            <a:ext cx="1499868" cy="1816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9198D792-B584-4CF7-ADCB-DCF303CEEB5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243603" y="2451177"/>
            <a:ext cx="1525200" cy="260931"/>
          </a:xfrm>
          <a:prstGeom prst="rect">
            <a:avLst/>
          </a:prstGeom>
        </p:spPr>
      </p:pic>
      <p:pic>
        <p:nvPicPr>
          <p:cNvPr id="36" name="Picture 2" descr="Procter &amp; Gamble - Simple English Wikipedia, the free encyclopedia">
            <a:extLst>
              <a:ext uri="{FF2B5EF4-FFF2-40B4-BE49-F238E27FC236}">
                <a16:creationId xmlns:a16="http://schemas.microsoft.com/office/drawing/2014/main" id="{26C3A659-2FE8-46DA-8176-A99B81DB3003}"/>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5705259" y="2813556"/>
            <a:ext cx="601888" cy="2621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6598B71D-3EAA-45DC-9EA0-77E932BE05F7}"/>
              </a:ext>
            </a:extLst>
          </p:cNvPr>
          <p:cNvSpPr/>
          <p:nvPr/>
        </p:nvSpPr>
        <p:spPr>
          <a:xfrm>
            <a:off x="546751" y="6192880"/>
            <a:ext cx="1164524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AdIntel, calendar year 2020. TV spend includes cable TV, broadcast TV, Spanish language cable TV, Spanish language broadcast TV, spot TV, and syndicated TV. U.S. TV spend only. Rankings are based on total TV spend for parent companies based on their subsidiaries and brands as of March 2021. GAFAM includes Google (Alphabet), Apple, Facebook, Amazon and Microsoft. *Amazon, which would’ve ranked #3, shifted into #1 for the purposes of this chart.</a:t>
            </a:r>
          </a:p>
        </p:txBody>
      </p:sp>
    </p:spTree>
    <p:extLst>
      <p:ext uri="{BB962C8B-B14F-4D97-AF65-F5344CB8AC3E}">
        <p14:creationId xmlns:p14="http://schemas.microsoft.com/office/powerpoint/2010/main" val="238126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63E587-7388-44BB-A29D-69AA4CE83E35}"/>
              </a:ext>
            </a:extLst>
          </p:cNvPr>
          <p:cNvSpPr/>
          <p:nvPr/>
        </p:nvSpPr>
        <p:spPr>
          <a:xfrm>
            <a:off x="-25655" y="-63708"/>
            <a:ext cx="4861815" cy="693285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82642" y="0"/>
            <a:ext cx="4645220" cy="4185501"/>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With state restrictions loosening throughout the country and movie theaters now allowed to re-open in all major markets, </a:t>
            </a: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cinema will once again become an important platform</a:t>
            </a: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 for marketers to reach desirable consumers as high-profile movie releases ramp up</a:t>
            </a:r>
          </a:p>
        </p:txBody>
      </p:sp>
      <p:pic>
        <p:nvPicPr>
          <p:cNvPr id="3" name="Picture 2" descr="A picture containing calendar&#10;&#10;Description automatically generated">
            <a:hlinkClick r:id="rId3"/>
            <a:extLst>
              <a:ext uri="{FF2B5EF4-FFF2-40B4-BE49-F238E27FC236}">
                <a16:creationId xmlns:a16="http://schemas.microsoft.com/office/drawing/2014/main" id="{D074FEF7-7973-44A5-A015-7BCB36040E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69182" y="137903"/>
            <a:ext cx="4305434" cy="6234545"/>
          </a:xfrm>
          <a:prstGeom prst="rect">
            <a:avLst/>
          </a:prstGeom>
          <a:ln>
            <a:solidFill>
              <a:srgbClr val="1F1A62"/>
            </a:solidFill>
          </a:ln>
        </p:spPr>
      </p:pic>
      <p:sp>
        <p:nvSpPr>
          <p:cNvPr id="2" name="Rectangle: Rounded Corners 1">
            <a:hlinkClick r:id="rId3"/>
            <a:extLst>
              <a:ext uri="{FF2B5EF4-FFF2-40B4-BE49-F238E27FC236}">
                <a16:creationId xmlns:a16="http://schemas.microsoft.com/office/drawing/2014/main" id="{A834E6D6-50D4-47DC-AF2C-6C6637DB6EE2}"/>
              </a:ext>
            </a:extLst>
          </p:cNvPr>
          <p:cNvSpPr/>
          <p:nvPr/>
        </p:nvSpPr>
        <p:spPr>
          <a:xfrm>
            <a:off x="790320" y="4627880"/>
            <a:ext cx="3229864" cy="992336"/>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Click here</a:t>
            </a: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to download infographic</a:t>
            </a:r>
          </a:p>
        </p:txBody>
      </p:sp>
      <p:sp>
        <p:nvSpPr>
          <p:cNvPr id="9" name="Star: 5 Points 8">
            <a:extLst>
              <a:ext uri="{FF2B5EF4-FFF2-40B4-BE49-F238E27FC236}">
                <a16:creationId xmlns:a16="http://schemas.microsoft.com/office/drawing/2014/main" id="{2C521760-57B8-47FD-9CA9-E2FA184E7849}"/>
              </a:ext>
            </a:extLst>
          </p:cNvPr>
          <p:cNvSpPr/>
          <p:nvPr/>
        </p:nvSpPr>
        <p:spPr>
          <a:xfrm rot="20304327">
            <a:off x="4232917" y="30142"/>
            <a:ext cx="2546947" cy="2041014"/>
          </a:xfrm>
          <a:prstGeom prst="star5">
            <a:avLst/>
          </a:prstGeom>
          <a:solidFill>
            <a:srgbClr val="4EBEA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403020202020204" pitchFamily="34" charset="0"/>
              </a:rPr>
              <a:t>Bonus Slide!</a:t>
            </a:r>
          </a:p>
        </p:txBody>
      </p:sp>
    </p:spTree>
    <p:extLst>
      <p:ext uri="{BB962C8B-B14F-4D97-AF65-F5344CB8AC3E}">
        <p14:creationId xmlns:p14="http://schemas.microsoft.com/office/powerpoint/2010/main" val="107726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17180" y="0"/>
            <a:ext cx="2474819" cy="1441082"/>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5241303"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188364"/>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FFE600"/>
                </a:solidFill>
                <a:effectLst/>
                <a:uLnTx/>
                <a:uFillTx/>
                <a:latin typeface="Helvetica-Normal" pitchFamily="2" charset="0"/>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33B3C66-BB54-4899-9837-0457B0BFA117}"/>
              </a:ext>
            </a:extLst>
          </p:cNvPr>
          <p:cNvSpPr/>
          <p:nvPr/>
        </p:nvSpPr>
        <p:spPr>
          <a:xfrm>
            <a:off x="5885319" y="6089303"/>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1884033" y="457787"/>
            <a:ext cx="1453627" cy="744993"/>
            <a:chOff x="198561" y="542425"/>
            <a:chExt cx="1453627" cy="744993"/>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1F1A62"/>
                  </a:solidFill>
                  <a:latin typeface="Helvetica" pitchFamily="2" charset="0"/>
                  <a:hlinkClick r:id="rId5">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97F9895F-B2CF-4F6E-A124-87D6BB078209}"/>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7" name="Group 6">
            <a:extLst>
              <a:ext uri="{FF2B5EF4-FFF2-40B4-BE49-F238E27FC236}">
                <a16:creationId xmlns:a16="http://schemas.microsoft.com/office/drawing/2014/main" id="{EC736EE8-AB58-4D19-A9C8-A0FEE809FAA8}"/>
              </a:ext>
            </a:extLst>
          </p:cNvPr>
          <p:cNvGrpSpPr/>
          <p:nvPr/>
        </p:nvGrpSpPr>
        <p:grpSpPr>
          <a:xfrm>
            <a:off x="99007" y="457787"/>
            <a:ext cx="1573920" cy="744993"/>
            <a:chOff x="2529808" y="542425"/>
            <a:chExt cx="1573920" cy="744993"/>
          </a:xfrm>
        </p:grpSpPr>
        <p:sp>
          <p:nvSpPr>
            <p:cNvPr id="33" name="TextBox 32">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8" y="856531"/>
              <a:ext cx="15739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3548766" y="457787"/>
            <a:ext cx="1714453" cy="744993"/>
            <a:chOff x="4357874" y="542425"/>
            <a:chExt cx="1714453" cy="744993"/>
          </a:xfrm>
        </p:grpSpPr>
        <p:sp>
          <p:nvSpPr>
            <p:cNvPr id="35" name="TextBox 34">
              <a:hlinkClick r:id="rId5"/>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karolinag@thevab.com</a:t>
              </a:r>
            </a:p>
          </p:txBody>
        </p:sp>
      </p:grpSp>
      <p:pic>
        <p:nvPicPr>
          <p:cNvPr id="30" name="Picture 29">
            <a:hlinkClick r:id="rId6"/>
            <a:extLst>
              <a:ext uri="{FF2B5EF4-FFF2-40B4-BE49-F238E27FC236}">
                <a16:creationId xmlns:a16="http://schemas.microsoft.com/office/drawing/2014/main" id="{EF819A72-0756-407D-B837-ADC87FE211B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74605" y="1411346"/>
            <a:ext cx="1916664" cy="1078123"/>
          </a:xfrm>
          <a:prstGeom prst="rect">
            <a:avLst/>
          </a:prstGeom>
          <a:ln>
            <a:solidFill>
              <a:srgbClr val="1F1A62"/>
            </a:solidFill>
          </a:ln>
        </p:spPr>
      </p:pic>
      <p:pic>
        <p:nvPicPr>
          <p:cNvPr id="41" name="Picture 40">
            <a:hlinkClick r:id="rId8"/>
            <a:extLst>
              <a:ext uri="{FF2B5EF4-FFF2-40B4-BE49-F238E27FC236}">
                <a16:creationId xmlns:a16="http://schemas.microsoft.com/office/drawing/2014/main" id="{E69A4A20-E7F5-4A1D-A223-CCEEBADC18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58475" y="1411346"/>
            <a:ext cx="1916664" cy="1085235"/>
          </a:xfrm>
          <a:prstGeom prst="rect">
            <a:avLst/>
          </a:prstGeom>
          <a:ln>
            <a:solidFill>
              <a:srgbClr val="1F1A62"/>
            </a:solidFill>
          </a:ln>
        </p:spPr>
      </p:pic>
      <p:pic>
        <p:nvPicPr>
          <p:cNvPr id="32" name="Picture 31">
            <a:hlinkClick r:id="rId10"/>
            <a:extLst>
              <a:ext uri="{FF2B5EF4-FFF2-40B4-BE49-F238E27FC236}">
                <a16:creationId xmlns:a16="http://schemas.microsoft.com/office/drawing/2014/main" id="{2A677CCE-557A-4819-B5A5-64F79598C9C2}"/>
              </a:ext>
            </a:extLst>
          </p:cNvPr>
          <p:cNvPicPr>
            <a:picLocks noChangeAspect="1"/>
          </p:cNvPicPr>
          <p:nvPr/>
        </p:nvPicPr>
        <p:blipFill>
          <a:blip r:embed="rId11"/>
          <a:stretch>
            <a:fillRect/>
          </a:stretch>
        </p:blipFill>
        <p:spPr>
          <a:xfrm>
            <a:off x="9695264" y="1411346"/>
            <a:ext cx="1927438" cy="1085262"/>
          </a:xfrm>
          <a:prstGeom prst="rect">
            <a:avLst/>
          </a:prstGeom>
          <a:ln>
            <a:solidFill>
              <a:srgbClr val="1F1A62"/>
            </a:solidFill>
          </a:ln>
        </p:spPr>
      </p:pic>
      <p:pic>
        <p:nvPicPr>
          <p:cNvPr id="37" name="Picture 36">
            <a:hlinkClick r:id="rId12"/>
            <a:extLst>
              <a:ext uri="{FF2B5EF4-FFF2-40B4-BE49-F238E27FC236}">
                <a16:creationId xmlns:a16="http://schemas.microsoft.com/office/drawing/2014/main" id="{BD534A26-7D4D-4714-BC29-A9A0E38BFB7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48359" y="2754295"/>
            <a:ext cx="1937602" cy="1074949"/>
          </a:xfrm>
          <a:prstGeom prst="rect">
            <a:avLst/>
          </a:prstGeom>
          <a:ln>
            <a:solidFill>
              <a:srgbClr val="1F1A62"/>
            </a:solidFill>
          </a:ln>
        </p:spPr>
      </p:pic>
      <p:pic>
        <p:nvPicPr>
          <p:cNvPr id="40" name="Picture 39">
            <a:hlinkClick r:id="rId14"/>
            <a:extLst>
              <a:ext uri="{FF2B5EF4-FFF2-40B4-BE49-F238E27FC236}">
                <a16:creationId xmlns:a16="http://schemas.microsoft.com/office/drawing/2014/main" id="{FC115C56-042A-4FFC-BCD0-1065E60CEEA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374605" y="2744009"/>
            <a:ext cx="1937602" cy="1085235"/>
          </a:xfrm>
          <a:prstGeom prst="rect">
            <a:avLst/>
          </a:prstGeom>
          <a:ln>
            <a:solidFill>
              <a:srgbClr val="1F1A62"/>
            </a:solidFill>
          </a:ln>
        </p:spPr>
      </p:pic>
      <p:pic>
        <p:nvPicPr>
          <p:cNvPr id="46" name="Picture 45">
            <a:hlinkClick r:id="rId16"/>
            <a:extLst>
              <a:ext uri="{FF2B5EF4-FFF2-40B4-BE49-F238E27FC236}">
                <a16:creationId xmlns:a16="http://schemas.microsoft.com/office/drawing/2014/main" id="{1B74C13E-1CE3-4BDC-A9CA-8B26C3C1426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695264" y="2761546"/>
            <a:ext cx="1916664" cy="1072842"/>
          </a:xfrm>
          <a:prstGeom prst="rect">
            <a:avLst/>
          </a:prstGeom>
          <a:ln>
            <a:solidFill>
              <a:srgbClr val="1F1A62"/>
            </a:solidFill>
          </a:ln>
        </p:spPr>
      </p:pic>
      <p:pic>
        <p:nvPicPr>
          <p:cNvPr id="48" name="Picture 47">
            <a:hlinkClick r:id="rId18"/>
            <a:extLst>
              <a:ext uri="{FF2B5EF4-FFF2-40B4-BE49-F238E27FC236}">
                <a16:creationId xmlns:a16="http://schemas.microsoft.com/office/drawing/2014/main" id="{AA98F28A-EB5A-4293-847F-9904B791BEB3}"/>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084256" y="4101145"/>
            <a:ext cx="1937602" cy="1085235"/>
          </a:xfrm>
          <a:prstGeom prst="rect">
            <a:avLst/>
          </a:prstGeom>
          <a:ln>
            <a:solidFill>
              <a:srgbClr val="1F1A62"/>
            </a:solidFill>
          </a:ln>
        </p:spPr>
      </p:pic>
      <p:pic>
        <p:nvPicPr>
          <p:cNvPr id="28" name="Picture 27" descr="A picture containing calendar&#10;&#10;Description automatically generated">
            <a:hlinkClick r:id="rId20"/>
            <a:extLst>
              <a:ext uri="{FF2B5EF4-FFF2-40B4-BE49-F238E27FC236}">
                <a16:creationId xmlns:a16="http://schemas.microsoft.com/office/drawing/2014/main" id="{AF1ECA7A-2689-4E4D-A432-7A4B7C1CCA9D}"/>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t="37718" b="32142"/>
          <a:stretch/>
        </p:blipFill>
        <p:spPr>
          <a:xfrm>
            <a:off x="8420207" y="4101145"/>
            <a:ext cx="2492843" cy="1087976"/>
          </a:xfrm>
          <a:prstGeom prst="rect">
            <a:avLst/>
          </a:prstGeom>
          <a:ln>
            <a:solidFill>
              <a:srgbClr val="1F1A62"/>
            </a:solidFill>
          </a:ln>
        </p:spPr>
      </p:pic>
    </p:spTree>
    <p:extLst>
      <p:ext uri="{BB962C8B-B14F-4D97-AF65-F5344CB8AC3E}">
        <p14:creationId xmlns:p14="http://schemas.microsoft.com/office/powerpoint/2010/main" val="246968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529324"/>
            <a:ext cx="3662680"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r>
              <a:rPr lang="en-US" sz="2300" dirty="0">
                <a:solidFill>
                  <a:srgbClr val="4EBEA4"/>
                </a:solidFill>
              </a:rPr>
              <a:t>Simplify</a:t>
            </a:r>
          </a:p>
          <a:p>
            <a:r>
              <a:rPr lang="en-US" sz="1700" b="0" dirty="0">
                <a:solidFill>
                  <a:srgbClr val="1F1A62"/>
                </a:solidFill>
              </a:rPr>
              <a:t>We save you time by bringing you the latest data &amp; actionable takeaways you can use to inform your marketing plans.</a:t>
            </a:r>
          </a:p>
          <a:p>
            <a:endParaRPr lang="en-US" sz="1000" b="0" dirty="0">
              <a:solidFill>
                <a:srgbClr val="1F1A62"/>
              </a:solidFill>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r>
              <a:rPr lang="en-US" dirty="0">
                <a:solidFill>
                  <a:srgbClr val="00C0F3"/>
                </a:solidFill>
              </a:rPr>
              <a:t>Discover</a:t>
            </a:r>
          </a:p>
          <a:p>
            <a:r>
              <a:rPr lang="en-US" sz="1400" b="0" dirty="0">
                <a:solidFill>
                  <a:srgbClr val="1F1A62"/>
                </a:solidFill>
              </a:rPr>
              <a:t>We keep you one step ahead with the latest thinking so you can create innovative, forward-looking strategies.</a:t>
            </a: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789940"/>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a:t>
            </a:r>
            <a:r>
              <a:rPr kumimoji="0" lang="en-US" sz="1600" b="1" i="0" u="none" strike="noStrike" kern="1200" cap="none" spc="0" normalizeH="0" baseline="0" noProof="0" err="1">
                <a:ln>
                  <a:noFill/>
                </a:ln>
                <a:solidFill>
                  <a:srgbClr val="ED3C8D"/>
                </a:solidFill>
                <a:effectLst/>
                <a:uLnTx/>
                <a:uFillTx/>
                <a:latin typeface="Helvetica" pitchFamily="2" charset="0"/>
                <a:ea typeface="+mn-ea"/>
                <a:cs typeface="+mn-cs"/>
              </a:rPr>
              <a:t>i</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95594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3F8FDC-1594-4091-A781-E4CE7EB122D7}"/>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287053" y="99221"/>
            <a:ext cx="10034278" cy="127837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The Effects of ‘Ageism’ In Media: </a:t>
            </a: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By ignoring adults 55+, brands are overlooking a group that controls 4 out of 10 dollars spent in the U.S. each year</a:t>
            </a:r>
            <a:endPar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p:txBody>
      </p:sp>
      <p:sp>
        <p:nvSpPr>
          <p:cNvPr id="31" name="TextBox 30">
            <a:hlinkClick r:id="rId4"/>
            <a:extLst>
              <a:ext uri="{FF2B5EF4-FFF2-40B4-BE49-F238E27FC236}">
                <a16:creationId xmlns:a16="http://schemas.microsoft.com/office/drawing/2014/main" id="{568D8840-B3D9-4FCD-AA9A-402B62F48C64}"/>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 name="Picture 2">
            <a:hlinkClick r:id="rId4"/>
            <a:extLst>
              <a:ext uri="{FF2B5EF4-FFF2-40B4-BE49-F238E27FC236}">
                <a16:creationId xmlns:a16="http://schemas.microsoft.com/office/drawing/2014/main" id="{B279BA38-0347-4D5B-8793-F08FFF2EFC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21331" y="90764"/>
            <a:ext cx="1742422" cy="980112"/>
          </a:xfrm>
          <a:prstGeom prst="rect">
            <a:avLst/>
          </a:prstGeom>
          <a:ln>
            <a:solidFill>
              <a:srgbClr val="1F1A62"/>
            </a:solidFill>
          </a:ln>
        </p:spPr>
      </p:pic>
      <p:pic>
        <p:nvPicPr>
          <p:cNvPr id="33" name="Picture 32">
            <a:extLst>
              <a:ext uri="{FF2B5EF4-FFF2-40B4-BE49-F238E27FC236}">
                <a16:creationId xmlns:a16="http://schemas.microsoft.com/office/drawing/2014/main" id="{3BACD3B9-3DDA-405A-A67A-D4F7FC6779F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566200"/>
            <a:ext cx="1389471" cy="443966"/>
          </a:xfrm>
          <a:prstGeom prst="rect">
            <a:avLst/>
          </a:prstGeom>
        </p:spPr>
      </p:pic>
      <p:graphicFrame>
        <p:nvGraphicFramePr>
          <p:cNvPr id="29" name="Chart 28">
            <a:extLst>
              <a:ext uri="{FF2B5EF4-FFF2-40B4-BE49-F238E27FC236}">
                <a16:creationId xmlns:a16="http://schemas.microsoft.com/office/drawing/2014/main" id="{8603268E-E1AB-416F-AD58-B5CA528FAB4C}"/>
              </a:ext>
            </a:extLst>
          </p:cNvPr>
          <p:cNvGraphicFramePr/>
          <p:nvPr>
            <p:extLst>
              <p:ext uri="{D42A27DB-BD31-4B8C-83A1-F6EECF244321}">
                <p14:modId xmlns:p14="http://schemas.microsoft.com/office/powerpoint/2010/main" val="2052540647"/>
              </p:ext>
            </p:extLst>
          </p:nvPr>
        </p:nvGraphicFramePr>
        <p:xfrm>
          <a:off x="2803781" y="1823242"/>
          <a:ext cx="6287807" cy="4360803"/>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 Placeholder 3">
            <a:extLst>
              <a:ext uri="{FF2B5EF4-FFF2-40B4-BE49-F238E27FC236}">
                <a16:creationId xmlns:a16="http://schemas.microsoft.com/office/drawing/2014/main" id="{907D7BA6-E167-49D5-8278-7573AFB98A97}"/>
              </a:ext>
            </a:extLst>
          </p:cNvPr>
          <p:cNvSpPr txBox="1">
            <a:spLocks/>
          </p:cNvSpPr>
          <p:nvPr/>
        </p:nvSpPr>
        <p:spPr>
          <a:xfrm>
            <a:off x="526244" y="6284690"/>
            <a:ext cx="11378703" cy="19152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rPr>
              <a:t>Consumer Expenditure Survey 2019</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data, U.S. Bureau of Labor Statistics, reported as of September 2020, Data represents adults 55+ due to data age group breakouts.</a:t>
            </a:r>
          </a:p>
        </p:txBody>
      </p:sp>
      <p:sp>
        <p:nvSpPr>
          <p:cNvPr id="40" name="Rectangle 39">
            <a:extLst>
              <a:ext uri="{FF2B5EF4-FFF2-40B4-BE49-F238E27FC236}">
                <a16:creationId xmlns:a16="http://schemas.microsoft.com/office/drawing/2014/main" id="{804A54C2-15D0-4378-8E35-EDACB8899EE5}"/>
              </a:ext>
            </a:extLst>
          </p:cNvPr>
          <p:cNvSpPr/>
          <p:nvPr/>
        </p:nvSpPr>
        <p:spPr>
          <a:xfrm>
            <a:off x="1990748" y="3264979"/>
            <a:ext cx="1626066" cy="738664"/>
          </a:xfrm>
          <a:prstGeom prst="rect">
            <a:avLst/>
          </a:prstGeom>
          <a:ln w="12700">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This translates to </a:t>
            </a:r>
            <a:r>
              <a:rPr kumimoji="0" lang="en-US" sz="1400" b="1" i="0" u="sng" strike="noStrike" kern="1200" cap="none" spc="0" normalizeH="0" baseline="0" noProof="0">
                <a:ln>
                  <a:noFill/>
                </a:ln>
                <a:solidFill>
                  <a:srgbClr val="ED3C8D"/>
                </a:solidFill>
                <a:effectLst/>
                <a:uLnTx/>
                <a:uFillTx/>
                <a:latin typeface="Helvetica" panose="020B0403020202020204" pitchFamily="34" charset="0"/>
                <a:cs typeface="Helvetica" panose="020B0604020202020204" pitchFamily="34" charset="0"/>
              </a:rPr>
              <a:t>$3.4 trillion</a:t>
            </a:r>
            <a:r>
              <a:rPr kumimoji="0" lang="en-US" sz="1400" b="1" i="0" u="none" strike="noStrike" kern="1200" cap="none" spc="0" normalizeH="0" baseline="0" noProof="0">
                <a:ln>
                  <a:noFill/>
                </a:ln>
                <a:solidFill>
                  <a:srgbClr val="ED3C8D"/>
                </a:solidFill>
                <a:effectLst/>
                <a:uLnTx/>
                <a:uFillTx/>
                <a:latin typeface="Helvetica" panose="020B0403020202020204" pitchFamily="34" charset="0"/>
                <a:cs typeface="Helvetica" panose="020B0604020202020204" pitchFamily="34" charset="0"/>
              </a:rPr>
              <a:t> </a:t>
            </a:r>
            <a:r>
              <a:rPr kumimoji="0" lang="en-US" sz="140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in total yearly spend</a:t>
            </a:r>
          </a:p>
        </p:txBody>
      </p:sp>
      <p:cxnSp>
        <p:nvCxnSpPr>
          <p:cNvPr id="4" name="Straight Arrow Connector 3">
            <a:extLst>
              <a:ext uri="{FF2B5EF4-FFF2-40B4-BE49-F238E27FC236}">
                <a16:creationId xmlns:a16="http://schemas.microsoft.com/office/drawing/2014/main" id="{51458EDA-39A6-4F58-BC29-4682CA3469BD}"/>
              </a:ext>
            </a:extLst>
          </p:cNvPr>
          <p:cNvCxnSpPr/>
          <p:nvPr/>
        </p:nvCxnSpPr>
        <p:spPr>
          <a:xfrm>
            <a:off x="3648173" y="3634311"/>
            <a:ext cx="659876"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C2D9DD21-CF7C-452A-9E6B-88EB8F33D80F}"/>
              </a:ext>
            </a:extLst>
          </p:cNvPr>
          <p:cNvPicPr>
            <a:picLocks noChangeAspect="1"/>
          </p:cNvPicPr>
          <p:nvPr/>
        </p:nvPicPr>
        <p:blipFill>
          <a:blip r:embed="rId8"/>
          <a:stretch>
            <a:fillRect/>
          </a:stretch>
        </p:blipFill>
        <p:spPr>
          <a:xfrm>
            <a:off x="1440323" y="1566200"/>
            <a:ext cx="1435417" cy="489478"/>
          </a:xfrm>
          <a:prstGeom prst="rect">
            <a:avLst/>
          </a:prstGeom>
        </p:spPr>
      </p:pic>
    </p:spTree>
    <p:extLst>
      <p:ext uri="{BB962C8B-B14F-4D97-AF65-F5344CB8AC3E}">
        <p14:creationId xmlns:p14="http://schemas.microsoft.com/office/powerpoint/2010/main" val="408918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3F8FDC-1594-4091-A781-E4CE7EB122D7}"/>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0" name="Text Placeholder 3">
            <a:extLst>
              <a:ext uri="{FF2B5EF4-FFF2-40B4-BE49-F238E27FC236}">
                <a16:creationId xmlns:a16="http://schemas.microsoft.com/office/drawing/2014/main" id="{11EECAD3-E60D-46A3-A767-CAB5E48139B4}"/>
              </a:ext>
            </a:extLst>
          </p:cNvPr>
          <p:cNvSpPr txBox="1">
            <a:spLocks/>
          </p:cNvSpPr>
          <p:nvPr/>
        </p:nvSpPr>
        <p:spPr>
          <a:xfrm>
            <a:off x="464820" y="6226547"/>
            <a:ext cx="11628815" cy="30158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U.S. Census Bureau data, Population Division: Washington, DC.,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Projected Age Groups and Sex Composition of the Population: Main Projections Series for the United States, 2017-2060</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NH = Non-Hispanic. Other – includes Non-Hispanic American Indian, Alaska Native, Native Hawaiian and Other Pacific Islander. </a:t>
            </a:r>
          </a:p>
        </p:txBody>
      </p:sp>
      <p:graphicFrame>
        <p:nvGraphicFramePr>
          <p:cNvPr id="51" name="Chart 50">
            <a:extLst>
              <a:ext uri="{FF2B5EF4-FFF2-40B4-BE49-F238E27FC236}">
                <a16:creationId xmlns:a16="http://schemas.microsoft.com/office/drawing/2014/main" id="{5DB79BC1-E081-4CF3-8658-33366E68DC2D}"/>
              </a:ext>
            </a:extLst>
          </p:cNvPr>
          <p:cNvGraphicFramePr/>
          <p:nvPr/>
        </p:nvGraphicFramePr>
        <p:xfrm>
          <a:off x="637786" y="1700674"/>
          <a:ext cx="11036300" cy="4512762"/>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1">
            <a:extLst>
              <a:ext uri="{FF2B5EF4-FFF2-40B4-BE49-F238E27FC236}">
                <a16:creationId xmlns:a16="http://schemas.microsoft.com/office/drawing/2014/main" id="{FE51337C-7111-4FDD-BD9E-AAF8EAD4F674}"/>
              </a:ext>
            </a:extLst>
          </p:cNvPr>
          <p:cNvSpPr txBox="1">
            <a:spLocks/>
          </p:cNvSpPr>
          <p:nvPr/>
        </p:nvSpPr>
        <p:spPr>
          <a:xfrm>
            <a:off x="50852" y="127503"/>
            <a:ext cx="10270479" cy="891150"/>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Multicultural Population Growth: </a:t>
            </a: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Over the next </a:t>
            </a: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j-ea"/>
                <a:cs typeface="+mj-cs"/>
              </a:rPr>
              <a:t>decade, multicultural audience segments will account for 78% of the total adult 50+ growth</a:t>
            </a:r>
          </a:p>
        </p:txBody>
      </p:sp>
      <p:sp>
        <p:nvSpPr>
          <p:cNvPr id="6" name="TextBox 5">
            <a:extLst>
              <a:ext uri="{FF2B5EF4-FFF2-40B4-BE49-F238E27FC236}">
                <a16:creationId xmlns:a16="http://schemas.microsoft.com/office/drawing/2014/main" id="{4F47F3D2-9360-4191-BB38-63D46051AAA6}"/>
              </a:ext>
            </a:extLst>
          </p:cNvPr>
          <p:cNvSpPr txBox="1"/>
          <p:nvPr/>
        </p:nvSpPr>
        <p:spPr>
          <a:xfrm>
            <a:off x="1461155" y="3515197"/>
            <a:ext cx="7729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119.3</a:t>
            </a:r>
          </a:p>
        </p:txBody>
      </p:sp>
      <p:sp>
        <p:nvSpPr>
          <p:cNvPr id="9" name="TextBox 8">
            <a:extLst>
              <a:ext uri="{FF2B5EF4-FFF2-40B4-BE49-F238E27FC236}">
                <a16:creationId xmlns:a16="http://schemas.microsoft.com/office/drawing/2014/main" id="{AD1AC51D-D76B-4D5F-AC32-EF5DD975223A}"/>
              </a:ext>
            </a:extLst>
          </p:cNvPr>
          <p:cNvSpPr txBox="1"/>
          <p:nvPr/>
        </p:nvSpPr>
        <p:spPr>
          <a:xfrm>
            <a:off x="3640317" y="3276526"/>
            <a:ext cx="7729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132.4</a:t>
            </a:r>
          </a:p>
        </p:txBody>
      </p:sp>
      <p:sp>
        <p:nvSpPr>
          <p:cNvPr id="13" name="TextBox 12">
            <a:extLst>
              <a:ext uri="{FF2B5EF4-FFF2-40B4-BE49-F238E27FC236}">
                <a16:creationId xmlns:a16="http://schemas.microsoft.com/office/drawing/2014/main" id="{FD319B7A-1F9F-47F6-8546-6BA0AD5192EF}"/>
              </a:ext>
            </a:extLst>
          </p:cNvPr>
          <p:cNvSpPr txBox="1"/>
          <p:nvPr/>
        </p:nvSpPr>
        <p:spPr>
          <a:xfrm>
            <a:off x="5747209" y="3066076"/>
            <a:ext cx="7729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145.2</a:t>
            </a:r>
          </a:p>
        </p:txBody>
      </p:sp>
      <p:sp>
        <p:nvSpPr>
          <p:cNvPr id="14" name="TextBox 13">
            <a:extLst>
              <a:ext uri="{FF2B5EF4-FFF2-40B4-BE49-F238E27FC236}">
                <a16:creationId xmlns:a16="http://schemas.microsoft.com/office/drawing/2014/main" id="{91379C67-68CB-443A-9B2B-00E81BA17093}"/>
              </a:ext>
            </a:extLst>
          </p:cNvPr>
          <p:cNvSpPr txBox="1"/>
          <p:nvPr/>
        </p:nvSpPr>
        <p:spPr>
          <a:xfrm>
            <a:off x="7892085" y="2735586"/>
            <a:ext cx="7729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156.7</a:t>
            </a:r>
          </a:p>
        </p:txBody>
      </p:sp>
      <p:sp>
        <p:nvSpPr>
          <p:cNvPr id="17" name="TextBox 16">
            <a:extLst>
              <a:ext uri="{FF2B5EF4-FFF2-40B4-BE49-F238E27FC236}">
                <a16:creationId xmlns:a16="http://schemas.microsoft.com/office/drawing/2014/main" id="{1156DE99-36BB-4A75-B236-AAFEB62E2893}"/>
              </a:ext>
            </a:extLst>
          </p:cNvPr>
          <p:cNvSpPr txBox="1"/>
          <p:nvPr/>
        </p:nvSpPr>
        <p:spPr>
          <a:xfrm>
            <a:off x="10057385" y="2566382"/>
            <a:ext cx="7729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167.0</a:t>
            </a:r>
          </a:p>
        </p:txBody>
      </p:sp>
      <p:sp>
        <p:nvSpPr>
          <p:cNvPr id="19" name="Right Brace 18">
            <a:extLst>
              <a:ext uri="{FF2B5EF4-FFF2-40B4-BE49-F238E27FC236}">
                <a16:creationId xmlns:a16="http://schemas.microsoft.com/office/drawing/2014/main" id="{58B0E0EE-76EA-4044-9FFD-913C4B56A5DD}"/>
              </a:ext>
            </a:extLst>
          </p:cNvPr>
          <p:cNvSpPr/>
          <p:nvPr/>
        </p:nvSpPr>
        <p:spPr>
          <a:xfrm>
            <a:off x="2326852" y="3822975"/>
            <a:ext cx="231742" cy="6746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4E7727C-2B73-44EC-9154-709176924054}"/>
              </a:ext>
            </a:extLst>
          </p:cNvPr>
          <p:cNvSpPr txBox="1"/>
          <p:nvPr/>
        </p:nvSpPr>
        <p:spPr>
          <a:xfrm>
            <a:off x="2582946" y="4004481"/>
            <a:ext cx="552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27%</a:t>
            </a:r>
          </a:p>
        </p:txBody>
      </p:sp>
      <p:sp>
        <p:nvSpPr>
          <p:cNvPr id="23" name="Right Brace 22">
            <a:extLst>
              <a:ext uri="{FF2B5EF4-FFF2-40B4-BE49-F238E27FC236}">
                <a16:creationId xmlns:a16="http://schemas.microsoft.com/office/drawing/2014/main" id="{156FB11C-DB0D-4247-B3C5-E333B841B0C7}"/>
              </a:ext>
            </a:extLst>
          </p:cNvPr>
          <p:cNvSpPr/>
          <p:nvPr/>
        </p:nvSpPr>
        <p:spPr>
          <a:xfrm>
            <a:off x="4445525" y="3654860"/>
            <a:ext cx="231742" cy="6746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622A8AF-F7E6-46D4-9E9E-1D064D31E0EA}"/>
              </a:ext>
            </a:extLst>
          </p:cNvPr>
          <p:cNvSpPr txBox="1"/>
          <p:nvPr/>
        </p:nvSpPr>
        <p:spPr>
          <a:xfrm>
            <a:off x="4677267" y="3855221"/>
            <a:ext cx="552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32%</a:t>
            </a:r>
          </a:p>
        </p:txBody>
      </p:sp>
      <p:sp>
        <p:nvSpPr>
          <p:cNvPr id="28" name="Right Brace 27">
            <a:extLst>
              <a:ext uri="{FF2B5EF4-FFF2-40B4-BE49-F238E27FC236}">
                <a16:creationId xmlns:a16="http://schemas.microsoft.com/office/drawing/2014/main" id="{907E928B-CC9D-40D3-BD08-2DDB0131F7FC}"/>
              </a:ext>
            </a:extLst>
          </p:cNvPr>
          <p:cNvSpPr/>
          <p:nvPr/>
        </p:nvSpPr>
        <p:spPr>
          <a:xfrm>
            <a:off x="6558699" y="3401907"/>
            <a:ext cx="231742" cy="9276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E523158-848F-4A3C-9B6F-22E47D95A601}"/>
              </a:ext>
            </a:extLst>
          </p:cNvPr>
          <p:cNvSpPr txBox="1"/>
          <p:nvPr/>
        </p:nvSpPr>
        <p:spPr>
          <a:xfrm>
            <a:off x="6790441" y="3705965"/>
            <a:ext cx="552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37%</a:t>
            </a:r>
          </a:p>
        </p:txBody>
      </p:sp>
      <p:sp>
        <p:nvSpPr>
          <p:cNvPr id="32" name="Right Brace 31">
            <a:extLst>
              <a:ext uri="{FF2B5EF4-FFF2-40B4-BE49-F238E27FC236}">
                <a16:creationId xmlns:a16="http://schemas.microsoft.com/office/drawing/2014/main" id="{6AD621EC-2997-43A5-895E-76D793293B3E}"/>
              </a:ext>
            </a:extLst>
          </p:cNvPr>
          <p:cNvSpPr/>
          <p:nvPr/>
        </p:nvSpPr>
        <p:spPr>
          <a:xfrm>
            <a:off x="8728435" y="3191826"/>
            <a:ext cx="273377" cy="11675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9AF1CC6-BF9F-4268-AA41-D4278E1C89A5}"/>
              </a:ext>
            </a:extLst>
          </p:cNvPr>
          <p:cNvSpPr txBox="1"/>
          <p:nvPr/>
        </p:nvSpPr>
        <p:spPr>
          <a:xfrm>
            <a:off x="9044373" y="3617164"/>
            <a:ext cx="552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41%</a:t>
            </a:r>
          </a:p>
        </p:txBody>
      </p:sp>
      <p:sp>
        <p:nvSpPr>
          <p:cNvPr id="36" name="Right Brace 35">
            <a:extLst>
              <a:ext uri="{FF2B5EF4-FFF2-40B4-BE49-F238E27FC236}">
                <a16:creationId xmlns:a16="http://schemas.microsoft.com/office/drawing/2014/main" id="{BB3DB9C0-3B6C-4779-99C3-B586337B939C}"/>
              </a:ext>
            </a:extLst>
          </p:cNvPr>
          <p:cNvSpPr/>
          <p:nvPr/>
        </p:nvSpPr>
        <p:spPr>
          <a:xfrm>
            <a:off x="10888743" y="3066076"/>
            <a:ext cx="272901" cy="13043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2D1E3298-C829-4F8F-AA2E-E51D90CF7312}"/>
              </a:ext>
            </a:extLst>
          </p:cNvPr>
          <p:cNvSpPr txBox="1"/>
          <p:nvPr/>
        </p:nvSpPr>
        <p:spPr>
          <a:xfrm>
            <a:off x="11204681" y="3628160"/>
            <a:ext cx="552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45%</a:t>
            </a:r>
          </a:p>
        </p:txBody>
      </p:sp>
      <p:sp>
        <p:nvSpPr>
          <p:cNvPr id="31" name="TextBox 30">
            <a:hlinkClick r:id="rId5"/>
            <a:extLst>
              <a:ext uri="{FF2B5EF4-FFF2-40B4-BE49-F238E27FC236}">
                <a16:creationId xmlns:a16="http://schemas.microsoft.com/office/drawing/2014/main" id="{568D8840-B3D9-4FCD-AA9A-402B62F48C64}"/>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 name="Picture 2">
            <a:hlinkClick r:id="rId5"/>
            <a:extLst>
              <a:ext uri="{FF2B5EF4-FFF2-40B4-BE49-F238E27FC236}">
                <a16:creationId xmlns:a16="http://schemas.microsoft.com/office/drawing/2014/main" id="{B279BA38-0347-4D5B-8793-F08FFF2EFC6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321331" y="90764"/>
            <a:ext cx="1742422" cy="980112"/>
          </a:xfrm>
          <a:prstGeom prst="rect">
            <a:avLst/>
          </a:prstGeom>
          <a:ln>
            <a:solidFill>
              <a:srgbClr val="1F1A62"/>
            </a:solidFill>
          </a:ln>
        </p:spPr>
      </p:pic>
      <p:pic>
        <p:nvPicPr>
          <p:cNvPr id="37" name="Picture 36">
            <a:extLst>
              <a:ext uri="{FF2B5EF4-FFF2-40B4-BE49-F238E27FC236}">
                <a16:creationId xmlns:a16="http://schemas.microsoft.com/office/drawing/2014/main" id="{D256540E-FB32-4431-B80C-CAB4743B746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566200"/>
            <a:ext cx="1389471" cy="443966"/>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B0C7D600-CA03-4B44-8AB2-D7F7A0138A6B}"/>
              </a:ext>
            </a:extLst>
          </p:cNvPr>
          <p:cNvPicPr>
            <a:picLocks noChangeAspect="1"/>
          </p:cNvPicPr>
          <p:nvPr/>
        </p:nvPicPr>
        <p:blipFill>
          <a:blip r:embed="rId8"/>
          <a:stretch>
            <a:fillRect/>
          </a:stretch>
        </p:blipFill>
        <p:spPr>
          <a:xfrm>
            <a:off x="1440323" y="1566200"/>
            <a:ext cx="1435417" cy="489478"/>
          </a:xfrm>
          <a:prstGeom prst="rect">
            <a:avLst/>
          </a:prstGeom>
        </p:spPr>
      </p:pic>
    </p:spTree>
    <p:extLst>
      <p:ext uri="{BB962C8B-B14F-4D97-AF65-F5344CB8AC3E}">
        <p14:creationId xmlns:p14="http://schemas.microsoft.com/office/powerpoint/2010/main" val="63111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CAD3461D-3222-4778-9B29-40A6AA3F8811}"/>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3" name="Picture 112">
            <a:extLst>
              <a:ext uri="{FF2B5EF4-FFF2-40B4-BE49-F238E27FC236}">
                <a16:creationId xmlns:a16="http://schemas.microsoft.com/office/drawing/2014/main" id="{C107D749-E6B6-486F-ABB6-36AAEC5D275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566200"/>
            <a:ext cx="1389471" cy="443966"/>
          </a:xfrm>
          <a:prstGeom prst="rect">
            <a:avLst/>
          </a:prstGeom>
        </p:spPr>
      </p:pic>
      <p:pic>
        <p:nvPicPr>
          <p:cNvPr id="114" name="Picture 113" descr="A picture containing text&#10;&#10;Description automatically generated">
            <a:extLst>
              <a:ext uri="{FF2B5EF4-FFF2-40B4-BE49-F238E27FC236}">
                <a16:creationId xmlns:a16="http://schemas.microsoft.com/office/drawing/2014/main" id="{C1203680-419B-4AF9-A1C0-F9E882F597D2}"/>
              </a:ext>
            </a:extLst>
          </p:cNvPr>
          <p:cNvPicPr>
            <a:picLocks noChangeAspect="1"/>
          </p:cNvPicPr>
          <p:nvPr/>
        </p:nvPicPr>
        <p:blipFill>
          <a:blip r:embed="rId3"/>
          <a:stretch>
            <a:fillRect/>
          </a:stretch>
        </p:blipFill>
        <p:spPr>
          <a:xfrm>
            <a:off x="1440323" y="1566200"/>
            <a:ext cx="1435417" cy="489478"/>
          </a:xfrm>
          <a:prstGeom prst="rect">
            <a:avLst/>
          </a:prstGeom>
        </p:spPr>
      </p:pic>
      <p:sp>
        <p:nvSpPr>
          <p:cNvPr id="37" name="Text Placeholder 3">
            <a:extLst>
              <a:ext uri="{FF2B5EF4-FFF2-40B4-BE49-F238E27FC236}">
                <a16:creationId xmlns:a16="http://schemas.microsoft.com/office/drawing/2014/main" id="{7C2DEAA7-BA5E-44C1-94E4-53BB24D2CEBD}"/>
              </a:ext>
            </a:extLst>
          </p:cNvPr>
          <p:cNvSpPr txBox="1">
            <a:spLocks/>
          </p:cNvSpPr>
          <p:nvPr/>
        </p:nvSpPr>
        <p:spPr>
          <a:xfrm>
            <a:off x="546750" y="6327048"/>
            <a:ext cx="9627941" cy="21808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 2019</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data, U.S. Bureau of Labor Statistics, reported as of September 2020. Data represents adults 55+ due to data age group breakouts.</a:t>
            </a:r>
          </a:p>
        </p:txBody>
      </p:sp>
      <p:sp>
        <p:nvSpPr>
          <p:cNvPr id="40" name="TextBox 39">
            <a:extLst>
              <a:ext uri="{FF2B5EF4-FFF2-40B4-BE49-F238E27FC236}">
                <a16:creationId xmlns:a16="http://schemas.microsoft.com/office/drawing/2014/main" id="{D9C8BA23-12ED-4C01-8D84-C7C2F159EBA4}"/>
              </a:ext>
            </a:extLst>
          </p:cNvPr>
          <p:cNvSpPr txBox="1"/>
          <p:nvPr/>
        </p:nvSpPr>
        <p:spPr>
          <a:xfrm>
            <a:off x="1729001" y="1551609"/>
            <a:ext cx="88053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A55+ Total Annual Expenditures By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Share of Total Category Spend)</a:t>
            </a:r>
          </a:p>
        </p:txBody>
      </p:sp>
      <p:cxnSp>
        <p:nvCxnSpPr>
          <p:cNvPr id="49" name="Straight Connector 48">
            <a:extLst>
              <a:ext uri="{FF2B5EF4-FFF2-40B4-BE49-F238E27FC236}">
                <a16:creationId xmlns:a16="http://schemas.microsoft.com/office/drawing/2014/main" id="{BEA89158-4DFA-463C-87A6-2AB6AF4CEF0B}"/>
              </a:ext>
            </a:extLst>
          </p:cNvPr>
          <p:cNvCxnSpPr>
            <a:cxnSpLocks/>
          </p:cNvCxnSpPr>
          <p:nvPr/>
        </p:nvCxnSpPr>
        <p:spPr>
          <a:xfrm>
            <a:off x="342194" y="3505247"/>
            <a:ext cx="11559173" cy="0"/>
          </a:xfrm>
          <a:prstGeom prst="line">
            <a:avLst/>
          </a:prstGeom>
          <a:ln w="19050">
            <a:solidFill>
              <a:srgbClr val="1B1464"/>
            </a:solidFill>
            <a:prstDash val="dash"/>
          </a:ln>
          <a:effectLst/>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C2DEA38A-6619-4A56-8E3A-34534C0B20BC}"/>
              </a:ext>
            </a:extLst>
          </p:cNvPr>
          <p:cNvCxnSpPr>
            <a:cxnSpLocks/>
          </p:cNvCxnSpPr>
          <p:nvPr/>
        </p:nvCxnSpPr>
        <p:spPr>
          <a:xfrm>
            <a:off x="316414" y="4962159"/>
            <a:ext cx="11559173" cy="0"/>
          </a:xfrm>
          <a:prstGeom prst="line">
            <a:avLst/>
          </a:prstGeom>
          <a:ln w="19050">
            <a:solidFill>
              <a:srgbClr val="1B1464"/>
            </a:solidFill>
            <a:prstDash val="dash"/>
          </a:ln>
          <a:effectLst/>
        </p:spPr>
        <p:style>
          <a:lnRef idx="2">
            <a:schemeClr val="dk1"/>
          </a:lnRef>
          <a:fillRef idx="0">
            <a:schemeClr val="dk1"/>
          </a:fillRef>
          <a:effectRef idx="1">
            <a:schemeClr val="dk1"/>
          </a:effectRef>
          <a:fontRef idx="minor">
            <a:schemeClr val="tx1"/>
          </a:fontRef>
        </p:style>
      </p:cxnSp>
      <p:grpSp>
        <p:nvGrpSpPr>
          <p:cNvPr id="10" name="Group 9">
            <a:extLst>
              <a:ext uri="{FF2B5EF4-FFF2-40B4-BE49-F238E27FC236}">
                <a16:creationId xmlns:a16="http://schemas.microsoft.com/office/drawing/2014/main" id="{499F6056-EFC5-4B95-BE20-30AF5CF72276}"/>
              </a:ext>
            </a:extLst>
          </p:cNvPr>
          <p:cNvGrpSpPr/>
          <p:nvPr/>
        </p:nvGrpSpPr>
        <p:grpSpPr>
          <a:xfrm>
            <a:off x="405478" y="2124617"/>
            <a:ext cx="1807016" cy="1276291"/>
            <a:chOff x="556667" y="2013905"/>
            <a:chExt cx="1807016" cy="1276291"/>
          </a:xfrm>
        </p:grpSpPr>
        <p:sp>
          <p:nvSpPr>
            <p:cNvPr id="52" name="TextBox 51">
              <a:extLst>
                <a:ext uri="{FF2B5EF4-FFF2-40B4-BE49-F238E27FC236}">
                  <a16:creationId xmlns:a16="http://schemas.microsoft.com/office/drawing/2014/main" id="{33E6F394-8EC6-4BF4-A0BB-91D98295BF41}"/>
                </a:ext>
              </a:extLst>
            </p:cNvPr>
            <p:cNvSpPr txBox="1"/>
            <p:nvPr/>
          </p:nvSpPr>
          <p:spPr>
            <a:xfrm>
              <a:off x="823724"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$633.5B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(39%)</a:t>
              </a:r>
            </a:p>
          </p:txBody>
        </p:sp>
        <p:sp>
          <p:nvSpPr>
            <p:cNvPr id="53" name="TextBox 52">
              <a:extLst>
                <a:ext uri="{FF2B5EF4-FFF2-40B4-BE49-F238E27FC236}">
                  <a16:creationId xmlns:a16="http://schemas.microsoft.com/office/drawing/2014/main" id="{3C3E10DB-393A-49F2-82EA-3CAA239C0BEC}"/>
                </a:ext>
              </a:extLst>
            </p:cNvPr>
            <p:cNvSpPr txBox="1"/>
            <p:nvPr/>
          </p:nvSpPr>
          <p:spPr>
            <a:xfrm>
              <a:off x="556667"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Housing</a:t>
              </a:r>
            </a:p>
          </p:txBody>
        </p:sp>
        <p:pic>
          <p:nvPicPr>
            <p:cNvPr id="54" name="Picture 53">
              <a:extLst>
                <a:ext uri="{FF2B5EF4-FFF2-40B4-BE49-F238E27FC236}">
                  <a16:creationId xmlns:a16="http://schemas.microsoft.com/office/drawing/2014/main" id="{91613462-D44A-4DF9-A07C-BE408F0F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993" y="2013905"/>
              <a:ext cx="482364" cy="482364"/>
            </a:xfrm>
            <a:prstGeom prst="rect">
              <a:avLst/>
            </a:prstGeom>
          </p:spPr>
        </p:pic>
      </p:grpSp>
      <p:grpSp>
        <p:nvGrpSpPr>
          <p:cNvPr id="11" name="Group 10">
            <a:extLst>
              <a:ext uri="{FF2B5EF4-FFF2-40B4-BE49-F238E27FC236}">
                <a16:creationId xmlns:a16="http://schemas.microsoft.com/office/drawing/2014/main" id="{7C6C0AE8-703A-42D3-B598-6C3AF06DE6FD}"/>
              </a:ext>
            </a:extLst>
          </p:cNvPr>
          <p:cNvGrpSpPr/>
          <p:nvPr/>
        </p:nvGrpSpPr>
        <p:grpSpPr>
          <a:xfrm>
            <a:off x="1739740" y="2099293"/>
            <a:ext cx="1807016" cy="1326939"/>
            <a:chOff x="3949595" y="1963257"/>
            <a:chExt cx="1807016" cy="1326939"/>
          </a:xfrm>
        </p:grpSpPr>
        <p:sp>
          <p:nvSpPr>
            <p:cNvPr id="55" name="TextBox 54">
              <a:extLst>
                <a:ext uri="{FF2B5EF4-FFF2-40B4-BE49-F238E27FC236}">
                  <a16:creationId xmlns:a16="http://schemas.microsoft.com/office/drawing/2014/main" id="{672D5C21-F153-4398-8CB7-60004D908BB0}"/>
                </a:ext>
              </a:extLst>
            </p:cNvPr>
            <p:cNvSpPr txBox="1"/>
            <p:nvPr/>
          </p:nvSpPr>
          <p:spPr>
            <a:xfrm>
              <a:off x="4216652"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$381.8B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(56%)</a:t>
              </a:r>
            </a:p>
          </p:txBody>
        </p:sp>
        <p:sp>
          <p:nvSpPr>
            <p:cNvPr id="56" name="TextBox 55">
              <a:extLst>
                <a:ext uri="{FF2B5EF4-FFF2-40B4-BE49-F238E27FC236}">
                  <a16:creationId xmlns:a16="http://schemas.microsoft.com/office/drawing/2014/main" id="{6CDA9B42-342B-4DD3-B694-2DB757014129}"/>
                </a:ext>
              </a:extLst>
            </p:cNvPr>
            <p:cNvSpPr txBox="1"/>
            <p:nvPr/>
          </p:nvSpPr>
          <p:spPr>
            <a:xfrm>
              <a:off x="3949595"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Healthcare </a:t>
              </a:r>
            </a:p>
          </p:txBody>
        </p:sp>
        <p:pic>
          <p:nvPicPr>
            <p:cNvPr id="57" name="Picture 56">
              <a:extLst>
                <a:ext uri="{FF2B5EF4-FFF2-40B4-BE49-F238E27FC236}">
                  <a16:creationId xmlns:a16="http://schemas.microsoft.com/office/drawing/2014/main" id="{2DBB83A2-B18C-4F30-8830-B76C93487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273" y="1963257"/>
              <a:ext cx="583660" cy="583660"/>
            </a:xfrm>
            <a:prstGeom prst="rect">
              <a:avLst/>
            </a:prstGeom>
          </p:spPr>
        </p:pic>
      </p:grpSp>
      <p:grpSp>
        <p:nvGrpSpPr>
          <p:cNvPr id="12" name="Group 11">
            <a:extLst>
              <a:ext uri="{FF2B5EF4-FFF2-40B4-BE49-F238E27FC236}">
                <a16:creationId xmlns:a16="http://schemas.microsoft.com/office/drawing/2014/main" id="{6D8DD15E-E353-4A08-AE7E-E25785976985}"/>
              </a:ext>
            </a:extLst>
          </p:cNvPr>
          <p:cNvGrpSpPr/>
          <p:nvPr/>
        </p:nvGrpSpPr>
        <p:grpSpPr>
          <a:xfrm>
            <a:off x="3335411" y="2124591"/>
            <a:ext cx="1807016" cy="1276342"/>
            <a:chOff x="5494870" y="2013854"/>
            <a:chExt cx="1807016" cy="1276342"/>
          </a:xfrm>
        </p:grpSpPr>
        <p:sp>
          <p:nvSpPr>
            <p:cNvPr id="58" name="TextBox 57">
              <a:extLst>
                <a:ext uri="{FF2B5EF4-FFF2-40B4-BE49-F238E27FC236}">
                  <a16:creationId xmlns:a16="http://schemas.microsoft.com/office/drawing/2014/main" id="{1F1EA9F4-EA08-4B01-AE9E-F5DC615966E3}"/>
                </a:ext>
              </a:extLst>
            </p:cNvPr>
            <p:cNvSpPr txBox="1"/>
            <p:nvPr/>
          </p:nvSpPr>
          <p:spPr>
            <a:xfrm>
              <a:off x="5761927"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$259.3B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(42%)</a:t>
              </a:r>
            </a:p>
          </p:txBody>
        </p:sp>
        <p:sp>
          <p:nvSpPr>
            <p:cNvPr id="59" name="TextBox 58">
              <a:extLst>
                <a:ext uri="{FF2B5EF4-FFF2-40B4-BE49-F238E27FC236}">
                  <a16:creationId xmlns:a16="http://schemas.microsoft.com/office/drawing/2014/main" id="{145C3573-D423-4B6A-834D-1061149A9470}"/>
                </a:ext>
              </a:extLst>
            </p:cNvPr>
            <p:cNvSpPr txBox="1"/>
            <p:nvPr/>
          </p:nvSpPr>
          <p:spPr>
            <a:xfrm>
              <a:off x="5494870"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Food at Home </a:t>
              </a:r>
            </a:p>
          </p:txBody>
        </p:sp>
        <p:pic>
          <p:nvPicPr>
            <p:cNvPr id="60" name="Picture 59">
              <a:extLst>
                <a:ext uri="{FF2B5EF4-FFF2-40B4-BE49-F238E27FC236}">
                  <a16:creationId xmlns:a16="http://schemas.microsoft.com/office/drawing/2014/main" id="{A7FDFDCC-5682-4F35-ABF0-0399CC8313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7145" y="2013854"/>
              <a:ext cx="482467" cy="482467"/>
            </a:xfrm>
            <a:prstGeom prst="rect">
              <a:avLst/>
            </a:prstGeom>
          </p:spPr>
        </p:pic>
      </p:grpSp>
      <p:grpSp>
        <p:nvGrpSpPr>
          <p:cNvPr id="13" name="Group 12">
            <a:extLst>
              <a:ext uri="{FF2B5EF4-FFF2-40B4-BE49-F238E27FC236}">
                <a16:creationId xmlns:a16="http://schemas.microsoft.com/office/drawing/2014/main" id="{3ADA6A06-4971-4B84-894D-4C6F2A212FEB}"/>
              </a:ext>
            </a:extLst>
          </p:cNvPr>
          <p:cNvGrpSpPr/>
          <p:nvPr/>
        </p:nvGrpSpPr>
        <p:grpSpPr>
          <a:xfrm>
            <a:off x="4931082" y="2099293"/>
            <a:ext cx="1807016" cy="1326939"/>
            <a:chOff x="7040145" y="1963257"/>
            <a:chExt cx="1807016" cy="1326939"/>
          </a:xfrm>
        </p:grpSpPr>
        <p:sp>
          <p:nvSpPr>
            <p:cNvPr id="61" name="TextBox 60">
              <a:extLst>
                <a:ext uri="{FF2B5EF4-FFF2-40B4-BE49-F238E27FC236}">
                  <a16:creationId xmlns:a16="http://schemas.microsoft.com/office/drawing/2014/main" id="{476F82BB-E96D-4087-BDC6-A1B4E1EB798B}"/>
                </a:ext>
              </a:extLst>
            </p:cNvPr>
            <p:cNvSpPr txBox="1"/>
            <p:nvPr/>
          </p:nvSpPr>
          <p:spPr>
            <a:xfrm>
              <a:off x="7307202"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$208.0B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(36%)</a:t>
              </a:r>
            </a:p>
          </p:txBody>
        </p:sp>
        <p:sp>
          <p:nvSpPr>
            <p:cNvPr id="62" name="TextBox 61">
              <a:extLst>
                <a:ext uri="{FF2B5EF4-FFF2-40B4-BE49-F238E27FC236}">
                  <a16:creationId xmlns:a16="http://schemas.microsoft.com/office/drawing/2014/main" id="{8385F492-6D6F-4803-8165-FFDA96AABCD1}"/>
                </a:ext>
              </a:extLst>
            </p:cNvPr>
            <p:cNvSpPr txBox="1"/>
            <p:nvPr/>
          </p:nvSpPr>
          <p:spPr>
            <a:xfrm>
              <a:off x="7040145"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Vehicle Purchases</a:t>
              </a:r>
            </a:p>
          </p:txBody>
        </p:sp>
        <p:pic>
          <p:nvPicPr>
            <p:cNvPr id="63" name="Picture 62">
              <a:extLst>
                <a:ext uri="{FF2B5EF4-FFF2-40B4-BE49-F238E27FC236}">
                  <a16:creationId xmlns:a16="http://schemas.microsoft.com/office/drawing/2014/main" id="{342995E2-1565-480F-A69F-EE1BD616A5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1823" y="1963257"/>
              <a:ext cx="583660" cy="583660"/>
            </a:xfrm>
            <a:prstGeom prst="rect">
              <a:avLst/>
            </a:prstGeom>
          </p:spPr>
        </p:pic>
      </p:grpSp>
      <p:grpSp>
        <p:nvGrpSpPr>
          <p:cNvPr id="14" name="Group 13">
            <a:extLst>
              <a:ext uri="{FF2B5EF4-FFF2-40B4-BE49-F238E27FC236}">
                <a16:creationId xmlns:a16="http://schemas.microsoft.com/office/drawing/2014/main" id="{E12D1D65-99C5-4811-8090-8DECF32FD983}"/>
              </a:ext>
            </a:extLst>
          </p:cNvPr>
          <p:cNvGrpSpPr/>
          <p:nvPr/>
        </p:nvGrpSpPr>
        <p:grpSpPr>
          <a:xfrm>
            <a:off x="6526753" y="2014623"/>
            <a:ext cx="1807016" cy="1496278"/>
            <a:chOff x="8585420" y="1963195"/>
            <a:chExt cx="1807016" cy="1496278"/>
          </a:xfrm>
        </p:grpSpPr>
        <p:sp>
          <p:nvSpPr>
            <p:cNvPr id="64" name="TextBox 63">
              <a:extLst>
                <a:ext uri="{FF2B5EF4-FFF2-40B4-BE49-F238E27FC236}">
                  <a16:creationId xmlns:a16="http://schemas.microsoft.com/office/drawing/2014/main" id="{A686173B-07B5-4DE7-9649-4C38DB55580E}"/>
                </a:ext>
              </a:extLst>
            </p:cNvPr>
            <p:cNvSpPr txBox="1"/>
            <p:nvPr/>
          </p:nvSpPr>
          <p:spPr>
            <a:xfrm>
              <a:off x="8852477"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$170.0B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(37%)</a:t>
              </a:r>
            </a:p>
          </p:txBody>
        </p:sp>
        <p:sp>
          <p:nvSpPr>
            <p:cNvPr id="65" name="TextBox 64">
              <a:extLst>
                <a:ext uri="{FF2B5EF4-FFF2-40B4-BE49-F238E27FC236}">
                  <a16:creationId xmlns:a16="http://schemas.microsoft.com/office/drawing/2014/main" id="{3133B559-FF05-48DD-B388-8E1943B93D36}"/>
                </a:ext>
              </a:extLst>
            </p:cNvPr>
            <p:cNvSpPr txBox="1"/>
            <p:nvPr/>
          </p:nvSpPr>
          <p:spPr>
            <a:xfrm>
              <a:off x="8585420" y="3028586"/>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Food Away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From Home</a:t>
              </a:r>
            </a:p>
          </p:txBody>
        </p:sp>
        <p:pic>
          <p:nvPicPr>
            <p:cNvPr id="66" name="Picture 65">
              <a:extLst>
                <a:ext uri="{FF2B5EF4-FFF2-40B4-BE49-F238E27FC236}">
                  <a16:creationId xmlns:a16="http://schemas.microsoft.com/office/drawing/2014/main" id="{E28D6321-A869-4E9A-8577-E76D0DFC7B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7036" y="1963195"/>
              <a:ext cx="583785" cy="583785"/>
            </a:xfrm>
            <a:prstGeom prst="rect">
              <a:avLst/>
            </a:prstGeom>
          </p:spPr>
        </p:pic>
      </p:grpSp>
      <p:grpSp>
        <p:nvGrpSpPr>
          <p:cNvPr id="15" name="Group 14">
            <a:extLst>
              <a:ext uri="{FF2B5EF4-FFF2-40B4-BE49-F238E27FC236}">
                <a16:creationId xmlns:a16="http://schemas.microsoft.com/office/drawing/2014/main" id="{B04041B0-2B20-4B3D-9559-752ACFCEEB10}"/>
              </a:ext>
            </a:extLst>
          </p:cNvPr>
          <p:cNvGrpSpPr/>
          <p:nvPr/>
        </p:nvGrpSpPr>
        <p:grpSpPr>
          <a:xfrm>
            <a:off x="8122426" y="2000063"/>
            <a:ext cx="1807016" cy="1525399"/>
            <a:chOff x="10130695" y="1934074"/>
            <a:chExt cx="1807016" cy="1525399"/>
          </a:xfrm>
        </p:grpSpPr>
        <p:sp>
          <p:nvSpPr>
            <p:cNvPr id="67" name="TextBox 66">
              <a:extLst>
                <a:ext uri="{FF2B5EF4-FFF2-40B4-BE49-F238E27FC236}">
                  <a16:creationId xmlns:a16="http://schemas.microsoft.com/office/drawing/2014/main" id="{9BF19456-7F19-4BED-A646-AAFB56F25210}"/>
                </a:ext>
              </a:extLst>
            </p:cNvPr>
            <p:cNvSpPr txBox="1"/>
            <p:nvPr/>
          </p:nvSpPr>
          <p:spPr>
            <a:xfrm>
              <a:off x="10397752"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$119.2B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(43%)</a:t>
              </a:r>
            </a:p>
          </p:txBody>
        </p:sp>
        <p:sp>
          <p:nvSpPr>
            <p:cNvPr id="68" name="TextBox 67">
              <a:extLst>
                <a:ext uri="{FF2B5EF4-FFF2-40B4-BE49-F238E27FC236}">
                  <a16:creationId xmlns:a16="http://schemas.microsoft.com/office/drawing/2014/main" id="{06BAE908-7B78-447B-8E64-456937A783B7}"/>
                </a:ext>
              </a:extLst>
            </p:cNvPr>
            <p:cNvSpPr txBox="1"/>
            <p:nvPr/>
          </p:nvSpPr>
          <p:spPr>
            <a:xfrm>
              <a:off x="10130695" y="3028586"/>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Household Furnishings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&amp; Equipment </a:t>
              </a:r>
            </a:p>
          </p:txBody>
        </p:sp>
        <p:pic>
          <p:nvPicPr>
            <p:cNvPr id="69" name="Picture 68">
              <a:extLst>
                <a:ext uri="{FF2B5EF4-FFF2-40B4-BE49-F238E27FC236}">
                  <a16:creationId xmlns:a16="http://schemas.microsoft.com/office/drawing/2014/main" id="{BE13D943-8AE2-4171-A6AF-325965A3B9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13190" y="1934074"/>
              <a:ext cx="642026" cy="642026"/>
            </a:xfrm>
            <a:prstGeom prst="rect">
              <a:avLst/>
            </a:prstGeom>
          </p:spPr>
        </p:pic>
      </p:grpSp>
      <p:grpSp>
        <p:nvGrpSpPr>
          <p:cNvPr id="16" name="Group 15">
            <a:extLst>
              <a:ext uri="{FF2B5EF4-FFF2-40B4-BE49-F238E27FC236}">
                <a16:creationId xmlns:a16="http://schemas.microsoft.com/office/drawing/2014/main" id="{0FA19E76-7FBB-449A-8D5D-F351FC8306DE}"/>
              </a:ext>
            </a:extLst>
          </p:cNvPr>
          <p:cNvGrpSpPr/>
          <p:nvPr/>
        </p:nvGrpSpPr>
        <p:grpSpPr>
          <a:xfrm>
            <a:off x="10045785" y="2106056"/>
            <a:ext cx="1807016" cy="1276342"/>
            <a:chOff x="1861432" y="3578810"/>
            <a:chExt cx="1807016" cy="1276342"/>
          </a:xfrm>
        </p:grpSpPr>
        <p:sp>
          <p:nvSpPr>
            <p:cNvPr id="70" name="TextBox 69">
              <a:extLst>
                <a:ext uri="{FF2B5EF4-FFF2-40B4-BE49-F238E27FC236}">
                  <a16:creationId xmlns:a16="http://schemas.microsoft.com/office/drawing/2014/main" id="{CFB7A15A-14EC-44AD-BA5A-793E09AD77C6}"/>
                </a:ext>
              </a:extLst>
            </p:cNvPr>
            <p:cNvSpPr txBox="1"/>
            <p:nvPr/>
          </p:nvSpPr>
          <p:spPr>
            <a:xfrm>
              <a:off x="2128489" y="4087717"/>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$102.7B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(37%)</a:t>
              </a:r>
            </a:p>
          </p:txBody>
        </p:sp>
        <p:sp>
          <p:nvSpPr>
            <p:cNvPr id="71" name="TextBox 70">
              <a:extLst>
                <a:ext uri="{FF2B5EF4-FFF2-40B4-BE49-F238E27FC236}">
                  <a16:creationId xmlns:a16="http://schemas.microsoft.com/office/drawing/2014/main" id="{13100A78-5D66-47B0-9C38-3DA085F2E57E}"/>
                </a:ext>
              </a:extLst>
            </p:cNvPr>
            <p:cNvSpPr txBox="1"/>
            <p:nvPr/>
          </p:nvSpPr>
          <p:spPr>
            <a:xfrm>
              <a:off x="1861432" y="4593542"/>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Gasoline / Fuel </a:t>
              </a:r>
            </a:p>
          </p:txBody>
        </p:sp>
        <p:pic>
          <p:nvPicPr>
            <p:cNvPr id="72" name="Picture 71">
              <a:extLst>
                <a:ext uri="{FF2B5EF4-FFF2-40B4-BE49-F238E27FC236}">
                  <a16:creationId xmlns:a16="http://schemas.microsoft.com/office/drawing/2014/main" id="{2E15B731-86EC-4318-8434-2EE90726D2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23707" y="3578810"/>
              <a:ext cx="482467" cy="482467"/>
            </a:xfrm>
            <a:prstGeom prst="rect">
              <a:avLst/>
            </a:prstGeom>
          </p:spPr>
        </p:pic>
      </p:grpSp>
      <p:grpSp>
        <p:nvGrpSpPr>
          <p:cNvPr id="9" name="Group 8">
            <a:extLst>
              <a:ext uri="{FF2B5EF4-FFF2-40B4-BE49-F238E27FC236}">
                <a16:creationId xmlns:a16="http://schemas.microsoft.com/office/drawing/2014/main" id="{FE75102B-A28A-4E20-94CF-C2A42154E742}"/>
              </a:ext>
            </a:extLst>
          </p:cNvPr>
          <p:cNvGrpSpPr/>
          <p:nvPr/>
        </p:nvGrpSpPr>
        <p:grpSpPr>
          <a:xfrm>
            <a:off x="8598796" y="3553209"/>
            <a:ext cx="1807016" cy="1324943"/>
            <a:chOff x="2173607" y="2024633"/>
            <a:chExt cx="1807016" cy="1324943"/>
          </a:xfrm>
        </p:grpSpPr>
        <p:sp>
          <p:nvSpPr>
            <p:cNvPr id="91" name="TextBox 90">
              <a:extLst>
                <a:ext uri="{FF2B5EF4-FFF2-40B4-BE49-F238E27FC236}">
                  <a16:creationId xmlns:a16="http://schemas.microsoft.com/office/drawing/2014/main" id="{B248B7A3-14AB-4E69-B688-E0CB7415AA8B}"/>
                </a:ext>
              </a:extLst>
            </p:cNvPr>
            <p:cNvSpPr txBox="1"/>
            <p:nvPr/>
          </p:nvSpPr>
          <p:spPr>
            <a:xfrm>
              <a:off x="2440664" y="260622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$44.4B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(43%)</a:t>
              </a:r>
            </a:p>
          </p:txBody>
        </p:sp>
        <p:sp>
          <p:nvSpPr>
            <p:cNvPr id="92" name="TextBox 91">
              <a:extLst>
                <a:ext uri="{FF2B5EF4-FFF2-40B4-BE49-F238E27FC236}">
                  <a16:creationId xmlns:a16="http://schemas.microsoft.com/office/drawing/2014/main" id="{CF0E8F1F-AA62-43FD-B193-D66DE386208E}"/>
                </a:ext>
              </a:extLst>
            </p:cNvPr>
            <p:cNvSpPr txBox="1"/>
            <p:nvPr/>
          </p:nvSpPr>
          <p:spPr>
            <a:xfrm>
              <a:off x="2173607" y="308796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Transportation </a:t>
              </a:r>
            </a:p>
          </p:txBody>
        </p:sp>
        <p:pic>
          <p:nvPicPr>
            <p:cNvPr id="93" name="Picture 92">
              <a:extLst>
                <a:ext uri="{FF2B5EF4-FFF2-40B4-BE49-F238E27FC236}">
                  <a16:creationId xmlns:a16="http://schemas.microsoft.com/office/drawing/2014/main" id="{EE59442A-C749-4871-8C8B-ADB614D086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6034" y="2024633"/>
              <a:ext cx="642163" cy="642163"/>
            </a:xfrm>
            <a:prstGeom prst="rect">
              <a:avLst/>
            </a:prstGeom>
          </p:spPr>
        </p:pic>
      </p:grpSp>
      <p:grpSp>
        <p:nvGrpSpPr>
          <p:cNvPr id="17" name="Group 16">
            <a:extLst>
              <a:ext uri="{FF2B5EF4-FFF2-40B4-BE49-F238E27FC236}">
                <a16:creationId xmlns:a16="http://schemas.microsoft.com/office/drawing/2014/main" id="{10AC9D9D-7EB7-4B9F-81A3-5D112CC2D225}"/>
              </a:ext>
            </a:extLst>
          </p:cNvPr>
          <p:cNvGrpSpPr/>
          <p:nvPr/>
        </p:nvGrpSpPr>
        <p:grpSpPr>
          <a:xfrm>
            <a:off x="208349" y="3593158"/>
            <a:ext cx="1807016" cy="1245044"/>
            <a:chOff x="3382831" y="3552472"/>
            <a:chExt cx="1807016" cy="1245044"/>
          </a:xfrm>
        </p:grpSpPr>
        <p:sp>
          <p:nvSpPr>
            <p:cNvPr id="73" name="TextBox 72">
              <a:extLst>
                <a:ext uri="{FF2B5EF4-FFF2-40B4-BE49-F238E27FC236}">
                  <a16:creationId xmlns:a16="http://schemas.microsoft.com/office/drawing/2014/main" id="{4B9481B2-F0DF-4BBE-B054-B8D33DDEAED8}"/>
                </a:ext>
              </a:extLst>
            </p:cNvPr>
            <p:cNvSpPr txBox="1"/>
            <p:nvPr/>
          </p:nvSpPr>
          <p:spPr>
            <a:xfrm>
              <a:off x="3649888"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$75.1B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a:t>
              </a:r>
            </a:p>
          </p:txBody>
        </p:sp>
        <p:sp>
          <p:nvSpPr>
            <p:cNvPr id="74" name="TextBox 73">
              <a:extLst>
                <a:ext uri="{FF2B5EF4-FFF2-40B4-BE49-F238E27FC236}">
                  <a16:creationId xmlns:a16="http://schemas.microsoft.com/office/drawing/2014/main" id="{D0763BDB-0EA9-49E3-9A01-06C678036242}"/>
                </a:ext>
              </a:extLst>
            </p:cNvPr>
            <p:cNvSpPr txBox="1"/>
            <p:nvPr/>
          </p:nvSpPr>
          <p:spPr>
            <a:xfrm>
              <a:off x="3382831" y="453590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Phone Services</a:t>
              </a:r>
            </a:p>
          </p:txBody>
        </p:sp>
        <p:pic>
          <p:nvPicPr>
            <p:cNvPr id="75" name="Picture 74">
              <a:extLst>
                <a:ext uri="{FF2B5EF4-FFF2-40B4-BE49-F238E27FC236}">
                  <a16:creationId xmlns:a16="http://schemas.microsoft.com/office/drawing/2014/main" id="{1CC6A005-3244-4441-A2F2-3459B09256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5157" y="3552472"/>
              <a:ext cx="482364" cy="482364"/>
            </a:xfrm>
            <a:prstGeom prst="rect">
              <a:avLst/>
            </a:prstGeom>
          </p:spPr>
        </p:pic>
      </p:grpSp>
      <p:grpSp>
        <p:nvGrpSpPr>
          <p:cNvPr id="18" name="Group 17">
            <a:extLst>
              <a:ext uri="{FF2B5EF4-FFF2-40B4-BE49-F238E27FC236}">
                <a16:creationId xmlns:a16="http://schemas.microsoft.com/office/drawing/2014/main" id="{E44821FF-F325-4377-902F-0243430FB696}"/>
              </a:ext>
            </a:extLst>
          </p:cNvPr>
          <p:cNvGrpSpPr/>
          <p:nvPr/>
        </p:nvGrpSpPr>
        <p:grpSpPr>
          <a:xfrm>
            <a:off x="1784246" y="3511477"/>
            <a:ext cx="1807016" cy="1436688"/>
            <a:chOff x="4893846" y="3530105"/>
            <a:chExt cx="1807016" cy="1436688"/>
          </a:xfrm>
        </p:grpSpPr>
        <p:sp>
          <p:nvSpPr>
            <p:cNvPr id="76" name="TextBox 75">
              <a:extLst>
                <a:ext uri="{FF2B5EF4-FFF2-40B4-BE49-F238E27FC236}">
                  <a16:creationId xmlns:a16="http://schemas.microsoft.com/office/drawing/2014/main" id="{0A76E3CD-18E1-45CE-AC49-320603109BBB}"/>
                </a:ext>
              </a:extLst>
            </p:cNvPr>
            <p:cNvSpPr txBox="1"/>
            <p:nvPr/>
          </p:nvSpPr>
          <p:spPr>
            <a:xfrm>
              <a:off x="5160903"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$61.1B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(46%)</a:t>
              </a:r>
            </a:p>
          </p:txBody>
        </p:sp>
        <p:sp>
          <p:nvSpPr>
            <p:cNvPr id="77" name="TextBox 76">
              <a:extLst>
                <a:ext uri="{FF2B5EF4-FFF2-40B4-BE49-F238E27FC236}">
                  <a16:creationId xmlns:a16="http://schemas.microsoft.com/office/drawing/2014/main" id="{55F38167-32C4-40D1-84D7-20873333BC66}"/>
                </a:ext>
              </a:extLst>
            </p:cNvPr>
            <p:cNvSpPr txBox="1"/>
            <p:nvPr/>
          </p:nvSpPr>
          <p:spPr>
            <a:xfrm>
              <a:off x="4893846" y="4535906"/>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Audio &amp; Visual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Equipment &amp; Services  </a:t>
              </a:r>
            </a:p>
          </p:txBody>
        </p:sp>
        <p:pic>
          <p:nvPicPr>
            <p:cNvPr id="78" name="Picture 77">
              <a:extLst>
                <a:ext uri="{FF2B5EF4-FFF2-40B4-BE49-F238E27FC236}">
                  <a16:creationId xmlns:a16="http://schemas.microsoft.com/office/drawing/2014/main" id="{78B0B0E8-C4D7-4A52-A41B-0BB8D107CA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05524" y="3530105"/>
              <a:ext cx="583660" cy="583660"/>
            </a:xfrm>
            <a:prstGeom prst="rect">
              <a:avLst/>
            </a:prstGeom>
          </p:spPr>
        </p:pic>
      </p:grpSp>
      <p:grpSp>
        <p:nvGrpSpPr>
          <p:cNvPr id="19" name="Group 18">
            <a:extLst>
              <a:ext uri="{FF2B5EF4-FFF2-40B4-BE49-F238E27FC236}">
                <a16:creationId xmlns:a16="http://schemas.microsoft.com/office/drawing/2014/main" id="{D503DF5E-12A8-47B7-AEEF-1DE01AF9C109}"/>
              </a:ext>
            </a:extLst>
          </p:cNvPr>
          <p:cNvGrpSpPr/>
          <p:nvPr/>
        </p:nvGrpSpPr>
        <p:grpSpPr>
          <a:xfrm>
            <a:off x="3360143" y="3581071"/>
            <a:ext cx="1807016" cy="1269219"/>
            <a:chOff x="6404861" y="3528297"/>
            <a:chExt cx="1807016" cy="1269219"/>
          </a:xfrm>
        </p:grpSpPr>
        <p:sp>
          <p:nvSpPr>
            <p:cNvPr id="79" name="TextBox 78">
              <a:extLst>
                <a:ext uri="{FF2B5EF4-FFF2-40B4-BE49-F238E27FC236}">
                  <a16:creationId xmlns:a16="http://schemas.microsoft.com/office/drawing/2014/main" id="{E6A0CA47-ACE9-4ABC-99E6-4B7640A8B3E4}"/>
                </a:ext>
              </a:extLst>
            </p:cNvPr>
            <p:cNvSpPr txBox="1"/>
            <p:nvPr/>
          </p:nvSpPr>
          <p:spPr>
            <a:xfrm>
              <a:off x="6671918"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$55.7B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a:t>
              </a:r>
            </a:p>
          </p:txBody>
        </p:sp>
        <p:sp>
          <p:nvSpPr>
            <p:cNvPr id="80" name="TextBox 79">
              <a:extLst>
                <a:ext uri="{FF2B5EF4-FFF2-40B4-BE49-F238E27FC236}">
                  <a16:creationId xmlns:a16="http://schemas.microsoft.com/office/drawing/2014/main" id="{2FB3E4BB-1AE4-4473-9554-55F483DC84B1}"/>
                </a:ext>
              </a:extLst>
            </p:cNvPr>
            <p:cNvSpPr txBox="1"/>
            <p:nvPr/>
          </p:nvSpPr>
          <p:spPr>
            <a:xfrm>
              <a:off x="6404861" y="453590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Education</a:t>
              </a:r>
            </a:p>
          </p:txBody>
        </p:sp>
        <p:pic>
          <p:nvPicPr>
            <p:cNvPr id="81" name="Picture 80">
              <a:extLst>
                <a:ext uri="{FF2B5EF4-FFF2-40B4-BE49-F238E27FC236}">
                  <a16:creationId xmlns:a16="http://schemas.microsoft.com/office/drawing/2014/main" id="{5EACD97E-59E5-40C3-8948-1072157036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43012" y="3528297"/>
              <a:ext cx="530714" cy="530714"/>
            </a:xfrm>
            <a:prstGeom prst="rect">
              <a:avLst/>
            </a:prstGeom>
          </p:spPr>
        </p:pic>
      </p:grpSp>
      <p:grpSp>
        <p:nvGrpSpPr>
          <p:cNvPr id="20" name="Group 19">
            <a:extLst>
              <a:ext uri="{FF2B5EF4-FFF2-40B4-BE49-F238E27FC236}">
                <a16:creationId xmlns:a16="http://schemas.microsoft.com/office/drawing/2014/main" id="{C92ECB1B-1A82-4032-92A9-5EB7050AF180}"/>
              </a:ext>
            </a:extLst>
          </p:cNvPr>
          <p:cNvGrpSpPr/>
          <p:nvPr/>
        </p:nvGrpSpPr>
        <p:grpSpPr>
          <a:xfrm>
            <a:off x="4936040" y="3581071"/>
            <a:ext cx="2317978" cy="1269219"/>
            <a:chOff x="7915876" y="3528297"/>
            <a:chExt cx="2317978" cy="1269219"/>
          </a:xfrm>
        </p:grpSpPr>
        <p:sp>
          <p:nvSpPr>
            <p:cNvPr id="82" name="TextBox 81">
              <a:extLst>
                <a:ext uri="{FF2B5EF4-FFF2-40B4-BE49-F238E27FC236}">
                  <a16:creationId xmlns:a16="http://schemas.microsoft.com/office/drawing/2014/main" id="{4E838BE8-373E-4849-92BD-78F1264AEF31}"/>
                </a:ext>
              </a:extLst>
            </p:cNvPr>
            <p:cNvSpPr txBox="1"/>
            <p:nvPr/>
          </p:nvSpPr>
          <p:spPr>
            <a:xfrm>
              <a:off x="8438414"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a:t>
              </a:r>
            </a:p>
          </p:txBody>
        </p:sp>
        <p:sp>
          <p:nvSpPr>
            <p:cNvPr id="83" name="TextBox 82">
              <a:extLst>
                <a:ext uri="{FF2B5EF4-FFF2-40B4-BE49-F238E27FC236}">
                  <a16:creationId xmlns:a16="http://schemas.microsoft.com/office/drawing/2014/main" id="{3CF70BA0-4C66-45B9-9139-25CFD4C07C43}"/>
                </a:ext>
              </a:extLst>
            </p:cNvPr>
            <p:cNvSpPr txBox="1"/>
            <p:nvPr/>
          </p:nvSpPr>
          <p:spPr>
            <a:xfrm>
              <a:off x="7915876" y="4535906"/>
              <a:ext cx="23179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Housekeeping Supplies </a:t>
              </a:r>
            </a:p>
          </p:txBody>
        </p:sp>
        <p:pic>
          <p:nvPicPr>
            <p:cNvPr id="84" name="Picture 83">
              <a:extLst>
                <a:ext uri="{FF2B5EF4-FFF2-40B4-BE49-F238E27FC236}">
                  <a16:creationId xmlns:a16="http://schemas.microsoft.com/office/drawing/2014/main" id="{DD13D550-4C8E-4959-B908-CCF77261D13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09508" y="3528297"/>
              <a:ext cx="530714" cy="530714"/>
            </a:xfrm>
            <a:prstGeom prst="rect">
              <a:avLst/>
            </a:prstGeom>
          </p:spPr>
        </p:pic>
      </p:grpSp>
      <p:grpSp>
        <p:nvGrpSpPr>
          <p:cNvPr id="25" name="Group 24">
            <a:extLst>
              <a:ext uri="{FF2B5EF4-FFF2-40B4-BE49-F238E27FC236}">
                <a16:creationId xmlns:a16="http://schemas.microsoft.com/office/drawing/2014/main" id="{A148D286-1303-4A09-BA37-3297799BF670}"/>
              </a:ext>
            </a:extLst>
          </p:cNvPr>
          <p:cNvGrpSpPr/>
          <p:nvPr/>
        </p:nvGrpSpPr>
        <p:grpSpPr>
          <a:xfrm>
            <a:off x="10174692" y="3593158"/>
            <a:ext cx="1807016" cy="1245044"/>
            <a:chOff x="278132" y="5069386"/>
            <a:chExt cx="1807016" cy="1245044"/>
          </a:xfrm>
        </p:grpSpPr>
        <p:sp>
          <p:nvSpPr>
            <p:cNvPr id="85" name="TextBox 84">
              <a:extLst>
                <a:ext uri="{FF2B5EF4-FFF2-40B4-BE49-F238E27FC236}">
                  <a16:creationId xmlns:a16="http://schemas.microsoft.com/office/drawing/2014/main" id="{58551E5F-3F08-4AB4-AC15-4C95D7A52426}"/>
                </a:ext>
              </a:extLst>
            </p:cNvPr>
            <p:cNvSpPr txBox="1"/>
            <p:nvPr/>
          </p:nvSpPr>
          <p:spPr>
            <a:xfrm>
              <a:off x="545189" y="5571078"/>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(45%)</a:t>
              </a:r>
            </a:p>
          </p:txBody>
        </p:sp>
        <p:sp>
          <p:nvSpPr>
            <p:cNvPr id="86" name="TextBox 85">
              <a:extLst>
                <a:ext uri="{FF2B5EF4-FFF2-40B4-BE49-F238E27FC236}">
                  <a16:creationId xmlns:a16="http://schemas.microsoft.com/office/drawing/2014/main" id="{35E81D17-CBC8-4856-996E-469BD2DEC3B0}"/>
                </a:ext>
              </a:extLst>
            </p:cNvPr>
            <p:cNvSpPr txBox="1"/>
            <p:nvPr/>
          </p:nvSpPr>
          <p:spPr>
            <a:xfrm>
              <a:off x="278132" y="6052820"/>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Pets </a:t>
              </a:r>
            </a:p>
          </p:txBody>
        </p:sp>
        <p:pic>
          <p:nvPicPr>
            <p:cNvPr id="87" name="Picture 86">
              <a:extLst>
                <a:ext uri="{FF2B5EF4-FFF2-40B4-BE49-F238E27FC236}">
                  <a16:creationId xmlns:a16="http://schemas.microsoft.com/office/drawing/2014/main" id="{F51BCF25-9C33-429E-913C-3C95A004930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0458" y="5069386"/>
              <a:ext cx="482364" cy="482364"/>
            </a:xfrm>
            <a:prstGeom prst="rect">
              <a:avLst/>
            </a:prstGeom>
          </p:spPr>
        </p:pic>
      </p:grpSp>
      <p:grpSp>
        <p:nvGrpSpPr>
          <p:cNvPr id="21" name="Group 20">
            <a:extLst>
              <a:ext uri="{FF2B5EF4-FFF2-40B4-BE49-F238E27FC236}">
                <a16:creationId xmlns:a16="http://schemas.microsoft.com/office/drawing/2014/main" id="{0E22DEF6-F912-4179-93FA-243DCF865E1B}"/>
              </a:ext>
            </a:extLst>
          </p:cNvPr>
          <p:cNvGrpSpPr/>
          <p:nvPr/>
        </p:nvGrpSpPr>
        <p:grpSpPr>
          <a:xfrm>
            <a:off x="7022899" y="3521881"/>
            <a:ext cx="1807016" cy="1387599"/>
            <a:chOff x="9884121" y="3473030"/>
            <a:chExt cx="1807016" cy="1387599"/>
          </a:xfrm>
        </p:grpSpPr>
        <p:sp>
          <p:nvSpPr>
            <p:cNvPr id="94" name="TextBox 93">
              <a:extLst>
                <a:ext uri="{FF2B5EF4-FFF2-40B4-BE49-F238E27FC236}">
                  <a16:creationId xmlns:a16="http://schemas.microsoft.com/office/drawing/2014/main" id="{60D29FF1-01ED-4273-A686-7A038A288B94}"/>
                </a:ext>
              </a:extLst>
            </p:cNvPr>
            <p:cNvSpPr txBox="1"/>
            <p:nvPr/>
          </p:nvSpPr>
          <p:spPr>
            <a:xfrm>
              <a:off x="10151178" y="3959575"/>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$49.0B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(42%)</a:t>
              </a:r>
            </a:p>
          </p:txBody>
        </p:sp>
        <p:sp>
          <p:nvSpPr>
            <p:cNvPr id="95" name="TextBox 94">
              <a:extLst>
                <a:ext uri="{FF2B5EF4-FFF2-40B4-BE49-F238E27FC236}">
                  <a16:creationId xmlns:a16="http://schemas.microsoft.com/office/drawing/2014/main" id="{26A11781-266D-426D-B81A-1D2546577463}"/>
                </a:ext>
              </a:extLst>
            </p:cNvPr>
            <p:cNvSpPr txBox="1"/>
            <p:nvPr/>
          </p:nvSpPr>
          <p:spPr>
            <a:xfrm>
              <a:off x="9884121" y="4429742"/>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Entertainment Fees / Admissions</a:t>
              </a:r>
            </a:p>
          </p:txBody>
        </p:sp>
        <p:pic>
          <p:nvPicPr>
            <p:cNvPr id="96" name="Picture 95">
              <a:extLst>
                <a:ext uri="{FF2B5EF4-FFF2-40B4-BE49-F238E27FC236}">
                  <a16:creationId xmlns:a16="http://schemas.microsoft.com/office/drawing/2014/main" id="{0C8845BB-80FF-4DF6-83AA-C5E0F170AE3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22272" y="3473030"/>
              <a:ext cx="530714" cy="530714"/>
            </a:xfrm>
            <a:prstGeom prst="rect">
              <a:avLst/>
            </a:prstGeom>
          </p:spPr>
        </p:pic>
      </p:grpSp>
      <p:grpSp>
        <p:nvGrpSpPr>
          <p:cNvPr id="26" name="Group 25">
            <a:extLst>
              <a:ext uri="{FF2B5EF4-FFF2-40B4-BE49-F238E27FC236}">
                <a16:creationId xmlns:a16="http://schemas.microsoft.com/office/drawing/2014/main" id="{E44CA066-25C7-4CE8-A9B2-10651C93F085}"/>
              </a:ext>
            </a:extLst>
          </p:cNvPr>
          <p:cNvGrpSpPr/>
          <p:nvPr/>
        </p:nvGrpSpPr>
        <p:grpSpPr>
          <a:xfrm>
            <a:off x="476175" y="4966359"/>
            <a:ext cx="1807016" cy="1438439"/>
            <a:chOff x="1543593" y="4968767"/>
            <a:chExt cx="1807016" cy="1438439"/>
          </a:xfrm>
        </p:grpSpPr>
        <p:sp>
          <p:nvSpPr>
            <p:cNvPr id="88" name="TextBox 87">
              <a:extLst>
                <a:ext uri="{FF2B5EF4-FFF2-40B4-BE49-F238E27FC236}">
                  <a16:creationId xmlns:a16="http://schemas.microsoft.com/office/drawing/2014/main" id="{266B46C5-62BB-4CBC-8B3F-935D7FB01489}"/>
                </a:ext>
              </a:extLst>
            </p:cNvPr>
            <p:cNvSpPr txBox="1"/>
            <p:nvPr/>
          </p:nvSpPr>
          <p:spPr>
            <a:xfrm>
              <a:off x="1810650" y="5494577"/>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$39.7B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a:t>
              </a:r>
            </a:p>
          </p:txBody>
        </p:sp>
        <p:sp>
          <p:nvSpPr>
            <p:cNvPr id="89" name="TextBox 88">
              <a:extLst>
                <a:ext uri="{FF2B5EF4-FFF2-40B4-BE49-F238E27FC236}">
                  <a16:creationId xmlns:a16="http://schemas.microsoft.com/office/drawing/2014/main" id="{94303E71-4168-490A-9502-966E61C58136}"/>
                </a:ext>
              </a:extLst>
            </p:cNvPr>
            <p:cNvSpPr txBox="1"/>
            <p:nvPr/>
          </p:nvSpPr>
          <p:spPr>
            <a:xfrm>
              <a:off x="1543593" y="5976319"/>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Personal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Products &amp; Services </a:t>
              </a:r>
            </a:p>
          </p:txBody>
        </p:sp>
        <p:pic>
          <p:nvPicPr>
            <p:cNvPr id="90" name="Picture 89">
              <a:extLst>
                <a:ext uri="{FF2B5EF4-FFF2-40B4-BE49-F238E27FC236}">
                  <a16:creationId xmlns:a16="http://schemas.microsoft.com/office/drawing/2014/main" id="{897714F1-C649-4266-8F0E-46B091AA23B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81801" y="4968767"/>
              <a:ext cx="530600" cy="530600"/>
            </a:xfrm>
            <a:prstGeom prst="rect">
              <a:avLst/>
            </a:prstGeom>
          </p:spPr>
        </p:pic>
      </p:grpSp>
      <p:grpSp>
        <p:nvGrpSpPr>
          <p:cNvPr id="27" name="Group 26">
            <a:extLst>
              <a:ext uri="{FF2B5EF4-FFF2-40B4-BE49-F238E27FC236}">
                <a16:creationId xmlns:a16="http://schemas.microsoft.com/office/drawing/2014/main" id="{2E550447-785C-40C0-B746-35ACE0BCD9CB}"/>
              </a:ext>
            </a:extLst>
          </p:cNvPr>
          <p:cNvGrpSpPr/>
          <p:nvPr/>
        </p:nvGrpSpPr>
        <p:grpSpPr>
          <a:xfrm>
            <a:off x="2362702" y="5003866"/>
            <a:ext cx="1807016" cy="1363424"/>
            <a:chOff x="3011839" y="5043782"/>
            <a:chExt cx="1807016" cy="1363424"/>
          </a:xfrm>
        </p:grpSpPr>
        <p:sp>
          <p:nvSpPr>
            <p:cNvPr id="97" name="TextBox 96">
              <a:extLst>
                <a:ext uri="{FF2B5EF4-FFF2-40B4-BE49-F238E27FC236}">
                  <a16:creationId xmlns:a16="http://schemas.microsoft.com/office/drawing/2014/main" id="{B9517670-5D38-46A2-B17E-246359572114}"/>
                </a:ext>
              </a:extLst>
            </p:cNvPr>
            <p:cNvSpPr txBox="1"/>
            <p:nvPr/>
          </p:nvSpPr>
          <p:spPr>
            <a:xfrm>
              <a:off x="3278896"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$35.5B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(38%)</a:t>
              </a:r>
            </a:p>
          </p:txBody>
        </p:sp>
        <p:sp>
          <p:nvSpPr>
            <p:cNvPr id="98" name="TextBox 97">
              <a:extLst>
                <a:ext uri="{FF2B5EF4-FFF2-40B4-BE49-F238E27FC236}">
                  <a16:creationId xmlns:a16="http://schemas.microsoft.com/office/drawing/2014/main" id="{EBA7003B-E8FF-452E-9EDE-3F39DF4CDAA1}"/>
                </a:ext>
              </a:extLst>
            </p:cNvPr>
            <p:cNvSpPr txBox="1"/>
            <p:nvPr/>
          </p:nvSpPr>
          <p:spPr>
            <a:xfrm>
              <a:off x="3011839" y="5976319"/>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Women &amp; Girls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Apparel </a:t>
              </a:r>
            </a:p>
          </p:txBody>
        </p:sp>
        <p:pic>
          <p:nvPicPr>
            <p:cNvPr id="99" name="Picture 98">
              <a:extLst>
                <a:ext uri="{FF2B5EF4-FFF2-40B4-BE49-F238E27FC236}">
                  <a16:creationId xmlns:a16="http://schemas.microsoft.com/office/drawing/2014/main" id="{235E7C75-42D3-4779-9C0F-B81990D9EAE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74165" y="5043782"/>
              <a:ext cx="482364" cy="482364"/>
            </a:xfrm>
            <a:prstGeom prst="rect">
              <a:avLst/>
            </a:prstGeom>
          </p:spPr>
        </p:pic>
      </p:grpSp>
      <p:grpSp>
        <p:nvGrpSpPr>
          <p:cNvPr id="28" name="Group 27">
            <a:extLst>
              <a:ext uri="{FF2B5EF4-FFF2-40B4-BE49-F238E27FC236}">
                <a16:creationId xmlns:a16="http://schemas.microsoft.com/office/drawing/2014/main" id="{D0EC827E-C577-4473-9B05-11E8CC71071B}"/>
              </a:ext>
            </a:extLst>
          </p:cNvPr>
          <p:cNvGrpSpPr/>
          <p:nvPr/>
        </p:nvGrpSpPr>
        <p:grpSpPr>
          <a:xfrm>
            <a:off x="4249229" y="5099468"/>
            <a:ext cx="1807016" cy="1172221"/>
            <a:chOff x="4465608" y="5065708"/>
            <a:chExt cx="1807016" cy="1172221"/>
          </a:xfrm>
        </p:grpSpPr>
        <p:sp>
          <p:nvSpPr>
            <p:cNvPr id="100" name="TextBox 99">
              <a:extLst>
                <a:ext uri="{FF2B5EF4-FFF2-40B4-BE49-F238E27FC236}">
                  <a16:creationId xmlns:a16="http://schemas.microsoft.com/office/drawing/2014/main" id="{9F613F4A-64CB-432B-BCD6-775EB27A64DB}"/>
                </a:ext>
              </a:extLst>
            </p:cNvPr>
            <p:cNvSpPr txBox="1"/>
            <p:nvPr/>
          </p:nvSpPr>
          <p:spPr>
            <a:xfrm>
              <a:off x="4732665"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$34.3B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(45%)</a:t>
              </a:r>
            </a:p>
          </p:txBody>
        </p:sp>
        <p:sp>
          <p:nvSpPr>
            <p:cNvPr id="101" name="TextBox 100">
              <a:extLst>
                <a:ext uri="{FF2B5EF4-FFF2-40B4-BE49-F238E27FC236}">
                  <a16:creationId xmlns:a16="http://schemas.microsoft.com/office/drawing/2014/main" id="{389EE172-CE4E-4747-9317-DB0BA359AC78}"/>
                </a:ext>
              </a:extLst>
            </p:cNvPr>
            <p:cNvSpPr txBox="1"/>
            <p:nvPr/>
          </p:nvSpPr>
          <p:spPr>
            <a:xfrm>
              <a:off x="4465608"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Alcohol </a:t>
              </a:r>
            </a:p>
          </p:txBody>
        </p:sp>
        <p:pic>
          <p:nvPicPr>
            <p:cNvPr id="102" name="Picture 101">
              <a:extLst>
                <a:ext uri="{FF2B5EF4-FFF2-40B4-BE49-F238E27FC236}">
                  <a16:creationId xmlns:a16="http://schemas.microsoft.com/office/drawing/2014/main" id="{AC83C23C-808F-4FBF-AC62-7D9C8CE9D89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49860" y="5065708"/>
              <a:ext cx="438513" cy="438513"/>
            </a:xfrm>
            <a:prstGeom prst="rect">
              <a:avLst/>
            </a:prstGeom>
          </p:spPr>
        </p:pic>
      </p:grpSp>
      <p:grpSp>
        <p:nvGrpSpPr>
          <p:cNvPr id="24" name="Group 23">
            <a:extLst>
              <a:ext uri="{FF2B5EF4-FFF2-40B4-BE49-F238E27FC236}">
                <a16:creationId xmlns:a16="http://schemas.microsoft.com/office/drawing/2014/main" id="{2324CD7B-350D-4D04-B36A-36EF701BE7B8}"/>
              </a:ext>
            </a:extLst>
          </p:cNvPr>
          <p:cNvGrpSpPr/>
          <p:nvPr/>
        </p:nvGrpSpPr>
        <p:grpSpPr>
          <a:xfrm>
            <a:off x="6135756" y="5088479"/>
            <a:ext cx="1807016" cy="1194198"/>
            <a:chOff x="5919377" y="5043731"/>
            <a:chExt cx="1807016" cy="1194198"/>
          </a:xfrm>
        </p:grpSpPr>
        <p:sp>
          <p:nvSpPr>
            <p:cNvPr id="103" name="TextBox 102">
              <a:extLst>
                <a:ext uri="{FF2B5EF4-FFF2-40B4-BE49-F238E27FC236}">
                  <a16:creationId xmlns:a16="http://schemas.microsoft.com/office/drawing/2014/main" id="{E5A46239-FA32-4349-876F-199CC5A5C6D1}"/>
                </a:ext>
              </a:extLst>
            </p:cNvPr>
            <p:cNvSpPr txBox="1"/>
            <p:nvPr/>
          </p:nvSpPr>
          <p:spPr>
            <a:xfrm>
              <a:off x="6186434"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(32%)</a:t>
              </a:r>
            </a:p>
          </p:txBody>
        </p:sp>
        <p:sp>
          <p:nvSpPr>
            <p:cNvPr id="104" name="TextBox 103">
              <a:extLst>
                <a:ext uri="{FF2B5EF4-FFF2-40B4-BE49-F238E27FC236}">
                  <a16:creationId xmlns:a16="http://schemas.microsoft.com/office/drawing/2014/main" id="{0634B3CE-ADD2-46A8-AE6C-BC8636346C91}"/>
                </a:ext>
              </a:extLst>
            </p:cNvPr>
            <p:cNvSpPr txBox="1"/>
            <p:nvPr/>
          </p:nvSpPr>
          <p:spPr>
            <a:xfrm>
              <a:off x="5919377"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Men &amp; Boys Apparel</a:t>
              </a:r>
            </a:p>
          </p:txBody>
        </p:sp>
        <p:pic>
          <p:nvPicPr>
            <p:cNvPr id="105" name="Picture 104">
              <a:extLst>
                <a:ext uri="{FF2B5EF4-FFF2-40B4-BE49-F238E27FC236}">
                  <a16:creationId xmlns:a16="http://schemas.microsoft.com/office/drawing/2014/main" id="{FD3CD0BA-DD3D-449B-A07E-56D553BB64D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81652" y="5043731"/>
              <a:ext cx="482467" cy="482467"/>
            </a:xfrm>
            <a:prstGeom prst="rect">
              <a:avLst/>
            </a:prstGeom>
          </p:spPr>
        </p:pic>
      </p:grpSp>
      <p:grpSp>
        <p:nvGrpSpPr>
          <p:cNvPr id="23" name="Group 22">
            <a:extLst>
              <a:ext uri="{FF2B5EF4-FFF2-40B4-BE49-F238E27FC236}">
                <a16:creationId xmlns:a16="http://schemas.microsoft.com/office/drawing/2014/main" id="{AACA0178-1456-497C-8B8E-CD0DE509E0B6}"/>
              </a:ext>
            </a:extLst>
          </p:cNvPr>
          <p:cNvGrpSpPr/>
          <p:nvPr/>
        </p:nvGrpSpPr>
        <p:grpSpPr>
          <a:xfrm>
            <a:off x="8022283" y="5048589"/>
            <a:ext cx="1807016" cy="1273978"/>
            <a:chOff x="7373146" y="4963951"/>
            <a:chExt cx="1807016" cy="1273978"/>
          </a:xfrm>
        </p:grpSpPr>
        <p:sp>
          <p:nvSpPr>
            <p:cNvPr id="106" name="TextBox 105">
              <a:extLst>
                <a:ext uri="{FF2B5EF4-FFF2-40B4-BE49-F238E27FC236}">
                  <a16:creationId xmlns:a16="http://schemas.microsoft.com/office/drawing/2014/main" id="{FFE9002B-AA7A-4F3F-9500-B5DBD2B7F5D5}"/>
                </a:ext>
              </a:extLst>
            </p:cNvPr>
            <p:cNvSpPr txBox="1"/>
            <p:nvPr/>
          </p:nvSpPr>
          <p:spPr>
            <a:xfrm>
              <a:off x="7640203"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$18.2B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a:t>
              </a:r>
            </a:p>
          </p:txBody>
        </p:sp>
        <p:sp>
          <p:nvSpPr>
            <p:cNvPr id="107" name="TextBox 106">
              <a:extLst>
                <a:ext uri="{FF2B5EF4-FFF2-40B4-BE49-F238E27FC236}">
                  <a16:creationId xmlns:a16="http://schemas.microsoft.com/office/drawing/2014/main" id="{3E52CDDB-E8E4-4921-8A35-D20E9EA55EE6}"/>
                </a:ext>
              </a:extLst>
            </p:cNvPr>
            <p:cNvSpPr txBox="1"/>
            <p:nvPr/>
          </p:nvSpPr>
          <p:spPr>
            <a:xfrm>
              <a:off x="7373146"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Footwear</a:t>
              </a:r>
            </a:p>
          </p:txBody>
        </p:sp>
        <p:pic>
          <p:nvPicPr>
            <p:cNvPr id="108" name="Picture 107">
              <a:extLst>
                <a:ext uri="{FF2B5EF4-FFF2-40B4-BE49-F238E27FC236}">
                  <a16:creationId xmlns:a16="http://schemas.microsoft.com/office/drawing/2014/main" id="{2A5479A8-915F-4391-A9FB-E4EC9AD51DC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55641" y="4963951"/>
              <a:ext cx="642026" cy="642026"/>
            </a:xfrm>
            <a:prstGeom prst="rect">
              <a:avLst/>
            </a:prstGeom>
          </p:spPr>
        </p:pic>
      </p:grpSp>
      <p:grpSp>
        <p:nvGrpSpPr>
          <p:cNvPr id="22" name="Group 21">
            <a:extLst>
              <a:ext uri="{FF2B5EF4-FFF2-40B4-BE49-F238E27FC236}">
                <a16:creationId xmlns:a16="http://schemas.microsoft.com/office/drawing/2014/main" id="{A3174B96-7E1D-476D-9A2A-7092B9D1ACC4}"/>
              </a:ext>
            </a:extLst>
          </p:cNvPr>
          <p:cNvGrpSpPr/>
          <p:nvPr/>
        </p:nvGrpSpPr>
        <p:grpSpPr>
          <a:xfrm>
            <a:off x="9908809" y="5079847"/>
            <a:ext cx="1807016" cy="1211462"/>
            <a:chOff x="8826915" y="5026467"/>
            <a:chExt cx="1807016" cy="1211462"/>
          </a:xfrm>
        </p:grpSpPr>
        <p:sp>
          <p:nvSpPr>
            <p:cNvPr id="109" name="TextBox 108">
              <a:extLst>
                <a:ext uri="{FF2B5EF4-FFF2-40B4-BE49-F238E27FC236}">
                  <a16:creationId xmlns:a16="http://schemas.microsoft.com/office/drawing/2014/main" id="{42AC6679-DF88-4E59-863D-B2D17206DF8D}"/>
                </a:ext>
              </a:extLst>
            </p:cNvPr>
            <p:cNvSpPr txBox="1"/>
            <p:nvPr/>
          </p:nvSpPr>
          <p:spPr>
            <a:xfrm>
              <a:off x="9093972"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$7.0B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(57%)</a:t>
              </a:r>
            </a:p>
          </p:txBody>
        </p:sp>
        <p:sp>
          <p:nvSpPr>
            <p:cNvPr id="110" name="TextBox 109">
              <a:extLst>
                <a:ext uri="{FF2B5EF4-FFF2-40B4-BE49-F238E27FC236}">
                  <a16:creationId xmlns:a16="http://schemas.microsoft.com/office/drawing/2014/main" id="{05E5DAF9-6C92-40E0-A3BD-4B2B2601D220}"/>
                </a:ext>
              </a:extLst>
            </p:cNvPr>
            <p:cNvSpPr txBox="1"/>
            <p:nvPr/>
          </p:nvSpPr>
          <p:spPr>
            <a:xfrm>
              <a:off x="8826915"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Reading </a:t>
              </a:r>
            </a:p>
          </p:txBody>
        </p:sp>
        <p:pic>
          <p:nvPicPr>
            <p:cNvPr id="111" name="Picture 110">
              <a:extLst>
                <a:ext uri="{FF2B5EF4-FFF2-40B4-BE49-F238E27FC236}">
                  <a16:creationId xmlns:a16="http://schemas.microsoft.com/office/drawing/2014/main" id="{CEC9E8D3-DB11-4459-B967-0BDCDE57FE1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71926" y="5026467"/>
              <a:ext cx="516995" cy="516995"/>
            </a:xfrm>
            <a:prstGeom prst="rect">
              <a:avLst/>
            </a:prstGeom>
          </p:spPr>
        </p:pic>
      </p:grpSp>
      <p:sp>
        <p:nvSpPr>
          <p:cNvPr id="3" name="Title 1">
            <a:extLst>
              <a:ext uri="{FF2B5EF4-FFF2-40B4-BE49-F238E27FC236}">
                <a16:creationId xmlns:a16="http://schemas.microsoft.com/office/drawing/2014/main" id="{7721C14B-1F5E-42A7-8395-AFAB44287FCB}"/>
              </a:ext>
            </a:extLst>
          </p:cNvPr>
          <p:cNvSpPr txBox="1">
            <a:spLocks/>
          </p:cNvSpPr>
          <p:nvPr/>
        </p:nvSpPr>
        <p:spPr>
          <a:xfrm>
            <a:off x="81987" y="129526"/>
            <a:ext cx="10322053" cy="1005817"/>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Adult 55+ </a:t>
            </a:r>
            <a:r>
              <a:rPr lang="en-US" sz="2400" b="1">
                <a:solidFill>
                  <a:srgbClr val="E84A99"/>
                </a:solidFill>
                <a:latin typeface="Helvetica" panose="020B0403020202020204" pitchFamily="34" charset="0"/>
              </a:rPr>
              <a:t>Purchasing Clout: </a:t>
            </a: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Older consumers collectively spend more on goods &amp; services than any other demographic segment</a:t>
            </a:r>
          </a:p>
        </p:txBody>
      </p:sp>
      <p:pic>
        <p:nvPicPr>
          <p:cNvPr id="5" name="Picture 4">
            <a:extLst>
              <a:ext uri="{FF2B5EF4-FFF2-40B4-BE49-F238E27FC236}">
                <a16:creationId xmlns:a16="http://schemas.microsoft.com/office/drawing/2014/main" id="{D63878A4-9B27-4D4B-8BFB-CE92037B6D76}"/>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D6670BAC-31CF-4AD7-9B55-EABF3671A49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F4B78B6A-F317-469C-84A0-665CE6CC40E2}"/>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15" name="TextBox 114">
            <a:hlinkClick r:id="rId25"/>
            <a:extLst>
              <a:ext uri="{FF2B5EF4-FFF2-40B4-BE49-F238E27FC236}">
                <a16:creationId xmlns:a16="http://schemas.microsoft.com/office/drawing/2014/main" id="{D787B4BA-51E7-4D27-9030-379664479521}"/>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16" name="Picture 115">
            <a:hlinkClick r:id="rId25"/>
            <a:extLst>
              <a:ext uri="{FF2B5EF4-FFF2-40B4-BE49-F238E27FC236}">
                <a16:creationId xmlns:a16="http://schemas.microsoft.com/office/drawing/2014/main" id="{64A2E910-0E7D-43CB-AF31-873BDE3CB452}"/>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10321331" y="90764"/>
            <a:ext cx="1742422" cy="980112"/>
          </a:xfrm>
          <a:prstGeom prst="rect">
            <a:avLst/>
          </a:prstGeom>
          <a:ln>
            <a:solidFill>
              <a:srgbClr val="1F1A62"/>
            </a:solidFill>
          </a:ln>
        </p:spPr>
      </p:pic>
    </p:spTree>
    <p:extLst>
      <p:ext uri="{BB962C8B-B14F-4D97-AF65-F5344CB8AC3E}">
        <p14:creationId xmlns:p14="http://schemas.microsoft.com/office/powerpoint/2010/main" val="72358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A8D0920-9A79-4506-A1B3-543108F34C78}"/>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hlinkClick r:id="rId3"/>
            <a:extLst>
              <a:ext uri="{FF2B5EF4-FFF2-40B4-BE49-F238E27FC236}">
                <a16:creationId xmlns:a16="http://schemas.microsoft.com/office/drawing/2014/main" id="{EDB262E5-6B80-4106-AB9A-38DDB3A3F673}"/>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1" name="Picture 30">
            <a:hlinkClick r:id="rId3"/>
            <a:extLst>
              <a:ext uri="{FF2B5EF4-FFF2-40B4-BE49-F238E27FC236}">
                <a16:creationId xmlns:a16="http://schemas.microsoft.com/office/drawing/2014/main" id="{DF25D25C-1DE5-4E17-BDF9-CC99B4D0C4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21331" y="90764"/>
            <a:ext cx="1742422" cy="980112"/>
          </a:xfrm>
          <a:prstGeom prst="rect">
            <a:avLst/>
          </a:prstGeom>
          <a:ln>
            <a:solidFill>
              <a:srgbClr val="1F1A62"/>
            </a:solidFill>
          </a:ln>
        </p:spPr>
      </p:pic>
      <p:pic>
        <p:nvPicPr>
          <p:cNvPr id="32" name="Picture 31">
            <a:extLst>
              <a:ext uri="{FF2B5EF4-FFF2-40B4-BE49-F238E27FC236}">
                <a16:creationId xmlns:a16="http://schemas.microsoft.com/office/drawing/2014/main" id="{A30C46AC-388E-4725-8AE3-15B3A62F86A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566200"/>
            <a:ext cx="1389471" cy="443966"/>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2FCA69E6-C049-4BEF-BDBB-A13DA36D5685}"/>
              </a:ext>
            </a:extLst>
          </p:cNvPr>
          <p:cNvPicPr>
            <a:picLocks noChangeAspect="1"/>
          </p:cNvPicPr>
          <p:nvPr/>
        </p:nvPicPr>
        <p:blipFill>
          <a:blip r:embed="rId6"/>
          <a:stretch>
            <a:fillRect/>
          </a:stretch>
        </p:blipFill>
        <p:spPr>
          <a:xfrm>
            <a:off x="1440323" y="1566200"/>
            <a:ext cx="1435417" cy="489478"/>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A707BD55-2F0C-45D7-A432-6228207AC940}"/>
              </a:ext>
            </a:extLst>
          </p:cNvPr>
          <p:cNvSpPr/>
          <p:nvPr/>
        </p:nvSpPr>
        <p:spPr>
          <a:xfrm>
            <a:off x="128247" y="77329"/>
            <a:ext cx="102006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Evolving Online Behaviors By Older Consumers: </a:t>
            </a:r>
            <a:r>
              <a:rPr lang="en-US" sz="2400" b="1">
                <a:solidFill>
                  <a:srgbClr val="1B1464"/>
                </a:solidFill>
                <a:latin typeface="Helvetica" panose="020B0604020202020204" pitchFamily="34" charset="0"/>
                <a:cs typeface="Helvetica" panose="020B0604020202020204" pitchFamily="34" charset="0"/>
              </a:rPr>
              <a:t>Adults</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50+ have been flocking to direct-to-consumer brands’ digital platforms during the pandemic; brands that are also significant spenders on TV</a:t>
            </a:r>
          </a:p>
        </p:txBody>
      </p:sp>
      <p:sp>
        <p:nvSpPr>
          <p:cNvPr id="3" name="Rectangle 2">
            <a:extLst>
              <a:ext uri="{FF2B5EF4-FFF2-40B4-BE49-F238E27FC236}">
                <a16:creationId xmlns:a16="http://schemas.microsoft.com/office/drawing/2014/main" id="{62E275FF-F263-4133-9C35-453C080131A9}"/>
              </a:ext>
            </a:extLst>
          </p:cNvPr>
          <p:cNvSpPr/>
          <p:nvPr/>
        </p:nvSpPr>
        <p:spPr>
          <a:xfrm>
            <a:off x="546750" y="6204726"/>
            <a:ext cx="1148112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Media Trend multiplatform (desktop + mobile) data, April 2019 – September 2019 vs. April 2020 – September 2020, P50+, total digital population, total monthly unique visitors/viewers. Percentages = average monthly unique visitors increase between the two 6-month time periods.</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1F23E6C6-151D-4C76-B047-8E8A7C81D56D}"/>
              </a:ext>
            </a:extLst>
          </p:cNvPr>
          <p:cNvSpPr txBox="1"/>
          <p:nvPr/>
        </p:nvSpPr>
        <p:spPr>
          <a:xfrm>
            <a:off x="-3" y="2015613"/>
            <a:ext cx="122350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Average monthly unique adult 50+ visitors increase by digital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6-month average YoY comparison: Apr-Sep ‘19 vs. Apr-Sep ‘20</a:t>
            </a:r>
          </a:p>
        </p:txBody>
      </p:sp>
      <p:sp>
        <p:nvSpPr>
          <p:cNvPr id="41" name="Rectangle 40">
            <a:extLst>
              <a:ext uri="{FF2B5EF4-FFF2-40B4-BE49-F238E27FC236}">
                <a16:creationId xmlns:a16="http://schemas.microsoft.com/office/drawing/2014/main" id="{AB122E19-5F0C-4FED-8585-914FF10C8E86}"/>
              </a:ext>
            </a:extLst>
          </p:cNvPr>
          <p:cNvSpPr/>
          <p:nvPr/>
        </p:nvSpPr>
        <p:spPr>
          <a:xfrm>
            <a:off x="186971" y="3414602"/>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(+307K avg monthly UVs)</a:t>
            </a:r>
          </a:p>
        </p:txBody>
      </p:sp>
      <p:sp>
        <p:nvSpPr>
          <p:cNvPr id="43" name="Rectangle 42">
            <a:extLst>
              <a:ext uri="{FF2B5EF4-FFF2-40B4-BE49-F238E27FC236}">
                <a16:creationId xmlns:a16="http://schemas.microsoft.com/office/drawing/2014/main" id="{5AC06426-A792-402D-952F-2B0BBFA5FE41}"/>
              </a:ext>
            </a:extLst>
          </p:cNvPr>
          <p:cNvSpPr/>
          <p:nvPr/>
        </p:nvSpPr>
        <p:spPr>
          <a:xfrm>
            <a:off x="2630082" y="3416171"/>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(+253K avg monthly UVs)</a:t>
            </a:r>
          </a:p>
        </p:txBody>
      </p:sp>
      <p:sp>
        <p:nvSpPr>
          <p:cNvPr id="45" name="Rectangle 44">
            <a:extLst>
              <a:ext uri="{FF2B5EF4-FFF2-40B4-BE49-F238E27FC236}">
                <a16:creationId xmlns:a16="http://schemas.microsoft.com/office/drawing/2014/main" id="{40D554A3-F9A7-4840-A06E-63FF2398A90E}"/>
              </a:ext>
            </a:extLst>
          </p:cNvPr>
          <p:cNvSpPr/>
          <p:nvPr/>
        </p:nvSpPr>
        <p:spPr>
          <a:xfrm>
            <a:off x="5071623" y="3416173"/>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(+919K avg monthly UVs)</a:t>
            </a:r>
          </a:p>
        </p:txBody>
      </p:sp>
      <p:sp>
        <p:nvSpPr>
          <p:cNvPr id="47" name="Rectangle 46">
            <a:extLst>
              <a:ext uri="{FF2B5EF4-FFF2-40B4-BE49-F238E27FC236}">
                <a16:creationId xmlns:a16="http://schemas.microsoft.com/office/drawing/2014/main" id="{D2CFDB28-C585-4CD5-8D27-9CFA23D94C47}"/>
              </a:ext>
            </a:extLst>
          </p:cNvPr>
          <p:cNvSpPr/>
          <p:nvPr/>
        </p:nvSpPr>
        <p:spPr>
          <a:xfrm>
            <a:off x="7569725" y="3406744"/>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(+1.2MM avg monthly UVs)</a:t>
            </a:r>
          </a:p>
        </p:txBody>
      </p:sp>
      <p:sp>
        <p:nvSpPr>
          <p:cNvPr id="49" name="Rectangle 48">
            <a:extLst>
              <a:ext uri="{FF2B5EF4-FFF2-40B4-BE49-F238E27FC236}">
                <a16:creationId xmlns:a16="http://schemas.microsoft.com/office/drawing/2014/main" id="{7C155A36-B7D5-4D98-A7EB-41A9C833FF69}"/>
              </a:ext>
            </a:extLst>
          </p:cNvPr>
          <p:cNvSpPr/>
          <p:nvPr/>
        </p:nvSpPr>
        <p:spPr>
          <a:xfrm>
            <a:off x="9982987" y="3416172"/>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(+1.7MM avg monthly UVs)</a:t>
            </a:r>
          </a:p>
        </p:txBody>
      </p:sp>
      <p:pic>
        <p:nvPicPr>
          <p:cNvPr id="1026" name="Picture 2">
            <a:extLst>
              <a:ext uri="{FF2B5EF4-FFF2-40B4-BE49-F238E27FC236}">
                <a16:creationId xmlns:a16="http://schemas.microsoft.com/office/drawing/2014/main" id="{B167A008-5874-4F10-A007-3492AD9576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620" y="2851141"/>
            <a:ext cx="1113063" cy="514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t's look after ourselves, and each other. — Calm Blog">
            <a:extLst>
              <a:ext uri="{FF2B5EF4-FFF2-40B4-BE49-F238E27FC236}">
                <a16:creationId xmlns:a16="http://schemas.microsoft.com/office/drawing/2014/main" id="{481970AA-DA38-471D-90F6-160D52CBD4D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521" t="37171" r="21433" b="3904"/>
          <a:stretch/>
        </p:blipFill>
        <p:spPr bwMode="auto">
          <a:xfrm>
            <a:off x="3228825" y="2567403"/>
            <a:ext cx="821707" cy="8487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ex of /wp-content/uploads/2017/09">
            <a:extLst>
              <a:ext uri="{FF2B5EF4-FFF2-40B4-BE49-F238E27FC236}">
                <a16:creationId xmlns:a16="http://schemas.microsoft.com/office/drawing/2014/main" id="{A3699ECC-508B-467F-964A-1C44709A8DB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542" b="25088"/>
          <a:stretch/>
        </p:blipFill>
        <p:spPr bwMode="auto">
          <a:xfrm>
            <a:off x="5140751" y="2893958"/>
            <a:ext cx="1764301" cy="4660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ewy Logo Download Vector">
            <a:extLst>
              <a:ext uri="{FF2B5EF4-FFF2-40B4-BE49-F238E27FC236}">
                <a16:creationId xmlns:a16="http://schemas.microsoft.com/office/drawing/2014/main" id="{458432F5-5962-49C4-B9DD-99135B6895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3889" y="2893959"/>
            <a:ext cx="1526574" cy="4528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ordash Logo transparent PNG - StickPNG">
            <a:extLst>
              <a:ext uri="{FF2B5EF4-FFF2-40B4-BE49-F238E27FC236}">
                <a16:creationId xmlns:a16="http://schemas.microsoft.com/office/drawing/2014/main" id="{DAC06180-1151-4AFB-B1F6-5246D5FFA1E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75537"/>
          <a:stretch/>
        </p:blipFill>
        <p:spPr bwMode="auto">
          <a:xfrm>
            <a:off x="10130029" y="3010396"/>
            <a:ext cx="1671687" cy="2331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Purple Logo - Purple Mattress Logo PNG Image with No Background -  PNGkey.com">
            <a:extLst>
              <a:ext uri="{FF2B5EF4-FFF2-40B4-BE49-F238E27FC236}">
                <a16:creationId xmlns:a16="http://schemas.microsoft.com/office/drawing/2014/main" id="{0C649D06-11D0-4748-BCC1-93F0EEC518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6527" y="4571646"/>
            <a:ext cx="1563222" cy="4897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impliSafe Home Security Review – 2020 | National Council For Home Safety  and Security">
            <a:extLst>
              <a:ext uri="{FF2B5EF4-FFF2-40B4-BE49-F238E27FC236}">
                <a16:creationId xmlns:a16="http://schemas.microsoft.com/office/drawing/2014/main" id="{0AFF78E2-3E09-4535-B1D8-758AB34A14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5001" y="4638677"/>
            <a:ext cx="1932495" cy="38498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Warby Parker - WestBend">
            <a:extLst>
              <a:ext uri="{FF2B5EF4-FFF2-40B4-BE49-F238E27FC236}">
                <a16:creationId xmlns:a16="http://schemas.microsoft.com/office/drawing/2014/main" id="{2F62F70F-2397-435F-99AE-8C3B772FF04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2245" t="46201" r="11604" b="45951"/>
          <a:stretch/>
        </p:blipFill>
        <p:spPr bwMode="auto">
          <a:xfrm>
            <a:off x="4890009" y="4742951"/>
            <a:ext cx="2411981" cy="2485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60419BC-54C6-4D3C-A6E0-68844C18D67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434" t="9880" r="2892" b="11383"/>
          <a:stretch/>
        </p:blipFill>
        <p:spPr bwMode="auto">
          <a:xfrm>
            <a:off x="7657706" y="4629250"/>
            <a:ext cx="1846372" cy="45299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Zillow MediaRoom - Logos">
            <a:extLst>
              <a:ext uri="{FF2B5EF4-FFF2-40B4-BE49-F238E27FC236}">
                <a16:creationId xmlns:a16="http://schemas.microsoft.com/office/drawing/2014/main" id="{70E6C12D-DE36-469D-A8DC-D753364C00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58310" y="4666596"/>
            <a:ext cx="1653007" cy="346098"/>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EECEA056-521D-4CE6-9D2E-5B81ECAFB81A}"/>
              </a:ext>
            </a:extLst>
          </p:cNvPr>
          <p:cNvSpPr/>
          <p:nvPr/>
        </p:nvSpPr>
        <p:spPr>
          <a:xfrm>
            <a:off x="188541" y="5131850"/>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(+198K avg monthly UVs)</a:t>
            </a:r>
          </a:p>
        </p:txBody>
      </p:sp>
      <p:sp>
        <p:nvSpPr>
          <p:cNvPr id="72" name="Rectangle 71">
            <a:extLst>
              <a:ext uri="{FF2B5EF4-FFF2-40B4-BE49-F238E27FC236}">
                <a16:creationId xmlns:a16="http://schemas.microsoft.com/office/drawing/2014/main" id="{77A83B0A-531B-46B1-8309-7D428FB96EC6}"/>
              </a:ext>
            </a:extLst>
          </p:cNvPr>
          <p:cNvSpPr/>
          <p:nvPr/>
        </p:nvSpPr>
        <p:spPr>
          <a:xfrm>
            <a:off x="2631652" y="5133419"/>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(+118K avg monthly UVs)</a:t>
            </a:r>
          </a:p>
        </p:txBody>
      </p:sp>
      <p:sp>
        <p:nvSpPr>
          <p:cNvPr id="73" name="Rectangle 72">
            <a:extLst>
              <a:ext uri="{FF2B5EF4-FFF2-40B4-BE49-F238E27FC236}">
                <a16:creationId xmlns:a16="http://schemas.microsoft.com/office/drawing/2014/main" id="{BE8543FB-4FFE-47F7-97F5-84F0327A2C6A}"/>
              </a:ext>
            </a:extLst>
          </p:cNvPr>
          <p:cNvSpPr/>
          <p:nvPr/>
        </p:nvSpPr>
        <p:spPr>
          <a:xfrm>
            <a:off x="5073193" y="5133421"/>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(+235K avg monthly UVs)</a:t>
            </a:r>
          </a:p>
        </p:txBody>
      </p:sp>
      <p:sp>
        <p:nvSpPr>
          <p:cNvPr id="74" name="Rectangle 73">
            <a:extLst>
              <a:ext uri="{FF2B5EF4-FFF2-40B4-BE49-F238E27FC236}">
                <a16:creationId xmlns:a16="http://schemas.microsoft.com/office/drawing/2014/main" id="{97AC68E4-1E99-4FCC-B498-2CE899B0A3D7}"/>
              </a:ext>
            </a:extLst>
          </p:cNvPr>
          <p:cNvSpPr/>
          <p:nvPr/>
        </p:nvSpPr>
        <p:spPr>
          <a:xfrm>
            <a:off x="7571295" y="5123992"/>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(+5.7MM avg monthly UVs)</a:t>
            </a:r>
          </a:p>
        </p:txBody>
      </p:sp>
      <p:sp>
        <p:nvSpPr>
          <p:cNvPr id="75" name="Rectangle 74">
            <a:extLst>
              <a:ext uri="{FF2B5EF4-FFF2-40B4-BE49-F238E27FC236}">
                <a16:creationId xmlns:a16="http://schemas.microsoft.com/office/drawing/2014/main" id="{A36B6D29-047A-4683-9D35-162D641C5014}"/>
              </a:ext>
            </a:extLst>
          </p:cNvPr>
          <p:cNvSpPr/>
          <p:nvPr/>
        </p:nvSpPr>
        <p:spPr>
          <a:xfrm>
            <a:off x="9984557" y="5133420"/>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(+6.7MM avg monthly UVs)</a:t>
            </a:r>
          </a:p>
        </p:txBody>
      </p:sp>
    </p:spTree>
    <p:extLst>
      <p:ext uri="{BB962C8B-B14F-4D97-AF65-F5344CB8AC3E}">
        <p14:creationId xmlns:p14="http://schemas.microsoft.com/office/powerpoint/2010/main" val="35229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3F8FDC-1594-4091-A781-E4CE7EB122D7}"/>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extLst>
              <a:ext uri="{FF2B5EF4-FFF2-40B4-BE49-F238E27FC236}">
                <a16:creationId xmlns:a16="http://schemas.microsoft.com/office/drawing/2014/main" id="{2999A9F6-B970-4CA7-A4C3-5D79D31B8B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326654" y="100309"/>
            <a:ext cx="1737099" cy="962054"/>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6" name="TextBox 25">
            <a:hlinkClick r:id="rId3"/>
            <a:extLst>
              <a:ext uri="{FF2B5EF4-FFF2-40B4-BE49-F238E27FC236}">
                <a16:creationId xmlns:a16="http://schemas.microsoft.com/office/drawing/2014/main" id="{CD7298F2-2ABF-4914-B781-0ECBF5F49E23}"/>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7" name="Rectangle 26">
            <a:extLst>
              <a:ext uri="{FF2B5EF4-FFF2-40B4-BE49-F238E27FC236}">
                <a16:creationId xmlns:a16="http://schemas.microsoft.com/office/drawing/2014/main" id="{420F701E-96AF-4726-948A-96FFEA4E4140}"/>
              </a:ext>
            </a:extLst>
          </p:cNvPr>
          <p:cNvSpPr/>
          <p:nvPr/>
        </p:nvSpPr>
        <p:spPr>
          <a:xfrm>
            <a:off x="697339" y="5142046"/>
            <a:ext cx="10797322" cy="584775"/>
          </a:xfrm>
          <a:prstGeom prst="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3">
            <a:extLst>
              <a:ext uri="{FF2B5EF4-FFF2-40B4-BE49-F238E27FC236}">
                <a16:creationId xmlns:a16="http://schemas.microsoft.com/office/drawing/2014/main" id="{76826A69-56C1-4734-95F1-079702E47197}"/>
              </a:ext>
            </a:extLst>
          </p:cNvPr>
          <p:cNvSpPr txBox="1">
            <a:spLocks/>
          </p:cNvSpPr>
          <p:nvPr/>
        </p:nvSpPr>
        <p:spPr>
          <a:xfrm>
            <a:off x="547473" y="6178474"/>
            <a:ext cx="10572750" cy="3500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Source: VAB analysis of Nielsen Ad Intel data, TV spend (national cable TV, national broadcast TV, Spanish language broadcast TV, Spanish language cable TV, spot TV, syndicated TV), Jun ‘16 – Jun ’20 (calendar months). VAB analysis of Comscore </a:t>
            </a:r>
            <a:r>
              <a:rPr kumimoji="0" lang="en-US" sz="800" b="0" i="0" u="none" strike="noStrike" kern="1200" cap="none" spc="0" normalizeH="0" baseline="0" noProof="0" err="1">
                <a:ln>
                  <a:noFill/>
                </a:ln>
                <a:solidFill>
                  <a:srgbClr val="1F1A62"/>
                </a:solidFill>
                <a:effectLst/>
                <a:uLnTx/>
                <a:uFillTx/>
                <a:latin typeface="Helvetica" pitchFamily="2" charset="0"/>
                <a:ea typeface="+mn-ea"/>
                <a:cs typeface="+mn-cs"/>
              </a:rPr>
              <a:t>mediametrix</a:t>
            </a: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 multiplatform (desktop + mobile) media trend data; P18+, Jun ’16 – Jun ‘20 (calendar months). </a:t>
            </a:r>
            <a:r>
              <a:rPr kumimoji="0" lang="en-US" sz="800" b="0" i="0" u="sng" strike="noStrike" kern="1200" cap="none" spc="0" normalizeH="0" baseline="0" noProof="0">
                <a:ln>
                  <a:noFill/>
                </a:ln>
                <a:solidFill>
                  <a:srgbClr val="1F1A62"/>
                </a:solidFill>
                <a:effectLst/>
                <a:uLnTx/>
                <a:uFillTx/>
                <a:latin typeface="Helvetica" pitchFamily="2" charset="0"/>
                <a:ea typeface="+mn-ea"/>
                <a:cs typeface="+mn-cs"/>
              </a:rPr>
              <a:t>Measurement Time Period: June 2016 – June 2020</a:t>
            </a: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a:t>
            </a:r>
          </a:p>
        </p:txBody>
      </p:sp>
      <p:sp>
        <p:nvSpPr>
          <p:cNvPr id="29" name="TextBox 28">
            <a:extLst>
              <a:ext uri="{FF2B5EF4-FFF2-40B4-BE49-F238E27FC236}">
                <a16:creationId xmlns:a16="http://schemas.microsoft.com/office/drawing/2014/main" id="{B8998D7B-2088-4DDB-8D34-C2BDD11AC74B}"/>
              </a:ext>
            </a:extLst>
          </p:cNvPr>
          <p:cNvSpPr txBox="1"/>
          <p:nvPr/>
        </p:nvSpPr>
        <p:spPr>
          <a:xfrm>
            <a:off x="283735" y="3718796"/>
            <a:ext cx="320992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Average Monthly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 increase:</a:t>
            </a:r>
          </a:p>
        </p:txBody>
      </p:sp>
      <p:sp>
        <p:nvSpPr>
          <p:cNvPr id="30" name="TextBox 29">
            <a:extLst>
              <a:ext uri="{FF2B5EF4-FFF2-40B4-BE49-F238E27FC236}">
                <a16:creationId xmlns:a16="http://schemas.microsoft.com/office/drawing/2014/main" id="{43B4BE37-102D-4A00-B274-06ED489D5B08}"/>
              </a:ext>
            </a:extLst>
          </p:cNvPr>
          <p:cNvSpPr txBox="1"/>
          <p:nvPr/>
        </p:nvSpPr>
        <p:spPr>
          <a:xfrm>
            <a:off x="283735" y="5135271"/>
            <a:ext cx="320992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Average Monthly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increase:</a:t>
            </a:r>
          </a:p>
        </p:txBody>
      </p:sp>
      <p:sp>
        <p:nvSpPr>
          <p:cNvPr id="32" name="Oval 31">
            <a:extLst>
              <a:ext uri="{FF2B5EF4-FFF2-40B4-BE49-F238E27FC236}">
                <a16:creationId xmlns:a16="http://schemas.microsoft.com/office/drawing/2014/main" id="{9D3207EF-F4B4-4848-AEC0-9E8DF7E8644F}"/>
              </a:ext>
            </a:extLst>
          </p:cNvPr>
          <p:cNvSpPr/>
          <p:nvPr/>
        </p:nvSpPr>
        <p:spPr>
          <a:xfrm>
            <a:off x="3931811" y="3489903"/>
            <a:ext cx="1876424" cy="1196011"/>
          </a:xfrm>
          <a:prstGeom prst="ellipse">
            <a:avLst/>
          </a:prstGeom>
          <a:solidFill>
            <a:srgbClr val="00C0F3"/>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+138%</a:t>
            </a:r>
          </a:p>
        </p:txBody>
      </p:sp>
      <p:sp>
        <p:nvSpPr>
          <p:cNvPr id="33" name="Oval 32">
            <a:extLst>
              <a:ext uri="{FF2B5EF4-FFF2-40B4-BE49-F238E27FC236}">
                <a16:creationId xmlns:a16="http://schemas.microsoft.com/office/drawing/2014/main" id="{BD3E8D03-2C99-43C7-8A78-CD0142192751}"/>
              </a:ext>
            </a:extLst>
          </p:cNvPr>
          <p:cNvSpPr/>
          <p:nvPr/>
        </p:nvSpPr>
        <p:spPr>
          <a:xfrm>
            <a:off x="6722636" y="3489903"/>
            <a:ext cx="1876424" cy="1196011"/>
          </a:xfrm>
          <a:prstGeom prst="ellipse">
            <a:avLst/>
          </a:prstGeom>
          <a:solidFill>
            <a:srgbClr val="00C0F3"/>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+72%</a:t>
            </a:r>
          </a:p>
        </p:txBody>
      </p:sp>
      <p:sp>
        <p:nvSpPr>
          <p:cNvPr id="34" name="Oval 33">
            <a:extLst>
              <a:ext uri="{FF2B5EF4-FFF2-40B4-BE49-F238E27FC236}">
                <a16:creationId xmlns:a16="http://schemas.microsoft.com/office/drawing/2014/main" id="{E84FDFDA-5B28-4917-828A-9DBBC2493ECC}"/>
              </a:ext>
            </a:extLst>
          </p:cNvPr>
          <p:cNvSpPr/>
          <p:nvPr/>
        </p:nvSpPr>
        <p:spPr>
          <a:xfrm>
            <a:off x="9618236" y="3489903"/>
            <a:ext cx="1876424" cy="1196011"/>
          </a:xfrm>
          <a:prstGeom prst="ellipse">
            <a:avLst/>
          </a:prstGeom>
          <a:solidFill>
            <a:srgbClr val="00C0F3"/>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+23%</a:t>
            </a:r>
          </a:p>
        </p:txBody>
      </p:sp>
      <p:sp>
        <p:nvSpPr>
          <p:cNvPr id="36" name="TextBox 35">
            <a:extLst>
              <a:ext uri="{FF2B5EF4-FFF2-40B4-BE49-F238E27FC236}">
                <a16:creationId xmlns:a16="http://schemas.microsoft.com/office/drawing/2014/main" id="{DB1814C7-28DB-4E68-A160-1EFB3BA0201D}"/>
              </a:ext>
            </a:extLst>
          </p:cNvPr>
          <p:cNvSpPr txBox="1"/>
          <p:nvPr/>
        </p:nvSpPr>
        <p:spPr>
          <a:xfrm>
            <a:off x="4065161" y="2793001"/>
            <a:ext cx="16954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Three Years Old or Younger</a:t>
            </a:r>
          </a:p>
        </p:txBody>
      </p:sp>
      <p:sp>
        <p:nvSpPr>
          <p:cNvPr id="37" name="TextBox 36">
            <a:extLst>
              <a:ext uri="{FF2B5EF4-FFF2-40B4-BE49-F238E27FC236}">
                <a16:creationId xmlns:a16="http://schemas.microsoft.com/office/drawing/2014/main" id="{8A85A7A3-D6E6-4CD1-A673-656EFBB4ACAE}"/>
              </a:ext>
            </a:extLst>
          </p:cNvPr>
          <p:cNvSpPr txBox="1"/>
          <p:nvPr/>
        </p:nvSpPr>
        <p:spPr>
          <a:xfrm>
            <a:off x="6408311" y="2831101"/>
            <a:ext cx="2533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Between Four – Seven Years Old</a:t>
            </a:r>
          </a:p>
        </p:txBody>
      </p:sp>
      <p:sp>
        <p:nvSpPr>
          <p:cNvPr id="38" name="TextBox 37">
            <a:extLst>
              <a:ext uri="{FF2B5EF4-FFF2-40B4-BE49-F238E27FC236}">
                <a16:creationId xmlns:a16="http://schemas.microsoft.com/office/drawing/2014/main" id="{C775F967-9867-4DA1-A9BA-F7547228C0F4}"/>
              </a:ext>
            </a:extLst>
          </p:cNvPr>
          <p:cNvSpPr txBox="1"/>
          <p:nvPr/>
        </p:nvSpPr>
        <p:spPr>
          <a:xfrm>
            <a:off x="9903986" y="2831101"/>
            <a:ext cx="134302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Eight Years or Older</a:t>
            </a:r>
          </a:p>
        </p:txBody>
      </p:sp>
      <p:sp>
        <p:nvSpPr>
          <p:cNvPr id="39" name="TextBox 38">
            <a:extLst>
              <a:ext uri="{FF2B5EF4-FFF2-40B4-BE49-F238E27FC236}">
                <a16:creationId xmlns:a16="http://schemas.microsoft.com/office/drawing/2014/main" id="{8A734CEB-EE5C-48DB-A854-87D08A0C5530}"/>
              </a:ext>
            </a:extLst>
          </p:cNvPr>
          <p:cNvSpPr txBox="1"/>
          <p:nvPr/>
        </p:nvSpPr>
        <p:spPr>
          <a:xfrm>
            <a:off x="4379485" y="5257820"/>
            <a:ext cx="87630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4A99"/>
                </a:solidFill>
                <a:effectLst/>
                <a:uLnTx/>
                <a:uFillTx/>
                <a:latin typeface="Helvetica" pitchFamily="2" charset="0"/>
                <a:ea typeface="Open Sans" panose="020B0606030504020204" pitchFamily="34" charset="0"/>
                <a:cs typeface="Open Sans" panose="020B0606030504020204" pitchFamily="34" charset="0"/>
              </a:rPr>
              <a:t>+811K</a:t>
            </a:r>
          </a:p>
        </p:txBody>
      </p:sp>
      <p:sp>
        <p:nvSpPr>
          <p:cNvPr id="40" name="TextBox 39">
            <a:extLst>
              <a:ext uri="{FF2B5EF4-FFF2-40B4-BE49-F238E27FC236}">
                <a16:creationId xmlns:a16="http://schemas.microsoft.com/office/drawing/2014/main" id="{A479A89C-FDA8-4090-8A47-A7C176BD050B}"/>
              </a:ext>
            </a:extLst>
          </p:cNvPr>
          <p:cNvSpPr txBox="1"/>
          <p:nvPr/>
        </p:nvSpPr>
        <p:spPr>
          <a:xfrm>
            <a:off x="7208409" y="5257820"/>
            <a:ext cx="962025"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+1,383K</a:t>
            </a:r>
          </a:p>
        </p:txBody>
      </p:sp>
      <p:sp>
        <p:nvSpPr>
          <p:cNvPr id="41" name="TextBox 40">
            <a:extLst>
              <a:ext uri="{FF2B5EF4-FFF2-40B4-BE49-F238E27FC236}">
                <a16:creationId xmlns:a16="http://schemas.microsoft.com/office/drawing/2014/main" id="{50DA371D-12EE-46B1-ADA1-5AA213D24EC2}"/>
              </a:ext>
            </a:extLst>
          </p:cNvPr>
          <p:cNvSpPr txBox="1"/>
          <p:nvPr/>
        </p:nvSpPr>
        <p:spPr>
          <a:xfrm>
            <a:off x="10180210" y="5257820"/>
            <a:ext cx="87630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+803K</a:t>
            </a:r>
          </a:p>
        </p:txBody>
      </p:sp>
      <p:sp>
        <p:nvSpPr>
          <p:cNvPr id="42" name="TextBox 41">
            <a:extLst>
              <a:ext uri="{FF2B5EF4-FFF2-40B4-BE49-F238E27FC236}">
                <a16:creationId xmlns:a16="http://schemas.microsoft.com/office/drawing/2014/main" id="{5F4DE549-F641-46B9-B0DE-6B1FB300C9C8}"/>
              </a:ext>
            </a:extLst>
          </p:cNvPr>
          <p:cNvSpPr txBox="1"/>
          <p:nvPr/>
        </p:nvSpPr>
        <p:spPr>
          <a:xfrm>
            <a:off x="697339" y="1969068"/>
            <a:ext cx="10797321"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DTC Brands</a:t>
            </a:r>
            <a:r>
              <a:rPr kumimoji="0" lang="en-US" sz="18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‘When On TV’ Monthly Average vs. Three-Month Average Prior To TV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Average Website Unique Visitors</a:t>
            </a:r>
            <a:endParaRPr kumimoji="0" lang="en-US" sz="1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4" name="Title 1">
            <a:extLst>
              <a:ext uri="{FF2B5EF4-FFF2-40B4-BE49-F238E27FC236}">
                <a16:creationId xmlns:a16="http://schemas.microsoft.com/office/drawing/2014/main" id="{7E5F4B90-EAE8-4877-90BA-EBF4BE1ECCE8}"/>
              </a:ext>
            </a:extLst>
          </p:cNvPr>
          <p:cNvSpPr txBox="1">
            <a:spLocks/>
          </p:cNvSpPr>
          <p:nvPr/>
        </p:nvSpPr>
        <p:spPr>
          <a:xfrm>
            <a:off x="128246" y="-30915"/>
            <a:ext cx="10195711" cy="1435206"/>
          </a:xfrm>
          <a:prstGeom prst="rect">
            <a:avLst/>
          </a:prstGeom>
          <a:noFill/>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604020202020204" pitchFamily="2" charset="0"/>
                <a:ea typeface="+mj-ea"/>
                <a:cs typeface="+mj-cs"/>
              </a:rPr>
              <a:t>The Halo Effect of TV:</a:t>
            </a:r>
            <a:r>
              <a:rPr kumimoji="0" lang="en-US" sz="2400" b="1" i="0" u="none" strike="noStrike" kern="1200" cap="none" spc="0" normalizeH="0" baseline="0" noProof="0">
                <a:ln>
                  <a:noFill/>
                </a:ln>
                <a:solidFill>
                  <a:srgbClr val="1F1A62"/>
                </a:solidFill>
                <a:effectLst/>
                <a:uLnTx/>
                <a:uFillTx/>
                <a:latin typeface="Helvetica" panose="020B0604020202020204" pitchFamily="2" charset="0"/>
                <a:ea typeface="+mj-ea"/>
                <a:cs typeface="+mj-cs"/>
              </a:rPr>
              <a:t> The greatest impact seen from DTC brand’s TV investment, especially for younger brands, is the digital conversion lifts that occur when they build a sustained TV presence </a:t>
            </a:r>
            <a:endParaRPr kumimoji="0" lang="en-US" sz="1400" b="1" i="0" u="none" strike="noStrike" kern="1200" cap="none" spc="0" normalizeH="0" baseline="0" noProof="0">
              <a:ln>
                <a:noFill/>
              </a:ln>
              <a:solidFill>
                <a:srgbClr val="1F1A62"/>
              </a:solidFill>
              <a:effectLst/>
              <a:uLnTx/>
              <a:uFillTx/>
              <a:latin typeface="Helvetica" panose="020B0604020202020204" pitchFamily="2" charset="0"/>
              <a:ea typeface="+mj-ea"/>
              <a:cs typeface="+mj-cs"/>
            </a:endParaRPr>
          </a:p>
        </p:txBody>
      </p:sp>
      <p:pic>
        <p:nvPicPr>
          <p:cNvPr id="3" name="Picture 2" descr="A picture containing graphical user interface&#10;&#10;Description automatically generated">
            <a:extLst>
              <a:ext uri="{FF2B5EF4-FFF2-40B4-BE49-F238E27FC236}">
                <a16:creationId xmlns:a16="http://schemas.microsoft.com/office/drawing/2014/main" id="{2E7D16A5-C712-47D1-9B77-2093DDE41D3E}"/>
              </a:ext>
            </a:extLst>
          </p:cNvPr>
          <p:cNvPicPr>
            <a:picLocks noChangeAspect="1"/>
          </p:cNvPicPr>
          <p:nvPr/>
        </p:nvPicPr>
        <p:blipFill>
          <a:blip r:embed="rId6"/>
          <a:stretch>
            <a:fillRect/>
          </a:stretch>
        </p:blipFill>
        <p:spPr>
          <a:xfrm>
            <a:off x="1431581" y="1540429"/>
            <a:ext cx="1444159" cy="468114"/>
          </a:xfrm>
          <a:prstGeom prst="rect">
            <a:avLst/>
          </a:prstGeom>
        </p:spPr>
      </p:pic>
      <p:pic>
        <p:nvPicPr>
          <p:cNvPr id="46" name="Picture 45">
            <a:extLst>
              <a:ext uri="{FF2B5EF4-FFF2-40B4-BE49-F238E27FC236}">
                <a16:creationId xmlns:a16="http://schemas.microsoft.com/office/drawing/2014/main" id="{806BDF7C-25E1-44D1-AED2-E4DBA340418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519065"/>
            <a:ext cx="1389471" cy="443966"/>
          </a:xfrm>
          <a:prstGeom prst="rect">
            <a:avLst/>
          </a:prstGeom>
        </p:spPr>
      </p:pic>
    </p:spTree>
    <p:extLst>
      <p:ext uri="{BB962C8B-B14F-4D97-AF65-F5344CB8AC3E}">
        <p14:creationId xmlns:p14="http://schemas.microsoft.com/office/powerpoint/2010/main" val="236788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3F8FDC-1594-4091-A781-E4CE7EB122D7}"/>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 name="Picture 101">
            <a:hlinkClick r:id="rId3"/>
            <a:extLst>
              <a:ext uri="{FF2B5EF4-FFF2-40B4-BE49-F238E27FC236}">
                <a16:creationId xmlns:a16="http://schemas.microsoft.com/office/drawing/2014/main" id="{08D9374D-E6B2-4E09-B248-037B285467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21331" y="90882"/>
            <a:ext cx="1742422" cy="980112"/>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106073" y="146583"/>
            <a:ext cx="10063982" cy="118612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itchFamily="2" charset="0"/>
                <a:ea typeface="+mj-ea"/>
                <a:cs typeface="+mj-cs"/>
              </a:rPr>
              <a:t>Valuable Video Advertising Tactics For Marketers: </a:t>
            </a:r>
            <a:r>
              <a:rPr kumimoji="0" lang="en-US" sz="2400" b="1" i="0" u="none" strike="noStrike" kern="1200" cap="none" spc="0" normalizeH="0" baseline="0" noProof="0">
                <a:ln>
                  <a:noFill/>
                </a:ln>
                <a:solidFill>
                  <a:srgbClr val="1F1A62"/>
                </a:solidFill>
                <a:effectLst/>
                <a:uLnTx/>
                <a:uFillTx/>
                <a:latin typeface="Helvetica" pitchFamily="2" charset="0"/>
                <a:ea typeface="+mj-ea"/>
                <a:cs typeface="+mj-cs"/>
              </a:rPr>
              <a:t>Today, more than half of advertisers identify linear TV, collectively in all forms, as their most valuable video tactics</a:t>
            </a:r>
          </a:p>
        </p:txBody>
      </p:sp>
      <p:sp>
        <p:nvSpPr>
          <p:cNvPr id="31" name="TextBox 30">
            <a:hlinkClick r:id="rId3"/>
            <a:extLst>
              <a:ext uri="{FF2B5EF4-FFF2-40B4-BE49-F238E27FC236}">
                <a16:creationId xmlns:a16="http://schemas.microsoft.com/office/drawing/2014/main" id="{568D8840-B3D9-4FCD-AA9A-402B62F48C64}"/>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98" name="TextBox 97">
            <a:extLst>
              <a:ext uri="{FF2B5EF4-FFF2-40B4-BE49-F238E27FC236}">
                <a16:creationId xmlns:a16="http://schemas.microsoft.com/office/drawing/2014/main" id="{6D82B455-9362-44A6-B7FB-34AB926B338E}"/>
              </a:ext>
            </a:extLst>
          </p:cNvPr>
          <p:cNvSpPr txBox="1"/>
          <p:nvPr/>
        </p:nvSpPr>
        <p:spPr>
          <a:xfrm>
            <a:off x="2355525" y="1696211"/>
            <a:ext cx="74809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All Video Advertising Tactics Used</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Summary of Top Rank</a:t>
            </a:r>
          </a:p>
        </p:txBody>
      </p:sp>
      <p:graphicFrame>
        <p:nvGraphicFramePr>
          <p:cNvPr id="99" name="Chart 98">
            <a:extLst>
              <a:ext uri="{FF2B5EF4-FFF2-40B4-BE49-F238E27FC236}">
                <a16:creationId xmlns:a16="http://schemas.microsoft.com/office/drawing/2014/main" id="{7F98D105-7076-4119-9DA8-614F4F411B49}"/>
              </a:ext>
            </a:extLst>
          </p:cNvPr>
          <p:cNvGraphicFramePr/>
          <p:nvPr/>
        </p:nvGraphicFramePr>
        <p:xfrm>
          <a:off x="1516558" y="2247712"/>
          <a:ext cx="9158885" cy="3889536"/>
        </p:xfrm>
        <a:graphic>
          <a:graphicData uri="http://schemas.openxmlformats.org/drawingml/2006/chart">
            <c:chart xmlns:c="http://schemas.openxmlformats.org/drawingml/2006/chart" xmlns:r="http://schemas.openxmlformats.org/officeDocument/2006/relationships" r:id="rId6"/>
          </a:graphicData>
        </a:graphic>
      </p:graphicFrame>
      <p:sp>
        <p:nvSpPr>
          <p:cNvPr id="100" name="Rectangle 99">
            <a:extLst>
              <a:ext uri="{FF2B5EF4-FFF2-40B4-BE49-F238E27FC236}">
                <a16:creationId xmlns:a16="http://schemas.microsoft.com/office/drawing/2014/main" id="{74D95914-30FA-49C9-A37F-A7DBC90BADAA}"/>
              </a:ext>
            </a:extLst>
          </p:cNvPr>
          <p:cNvSpPr/>
          <p:nvPr/>
        </p:nvSpPr>
        <p:spPr>
          <a:xfrm>
            <a:off x="8692065" y="3429000"/>
            <a:ext cx="1525572" cy="657520"/>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Any Linear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51%</a:t>
            </a:r>
          </a:p>
        </p:txBody>
      </p:sp>
      <p:sp>
        <p:nvSpPr>
          <p:cNvPr id="101" name="Text Placeholder 3">
            <a:extLst>
              <a:ext uri="{FF2B5EF4-FFF2-40B4-BE49-F238E27FC236}">
                <a16:creationId xmlns:a16="http://schemas.microsoft.com/office/drawing/2014/main" id="{63D19BA5-3A80-42C0-A3F8-EDDBCB612E75}"/>
              </a:ext>
            </a:extLst>
          </p:cNvPr>
          <p:cNvSpPr txBox="1">
            <a:spLocks/>
          </p:cNvSpPr>
          <p:nvPr/>
        </p:nvSpPr>
        <p:spPr>
          <a:xfrm>
            <a:off x="546751" y="6331896"/>
            <a:ext cx="11499069" cy="203488"/>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l" defTabSz="1166122"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Advertiser Perceptions, Video Advertising Convergence Report, Wave 9, 2H 2020, released February 2021.</a:t>
            </a:r>
          </a:p>
        </p:txBody>
      </p:sp>
      <p:pic>
        <p:nvPicPr>
          <p:cNvPr id="104" name="Picture 103">
            <a:extLst>
              <a:ext uri="{FF2B5EF4-FFF2-40B4-BE49-F238E27FC236}">
                <a16:creationId xmlns:a16="http://schemas.microsoft.com/office/drawing/2014/main" id="{CB0121A8-C0FD-4F87-9635-F6965AA2631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682"/>
          <a:stretch/>
        </p:blipFill>
        <p:spPr>
          <a:xfrm>
            <a:off x="1337531" y="1563362"/>
            <a:ext cx="1232505" cy="364023"/>
          </a:xfrm>
          <a:prstGeom prst="rect">
            <a:avLst/>
          </a:prstGeom>
          <a:ln>
            <a:solidFill>
              <a:srgbClr val="3399FF"/>
            </a:solidFill>
          </a:ln>
          <a:effectLst/>
        </p:spPr>
      </p:pic>
      <p:pic>
        <p:nvPicPr>
          <p:cNvPr id="105" name="Picture 104" descr="Logo&#10;&#10;Description automatically generated with low confidence">
            <a:extLst>
              <a:ext uri="{FF2B5EF4-FFF2-40B4-BE49-F238E27FC236}">
                <a16:creationId xmlns:a16="http://schemas.microsoft.com/office/drawing/2014/main" id="{529D6083-77C9-4B55-9CC8-D44E6583E7F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4" y="1490863"/>
            <a:ext cx="1410542" cy="491984"/>
          </a:xfrm>
          <a:prstGeom prst="rect">
            <a:avLst/>
          </a:prstGeom>
        </p:spPr>
      </p:pic>
    </p:spTree>
    <p:extLst>
      <p:ext uri="{BB962C8B-B14F-4D97-AF65-F5344CB8AC3E}">
        <p14:creationId xmlns:p14="http://schemas.microsoft.com/office/powerpoint/2010/main" val="56894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3F8FDC-1594-4091-A781-E4CE7EB122D7}"/>
              </a:ext>
            </a:extLst>
          </p:cNvPr>
          <p:cNvSpPr/>
          <p:nvPr/>
        </p:nvSpPr>
        <p:spPr>
          <a:xfrm>
            <a:off x="-25655" y="-6370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hlinkClick r:id="rId3"/>
            <a:extLst>
              <a:ext uri="{FF2B5EF4-FFF2-40B4-BE49-F238E27FC236}">
                <a16:creationId xmlns:a16="http://schemas.microsoft.com/office/drawing/2014/main" id="{7353D0E0-BBD0-44B6-A81C-D491A0C58C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21331" y="96507"/>
            <a:ext cx="1742422" cy="980112"/>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43404" y="136931"/>
            <a:ext cx="10354515" cy="1235146"/>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Black Consumer Spending Power: </a:t>
            </a:r>
            <a:r>
              <a:rPr kumimoji="0" lang="en-US" sz="24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Black consumers </a:t>
            </a:r>
            <a:r>
              <a:rPr kumimoji="0" lang="en-US" sz="2400" b="1"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have collectively increased their spending power by 60% over the last decade which </a:t>
            </a:r>
            <a:r>
              <a:rPr kumimoji="0" lang="en-US" sz="24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far outpaces their population growth during the same time period</a:t>
            </a:r>
          </a:p>
        </p:txBody>
      </p:sp>
      <p:sp>
        <p:nvSpPr>
          <p:cNvPr id="33" name="TextBox 32">
            <a:hlinkClick r:id="rId3"/>
            <a:extLst>
              <a:ext uri="{FF2B5EF4-FFF2-40B4-BE49-F238E27FC236}">
                <a16:creationId xmlns:a16="http://schemas.microsoft.com/office/drawing/2014/main" id="{42BD70FA-25F8-42FE-8B55-2B8AB69F0B14}"/>
              </a:ext>
            </a:extLst>
          </p:cNvPr>
          <p:cNvSpPr txBox="1"/>
          <p:nvPr/>
        </p:nvSpPr>
        <p:spPr>
          <a:xfrm>
            <a:off x="10482763" y="1071790"/>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39" name="Rectangle 38">
            <a:extLst>
              <a:ext uri="{FF2B5EF4-FFF2-40B4-BE49-F238E27FC236}">
                <a16:creationId xmlns:a16="http://schemas.microsoft.com/office/drawing/2014/main" id="{A8D9CCD6-7B21-4A13-9964-B20F83C6898C}"/>
              </a:ext>
            </a:extLst>
          </p:cNvPr>
          <p:cNvSpPr/>
          <p:nvPr/>
        </p:nvSpPr>
        <p:spPr>
          <a:xfrm>
            <a:off x="526244" y="6155335"/>
            <a:ext cx="10510027"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Bureau of Labor Statistics data, Race of reference person: Shares of annual aggregate expenditures and sources of income, Consumer Expenditure Survey, 2009, 2011, 2016 &amp; 2019. VAB Analysis of U.S. Census Bureau data The Black Alone or in Combination Population in the United States: Table 1. Population by Sex and Age, for Black Alone or in Combination : 2009; Table 1. Population by Sex and Age, for Black Alone or in Combination: 2011;  Table 15. Population by Sex and Age, for Black Alone or in Combination: 2016; Table 15. Population by Sex and Age, for Black Alone or in Combination: 2019. </a:t>
            </a:r>
          </a:p>
        </p:txBody>
      </p:sp>
      <p:graphicFrame>
        <p:nvGraphicFramePr>
          <p:cNvPr id="42" name="Chart 41">
            <a:extLst>
              <a:ext uri="{FF2B5EF4-FFF2-40B4-BE49-F238E27FC236}">
                <a16:creationId xmlns:a16="http://schemas.microsoft.com/office/drawing/2014/main" id="{8A1C51A5-5EC3-4C69-A96C-D8FF2EFD423B}"/>
              </a:ext>
            </a:extLst>
          </p:cNvPr>
          <p:cNvGraphicFramePr/>
          <p:nvPr/>
        </p:nvGraphicFramePr>
        <p:xfrm>
          <a:off x="1155730" y="2011198"/>
          <a:ext cx="9880541" cy="3338078"/>
        </p:xfrm>
        <a:graphic>
          <a:graphicData uri="http://schemas.openxmlformats.org/drawingml/2006/chart">
            <c:chart xmlns:c="http://schemas.openxmlformats.org/drawingml/2006/chart" xmlns:r="http://schemas.openxmlformats.org/officeDocument/2006/relationships" r:id="rId6"/>
          </a:graphicData>
        </a:graphic>
      </p:graphicFrame>
      <p:sp>
        <p:nvSpPr>
          <p:cNvPr id="43" name="TextBox 42">
            <a:extLst>
              <a:ext uri="{FF2B5EF4-FFF2-40B4-BE49-F238E27FC236}">
                <a16:creationId xmlns:a16="http://schemas.microsoft.com/office/drawing/2014/main" id="{A338BA60-6CE8-47F5-B6FA-8E41FE81F5DE}"/>
              </a:ext>
            </a:extLst>
          </p:cNvPr>
          <p:cNvSpPr txBox="1"/>
          <p:nvPr/>
        </p:nvSpPr>
        <p:spPr>
          <a:xfrm>
            <a:off x="2355525" y="1946986"/>
            <a:ext cx="748095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U.S. Aggregate Expenditures of Black / African-Americans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in Billions</a:t>
            </a:r>
          </a:p>
        </p:txBody>
      </p:sp>
      <p:sp>
        <p:nvSpPr>
          <p:cNvPr id="44" name="Rectangle: Rounded Corners 43">
            <a:extLst>
              <a:ext uri="{FF2B5EF4-FFF2-40B4-BE49-F238E27FC236}">
                <a16:creationId xmlns:a16="http://schemas.microsoft.com/office/drawing/2014/main" id="{4AA8ED57-F64B-41B6-9EDE-5644A44C2EF0}"/>
              </a:ext>
            </a:extLst>
          </p:cNvPr>
          <p:cNvSpPr/>
          <p:nvPr/>
        </p:nvSpPr>
        <p:spPr>
          <a:xfrm>
            <a:off x="9660890" y="1941297"/>
            <a:ext cx="821873" cy="471855"/>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2009</a:t>
            </a:r>
          </a:p>
        </p:txBody>
      </p:sp>
      <p:sp>
        <p:nvSpPr>
          <p:cNvPr id="45" name="TextBox 44">
            <a:extLst>
              <a:ext uri="{FF2B5EF4-FFF2-40B4-BE49-F238E27FC236}">
                <a16:creationId xmlns:a16="http://schemas.microsoft.com/office/drawing/2014/main" id="{3D7D9B6B-D544-41AE-9A25-0627832D1FC4}"/>
              </a:ext>
            </a:extLst>
          </p:cNvPr>
          <p:cNvSpPr txBox="1"/>
          <p:nvPr/>
        </p:nvSpPr>
        <p:spPr>
          <a:xfrm>
            <a:off x="2304442" y="5144124"/>
            <a:ext cx="7462838"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sng"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U.S. Population of Black / African-Americans</a:t>
            </a:r>
          </a:p>
          <a:p>
            <a:pPr marL="0" marR="0" lvl="0" indent="0" algn="ctr" defTabSz="914400" rtl="0" eaLnBrk="1" fontAlgn="auto" latinLnBrk="0" hangingPunct="1">
              <a:lnSpc>
                <a:spcPct val="100000"/>
              </a:lnSpc>
              <a:spcBef>
                <a:spcPts val="0"/>
              </a:spcBef>
              <a:spcAft>
                <a:spcPts val="0"/>
              </a:spcAft>
              <a:buClrTx/>
              <a:buSzTx/>
              <a:buFontTx/>
              <a:buNone/>
              <a:tabLst/>
              <a:defRPr sz="1600" b="1" i="0" u="sng"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(000)</a:t>
            </a:r>
          </a:p>
        </p:txBody>
      </p:sp>
      <p:cxnSp>
        <p:nvCxnSpPr>
          <p:cNvPr id="46" name="Straight Arrow Connector 45">
            <a:extLst>
              <a:ext uri="{FF2B5EF4-FFF2-40B4-BE49-F238E27FC236}">
                <a16:creationId xmlns:a16="http://schemas.microsoft.com/office/drawing/2014/main" id="{B36FA7F9-0C91-4EE0-8DF9-20EEFC7B3D28}"/>
              </a:ext>
            </a:extLst>
          </p:cNvPr>
          <p:cNvCxnSpPr>
            <a:cxnSpLocks/>
          </p:cNvCxnSpPr>
          <p:nvPr/>
        </p:nvCxnSpPr>
        <p:spPr>
          <a:xfrm flipH="1">
            <a:off x="1255160" y="5337650"/>
            <a:ext cx="2974098" cy="0"/>
          </a:xfrm>
          <a:prstGeom prst="straightConnector1">
            <a:avLst/>
          </a:prstGeom>
          <a:ln w="9525">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AB5BF6BA-9E81-431A-8B2A-764E32551BA2}"/>
              </a:ext>
            </a:extLst>
          </p:cNvPr>
          <p:cNvCxnSpPr>
            <a:cxnSpLocks/>
          </p:cNvCxnSpPr>
          <p:nvPr/>
        </p:nvCxnSpPr>
        <p:spPr>
          <a:xfrm>
            <a:off x="7842463" y="5339128"/>
            <a:ext cx="3094378" cy="0"/>
          </a:xfrm>
          <a:prstGeom prst="straightConnector1">
            <a:avLst/>
          </a:prstGeom>
          <a:ln w="9525">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sp>
        <p:nvSpPr>
          <p:cNvPr id="48" name="Rectangle: Rounded Corners 47">
            <a:extLst>
              <a:ext uri="{FF2B5EF4-FFF2-40B4-BE49-F238E27FC236}">
                <a16:creationId xmlns:a16="http://schemas.microsoft.com/office/drawing/2014/main" id="{CD97B463-A188-40BA-8189-6D0134306C12}"/>
              </a:ext>
            </a:extLst>
          </p:cNvPr>
          <p:cNvSpPr/>
          <p:nvPr/>
        </p:nvSpPr>
        <p:spPr>
          <a:xfrm>
            <a:off x="2077075" y="5702665"/>
            <a:ext cx="759504" cy="352757"/>
          </a:xfrm>
          <a:prstGeom prst="roundRect">
            <a:avLst/>
          </a:prstGeom>
          <a:no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40,216</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9" name="Rectangle: Rounded Corners 48">
            <a:extLst>
              <a:ext uri="{FF2B5EF4-FFF2-40B4-BE49-F238E27FC236}">
                <a16:creationId xmlns:a16="http://schemas.microsoft.com/office/drawing/2014/main" id="{AB339CF6-D7C3-44C3-AC3B-FE8EBEE56689}"/>
              </a:ext>
            </a:extLst>
          </p:cNvPr>
          <p:cNvSpPr/>
          <p:nvPr/>
        </p:nvSpPr>
        <p:spPr>
          <a:xfrm>
            <a:off x="4497563" y="5702665"/>
            <a:ext cx="759504" cy="352757"/>
          </a:xfrm>
          <a:prstGeom prst="roundRect">
            <a:avLst/>
          </a:prstGeom>
          <a:no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41,577</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Rectangle: Rounded Corners 51">
            <a:extLst>
              <a:ext uri="{FF2B5EF4-FFF2-40B4-BE49-F238E27FC236}">
                <a16:creationId xmlns:a16="http://schemas.microsoft.com/office/drawing/2014/main" id="{AABB7305-0F6F-4E14-BDDB-01A4774375A4}"/>
              </a:ext>
            </a:extLst>
          </p:cNvPr>
          <p:cNvSpPr/>
          <p:nvPr/>
        </p:nvSpPr>
        <p:spPr>
          <a:xfrm>
            <a:off x="6929446" y="5702665"/>
            <a:ext cx="759504" cy="352757"/>
          </a:xfrm>
          <a:prstGeom prst="roundRect">
            <a:avLst/>
          </a:prstGeom>
          <a:no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45,326</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3" name="Rectangle: Rounded Corners 52">
            <a:extLst>
              <a:ext uri="{FF2B5EF4-FFF2-40B4-BE49-F238E27FC236}">
                <a16:creationId xmlns:a16="http://schemas.microsoft.com/office/drawing/2014/main" id="{0928539A-3DC5-4928-AFFA-D4E0B234A7CF}"/>
              </a:ext>
            </a:extLst>
          </p:cNvPr>
          <p:cNvSpPr/>
          <p:nvPr/>
        </p:nvSpPr>
        <p:spPr>
          <a:xfrm>
            <a:off x="9340603" y="5702665"/>
            <a:ext cx="759504" cy="352757"/>
          </a:xfrm>
          <a:prstGeom prst="roundRect">
            <a:avLst/>
          </a:prstGeom>
          <a:no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46,919</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4" name="Rectangle: Rounded Corners 53">
            <a:extLst>
              <a:ext uri="{FF2B5EF4-FFF2-40B4-BE49-F238E27FC236}">
                <a16:creationId xmlns:a16="http://schemas.microsoft.com/office/drawing/2014/main" id="{828E4F08-97B9-4DE6-85D6-EC53158391A1}"/>
              </a:ext>
            </a:extLst>
          </p:cNvPr>
          <p:cNvSpPr/>
          <p:nvPr/>
        </p:nvSpPr>
        <p:spPr>
          <a:xfrm>
            <a:off x="10145598" y="5425617"/>
            <a:ext cx="543734" cy="446276"/>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2009</a:t>
            </a:r>
          </a:p>
        </p:txBody>
      </p:sp>
      <p:pic>
        <p:nvPicPr>
          <p:cNvPr id="22" name="Picture 21">
            <a:extLst>
              <a:ext uri="{FF2B5EF4-FFF2-40B4-BE49-F238E27FC236}">
                <a16:creationId xmlns:a16="http://schemas.microsoft.com/office/drawing/2014/main" id="{58F6C94E-6666-4F0B-BD51-3F2B2A68CB5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682"/>
          <a:stretch/>
        </p:blipFill>
        <p:spPr>
          <a:xfrm>
            <a:off x="1337531" y="1563362"/>
            <a:ext cx="1232505" cy="364023"/>
          </a:xfrm>
          <a:prstGeom prst="rect">
            <a:avLst/>
          </a:prstGeom>
          <a:ln>
            <a:solidFill>
              <a:srgbClr val="3399FF"/>
            </a:solidFill>
          </a:ln>
          <a:effectLst/>
        </p:spPr>
      </p:pic>
      <p:pic>
        <p:nvPicPr>
          <p:cNvPr id="3" name="Picture 2" descr="Logo&#10;&#10;Description automatically generated with low confidence">
            <a:extLst>
              <a:ext uri="{FF2B5EF4-FFF2-40B4-BE49-F238E27FC236}">
                <a16:creationId xmlns:a16="http://schemas.microsoft.com/office/drawing/2014/main" id="{B241B72F-A814-4F5E-85CE-AA47B840333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4" y="1490863"/>
            <a:ext cx="1410542" cy="491984"/>
          </a:xfrm>
          <a:prstGeom prst="rect">
            <a:avLst/>
          </a:prstGeom>
        </p:spPr>
      </p:pic>
    </p:spTree>
    <p:extLst>
      <p:ext uri="{BB962C8B-B14F-4D97-AF65-F5344CB8AC3E}">
        <p14:creationId xmlns:p14="http://schemas.microsoft.com/office/powerpoint/2010/main" val="268103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Reed Kiely</DisplayName>
        <AccountId>39</AccountId>
        <AccountType/>
      </UserInfo>
      <UserInfo>
        <DisplayName>Karolina Guillen</DisplayName>
        <AccountId>14</AccountId>
        <AccountType/>
      </UserInfo>
      <UserInfo>
        <DisplayName>Marianne Vita</DisplayName>
        <AccountId>43</AccountId>
        <AccountType/>
      </UserInfo>
      <UserInfo>
        <DisplayName>Danielle Delauro</DisplayName>
        <AccountId>38</AccountId>
        <AccountType/>
      </UserInfo>
      <UserInfo>
        <DisplayName>Nellie Chung</DisplayName>
        <AccountId>63</AccountId>
        <AccountType/>
      </UserInfo>
      <UserInfo>
        <DisplayName>Marjory Duran</DisplayName>
        <AccountId>60</AccountId>
        <AccountType/>
      </UserInfo>
    </SharedWithUsers>
  </documentManagement>
</p:properties>
</file>

<file path=customXml/itemProps1.xml><?xml version="1.0" encoding="utf-8"?>
<ds:datastoreItem xmlns:ds="http://schemas.openxmlformats.org/officeDocument/2006/customXml" ds:itemID="{3B37F705-8100-4D98-AF17-51F08D62487C}">
  <ds:schemaRefs>
    <ds:schemaRef ds:uri="http://schemas.microsoft.com/sharepoint/v3/contenttype/forms"/>
  </ds:schemaRefs>
</ds:datastoreItem>
</file>

<file path=customXml/itemProps2.xml><?xml version="1.0" encoding="utf-8"?>
<ds:datastoreItem xmlns:ds="http://schemas.openxmlformats.org/officeDocument/2006/customXml" ds:itemID="{FBDBD39E-2E9D-4BE4-84F4-FA16C7D60CBA}">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BBECAD-D048-428A-891B-C5B59BDF55C7}">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2204</Words>
  <Application>Microsoft Office PowerPoint</Application>
  <PresentationFormat>Widescreen</PresentationFormat>
  <Paragraphs>287</Paragraphs>
  <Slides>14</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Helvetica</vt:lpstr>
      <vt:lpstr>Helvetica Light</vt:lpstr>
      <vt:lpstr>Helvetica-Normal</vt:lpstr>
      <vt:lpstr>Open Sans</vt:lpstr>
      <vt:lpstr>Trebuchet MS</vt:lpstr>
      <vt:lpstr>Office Theme</vt:lpstr>
      <vt:lpstr>9_Custom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Marianne Vita</cp:lastModifiedBy>
  <cp:revision>1</cp:revision>
  <cp:lastPrinted>2020-02-07T15:43:38Z</cp:lastPrinted>
  <dcterms:created xsi:type="dcterms:W3CDTF">2019-11-08T17:29:39Z</dcterms:created>
  <dcterms:modified xsi:type="dcterms:W3CDTF">2021-04-05T15:19:35Z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Order">
    <vt:r8>2122800</vt:r8>
  </property>
</Properties>
</file>