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839" r:id="rId5"/>
    <p:sldId id="2144327406" r:id="rId6"/>
    <p:sldId id="2144328368" r:id="rId7"/>
    <p:sldId id="2144328369" r:id="rId8"/>
    <p:sldId id="2144328370" r:id="rId9"/>
    <p:sldId id="2144328298" r:id="rId10"/>
    <p:sldId id="2144328363" r:id="rId11"/>
    <p:sldId id="2144328364" r:id="rId12"/>
    <p:sldId id="2144328365" r:id="rId13"/>
    <p:sldId id="2144328366" r:id="rId14"/>
    <p:sldId id="2144328367" r:id="rId15"/>
    <p:sldId id="2144328371" r:id="rId16"/>
    <p:sldId id="2144328300"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85A107-2D3E-7AFE-0528-70F5B03A336C}" name="Marianne Vita" initials="MV" userId="S::mariannev@thevab.com::35b1102d-d340-4a85-a709-12ee727aa48b" providerId="AD"/>
  <p188:author id="{6644001F-98D2-AF68-925B-F4D39E797894}" name="Jason Wiese" initials="JW" userId="S::jasonw@thevab.com::4bff8d5b-7de6-4655-b397-69b0afc81113" providerId="AD"/>
  <p188:author id="{41E8424B-45FD-3ECB-0948-723F916FFB79}" name="Danielle Delauro" initials="DD" userId="S::danielled@thevab.com::79c3a64d-209a-45df-902b-7cba6cccfd68" providerId="AD"/>
  <p188:author id="{A5C48789-DAFD-4389-7A87-B92CBB8A351A}" name="Reed Kiely" initials="RK" userId="S::reedk@thevab.com::768be38e-2fb5-40ce-925d-bd8e9d9e3c31" providerId="AD"/>
  <p188:author id="{ACD09CA3-38A1-5F5B-8715-499BA24A48C7}" name="Karolina Guillen" initials="KG" userId="Karolina Guillen" providerId="None"/>
  <p188:author id="{F0141AB7-7F25-3C16-C77D-5FEA2DA4B116}" name="Karolina Guillen" initials="KG" userId="S::karolinaG@thevab.com::c1c08796-a0be-47c6-af52-5d31fd96ec5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nielle Delauro" initials="DD" lastIdx="5" clrIdx="0">
    <p:extLst>
      <p:ext uri="{19B8F6BF-5375-455C-9EA6-DF929625EA0E}">
        <p15:presenceInfo xmlns:p15="http://schemas.microsoft.com/office/powerpoint/2012/main" userId="S::danielled@thevab.com::79c3a64d-209a-45df-902b-7cba6cccfd68" providerId="AD"/>
      </p:ext>
    </p:extLst>
  </p:cmAuthor>
  <p:cmAuthor id="2" name="Reed Kiely" initials="RK" lastIdx="3" clrIdx="1">
    <p:extLst>
      <p:ext uri="{19B8F6BF-5375-455C-9EA6-DF929625EA0E}">
        <p15:presenceInfo xmlns:p15="http://schemas.microsoft.com/office/powerpoint/2012/main" userId="S::reedk@thevab.com::768be38e-2fb5-40ce-925d-bd8e9d9e3c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B1464"/>
    <a:srgbClr val="ED3C8D"/>
    <a:srgbClr val="FFE600"/>
    <a:srgbClr val="00BFF2"/>
    <a:srgbClr val="66C5AD"/>
    <a:srgbClr val="E2E8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A80C29-3294-436F-90CA-105764437827}" v="1" dt="2022-06-27T20:36:38.720"/>
    <p1510:client id="{C4C1AFB2-28F5-42F8-90DB-29AF6D562998}" v="1" dt="2022-06-27T18:02:26.995"/>
    <p1510:client id="{C5BBD62F-75BA-4371-B6CB-32B601AB97D5}" v="2" dt="2022-06-28T14:22:24.5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olina Guillen" userId="c1c08796-a0be-47c6-af52-5d31fd96ec50" providerId="ADAL" clId="{E54729E2-FEF3-45CA-A3E6-1B6B854E7B2E}"/>
    <pc:docChg chg="undo redo custSel addSld delSld modSld sldOrd">
      <pc:chgData name="Karolina Guillen" userId="c1c08796-a0be-47c6-af52-5d31fd96ec50" providerId="ADAL" clId="{E54729E2-FEF3-45CA-A3E6-1B6B854E7B2E}" dt="2022-06-23T15:24:11.798" v="1227"/>
      <pc:docMkLst>
        <pc:docMk/>
      </pc:docMkLst>
      <pc:sldChg chg="del">
        <pc:chgData name="Karolina Guillen" userId="c1c08796-a0be-47c6-af52-5d31fd96ec50" providerId="ADAL" clId="{E54729E2-FEF3-45CA-A3E6-1B6B854E7B2E}" dt="2022-06-16T14:14:52.801" v="2" actId="47"/>
        <pc:sldMkLst>
          <pc:docMk/>
          <pc:sldMk cId="586544117" sldId="259"/>
        </pc:sldMkLst>
      </pc:sldChg>
      <pc:sldChg chg="addCm">
        <pc:chgData name="Karolina Guillen" userId="c1c08796-a0be-47c6-af52-5d31fd96ec50" providerId="ADAL" clId="{E54729E2-FEF3-45CA-A3E6-1B6B854E7B2E}" dt="2022-06-16T14:13:37.155" v="1"/>
        <pc:sldMkLst>
          <pc:docMk/>
          <pc:sldMk cId="268103516" sldId="2144327626"/>
        </pc:sldMkLst>
      </pc:sldChg>
      <pc:sldChg chg="addSp delSp modSp del mod addCm delCm modCm">
        <pc:chgData name="Karolina Guillen" userId="c1c08796-a0be-47c6-af52-5d31fd96ec50" providerId="ADAL" clId="{E54729E2-FEF3-45CA-A3E6-1B6B854E7B2E}" dt="2022-06-17T18:59:54.688" v="147" actId="47"/>
        <pc:sldMkLst>
          <pc:docMk/>
          <pc:sldMk cId="1095677421" sldId="2144327797"/>
        </pc:sldMkLst>
        <pc:spChg chg="mod">
          <ac:chgData name="Karolina Guillen" userId="c1c08796-a0be-47c6-af52-5d31fd96ec50" providerId="ADAL" clId="{E54729E2-FEF3-45CA-A3E6-1B6B854E7B2E}" dt="2022-06-16T14:53:22.923" v="19" actId="1076"/>
          <ac:spMkLst>
            <pc:docMk/>
            <pc:sldMk cId="1095677421" sldId="2144327797"/>
            <ac:spMk id="19" creationId="{08666B39-C43E-4EBE-8E81-5AEF0C3F197A}"/>
          </ac:spMkLst>
        </pc:spChg>
        <pc:spChg chg="add del mod">
          <ac:chgData name="Karolina Guillen" userId="c1c08796-a0be-47c6-af52-5d31fd96ec50" providerId="ADAL" clId="{E54729E2-FEF3-45CA-A3E6-1B6B854E7B2E}" dt="2022-06-17T18:04:24.413" v="25" actId="478"/>
          <ac:spMkLst>
            <pc:docMk/>
            <pc:sldMk cId="1095677421" sldId="2144327797"/>
            <ac:spMk id="24" creationId="{B666CE45-0E43-F923-7C9B-4A680F68F6BC}"/>
          </ac:spMkLst>
        </pc:spChg>
      </pc:sldChg>
      <pc:sldChg chg="del ord">
        <pc:chgData name="Karolina Guillen" userId="c1c08796-a0be-47c6-af52-5d31fd96ec50" providerId="ADAL" clId="{E54729E2-FEF3-45CA-A3E6-1B6B854E7B2E}" dt="2022-06-17T20:32:41.751" v="531" actId="47"/>
        <pc:sldMkLst>
          <pc:docMk/>
          <pc:sldMk cId="2199684651" sldId="2144328248"/>
        </pc:sldMkLst>
      </pc:sldChg>
      <pc:sldChg chg="addCm">
        <pc:chgData name="Karolina Guillen" userId="c1c08796-a0be-47c6-af52-5d31fd96ec50" providerId="ADAL" clId="{E54729E2-FEF3-45CA-A3E6-1B6B854E7B2E}" dt="2022-06-16T14:52:36.099" v="9"/>
        <pc:sldMkLst>
          <pc:docMk/>
          <pc:sldMk cId="1716954848" sldId="2144328252"/>
        </pc:sldMkLst>
      </pc:sldChg>
      <pc:sldChg chg="delSp mod">
        <pc:chgData name="Karolina Guillen" userId="c1c08796-a0be-47c6-af52-5d31fd96ec50" providerId="ADAL" clId="{E54729E2-FEF3-45CA-A3E6-1B6B854E7B2E}" dt="2022-06-16T14:52:53.875" v="10" actId="21"/>
        <pc:sldMkLst>
          <pc:docMk/>
          <pc:sldMk cId="2767678321" sldId="2144328255"/>
        </pc:sldMkLst>
        <pc:spChg chg="del">
          <ac:chgData name="Karolina Guillen" userId="c1c08796-a0be-47c6-af52-5d31fd96ec50" providerId="ADAL" clId="{E54729E2-FEF3-45CA-A3E6-1B6B854E7B2E}" dt="2022-06-16T14:52:53.875" v="10" actId="21"/>
          <ac:spMkLst>
            <pc:docMk/>
            <pc:sldMk cId="2767678321" sldId="2144328255"/>
            <ac:spMk id="19" creationId="{BC2E8004-2AC0-DAF0-2CA9-542C8D0CA865}"/>
          </ac:spMkLst>
        </pc:spChg>
      </pc:sldChg>
      <pc:sldChg chg="delSp del mod">
        <pc:chgData name="Karolina Guillen" userId="c1c08796-a0be-47c6-af52-5d31fd96ec50" providerId="ADAL" clId="{E54729E2-FEF3-45CA-A3E6-1B6B854E7B2E}" dt="2022-06-17T20:30:07.441" v="505" actId="47"/>
        <pc:sldMkLst>
          <pc:docMk/>
          <pc:sldMk cId="930784962" sldId="2144328263"/>
        </pc:sldMkLst>
        <pc:spChg chg="del">
          <ac:chgData name="Karolina Guillen" userId="c1c08796-a0be-47c6-af52-5d31fd96ec50" providerId="ADAL" clId="{E54729E2-FEF3-45CA-A3E6-1B6B854E7B2E}" dt="2022-06-17T20:28:10.111" v="453" actId="478"/>
          <ac:spMkLst>
            <pc:docMk/>
            <pc:sldMk cId="930784962" sldId="2144328263"/>
            <ac:spMk id="20" creationId="{4D2F1A4C-0BC0-D0FC-542B-44493E875733}"/>
          </ac:spMkLst>
        </pc:spChg>
      </pc:sldChg>
      <pc:sldChg chg="del ord">
        <pc:chgData name="Karolina Guillen" userId="c1c08796-a0be-47c6-af52-5d31fd96ec50" providerId="ADAL" clId="{E54729E2-FEF3-45CA-A3E6-1B6B854E7B2E}" dt="2022-06-17T20:35:36.490" v="584" actId="47"/>
        <pc:sldMkLst>
          <pc:docMk/>
          <pc:sldMk cId="1505683369" sldId="2144328269"/>
        </pc:sldMkLst>
      </pc:sldChg>
      <pc:sldChg chg="delSp mod">
        <pc:chgData name="Karolina Guillen" userId="c1c08796-a0be-47c6-af52-5d31fd96ec50" providerId="ADAL" clId="{E54729E2-FEF3-45CA-A3E6-1B6B854E7B2E}" dt="2022-06-16T14:15:49.766" v="3" actId="21"/>
        <pc:sldMkLst>
          <pc:docMk/>
          <pc:sldMk cId="3134230912" sldId="2144328274"/>
        </pc:sldMkLst>
        <pc:spChg chg="del">
          <ac:chgData name="Karolina Guillen" userId="c1c08796-a0be-47c6-af52-5d31fd96ec50" providerId="ADAL" clId="{E54729E2-FEF3-45CA-A3E6-1B6B854E7B2E}" dt="2022-06-16T14:15:49.766" v="3" actId="21"/>
          <ac:spMkLst>
            <pc:docMk/>
            <pc:sldMk cId="3134230912" sldId="2144328274"/>
            <ac:spMk id="26" creationId="{24CC2019-9113-1A90-4CB8-85A712A2867E}"/>
          </ac:spMkLst>
        </pc:spChg>
      </pc:sldChg>
      <pc:sldChg chg="del">
        <pc:chgData name="Karolina Guillen" userId="c1c08796-a0be-47c6-af52-5d31fd96ec50" providerId="ADAL" clId="{E54729E2-FEF3-45CA-A3E6-1B6B854E7B2E}" dt="2022-06-16T14:14:52.801" v="2" actId="47"/>
        <pc:sldMkLst>
          <pc:docMk/>
          <pc:sldMk cId="27910321" sldId="2144328275"/>
        </pc:sldMkLst>
      </pc:sldChg>
      <pc:sldChg chg="addSp delSp modSp del mod addCm delCm">
        <pc:chgData name="Karolina Guillen" userId="c1c08796-a0be-47c6-af52-5d31fd96ec50" providerId="ADAL" clId="{E54729E2-FEF3-45CA-A3E6-1B6B854E7B2E}" dt="2022-06-17T20:27:49.401" v="449" actId="47"/>
        <pc:sldMkLst>
          <pc:docMk/>
          <pc:sldMk cId="4022284073" sldId="2144328278"/>
        </pc:sldMkLst>
        <pc:spChg chg="add del mod">
          <ac:chgData name="Karolina Guillen" userId="c1c08796-a0be-47c6-af52-5d31fd96ec50" providerId="ADAL" clId="{E54729E2-FEF3-45CA-A3E6-1B6B854E7B2E}" dt="2022-06-17T20:23:36.062" v="338" actId="478"/>
          <ac:spMkLst>
            <pc:docMk/>
            <pc:sldMk cId="4022284073" sldId="2144328278"/>
            <ac:spMk id="17" creationId="{FAECE455-5C5A-41FF-8B98-491128585906}"/>
          </ac:spMkLst>
        </pc:spChg>
      </pc:sldChg>
      <pc:sldChg chg="del">
        <pc:chgData name="Karolina Guillen" userId="c1c08796-a0be-47c6-af52-5d31fd96ec50" providerId="ADAL" clId="{E54729E2-FEF3-45CA-A3E6-1B6B854E7B2E}" dt="2022-06-16T14:14:52.801" v="2" actId="47"/>
        <pc:sldMkLst>
          <pc:docMk/>
          <pc:sldMk cId="2260492845" sldId="2144328283"/>
        </pc:sldMkLst>
      </pc:sldChg>
      <pc:sldChg chg="addSp delSp modSp mod">
        <pc:chgData name="Karolina Guillen" userId="c1c08796-a0be-47c6-af52-5d31fd96ec50" providerId="ADAL" clId="{E54729E2-FEF3-45CA-A3E6-1B6B854E7B2E}" dt="2022-06-23T15:23:37.153" v="1226" actId="20577"/>
        <pc:sldMkLst>
          <pc:docMk/>
          <pc:sldMk cId="2177344345" sldId="2144328298"/>
        </pc:sldMkLst>
        <pc:spChg chg="mod">
          <ac:chgData name="Karolina Guillen" userId="c1c08796-a0be-47c6-af52-5d31fd96ec50" providerId="ADAL" clId="{E54729E2-FEF3-45CA-A3E6-1B6B854E7B2E}" dt="2022-06-17T19:37:05.122" v="316" actId="14100"/>
          <ac:spMkLst>
            <pc:docMk/>
            <pc:sldMk cId="2177344345" sldId="2144328298"/>
            <ac:spMk id="24" creationId="{FE51337C-7111-4FDD-BD9E-AAF8EAD4F674}"/>
          </ac:spMkLst>
        </pc:spChg>
        <pc:spChg chg="mod">
          <ac:chgData name="Karolina Guillen" userId="c1c08796-a0be-47c6-af52-5d31fd96ec50" providerId="ADAL" clId="{E54729E2-FEF3-45CA-A3E6-1B6B854E7B2E}" dt="2022-06-17T19:07:31.277" v="167" actId="403"/>
          <ac:spMkLst>
            <pc:docMk/>
            <pc:sldMk cId="2177344345" sldId="2144328298"/>
            <ac:spMk id="27" creationId="{810E5FD5-3B43-4CE8-864D-5F2D0E26ECD3}"/>
          </ac:spMkLst>
        </pc:spChg>
        <pc:spChg chg="del">
          <ac:chgData name="Karolina Guillen" userId="c1c08796-a0be-47c6-af52-5d31fd96ec50" providerId="ADAL" clId="{E54729E2-FEF3-45CA-A3E6-1B6B854E7B2E}" dt="2022-06-17T19:30:42.663" v="190" actId="478"/>
          <ac:spMkLst>
            <pc:docMk/>
            <pc:sldMk cId="2177344345" sldId="2144328298"/>
            <ac:spMk id="28" creationId="{A6D0AE49-219A-4174-B1A2-6CD9C14927CD}"/>
          </ac:spMkLst>
        </pc:spChg>
        <pc:spChg chg="mod">
          <ac:chgData name="Karolina Guillen" userId="c1c08796-a0be-47c6-af52-5d31fd96ec50" providerId="ADAL" clId="{E54729E2-FEF3-45CA-A3E6-1B6B854E7B2E}" dt="2022-06-17T19:24:54.790" v="189"/>
          <ac:spMkLst>
            <pc:docMk/>
            <pc:sldMk cId="2177344345" sldId="2144328298"/>
            <ac:spMk id="31" creationId="{568D8840-B3D9-4FCD-AA9A-402B62F48C64}"/>
          </ac:spMkLst>
        </pc:spChg>
        <pc:spChg chg="del">
          <ac:chgData name="Karolina Guillen" userId="c1c08796-a0be-47c6-af52-5d31fd96ec50" providerId="ADAL" clId="{E54729E2-FEF3-45CA-A3E6-1B6B854E7B2E}" dt="2022-06-17T19:30:42.663" v="190" actId="478"/>
          <ac:spMkLst>
            <pc:docMk/>
            <pc:sldMk cId="2177344345" sldId="2144328298"/>
            <ac:spMk id="32" creationId="{CF5CD1BC-019E-4D32-8932-54A4C09D598B}"/>
          </ac:spMkLst>
        </pc:spChg>
        <pc:spChg chg="del">
          <ac:chgData name="Karolina Guillen" userId="c1c08796-a0be-47c6-af52-5d31fd96ec50" providerId="ADAL" clId="{E54729E2-FEF3-45CA-A3E6-1B6B854E7B2E}" dt="2022-06-17T19:30:42.663" v="190" actId="478"/>
          <ac:spMkLst>
            <pc:docMk/>
            <pc:sldMk cId="2177344345" sldId="2144328298"/>
            <ac:spMk id="33" creationId="{BE575C1F-B871-460E-A5A8-EB87DDAA3A62}"/>
          </ac:spMkLst>
        </pc:spChg>
        <pc:spChg chg="mod">
          <ac:chgData name="Karolina Guillen" userId="c1c08796-a0be-47c6-af52-5d31fd96ec50" providerId="ADAL" clId="{E54729E2-FEF3-45CA-A3E6-1B6B854E7B2E}" dt="2022-06-23T15:23:37.153" v="1226" actId="20577"/>
          <ac:spMkLst>
            <pc:docMk/>
            <pc:sldMk cId="2177344345" sldId="2144328298"/>
            <ac:spMk id="34" creationId="{4361A46B-AF4E-978E-0B54-9DB11E17471D}"/>
          </ac:spMkLst>
        </pc:spChg>
        <pc:spChg chg="del">
          <ac:chgData name="Karolina Guillen" userId="c1c08796-a0be-47c6-af52-5d31fd96ec50" providerId="ADAL" clId="{E54729E2-FEF3-45CA-A3E6-1B6B854E7B2E}" dt="2022-06-17T19:30:42.663" v="190" actId="478"/>
          <ac:spMkLst>
            <pc:docMk/>
            <pc:sldMk cId="2177344345" sldId="2144328298"/>
            <ac:spMk id="35" creationId="{09BE57A2-6E43-447F-962A-30596A8F6491}"/>
          </ac:spMkLst>
        </pc:spChg>
        <pc:spChg chg="del mod">
          <ac:chgData name="Karolina Guillen" userId="c1c08796-a0be-47c6-af52-5d31fd96ec50" providerId="ADAL" clId="{E54729E2-FEF3-45CA-A3E6-1B6B854E7B2E}" dt="2022-06-17T19:34:20.328" v="261" actId="478"/>
          <ac:spMkLst>
            <pc:docMk/>
            <pc:sldMk cId="2177344345" sldId="2144328298"/>
            <ac:spMk id="39" creationId="{28DC3D77-2099-43FB-8223-EAB91DA8A007}"/>
          </ac:spMkLst>
        </pc:spChg>
        <pc:spChg chg="del">
          <ac:chgData name="Karolina Guillen" userId="c1c08796-a0be-47c6-af52-5d31fd96ec50" providerId="ADAL" clId="{E54729E2-FEF3-45CA-A3E6-1B6B854E7B2E}" dt="2022-06-17T19:30:42.663" v="190" actId="478"/>
          <ac:spMkLst>
            <pc:docMk/>
            <pc:sldMk cId="2177344345" sldId="2144328298"/>
            <ac:spMk id="40" creationId="{FE387A39-63D2-40F6-8CB7-6C411603910B}"/>
          </ac:spMkLst>
        </pc:spChg>
        <pc:spChg chg="add mod">
          <ac:chgData name="Karolina Guillen" userId="c1c08796-a0be-47c6-af52-5d31fd96ec50" providerId="ADAL" clId="{E54729E2-FEF3-45CA-A3E6-1B6B854E7B2E}" dt="2022-06-23T13:20:25.339" v="997" actId="14100"/>
          <ac:spMkLst>
            <pc:docMk/>
            <pc:sldMk cId="2177344345" sldId="2144328298"/>
            <ac:spMk id="41" creationId="{02728DC0-4865-B302-F5C0-8460D0CFD677}"/>
          </ac:spMkLst>
        </pc:spChg>
        <pc:spChg chg="add mod">
          <ac:chgData name="Karolina Guillen" userId="c1c08796-a0be-47c6-af52-5d31fd96ec50" providerId="ADAL" clId="{E54729E2-FEF3-45CA-A3E6-1B6B854E7B2E}" dt="2022-06-17T19:33:00.960" v="251" actId="14100"/>
          <ac:spMkLst>
            <pc:docMk/>
            <pc:sldMk cId="2177344345" sldId="2144328298"/>
            <ac:spMk id="42" creationId="{3B052726-82C3-64C6-4C64-A656552C5F84}"/>
          </ac:spMkLst>
        </pc:spChg>
        <pc:spChg chg="add mod">
          <ac:chgData name="Karolina Guillen" userId="c1c08796-a0be-47c6-af52-5d31fd96ec50" providerId="ADAL" clId="{E54729E2-FEF3-45CA-A3E6-1B6B854E7B2E}" dt="2022-06-23T13:18:55.788" v="967" actId="1036"/>
          <ac:spMkLst>
            <pc:docMk/>
            <pc:sldMk cId="2177344345" sldId="2144328298"/>
            <ac:spMk id="43" creationId="{3D1326D1-5F21-3F02-A77F-9B0A5B861BED}"/>
          </ac:spMkLst>
        </pc:spChg>
        <pc:spChg chg="add mod">
          <ac:chgData name="Karolina Guillen" userId="c1c08796-a0be-47c6-af52-5d31fd96ec50" providerId="ADAL" clId="{E54729E2-FEF3-45CA-A3E6-1B6B854E7B2E}" dt="2022-06-23T13:18:55.788" v="967" actId="1036"/>
          <ac:spMkLst>
            <pc:docMk/>
            <pc:sldMk cId="2177344345" sldId="2144328298"/>
            <ac:spMk id="44" creationId="{7C1EF072-C76F-CB90-BC95-0E5B5F0C1476}"/>
          </ac:spMkLst>
        </pc:spChg>
        <pc:spChg chg="add mod">
          <ac:chgData name="Karolina Guillen" userId="c1c08796-a0be-47c6-af52-5d31fd96ec50" providerId="ADAL" clId="{E54729E2-FEF3-45CA-A3E6-1B6B854E7B2E}" dt="2022-06-23T13:18:55.788" v="967" actId="1036"/>
          <ac:spMkLst>
            <pc:docMk/>
            <pc:sldMk cId="2177344345" sldId="2144328298"/>
            <ac:spMk id="45" creationId="{1A2BDA9A-B179-2BAD-2B93-88407DA9245C}"/>
          </ac:spMkLst>
        </pc:spChg>
        <pc:spChg chg="del">
          <ac:chgData name="Karolina Guillen" userId="c1c08796-a0be-47c6-af52-5d31fd96ec50" providerId="ADAL" clId="{E54729E2-FEF3-45CA-A3E6-1B6B854E7B2E}" dt="2022-06-17T19:30:42.663" v="190" actId="478"/>
          <ac:spMkLst>
            <pc:docMk/>
            <pc:sldMk cId="2177344345" sldId="2144328298"/>
            <ac:spMk id="49" creationId="{423F8112-C214-4993-8C0F-77BC5ECDDA4A}"/>
          </ac:spMkLst>
        </pc:spChg>
        <pc:spChg chg="add mod">
          <ac:chgData name="Karolina Guillen" userId="c1c08796-a0be-47c6-af52-5d31fd96ec50" providerId="ADAL" clId="{E54729E2-FEF3-45CA-A3E6-1B6B854E7B2E}" dt="2022-06-23T13:18:55.788" v="967" actId="1036"/>
          <ac:spMkLst>
            <pc:docMk/>
            <pc:sldMk cId="2177344345" sldId="2144328298"/>
            <ac:spMk id="59" creationId="{BF0C9524-7808-0E52-5EAB-5473C8B9E4C3}"/>
          </ac:spMkLst>
        </pc:spChg>
        <pc:spChg chg="del">
          <ac:chgData name="Karolina Guillen" userId="c1c08796-a0be-47c6-af52-5d31fd96ec50" providerId="ADAL" clId="{E54729E2-FEF3-45CA-A3E6-1B6B854E7B2E}" dt="2022-06-17T19:30:42.663" v="190" actId="478"/>
          <ac:spMkLst>
            <pc:docMk/>
            <pc:sldMk cId="2177344345" sldId="2144328298"/>
            <ac:spMk id="65" creationId="{270DD426-C6B6-4458-8E25-30E249400EEB}"/>
          </ac:spMkLst>
        </pc:spChg>
        <pc:spChg chg="del">
          <ac:chgData name="Karolina Guillen" userId="c1c08796-a0be-47c6-af52-5d31fd96ec50" providerId="ADAL" clId="{E54729E2-FEF3-45CA-A3E6-1B6B854E7B2E}" dt="2022-06-17T19:30:42.663" v="190" actId="478"/>
          <ac:spMkLst>
            <pc:docMk/>
            <pc:sldMk cId="2177344345" sldId="2144328298"/>
            <ac:spMk id="66" creationId="{2E5343BA-2C60-46FC-8EBB-9D0B6C483D3B}"/>
          </ac:spMkLst>
        </pc:spChg>
        <pc:spChg chg="del">
          <ac:chgData name="Karolina Guillen" userId="c1c08796-a0be-47c6-af52-5d31fd96ec50" providerId="ADAL" clId="{E54729E2-FEF3-45CA-A3E6-1B6B854E7B2E}" dt="2022-06-17T19:30:42.663" v="190" actId="478"/>
          <ac:spMkLst>
            <pc:docMk/>
            <pc:sldMk cId="2177344345" sldId="2144328298"/>
            <ac:spMk id="67" creationId="{E4FACAC7-6239-4C31-A177-BC887EFACBC3}"/>
          </ac:spMkLst>
        </pc:spChg>
        <pc:spChg chg="add mod">
          <ac:chgData name="Karolina Guillen" userId="c1c08796-a0be-47c6-af52-5d31fd96ec50" providerId="ADAL" clId="{E54729E2-FEF3-45CA-A3E6-1B6B854E7B2E}" dt="2022-06-23T13:20:05.748" v="996" actId="1076"/>
          <ac:spMkLst>
            <pc:docMk/>
            <pc:sldMk cId="2177344345" sldId="2144328298"/>
            <ac:spMk id="70" creationId="{ABC69ABD-9875-8E37-AEB5-A02BB6861AD5}"/>
          </ac:spMkLst>
        </pc:spChg>
        <pc:spChg chg="mod topLvl">
          <ac:chgData name="Karolina Guillen" userId="c1c08796-a0be-47c6-af52-5d31fd96ec50" providerId="ADAL" clId="{E54729E2-FEF3-45CA-A3E6-1B6B854E7B2E}" dt="2022-06-23T13:18:19.598" v="951" actId="1076"/>
          <ac:spMkLst>
            <pc:docMk/>
            <pc:sldMk cId="2177344345" sldId="2144328298"/>
            <ac:spMk id="91" creationId="{2785D820-B170-45A2-B5A5-2AABF27FB549}"/>
          </ac:spMkLst>
        </pc:spChg>
        <pc:grpChg chg="del">
          <ac:chgData name="Karolina Guillen" userId="c1c08796-a0be-47c6-af52-5d31fd96ec50" providerId="ADAL" clId="{E54729E2-FEF3-45CA-A3E6-1B6B854E7B2E}" dt="2022-06-17T19:17:16.770" v="175" actId="478"/>
          <ac:grpSpMkLst>
            <pc:docMk/>
            <pc:sldMk cId="2177344345" sldId="2144328298"/>
            <ac:grpSpMk id="2" creationId="{FE239D3C-7E77-46A1-BA5E-24FDDD8EC2FE}"/>
          </ac:grpSpMkLst>
        </pc:grpChg>
        <pc:grpChg chg="add mod">
          <ac:chgData name="Karolina Guillen" userId="c1c08796-a0be-47c6-af52-5d31fd96ec50" providerId="ADAL" clId="{E54729E2-FEF3-45CA-A3E6-1B6B854E7B2E}" dt="2022-06-23T13:20:42.141" v="999" actId="1076"/>
          <ac:grpSpMkLst>
            <pc:docMk/>
            <pc:sldMk cId="2177344345" sldId="2144328298"/>
            <ac:grpSpMk id="32" creationId="{B2C968C4-BB36-768C-5579-3C7A0AFE24C2}"/>
          </ac:grpSpMkLst>
        </pc:grpChg>
        <pc:grpChg chg="del">
          <ac:chgData name="Karolina Guillen" userId="c1c08796-a0be-47c6-af52-5d31fd96ec50" providerId="ADAL" clId="{E54729E2-FEF3-45CA-A3E6-1B6B854E7B2E}" dt="2022-06-17T19:30:42.663" v="190" actId="478"/>
          <ac:grpSpMkLst>
            <pc:docMk/>
            <pc:sldMk cId="2177344345" sldId="2144328298"/>
            <ac:grpSpMk id="50" creationId="{486AF3BB-5CE0-4817-A82B-9B2853CA1341}"/>
          </ac:grpSpMkLst>
        </pc:grpChg>
        <pc:grpChg chg="del">
          <ac:chgData name="Karolina Guillen" userId="c1c08796-a0be-47c6-af52-5d31fd96ec50" providerId="ADAL" clId="{E54729E2-FEF3-45CA-A3E6-1B6B854E7B2E}" dt="2022-06-17T19:30:42.663" v="190" actId="478"/>
          <ac:grpSpMkLst>
            <pc:docMk/>
            <pc:sldMk cId="2177344345" sldId="2144328298"/>
            <ac:grpSpMk id="53" creationId="{D871AAD5-A9D5-432A-AD66-5DB9EE70BC66}"/>
          </ac:grpSpMkLst>
        </pc:grpChg>
        <pc:grpChg chg="add mod">
          <ac:chgData name="Karolina Guillen" userId="c1c08796-a0be-47c6-af52-5d31fd96ec50" providerId="ADAL" clId="{E54729E2-FEF3-45CA-A3E6-1B6B854E7B2E}" dt="2022-06-23T13:18:55.788" v="967" actId="1036"/>
          <ac:grpSpMkLst>
            <pc:docMk/>
            <pc:sldMk cId="2177344345" sldId="2144328298"/>
            <ac:grpSpMk id="63" creationId="{2231640A-1C78-EBFF-25E9-BE7F9F3FDFAB}"/>
          </ac:grpSpMkLst>
        </pc:grpChg>
        <pc:picChg chg="add del">
          <ac:chgData name="Karolina Guillen" userId="c1c08796-a0be-47c6-af52-5d31fd96ec50" providerId="ADAL" clId="{E54729E2-FEF3-45CA-A3E6-1B6B854E7B2E}" dt="2022-06-23T15:14:09.464" v="1169" actId="478"/>
          <ac:picMkLst>
            <pc:docMk/>
            <pc:sldMk cId="2177344345" sldId="2144328298"/>
            <ac:picMk id="3" creationId="{17DE4005-D733-ADE1-FB10-19376AD85909}"/>
          </ac:picMkLst>
        </pc:picChg>
        <pc:picChg chg="del topLvl">
          <ac:chgData name="Karolina Guillen" userId="c1c08796-a0be-47c6-af52-5d31fd96ec50" providerId="ADAL" clId="{E54729E2-FEF3-45CA-A3E6-1B6B854E7B2E}" dt="2022-06-17T19:17:16.770" v="175" actId="478"/>
          <ac:picMkLst>
            <pc:docMk/>
            <pc:sldMk cId="2177344345" sldId="2144328298"/>
            <ac:picMk id="26" creationId="{EEA1E334-D18F-4EAF-AFB6-2F61D60D3275}"/>
          </ac:picMkLst>
        </pc:picChg>
        <pc:picChg chg="del">
          <ac:chgData name="Karolina Guillen" userId="c1c08796-a0be-47c6-af52-5d31fd96ec50" providerId="ADAL" clId="{E54729E2-FEF3-45CA-A3E6-1B6B854E7B2E}" dt="2022-06-17T19:30:42.663" v="190" actId="478"/>
          <ac:picMkLst>
            <pc:docMk/>
            <pc:sldMk cId="2177344345" sldId="2144328298"/>
            <ac:picMk id="29" creationId="{D4B383E3-E106-400C-9942-80FF24631A45}"/>
          </ac:picMkLst>
        </pc:picChg>
        <pc:picChg chg="mod modCrop">
          <ac:chgData name="Karolina Guillen" userId="c1c08796-a0be-47c6-af52-5d31fd96ec50" providerId="ADAL" clId="{E54729E2-FEF3-45CA-A3E6-1B6B854E7B2E}" dt="2022-06-23T15:20:07.875" v="1171" actId="732"/>
          <ac:picMkLst>
            <pc:docMk/>
            <pc:sldMk cId="2177344345" sldId="2144328298"/>
            <ac:picMk id="33" creationId="{459DA126-B22B-8CAD-2974-76174A0919A5}"/>
          </ac:picMkLst>
        </pc:picChg>
        <pc:picChg chg="mod">
          <ac:chgData name="Karolina Guillen" userId="c1c08796-a0be-47c6-af52-5d31fd96ec50" providerId="ADAL" clId="{E54729E2-FEF3-45CA-A3E6-1B6B854E7B2E}" dt="2022-06-17T19:24:48.002" v="188"/>
          <ac:picMkLst>
            <pc:docMk/>
            <pc:sldMk cId="2177344345" sldId="2144328298"/>
            <ac:picMk id="37" creationId="{1F8E0DFF-D73F-41B3-B5B4-820020A7EACA}"/>
          </ac:picMkLst>
        </pc:picChg>
        <pc:picChg chg="add mod">
          <ac:chgData name="Karolina Guillen" userId="c1c08796-a0be-47c6-af52-5d31fd96ec50" providerId="ADAL" clId="{E54729E2-FEF3-45CA-A3E6-1B6B854E7B2E}" dt="2022-06-23T13:18:19.598" v="951" actId="1076"/>
          <ac:picMkLst>
            <pc:docMk/>
            <pc:sldMk cId="2177344345" sldId="2144328298"/>
            <ac:picMk id="38" creationId="{5AA574C0-0213-A994-7C23-FA9003FDDBE4}"/>
          </ac:picMkLst>
        </pc:picChg>
        <pc:picChg chg="add mod">
          <ac:chgData name="Karolina Guillen" userId="c1c08796-a0be-47c6-af52-5d31fd96ec50" providerId="ADAL" clId="{E54729E2-FEF3-45CA-A3E6-1B6B854E7B2E}" dt="2022-06-23T13:18:55.788" v="967" actId="1036"/>
          <ac:picMkLst>
            <pc:docMk/>
            <pc:sldMk cId="2177344345" sldId="2144328298"/>
            <ac:picMk id="60" creationId="{5C149415-6511-29F0-791C-BDBBD1E2A08A}"/>
          </ac:picMkLst>
        </pc:picChg>
        <pc:picChg chg="mod">
          <ac:chgData name="Karolina Guillen" userId="c1c08796-a0be-47c6-af52-5d31fd96ec50" providerId="ADAL" clId="{E54729E2-FEF3-45CA-A3E6-1B6B854E7B2E}" dt="2022-06-17T19:30:43.868" v="191"/>
          <ac:picMkLst>
            <pc:docMk/>
            <pc:sldMk cId="2177344345" sldId="2144328298"/>
            <ac:picMk id="64" creationId="{8B3BDBEF-022E-697F-99E3-1676D8CCAA7B}"/>
          </ac:picMkLst>
        </pc:picChg>
        <pc:picChg chg="mod">
          <ac:chgData name="Karolina Guillen" userId="c1c08796-a0be-47c6-af52-5d31fd96ec50" providerId="ADAL" clId="{E54729E2-FEF3-45CA-A3E6-1B6B854E7B2E}" dt="2022-06-17T19:30:43.868" v="191"/>
          <ac:picMkLst>
            <pc:docMk/>
            <pc:sldMk cId="2177344345" sldId="2144328298"/>
            <ac:picMk id="68" creationId="{8FACBFCD-CCF1-04A4-C863-FBAEA25F20AA}"/>
          </ac:picMkLst>
        </pc:picChg>
        <pc:picChg chg="add mod">
          <ac:chgData name="Karolina Guillen" userId="c1c08796-a0be-47c6-af52-5d31fd96ec50" providerId="ADAL" clId="{E54729E2-FEF3-45CA-A3E6-1B6B854E7B2E}" dt="2022-06-17T19:30:43.868" v="191"/>
          <ac:picMkLst>
            <pc:docMk/>
            <pc:sldMk cId="2177344345" sldId="2144328298"/>
            <ac:picMk id="69" creationId="{2397274A-AE6A-194D-35B3-4933B36B7115}"/>
          </ac:picMkLst>
        </pc:picChg>
        <pc:picChg chg="add del mod">
          <ac:chgData name="Karolina Guillen" userId="c1c08796-a0be-47c6-af52-5d31fd96ec50" providerId="ADAL" clId="{E54729E2-FEF3-45CA-A3E6-1B6B854E7B2E}" dt="2022-06-23T13:22:18.258" v="1003" actId="478"/>
          <ac:picMkLst>
            <pc:docMk/>
            <pc:sldMk cId="2177344345" sldId="2144328298"/>
            <ac:picMk id="1026" creationId="{06C6DE43-150C-F309-0239-5123FD7C0458}"/>
          </ac:picMkLst>
        </pc:picChg>
      </pc:sldChg>
      <pc:sldChg chg="del">
        <pc:chgData name="Karolina Guillen" userId="c1c08796-a0be-47c6-af52-5d31fd96ec50" providerId="ADAL" clId="{E54729E2-FEF3-45CA-A3E6-1B6B854E7B2E}" dt="2022-06-17T20:42:28.163" v="791" actId="47"/>
        <pc:sldMkLst>
          <pc:docMk/>
          <pc:sldMk cId="3094328718" sldId="2144328299"/>
        </pc:sldMkLst>
      </pc:sldChg>
      <pc:sldChg chg="addSp delSp modSp mod">
        <pc:chgData name="Karolina Guillen" userId="c1c08796-a0be-47c6-af52-5d31fd96ec50" providerId="ADAL" clId="{E54729E2-FEF3-45CA-A3E6-1B6B854E7B2E}" dt="2022-06-23T15:24:11.798" v="1227"/>
        <pc:sldMkLst>
          <pc:docMk/>
          <pc:sldMk cId="1651063782" sldId="2144328300"/>
        </pc:sldMkLst>
        <pc:spChg chg="add mod">
          <ac:chgData name="Karolina Guillen" userId="c1c08796-a0be-47c6-af52-5d31fd96ec50" providerId="ADAL" clId="{E54729E2-FEF3-45CA-A3E6-1B6B854E7B2E}" dt="2022-06-17T21:15:06.517" v="923" actId="14100"/>
          <ac:spMkLst>
            <pc:docMk/>
            <pc:sldMk cId="1651063782" sldId="2144328300"/>
            <ac:spMk id="3" creationId="{396D2FB2-45ED-7EC5-91BC-05A1735DBC7F}"/>
          </ac:spMkLst>
        </pc:spChg>
        <pc:spChg chg="mod">
          <ac:chgData name="Karolina Guillen" userId="c1c08796-a0be-47c6-af52-5d31fd96ec50" providerId="ADAL" clId="{E54729E2-FEF3-45CA-A3E6-1B6B854E7B2E}" dt="2022-06-23T15:22:57.614" v="1202" actId="1037"/>
          <ac:spMkLst>
            <pc:docMk/>
            <pc:sldMk cId="1651063782" sldId="2144328300"/>
            <ac:spMk id="9" creationId="{52EC56B0-BE28-F599-C99D-7E91F6DA28F6}"/>
          </ac:spMkLst>
        </pc:spChg>
        <pc:spChg chg="mod">
          <ac:chgData name="Karolina Guillen" userId="c1c08796-a0be-47c6-af52-5d31fd96ec50" providerId="ADAL" clId="{E54729E2-FEF3-45CA-A3E6-1B6B854E7B2E}" dt="2022-06-22T15:59:41.161" v="925" actId="1076"/>
          <ac:spMkLst>
            <pc:docMk/>
            <pc:sldMk cId="1651063782" sldId="2144328300"/>
            <ac:spMk id="43" creationId="{A9793E84-4779-AA3F-E838-F9A348CF547E}"/>
          </ac:spMkLst>
        </pc:spChg>
        <pc:picChg chg="mod">
          <ac:chgData name="Karolina Guillen" userId="c1c08796-a0be-47c6-af52-5d31fd96ec50" providerId="ADAL" clId="{E54729E2-FEF3-45CA-A3E6-1B6B854E7B2E}" dt="2022-06-23T15:22:57.614" v="1202" actId="1037"/>
          <ac:picMkLst>
            <pc:docMk/>
            <pc:sldMk cId="1651063782" sldId="2144328300"/>
            <ac:picMk id="5" creationId="{401A153F-C72F-48FE-B87C-E46CB189D123}"/>
          </ac:picMkLst>
        </pc:picChg>
        <pc:picChg chg="del">
          <ac:chgData name="Karolina Guillen" userId="c1c08796-a0be-47c6-af52-5d31fd96ec50" providerId="ADAL" clId="{E54729E2-FEF3-45CA-A3E6-1B6B854E7B2E}" dt="2022-06-22T15:59:17.556" v="924" actId="478"/>
          <ac:picMkLst>
            <pc:docMk/>
            <pc:sldMk cId="1651063782" sldId="2144328300"/>
            <ac:picMk id="32" creationId="{1B61D549-0250-4D11-9C1B-DE783C72C438}"/>
          </ac:picMkLst>
        </pc:picChg>
        <pc:picChg chg="del">
          <ac:chgData name="Karolina Guillen" userId="c1c08796-a0be-47c6-af52-5d31fd96ec50" providerId="ADAL" clId="{E54729E2-FEF3-45CA-A3E6-1B6B854E7B2E}" dt="2022-06-17T21:12:17.771" v="857" actId="478"/>
          <ac:picMkLst>
            <pc:docMk/>
            <pc:sldMk cId="1651063782" sldId="2144328300"/>
            <ac:picMk id="37" creationId="{38CEE525-860D-47A4-A6F0-B2C6E797101E}"/>
          </ac:picMkLst>
        </pc:picChg>
        <pc:picChg chg="add mod">
          <ac:chgData name="Karolina Guillen" userId="c1c08796-a0be-47c6-af52-5d31fd96ec50" providerId="ADAL" clId="{E54729E2-FEF3-45CA-A3E6-1B6B854E7B2E}" dt="2022-06-23T15:24:11.798" v="1227"/>
          <ac:picMkLst>
            <pc:docMk/>
            <pc:sldMk cId="1651063782" sldId="2144328300"/>
            <ac:picMk id="37" creationId="{F18CECC1-0349-7AA0-E4EE-0CA7DFA76F7F}"/>
          </ac:picMkLst>
        </pc:picChg>
        <pc:picChg chg="del">
          <ac:chgData name="Karolina Guillen" userId="c1c08796-a0be-47c6-af52-5d31fd96ec50" providerId="ADAL" clId="{E54729E2-FEF3-45CA-A3E6-1B6B854E7B2E}" dt="2022-06-17T21:11:30.283" v="845" actId="478"/>
          <ac:picMkLst>
            <pc:docMk/>
            <pc:sldMk cId="1651063782" sldId="2144328300"/>
            <ac:picMk id="43" creationId="{9B2B6C9C-A7DB-4631-B683-31757D8610DF}"/>
          </ac:picMkLst>
        </pc:picChg>
        <pc:picChg chg="del">
          <ac:chgData name="Karolina Guillen" userId="c1c08796-a0be-47c6-af52-5d31fd96ec50" providerId="ADAL" clId="{E54729E2-FEF3-45CA-A3E6-1B6B854E7B2E}" dt="2022-06-17T21:11:48.015" v="850" actId="478"/>
          <ac:picMkLst>
            <pc:docMk/>
            <pc:sldMk cId="1651063782" sldId="2144328300"/>
            <ac:picMk id="44" creationId="{495238BB-8B83-44E5-9225-1235F41467F7}"/>
          </ac:picMkLst>
        </pc:picChg>
        <pc:picChg chg="del">
          <ac:chgData name="Karolina Guillen" userId="c1c08796-a0be-47c6-af52-5d31fd96ec50" providerId="ADAL" clId="{E54729E2-FEF3-45CA-A3E6-1B6B854E7B2E}" dt="2022-06-17T21:12:49.211" v="865" actId="478"/>
          <ac:picMkLst>
            <pc:docMk/>
            <pc:sldMk cId="1651063782" sldId="2144328300"/>
            <ac:picMk id="45" creationId="{30B475BC-5864-4421-B916-3EDA141E7361}"/>
          </ac:picMkLst>
        </pc:picChg>
        <pc:picChg chg="add mod">
          <ac:chgData name="Karolina Guillen" userId="c1c08796-a0be-47c6-af52-5d31fd96ec50" providerId="ADAL" clId="{E54729E2-FEF3-45CA-A3E6-1B6B854E7B2E}" dt="2022-06-17T21:14:33.036" v="887" actId="12788"/>
          <ac:picMkLst>
            <pc:docMk/>
            <pc:sldMk cId="1651063782" sldId="2144328300"/>
            <ac:picMk id="46" creationId="{BCC19CC6-89F9-D3F9-1D7C-B49263E4993E}"/>
          </ac:picMkLst>
        </pc:picChg>
        <pc:picChg chg="del">
          <ac:chgData name="Karolina Guillen" userId="c1c08796-a0be-47c6-af52-5d31fd96ec50" providerId="ADAL" clId="{E54729E2-FEF3-45CA-A3E6-1B6B854E7B2E}" dt="2022-06-17T21:13:36.255" v="875" actId="478"/>
          <ac:picMkLst>
            <pc:docMk/>
            <pc:sldMk cId="1651063782" sldId="2144328300"/>
            <ac:picMk id="47" creationId="{84BD91AB-A38E-4C8D-BB1D-70AF737204D6}"/>
          </ac:picMkLst>
        </pc:picChg>
        <pc:picChg chg="del">
          <ac:chgData name="Karolina Guillen" userId="c1c08796-a0be-47c6-af52-5d31fd96ec50" providerId="ADAL" clId="{E54729E2-FEF3-45CA-A3E6-1B6B854E7B2E}" dt="2022-06-17T21:13:41.203" v="877" actId="478"/>
          <ac:picMkLst>
            <pc:docMk/>
            <pc:sldMk cId="1651063782" sldId="2144328300"/>
            <ac:picMk id="49" creationId="{C2386256-05BB-4728-B6AA-739CF0E847D4}"/>
          </ac:picMkLst>
        </pc:picChg>
        <pc:picChg chg="add mod">
          <ac:chgData name="Karolina Guillen" userId="c1c08796-a0be-47c6-af52-5d31fd96ec50" providerId="ADAL" clId="{E54729E2-FEF3-45CA-A3E6-1B6B854E7B2E}" dt="2022-06-17T21:14:27.853" v="886" actId="12788"/>
          <ac:picMkLst>
            <pc:docMk/>
            <pc:sldMk cId="1651063782" sldId="2144328300"/>
            <ac:picMk id="52" creationId="{272640AB-3648-39DB-C233-29B03A1C472A}"/>
          </ac:picMkLst>
        </pc:picChg>
        <pc:picChg chg="del">
          <ac:chgData name="Karolina Guillen" userId="c1c08796-a0be-47c6-af52-5d31fd96ec50" providerId="ADAL" clId="{E54729E2-FEF3-45CA-A3E6-1B6B854E7B2E}" dt="2022-06-17T21:13:29.624" v="872" actId="478"/>
          <ac:picMkLst>
            <pc:docMk/>
            <pc:sldMk cId="1651063782" sldId="2144328300"/>
            <ac:picMk id="53" creationId="{E0607104-BF4F-4305-9AE1-75F57480BF3E}"/>
          </ac:picMkLst>
        </pc:picChg>
        <pc:picChg chg="del">
          <ac:chgData name="Karolina Guillen" userId="c1c08796-a0be-47c6-af52-5d31fd96ec50" providerId="ADAL" clId="{E54729E2-FEF3-45CA-A3E6-1B6B854E7B2E}" dt="2022-06-17T21:13:44.709" v="879" actId="478"/>
          <ac:picMkLst>
            <pc:docMk/>
            <pc:sldMk cId="1651063782" sldId="2144328300"/>
            <ac:picMk id="54" creationId="{AD387D55-3893-4E3E-9BA7-1E1E7FE62565}"/>
          </ac:picMkLst>
        </pc:picChg>
        <pc:picChg chg="del">
          <ac:chgData name="Karolina Guillen" userId="c1c08796-a0be-47c6-af52-5d31fd96ec50" providerId="ADAL" clId="{E54729E2-FEF3-45CA-A3E6-1B6B854E7B2E}" dt="2022-06-17T21:13:29.061" v="871" actId="478"/>
          <ac:picMkLst>
            <pc:docMk/>
            <pc:sldMk cId="1651063782" sldId="2144328300"/>
            <ac:picMk id="55" creationId="{F1A77EDF-0128-4EC5-B43A-13598B613DEA}"/>
          </ac:picMkLst>
        </pc:picChg>
        <pc:picChg chg="mod">
          <ac:chgData name="Karolina Guillen" userId="c1c08796-a0be-47c6-af52-5d31fd96ec50" providerId="ADAL" clId="{E54729E2-FEF3-45CA-A3E6-1B6B854E7B2E}" dt="2022-06-22T15:59:41.161" v="925" actId="1076"/>
          <ac:picMkLst>
            <pc:docMk/>
            <pc:sldMk cId="1651063782" sldId="2144328300"/>
            <ac:picMk id="56" creationId="{551095A9-C433-4108-988E-C2E4A7D6D5B2}"/>
          </ac:picMkLst>
        </pc:picChg>
        <pc:picChg chg="add mod">
          <ac:chgData name="Karolina Guillen" userId="c1c08796-a0be-47c6-af52-5d31fd96ec50" providerId="ADAL" clId="{E54729E2-FEF3-45CA-A3E6-1B6B854E7B2E}" dt="2022-06-17T21:14:22.585" v="885" actId="12788"/>
          <ac:picMkLst>
            <pc:docMk/>
            <pc:sldMk cId="1651063782" sldId="2144328300"/>
            <ac:picMk id="57" creationId="{65964521-CF80-DE22-E727-BE222DCB7523}"/>
          </ac:picMkLst>
        </pc:picChg>
        <pc:picChg chg="add mod">
          <ac:chgData name="Karolina Guillen" userId="c1c08796-a0be-47c6-af52-5d31fd96ec50" providerId="ADAL" clId="{E54729E2-FEF3-45CA-A3E6-1B6B854E7B2E}" dt="2022-06-17T21:14:33.036" v="887" actId="12788"/>
          <ac:picMkLst>
            <pc:docMk/>
            <pc:sldMk cId="1651063782" sldId="2144328300"/>
            <ac:picMk id="58" creationId="{7DFBFA11-ADAF-CBA5-6741-461FB776AAC0}"/>
          </ac:picMkLst>
        </pc:picChg>
        <pc:picChg chg="add mod">
          <ac:chgData name="Karolina Guillen" userId="c1c08796-a0be-47c6-af52-5d31fd96ec50" providerId="ADAL" clId="{E54729E2-FEF3-45CA-A3E6-1B6B854E7B2E}" dt="2022-06-17T21:14:27.853" v="886" actId="12788"/>
          <ac:picMkLst>
            <pc:docMk/>
            <pc:sldMk cId="1651063782" sldId="2144328300"/>
            <ac:picMk id="59" creationId="{5EB3B600-300E-1FAC-508E-A774A34969D9}"/>
          </ac:picMkLst>
        </pc:picChg>
        <pc:picChg chg="add mod">
          <ac:chgData name="Karolina Guillen" userId="c1c08796-a0be-47c6-af52-5d31fd96ec50" providerId="ADAL" clId="{E54729E2-FEF3-45CA-A3E6-1B6B854E7B2E}" dt="2022-06-17T21:14:22.585" v="885" actId="12788"/>
          <ac:picMkLst>
            <pc:docMk/>
            <pc:sldMk cId="1651063782" sldId="2144328300"/>
            <ac:picMk id="60" creationId="{8B53B272-8A9F-DB9D-CE97-2D8FC984F397}"/>
          </ac:picMkLst>
        </pc:picChg>
        <pc:picChg chg="add mod">
          <ac:chgData name="Karolina Guillen" userId="c1c08796-a0be-47c6-af52-5d31fd96ec50" providerId="ADAL" clId="{E54729E2-FEF3-45CA-A3E6-1B6B854E7B2E}" dt="2022-06-17T21:14:33.036" v="887" actId="12788"/>
          <ac:picMkLst>
            <pc:docMk/>
            <pc:sldMk cId="1651063782" sldId="2144328300"/>
            <ac:picMk id="61" creationId="{E495DDB7-B843-0EBF-C673-996F280021C0}"/>
          </ac:picMkLst>
        </pc:picChg>
        <pc:picChg chg="add mod">
          <ac:chgData name="Karolina Guillen" userId="c1c08796-a0be-47c6-af52-5d31fd96ec50" providerId="ADAL" clId="{E54729E2-FEF3-45CA-A3E6-1B6B854E7B2E}" dt="2022-06-17T21:14:27.853" v="886" actId="12788"/>
          <ac:picMkLst>
            <pc:docMk/>
            <pc:sldMk cId="1651063782" sldId="2144328300"/>
            <ac:picMk id="62" creationId="{EAC8C6FD-18C9-00A6-931C-6B40B16E6B67}"/>
          </ac:picMkLst>
        </pc:picChg>
        <pc:picChg chg="add mod">
          <ac:chgData name="Karolina Guillen" userId="c1c08796-a0be-47c6-af52-5d31fd96ec50" providerId="ADAL" clId="{E54729E2-FEF3-45CA-A3E6-1B6B854E7B2E}" dt="2022-06-17T21:14:22.585" v="885" actId="12788"/>
          <ac:picMkLst>
            <pc:docMk/>
            <pc:sldMk cId="1651063782" sldId="2144328300"/>
            <ac:picMk id="63" creationId="{FCAF623F-5D30-6F9D-C3C4-E5020E042310}"/>
          </ac:picMkLst>
        </pc:picChg>
      </pc:sldChg>
      <pc:sldChg chg="modSp del mod">
        <pc:chgData name="Karolina Guillen" userId="c1c08796-a0be-47c6-af52-5d31fd96ec50" providerId="ADAL" clId="{E54729E2-FEF3-45CA-A3E6-1B6B854E7B2E}" dt="2022-06-17T20:22:23.474" v="337" actId="47"/>
        <pc:sldMkLst>
          <pc:docMk/>
          <pc:sldMk cId="2550475197" sldId="2144328301"/>
        </pc:sldMkLst>
        <pc:spChg chg="mod">
          <ac:chgData name="Karolina Guillen" userId="c1c08796-a0be-47c6-af52-5d31fd96ec50" providerId="ADAL" clId="{E54729E2-FEF3-45CA-A3E6-1B6B854E7B2E}" dt="2022-06-17T20:22:02.645" v="334" actId="20577"/>
          <ac:spMkLst>
            <pc:docMk/>
            <pc:sldMk cId="2550475197" sldId="2144328301"/>
            <ac:spMk id="34" creationId="{51F4B977-D14A-FBAA-4E14-9F38F331C336}"/>
          </ac:spMkLst>
        </pc:spChg>
      </pc:sldChg>
      <pc:sldChg chg="del">
        <pc:chgData name="Karolina Guillen" userId="c1c08796-a0be-47c6-af52-5d31fd96ec50" providerId="ADAL" clId="{E54729E2-FEF3-45CA-A3E6-1B6B854E7B2E}" dt="2022-06-17T19:38:14.694" v="326" actId="47"/>
        <pc:sldMkLst>
          <pc:docMk/>
          <pc:sldMk cId="2801635760" sldId="2144328302"/>
        </pc:sldMkLst>
      </pc:sldChg>
      <pc:sldChg chg="del addCm">
        <pc:chgData name="Karolina Guillen" userId="c1c08796-a0be-47c6-af52-5d31fd96ec50" providerId="ADAL" clId="{E54729E2-FEF3-45CA-A3E6-1B6B854E7B2E}" dt="2022-06-17T20:42:23.798" v="790" actId="47"/>
        <pc:sldMkLst>
          <pc:docMk/>
          <pc:sldMk cId="2465502570" sldId="2144328342"/>
        </pc:sldMkLst>
      </pc:sldChg>
      <pc:sldChg chg="del">
        <pc:chgData name="Karolina Guillen" userId="c1c08796-a0be-47c6-af52-5d31fd96ec50" providerId="ADAL" clId="{E54729E2-FEF3-45CA-A3E6-1B6B854E7B2E}" dt="2022-06-16T14:22:55.243" v="7" actId="47"/>
        <pc:sldMkLst>
          <pc:docMk/>
          <pc:sldMk cId="1727898003" sldId="2144328361"/>
        </pc:sldMkLst>
      </pc:sldChg>
      <pc:sldChg chg="add del">
        <pc:chgData name="Karolina Guillen" userId="c1c08796-a0be-47c6-af52-5d31fd96ec50" providerId="ADAL" clId="{E54729E2-FEF3-45CA-A3E6-1B6B854E7B2E}" dt="2022-06-17T19:36:49.661" v="314" actId="47"/>
        <pc:sldMkLst>
          <pc:docMk/>
          <pc:sldMk cId="3065899577" sldId="2144328361"/>
        </pc:sldMkLst>
      </pc:sldChg>
      <pc:sldChg chg="del">
        <pc:chgData name="Karolina Guillen" userId="c1c08796-a0be-47c6-af52-5d31fd96ec50" providerId="ADAL" clId="{E54729E2-FEF3-45CA-A3E6-1B6B854E7B2E}" dt="2022-06-17T20:36:55.439" v="590" actId="47"/>
        <pc:sldMkLst>
          <pc:docMk/>
          <pc:sldMk cId="1471197191" sldId="2144328362"/>
        </pc:sldMkLst>
      </pc:sldChg>
      <pc:sldChg chg="addSp delSp modSp add mod">
        <pc:chgData name="Karolina Guillen" userId="c1c08796-a0be-47c6-af52-5d31fd96ec50" providerId="ADAL" clId="{E54729E2-FEF3-45CA-A3E6-1B6B854E7B2E}" dt="2022-06-17T19:33:44.469" v="258"/>
        <pc:sldMkLst>
          <pc:docMk/>
          <pc:sldMk cId="1423869326" sldId="2144328363"/>
        </pc:sldMkLst>
        <pc:spChg chg="add mod">
          <ac:chgData name="Karolina Guillen" userId="c1c08796-a0be-47c6-af52-5d31fd96ec50" providerId="ADAL" clId="{E54729E2-FEF3-45CA-A3E6-1B6B854E7B2E}" dt="2022-06-17T18:08:11.592" v="40" actId="1037"/>
          <ac:spMkLst>
            <pc:docMk/>
            <pc:sldMk cId="1423869326" sldId="2144328363"/>
            <ac:spMk id="12" creationId="{868123DD-F2B3-A747-5D4E-43D1BB50A96E}"/>
          </ac:spMkLst>
        </pc:spChg>
        <pc:spChg chg="add mod">
          <ac:chgData name="Karolina Guillen" userId="c1c08796-a0be-47c6-af52-5d31fd96ec50" providerId="ADAL" clId="{E54729E2-FEF3-45CA-A3E6-1B6B854E7B2E}" dt="2022-06-17T18:13:25.723" v="129" actId="12788"/>
          <ac:spMkLst>
            <pc:docMk/>
            <pc:sldMk cId="1423869326" sldId="2144328363"/>
            <ac:spMk id="13" creationId="{8962E02F-D5A5-D97B-AB26-DACDFF682301}"/>
          </ac:spMkLst>
        </pc:spChg>
        <pc:spChg chg="add mod">
          <ac:chgData name="Karolina Guillen" userId="c1c08796-a0be-47c6-af52-5d31fd96ec50" providerId="ADAL" clId="{E54729E2-FEF3-45CA-A3E6-1B6B854E7B2E}" dt="2022-06-17T18:13:03.399" v="126" actId="1036"/>
          <ac:spMkLst>
            <pc:docMk/>
            <pc:sldMk cId="1423869326" sldId="2144328363"/>
            <ac:spMk id="18" creationId="{3C3AAAB0-C271-9C50-3025-DC7BF843AB88}"/>
          </ac:spMkLst>
        </pc:spChg>
        <pc:spChg chg="add mod">
          <ac:chgData name="Karolina Guillen" userId="c1c08796-a0be-47c6-af52-5d31fd96ec50" providerId="ADAL" clId="{E54729E2-FEF3-45CA-A3E6-1B6B854E7B2E}" dt="2022-06-17T18:15:50.043" v="139" actId="20577"/>
          <ac:spMkLst>
            <pc:docMk/>
            <pc:sldMk cId="1423869326" sldId="2144328363"/>
            <ac:spMk id="19" creationId="{4965DE06-1554-7989-0D5C-66E6EB93599D}"/>
          </ac:spMkLst>
        </pc:spChg>
        <pc:spChg chg="mod">
          <ac:chgData name="Karolina Guillen" userId="c1c08796-a0be-47c6-af52-5d31fd96ec50" providerId="ADAL" clId="{E54729E2-FEF3-45CA-A3E6-1B6B854E7B2E}" dt="2022-06-17T18:56:40.311" v="146" actId="20577"/>
          <ac:spMkLst>
            <pc:docMk/>
            <pc:sldMk cId="1423869326" sldId="2144328363"/>
            <ac:spMk id="20" creationId="{F5290E3C-D913-4324-9F7C-7AB204FAA4D7}"/>
          </ac:spMkLst>
        </pc:spChg>
        <pc:spChg chg="add mod">
          <ac:chgData name="Karolina Guillen" userId="c1c08796-a0be-47c6-af52-5d31fd96ec50" providerId="ADAL" clId="{E54729E2-FEF3-45CA-A3E6-1B6B854E7B2E}" dt="2022-06-17T18:16:16.122" v="141" actId="164"/>
          <ac:spMkLst>
            <pc:docMk/>
            <pc:sldMk cId="1423869326" sldId="2144328363"/>
            <ac:spMk id="21" creationId="{17A9883A-E349-BAD1-CFC6-2B676DB93CFD}"/>
          </ac:spMkLst>
        </pc:spChg>
        <pc:spChg chg="add mod">
          <ac:chgData name="Karolina Guillen" userId="c1c08796-a0be-47c6-af52-5d31fd96ec50" providerId="ADAL" clId="{E54729E2-FEF3-45CA-A3E6-1B6B854E7B2E}" dt="2022-06-17T18:16:16.122" v="141" actId="164"/>
          <ac:spMkLst>
            <pc:docMk/>
            <pc:sldMk cId="1423869326" sldId="2144328363"/>
            <ac:spMk id="22" creationId="{B05204E1-5B24-DD4C-37D0-E35A7EA7ADE4}"/>
          </ac:spMkLst>
        </pc:spChg>
        <pc:spChg chg="add del mod">
          <ac:chgData name="Karolina Guillen" userId="c1c08796-a0be-47c6-af52-5d31fd96ec50" providerId="ADAL" clId="{E54729E2-FEF3-45CA-A3E6-1B6B854E7B2E}" dt="2022-06-17T19:33:44.469" v="258"/>
          <ac:spMkLst>
            <pc:docMk/>
            <pc:sldMk cId="1423869326" sldId="2144328363"/>
            <ac:spMk id="25" creationId="{9303D14E-3230-6BCB-CA70-18F866D66766}"/>
          </ac:spMkLst>
        </pc:spChg>
        <pc:spChg chg="del">
          <ac:chgData name="Karolina Guillen" userId="c1c08796-a0be-47c6-af52-5d31fd96ec50" providerId="ADAL" clId="{E54729E2-FEF3-45CA-A3E6-1B6B854E7B2E}" dt="2022-06-17T18:07:55.575" v="27" actId="478"/>
          <ac:spMkLst>
            <pc:docMk/>
            <pc:sldMk cId="1423869326" sldId="2144328363"/>
            <ac:spMk id="63" creationId="{2C3CB8C1-5C13-48E9-A793-1B34685FA4B2}"/>
          </ac:spMkLst>
        </pc:spChg>
        <pc:spChg chg="mod">
          <ac:chgData name="Karolina Guillen" userId="c1c08796-a0be-47c6-af52-5d31fd96ec50" providerId="ADAL" clId="{E54729E2-FEF3-45CA-A3E6-1B6B854E7B2E}" dt="2022-06-17T19:08:39.250" v="172"/>
          <ac:spMkLst>
            <pc:docMk/>
            <pc:sldMk cId="1423869326" sldId="2144328363"/>
            <ac:spMk id="100" creationId="{39FA2B98-684B-4710-876B-354541CC806A}"/>
          </ac:spMkLst>
        </pc:spChg>
        <pc:grpChg chg="add mod">
          <ac:chgData name="Karolina Guillen" userId="c1c08796-a0be-47c6-af52-5d31fd96ec50" providerId="ADAL" clId="{E54729E2-FEF3-45CA-A3E6-1B6B854E7B2E}" dt="2022-06-17T18:16:19.015" v="142" actId="12788"/>
          <ac:grpSpMkLst>
            <pc:docMk/>
            <pc:sldMk cId="1423869326" sldId="2144328363"/>
            <ac:grpSpMk id="2" creationId="{3BFEA357-1690-2081-5AD6-2C8D8B888EBB}"/>
          </ac:grpSpMkLst>
        </pc:grpChg>
        <pc:graphicFrameChg chg="add mod">
          <ac:chgData name="Karolina Guillen" userId="c1c08796-a0be-47c6-af52-5d31fd96ec50" providerId="ADAL" clId="{E54729E2-FEF3-45CA-A3E6-1B6B854E7B2E}" dt="2022-06-17T18:13:03.399" v="126" actId="1036"/>
          <ac:graphicFrameMkLst>
            <pc:docMk/>
            <pc:sldMk cId="1423869326" sldId="2144328363"/>
            <ac:graphicFrameMk id="14" creationId="{F4132F34-2309-E50B-D272-9669B6C26D21}"/>
          </ac:graphicFrameMkLst>
        </pc:graphicFrameChg>
        <pc:picChg chg="add mod">
          <ac:chgData name="Karolina Guillen" userId="c1c08796-a0be-47c6-af52-5d31fd96ec50" providerId="ADAL" clId="{E54729E2-FEF3-45CA-A3E6-1B6B854E7B2E}" dt="2022-06-17T18:13:13.252" v="127" actId="1076"/>
          <ac:picMkLst>
            <pc:docMk/>
            <pc:sldMk cId="1423869326" sldId="2144328363"/>
            <ac:picMk id="15" creationId="{39781BAA-2BE8-FBEE-717F-F1F4D96AE087}"/>
          </ac:picMkLst>
        </pc:picChg>
        <pc:picChg chg="add mod">
          <ac:chgData name="Karolina Guillen" userId="c1c08796-a0be-47c6-af52-5d31fd96ec50" providerId="ADAL" clId="{E54729E2-FEF3-45CA-A3E6-1B6B854E7B2E}" dt="2022-06-17T18:13:13.252" v="127" actId="1076"/>
          <ac:picMkLst>
            <pc:docMk/>
            <pc:sldMk cId="1423869326" sldId="2144328363"/>
            <ac:picMk id="16" creationId="{F2DA1E2F-7B44-C305-04F8-7DA53C176D44}"/>
          </ac:picMkLst>
        </pc:picChg>
        <pc:picChg chg="add mod">
          <ac:chgData name="Karolina Guillen" userId="c1c08796-a0be-47c6-af52-5d31fd96ec50" providerId="ADAL" clId="{E54729E2-FEF3-45CA-A3E6-1B6B854E7B2E}" dt="2022-06-17T18:13:13.252" v="127" actId="1076"/>
          <ac:picMkLst>
            <pc:docMk/>
            <pc:sldMk cId="1423869326" sldId="2144328363"/>
            <ac:picMk id="17" creationId="{DA46AC59-9BF7-EE0C-F2F8-B7AD74CD814D}"/>
          </ac:picMkLst>
        </pc:picChg>
        <pc:picChg chg="add mod">
          <ac:chgData name="Karolina Guillen" userId="c1c08796-a0be-47c6-af52-5d31fd96ec50" providerId="ADAL" clId="{E54729E2-FEF3-45CA-A3E6-1B6B854E7B2E}" dt="2022-06-17T19:08:02.235" v="169"/>
          <ac:picMkLst>
            <pc:docMk/>
            <pc:sldMk cId="1423869326" sldId="2144328363"/>
            <ac:picMk id="23" creationId="{64F3102B-FF9F-81D8-9BBE-5C774853F693}"/>
          </ac:picMkLst>
        </pc:picChg>
        <pc:picChg chg="add mod">
          <ac:chgData name="Karolina Guillen" userId="c1c08796-a0be-47c6-af52-5d31fd96ec50" providerId="ADAL" clId="{E54729E2-FEF3-45CA-A3E6-1B6B854E7B2E}" dt="2022-06-17T19:08:02.235" v="169"/>
          <ac:picMkLst>
            <pc:docMk/>
            <pc:sldMk cId="1423869326" sldId="2144328363"/>
            <ac:picMk id="24" creationId="{EBA2B372-F90D-44DC-AAEF-176F80D9B9E1}"/>
          </ac:picMkLst>
        </pc:picChg>
        <pc:picChg chg="mod">
          <ac:chgData name="Karolina Guillen" userId="c1c08796-a0be-47c6-af52-5d31fd96ec50" providerId="ADAL" clId="{E54729E2-FEF3-45CA-A3E6-1B6B854E7B2E}" dt="2022-06-17T19:08:33.436" v="171"/>
          <ac:picMkLst>
            <pc:docMk/>
            <pc:sldMk cId="1423869326" sldId="2144328363"/>
            <ac:picMk id="101" creationId="{9DA43C3B-8E20-444B-AFDB-6A712ADB4434}"/>
          </ac:picMkLst>
        </pc:picChg>
        <pc:picChg chg="del">
          <ac:chgData name="Karolina Guillen" userId="c1c08796-a0be-47c6-af52-5d31fd96ec50" providerId="ADAL" clId="{E54729E2-FEF3-45CA-A3E6-1B6B854E7B2E}" dt="2022-06-17T19:08:01.839" v="168" actId="478"/>
          <ac:picMkLst>
            <pc:docMk/>
            <pc:sldMk cId="1423869326" sldId="2144328363"/>
            <ac:picMk id="107" creationId="{89743354-5BAB-40B1-BB56-0B256F7AFCD7}"/>
          </ac:picMkLst>
        </pc:picChg>
        <pc:picChg chg="del">
          <ac:chgData name="Karolina Guillen" userId="c1c08796-a0be-47c6-af52-5d31fd96ec50" providerId="ADAL" clId="{E54729E2-FEF3-45CA-A3E6-1B6B854E7B2E}" dt="2022-06-17T19:08:01.839" v="168" actId="478"/>
          <ac:picMkLst>
            <pc:docMk/>
            <pc:sldMk cId="1423869326" sldId="2144328363"/>
            <ac:picMk id="108" creationId="{2553F0D1-25F0-44A1-95A3-FB0C59BB8776}"/>
          </ac:picMkLst>
        </pc:picChg>
      </pc:sldChg>
      <pc:sldChg chg="addSp delSp modSp add mod ord">
        <pc:chgData name="Karolina Guillen" userId="c1c08796-a0be-47c6-af52-5d31fd96ec50" providerId="ADAL" clId="{E54729E2-FEF3-45CA-A3E6-1B6B854E7B2E}" dt="2022-06-17T21:02:56.872" v="793"/>
        <pc:sldMkLst>
          <pc:docMk/>
          <pc:sldMk cId="368358435" sldId="2144328364"/>
        </pc:sldMkLst>
        <pc:spChg chg="add del mod">
          <ac:chgData name="Karolina Guillen" userId="c1c08796-a0be-47c6-af52-5d31fd96ec50" providerId="ADAL" clId="{E54729E2-FEF3-45CA-A3E6-1B6B854E7B2E}" dt="2022-06-17T19:38:02.505" v="323"/>
          <ac:spMkLst>
            <pc:docMk/>
            <pc:sldMk cId="368358435" sldId="2144328364"/>
            <ac:spMk id="13" creationId="{E308D63F-5FCD-A687-D903-065077A6134E}"/>
          </ac:spMkLst>
        </pc:spChg>
        <pc:spChg chg="add mod">
          <ac:chgData name="Karolina Guillen" userId="c1c08796-a0be-47c6-af52-5d31fd96ec50" providerId="ADAL" clId="{E54729E2-FEF3-45CA-A3E6-1B6B854E7B2E}" dt="2022-06-17T19:38:06.196" v="325"/>
          <ac:spMkLst>
            <pc:docMk/>
            <pc:sldMk cId="368358435" sldId="2144328364"/>
            <ac:spMk id="15" creationId="{9BFCF198-A37D-B36C-68CD-310F4503293C}"/>
          </ac:spMkLst>
        </pc:spChg>
        <pc:spChg chg="mod">
          <ac:chgData name="Karolina Guillen" userId="c1c08796-a0be-47c6-af52-5d31fd96ec50" providerId="ADAL" clId="{E54729E2-FEF3-45CA-A3E6-1B6B854E7B2E}" dt="2022-06-17T19:37:49.583" v="321" actId="20577"/>
          <ac:spMkLst>
            <pc:docMk/>
            <pc:sldMk cId="368358435" sldId="2144328364"/>
            <ac:spMk id="20" creationId="{F5290E3C-D913-4324-9F7C-7AB204FAA4D7}"/>
          </ac:spMkLst>
        </pc:spChg>
        <pc:spChg chg="del">
          <ac:chgData name="Karolina Guillen" userId="c1c08796-a0be-47c6-af52-5d31fd96ec50" providerId="ADAL" clId="{E54729E2-FEF3-45CA-A3E6-1B6B854E7B2E}" dt="2022-06-17T19:38:05.488" v="324" actId="478"/>
          <ac:spMkLst>
            <pc:docMk/>
            <pc:sldMk cId="368358435" sldId="2144328364"/>
            <ac:spMk id="63" creationId="{2C3CB8C1-5C13-48E9-A793-1B34685FA4B2}"/>
          </ac:spMkLst>
        </pc:spChg>
        <pc:spChg chg="mod">
          <ac:chgData name="Karolina Guillen" userId="c1c08796-a0be-47c6-af52-5d31fd96ec50" providerId="ADAL" clId="{E54729E2-FEF3-45CA-A3E6-1B6B854E7B2E}" dt="2022-06-17T21:02:56.872" v="793"/>
          <ac:spMkLst>
            <pc:docMk/>
            <pc:sldMk cId="368358435" sldId="2144328364"/>
            <ac:spMk id="100" creationId="{39FA2B98-684B-4710-876B-354541CC806A}"/>
          </ac:spMkLst>
        </pc:spChg>
        <pc:graphicFrameChg chg="add del mod">
          <ac:chgData name="Karolina Guillen" userId="c1c08796-a0be-47c6-af52-5d31fd96ec50" providerId="ADAL" clId="{E54729E2-FEF3-45CA-A3E6-1B6B854E7B2E}" dt="2022-06-17T19:38:02.505" v="323"/>
          <ac:graphicFrameMkLst>
            <pc:docMk/>
            <pc:sldMk cId="368358435" sldId="2144328364"/>
            <ac:graphicFrameMk id="12" creationId="{1AC80657-F050-E953-5ED2-7712B2240EE0}"/>
          </ac:graphicFrameMkLst>
        </pc:graphicFrameChg>
        <pc:graphicFrameChg chg="add mod">
          <ac:chgData name="Karolina Guillen" userId="c1c08796-a0be-47c6-af52-5d31fd96ec50" providerId="ADAL" clId="{E54729E2-FEF3-45CA-A3E6-1B6B854E7B2E}" dt="2022-06-17T19:38:06.196" v="325"/>
          <ac:graphicFrameMkLst>
            <pc:docMk/>
            <pc:sldMk cId="368358435" sldId="2144328364"/>
            <ac:graphicFrameMk id="14" creationId="{97A0DA18-9DB6-0B7C-FCDE-0C0329BCCC92}"/>
          </ac:graphicFrameMkLst>
        </pc:graphicFrameChg>
        <pc:picChg chg="mod">
          <ac:chgData name="Karolina Guillen" userId="c1c08796-a0be-47c6-af52-5d31fd96ec50" providerId="ADAL" clId="{E54729E2-FEF3-45CA-A3E6-1B6B854E7B2E}" dt="2022-06-17T21:02:50.717" v="792"/>
          <ac:picMkLst>
            <pc:docMk/>
            <pc:sldMk cId="368358435" sldId="2144328364"/>
            <ac:picMk id="101" creationId="{9DA43C3B-8E20-444B-AFDB-6A712ADB4434}"/>
          </ac:picMkLst>
        </pc:picChg>
      </pc:sldChg>
      <pc:sldChg chg="add del">
        <pc:chgData name="Karolina Guillen" userId="c1c08796-a0be-47c6-af52-5d31fd96ec50" providerId="ADAL" clId="{E54729E2-FEF3-45CA-A3E6-1B6B854E7B2E}" dt="2022-06-17T19:00:22.609" v="149" actId="47"/>
        <pc:sldMkLst>
          <pc:docMk/>
          <pc:sldMk cId="4075399218" sldId="2144328364"/>
        </pc:sldMkLst>
      </pc:sldChg>
      <pc:sldChg chg="addSp delSp modSp add mod">
        <pc:chgData name="Karolina Guillen" userId="c1c08796-a0be-47c6-af52-5d31fd96ec50" providerId="ADAL" clId="{E54729E2-FEF3-45CA-A3E6-1B6B854E7B2E}" dt="2022-06-17T21:03:13.082" v="795"/>
        <pc:sldMkLst>
          <pc:docMk/>
          <pc:sldMk cId="3930520778" sldId="2144328365"/>
        </pc:sldMkLst>
        <pc:spChg chg="del">
          <ac:chgData name="Karolina Guillen" userId="c1c08796-a0be-47c6-af52-5d31fd96ec50" providerId="ADAL" clId="{E54729E2-FEF3-45CA-A3E6-1B6B854E7B2E}" dt="2022-06-17T19:38:46.247" v="328" actId="478"/>
          <ac:spMkLst>
            <pc:docMk/>
            <pc:sldMk cId="3930520778" sldId="2144328365"/>
            <ac:spMk id="15" creationId="{9BFCF198-A37D-B36C-68CD-310F4503293C}"/>
          </ac:spMkLst>
        </pc:spChg>
        <pc:spChg chg="add mod">
          <ac:chgData name="Karolina Guillen" userId="c1c08796-a0be-47c6-af52-5d31fd96ec50" providerId="ADAL" clId="{E54729E2-FEF3-45CA-A3E6-1B6B854E7B2E}" dt="2022-06-17T19:38:47.869" v="329"/>
          <ac:spMkLst>
            <pc:docMk/>
            <pc:sldMk cId="3930520778" sldId="2144328365"/>
            <ac:spMk id="16" creationId="{F42037F3-DA4F-2729-136B-83EE7AC40452}"/>
          </ac:spMkLst>
        </pc:spChg>
        <pc:spChg chg="add mod">
          <ac:chgData name="Karolina Guillen" userId="c1c08796-a0be-47c6-af52-5d31fd96ec50" providerId="ADAL" clId="{E54729E2-FEF3-45CA-A3E6-1B6B854E7B2E}" dt="2022-06-17T19:38:47.869" v="329"/>
          <ac:spMkLst>
            <pc:docMk/>
            <pc:sldMk cId="3930520778" sldId="2144328365"/>
            <ac:spMk id="17" creationId="{C61C84A1-2A4F-F73A-4AB4-FA59B3F04C78}"/>
          </ac:spMkLst>
        </pc:spChg>
        <pc:spChg chg="add mod">
          <ac:chgData name="Karolina Guillen" userId="c1c08796-a0be-47c6-af52-5d31fd96ec50" providerId="ADAL" clId="{E54729E2-FEF3-45CA-A3E6-1B6B854E7B2E}" dt="2022-06-17T19:38:47.869" v="329"/>
          <ac:spMkLst>
            <pc:docMk/>
            <pc:sldMk cId="3930520778" sldId="2144328365"/>
            <ac:spMk id="18" creationId="{29288874-4CAE-5E9F-C249-4584FEA59473}"/>
          </ac:spMkLst>
        </pc:spChg>
        <pc:spChg chg="add mod">
          <ac:chgData name="Karolina Guillen" userId="c1c08796-a0be-47c6-af52-5d31fd96ec50" providerId="ADAL" clId="{E54729E2-FEF3-45CA-A3E6-1B6B854E7B2E}" dt="2022-06-17T19:38:47.869" v="329"/>
          <ac:spMkLst>
            <pc:docMk/>
            <pc:sldMk cId="3930520778" sldId="2144328365"/>
            <ac:spMk id="19" creationId="{922C1EB9-B4AD-70C6-3D71-FDEBBF879EBA}"/>
          </ac:spMkLst>
        </pc:spChg>
        <pc:spChg chg="mod">
          <ac:chgData name="Karolina Guillen" userId="c1c08796-a0be-47c6-af52-5d31fd96ec50" providerId="ADAL" clId="{E54729E2-FEF3-45CA-A3E6-1B6B854E7B2E}" dt="2022-06-17T20:22:18.024" v="336" actId="20577"/>
          <ac:spMkLst>
            <pc:docMk/>
            <pc:sldMk cId="3930520778" sldId="2144328365"/>
            <ac:spMk id="20" creationId="{F5290E3C-D913-4324-9F7C-7AB204FAA4D7}"/>
          </ac:spMkLst>
        </pc:spChg>
        <pc:spChg chg="add mod">
          <ac:chgData name="Karolina Guillen" userId="c1c08796-a0be-47c6-af52-5d31fd96ec50" providerId="ADAL" clId="{E54729E2-FEF3-45CA-A3E6-1B6B854E7B2E}" dt="2022-06-17T19:38:47.869" v="329"/>
          <ac:spMkLst>
            <pc:docMk/>
            <pc:sldMk cId="3930520778" sldId="2144328365"/>
            <ac:spMk id="21" creationId="{A6B20B15-EF2D-0761-DCE9-44B420A4261E}"/>
          </ac:spMkLst>
        </pc:spChg>
        <pc:spChg chg="add mod">
          <ac:chgData name="Karolina Guillen" userId="c1c08796-a0be-47c6-af52-5d31fd96ec50" providerId="ADAL" clId="{E54729E2-FEF3-45CA-A3E6-1B6B854E7B2E}" dt="2022-06-17T19:38:47.869" v="329"/>
          <ac:spMkLst>
            <pc:docMk/>
            <pc:sldMk cId="3930520778" sldId="2144328365"/>
            <ac:spMk id="22" creationId="{1F46F1A4-6ABF-2613-0790-EF70E6F8CB56}"/>
          </ac:spMkLst>
        </pc:spChg>
        <pc:spChg chg="add mod">
          <ac:chgData name="Karolina Guillen" userId="c1c08796-a0be-47c6-af52-5d31fd96ec50" providerId="ADAL" clId="{E54729E2-FEF3-45CA-A3E6-1B6B854E7B2E}" dt="2022-06-17T19:38:47.869" v="329"/>
          <ac:spMkLst>
            <pc:docMk/>
            <pc:sldMk cId="3930520778" sldId="2144328365"/>
            <ac:spMk id="23" creationId="{0F4B4D19-4AEA-1718-A58F-438AE81A6801}"/>
          </ac:spMkLst>
        </pc:spChg>
        <pc:spChg chg="add mod">
          <ac:chgData name="Karolina Guillen" userId="c1c08796-a0be-47c6-af52-5d31fd96ec50" providerId="ADAL" clId="{E54729E2-FEF3-45CA-A3E6-1B6B854E7B2E}" dt="2022-06-17T19:38:47.869" v="329"/>
          <ac:spMkLst>
            <pc:docMk/>
            <pc:sldMk cId="3930520778" sldId="2144328365"/>
            <ac:spMk id="24" creationId="{B7C1780E-1FA4-4B23-8E67-DC8AB9D72BC7}"/>
          </ac:spMkLst>
        </pc:spChg>
        <pc:spChg chg="add mod">
          <ac:chgData name="Karolina Guillen" userId="c1c08796-a0be-47c6-af52-5d31fd96ec50" providerId="ADAL" clId="{E54729E2-FEF3-45CA-A3E6-1B6B854E7B2E}" dt="2022-06-17T19:38:47.869" v="329"/>
          <ac:spMkLst>
            <pc:docMk/>
            <pc:sldMk cId="3930520778" sldId="2144328365"/>
            <ac:spMk id="25" creationId="{9529FAF2-2A5B-27A9-55DE-66162274C1E0}"/>
          </ac:spMkLst>
        </pc:spChg>
        <pc:spChg chg="add mod">
          <ac:chgData name="Karolina Guillen" userId="c1c08796-a0be-47c6-af52-5d31fd96ec50" providerId="ADAL" clId="{E54729E2-FEF3-45CA-A3E6-1B6B854E7B2E}" dt="2022-06-17T19:38:47.869" v="329"/>
          <ac:spMkLst>
            <pc:docMk/>
            <pc:sldMk cId="3930520778" sldId="2144328365"/>
            <ac:spMk id="28" creationId="{AD83CCF7-454A-BE03-DA9A-60F7F363BE9B}"/>
          </ac:spMkLst>
        </pc:spChg>
        <pc:spChg chg="add mod">
          <ac:chgData name="Karolina Guillen" userId="c1c08796-a0be-47c6-af52-5d31fd96ec50" providerId="ADAL" clId="{E54729E2-FEF3-45CA-A3E6-1B6B854E7B2E}" dt="2022-06-17T19:38:47.869" v="329"/>
          <ac:spMkLst>
            <pc:docMk/>
            <pc:sldMk cId="3930520778" sldId="2144328365"/>
            <ac:spMk id="29" creationId="{81B40194-677E-FFF0-562F-A9C05721A06F}"/>
          </ac:spMkLst>
        </pc:spChg>
        <pc:spChg chg="add mod">
          <ac:chgData name="Karolina Guillen" userId="c1c08796-a0be-47c6-af52-5d31fd96ec50" providerId="ADAL" clId="{E54729E2-FEF3-45CA-A3E6-1B6B854E7B2E}" dt="2022-06-17T19:38:47.869" v="329"/>
          <ac:spMkLst>
            <pc:docMk/>
            <pc:sldMk cId="3930520778" sldId="2144328365"/>
            <ac:spMk id="30" creationId="{5938C67D-D00B-E013-3D25-F33518B89486}"/>
          </ac:spMkLst>
        </pc:spChg>
        <pc:spChg chg="add mod">
          <ac:chgData name="Karolina Guillen" userId="c1c08796-a0be-47c6-af52-5d31fd96ec50" providerId="ADAL" clId="{E54729E2-FEF3-45CA-A3E6-1B6B854E7B2E}" dt="2022-06-17T19:38:47.869" v="329"/>
          <ac:spMkLst>
            <pc:docMk/>
            <pc:sldMk cId="3930520778" sldId="2144328365"/>
            <ac:spMk id="31" creationId="{98ED812B-0C2E-C767-8B3B-1BFBBB3E0EF4}"/>
          </ac:spMkLst>
        </pc:spChg>
        <pc:spChg chg="add mod">
          <ac:chgData name="Karolina Guillen" userId="c1c08796-a0be-47c6-af52-5d31fd96ec50" providerId="ADAL" clId="{E54729E2-FEF3-45CA-A3E6-1B6B854E7B2E}" dt="2022-06-17T19:38:47.869" v="329"/>
          <ac:spMkLst>
            <pc:docMk/>
            <pc:sldMk cId="3930520778" sldId="2144328365"/>
            <ac:spMk id="32" creationId="{13FC5086-90D8-FC57-81A1-DE9856C9A07E}"/>
          </ac:spMkLst>
        </pc:spChg>
        <pc:spChg chg="add mod">
          <ac:chgData name="Karolina Guillen" userId="c1c08796-a0be-47c6-af52-5d31fd96ec50" providerId="ADAL" clId="{E54729E2-FEF3-45CA-A3E6-1B6B854E7B2E}" dt="2022-06-17T19:38:47.869" v="329"/>
          <ac:spMkLst>
            <pc:docMk/>
            <pc:sldMk cId="3930520778" sldId="2144328365"/>
            <ac:spMk id="33" creationId="{4E9A150F-6E2C-E023-919B-4FBB7FC09BD2}"/>
          </ac:spMkLst>
        </pc:spChg>
        <pc:spChg chg="mod">
          <ac:chgData name="Karolina Guillen" userId="c1c08796-a0be-47c6-af52-5d31fd96ec50" providerId="ADAL" clId="{E54729E2-FEF3-45CA-A3E6-1B6B854E7B2E}" dt="2022-06-17T21:03:13.082" v="795"/>
          <ac:spMkLst>
            <pc:docMk/>
            <pc:sldMk cId="3930520778" sldId="2144328365"/>
            <ac:spMk id="100" creationId="{39FA2B98-684B-4710-876B-354541CC806A}"/>
          </ac:spMkLst>
        </pc:spChg>
        <pc:graphicFrameChg chg="add mod">
          <ac:chgData name="Karolina Guillen" userId="c1c08796-a0be-47c6-af52-5d31fd96ec50" providerId="ADAL" clId="{E54729E2-FEF3-45CA-A3E6-1B6B854E7B2E}" dt="2022-06-17T20:21:41.602" v="332" actId="2711"/>
          <ac:graphicFrameMkLst>
            <pc:docMk/>
            <pc:sldMk cId="3930520778" sldId="2144328365"/>
            <ac:graphicFrameMk id="13" creationId="{ADB2B843-B22B-0B37-E400-40A2F13A5058}"/>
          </ac:graphicFrameMkLst>
        </pc:graphicFrameChg>
        <pc:graphicFrameChg chg="del">
          <ac:chgData name="Karolina Guillen" userId="c1c08796-a0be-47c6-af52-5d31fd96ec50" providerId="ADAL" clId="{E54729E2-FEF3-45CA-A3E6-1B6B854E7B2E}" dt="2022-06-17T19:38:46.247" v="328" actId="478"/>
          <ac:graphicFrameMkLst>
            <pc:docMk/>
            <pc:sldMk cId="3930520778" sldId="2144328365"/>
            <ac:graphicFrameMk id="14" creationId="{97A0DA18-9DB6-0B7C-FCDE-0C0329BCCC92}"/>
          </ac:graphicFrameMkLst>
        </pc:graphicFrameChg>
        <pc:picChg chg="mod">
          <ac:chgData name="Karolina Guillen" userId="c1c08796-a0be-47c6-af52-5d31fd96ec50" providerId="ADAL" clId="{E54729E2-FEF3-45CA-A3E6-1B6B854E7B2E}" dt="2022-06-17T21:03:06.539" v="794"/>
          <ac:picMkLst>
            <pc:docMk/>
            <pc:sldMk cId="3930520778" sldId="2144328365"/>
            <ac:picMk id="101" creationId="{9DA43C3B-8E20-444B-AFDB-6A712ADB4434}"/>
          </ac:picMkLst>
        </pc:picChg>
      </pc:sldChg>
      <pc:sldChg chg="addSp delSp modSp add mod ord">
        <pc:chgData name="Karolina Guillen" userId="c1c08796-a0be-47c6-af52-5d31fd96ec50" providerId="ADAL" clId="{E54729E2-FEF3-45CA-A3E6-1B6B854E7B2E}" dt="2022-06-17T21:11:09.331" v="842"/>
        <pc:sldMkLst>
          <pc:docMk/>
          <pc:sldMk cId="4270496288" sldId="2144328366"/>
        </pc:sldMkLst>
        <pc:spChg chg="add mod">
          <ac:chgData name="Karolina Guillen" userId="c1c08796-a0be-47c6-af52-5d31fd96ec50" providerId="ADAL" clId="{E54729E2-FEF3-45CA-A3E6-1B6B854E7B2E}" dt="2022-06-17T20:25:00.760" v="345"/>
          <ac:spMkLst>
            <pc:docMk/>
            <pc:sldMk cId="4270496288" sldId="2144328366"/>
            <ac:spMk id="13" creationId="{F59DC438-ED20-318B-DC20-9FA4A070DAE2}"/>
          </ac:spMkLst>
        </pc:spChg>
        <pc:spChg chg="add mod">
          <ac:chgData name="Karolina Guillen" userId="c1c08796-a0be-47c6-af52-5d31fd96ec50" providerId="ADAL" clId="{E54729E2-FEF3-45CA-A3E6-1B6B854E7B2E}" dt="2022-06-17T20:27:27.465" v="427" actId="1036"/>
          <ac:spMkLst>
            <pc:docMk/>
            <pc:sldMk cId="4270496288" sldId="2144328366"/>
            <ac:spMk id="14" creationId="{44FB9B52-0A21-8287-1A80-08BA6AFAC081}"/>
          </ac:spMkLst>
        </pc:spChg>
        <pc:spChg chg="add mod">
          <ac:chgData name="Karolina Guillen" userId="c1c08796-a0be-47c6-af52-5d31fd96ec50" providerId="ADAL" clId="{E54729E2-FEF3-45CA-A3E6-1B6B854E7B2E}" dt="2022-06-17T20:27:27.465" v="427" actId="1036"/>
          <ac:spMkLst>
            <pc:docMk/>
            <pc:sldMk cId="4270496288" sldId="2144328366"/>
            <ac:spMk id="18" creationId="{05E2078D-1953-679E-40E4-92D822E8DADE}"/>
          </ac:spMkLst>
        </pc:spChg>
        <pc:spChg chg="mod">
          <ac:chgData name="Karolina Guillen" userId="c1c08796-a0be-47c6-af52-5d31fd96ec50" providerId="ADAL" clId="{E54729E2-FEF3-45CA-A3E6-1B6B854E7B2E}" dt="2022-06-17T20:24:51.978" v="344" actId="20577"/>
          <ac:spMkLst>
            <pc:docMk/>
            <pc:sldMk cId="4270496288" sldId="2144328366"/>
            <ac:spMk id="20" creationId="{F5290E3C-D913-4324-9F7C-7AB204FAA4D7}"/>
          </ac:spMkLst>
        </pc:spChg>
        <pc:spChg chg="mod">
          <ac:chgData name="Karolina Guillen" userId="c1c08796-a0be-47c6-af52-5d31fd96ec50" providerId="ADAL" clId="{E54729E2-FEF3-45CA-A3E6-1B6B854E7B2E}" dt="2022-06-17T20:25:00.760" v="345"/>
          <ac:spMkLst>
            <pc:docMk/>
            <pc:sldMk cId="4270496288" sldId="2144328366"/>
            <ac:spMk id="21" creationId="{E6A6224B-7868-A79A-DF73-B2C6E91DD1D7}"/>
          </ac:spMkLst>
        </pc:spChg>
        <pc:spChg chg="mod">
          <ac:chgData name="Karolina Guillen" userId="c1c08796-a0be-47c6-af52-5d31fd96ec50" providerId="ADAL" clId="{E54729E2-FEF3-45CA-A3E6-1B6B854E7B2E}" dt="2022-06-17T20:25:00.760" v="345"/>
          <ac:spMkLst>
            <pc:docMk/>
            <pc:sldMk cId="4270496288" sldId="2144328366"/>
            <ac:spMk id="22" creationId="{D5ED54B0-5831-BEBB-3C24-3534E38FF729}"/>
          </ac:spMkLst>
        </pc:spChg>
        <pc:spChg chg="mod">
          <ac:chgData name="Karolina Guillen" userId="c1c08796-a0be-47c6-af52-5d31fd96ec50" providerId="ADAL" clId="{E54729E2-FEF3-45CA-A3E6-1B6B854E7B2E}" dt="2022-06-17T21:11:09.331" v="842"/>
          <ac:spMkLst>
            <pc:docMk/>
            <pc:sldMk cId="4270496288" sldId="2144328366"/>
            <ac:spMk id="25" creationId="{317D079E-C1A5-21AA-D142-3FF8DF5E9C5C}"/>
          </ac:spMkLst>
        </pc:spChg>
        <pc:spChg chg="mod">
          <ac:chgData name="Karolina Guillen" userId="c1c08796-a0be-47c6-af52-5d31fd96ec50" providerId="ADAL" clId="{E54729E2-FEF3-45CA-A3E6-1B6B854E7B2E}" dt="2022-06-17T21:11:09.331" v="842"/>
          <ac:spMkLst>
            <pc:docMk/>
            <pc:sldMk cId="4270496288" sldId="2144328366"/>
            <ac:spMk id="30" creationId="{FF72202E-1173-F503-3659-98F480CEB011}"/>
          </ac:spMkLst>
        </pc:spChg>
        <pc:spChg chg="del">
          <ac:chgData name="Karolina Guillen" userId="c1c08796-a0be-47c6-af52-5d31fd96ec50" providerId="ADAL" clId="{E54729E2-FEF3-45CA-A3E6-1B6B854E7B2E}" dt="2022-06-17T20:25:08.233" v="346" actId="478"/>
          <ac:spMkLst>
            <pc:docMk/>
            <pc:sldMk cId="4270496288" sldId="2144328366"/>
            <ac:spMk id="63" creationId="{2C3CB8C1-5C13-48E9-A793-1B34685FA4B2}"/>
          </ac:spMkLst>
        </pc:spChg>
        <pc:spChg chg="mod">
          <ac:chgData name="Karolina Guillen" userId="c1c08796-a0be-47c6-af52-5d31fd96ec50" providerId="ADAL" clId="{E54729E2-FEF3-45CA-A3E6-1B6B854E7B2E}" dt="2022-06-17T21:04:26.924" v="798"/>
          <ac:spMkLst>
            <pc:docMk/>
            <pc:sldMk cId="4270496288" sldId="2144328366"/>
            <ac:spMk id="100" creationId="{39FA2B98-684B-4710-876B-354541CC806A}"/>
          </ac:spMkLst>
        </pc:spChg>
        <pc:grpChg chg="add mod">
          <ac:chgData name="Karolina Guillen" userId="c1c08796-a0be-47c6-af52-5d31fd96ec50" providerId="ADAL" clId="{E54729E2-FEF3-45CA-A3E6-1B6B854E7B2E}" dt="2022-06-17T20:27:32.609" v="447" actId="1036"/>
          <ac:grpSpMkLst>
            <pc:docMk/>
            <pc:sldMk cId="4270496288" sldId="2144328366"/>
            <ac:grpSpMk id="19" creationId="{C120730E-152E-1E03-C7CC-07F085CDF7E5}"/>
          </ac:grpSpMkLst>
        </pc:grpChg>
        <pc:grpChg chg="add mod">
          <ac:chgData name="Karolina Guillen" userId="c1c08796-a0be-47c6-af52-5d31fd96ec50" providerId="ADAL" clId="{E54729E2-FEF3-45CA-A3E6-1B6B854E7B2E}" dt="2022-06-17T21:11:09.331" v="842"/>
          <ac:grpSpMkLst>
            <pc:docMk/>
            <pc:sldMk cId="4270496288" sldId="2144328366"/>
            <ac:grpSpMk id="24" creationId="{F43315AC-8849-6C12-9947-952FBA5E443B}"/>
          </ac:grpSpMkLst>
        </pc:grpChg>
        <pc:grpChg chg="mod">
          <ac:chgData name="Karolina Guillen" userId="c1c08796-a0be-47c6-af52-5d31fd96ec50" providerId="ADAL" clId="{E54729E2-FEF3-45CA-A3E6-1B6B854E7B2E}" dt="2022-06-17T21:11:09.331" v="842"/>
          <ac:grpSpMkLst>
            <pc:docMk/>
            <pc:sldMk cId="4270496288" sldId="2144328366"/>
            <ac:grpSpMk id="28" creationId="{858C091A-FE45-06EF-B982-404C9F13868A}"/>
          </ac:grpSpMkLst>
        </pc:grpChg>
        <pc:graphicFrameChg chg="add mod">
          <ac:chgData name="Karolina Guillen" userId="c1c08796-a0be-47c6-af52-5d31fd96ec50" providerId="ADAL" clId="{E54729E2-FEF3-45CA-A3E6-1B6B854E7B2E}" dt="2022-06-17T20:25:18.524" v="362" actId="1036"/>
          <ac:graphicFrameMkLst>
            <pc:docMk/>
            <pc:sldMk cId="4270496288" sldId="2144328366"/>
            <ac:graphicFrameMk id="15" creationId="{3C64F613-8537-2751-E271-741F633640E0}"/>
          </ac:graphicFrameMkLst>
        </pc:graphicFrameChg>
        <pc:graphicFrameChg chg="add mod">
          <ac:chgData name="Karolina Guillen" userId="c1c08796-a0be-47c6-af52-5d31fd96ec50" providerId="ADAL" clId="{E54729E2-FEF3-45CA-A3E6-1B6B854E7B2E}" dt="2022-06-17T20:25:18.524" v="362" actId="1036"/>
          <ac:graphicFrameMkLst>
            <pc:docMk/>
            <pc:sldMk cId="4270496288" sldId="2144328366"/>
            <ac:graphicFrameMk id="17" creationId="{CAC71428-EC12-1660-D3AA-108E04B33214}"/>
          </ac:graphicFrameMkLst>
        </pc:graphicFrameChg>
        <pc:picChg chg="add mod">
          <ac:chgData name="Karolina Guillen" userId="c1c08796-a0be-47c6-af52-5d31fd96ec50" providerId="ADAL" clId="{E54729E2-FEF3-45CA-A3E6-1B6B854E7B2E}" dt="2022-06-17T21:11:09.331" v="842"/>
          <ac:picMkLst>
            <pc:docMk/>
            <pc:sldMk cId="4270496288" sldId="2144328366"/>
            <ac:picMk id="23" creationId="{2F9B2280-BA62-C746-7A0A-722D70538C1E}"/>
          </ac:picMkLst>
        </pc:picChg>
        <pc:picChg chg="mod">
          <ac:chgData name="Karolina Guillen" userId="c1c08796-a0be-47c6-af52-5d31fd96ec50" providerId="ADAL" clId="{E54729E2-FEF3-45CA-A3E6-1B6B854E7B2E}" dt="2022-06-17T21:11:09.331" v="842"/>
          <ac:picMkLst>
            <pc:docMk/>
            <pc:sldMk cId="4270496288" sldId="2144328366"/>
            <ac:picMk id="31" creationId="{153A2D95-8738-C1F3-05AB-FE1EABAE0BA9}"/>
          </ac:picMkLst>
        </pc:picChg>
        <pc:picChg chg="mod">
          <ac:chgData name="Karolina Guillen" userId="c1c08796-a0be-47c6-af52-5d31fd96ec50" providerId="ADAL" clId="{E54729E2-FEF3-45CA-A3E6-1B6B854E7B2E}" dt="2022-06-17T21:04:22.446" v="797"/>
          <ac:picMkLst>
            <pc:docMk/>
            <pc:sldMk cId="4270496288" sldId="2144328366"/>
            <ac:picMk id="101" creationId="{9DA43C3B-8E20-444B-AFDB-6A712ADB4434}"/>
          </ac:picMkLst>
        </pc:picChg>
        <pc:picChg chg="del">
          <ac:chgData name="Karolina Guillen" userId="c1c08796-a0be-47c6-af52-5d31fd96ec50" providerId="ADAL" clId="{E54729E2-FEF3-45CA-A3E6-1B6B854E7B2E}" dt="2022-06-17T21:11:09.018" v="841" actId="478"/>
          <ac:picMkLst>
            <pc:docMk/>
            <pc:sldMk cId="4270496288" sldId="2144328366"/>
            <ac:picMk id="107" creationId="{89743354-5BAB-40B1-BB56-0B256F7AFCD7}"/>
          </ac:picMkLst>
        </pc:picChg>
        <pc:picChg chg="del">
          <ac:chgData name="Karolina Guillen" userId="c1c08796-a0be-47c6-af52-5d31fd96ec50" providerId="ADAL" clId="{E54729E2-FEF3-45CA-A3E6-1B6B854E7B2E}" dt="2022-06-17T21:11:09.018" v="841" actId="478"/>
          <ac:picMkLst>
            <pc:docMk/>
            <pc:sldMk cId="4270496288" sldId="2144328366"/>
            <ac:picMk id="108" creationId="{2553F0D1-25F0-44A1-95A3-FB0C59BB8776}"/>
          </ac:picMkLst>
        </pc:picChg>
        <pc:cxnChg chg="add mod">
          <ac:chgData name="Karolina Guillen" userId="c1c08796-a0be-47c6-af52-5d31fd96ec50" providerId="ADAL" clId="{E54729E2-FEF3-45CA-A3E6-1B6B854E7B2E}" dt="2022-06-17T20:25:00.760" v="345"/>
          <ac:cxnSpMkLst>
            <pc:docMk/>
            <pc:sldMk cId="4270496288" sldId="2144328366"/>
            <ac:cxnSpMk id="12" creationId="{EB653860-CF2C-0AD1-0242-D89DC209D029}"/>
          </ac:cxnSpMkLst>
        </pc:cxnChg>
        <pc:cxnChg chg="add mod">
          <ac:chgData name="Karolina Guillen" userId="c1c08796-a0be-47c6-af52-5d31fd96ec50" providerId="ADAL" clId="{E54729E2-FEF3-45CA-A3E6-1B6B854E7B2E}" dt="2022-06-17T20:27:14.287" v="392" actId="1035"/>
          <ac:cxnSpMkLst>
            <pc:docMk/>
            <pc:sldMk cId="4270496288" sldId="2144328366"/>
            <ac:cxnSpMk id="16" creationId="{5DA0D12F-55F5-41CD-74B6-36AEA3847D7C}"/>
          </ac:cxnSpMkLst>
        </pc:cxnChg>
        <pc:cxnChg chg="mod">
          <ac:chgData name="Karolina Guillen" userId="c1c08796-a0be-47c6-af52-5d31fd96ec50" providerId="ADAL" clId="{E54729E2-FEF3-45CA-A3E6-1B6B854E7B2E}" dt="2022-06-17T21:11:09.331" v="842"/>
          <ac:cxnSpMkLst>
            <pc:docMk/>
            <pc:sldMk cId="4270496288" sldId="2144328366"/>
            <ac:cxnSpMk id="29" creationId="{F4F89CE9-3356-372B-5371-F51A1A9D8A8F}"/>
          </ac:cxnSpMkLst>
        </pc:cxnChg>
      </pc:sldChg>
      <pc:sldChg chg="addSp delSp modSp add mod ord">
        <pc:chgData name="Karolina Guillen" userId="c1c08796-a0be-47c6-af52-5d31fd96ec50" providerId="ADAL" clId="{E54729E2-FEF3-45CA-A3E6-1B6B854E7B2E}" dt="2022-06-17T21:11:04.731" v="840"/>
        <pc:sldMkLst>
          <pc:docMk/>
          <pc:sldMk cId="395843539" sldId="2144328367"/>
        </pc:sldMkLst>
        <pc:spChg chg="add mod">
          <ac:chgData name="Karolina Guillen" userId="c1c08796-a0be-47c6-af52-5d31fd96ec50" providerId="ADAL" clId="{E54729E2-FEF3-45CA-A3E6-1B6B854E7B2E}" dt="2022-06-17T20:28:57.800" v="483" actId="1035"/>
          <ac:spMkLst>
            <pc:docMk/>
            <pc:sldMk cId="395843539" sldId="2144328367"/>
            <ac:spMk id="12" creationId="{B3310430-E40A-F16F-3607-A22EF61A4094}"/>
          </ac:spMkLst>
        </pc:spChg>
        <pc:spChg chg="add mod">
          <ac:chgData name="Karolina Guillen" userId="c1c08796-a0be-47c6-af52-5d31fd96ec50" providerId="ADAL" clId="{E54729E2-FEF3-45CA-A3E6-1B6B854E7B2E}" dt="2022-06-17T20:29:36.541" v="502" actId="1036"/>
          <ac:spMkLst>
            <pc:docMk/>
            <pc:sldMk cId="395843539" sldId="2144328367"/>
            <ac:spMk id="13" creationId="{5B2943C8-1806-A6E6-8CE8-DA5CFAC5F6A8}"/>
          </ac:spMkLst>
        </pc:spChg>
        <pc:spChg chg="add mod">
          <ac:chgData name="Karolina Guillen" userId="c1c08796-a0be-47c6-af52-5d31fd96ec50" providerId="ADAL" clId="{E54729E2-FEF3-45CA-A3E6-1B6B854E7B2E}" dt="2022-06-17T20:29:36.541" v="502" actId="1036"/>
          <ac:spMkLst>
            <pc:docMk/>
            <pc:sldMk cId="395843539" sldId="2144328367"/>
            <ac:spMk id="15" creationId="{847842F3-AC76-A5D3-624F-76D63B18563C}"/>
          </ac:spMkLst>
        </pc:spChg>
        <pc:spChg chg="add mod">
          <ac:chgData name="Karolina Guillen" userId="c1c08796-a0be-47c6-af52-5d31fd96ec50" providerId="ADAL" clId="{E54729E2-FEF3-45CA-A3E6-1B6B854E7B2E}" dt="2022-06-17T20:29:10.710" v="484"/>
          <ac:spMkLst>
            <pc:docMk/>
            <pc:sldMk cId="395843539" sldId="2144328367"/>
            <ac:spMk id="16" creationId="{B43615DC-C1A9-459C-5DD0-596156DDA482}"/>
          </ac:spMkLst>
        </pc:spChg>
        <pc:spChg chg="add mod">
          <ac:chgData name="Karolina Guillen" userId="c1c08796-a0be-47c6-af52-5d31fd96ec50" providerId="ADAL" clId="{E54729E2-FEF3-45CA-A3E6-1B6B854E7B2E}" dt="2022-06-17T20:29:46.365" v="503" actId="207"/>
          <ac:spMkLst>
            <pc:docMk/>
            <pc:sldMk cId="395843539" sldId="2144328367"/>
            <ac:spMk id="17" creationId="{59A0F5D0-49DD-82B4-92DA-3C47C4B50ACD}"/>
          </ac:spMkLst>
        </pc:spChg>
        <pc:spChg chg="add mod">
          <ac:chgData name="Karolina Guillen" userId="c1c08796-a0be-47c6-af52-5d31fd96ec50" providerId="ADAL" clId="{E54729E2-FEF3-45CA-A3E6-1B6B854E7B2E}" dt="2022-06-17T20:29:50.732" v="504" actId="207"/>
          <ac:spMkLst>
            <pc:docMk/>
            <pc:sldMk cId="395843539" sldId="2144328367"/>
            <ac:spMk id="18" creationId="{4521E53A-3C42-C9E0-F615-8A7E2D80F4EF}"/>
          </ac:spMkLst>
        </pc:spChg>
        <pc:spChg chg="add mod">
          <ac:chgData name="Karolina Guillen" userId="c1c08796-a0be-47c6-af52-5d31fd96ec50" providerId="ADAL" clId="{E54729E2-FEF3-45CA-A3E6-1B6B854E7B2E}" dt="2022-06-17T20:29:50.732" v="504" actId="207"/>
          <ac:spMkLst>
            <pc:docMk/>
            <pc:sldMk cId="395843539" sldId="2144328367"/>
            <ac:spMk id="19" creationId="{DF0C63EB-61EB-BB85-ED29-49539EEBC851}"/>
          </ac:spMkLst>
        </pc:spChg>
        <pc:spChg chg="mod">
          <ac:chgData name="Karolina Guillen" userId="c1c08796-a0be-47c6-af52-5d31fd96ec50" providerId="ADAL" clId="{E54729E2-FEF3-45CA-A3E6-1B6B854E7B2E}" dt="2022-06-17T20:28:46.997" v="463" actId="20577"/>
          <ac:spMkLst>
            <pc:docMk/>
            <pc:sldMk cId="395843539" sldId="2144328367"/>
            <ac:spMk id="20" creationId="{F5290E3C-D913-4324-9F7C-7AB204FAA4D7}"/>
          </ac:spMkLst>
        </pc:spChg>
        <pc:spChg chg="add mod">
          <ac:chgData name="Karolina Guillen" userId="c1c08796-a0be-47c6-af52-5d31fd96ec50" providerId="ADAL" clId="{E54729E2-FEF3-45CA-A3E6-1B6B854E7B2E}" dt="2022-06-17T20:29:36.541" v="502" actId="1036"/>
          <ac:spMkLst>
            <pc:docMk/>
            <pc:sldMk cId="395843539" sldId="2144328367"/>
            <ac:spMk id="23" creationId="{7A3B22DD-C005-04E5-A087-6691ABADEA4C}"/>
          </ac:spMkLst>
        </pc:spChg>
        <pc:spChg chg="add mod">
          <ac:chgData name="Karolina Guillen" userId="c1c08796-a0be-47c6-af52-5d31fd96ec50" providerId="ADAL" clId="{E54729E2-FEF3-45CA-A3E6-1B6B854E7B2E}" dt="2022-06-17T20:29:36.541" v="502" actId="1036"/>
          <ac:spMkLst>
            <pc:docMk/>
            <pc:sldMk cId="395843539" sldId="2144328367"/>
            <ac:spMk id="24" creationId="{4B63C3B3-2A3E-E007-AE8D-924D3FDC4904}"/>
          </ac:spMkLst>
        </pc:spChg>
        <pc:spChg chg="mod">
          <ac:chgData name="Karolina Guillen" userId="c1c08796-a0be-47c6-af52-5d31fd96ec50" providerId="ADAL" clId="{E54729E2-FEF3-45CA-A3E6-1B6B854E7B2E}" dt="2022-06-17T21:11:04.731" v="840"/>
          <ac:spMkLst>
            <pc:docMk/>
            <pc:sldMk cId="395843539" sldId="2144328367"/>
            <ac:spMk id="29" creationId="{4DA557C7-8A7B-ED2D-8999-0E76D9CBF2DB}"/>
          </ac:spMkLst>
        </pc:spChg>
        <pc:spChg chg="mod">
          <ac:chgData name="Karolina Guillen" userId="c1c08796-a0be-47c6-af52-5d31fd96ec50" providerId="ADAL" clId="{E54729E2-FEF3-45CA-A3E6-1B6B854E7B2E}" dt="2022-06-17T21:11:04.731" v="840"/>
          <ac:spMkLst>
            <pc:docMk/>
            <pc:sldMk cId="395843539" sldId="2144328367"/>
            <ac:spMk id="32" creationId="{D2CAFA79-A07A-2D59-6593-7B9D6F21EF9C}"/>
          </ac:spMkLst>
        </pc:spChg>
        <pc:spChg chg="del">
          <ac:chgData name="Karolina Guillen" userId="c1c08796-a0be-47c6-af52-5d31fd96ec50" providerId="ADAL" clId="{E54729E2-FEF3-45CA-A3E6-1B6B854E7B2E}" dt="2022-06-17T20:29:22.431" v="485" actId="478"/>
          <ac:spMkLst>
            <pc:docMk/>
            <pc:sldMk cId="395843539" sldId="2144328367"/>
            <ac:spMk id="63" creationId="{2C3CB8C1-5C13-48E9-A793-1B34685FA4B2}"/>
          </ac:spMkLst>
        </pc:spChg>
        <pc:spChg chg="mod">
          <ac:chgData name="Karolina Guillen" userId="c1c08796-a0be-47c6-af52-5d31fd96ec50" providerId="ADAL" clId="{E54729E2-FEF3-45CA-A3E6-1B6B854E7B2E}" dt="2022-06-17T21:05:57.551" v="801"/>
          <ac:spMkLst>
            <pc:docMk/>
            <pc:sldMk cId="395843539" sldId="2144328367"/>
            <ac:spMk id="100" creationId="{39FA2B98-684B-4710-876B-354541CC806A}"/>
          </ac:spMkLst>
        </pc:spChg>
        <pc:grpChg chg="add mod">
          <ac:chgData name="Karolina Guillen" userId="c1c08796-a0be-47c6-af52-5d31fd96ec50" providerId="ADAL" clId="{E54729E2-FEF3-45CA-A3E6-1B6B854E7B2E}" dt="2022-06-17T21:11:04.731" v="840"/>
          <ac:grpSpMkLst>
            <pc:docMk/>
            <pc:sldMk cId="395843539" sldId="2144328367"/>
            <ac:grpSpMk id="28" creationId="{845E4F41-0D1E-4D8C-C0D6-5853E7775751}"/>
          </ac:grpSpMkLst>
        </pc:grpChg>
        <pc:grpChg chg="mod">
          <ac:chgData name="Karolina Guillen" userId="c1c08796-a0be-47c6-af52-5d31fd96ec50" providerId="ADAL" clId="{E54729E2-FEF3-45CA-A3E6-1B6B854E7B2E}" dt="2022-06-17T21:11:04.731" v="840"/>
          <ac:grpSpMkLst>
            <pc:docMk/>
            <pc:sldMk cId="395843539" sldId="2144328367"/>
            <ac:grpSpMk id="30" creationId="{9CCF6452-CD65-5201-F612-7D2982F1974F}"/>
          </ac:grpSpMkLst>
        </pc:grpChg>
        <pc:graphicFrameChg chg="add mod">
          <ac:chgData name="Karolina Guillen" userId="c1c08796-a0be-47c6-af52-5d31fd96ec50" providerId="ADAL" clId="{E54729E2-FEF3-45CA-A3E6-1B6B854E7B2E}" dt="2022-06-17T20:29:36.541" v="502" actId="1036"/>
          <ac:graphicFrameMkLst>
            <pc:docMk/>
            <pc:sldMk cId="395843539" sldId="2144328367"/>
            <ac:graphicFrameMk id="14" creationId="{238F70BD-A2BB-2B24-ADDB-290A9DE4B0EC}"/>
          </ac:graphicFrameMkLst>
        </pc:graphicFrameChg>
        <pc:graphicFrameChg chg="add mod">
          <ac:chgData name="Karolina Guillen" userId="c1c08796-a0be-47c6-af52-5d31fd96ec50" providerId="ADAL" clId="{E54729E2-FEF3-45CA-A3E6-1B6B854E7B2E}" dt="2022-06-17T20:29:36.541" v="502" actId="1036"/>
          <ac:graphicFrameMkLst>
            <pc:docMk/>
            <pc:sldMk cId="395843539" sldId="2144328367"/>
            <ac:graphicFrameMk id="21" creationId="{F082C31B-E4BE-7A6C-5AEC-8B91101E4B50}"/>
          </ac:graphicFrameMkLst>
        </pc:graphicFrameChg>
        <pc:graphicFrameChg chg="add mod">
          <ac:chgData name="Karolina Guillen" userId="c1c08796-a0be-47c6-af52-5d31fd96ec50" providerId="ADAL" clId="{E54729E2-FEF3-45CA-A3E6-1B6B854E7B2E}" dt="2022-06-17T20:29:36.541" v="502" actId="1036"/>
          <ac:graphicFrameMkLst>
            <pc:docMk/>
            <pc:sldMk cId="395843539" sldId="2144328367"/>
            <ac:graphicFrameMk id="22" creationId="{94ECBC7F-3897-7AF7-9554-33F030D73F7E}"/>
          </ac:graphicFrameMkLst>
        </pc:graphicFrameChg>
        <pc:picChg chg="add mod">
          <ac:chgData name="Karolina Guillen" userId="c1c08796-a0be-47c6-af52-5d31fd96ec50" providerId="ADAL" clId="{E54729E2-FEF3-45CA-A3E6-1B6B854E7B2E}" dt="2022-06-17T21:11:04.731" v="840"/>
          <ac:picMkLst>
            <pc:docMk/>
            <pc:sldMk cId="395843539" sldId="2144328367"/>
            <ac:picMk id="25" creationId="{75918344-BC8F-3BB3-D7C4-5907ECB14323}"/>
          </ac:picMkLst>
        </pc:picChg>
        <pc:picChg chg="mod">
          <ac:chgData name="Karolina Guillen" userId="c1c08796-a0be-47c6-af52-5d31fd96ec50" providerId="ADAL" clId="{E54729E2-FEF3-45CA-A3E6-1B6B854E7B2E}" dt="2022-06-17T21:11:04.731" v="840"/>
          <ac:picMkLst>
            <pc:docMk/>
            <pc:sldMk cId="395843539" sldId="2144328367"/>
            <ac:picMk id="33" creationId="{1F238CCF-56B3-2C1B-E00D-A03F70E06393}"/>
          </ac:picMkLst>
        </pc:picChg>
        <pc:picChg chg="mod">
          <ac:chgData name="Karolina Guillen" userId="c1c08796-a0be-47c6-af52-5d31fd96ec50" providerId="ADAL" clId="{E54729E2-FEF3-45CA-A3E6-1B6B854E7B2E}" dt="2022-06-17T21:05:53.091" v="800"/>
          <ac:picMkLst>
            <pc:docMk/>
            <pc:sldMk cId="395843539" sldId="2144328367"/>
            <ac:picMk id="101" creationId="{9DA43C3B-8E20-444B-AFDB-6A712ADB4434}"/>
          </ac:picMkLst>
        </pc:picChg>
        <pc:picChg chg="del">
          <ac:chgData name="Karolina Guillen" userId="c1c08796-a0be-47c6-af52-5d31fd96ec50" providerId="ADAL" clId="{E54729E2-FEF3-45CA-A3E6-1B6B854E7B2E}" dt="2022-06-17T21:11:04.319" v="839" actId="478"/>
          <ac:picMkLst>
            <pc:docMk/>
            <pc:sldMk cId="395843539" sldId="2144328367"/>
            <ac:picMk id="107" creationId="{89743354-5BAB-40B1-BB56-0B256F7AFCD7}"/>
          </ac:picMkLst>
        </pc:picChg>
        <pc:picChg chg="del">
          <ac:chgData name="Karolina Guillen" userId="c1c08796-a0be-47c6-af52-5d31fd96ec50" providerId="ADAL" clId="{E54729E2-FEF3-45CA-A3E6-1B6B854E7B2E}" dt="2022-06-17T21:11:04.319" v="839" actId="478"/>
          <ac:picMkLst>
            <pc:docMk/>
            <pc:sldMk cId="395843539" sldId="2144328367"/>
            <ac:picMk id="108" creationId="{2553F0D1-25F0-44A1-95A3-FB0C59BB8776}"/>
          </ac:picMkLst>
        </pc:picChg>
        <pc:cxnChg chg="mod">
          <ac:chgData name="Karolina Guillen" userId="c1c08796-a0be-47c6-af52-5d31fd96ec50" providerId="ADAL" clId="{E54729E2-FEF3-45CA-A3E6-1B6B854E7B2E}" dt="2022-06-17T21:11:04.731" v="840"/>
          <ac:cxnSpMkLst>
            <pc:docMk/>
            <pc:sldMk cId="395843539" sldId="2144328367"/>
            <ac:cxnSpMk id="31" creationId="{142D9557-194D-2E8F-F0B5-6CE949D4C890}"/>
          </ac:cxnSpMkLst>
        </pc:cxnChg>
      </pc:sldChg>
      <pc:sldChg chg="addSp delSp modSp add mod ord">
        <pc:chgData name="Karolina Guillen" userId="c1c08796-a0be-47c6-af52-5d31fd96ec50" providerId="ADAL" clId="{E54729E2-FEF3-45CA-A3E6-1B6B854E7B2E}" dt="2022-06-17T21:10:58.926" v="838"/>
        <pc:sldMkLst>
          <pc:docMk/>
          <pc:sldMk cId="4058566057" sldId="2144328368"/>
        </pc:sldMkLst>
        <pc:spChg chg="add mod">
          <ac:chgData name="Karolina Guillen" userId="c1c08796-a0be-47c6-af52-5d31fd96ec50" providerId="ADAL" clId="{E54729E2-FEF3-45CA-A3E6-1B6B854E7B2E}" dt="2022-06-17T20:30:49.760" v="517"/>
          <ac:spMkLst>
            <pc:docMk/>
            <pc:sldMk cId="4058566057" sldId="2144328368"/>
            <ac:spMk id="12" creationId="{29936213-1AC9-451B-2CF0-3FCDA25D1DF4}"/>
          </ac:spMkLst>
        </pc:spChg>
        <pc:spChg chg="add mod">
          <ac:chgData name="Karolina Guillen" userId="c1c08796-a0be-47c6-af52-5d31fd96ec50" providerId="ADAL" clId="{E54729E2-FEF3-45CA-A3E6-1B6B854E7B2E}" dt="2022-06-17T20:31:00.859" v="518"/>
          <ac:spMkLst>
            <pc:docMk/>
            <pc:sldMk cId="4058566057" sldId="2144328368"/>
            <ac:spMk id="14" creationId="{F0A4EBDC-8C61-C746-CEDE-FBB2C9FFA663}"/>
          </ac:spMkLst>
        </pc:spChg>
        <pc:spChg chg="add mod">
          <ac:chgData name="Karolina Guillen" userId="c1c08796-a0be-47c6-af52-5d31fd96ec50" providerId="ADAL" clId="{E54729E2-FEF3-45CA-A3E6-1B6B854E7B2E}" dt="2022-06-17T20:31:17.597" v="529" actId="1035"/>
          <ac:spMkLst>
            <pc:docMk/>
            <pc:sldMk cId="4058566057" sldId="2144328368"/>
            <ac:spMk id="15" creationId="{EC32F8BA-635C-9307-1918-A77C32FAAD63}"/>
          </ac:spMkLst>
        </pc:spChg>
        <pc:spChg chg="add mod">
          <ac:chgData name="Karolina Guillen" userId="c1c08796-a0be-47c6-af52-5d31fd96ec50" providerId="ADAL" clId="{E54729E2-FEF3-45CA-A3E6-1B6B854E7B2E}" dt="2022-06-17T20:31:00.859" v="518"/>
          <ac:spMkLst>
            <pc:docMk/>
            <pc:sldMk cId="4058566057" sldId="2144328368"/>
            <ac:spMk id="16" creationId="{FE0A7AB4-2551-19D2-F7CA-17A755DEA8A1}"/>
          </ac:spMkLst>
        </pc:spChg>
        <pc:spChg chg="add mod">
          <ac:chgData name="Karolina Guillen" userId="c1c08796-a0be-47c6-af52-5d31fd96ec50" providerId="ADAL" clId="{E54729E2-FEF3-45CA-A3E6-1B6B854E7B2E}" dt="2022-06-17T20:31:00.859" v="518"/>
          <ac:spMkLst>
            <pc:docMk/>
            <pc:sldMk cId="4058566057" sldId="2144328368"/>
            <ac:spMk id="17" creationId="{3FE66C9C-DAFB-EA31-DBE6-1526F79A72A5}"/>
          </ac:spMkLst>
        </pc:spChg>
        <pc:spChg chg="add mod">
          <ac:chgData name="Karolina Guillen" userId="c1c08796-a0be-47c6-af52-5d31fd96ec50" providerId="ADAL" clId="{E54729E2-FEF3-45CA-A3E6-1B6B854E7B2E}" dt="2022-06-17T20:31:00.859" v="518"/>
          <ac:spMkLst>
            <pc:docMk/>
            <pc:sldMk cId="4058566057" sldId="2144328368"/>
            <ac:spMk id="18" creationId="{7F15937F-BC62-AC9B-A056-C5E009153C7F}"/>
          </ac:spMkLst>
        </pc:spChg>
        <pc:spChg chg="add mod">
          <ac:chgData name="Karolina Guillen" userId="c1c08796-a0be-47c6-af52-5d31fd96ec50" providerId="ADAL" clId="{E54729E2-FEF3-45CA-A3E6-1B6B854E7B2E}" dt="2022-06-17T20:31:00.859" v="518"/>
          <ac:spMkLst>
            <pc:docMk/>
            <pc:sldMk cId="4058566057" sldId="2144328368"/>
            <ac:spMk id="19" creationId="{A03DB31A-1EDE-5C97-3D94-7D74159B187B}"/>
          </ac:spMkLst>
        </pc:spChg>
        <pc:spChg chg="mod">
          <ac:chgData name="Karolina Guillen" userId="c1c08796-a0be-47c6-af52-5d31fd96ec50" providerId="ADAL" clId="{E54729E2-FEF3-45CA-A3E6-1B6B854E7B2E}" dt="2022-06-17T20:30:42.720" v="516" actId="20577"/>
          <ac:spMkLst>
            <pc:docMk/>
            <pc:sldMk cId="4058566057" sldId="2144328368"/>
            <ac:spMk id="20" creationId="{F5290E3C-D913-4324-9F7C-7AB204FAA4D7}"/>
          </ac:spMkLst>
        </pc:spChg>
        <pc:spChg chg="add mod">
          <ac:chgData name="Karolina Guillen" userId="c1c08796-a0be-47c6-af52-5d31fd96ec50" providerId="ADAL" clId="{E54729E2-FEF3-45CA-A3E6-1B6B854E7B2E}" dt="2022-06-17T20:31:00.859" v="518"/>
          <ac:spMkLst>
            <pc:docMk/>
            <pc:sldMk cId="4058566057" sldId="2144328368"/>
            <ac:spMk id="21" creationId="{3030F11F-6245-E959-8C21-AD5D7F3BADA6}"/>
          </ac:spMkLst>
        </pc:spChg>
        <pc:spChg chg="mod">
          <ac:chgData name="Karolina Guillen" userId="c1c08796-a0be-47c6-af52-5d31fd96ec50" providerId="ADAL" clId="{E54729E2-FEF3-45CA-A3E6-1B6B854E7B2E}" dt="2022-06-17T21:10:58.926" v="838"/>
          <ac:spMkLst>
            <pc:docMk/>
            <pc:sldMk cId="4058566057" sldId="2144328368"/>
            <ac:spMk id="24" creationId="{884812FC-37EE-0E24-57D4-A16644B110BD}"/>
          </ac:spMkLst>
        </pc:spChg>
        <pc:spChg chg="mod">
          <ac:chgData name="Karolina Guillen" userId="c1c08796-a0be-47c6-af52-5d31fd96ec50" providerId="ADAL" clId="{E54729E2-FEF3-45CA-A3E6-1B6B854E7B2E}" dt="2022-06-17T21:10:58.926" v="838"/>
          <ac:spMkLst>
            <pc:docMk/>
            <pc:sldMk cId="4058566057" sldId="2144328368"/>
            <ac:spMk id="29" creationId="{24DD7747-9A9D-4AC1-D8A2-93A98FEE5C3B}"/>
          </ac:spMkLst>
        </pc:spChg>
        <pc:spChg chg="del">
          <ac:chgData name="Karolina Guillen" userId="c1c08796-a0be-47c6-af52-5d31fd96ec50" providerId="ADAL" clId="{E54729E2-FEF3-45CA-A3E6-1B6B854E7B2E}" dt="2022-06-17T20:31:47.874" v="530" actId="478"/>
          <ac:spMkLst>
            <pc:docMk/>
            <pc:sldMk cId="4058566057" sldId="2144328368"/>
            <ac:spMk id="63" creationId="{2C3CB8C1-5C13-48E9-A793-1B34685FA4B2}"/>
          </ac:spMkLst>
        </pc:spChg>
        <pc:spChg chg="mod">
          <ac:chgData name="Karolina Guillen" userId="c1c08796-a0be-47c6-af52-5d31fd96ec50" providerId="ADAL" clId="{E54729E2-FEF3-45CA-A3E6-1B6B854E7B2E}" dt="2022-06-17T21:07:04.988" v="804"/>
          <ac:spMkLst>
            <pc:docMk/>
            <pc:sldMk cId="4058566057" sldId="2144328368"/>
            <ac:spMk id="100" creationId="{39FA2B98-684B-4710-876B-354541CC806A}"/>
          </ac:spMkLst>
        </pc:spChg>
        <pc:grpChg chg="add mod">
          <ac:chgData name="Karolina Guillen" userId="c1c08796-a0be-47c6-af52-5d31fd96ec50" providerId="ADAL" clId="{E54729E2-FEF3-45CA-A3E6-1B6B854E7B2E}" dt="2022-06-17T21:10:58.926" v="838"/>
          <ac:grpSpMkLst>
            <pc:docMk/>
            <pc:sldMk cId="4058566057" sldId="2144328368"/>
            <ac:grpSpMk id="23" creationId="{F5DC1110-9D2B-8971-CA72-BFF87F8E1CA8}"/>
          </ac:grpSpMkLst>
        </pc:grpChg>
        <pc:grpChg chg="mod">
          <ac:chgData name="Karolina Guillen" userId="c1c08796-a0be-47c6-af52-5d31fd96ec50" providerId="ADAL" clId="{E54729E2-FEF3-45CA-A3E6-1B6B854E7B2E}" dt="2022-06-17T21:10:58.926" v="838"/>
          <ac:grpSpMkLst>
            <pc:docMk/>
            <pc:sldMk cId="4058566057" sldId="2144328368"/>
            <ac:grpSpMk id="25" creationId="{6EEBCF4D-AEC9-B810-F342-86EB027D3AFB}"/>
          </ac:grpSpMkLst>
        </pc:grpChg>
        <pc:graphicFrameChg chg="add mod">
          <ac:chgData name="Karolina Guillen" userId="c1c08796-a0be-47c6-af52-5d31fd96ec50" providerId="ADAL" clId="{E54729E2-FEF3-45CA-A3E6-1B6B854E7B2E}" dt="2022-06-17T20:31:00.859" v="518"/>
          <ac:graphicFrameMkLst>
            <pc:docMk/>
            <pc:sldMk cId="4058566057" sldId="2144328368"/>
            <ac:graphicFrameMk id="13" creationId="{6A118405-EEFB-7E4D-6BDB-7ED07B60D3FD}"/>
          </ac:graphicFrameMkLst>
        </pc:graphicFrameChg>
        <pc:picChg chg="add mod">
          <ac:chgData name="Karolina Guillen" userId="c1c08796-a0be-47c6-af52-5d31fd96ec50" providerId="ADAL" clId="{E54729E2-FEF3-45CA-A3E6-1B6B854E7B2E}" dt="2022-06-17T21:10:58.926" v="838"/>
          <ac:picMkLst>
            <pc:docMk/>
            <pc:sldMk cId="4058566057" sldId="2144328368"/>
            <ac:picMk id="22" creationId="{5195A617-53AE-E899-4AA7-C1E024C69890}"/>
          </ac:picMkLst>
        </pc:picChg>
        <pc:picChg chg="mod">
          <ac:chgData name="Karolina Guillen" userId="c1c08796-a0be-47c6-af52-5d31fd96ec50" providerId="ADAL" clId="{E54729E2-FEF3-45CA-A3E6-1B6B854E7B2E}" dt="2022-06-17T21:10:58.926" v="838"/>
          <ac:picMkLst>
            <pc:docMk/>
            <pc:sldMk cId="4058566057" sldId="2144328368"/>
            <ac:picMk id="30" creationId="{B44C82F3-38F1-E432-A0BB-E717D2AFBA17}"/>
          </ac:picMkLst>
        </pc:picChg>
        <pc:picChg chg="mod">
          <ac:chgData name="Karolina Guillen" userId="c1c08796-a0be-47c6-af52-5d31fd96ec50" providerId="ADAL" clId="{E54729E2-FEF3-45CA-A3E6-1B6B854E7B2E}" dt="2022-06-17T21:06:59.988" v="803"/>
          <ac:picMkLst>
            <pc:docMk/>
            <pc:sldMk cId="4058566057" sldId="2144328368"/>
            <ac:picMk id="101" creationId="{9DA43C3B-8E20-444B-AFDB-6A712ADB4434}"/>
          </ac:picMkLst>
        </pc:picChg>
        <pc:picChg chg="del">
          <ac:chgData name="Karolina Guillen" userId="c1c08796-a0be-47c6-af52-5d31fd96ec50" providerId="ADAL" clId="{E54729E2-FEF3-45CA-A3E6-1B6B854E7B2E}" dt="2022-06-17T21:10:58.596" v="837" actId="478"/>
          <ac:picMkLst>
            <pc:docMk/>
            <pc:sldMk cId="4058566057" sldId="2144328368"/>
            <ac:picMk id="107" creationId="{89743354-5BAB-40B1-BB56-0B256F7AFCD7}"/>
          </ac:picMkLst>
        </pc:picChg>
        <pc:picChg chg="del">
          <ac:chgData name="Karolina Guillen" userId="c1c08796-a0be-47c6-af52-5d31fd96ec50" providerId="ADAL" clId="{E54729E2-FEF3-45CA-A3E6-1B6B854E7B2E}" dt="2022-06-17T21:10:58.596" v="837" actId="478"/>
          <ac:picMkLst>
            <pc:docMk/>
            <pc:sldMk cId="4058566057" sldId="2144328368"/>
            <ac:picMk id="108" creationId="{2553F0D1-25F0-44A1-95A3-FB0C59BB8776}"/>
          </ac:picMkLst>
        </pc:picChg>
        <pc:cxnChg chg="mod">
          <ac:chgData name="Karolina Guillen" userId="c1c08796-a0be-47c6-af52-5d31fd96ec50" providerId="ADAL" clId="{E54729E2-FEF3-45CA-A3E6-1B6B854E7B2E}" dt="2022-06-17T21:10:58.926" v="838"/>
          <ac:cxnSpMkLst>
            <pc:docMk/>
            <pc:sldMk cId="4058566057" sldId="2144328368"/>
            <ac:cxnSpMk id="28" creationId="{0693001F-6A67-E185-D330-220DF3A8C1A9}"/>
          </ac:cxnSpMkLst>
        </pc:cxnChg>
      </pc:sldChg>
      <pc:sldChg chg="addSp delSp modSp add mod">
        <pc:chgData name="Karolina Guillen" userId="c1c08796-a0be-47c6-af52-5d31fd96ec50" providerId="ADAL" clId="{E54729E2-FEF3-45CA-A3E6-1B6B854E7B2E}" dt="2022-06-17T21:10:51.119" v="836"/>
        <pc:sldMkLst>
          <pc:docMk/>
          <pc:sldMk cId="2176508633" sldId="2144328369"/>
        </pc:sldMkLst>
        <pc:spChg chg="add mod">
          <ac:chgData name="Karolina Guillen" userId="c1c08796-a0be-47c6-af52-5d31fd96ec50" providerId="ADAL" clId="{E54729E2-FEF3-45CA-A3E6-1B6B854E7B2E}" dt="2022-06-17T20:33:29.976" v="548"/>
          <ac:spMkLst>
            <pc:docMk/>
            <pc:sldMk cId="2176508633" sldId="2144328369"/>
            <ac:spMk id="12" creationId="{5E797008-069F-12A2-5B22-43F60A44689A}"/>
          </ac:spMkLst>
        </pc:spChg>
        <pc:spChg chg="mod">
          <ac:chgData name="Karolina Guillen" userId="c1c08796-a0be-47c6-af52-5d31fd96ec50" providerId="ADAL" clId="{E54729E2-FEF3-45CA-A3E6-1B6B854E7B2E}" dt="2022-06-17T21:10:51.119" v="836"/>
          <ac:spMkLst>
            <pc:docMk/>
            <pc:sldMk cId="2176508633" sldId="2144328369"/>
            <ac:spMk id="16" creationId="{A392C42E-C586-93F9-FF8C-856127303521}"/>
          </ac:spMkLst>
        </pc:spChg>
        <pc:spChg chg="mod">
          <ac:chgData name="Karolina Guillen" userId="c1c08796-a0be-47c6-af52-5d31fd96ec50" providerId="ADAL" clId="{E54729E2-FEF3-45CA-A3E6-1B6B854E7B2E}" dt="2022-06-17T21:10:51.119" v="836"/>
          <ac:spMkLst>
            <pc:docMk/>
            <pc:sldMk cId="2176508633" sldId="2144328369"/>
            <ac:spMk id="19" creationId="{7F3342DB-4B7F-15F8-5F9D-1A58483F7E9D}"/>
          </ac:spMkLst>
        </pc:spChg>
        <pc:spChg chg="mod">
          <ac:chgData name="Karolina Guillen" userId="c1c08796-a0be-47c6-af52-5d31fd96ec50" providerId="ADAL" clId="{E54729E2-FEF3-45CA-A3E6-1B6B854E7B2E}" dt="2022-06-17T20:35:29.482" v="583" actId="1035"/>
          <ac:spMkLst>
            <pc:docMk/>
            <pc:sldMk cId="2176508633" sldId="2144328369"/>
            <ac:spMk id="20" creationId="{F5290E3C-D913-4324-9F7C-7AB204FAA4D7}"/>
          </ac:spMkLst>
        </pc:spChg>
        <pc:spChg chg="del">
          <ac:chgData name="Karolina Guillen" userId="c1c08796-a0be-47c6-af52-5d31fd96ec50" providerId="ADAL" clId="{E54729E2-FEF3-45CA-A3E6-1B6B854E7B2E}" dt="2022-06-17T20:33:28.970" v="547" actId="478"/>
          <ac:spMkLst>
            <pc:docMk/>
            <pc:sldMk cId="2176508633" sldId="2144328369"/>
            <ac:spMk id="63" creationId="{2C3CB8C1-5C13-48E9-A793-1B34685FA4B2}"/>
          </ac:spMkLst>
        </pc:spChg>
        <pc:spChg chg="mod">
          <ac:chgData name="Karolina Guillen" userId="c1c08796-a0be-47c6-af52-5d31fd96ec50" providerId="ADAL" clId="{E54729E2-FEF3-45CA-A3E6-1B6B854E7B2E}" dt="2022-06-17T20:35:24.218" v="574" actId="12789"/>
          <ac:spMkLst>
            <pc:docMk/>
            <pc:sldMk cId="2176508633" sldId="2144328369"/>
            <ac:spMk id="99" creationId="{C3AF1C00-4CD9-4211-B079-7B3EC1A85AF7}"/>
          </ac:spMkLst>
        </pc:spChg>
        <pc:spChg chg="mod">
          <ac:chgData name="Karolina Guillen" userId="c1c08796-a0be-47c6-af52-5d31fd96ec50" providerId="ADAL" clId="{E54729E2-FEF3-45CA-A3E6-1B6B854E7B2E}" dt="2022-06-17T21:07:57.846" v="807"/>
          <ac:spMkLst>
            <pc:docMk/>
            <pc:sldMk cId="2176508633" sldId="2144328369"/>
            <ac:spMk id="100" creationId="{39FA2B98-684B-4710-876B-354541CC806A}"/>
          </ac:spMkLst>
        </pc:spChg>
        <pc:grpChg chg="add mod">
          <ac:chgData name="Karolina Guillen" userId="c1c08796-a0be-47c6-af52-5d31fd96ec50" providerId="ADAL" clId="{E54729E2-FEF3-45CA-A3E6-1B6B854E7B2E}" dt="2022-06-17T21:10:51.119" v="836"/>
          <ac:grpSpMkLst>
            <pc:docMk/>
            <pc:sldMk cId="2176508633" sldId="2144328369"/>
            <ac:grpSpMk id="15" creationId="{BD755F12-A73F-03F6-0A47-8820D793325F}"/>
          </ac:grpSpMkLst>
        </pc:grpChg>
        <pc:grpChg chg="mod">
          <ac:chgData name="Karolina Guillen" userId="c1c08796-a0be-47c6-af52-5d31fd96ec50" providerId="ADAL" clId="{E54729E2-FEF3-45CA-A3E6-1B6B854E7B2E}" dt="2022-06-17T21:10:51.119" v="836"/>
          <ac:grpSpMkLst>
            <pc:docMk/>
            <pc:sldMk cId="2176508633" sldId="2144328369"/>
            <ac:grpSpMk id="17" creationId="{11AC267B-EDDD-F826-EA19-5418CF8CB90F}"/>
          </ac:grpSpMkLst>
        </pc:grpChg>
        <pc:graphicFrameChg chg="add mod">
          <ac:chgData name="Karolina Guillen" userId="c1c08796-a0be-47c6-af52-5d31fd96ec50" providerId="ADAL" clId="{E54729E2-FEF3-45CA-A3E6-1B6B854E7B2E}" dt="2022-06-17T20:35:14.220" v="573" actId="1036"/>
          <ac:graphicFrameMkLst>
            <pc:docMk/>
            <pc:sldMk cId="2176508633" sldId="2144328369"/>
            <ac:graphicFrameMk id="13" creationId="{E29F6731-BD47-F2C3-B8A6-3EC7C2C37AE7}"/>
          </ac:graphicFrameMkLst>
        </pc:graphicFrameChg>
        <pc:picChg chg="add mod">
          <ac:chgData name="Karolina Guillen" userId="c1c08796-a0be-47c6-af52-5d31fd96ec50" providerId="ADAL" clId="{E54729E2-FEF3-45CA-A3E6-1B6B854E7B2E}" dt="2022-06-17T21:10:51.119" v="836"/>
          <ac:picMkLst>
            <pc:docMk/>
            <pc:sldMk cId="2176508633" sldId="2144328369"/>
            <ac:picMk id="14" creationId="{81EAFD6C-AEDB-A948-75B7-040CEDF6B057}"/>
          </ac:picMkLst>
        </pc:picChg>
        <pc:picChg chg="mod">
          <ac:chgData name="Karolina Guillen" userId="c1c08796-a0be-47c6-af52-5d31fd96ec50" providerId="ADAL" clId="{E54729E2-FEF3-45CA-A3E6-1B6B854E7B2E}" dt="2022-06-17T21:10:51.119" v="836"/>
          <ac:picMkLst>
            <pc:docMk/>
            <pc:sldMk cId="2176508633" sldId="2144328369"/>
            <ac:picMk id="21" creationId="{BF799514-A4E8-4B7F-AF8E-F6C16B2E417D}"/>
          </ac:picMkLst>
        </pc:picChg>
        <pc:picChg chg="mod">
          <ac:chgData name="Karolina Guillen" userId="c1c08796-a0be-47c6-af52-5d31fd96ec50" providerId="ADAL" clId="{E54729E2-FEF3-45CA-A3E6-1B6B854E7B2E}" dt="2022-06-17T21:07:54.135" v="806"/>
          <ac:picMkLst>
            <pc:docMk/>
            <pc:sldMk cId="2176508633" sldId="2144328369"/>
            <ac:picMk id="101" creationId="{9DA43C3B-8E20-444B-AFDB-6A712ADB4434}"/>
          </ac:picMkLst>
        </pc:picChg>
        <pc:picChg chg="del">
          <ac:chgData name="Karolina Guillen" userId="c1c08796-a0be-47c6-af52-5d31fd96ec50" providerId="ADAL" clId="{E54729E2-FEF3-45CA-A3E6-1B6B854E7B2E}" dt="2022-06-17T21:10:50.675" v="835" actId="478"/>
          <ac:picMkLst>
            <pc:docMk/>
            <pc:sldMk cId="2176508633" sldId="2144328369"/>
            <ac:picMk id="107" creationId="{89743354-5BAB-40B1-BB56-0B256F7AFCD7}"/>
          </ac:picMkLst>
        </pc:picChg>
        <pc:picChg chg="del">
          <ac:chgData name="Karolina Guillen" userId="c1c08796-a0be-47c6-af52-5d31fd96ec50" providerId="ADAL" clId="{E54729E2-FEF3-45CA-A3E6-1B6B854E7B2E}" dt="2022-06-17T21:10:50.675" v="835" actId="478"/>
          <ac:picMkLst>
            <pc:docMk/>
            <pc:sldMk cId="2176508633" sldId="2144328369"/>
            <ac:picMk id="108" creationId="{2553F0D1-25F0-44A1-95A3-FB0C59BB8776}"/>
          </ac:picMkLst>
        </pc:picChg>
        <pc:cxnChg chg="mod">
          <ac:chgData name="Karolina Guillen" userId="c1c08796-a0be-47c6-af52-5d31fd96ec50" providerId="ADAL" clId="{E54729E2-FEF3-45CA-A3E6-1B6B854E7B2E}" dt="2022-06-17T21:10:51.119" v="836"/>
          <ac:cxnSpMkLst>
            <pc:docMk/>
            <pc:sldMk cId="2176508633" sldId="2144328369"/>
            <ac:cxnSpMk id="18" creationId="{B18848C8-517A-E0CA-B96F-0F13E428298A}"/>
          </ac:cxnSpMkLst>
        </pc:cxnChg>
      </pc:sldChg>
      <pc:sldChg chg="addSp delSp modSp add mod">
        <pc:chgData name="Karolina Guillen" userId="c1c08796-a0be-47c6-af52-5d31fd96ec50" providerId="ADAL" clId="{E54729E2-FEF3-45CA-A3E6-1B6B854E7B2E}" dt="2022-06-17T21:10:36.499" v="834" actId="14100"/>
        <pc:sldMkLst>
          <pc:docMk/>
          <pc:sldMk cId="2527874210" sldId="2144328370"/>
        </pc:sldMkLst>
        <pc:spChg chg="add mod">
          <ac:chgData name="Karolina Guillen" userId="c1c08796-a0be-47c6-af52-5d31fd96ec50" providerId="ADAL" clId="{E54729E2-FEF3-45CA-A3E6-1B6B854E7B2E}" dt="2022-06-17T20:36:05.525" v="587"/>
          <ac:spMkLst>
            <pc:docMk/>
            <pc:sldMk cId="2527874210" sldId="2144328370"/>
            <ac:spMk id="12" creationId="{59D08F08-5C7C-4B68-7255-0981C44E6581}"/>
          </ac:spMkLst>
        </pc:spChg>
        <pc:spChg chg="add mod">
          <ac:chgData name="Karolina Guillen" userId="c1c08796-a0be-47c6-af52-5d31fd96ec50" providerId="ADAL" clId="{E54729E2-FEF3-45CA-A3E6-1B6B854E7B2E}" dt="2022-06-17T20:36:44.969" v="589"/>
          <ac:spMkLst>
            <pc:docMk/>
            <pc:sldMk cId="2527874210" sldId="2144328370"/>
            <ac:spMk id="13" creationId="{9CAFF092-34E9-67E3-40F8-E0ACE4DD6FE0}"/>
          </ac:spMkLst>
        </pc:spChg>
        <pc:spChg chg="add mod">
          <ac:chgData name="Karolina Guillen" userId="c1c08796-a0be-47c6-af52-5d31fd96ec50" providerId="ADAL" clId="{E54729E2-FEF3-45CA-A3E6-1B6B854E7B2E}" dt="2022-06-17T20:36:44.969" v="589"/>
          <ac:spMkLst>
            <pc:docMk/>
            <pc:sldMk cId="2527874210" sldId="2144328370"/>
            <ac:spMk id="14" creationId="{34019A2F-FE67-8076-7484-C0EDAFD33FAD}"/>
          </ac:spMkLst>
        </pc:spChg>
        <pc:spChg chg="add mod">
          <ac:chgData name="Karolina Guillen" userId="c1c08796-a0be-47c6-af52-5d31fd96ec50" providerId="ADAL" clId="{E54729E2-FEF3-45CA-A3E6-1B6B854E7B2E}" dt="2022-06-17T20:36:44.969" v="589"/>
          <ac:spMkLst>
            <pc:docMk/>
            <pc:sldMk cId="2527874210" sldId="2144328370"/>
            <ac:spMk id="18" creationId="{364B0373-20CD-7A75-8B73-6EAA4BD6014F}"/>
          </ac:spMkLst>
        </pc:spChg>
        <pc:spChg chg="add mod">
          <ac:chgData name="Karolina Guillen" userId="c1c08796-a0be-47c6-af52-5d31fd96ec50" providerId="ADAL" clId="{E54729E2-FEF3-45CA-A3E6-1B6B854E7B2E}" dt="2022-06-17T20:36:44.969" v="589"/>
          <ac:spMkLst>
            <pc:docMk/>
            <pc:sldMk cId="2527874210" sldId="2144328370"/>
            <ac:spMk id="19" creationId="{967CD628-A098-E2E5-8669-93770DF457BA}"/>
          </ac:spMkLst>
        </pc:spChg>
        <pc:spChg chg="mod">
          <ac:chgData name="Karolina Guillen" userId="c1c08796-a0be-47c6-af52-5d31fd96ec50" providerId="ADAL" clId="{E54729E2-FEF3-45CA-A3E6-1B6B854E7B2E}" dt="2022-06-17T20:35:53.514" v="586" actId="20577"/>
          <ac:spMkLst>
            <pc:docMk/>
            <pc:sldMk cId="2527874210" sldId="2144328370"/>
            <ac:spMk id="20" creationId="{F5290E3C-D913-4324-9F7C-7AB204FAA4D7}"/>
          </ac:spMkLst>
        </pc:spChg>
        <pc:spChg chg="add mod">
          <ac:chgData name="Karolina Guillen" userId="c1c08796-a0be-47c6-af52-5d31fd96ec50" providerId="ADAL" clId="{E54729E2-FEF3-45CA-A3E6-1B6B854E7B2E}" dt="2022-06-17T20:36:44.969" v="589"/>
          <ac:spMkLst>
            <pc:docMk/>
            <pc:sldMk cId="2527874210" sldId="2144328370"/>
            <ac:spMk id="21" creationId="{D9C94258-094C-3D06-1973-F4581538042B}"/>
          </ac:spMkLst>
        </pc:spChg>
        <pc:spChg chg="add mod">
          <ac:chgData name="Karolina Guillen" userId="c1c08796-a0be-47c6-af52-5d31fd96ec50" providerId="ADAL" clId="{E54729E2-FEF3-45CA-A3E6-1B6B854E7B2E}" dt="2022-06-17T20:36:44.969" v="589"/>
          <ac:spMkLst>
            <pc:docMk/>
            <pc:sldMk cId="2527874210" sldId="2144328370"/>
            <ac:spMk id="22" creationId="{DA9D216B-7BCD-E5B8-1E45-C6F281DF3A46}"/>
          </ac:spMkLst>
        </pc:spChg>
        <pc:spChg chg="add mod">
          <ac:chgData name="Karolina Guillen" userId="c1c08796-a0be-47c6-af52-5d31fd96ec50" providerId="ADAL" clId="{E54729E2-FEF3-45CA-A3E6-1B6B854E7B2E}" dt="2022-06-17T20:36:44.969" v="589"/>
          <ac:spMkLst>
            <pc:docMk/>
            <pc:sldMk cId="2527874210" sldId="2144328370"/>
            <ac:spMk id="23" creationId="{FF5F6118-CE96-9C59-8802-09D7C670FBD1}"/>
          </ac:spMkLst>
        </pc:spChg>
        <pc:spChg chg="mod">
          <ac:chgData name="Karolina Guillen" userId="c1c08796-a0be-47c6-af52-5d31fd96ec50" providerId="ADAL" clId="{E54729E2-FEF3-45CA-A3E6-1B6B854E7B2E}" dt="2022-06-17T21:10:26.567" v="832" actId="404"/>
          <ac:spMkLst>
            <pc:docMk/>
            <pc:sldMk cId="2527874210" sldId="2144328370"/>
            <ac:spMk id="25" creationId="{19B30D89-D707-7496-DEF9-DC8E04C571A8}"/>
          </ac:spMkLst>
        </pc:spChg>
        <pc:spChg chg="mod">
          <ac:chgData name="Karolina Guillen" userId="c1c08796-a0be-47c6-af52-5d31fd96ec50" providerId="ADAL" clId="{E54729E2-FEF3-45CA-A3E6-1B6B854E7B2E}" dt="2022-06-17T21:10:26.567" v="832" actId="404"/>
          <ac:spMkLst>
            <pc:docMk/>
            <pc:sldMk cId="2527874210" sldId="2144328370"/>
            <ac:spMk id="30" creationId="{57179E50-94AA-40C6-96D5-6B7F638BB3C3}"/>
          </ac:spMkLst>
        </pc:spChg>
        <pc:spChg chg="del">
          <ac:chgData name="Karolina Guillen" userId="c1c08796-a0be-47c6-af52-5d31fd96ec50" providerId="ADAL" clId="{E54729E2-FEF3-45CA-A3E6-1B6B854E7B2E}" dt="2022-06-17T20:36:44.513" v="588" actId="478"/>
          <ac:spMkLst>
            <pc:docMk/>
            <pc:sldMk cId="2527874210" sldId="2144328370"/>
            <ac:spMk id="63" creationId="{2C3CB8C1-5C13-48E9-A793-1B34685FA4B2}"/>
          </ac:spMkLst>
        </pc:spChg>
        <pc:spChg chg="mod">
          <ac:chgData name="Karolina Guillen" userId="c1c08796-a0be-47c6-af52-5d31fd96ec50" providerId="ADAL" clId="{E54729E2-FEF3-45CA-A3E6-1B6B854E7B2E}" dt="2022-06-17T21:08:53.067" v="811"/>
          <ac:spMkLst>
            <pc:docMk/>
            <pc:sldMk cId="2527874210" sldId="2144328370"/>
            <ac:spMk id="100" creationId="{39FA2B98-684B-4710-876B-354541CC806A}"/>
          </ac:spMkLst>
        </pc:spChg>
        <pc:grpChg chg="add mod">
          <ac:chgData name="Karolina Guillen" userId="c1c08796-a0be-47c6-af52-5d31fd96ec50" providerId="ADAL" clId="{E54729E2-FEF3-45CA-A3E6-1B6B854E7B2E}" dt="2022-06-17T21:10:36.499" v="834" actId="14100"/>
          <ac:grpSpMkLst>
            <pc:docMk/>
            <pc:sldMk cId="2527874210" sldId="2144328370"/>
            <ac:grpSpMk id="24" creationId="{F548015E-FDA9-877A-10FA-1E7FC5CB95CB}"/>
          </ac:grpSpMkLst>
        </pc:grpChg>
        <pc:grpChg chg="mod">
          <ac:chgData name="Karolina Guillen" userId="c1c08796-a0be-47c6-af52-5d31fd96ec50" providerId="ADAL" clId="{E54729E2-FEF3-45CA-A3E6-1B6B854E7B2E}" dt="2022-06-17T21:09:53.619" v="816"/>
          <ac:grpSpMkLst>
            <pc:docMk/>
            <pc:sldMk cId="2527874210" sldId="2144328370"/>
            <ac:grpSpMk id="28" creationId="{90F9DF15-ABC9-6824-252C-74E5177CCF25}"/>
          </ac:grpSpMkLst>
        </pc:grpChg>
        <pc:graphicFrameChg chg="add mod">
          <ac:chgData name="Karolina Guillen" userId="c1c08796-a0be-47c6-af52-5d31fd96ec50" providerId="ADAL" clId="{E54729E2-FEF3-45CA-A3E6-1B6B854E7B2E}" dt="2022-06-17T20:36:44.969" v="589"/>
          <ac:graphicFrameMkLst>
            <pc:docMk/>
            <pc:sldMk cId="2527874210" sldId="2144328370"/>
            <ac:graphicFrameMk id="15" creationId="{56C5A9D5-8E30-61CE-C77D-6986F168C1DE}"/>
          </ac:graphicFrameMkLst>
        </pc:graphicFrameChg>
        <pc:graphicFrameChg chg="add mod">
          <ac:chgData name="Karolina Guillen" userId="c1c08796-a0be-47c6-af52-5d31fd96ec50" providerId="ADAL" clId="{E54729E2-FEF3-45CA-A3E6-1B6B854E7B2E}" dt="2022-06-17T20:36:44.969" v="589"/>
          <ac:graphicFrameMkLst>
            <pc:docMk/>
            <pc:sldMk cId="2527874210" sldId="2144328370"/>
            <ac:graphicFrameMk id="17" creationId="{D06FCD37-358B-4A09-0D84-0D04D9A95C78}"/>
          </ac:graphicFrameMkLst>
        </pc:graphicFrameChg>
        <pc:picChg chg="mod">
          <ac:chgData name="Karolina Guillen" userId="c1c08796-a0be-47c6-af52-5d31fd96ec50" providerId="ADAL" clId="{E54729E2-FEF3-45CA-A3E6-1B6B854E7B2E}" dt="2022-06-17T21:09:53.619" v="816"/>
          <ac:picMkLst>
            <pc:docMk/>
            <pc:sldMk cId="2527874210" sldId="2144328370"/>
            <ac:picMk id="31" creationId="{DF4AA24D-BAD3-654D-E2EE-31851354B478}"/>
          </ac:picMkLst>
        </pc:picChg>
        <pc:picChg chg="mod">
          <ac:chgData name="Karolina Guillen" userId="c1c08796-a0be-47c6-af52-5d31fd96ec50" providerId="ADAL" clId="{E54729E2-FEF3-45CA-A3E6-1B6B854E7B2E}" dt="2022-06-17T21:08:38.234" v="810" actId="14826"/>
          <ac:picMkLst>
            <pc:docMk/>
            <pc:sldMk cId="2527874210" sldId="2144328370"/>
            <ac:picMk id="101" creationId="{9DA43C3B-8E20-444B-AFDB-6A712ADB4434}"/>
          </ac:picMkLst>
        </pc:picChg>
        <pc:picChg chg="del">
          <ac:chgData name="Karolina Guillen" userId="c1c08796-a0be-47c6-af52-5d31fd96ec50" providerId="ADAL" clId="{E54729E2-FEF3-45CA-A3E6-1B6B854E7B2E}" dt="2022-06-17T21:09:53.262" v="815" actId="478"/>
          <ac:picMkLst>
            <pc:docMk/>
            <pc:sldMk cId="2527874210" sldId="2144328370"/>
            <ac:picMk id="108" creationId="{2553F0D1-25F0-44A1-95A3-FB0C59BB8776}"/>
          </ac:picMkLst>
        </pc:picChg>
        <pc:cxnChg chg="add mod">
          <ac:chgData name="Karolina Guillen" userId="c1c08796-a0be-47c6-af52-5d31fd96ec50" providerId="ADAL" clId="{E54729E2-FEF3-45CA-A3E6-1B6B854E7B2E}" dt="2022-06-17T20:36:44.969" v="589"/>
          <ac:cxnSpMkLst>
            <pc:docMk/>
            <pc:sldMk cId="2527874210" sldId="2144328370"/>
            <ac:cxnSpMk id="16" creationId="{86FD628E-7323-3354-2A05-CBCEC30BD87C}"/>
          </ac:cxnSpMkLst>
        </pc:cxnChg>
        <pc:cxnChg chg="mod">
          <ac:chgData name="Karolina Guillen" userId="c1c08796-a0be-47c6-af52-5d31fd96ec50" providerId="ADAL" clId="{E54729E2-FEF3-45CA-A3E6-1B6B854E7B2E}" dt="2022-06-17T21:09:53.619" v="816"/>
          <ac:cxnSpMkLst>
            <pc:docMk/>
            <pc:sldMk cId="2527874210" sldId="2144328370"/>
            <ac:cxnSpMk id="29" creationId="{D6F22094-902F-F85F-49CB-7B7BFF8F90BB}"/>
          </ac:cxnSpMkLst>
        </pc:cxnChg>
      </pc:sldChg>
      <pc:sldChg chg="addSp delSp modSp add mod ord">
        <pc:chgData name="Karolina Guillen" userId="c1c08796-a0be-47c6-af52-5d31fd96ec50" providerId="ADAL" clId="{E54729E2-FEF3-45CA-A3E6-1B6B854E7B2E}" dt="2022-06-17T21:09:33.979" v="814" actId="14826"/>
        <pc:sldMkLst>
          <pc:docMk/>
          <pc:sldMk cId="501826495" sldId="2144328371"/>
        </pc:sldMkLst>
        <pc:spChg chg="add mod topLvl">
          <ac:chgData name="Karolina Guillen" userId="c1c08796-a0be-47c6-af52-5d31fd96ec50" providerId="ADAL" clId="{E54729E2-FEF3-45CA-A3E6-1B6B854E7B2E}" dt="2022-06-17T20:41:46.123" v="786" actId="12788"/>
          <ac:spMkLst>
            <pc:docMk/>
            <pc:sldMk cId="501826495" sldId="2144328371"/>
            <ac:spMk id="12" creationId="{7FCEB78C-07BC-FDB0-0504-77DA2ACDB7E7}"/>
          </ac:spMkLst>
        </pc:spChg>
        <pc:spChg chg="add mod topLvl">
          <ac:chgData name="Karolina Guillen" userId="c1c08796-a0be-47c6-af52-5d31fd96ec50" providerId="ADAL" clId="{E54729E2-FEF3-45CA-A3E6-1B6B854E7B2E}" dt="2022-06-17T20:41:46.123" v="786" actId="12788"/>
          <ac:spMkLst>
            <pc:docMk/>
            <pc:sldMk cId="501826495" sldId="2144328371"/>
            <ac:spMk id="13" creationId="{71692161-53A1-A82C-11FD-8A9B07FF209D}"/>
          </ac:spMkLst>
        </pc:spChg>
        <pc:spChg chg="add mod">
          <ac:chgData name="Karolina Guillen" userId="c1c08796-a0be-47c6-af52-5d31fd96ec50" providerId="ADAL" clId="{E54729E2-FEF3-45CA-A3E6-1B6B854E7B2E}" dt="2022-06-17T20:38:25.562" v="595"/>
          <ac:spMkLst>
            <pc:docMk/>
            <pc:sldMk cId="501826495" sldId="2144328371"/>
            <ac:spMk id="14" creationId="{E49FA3C9-CCFA-2740-B03A-DE6977A3447C}"/>
          </ac:spMkLst>
        </pc:spChg>
        <pc:spChg chg="add mod">
          <ac:chgData name="Karolina Guillen" userId="c1c08796-a0be-47c6-af52-5d31fd96ec50" providerId="ADAL" clId="{E54729E2-FEF3-45CA-A3E6-1B6B854E7B2E}" dt="2022-06-17T20:40:31.163" v="730" actId="1035"/>
          <ac:spMkLst>
            <pc:docMk/>
            <pc:sldMk cId="501826495" sldId="2144328371"/>
            <ac:spMk id="15" creationId="{41A5F948-E7FD-8979-7D5E-7A341FB92C4E}"/>
          </ac:spMkLst>
        </pc:spChg>
        <pc:spChg chg="add mod topLvl">
          <ac:chgData name="Karolina Guillen" userId="c1c08796-a0be-47c6-af52-5d31fd96ec50" providerId="ADAL" clId="{E54729E2-FEF3-45CA-A3E6-1B6B854E7B2E}" dt="2022-06-17T20:41:46.123" v="786" actId="12788"/>
          <ac:spMkLst>
            <pc:docMk/>
            <pc:sldMk cId="501826495" sldId="2144328371"/>
            <ac:spMk id="16" creationId="{5AF849EE-E781-DB17-1675-365F5E88979A}"/>
          </ac:spMkLst>
        </pc:spChg>
        <pc:spChg chg="add mod topLvl">
          <ac:chgData name="Karolina Guillen" userId="c1c08796-a0be-47c6-af52-5d31fd96ec50" providerId="ADAL" clId="{E54729E2-FEF3-45CA-A3E6-1B6B854E7B2E}" dt="2022-06-17T20:41:46.123" v="786" actId="12788"/>
          <ac:spMkLst>
            <pc:docMk/>
            <pc:sldMk cId="501826495" sldId="2144328371"/>
            <ac:spMk id="17" creationId="{457AF422-FD95-1CBB-60B7-5C1B612A727E}"/>
          </ac:spMkLst>
        </pc:spChg>
        <pc:spChg chg="add mod topLvl">
          <ac:chgData name="Karolina Guillen" userId="c1c08796-a0be-47c6-af52-5d31fd96ec50" providerId="ADAL" clId="{E54729E2-FEF3-45CA-A3E6-1B6B854E7B2E}" dt="2022-06-17T20:41:46.123" v="786" actId="12788"/>
          <ac:spMkLst>
            <pc:docMk/>
            <pc:sldMk cId="501826495" sldId="2144328371"/>
            <ac:spMk id="18" creationId="{D7159433-4141-40AD-35DE-0451854FF465}"/>
          </ac:spMkLst>
        </pc:spChg>
        <pc:spChg chg="add mod topLvl">
          <ac:chgData name="Karolina Guillen" userId="c1c08796-a0be-47c6-af52-5d31fd96ec50" providerId="ADAL" clId="{E54729E2-FEF3-45CA-A3E6-1B6B854E7B2E}" dt="2022-06-17T20:41:46.123" v="786" actId="12788"/>
          <ac:spMkLst>
            <pc:docMk/>
            <pc:sldMk cId="501826495" sldId="2144328371"/>
            <ac:spMk id="19" creationId="{589D2850-89E8-3C60-95C8-D99682FECF68}"/>
          </ac:spMkLst>
        </pc:spChg>
        <pc:spChg chg="mod">
          <ac:chgData name="Karolina Guillen" userId="c1c08796-a0be-47c6-af52-5d31fd96ec50" providerId="ADAL" clId="{E54729E2-FEF3-45CA-A3E6-1B6B854E7B2E}" dt="2022-06-17T20:42:17.381" v="789" actId="14100"/>
          <ac:spMkLst>
            <pc:docMk/>
            <pc:sldMk cId="501826495" sldId="2144328371"/>
            <ac:spMk id="20" creationId="{F5290E3C-D913-4324-9F7C-7AB204FAA4D7}"/>
          </ac:spMkLst>
        </pc:spChg>
        <pc:spChg chg="add mod">
          <ac:chgData name="Karolina Guillen" userId="c1c08796-a0be-47c6-af52-5d31fd96ec50" providerId="ADAL" clId="{E54729E2-FEF3-45CA-A3E6-1B6B854E7B2E}" dt="2022-06-17T20:41:46.123" v="786" actId="12788"/>
          <ac:spMkLst>
            <pc:docMk/>
            <pc:sldMk cId="501826495" sldId="2144328371"/>
            <ac:spMk id="23" creationId="{FB8BBD9A-8BA1-7339-C5D6-AFDC5CE93386}"/>
          </ac:spMkLst>
        </pc:spChg>
        <pc:spChg chg="add mod">
          <ac:chgData name="Karolina Guillen" userId="c1c08796-a0be-47c6-af52-5d31fd96ec50" providerId="ADAL" clId="{E54729E2-FEF3-45CA-A3E6-1B6B854E7B2E}" dt="2022-06-17T20:41:46.123" v="786" actId="12788"/>
          <ac:spMkLst>
            <pc:docMk/>
            <pc:sldMk cId="501826495" sldId="2144328371"/>
            <ac:spMk id="24" creationId="{FE88B126-3BCB-A913-E15F-4D66DEEEE77D}"/>
          </ac:spMkLst>
        </pc:spChg>
        <pc:spChg chg="del">
          <ac:chgData name="Karolina Guillen" userId="c1c08796-a0be-47c6-af52-5d31fd96ec50" providerId="ADAL" clId="{E54729E2-FEF3-45CA-A3E6-1B6B854E7B2E}" dt="2022-06-17T20:38:25.104" v="594" actId="478"/>
          <ac:spMkLst>
            <pc:docMk/>
            <pc:sldMk cId="501826495" sldId="2144328371"/>
            <ac:spMk id="63" creationId="{2C3CB8C1-5C13-48E9-A793-1B34685FA4B2}"/>
          </ac:spMkLst>
        </pc:spChg>
        <pc:spChg chg="mod">
          <ac:chgData name="Karolina Guillen" userId="c1c08796-a0be-47c6-af52-5d31fd96ec50" providerId="ADAL" clId="{E54729E2-FEF3-45CA-A3E6-1B6B854E7B2E}" dt="2022-06-17T21:09:13.968" v="813"/>
          <ac:spMkLst>
            <pc:docMk/>
            <pc:sldMk cId="501826495" sldId="2144328371"/>
            <ac:spMk id="100" creationId="{39FA2B98-684B-4710-876B-354541CC806A}"/>
          </ac:spMkLst>
        </pc:spChg>
        <pc:grpChg chg="add del mod">
          <ac:chgData name="Karolina Guillen" userId="c1c08796-a0be-47c6-af52-5d31fd96ec50" providerId="ADAL" clId="{E54729E2-FEF3-45CA-A3E6-1B6B854E7B2E}" dt="2022-06-17T20:40:04.495" v="691" actId="165"/>
          <ac:grpSpMkLst>
            <pc:docMk/>
            <pc:sldMk cId="501826495" sldId="2144328371"/>
            <ac:grpSpMk id="2" creationId="{F1B01077-C25E-5CA2-5A76-73ED27C45F5A}"/>
          </ac:grpSpMkLst>
        </pc:grpChg>
        <pc:grpChg chg="add mod">
          <ac:chgData name="Karolina Guillen" userId="c1c08796-a0be-47c6-af52-5d31fd96ec50" providerId="ADAL" clId="{E54729E2-FEF3-45CA-A3E6-1B6B854E7B2E}" dt="2022-06-17T20:41:46.123" v="786" actId="12788"/>
          <ac:grpSpMkLst>
            <pc:docMk/>
            <pc:sldMk cId="501826495" sldId="2144328371"/>
            <ac:grpSpMk id="3" creationId="{E74B5062-D4AD-19C2-90BB-C9C2FBBE133B}"/>
          </ac:grpSpMkLst>
        </pc:grpChg>
        <pc:picChg chg="add mod topLvl">
          <ac:chgData name="Karolina Guillen" userId="c1c08796-a0be-47c6-af52-5d31fd96ec50" providerId="ADAL" clId="{E54729E2-FEF3-45CA-A3E6-1B6B854E7B2E}" dt="2022-06-17T20:41:46.123" v="786" actId="12788"/>
          <ac:picMkLst>
            <pc:docMk/>
            <pc:sldMk cId="501826495" sldId="2144328371"/>
            <ac:picMk id="21" creationId="{F4B0F0C3-8618-79C7-7E2D-4AFF16BE077C}"/>
          </ac:picMkLst>
        </pc:picChg>
        <pc:picChg chg="add mod topLvl">
          <ac:chgData name="Karolina Guillen" userId="c1c08796-a0be-47c6-af52-5d31fd96ec50" providerId="ADAL" clId="{E54729E2-FEF3-45CA-A3E6-1B6B854E7B2E}" dt="2022-06-17T20:41:46.123" v="786" actId="12788"/>
          <ac:picMkLst>
            <pc:docMk/>
            <pc:sldMk cId="501826495" sldId="2144328371"/>
            <ac:picMk id="22" creationId="{EC67F7A5-BEED-A8DB-52C7-B00A0FA3F42E}"/>
          </ac:picMkLst>
        </pc:picChg>
        <pc:picChg chg="mod">
          <ac:chgData name="Karolina Guillen" userId="c1c08796-a0be-47c6-af52-5d31fd96ec50" providerId="ADAL" clId="{E54729E2-FEF3-45CA-A3E6-1B6B854E7B2E}" dt="2022-06-17T21:09:33.979" v="814" actId="14826"/>
          <ac:picMkLst>
            <pc:docMk/>
            <pc:sldMk cId="501826495" sldId="2144328371"/>
            <ac:picMk id="101" creationId="{9DA43C3B-8E20-444B-AFDB-6A712ADB4434}"/>
          </ac:picMkLst>
        </pc:picChg>
      </pc:sldChg>
    </pc:docChg>
  </pc:docChgLst>
  <pc:docChgLst>
    <pc:chgData name="Jason Wiese" userId="4bff8d5b-7de6-4655-b397-69b0afc81113" providerId="ADAL" clId="{A6259F46-418D-4766-BD96-79EF74D5F74A}"/>
    <pc:docChg chg="undo custSel delSld modSld">
      <pc:chgData name="Jason Wiese" userId="4bff8d5b-7de6-4655-b397-69b0afc81113" providerId="ADAL" clId="{A6259F46-418D-4766-BD96-79EF74D5F74A}" dt="2022-03-22T21:39:13.429" v="1048" actId="1036"/>
      <pc:docMkLst>
        <pc:docMk/>
      </pc:docMkLst>
      <pc:sldChg chg="modSp mod">
        <pc:chgData name="Jason Wiese" userId="4bff8d5b-7de6-4655-b397-69b0afc81113" providerId="ADAL" clId="{A6259F46-418D-4766-BD96-79EF74D5F74A}" dt="2022-03-22T21:32:05.423" v="1037" actId="20577"/>
        <pc:sldMkLst>
          <pc:docMk/>
          <pc:sldMk cId="845445871" sldId="2144328096"/>
        </pc:sldMkLst>
        <pc:spChg chg="mod">
          <ac:chgData name="Jason Wiese" userId="4bff8d5b-7de6-4655-b397-69b0afc81113" providerId="ADAL" clId="{A6259F46-418D-4766-BD96-79EF74D5F74A}" dt="2022-03-22T21:32:05.423" v="1037" actId="20577"/>
          <ac:spMkLst>
            <pc:docMk/>
            <pc:sldMk cId="845445871" sldId="2144328096"/>
            <ac:spMk id="32" creationId="{68ED7A75-1695-47B5-B6CC-FEE5BE0CC92E}"/>
          </ac:spMkLst>
        </pc:spChg>
      </pc:sldChg>
      <pc:sldChg chg="modSp mod">
        <pc:chgData name="Jason Wiese" userId="4bff8d5b-7de6-4655-b397-69b0afc81113" providerId="ADAL" clId="{A6259F46-418D-4766-BD96-79EF74D5F74A}" dt="2022-03-22T21:31:52.390" v="1036" actId="1038"/>
        <pc:sldMkLst>
          <pc:docMk/>
          <pc:sldMk cId="1474712545" sldId="2144328217"/>
        </pc:sldMkLst>
        <pc:spChg chg="mod">
          <ac:chgData name="Jason Wiese" userId="4bff8d5b-7de6-4655-b397-69b0afc81113" providerId="ADAL" clId="{A6259F46-418D-4766-BD96-79EF74D5F74A}" dt="2022-03-22T21:31:52.390" v="1036" actId="1038"/>
          <ac:spMkLst>
            <pc:docMk/>
            <pc:sldMk cId="1474712545" sldId="2144328217"/>
            <ac:spMk id="13" creationId="{C883BB16-B183-498C-9B10-B425AA839271}"/>
          </ac:spMkLst>
        </pc:spChg>
        <pc:spChg chg="mod">
          <ac:chgData name="Jason Wiese" userId="4bff8d5b-7de6-4655-b397-69b0afc81113" providerId="ADAL" clId="{A6259F46-418D-4766-BD96-79EF74D5F74A}" dt="2022-03-22T21:31:52.390" v="1036" actId="1038"/>
          <ac:spMkLst>
            <pc:docMk/>
            <pc:sldMk cId="1474712545" sldId="2144328217"/>
            <ac:spMk id="14" creationId="{A7E96B4F-1074-4E3E-B9D8-6E8F778A1982}"/>
          </ac:spMkLst>
        </pc:spChg>
        <pc:spChg chg="mod">
          <ac:chgData name="Jason Wiese" userId="4bff8d5b-7de6-4655-b397-69b0afc81113" providerId="ADAL" clId="{A6259F46-418D-4766-BD96-79EF74D5F74A}" dt="2022-03-22T21:31:52.390" v="1036" actId="1038"/>
          <ac:spMkLst>
            <pc:docMk/>
            <pc:sldMk cId="1474712545" sldId="2144328217"/>
            <ac:spMk id="15" creationId="{0C4E5245-5646-433A-AEC9-0C11A88373B7}"/>
          </ac:spMkLst>
        </pc:spChg>
        <pc:spChg chg="mod">
          <ac:chgData name="Jason Wiese" userId="4bff8d5b-7de6-4655-b397-69b0afc81113" providerId="ADAL" clId="{A6259F46-418D-4766-BD96-79EF74D5F74A}" dt="2022-03-22T21:31:52.390" v="1036" actId="1038"/>
          <ac:spMkLst>
            <pc:docMk/>
            <pc:sldMk cId="1474712545" sldId="2144328217"/>
            <ac:spMk id="25" creationId="{598448AD-E2D3-419C-8694-428CE8993D2E}"/>
          </ac:spMkLst>
        </pc:spChg>
        <pc:spChg chg="mod">
          <ac:chgData name="Jason Wiese" userId="4bff8d5b-7de6-4655-b397-69b0afc81113" providerId="ADAL" clId="{A6259F46-418D-4766-BD96-79EF74D5F74A}" dt="2022-03-22T21:31:52.390" v="1036" actId="1038"/>
          <ac:spMkLst>
            <pc:docMk/>
            <pc:sldMk cId="1474712545" sldId="2144328217"/>
            <ac:spMk id="26" creationId="{E3BA757A-8AD5-45D3-8791-A8BF68115812}"/>
          </ac:spMkLst>
        </pc:spChg>
        <pc:spChg chg="mod">
          <ac:chgData name="Jason Wiese" userId="4bff8d5b-7de6-4655-b397-69b0afc81113" providerId="ADAL" clId="{A6259F46-418D-4766-BD96-79EF74D5F74A}" dt="2022-03-22T21:31:52.390" v="1036" actId="1038"/>
          <ac:spMkLst>
            <pc:docMk/>
            <pc:sldMk cId="1474712545" sldId="2144328217"/>
            <ac:spMk id="27" creationId="{30C9641A-16A2-4104-9C55-D23F6B84E691}"/>
          </ac:spMkLst>
        </pc:spChg>
        <pc:spChg chg="mod">
          <ac:chgData name="Jason Wiese" userId="4bff8d5b-7de6-4655-b397-69b0afc81113" providerId="ADAL" clId="{A6259F46-418D-4766-BD96-79EF74D5F74A}" dt="2022-03-22T21:31:52.390" v="1036" actId="1038"/>
          <ac:spMkLst>
            <pc:docMk/>
            <pc:sldMk cId="1474712545" sldId="2144328217"/>
            <ac:spMk id="28" creationId="{A8A48FE1-93BC-411F-84C3-21AF0A7D498A}"/>
          </ac:spMkLst>
        </pc:spChg>
        <pc:spChg chg="mod">
          <ac:chgData name="Jason Wiese" userId="4bff8d5b-7de6-4655-b397-69b0afc81113" providerId="ADAL" clId="{A6259F46-418D-4766-BD96-79EF74D5F74A}" dt="2022-03-22T21:31:52.390" v="1036" actId="1038"/>
          <ac:spMkLst>
            <pc:docMk/>
            <pc:sldMk cId="1474712545" sldId="2144328217"/>
            <ac:spMk id="29" creationId="{56FD5241-FF34-45EB-B765-35664FEFC366}"/>
          </ac:spMkLst>
        </pc:spChg>
        <pc:spChg chg="mod">
          <ac:chgData name="Jason Wiese" userId="4bff8d5b-7de6-4655-b397-69b0afc81113" providerId="ADAL" clId="{A6259F46-418D-4766-BD96-79EF74D5F74A}" dt="2022-03-22T21:31:52.390" v="1036" actId="1038"/>
          <ac:spMkLst>
            <pc:docMk/>
            <pc:sldMk cId="1474712545" sldId="2144328217"/>
            <ac:spMk id="30" creationId="{1848390F-4F6C-48FA-98B9-BEA744820A2D}"/>
          </ac:spMkLst>
        </pc:spChg>
        <pc:spChg chg="mod">
          <ac:chgData name="Jason Wiese" userId="4bff8d5b-7de6-4655-b397-69b0afc81113" providerId="ADAL" clId="{A6259F46-418D-4766-BD96-79EF74D5F74A}" dt="2022-03-22T20:43:40.055" v="8" actId="20577"/>
          <ac:spMkLst>
            <pc:docMk/>
            <pc:sldMk cId="1474712545" sldId="2144328217"/>
            <ac:spMk id="32" creationId="{68ED7A75-1695-47B5-B6CC-FEE5BE0CC92E}"/>
          </ac:spMkLst>
        </pc:spChg>
        <pc:spChg chg="mod">
          <ac:chgData name="Jason Wiese" userId="4bff8d5b-7de6-4655-b397-69b0afc81113" providerId="ADAL" clId="{A6259F46-418D-4766-BD96-79EF74D5F74A}" dt="2022-03-22T21:31:52.390" v="1036" actId="1038"/>
          <ac:spMkLst>
            <pc:docMk/>
            <pc:sldMk cId="1474712545" sldId="2144328217"/>
            <ac:spMk id="33" creationId="{AF971173-1557-44C1-8DD3-E638621F02A5}"/>
          </ac:spMkLst>
        </pc:spChg>
        <pc:spChg chg="mod">
          <ac:chgData name="Jason Wiese" userId="4bff8d5b-7de6-4655-b397-69b0afc81113" providerId="ADAL" clId="{A6259F46-418D-4766-BD96-79EF74D5F74A}" dt="2022-03-22T21:31:52.390" v="1036" actId="1038"/>
          <ac:spMkLst>
            <pc:docMk/>
            <pc:sldMk cId="1474712545" sldId="2144328217"/>
            <ac:spMk id="35" creationId="{79E02AC0-750C-49C7-ACF3-157EC1770F62}"/>
          </ac:spMkLst>
        </pc:spChg>
        <pc:spChg chg="mod">
          <ac:chgData name="Jason Wiese" userId="4bff8d5b-7de6-4655-b397-69b0afc81113" providerId="ADAL" clId="{A6259F46-418D-4766-BD96-79EF74D5F74A}" dt="2022-03-22T21:31:52.390" v="1036" actId="1038"/>
          <ac:spMkLst>
            <pc:docMk/>
            <pc:sldMk cId="1474712545" sldId="2144328217"/>
            <ac:spMk id="36" creationId="{8575424F-32C5-4CAA-9165-702E167F8D5C}"/>
          </ac:spMkLst>
        </pc:spChg>
        <pc:spChg chg="mod">
          <ac:chgData name="Jason Wiese" userId="4bff8d5b-7de6-4655-b397-69b0afc81113" providerId="ADAL" clId="{A6259F46-418D-4766-BD96-79EF74D5F74A}" dt="2022-03-22T21:31:52.390" v="1036" actId="1038"/>
          <ac:spMkLst>
            <pc:docMk/>
            <pc:sldMk cId="1474712545" sldId="2144328217"/>
            <ac:spMk id="37" creationId="{466DC308-0ED4-42E3-AB00-1047FA967FC6}"/>
          </ac:spMkLst>
        </pc:spChg>
        <pc:spChg chg="mod">
          <ac:chgData name="Jason Wiese" userId="4bff8d5b-7de6-4655-b397-69b0afc81113" providerId="ADAL" clId="{A6259F46-418D-4766-BD96-79EF74D5F74A}" dt="2022-03-22T21:31:52.390" v="1036" actId="1038"/>
          <ac:spMkLst>
            <pc:docMk/>
            <pc:sldMk cId="1474712545" sldId="2144328217"/>
            <ac:spMk id="38" creationId="{FB00D8BE-8738-4071-88D5-42D5A91B7836}"/>
          </ac:spMkLst>
        </pc:spChg>
        <pc:spChg chg="mod">
          <ac:chgData name="Jason Wiese" userId="4bff8d5b-7de6-4655-b397-69b0afc81113" providerId="ADAL" clId="{A6259F46-418D-4766-BD96-79EF74D5F74A}" dt="2022-03-22T21:31:52.390" v="1036" actId="1038"/>
          <ac:spMkLst>
            <pc:docMk/>
            <pc:sldMk cId="1474712545" sldId="2144328217"/>
            <ac:spMk id="39" creationId="{9D22F735-E93A-45A7-9E4A-C0A7F6CCD72C}"/>
          </ac:spMkLst>
        </pc:spChg>
        <pc:spChg chg="mod">
          <ac:chgData name="Jason Wiese" userId="4bff8d5b-7de6-4655-b397-69b0afc81113" providerId="ADAL" clId="{A6259F46-418D-4766-BD96-79EF74D5F74A}" dt="2022-03-22T21:31:52.390" v="1036" actId="1038"/>
          <ac:spMkLst>
            <pc:docMk/>
            <pc:sldMk cId="1474712545" sldId="2144328217"/>
            <ac:spMk id="40" creationId="{01EDD943-EB7E-450E-B219-B34B5F0A04D3}"/>
          </ac:spMkLst>
        </pc:spChg>
        <pc:spChg chg="mod">
          <ac:chgData name="Jason Wiese" userId="4bff8d5b-7de6-4655-b397-69b0afc81113" providerId="ADAL" clId="{A6259F46-418D-4766-BD96-79EF74D5F74A}" dt="2022-03-22T21:31:52.390" v="1036" actId="1038"/>
          <ac:spMkLst>
            <pc:docMk/>
            <pc:sldMk cId="1474712545" sldId="2144328217"/>
            <ac:spMk id="41" creationId="{934E9EBF-6173-4E6E-8B9E-3CB281D47A36}"/>
          </ac:spMkLst>
        </pc:spChg>
        <pc:spChg chg="mod">
          <ac:chgData name="Jason Wiese" userId="4bff8d5b-7de6-4655-b397-69b0afc81113" providerId="ADAL" clId="{A6259F46-418D-4766-BD96-79EF74D5F74A}" dt="2022-03-22T21:31:52.390" v="1036" actId="1038"/>
          <ac:spMkLst>
            <pc:docMk/>
            <pc:sldMk cId="1474712545" sldId="2144328217"/>
            <ac:spMk id="43" creationId="{32100003-8D8F-4D3B-B7E8-77541857D513}"/>
          </ac:spMkLst>
        </pc:spChg>
        <pc:spChg chg="mod">
          <ac:chgData name="Jason Wiese" userId="4bff8d5b-7de6-4655-b397-69b0afc81113" providerId="ADAL" clId="{A6259F46-418D-4766-BD96-79EF74D5F74A}" dt="2022-03-22T20:59:53.272" v="419" actId="1036"/>
          <ac:spMkLst>
            <pc:docMk/>
            <pc:sldMk cId="1474712545" sldId="2144328217"/>
            <ac:spMk id="72" creationId="{B2CCEBBB-5E0F-49EC-8D18-66C98B17CF46}"/>
          </ac:spMkLst>
        </pc:spChg>
      </pc:sldChg>
      <pc:sldChg chg="modSp mod">
        <pc:chgData name="Jason Wiese" userId="4bff8d5b-7de6-4655-b397-69b0afc81113" providerId="ADAL" clId="{A6259F46-418D-4766-BD96-79EF74D5F74A}" dt="2022-03-22T21:36:46.193" v="1040" actId="1035"/>
        <pc:sldMkLst>
          <pc:docMk/>
          <pc:sldMk cId="4055304107" sldId="2144328229"/>
        </pc:sldMkLst>
        <pc:spChg chg="mod">
          <ac:chgData name="Jason Wiese" userId="4bff8d5b-7de6-4655-b397-69b0afc81113" providerId="ADAL" clId="{A6259F46-418D-4766-BD96-79EF74D5F74A}" dt="2022-03-22T20:52:13.977" v="119" actId="1036"/>
          <ac:spMkLst>
            <pc:docMk/>
            <pc:sldMk cId="4055304107" sldId="2144328229"/>
            <ac:spMk id="19" creationId="{36E6BE98-02F4-439B-8349-004B3A184B5A}"/>
          </ac:spMkLst>
        </pc:spChg>
        <pc:spChg chg="mod">
          <ac:chgData name="Jason Wiese" userId="4bff8d5b-7de6-4655-b397-69b0afc81113" providerId="ADAL" clId="{A6259F46-418D-4766-BD96-79EF74D5F74A}" dt="2022-03-22T20:51:58.475" v="101" actId="403"/>
          <ac:spMkLst>
            <pc:docMk/>
            <pc:sldMk cId="4055304107" sldId="2144328229"/>
            <ac:spMk id="20" creationId="{D438CDBE-AB4F-4062-A032-A71C726D05F8}"/>
          </ac:spMkLst>
        </pc:spChg>
        <pc:spChg chg="mod">
          <ac:chgData name="Jason Wiese" userId="4bff8d5b-7de6-4655-b397-69b0afc81113" providerId="ADAL" clId="{A6259F46-418D-4766-BD96-79EF74D5F74A}" dt="2022-03-22T20:51:52.938" v="99" actId="6549"/>
          <ac:spMkLst>
            <pc:docMk/>
            <pc:sldMk cId="4055304107" sldId="2144328229"/>
            <ac:spMk id="22" creationId="{CF511AAE-61D1-4ED4-BBBA-E53DA57CC351}"/>
          </ac:spMkLst>
        </pc:spChg>
        <pc:cxnChg chg="mod">
          <ac:chgData name="Jason Wiese" userId="4bff8d5b-7de6-4655-b397-69b0afc81113" providerId="ADAL" clId="{A6259F46-418D-4766-BD96-79EF74D5F74A}" dt="2022-03-22T21:36:46.193" v="1040" actId="1035"/>
          <ac:cxnSpMkLst>
            <pc:docMk/>
            <pc:sldMk cId="4055304107" sldId="2144328229"/>
            <ac:cxnSpMk id="21" creationId="{2F8546B2-8C5C-427F-A9FD-57FCB8684AE3}"/>
          </ac:cxnSpMkLst>
        </pc:cxnChg>
      </pc:sldChg>
      <pc:sldChg chg="modSp del mod">
        <pc:chgData name="Jason Wiese" userId="4bff8d5b-7de6-4655-b397-69b0afc81113" providerId="ADAL" clId="{A6259F46-418D-4766-BD96-79EF74D5F74A}" dt="2022-03-22T20:54:47.227" v="183" actId="2696"/>
        <pc:sldMkLst>
          <pc:docMk/>
          <pc:sldMk cId="2576519596" sldId="2144328256"/>
        </pc:sldMkLst>
        <pc:spChg chg="mod">
          <ac:chgData name="Jason Wiese" userId="4bff8d5b-7de6-4655-b397-69b0afc81113" providerId="ADAL" clId="{A6259F46-418D-4766-BD96-79EF74D5F74A}" dt="2022-03-22T20:45:09.696" v="21" actId="6549"/>
          <ac:spMkLst>
            <pc:docMk/>
            <pc:sldMk cId="2576519596" sldId="2144328256"/>
            <ac:spMk id="24" creationId="{FE51337C-7111-4FDD-BD9E-AAF8EAD4F674}"/>
          </ac:spMkLst>
        </pc:spChg>
      </pc:sldChg>
      <pc:sldChg chg="modSp mod">
        <pc:chgData name="Jason Wiese" userId="4bff8d5b-7de6-4655-b397-69b0afc81113" providerId="ADAL" clId="{A6259F46-418D-4766-BD96-79EF74D5F74A}" dt="2022-03-22T21:39:13.429" v="1048" actId="1036"/>
        <pc:sldMkLst>
          <pc:docMk/>
          <pc:sldMk cId="3557154419" sldId="2144328256"/>
        </pc:sldMkLst>
        <pc:spChg chg="mod">
          <ac:chgData name="Jason Wiese" userId="4bff8d5b-7de6-4655-b397-69b0afc81113" providerId="ADAL" clId="{A6259F46-418D-4766-BD96-79EF74D5F74A}" dt="2022-03-22T21:39:13.429" v="1048" actId="1036"/>
          <ac:spMkLst>
            <pc:docMk/>
            <pc:sldMk cId="3557154419" sldId="2144328256"/>
            <ac:spMk id="26" creationId="{2DB858CB-B851-45CA-BB97-58FC9AD8693A}"/>
          </ac:spMkLst>
        </pc:spChg>
        <pc:picChg chg="mod">
          <ac:chgData name="Jason Wiese" userId="4bff8d5b-7de6-4655-b397-69b0afc81113" providerId="ADAL" clId="{A6259F46-418D-4766-BD96-79EF74D5F74A}" dt="2022-03-22T21:39:13.429" v="1048" actId="1036"/>
          <ac:picMkLst>
            <pc:docMk/>
            <pc:sldMk cId="3557154419" sldId="2144328256"/>
            <ac:picMk id="27" creationId="{5B6A00FC-0139-4C9F-AA46-58A768F70AC2}"/>
          </ac:picMkLst>
        </pc:picChg>
      </pc:sldChg>
      <pc:sldChg chg="del">
        <pc:chgData name="Jason Wiese" userId="4bff8d5b-7de6-4655-b397-69b0afc81113" providerId="ADAL" clId="{A6259F46-418D-4766-BD96-79EF74D5F74A}" dt="2022-03-22T20:54:47.227" v="183" actId="2696"/>
        <pc:sldMkLst>
          <pc:docMk/>
          <pc:sldMk cId="520152090" sldId="2144328263"/>
        </pc:sldMkLst>
      </pc:sldChg>
      <pc:sldChg chg="modSp mod">
        <pc:chgData name="Jason Wiese" userId="4bff8d5b-7de6-4655-b397-69b0afc81113" providerId="ADAL" clId="{A6259F46-418D-4766-BD96-79EF74D5F74A}" dt="2022-03-22T21:24:42.041" v="959" actId="20577"/>
        <pc:sldMkLst>
          <pc:docMk/>
          <pc:sldMk cId="3457515328" sldId="2144328263"/>
        </pc:sldMkLst>
        <pc:spChg chg="mod">
          <ac:chgData name="Jason Wiese" userId="4bff8d5b-7de6-4655-b397-69b0afc81113" providerId="ADAL" clId="{A6259F46-418D-4766-BD96-79EF74D5F74A}" dt="2022-03-22T21:18:52.622" v="922" actId="1035"/>
          <ac:spMkLst>
            <pc:docMk/>
            <pc:sldMk cId="3457515328" sldId="2144328263"/>
            <ac:spMk id="21" creationId="{AB77EFEB-56CD-4D1C-B279-D39BDE876330}"/>
          </ac:spMkLst>
        </pc:spChg>
        <pc:spChg chg="mod">
          <ac:chgData name="Jason Wiese" userId="4bff8d5b-7de6-4655-b397-69b0afc81113" providerId="ADAL" clId="{A6259F46-418D-4766-BD96-79EF74D5F74A}" dt="2022-03-22T21:24:42.041" v="959" actId="20577"/>
          <ac:spMkLst>
            <pc:docMk/>
            <pc:sldMk cId="3457515328" sldId="2144328263"/>
            <ac:spMk id="23" creationId="{DB5FBE90-B76F-4A35-94B8-15BCF9AE4630}"/>
          </ac:spMkLst>
        </pc:spChg>
        <pc:spChg chg="mod">
          <ac:chgData name="Jason Wiese" userId="4bff8d5b-7de6-4655-b397-69b0afc81113" providerId="ADAL" clId="{A6259F46-418D-4766-BD96-79EF74D5F74A}" dt="2022-03-22T21:18:58.978" v="923" actId="1076"/>
          <ac:spMkLst>
            <pc:docMk/>
            <pc:sldMk cId="3457515328" sldId="2144328263"/>
            <ac:spMk id="44" creationId="{6190E329-3FE0-4FBA-81E9-B77F1AF5D465}"/>
          </ac:spMkLst>
        </pc:spChg>
      </pc:sldChg>
      <pc:sldChg chg="modSp del mod">
        <pc:chgData name="Jason Wiese" userId="4bff8d5b-7de6-4655-b397-69b0afc81113" providerId="ADAL" clId="{A6259F46-418D-4766-BD96-79EF74D5F74A}" dt="2022-03-22T20:54:47.227" v="183" actId="2696"/>
        <pc:sldMkLst>
          <pc:docMk/>
          <pc:sldMk cId="479110058" sldId="2144328279"/>
        </pc:sldMkLst>
        <pc:spChg chg="mod">
          <ac:chgData name="Jason Wiese" userId="4bff8d5b-7de6-4655-b397-69b0afc81113" providerId="ADAL" clId="{A6259F46-418D-4766-BD96-79EF74D5F74A}" dt="2022-03-22T20:49:04.354" v="84" actId="20577"/>
          <ac:spMkLst>
            <pc:docMk/>
            <pc:sldMk cId="479110058" sldId="2144328279"/>
            <ac:spMk id="20" creationId="{F5290E3C-D913-4324-9F7C-7AB204FAA4D7}"/>
          </ac:spMkLst>
        </pc:spChg>
      </pc:sldChg>
      <pc:sldChg chg="addSp delSp modSp mod">
        <pc:chgData name="Jason Wiese" userId="4bff8d5b-7de6-4655-b397-69b0afc81113" providerId="ADAL" clId="{A6259F46-418D-4766-BD96-79EF74D5F74A}" dt="2022-03-22T21:29:56.293" v="998" actId="6549"/>
        <pc:sldMkLst>
          <pc:docMk/>
          <pc:sldMk cId="808450144" sldId="2144328297"/>
        </pc:sldMkLst>
        <pc:spChg chg="del">
          <ac:chgData name="Jason Wiese" userId="4bff8d5b-7de6-4655-b397-69b0afc81113" providerId="ADAL" clId="{A6259F46-418D-4766-BD96-79EF74D5F74A}" dt="2022-03-22T21:17:57.420" v="879" actId="478"/>
          <ac:spMkLst>
            <pc:docMk/>
            <pc:sldMk cId="808450144" sldId="2144328297"/>
            <ac:spMk id="21" creationId="{30ED3473-4F86-4FB1-A161-6E318FE6BB97}"/>
          </ac:spMkLst>
        </pc:spChg>
        <pc:spChg chg="add del mod">
          <ac:chgData name="Jason Wiese" userId="4bff8d5b-7de6-4655-b397-69b0afc81113" providerId="ADAL" clId="{A6259F46-418D-4766-BD96-79EF74D5F74A}" dt="2022-03-22T21:16:42.088" v="840" actId="478"/>
          <ac:spMkLst>
            <pc:docMk/>
            <pc:sldMk cId="808450144" sldId="2144328297"/>
            <ac:spMk id="22" creationId="{818BDA59-3609-4B8A-AE03-C235DA6D5A54}"/>
          </ac:spMkLst>
        </pc:spChg>
        <pc:spChg chg="mod">
          <ac:chgData name="Jason Wiese" userId="4bff8d5b-7de6-4655-b397-69b0afc81113" providerId="ADAL" clId="{A6259F46-418D-4766-BD96-79EF74D5F74A}" dt="2022-03-22T21:29:56.293" v="998" actId="6549"/>
          <ac:spMkLst>
            <pc:docMk/>
            <pc:sldMk cId="808450144" sldId="2144328297"/>
            <ac:spMk id="23" creationId="{DB5FBE90-B76F-4A35-94B8-15BCF9AE4630}"/>
          </ac:spMkLst>
        </pc:spChg>
        <pc:spChg chg="mod">
          <ac:chgData name="Jason Wiese" userId="4bff8d5b-7de6-4655-b397-69b0afc81113" providerId="ADAL" clId="{A6259F46-418D-4766-BD96-79EF74D5F74A}" dt="2022-03-22T21:18:01.845" v="910" actId="1037"/>
          <ac:spMkLst>
            <pc:docMk/>
            <pc:sldMk cId="808450144" sldId="2144328297"/>
            <ac:spMk id="29" creationId="{8AA86CDA-DA0B-491A-9DB9-74935700AE4E}"/>
          </ac:spMkLst>
        </pc:spChg>
        <pc:spChg chg="mod">
          <ac:chgData name="Jason Wiese" userId="4bff8d5b-7de6-4655-b397-69b0afc81113" providerId="ADAL" clId="{A6259F46-418D-4766-BD96-79EF74D5F74A}" dt="2022-03-22T21:18:01.845" v="910" actId="1037"/>
          <ac:spMkLst>
            <pc:docMk/>
            <pc:sldMk cId="808450144" sldId="2144328297"/>
            <ac:spMk id="30" creationId="{4A131CA9-BEDF-43ED-9310-F16FA11808A6}"/>
          </ac:spMkLst>
        </pc:spChg>
        <pc:spChg chg="mod">
          <ac:chgData name="Jason Wiese" userId="4bff8d5b-7de6-4655-b397-69b0afc81113" providerId="ADAL" clId="{A6259F46-418D-4766-BD96-79EF74D5F74A}" dt="2022-03-22T21:18:01.845" v="910" actId="1037"/>
          <ac:spMkLst>
            <pc:docMk/>
            <pc:sldMk cId="808450144" sldId="2144328297"/>
            <ac:spMk id="31" creationId="{E19652B4-2745-4190-81DC-5056EF538563}"/>
          </ac:spMkLst>
        </pc:spChg>
        <pc:spChg chg="mod">
          <ac:chgData name="Jason Wiese" userId="4bff8d5b-7de6-4655-b397-69b0afc81113" providerId="ADAL" clId="{A6259F46-418D-4766-BD96-79EF74D5F74A}" dt="2022-03-22T21:18:12.456" v="914" actId="1076"/>
          <ac:spMkLst>
            <pc:docMk/>
            <pc:sldMk cId="808450144" sldId="2144328297"/>
            <ac:spMk id="32" creationId="{C497E2FD-D3C9-41D6-967A-479CC4C1BEBB}"/>
          </ac:spMkLst>
        </pc:spChg>
        <pc:spChg chg="mod">
          <ac:chgData name="Jason Wiese" userId="4bff8d5b-7de6-4655-b397-69b0afc81113" providerId="ADAL" clId="{A6259F46-418D-4766-BD96-79EF74D5F74A}" dt="2022-03-22T21:18:01.845" v="910" actId="1037"/>
          <ac:spMkLst>
            <pc:docMk/>
            <pc:sldMk cId="808450144" sldId="2144328297"/>
            <ac:spMk id="33" creationId="{99E1C62F-BBCA-4609-832D-AF75585C4061}"/>
          </ac:spMkLst>
        </pc:spChg>
        <pc:spChg chg="mod">
          <ac:chgData name="Jason Wiese" userId="4bff8d5b-7de6-4655-b397-69b0afc81113" providerId="ADAL" clId="{A6259F46-418D-4766-BD96-79EF74D5F74A}" dt="2022-03-22T21:18:01.845" v="910" actId="1037"/>
          <ac:spMkLst>
            <pc:docMk/>
            <pc:sldMk cId="808450144" sldId="2144328297"/>
            <ac:spMk id="34" creationId="{06EDA0D9-89C0-4F0E-B501-849AB3B665B8}"/>
          </ac:spMkLst>
        </pc:spChg>
        <pc:spChg chg="mod">
          <ac:chgData name="Jason Wiese" userId="4bff8d5b-7de6-4655-b397-69b0afc81113" providerId="ADAL" clId="{A6259F46-418D-4766-BD96-79EF74D5F74A}" dt="2022-03-22T21:18:01.845" v="910" actId="1037"/>
          <ac:spMkLst>
            <pc:docMk/>
            <pc:sldMk cId="808450144" sldId="2144328297"/>
            <ac:spMk id="35" creationId="{273AE458-7357-49D3-B752-22C54FCED37A}"/>
          </ac:spMkLst>
        </pc:spChg>
        <pc:spChg chg="mod">
          <ac:chgData name="Jason Wiese" userId="4bff8d5b-7de6-4655-b397-69b0afc81113" providerId="ADAL" clId="{A6259F46-418D-4766-BD96-79EF74D5F74A}" dt="2022-03-22T21:18:01.845" v="910" actId="1037"/>
          <ac:spMkLst>
            <pc:docMk/>
            <pc:sldMk cId="808450144" sldId="2144328297"/>
            <ac:spMk id="36" creationId="{0FBFABD4-6312-430F-BD15-7C9FA0958BCD}"/>
          </ac:spMkLst>
        </pc:spChg>
        <pc:spChg chg="del">
          <ac:chgData name="Jason Wiese" userId="4bff8d5b-7de6-4655-b397-69b0afc81113" providerId="ADAL" clId="{A6259F46-418D-4766-BD96-79EF74D5F74A}" dt="2022-03-22T21:17:57.420" v="879" actId="478"/>
          <ac:spMkLst>
            <pc:docMk/>
            <pc:sldMk cId="808450144" sldId="2144328297"/>
            <ac:spMk id="37" creationId="{437B64F9-2CEA-4C53-8B33-005C99318F0E}"/>
          </ac:spMkLst>
        </pc:spChg>
        <pc:graphicFrameChg chg="mod">
          <ac:chgData name="Jason Wiese" userId="4bff8d5b-7de6-4655-b397-69b0afc81113" providerId="ADAL" clId="{A6259F46-418D-4766-BD96-79EF74D5F74A}" dt="2022-03-22T21:18:01.845" v="910" actId="1037"/>
          <ac:graphicFrameMkLst>
            <pc:docMk/>
            <pc:sldMk cId="808450144" sldId="2144328297"/>
            <ac:graphicFrameMk id="28" creationId="{20046899-E0DA-47BA-ABF8-71780912639F}"/>
          </ac:graphicFrameMkLst>
        </pc:graphicFrameChg>
      </pc:sldChg>
      <pc:sldChg chg="del">
        <pc:chgData name="Jason Wiese" userId="4bff8d5b-7de6-4655-b397-69b0afc81113" providerId="ADAL" clId="{A6259F46-418D-4766-BD96-79EF74D5F74A}" dt="2022-03-22T20:54:47.227" v="183" actId="2696"/>
        <pc:sldMkLst>
          <pc:docMk/>
          <pc:sldMk cId="2005759645" sldId="2144328297"/>
        </pc:sldMkLst>
      </pc:sldChg>
      <pc:sldChg chg="modSp mod">
        <pc:chgData name="Jason Wiese" userId="4bff8d5b-7de6-4655-b397-69b0afc81113" providerId="ADAL" clId="{A6259F46-418D-4766-BD96-79EF74D5F74A}" dt="2022-03-22T21:39:08.872" v="1047" actId="1036"/>
        <pc:sldMkLst>
          <pc:docMk/>
          <pc:sldMk cId="2177344345" sldId="2144328298"/>
        </pc:sldMkLst>
        <pc:spChg chg="mod">
          <ac:chgData name="Jason Wiese" userId="4bff8d5b-7de6-4655-b397-69b0afc81113" providerId="ADAL" clId="{A6259F46-418D-4766-BD96-79EF74D5F74A}" dt="2022-03-22T21:39:08.872" v="1047" actId="1036"/>
          <ac:spMkLst>
            <pc:docMk/>
            <pc:sldMk cId="2177344345" sldId="2144328298"/>
            <ac:spMk id="31" creationId="{568D8840-B3D9-4FCD-AA9A-402B62F48C64}"/>
          </ac:spMkLst>
        </pc:spChg>
        <pc:picChg chg="mod">
          <ac:chgData name="Jason Wiese" userId="4bff8d5b-7de6-4655-b397-69b0afc81113" providerId="ADAL" clId="{A6259F46-418D-4766-BD96-79EF74D5F74A}" dt="2022-03-22T21:39:08.872" v="1047" actId="1036"/>
          <ac:picMkLst>
            <pc:docMk/>
            <pc:sldMk cId="2177344345" sldId="2144328298"/>
            <ac:picMk id="37" creationId="{1F8E0DFF-D73F-41B3-B5B4-820020A7EACA}"/>
          </ac:picMkLst>
        </pc:picChg>
      </pc:sldChg>
      <pc:sldChg chg="modSp del mod">
        <pc:chgData name="Jason Wiese" userId="4bff8d5b-7de6-4655-b397-69b0afc81113" providerId="ADAL" clId="{A6259F46-418D-4766-BD96-79EF74D5F74A}" dt="2022-03-22T20:54:47.227" v="183" actId="2696"/>
        <pc:sldMkLst>
          <pc:docMk/>
          <pc:sldMk cId="2326283701" sldId="2144328298"/>
        </pc:sldMkLst>
        <pc:spChg chg="mod">
          <ac:chgData name="Jason Wiese" userId="4bff8d5b-7de6-4655-b397-69b0afc81113" providerId="ADAL" clId="{A6259F46-418D-4766-BD96-79EF74D5F74A}" dt="2022-03-22T20:46:59.853" v="36" actId="207"/>
          <ac:spMkLst>
            <pc:docMk/>
            <pc:sldMk cId="2326283701" sldId="2144328298"/>
            <ac:spMk id="24" creationId="{FE51337C-7111-4FDD-BD9E-AAF8EAD4F674}"/>
          </ac:spMkLst>
        </pc:spChg>
      </pc:sldChg>
    </pc:docChg>
  </pc:docChgLst>
  <pc:docChgLst>
    <pc:chgData name="Karolina Guillen" userId="c1c08796-a0be-47c6-af52-5d31fd96ec50" providerId="ADAL" clId="{63A80C29-3294-436F-90CA-105764437827}"/>
    <pc:docChg chg="undo redo custSel addSld delSld modSld sldOrd">
      <pc:chgData name="Karolina Guillen" userId="c1c08796-a0be-47c6-af52-5d31fd96ec50" providerId="ADAL" clId="{63A80C29-3294-436F-90CA-105764437827}" dt="2022-06-27T20:36:49.671" v="2256" actId="478"/>
      <pc:docMkLst>
        <pc:docMk/>
      </pc:docMkLst>
      <pc:sldChg chg="del">
        <pc:chgData name="Karolina Guillen" userId="c1c08796-a0be-47c6-af52-5d31fd96ec50" providerId="ADAL" clId="{63A80C29-3294-436F-90CA-105764437827}" dt="2022-06-15T19:58:05.120" v="66" actId="47"/>
        <pc:sldMkLst>
          <pc:docMk/>
          <pc:sldMk cId="2469683786" sldId="275"/>
        </pc:sldMkLst>
      </pc:sldChg>
      <pc:sldChg chg="modSp mod">
        <pc:chgData name="Karolina Guillen" userId="c1c08796-a0be-47c6-af52-5d31fd96ec50" providerId="ADAL" clId="{63A80C29-3294-436F-90CA-105764437827}" dt="2022-06-21T17:14:43.062" v="2057" actId="20577"/>
        <pc:sldMkLst>
          <pc:docMk/>
          <pc:sldMk cId="4086481096" sldId="2839"/>
        </pc:sldMkLst>
        <pc:spChg chg="mod">
          <ac:chgData name="Karolina Guillen" userId="c1c08796-a0be-47c6-af52-5d31fd96ec50" providerId="ADAL" clId="{63A80C29-3294-436F-90CA-105764437827}" dt="2022-06-21T17:14:43.062" v="2057" actId="20577"/>
          <ac:spMkLst>
            <pc:docMk/>
            <pc:sldMk cId="4086481096" sldId="2839"/>
            <ac:spMk id="6" creationId="{65121FEB-E7DA-6544-BD8E-06D2CB674FBA}"/>
          </ac:spMkLst>
        </pc:spChg>
      </pc:sldChg>
      <pc:sldChg chg="addSp delSp modSp mod">
        <pc:chgData name="Karolina Guillen" userId="c1c08796-a0be-47c6-af52-5d31fd96ec50" providerId="ADAL" clId="{63A80C29-3294-436F-90CA-105764437827}" dt="2022-06-21T18:58:32.023" v="2235"/>
        <pc:sldMkLst>
          <pc:docMk/>
          <pc:sldMk cId="1885916816" sldId="2144327406"/>
        </pc:sldMkLst>
        <pc:spChg chg="del">
          <ac:chgData name="Karolina Guillen" userId="c1c08796-a0be-47c6-af52-5d31fd96ec50" providerId="ADAL" clId="{63A80C29-3294-436F-90CA-105764437827}" dt="2022-06-21T18:58:31.667" v="2234" actId="478"/>
          <ac:spMkLst>
            <pc:docMk/>
            <pc:sldMk cId="1885916816" sldId="2144327406"/>
            <ac:spMk id="18" creationId="{F8907401-1B16-455F-8BA3-ACA0D62CE52A}"/>
          </ac:spMkLst>
        </pc:spChg>
        <pc:spChg chg="del">
          <ac:chgData name="Karolina Guillen" userId="c1c08796-a0be-47c6-af52-5d31fd96ec50" providerId="ADAL" clId="{63A80C29-3294-436F-90CA-105764437827}" dt="2022-06-21T18:58:31.667" v="2234" actId="478"/>
          <ac:spMkLst>
            <pc:docMk/>
            <pc:sldMk cId="1885916816" sldId="2144327406"/>
            <ac:spMk id="19" creationId="{D1338764-49E9-4E9A-9BC4-B05A1E89DA60}"/>
          </ac:spMkLst>
        </pc:spChg>
        <pc:spChg chg="add mod">
          <ac:chgData name="Karolina Guillen" userId="c1c08796-a0be-47c6-af52-5d31fd96ec50" providerId="ADAL" clId="{63A80C29-3294-436F-90CA-105764437827}" dt="2022-06-21T18:58:32.023" v="2235"/>
          <ac:spMkLst>
            <pc:docMk/>
            <pc:sldMk cId="1885916816" sldId="2144327406"/>
            <ac:spMk id="20" creationId="{DF4BC25C-B092-C0F9-5730-2C2960B22068}"/>
          </ac:spMkLst>
        </pc:spChg>
        <pc:spChg chg="add mod">
          <ac:chgData name="Karolina Guillen" userId="c1c08796-a0be-47c6-af52-5d31fd96ec50" providerId="ADAL" clId="{63A80C29-3294-436F-90CA-105764437827}" dt="2022-06-21T18:58:32.023" v="2235"/>
          <ac:spMkLst>
            <pc:docMk/>
            <pc:sldMk cId="1885916816" sldId="2144327406"/>
            <ac:spMk id="21" creationId="{041288B3-197C-FDDD-0C8D-B598B530A616}"/>
          </ac:spMkLst>
        </pc:spChg>
        <pc:picChg chg="add mod">
          <ac:chgData name="Karolina Guillen" userId="c1c08796-a0be-47c6-af52-5d31fd96ec50" providerId="ADAL" clId="{63A80C29-3294-436F-90CA-105764437827}" dt="2022-06-21T18:58:32.023" v="2235"/>
          <ac:picMkLst>
            <pc:docMk/>
            <pc:sldMk cId="1885916816" sldId="2144327406"/>
            <ac:picMk id="13" creationId="{99A06B51-7093-4110-9EB6-7203F1992FC7}"/>
          </ac:picMkLst>
        </pc:picChg>
        <pc:picChg chg="del">
          <ac:chgData name="Karolina Guillen" userId="c1c08796-a0be-47c6-af52-5d31fd96ec50" providerId="ADAL" clId="{63A80C29-3294-436F-90CA-105764437827}" dt="2022-06-21T18:58:31.667" v="2234" actId="478"/>
          <ac:picMkLst>
            <pc:docMk/>
            <pc:sldMk cId="1885916816" sldId="2144327406"/>
            <ac:picMk id="14" creationId="{D9A28B62-97B6-4C38-8E52-A98F95F9D723}"/>
          </ac:picMkLst>
        </pc:picChg>
      </pc:sldChg>
      <pc:sldChg chg="addSp modSp">
        <pc:chgData name="Karolina Guillen" userId="c1c08796-a0be-47c6-af52-5d31fd96ec50" providerId="ADAL" clId="{63A80C29-3294-436F-90CA-105764437827}" dt="2022-06-15T19:35:28.812" v="48"/>
        <pc:sldMkLst>
          <pc:docMk/>
          <pc:sldMk cId="268103516" sldId="2144327626"/>
        </pc:sldMkLst>
        <pc:spChg chg="add mod">
          <ac:chgData name="Karolina Guillen" userId="c1c08796-a0be-47c6-af52-5d31fd96ec50" providerId="ADAL" clId="{63A80C29-3294-436F-90CA-105764437827}" dt="2022-06-15T19:35:28.812" v="48"/>
          <ac:spMkLst>
            <pc:docMk/>
            <pc:sldMk cId="268103516" sldId="2144327626"/>
            <ac:spMk id="68" creationId="{8F663F89-1344-3177-1506-92B1C4F1EA1E}"/>
          </ac:spMkLst>
        </pc:spChg>
      </pc:sldChg>
      <pc:sldChg chg="del">
        <pc:chgData name="Karolina Guillen" userId="c1c08796-a0be-47c6-af52-5d31fd96ec50" providerId="ADAL" clId="{63A80C29-3294-436F-90CA-105764437827}" dt="2022-06-15T18:35:41.937" v="33" actId="47"/>
        <pc:sldMkLst>
          <pc:docMk/>
          <pc:sldMk cId="1622541504" sldId="2144327906"/>
        </pc:sldMkLst>
      </pc:sldChg>
      <pc:sldChg chg="del">
        <pc:chgData name="Karolina Guillen" userId="c1c08796-a0be-47c6-af52-5d31fd96ec50" providerId="ADAL" clId="{63A80C29-3294-436F-90CA-105764437827}" dt="2022-06-15T15:59:12.794" v="14" actId="47"/>
        <pc:sldMkLst>
          <pc:docMk/>
          <pc:sldMk cId="845445871" sldId="2144328096"/>
        </pc:sldMkLst>
      </pc:sldChg>
      <pc:sldChg chg="del">
        <pc:chgData name="Karolina Guillen" userId="c1c08796-a0be-47c6-af52-5d31fd96ec50" providerId="ADAL" clId="{63A80C29-3294-436F-90CA-105764437827}" dt="2022-06-15T15:59:11.553" v="13" actId="47"/>
        <pc:sldMkLst>
          <pc:docMk/>
          <pc:sldMk cId="1474712545" sldId="2144328217"/>
        </pc:sldMkLst>
      </pc:sldChg>
      <pc:sldChg chg="del">
        <pc:chgData name="Karolina Guillen" userId="c1c08796-a0be-47c6-af52-5d31fd96ec50" providerId="ADAL" clId="{63A80C29-3294-436F-90CA-105764437827}" dt="2022-06-15T15:59:10.540" v="12" actId="47"/>
        <pc:sldMkLst>
          <pc:docMk/>
          <pc:sldMk cId="3679344153" sldId="2144328218"/>
        </pc:sldMkLst>
      </pc:sldChg>
      <pc:sldChg chg="del">
        <pc:chgData name="Karolina Guillen" userId="c1c08796-a0be-47c6-af52-5d31fd96ec50" providerId="ADAL" clId="{63A80C29-3294-436F-90CA-105764437827}" dt="2022-06-15T15:59:13.517" v="15" actId="47"/>
        <pc:sldMkLst>
          <pc:docMk/>
          <pc:sldMk cId="2344359341" sldId="2144328227"/>
        </pc:sldMkLst>
      </pc:sldChg>
      <pc:sldChg chg="addSp delSp modSp del mod addCm">
        <pc:chgData name="Karolina Guillen" userId="c1c08796-a0be-47c6-af52-5d31fd96ec50" providerId="ADAL" clId="{63A80C29-3294-436F-90CA-105764437827}" dt="2022-06-15T19:48:03.586" v="55" actId="47"/>
        <pc:sldMkLst>
          <pc:docMk/>
          <pc:sldMk cId="2533198780" sldId="2144328229"/>
        </pc:sldMkLst>
        <pc:spChg chg="add del mod">
          <ac:chgData name="Karolina Guillen" userId="c1c08796-a0be-47c6-af52-5d31fd96ec50" providerId="ADAL" clId="{63A80C29-3294-436F-90CA-105764437827}" dt="2022-06-15T19:36:31.874" v="51" actId="21"/>
          <ac:spMkLst>
            <pc:docMk/>
            <pc:sldMk cId="2533198780" sldId="2144328229"/>
            <ac:spMk id="2" creationId="{114133C4-50A6-97E7-DF87-82FB823E00A1}"/>
          </ac:spMkLst>
        </pc:spChg>
      </pc:sldChg>
      <pc:sldChg chg="del">
        <pc:chgData name="Karolina Guillen" userId="c1c08796-a0be-47c6-af52-5d31fd96ec50" providerId="ADAL" clId="{63A80C29-3294-436F-90CA-105764437827}" dt="2022-06-15T15:59:14.569" v="16" actId="47"/>
        <pc:sldMkLst>
          <pc:docMk/>
          <pc:sldMk cId="4055304107" sldId="2144328229"/>
        </pc:sldMkLst>
      </pc:sldChg>
      <pc:sldChg chg="del">
        <pc:chgData name="Karolina Guillen" userId="c1c08796-a0be-47c6-af52-5d31fd96ec50" providerId="ADAL" clId="{63A80C29-3294-436F-90CA-105764437827}" dt="2022-06-15T19:51:06.876" v="56" actId="47"/>
        <pc:sldMkLst>
          <pc:docMk/>
          <pc:sldMk cId="2089898149" sldId="2144328243"/>
        </pc:sldMkLst>
      </pc:sldChg>
      <pc:sldChg chg="addSp delSp modSp mod">
        <pc:chgData name="Karolina Guillen" userId="c1c08796-a0be-47c6-af52-5d31fd96ec50" providerId="ADAL" clId="{63A80C29-3294-436F-90CA-105764437827}" dt="2022-06-15T19:51:28.520" v="57" actId="478"/>
        <pc:sldMkLst>
          <pc:docMk/>
          <pc:sldMk cId="594536612" sldId="2144328251"/>
        </pc:sldMkLst>
        <pc:spChg chg="add del mod">
          <ac:chgData name="Karolina Guillen" userId="c1c08796-a0be-47c6-af52-5d31fd96ec50" providerId="ADAL" clId="{63A80C29-3294-436F-90CA-105764437827}" dt="2022-06-15T19:51:28.520" v="57" actId="478"/>
          <ac:spMkLst>
            <pc:docMk/>
            <pc:sldMk cId="594536612" sldId="2144328251"/>
            <ac:spMk id="21" creationId="{0E9024CD-04D3-32BF-4D15-331B45282891}"/>
          </ac:spMkLst>
        </pc:spChg>
      </pc:sldChg>
      <pc:sldChg chg="addSp modSp">
        <pc:chgData name="Karolina Guillen" userId="c1c08796-a0be-47c6-af52-5d31fd96ec50" providerId="ADAL" clId="{63A80C29-3294-436F-90CA-105764437827}" dt="2022-06-15T18:59:17.562" v="34"/>
        <pc:sldMkLst>
          <pc:docMk/>
          <pc:sldMk cId="1716954848" sldId="2144328252"/>
        </pc:sldMkLst>
        <pc:spChg chg="add mod">
          <ac:chgData name="Karolina Guillen" userId="c1c08796-a0be-47c6-af52-5d31fd96ec50" providerId="ADAL" clId="{63A80C29-3294-436F-90CA-105764437827}" dt="2022-06-15T18:59:17.562" v="34"/>
          <ac:spMkLst>
            <pc:docMk/>
            <pc:sldMk cId="1716954848" sldId="2144328252"/>
            <ac:spMk id="22" creationId="{22E23878-1F85-FE79-9A64-8F41523D825D}"/>
          </ac:spMkLst>
        </pc:spChg>
      </pc:sldChg>
      <pc:sldChg chg="addSp modSp mod">
        <pc:chgData name="Karolina Guillen" userId="c1c08796-a0be-47c6-af52-5d31fd96ec50" providerId="ADAL" clId="{63A80C29-3294-436F-90CA-105764437827}" dt="2022-06-15T20:00:05.869" v="99" actId="1076"/>
        <pc:sldMkLst>
          <pc:docMk/>
          <pc:sldMk cId="213909659" sldId="2144328254"/>
        </pc:sldMkLst>
        <pc:spChg chg="add mod">
          <ac:chgData name="Karolina Guillen" userId="c1c08796-a0be-47c6-af52-5d31fd96ec50" providerId="ADAL" clId="{63A80C29-3294-436F-90CA-105764437827}" dt="2022-06-15T20:00:05.869" v="99" actId="1076"/>
          <ac:spMkLst>
            <pc:docMk/>
            <pc:sldMk cId="213909659" sldId="2144328254"/>
            <ac:spMk id="18" creationId="{B21B7C63-7E63-B000-CDDC-9C449B90DA5B}"/>
          </ac:spMkLst>
        </pc:spChg>
      </pc:sldChg>
      <pc:sldChg chg="addSp modSp">
        <pc:chgData name="Karolina Guillen" userId="c1c08796-a0be-47c6-af52-5d31fd96ec50" providerId="ADAL" clId="{63A80C29-3294-436F-90CA-105764437827}" dt="2022-06-15T19:39:58.219" v="52"/>
        <pc:sldMkLst>
          <pc:docMk/>
          <pc:sldMk cId="2767678321" sldId="2144328255"/>
        </pc:sldMkLst>
        <pc:spChg chg="add mod">
          <ac:chgData name="Karolina Guillen" userId="c1c08796-a0be-47c6-af52-5d31fd96ec50" providerId="ADAL" clId="{63A80C29-3294-436F-90CA-105764437827}" dt="2022-06-15T19:39:58.219" v="52"/>
          <ac:spMkLst>
            <pc:docMk/>
            <pc:sldMk cId="2767678321" sldId="2144328255"/>
            <ac:spMk id="19" creationId="{BC2E8004-2AC0-DAF0-2CA9-542C8D0CA865}"/>
          </ac:spMkLst>
        </pc:spChg>
      </pc:sldChg>
      <pc:sldChg chg="del">
        <pc:chgData name="Karolina Guillen" userId="c1c08796-a0be-47c6-af52-5d31fd96ec50" providerId="ADAL" clId="{63A80C29-3294-436F-90CA-105764437827}" dt="2022-06-15T15:59:09.348" v="8" actId="47"/>
        <pc:sldMkLst>
          <pc:docMk/>
          <pc:sldMk cId="3557154419" sldId="2144328256"/>
        </pc:sldMkLst>
      </pc:sldChg>
      <pc:sldChg chg="addSp delSp modSp mod">
        <pc:chgData name="Karolina Guillen" userId="c1c08796-a0be-47c6-af52-5d31fd96ec50" providerId="ADAL" clId="{63A80C29-3294-436F-90CA-105764437827}" dt="2022-06-15T20:00:00.897" v="97" actId="21"/>
        <pc:sldMkLst>
          <pc:docMk/>
          <pc:sldMk cId="3854828150" sldId="2144328257"/>
        </pc:sldMkLst>
        <pc:spChg chg="add del mod">
          <ac:chgData name="Karolina Guillen" userId="c1c08796-a0be-47c6-af52-5d31fd96ec50" providerId="ADAL" clId="{63A80C29-3294-436F-90CA-105764437827}" dt="2022-06-15T20:00:00.897" v="97" actId="21"/>
          <ac:spMkLst>
            <pc:docMk/>
            <pc:sldMk cId="3854828150" sldId="2144328257"/>
            <ac:spMk id="17" creationId="{A71FB738-4EAB-CCA8-FC5E-B7D68D365E4D}"/>
          </ac:spMkLst>
        </pc:spChg>
      </pc:sldChg>
      <pc:sldChg chg="addSp delSp modSp del mod">
        <pc:chgData name="Karolina Guillen" userId="c1c08796-a0be-47c6-af52-5d31fd96ec50" providerId="ADAL" clId="{63A80C29-3294-436F-90CA-105764437827}" dt="2022-06-15T19:54:58.337" v="60" actId="47"/>
        <pc:sldMkLst>
          <pc:docMk/>
          <pc:sldMk cId="1669408634" sldId="2144328260"/>
        </pc:sldMkLst>
        <pc:spChg chg="add del mod">
          <ac:chgData name="Karolina Guillen" userId="c1c08796-a0be-47c6-af52-5d31fd96ec50" providerId="ADAL" clId="{63A80C29-3294-436F-90CA-105764437827}" dt="2022-06-15T19:54:55.508" v="58" actId="21"/>
          <ac:spMkLst>
            <pc:docMk/>
            <pc:sldMk cId="1669408634" sldId="2144328260"/>
            <ac:spMk id="16" creationId="{55C5A18F-8DEC-E59C-B410-7E6E60C7DEEF}"/>
          </ac:spMkLst>
        </pc:spChg>
      </pc:sldChg>
      <pc:sldChg chg="addSp modSp">
        <pc:chgData name="Karolina Guillen" userId="c1c08796-a0be-47c6-af52-5d31fd96ec50" providerId="ADAL" clId="{63A80C29-3294-436F-90CA-105764437827}" dt="2022-06-15T19:22:15.581" v="38"/>
        <pc:sldMkLst>
          <pc:docMk/>
          <pc:sldMk cId="930784962" sldId="2144328263"/>
        </pc:sldMkLst>
        <pc:spChg chg="add mod">
          <ac:chgData name="Karolina Guillen" userId="c1c08796-a0be-47c6-af52-5d31fd96ec50" providerId="ADAL" clId="{63A80C29-3294-436F-90CA-105764437827}" dt="2022-06-15T19:22:15.581" v="38"/>
          <ac:spMkLst>
            <pc:docMk/>
            <pc:sldMk cId="930784962" sldId="2144328263"/>
            <ac:spMk id="20" creationId="{4D2F1A4C-0BC0-D0FC-542B-44493E875733}"/>
          </ac:spMkLst>
        </pc:spChg>
      </pc:sldChg>
      <pc:sldChg chg="del">
        <pc:chgData name="Karolina Guillen" userId="c1c08796-a0be-47c6-af52-5d31fd96ec50" providerId="ADAL" clId="{63A80C29-3294-436F-90CA-105764437827}" dt="2022-06-15T15:59:09.931" v="10" actId="47"/>
        <pc:sldMkLst>
          <pc:docMk/>
          <pc:sldMk cId="3457515328" sldId="2144328263"/>
        </pc:sldMkLst>
      </pc:sldChg>
      <pc:sldChg chg="addSp modSp">
        <pc:chgData name="Karolina Guillen" userId="c1c08796-a0be-47c6-af52-5d31fd96ec50" providerId="ADAL" clId="{63A80C29-3294-436F-90CA-105764437827}" dt="2022-06-15T19:22:13.207" v="37"/>
        <pc:sldMkLst>
          <pc:docMk/>
          <pc:sldMk cId="3134230912" sldId="2144328274"/>
        </pc:sldMkLst>
        <pc:spChg chg="add mod">
          <ac:chgData name="Karolina Guillen" userId="c1c08796-a0be-47c6-af52-5d31fd96ec50" providerId="ADAL" clId="{63A80C29-3294-436F-90CA-105764437827}" dt="2022-06-15T19:22:13.207" v="37"/>
          <ac:spMkLst>
            <pc:docMk/>
            <pc:sldMk cId="3134230912" sldId="2144328274"/>
            <ac:spMk id="26" creationId="{24CC2019-9113-1A90-4CB8-85A712A2867E}"/>
          </ac:spMkLst>
        </pc:spChg>
      </pc:sldChg>
      <pc:sldChg chg="addSp modSp">
        <pc:chgData name="Karolina Guillen" userId="c1c08796-a0be-47c6-af52-5d31fd96ec50" providerId="ADAL" clId="{63A80C29-3294-436F-90CA-105764437827}" dt="2022-06-15T19:22:07.516" v="36"/>
        <pc:sldMkLst>
          <pc:docMk/>
          <pc:sldMk cId="27910321" sldId="2144328275"/>
        </pc:sldMkLst>
        <pc:spChg chg="add mod">
          <ac:chgData name="Karolina Guillen" userId="c1c08796-a0be-47c6-af52-5d31fd96ec50" providerId="ADAL" clId="{63A80C29-3294-436F-90CA-105764437827}" dt="2022-06-15T19:22:07.516" v="36"/>
          <ac:spMkLst>
            <pc:docMk/>
            <pc:sldMk cId="27910321" sldId="2144328275"/>
            <ac:spMk id="15" creationId="{2B7C9334-CB1B-D09A-137C-055D8ABC6B4F}"/>
          </ac:spMkLst>
        </pc:spChg>
      </pc:sldChg>
      <pc:sldChg chg="del">
        <pc:chgData name="Karolina Guillen" userId="c1c08796-a0be-47c6-af52-5d31fd96ec50" providerId="ADAL" clId="{63A80C29-3294-436F-90CA-105764437827}" dt="2022-06-15T15:59:08.929" v="7" actId="47"/>
        <pc:sldMkLst>
          <pc:docMk/>
          <pc:sldMk cId="1712875105" sldId="2144328279"/>
        </pc:sldMkLst>
      </pc:sldChg>
      <pc:sldChg chg="del">
        <pc:chgData name="Karolina Guillen" userId="c1c08796-a0be-47c6-af52-5d31fd96ec50" providerId="ADAL" clId="{63A80C29-3294-436F-90CA-105764437827}" dt="2022-06-15T18:24:17.014" v="25" actId="47"/>
        <pc:sldMkLst>
          <pc:docMk/>
          <pc:sldMk cId="2840026636" sldId="2144328294"/>
        </pc:sldMkLst>
      </pc:sldChg>
      <pc:sldChg chg="addSp delSp modSp del mod">
        <pc:chgData name="Karolina Guillen" userId="c1c08796-a0be-47c6-af52-5d31fd96ec50" providerId="ADAL" clId="{63A80C29-3294-436F-90CA-105764437827}" dt="2022-06-15T19:56:03.233" v="63" actId="47"/>
        <pc:sldMkLst>
          <pc:docMk/>
          <pc:sldMk cId="4190881811" sldId="2144328296"/>
        </pc:sldMkLst>
        <pc:spChg chg="add del mod">
          <ac:chgData name="Karolina Guillen" userId="c1c08796-a0be-47c6-af52-5d31fd96ec50" providerId="ADAL" clId="{63A80C29-3294-436F-90CA-105764437827}" dt="2022-06-15T19:23:34.527" v="42" actId="21"/>
          <ac:spMkLst>
            <pc:docMk/>
            <pc:sldMk cId="4190881811" sldId="2144328296"/>
            <ac:spMk id="25" creationId="{F6203270-777A-13E3-0E4C-6D0D376BEBAE}"/>
          </ac:spMkLst>
        </pc:spChg>
      </pc:sldChg>
      <pc:sldChg chg="del">
        <pc:chgData name="Karolina Guillen" userId="c1c08796-a0be-47c6-af52-5d31fd96ec50" providerId="ADAL" clId="{63A80C29-3294-436F-90CA-105764437827}" dt="2022-06-15T15:59:10.194" v="11" actId="47"/>
        <pc:sldMkLst>
          <pc:docMk/>
          <pc:sldMk cId="808450144" sldId="2144328297"/>
        </pc:sldMkLst>
      </pc:sldChg>
      <pc:sldChg chg="addSp delSp modSp del mod">
        <pc:chgData name="Karolina Guillen" userId="c1c08796-a0be-47c6-af52-5d31fd96ec50" providerId="ADAL" clId="{63A80C29-3294-436F-90CA-105764437827}" dt="2022-06-21T18:58:25.124" v="2233"/>
        <pc:sldMkLst>
          <pc:docMk/>
          <pc:sldMk cId="2177344345" sldId="2144328298"/>
        </pc:sldMkLst>
        <pc:spChg chg="del">
          <ac:chgData name="Karolina Guillen" userId="c1c08796-a0be-47c6-af52-5d31fd96ec50" providerId="ADAL" clId="{63A80C29-3294-436F-90CA-105764437827}" dt="2022-06-21T18:58:24.514" v="2232" actId="478"/>
          <ac:spMkLst>
            <pc:docMk/>
            <pc:sldMk cId="2177344345" sldId="2144328298"/>
            <ac:spMk id="11" creationId="{9D79A3BA-44F7-4138-A0A8-3A12506A5005}"/>
          </ac:spMkLst>
        </pc:spChg>
        <pc:spChg chg="del">
          <ac:chgData name="Karolina Guillen" userId="c1c08796-a0be-47c6-af52-5d31fd96ec50" providerId="ADAL" clId="{63A80C29-3294-436F-90CA-105764437827}" dt="2022-06-21T18:58:24.514" v="2232" actId="478"/>
          <ac:spMkLst>
            <pc:docMk/>
            <pc:sldMk cId="2177344345" sldId="2144328298"/>
            <ac:spMk id="15" creationId="{CED9186F-5E83-4D49-830F-5289517B09DE}"/>
          </ac:spMkLst>
        </pc:spChg>
        <pc:spChg chg="mod">
          <ac:chgData name="Karolina Guillen" userId="c1c08796-a0be-47c6-af52-5d31fd96ec50" providerId="ADAL" clId="{63A80C29-3294-436F-90CA-105764437827}" dt="2022-06-21T18:28:25.724" v="2120" actId="12789"/>
          <ac:spMkLst>
            <pc:docMk/>
            <pc:sldMk cId="2177344345" sldId="2144328298"/>
            <ac:spMk id="24" creationId="{FE51337C-7111-4FDD-BD9E-AAF8EAD4F674}"/>
          </ac:spMkLst>
        </pc:spChg>
        <pc:spChg chg="add mod">
          <ac:chgData name="Karolina Guillen" userId="c1c08796-a0be-47c6-af52-5d31fd96ec50" providerId="ADAL" clId="{63A80C29-3294-436F-90CA-105764437827}" dt="2022-06-21T18:58:25.124" v="2233"/>
          <ac:spMkLst>
            <pc:docMk/>
            <pc:sldMk cId="2177344345" sldId="2144328298"/>
            <ac:spMk id="29" creationId="{4C7B4D6A-6EE7-049F-B6A8-E1BDAAB2B729}"/>
          </ac:spMkLst>
        </pc:spChg>
        <pc:spChg chg="add mod">
          <ac:chgData name="Karolina Guillen" userId="c1c08796-a0be-47c6-af52-5d31fd96ec50" providerId="ADAL" clId="{63A80C29-3294-436F-90CA-105764437827}" dt="2022-06-21T18:58:25.124" v="2233"/>
          <ac:spMkLst>
            <pc:docMk/>
            <pc:sldMk cId="2177344345" sldId="2144328298"/>
            <ac:spMk id="30" creationId="{8144B572-E657-1A29-2D0A-65B045729967}"/>
          </ac:spMkLst>
        </pc:spChg>
        <pc:spChg chg="mod">
          <ac:chgData name="Karolina Guillen" userId="c1c08796-a0be-47c6-af52-5d31fd96ec50" providerId="ADAL" clId="{63A80C29-3294-436F-90CA-105764437827}" dt="2022-06-21T18:28:25.724" v="2120" actId="12789"/>
          <ac:spMkLst>
            <pc:docMk/>
            <pc:sldMk cId="2177344345" sldId="2144328298"/>
            <ac:spMk id="58" creationId="{BD1B8452-A97B-4AF7-B912-CC07C37EC174}"/>
          </ac:spMkLst>
        </pc:spChg>
        <pc:picChg chg="del">
          <ac:chgData name="Karolina Guillen" userId="c1c08796-a0be-47c6-af52-5d31fd96ec50" providerId="ADAL" clId="{63A80C29-3294-436F-90CA-105764437827}" dt="2022-06-21T18:58:24.514" v="2232" actId="478"/>
          <ac:picMkLst>
            <pc:docMk/>
            <pc:sldMk cId="2177344345" sldId="2144328298"/>
            <ac:picMk id="25" creationId="{007C0E06-A025-6444-A897-359A6F2930CE}"/>
          </ac:picMkLst>
        </pc:picChg>
        <pc:picChg chg="add mod">
          <ac:chgData name="Karolina Guillen" userId="c1c08796-a0be-47c6-af52-5d31fd96ec50" providerId="ADAL" clId="{63A80C29-3294-436F-90CA-105764437827}" dt="2022-06-21T18:58:25.124" v="2233"/>
          <ac:picMkLst>
            <pc:docMk/>
            <pc:sldMk cId="2177344345" sldId="2144328298"/>
            <ac:picMk id="28" creationId="{4972E87F-A289-0A2C-F877-5E6CA2AA760A}"/>
          </ac:picMkLst>
        </pc:picChg>
      </pc:sldChg>
      <pc:sldChg chg="del">
        <pc:chgData name="Karolina Guillen" userId="c1c08796-a0be-47c6-af52-5d31fd96ec50" providerId="ADAL" clId="{63A80C29-3294-436F-90CA-105764437827}" dt="2022-06-15T19:35:37.414" v="50" actId="47"/>
        <pc:sldMkLst>
          <pc:docMk/>
          <pc:sldMk cId="2330628343" sldId="2144328298"/>
        </pc:sldMkLst>
      </pc:sldChg>
      <pc:sldChg chg="modSp mod">
        <pc:chgData name="Karolina Guillen" userId="c1c08796-a0be-47c6-af52-5d31fd96ec50" providerId="ADAL" clId="{63A80C29-3294-436F-90CA-105764437827}" dt="2022-06-15T15:58:59.302" v="5" actId="20577"/>
        <pc:sldMkLst>
          <pc:docMk/>
          <pc:sldMk cId="3094328718" sldId="2144328299"/>
        </pc:sldMkLst>
        <pc:spChg chg="mod">
          <ac:chgData name="Karolina Guillen" userId="c1c08796-a0be-47c6-af52-5d31fd96ec50" providerId="ADAL" clId="{63A80C29-3294-436F-90CA-105764437827}" dt="2022-06-15T15:58:59.302" v="5" actId="20577"/>
          <ac:spMkLst>
            <pc:docMk/>
            <pc:sldMk cId="3094328718" sldId="2144328299"/>
            <ac:spMk id="20" creationId="{F5290E3C-D913-4324-9F7C-7AB204FAA4D7}"/>
          </ac:spMkLst>
        </pc:spChg>
      </pc:sldChg>
      <pc:sldChg chg="del">
        <pc:chgData name="Karolina Guillen" userId="c1c08796-a0be-47c6-af52-5d31fd96ec50" providerId="ADAL" clId="{63A80C29-3294-436F-90CA-105764437827}" dt="2022-06-15T15:59:03.716" v="6" actId="47"/>
        <pc:sldMkLst>
          <pc:docMk/>
          <pc:sldMk cId="1151636804" sldId="2144328300"/>
        </pc:sldMkLst>
      </pc:sldChg>
      <pc:sldChg chg="addSp delSp modSp mod">
        <pc:chgData name="Karolina Guillen" userId="c1c08796-a0be-47c6-af52-5d31fd96ec50" providerId="ADAL" clId="{63A80C29-3294-436F-90CA-105764437827}" dt="2022-06-27T20:36:49.671" v="2256" actId="478"/>
        <pc:sldMkLst>
          <pc:docMk/>
          <pc:sldMk cId="1651063782" sldId="2144328300"/>
        </pc:sldMkLst>
        <pc:spChg chg="del mod">
          <ac:chgData name="Karolina Guillen" userId="c1c08796-a0be-47c6-af52-5d31fd96ec50" providerId="ADAL" clId="{63A80C29-3294-436F-90CA-105764437827}" dt="2022-06-21T14:14:25.333" v="251" actId="478"/>
          <ac:spMkLst>
            <pc:docMk/>
            <pc:sldMk cId="1651063782" sldId="2144328300"/>
            <ac:spMk id="3" creationId="{396D2FB2-45ED-7EC5-91BC-05A1735DBC7F}"/>
          </ac:spMkLst>
        </pc:spChg>
        <pc:spChg chg="add del mod topLvl">
          <ac:chgData name="Karolina Guillen" userId="c1c08796-a0be-47c6-af52-5d31fd96ec50" providerId="ADAL" clId="{63A80C29-3294-436F-90CA-105764437827}" dt="2022-06-27T20:36:49.671" v="2256" actId="478"/>
          <ac:spMkLst>
            <pc:docMk/>
            <pc:sldMk cId="1651063782" sldId="2144328300"/>
            <ac:spMk id="9" creationId="{52EC56B0-BE28-F599-C99D-7E91F6DA28F6}"/>
          </ac:spMkLst>
        </pc:spChg>
        <pc:spChg chg="add mod">
          <ac:chgData name="Karolina Guillen" userId="c1c08796-a0be-47c6-af52-5d31fd96ec50" providerId="ADAL" clId="{63A80C29-3294-436F-90CA-105764437827}" dt="2022-06-15T19:57:24.497" v="65"/>
          <ac:spMkLst>
            <pc:docMk/>
            <pc:sldMk cId="1651063782" sldId="2144328300"/>
            <ac:spMk id="38" creationId="{B0701395-5201-63A4-EFEA-CE158DFF8CE9}"/>
          </ac:spMkLst>
        </pc:spChg>
        <pc:spChg chg="add mod topLvl">
          <ac:chgData name="Karolina Guillen" userId="c1c08796-a0be-47c6-af52-5d31fd96ec50" providerId="ADAL" clId="{63A80C29-3294-436F-90CA-105764437827}" dt="2022-06-21T17:14:19.022" v="2055" actId="165"/>
          <ac:spMkLst>
            <pc:docMk/>
            <pc:sldMk cId="1651063782" sldId="2144328300"/>
            <ac:spMk id="43" creationId="{A9793E84-4779-AA3F-E838-F9A348CF547E}"/>
          </ac:spMkLst>
        </pc:spChg>
        <pc:grpChg chg="add del mod">
          <ac:chgData name="Karolina Guillen" userId="c1c08796-a0be-47c6-af52-5d31fd96ec50" providerId="ADAL" clId="{63A80C29-3294-436F-90CA-105764437827}" dt="2022-06-21T17:13:21.453" v="2037" actId="165"/>
          <ac:grpSpMkLst>
            <pc:docMk/>
            <pc:sldMk cId="1651063782" sldId="2144328300"/>
            <ac:grpSpMk id="12" creationId="{BA6485E9-B840-5798-7A9F-8F4E2468140E}"/>
          </ac:grpSpMkLst>
        </pc:grpChg>
        <pc:grpChg chg="add del mod">
          <ac:chgData name="Karolina Guillen" userId="c1c08796-a0be-47c6-af52-5d31fd96ec50" providerId="ADAL" clId="{63A80C29-3294-436F-90CA-105764437827}" dt="2022-06-21T17:13:21.453" v="2037" actId="165"/>
          <ac:grpSpMkLst>
            <pc:docMk/>
            <pc:sldMk cId="1651063782" sldId="2144328300"/>
            <ac:grpSpMk id="13" creationId="{6C20389B-538A-2D26-FD2D-D7DDA68DA632}"/>
          </ac:grpSpMkLst>
        </pc:grpChg>
        <pc:grpChg chg="add del mod">
          <ac:chgData name="Karolina Guillen" userId="c1c08796-a0be-47c6-af52-5d31fd96ec50" providerId="ADAL" clId="{63A80C29-3294-436F-90CA-105764437827}" dt="2022-06-21T17:13:21.453" v="2037" actId="165"/>
          <ac:grpSpMkLst>
            <pc:docMk/>
            <pc:sldMk cId="1651063782" sldId="2144328300"/>
            <ac:grpSpMk id="14" creationId="{9DD36A15-17CD-B699-AA86-A5391B279110}"/>
          </ac:grpSpMkLst>
        </pc:grpChg>
        <pc:grpChg chg="add del mod">
          <ac:chgData name="Karolina Guillen" userId="c1c08796-a0be-47c6-af52-5d31fd96ec50" providerId="ADAL" clId="{63A80C29-3294-436F-90CA-105764437827}" dt="2022-06-21T17:14:19.022" v="2055" actId="165"/>
          <ac:grpSpMkLst>
            <pc:docMk/>
            <pc:sldMk cId="1651063782" sldId="2144328300"/>
            <ac:grpSpMk id="15" creationId="{C0897878-A644-F570-D183-594B93D8E8A9}"/>
          </ac:grpSpMkLst>
        </pc:grpChg>
        <pc:grpChg chg="add del mod">
          <ac:chgData name="Karolina Guillen" userId="c1c08796-a0be-47c6-af52-5d31fd96ec50" providerId="ADAL" clId="{63A80C29-3294-436F-90CA-105764437827}" dt="2022-06-21T17:14:19.022" v="2055" actId="165"/>
          <ac:grpSpMkLst>
            <pc:docMk/>
            <pc:sldMk cId="1651063782" sldId="2144328300"/>
            <ac:grpSpMk id="16" creationId="{02D1DD69-ECFE-AFE2-65B9-6F79768E01D0}"/>
          </ac:grpSpMkLst>
        </pc:grpChg>
        <pc:grpChg chg="add del mod">
          <ac:chgData name="Karolina Guillen" userId="c1c08796-a0be-47c6-af52-5d31fd96ec50" providerId="ADAL" clId="{63A80C29-3294-436F-90CA-105764437827}" dt="2022-06-21T17:14:19.022" v="2055" actId="165"/>
          <ac:grpSpMkLst>
            <pc:docMk/>
            <pc:sldMk cId="1651063782" sldId="2144328300"/>
            <ac:grpSpMk id="18" creationId="{E50FE5A5-44BD-E6D4-7808-86EFEAF9E95E}"/>
          </ac:grpSpMkLst>
        </pc:grpChg>
        <pc:grpChg chg="add del mod">
          <ac:chgData name="Karolina Guillen" userId="c1c08796-a0be-47c6-af52-5d31fd96ec50" providerId="ADAL" clId="{63A80C29-3294-436F-90CA-105764437827}" dt="2022-06-21T17:14:19.022" v="2055" actId="165"/>
          <ac:grpSpMkLst>
            <pc:docMk/>
            <pc:sldMk cId="1651063782" sldId="2144328300"/>
            <ac:grpSpMk id="19" creationId="{BBE13301-3A95-5C4E-64AB-E75A6517DD54}"/>
          </ac:grpSpMkLst>
        </pc:grpChg>
        <pc:grpChg chg="add del mod">
          <ac:chgData name="Karolina Guillen" userId="c1c08796-a0be-47c6-af52-5d31fd96ec50" providerId="ADAL" clId="{63A80C29-3294-436F-90CA-105764437827}" dt="2022-06-21T17:14:19.022" v="2055" actId="165"/>
          <ac:grpSpMkLst>
            <pc:docMk/>
            <pc:sldMk cId="1651063782" sldId="2144328300"/>
            <ac:grpSpMk id="20" creationId="{2035D72E-375A-7D0B-067F-0B530E6F0164}"/>
          </ac:grpSpMkLst>
        </pc:grpChg>
        <pc:picChg chg="mod topLvl">
          <ac:chgData name="Karolina Guillen" userId="c1c08796-a0be-47c6-af52-5d31fd96ec50" providerId="ADAL" clId="{63A80C29-3294-436F-90CA-105764437827}" dt="2022-06-21T17:14:19.022" v="2055" actId="165"/>
          <ac:picMkLst>
            <pc:docMk/>
            <pc:sldMk cId="1651063782" sldId="2144328300"/>
            <ac:picMk id="5" creationId="{401A153F-C72F-48FE-B87C-E46CB189D123}"/>
          </ac:picMkLst>
        </pc:picChg>
        <pc:picChg chg="add del mod">
          <ac:chgData name="Karolina Guillen" userId="c1c08796-a0be-47c6-af52-5d31fd96ec50" providerId="ADAL" clId="{63A80C29-3294-436F-90CA-105764437827}" dt="2022-06-21T14:27:16.147" v="292" actId="478"/>
          <ac:picMkLst>
            <pc:docMk/>
            <pc:sldMk cId="1651063782" sldId="2144328300"/>
            <ac:picMk id="11" creationId="{F7E3D815-BFD8-0777-D3BB-D0D79A53D627}"/>
          </ac:picMkLst>
        </pc:picChg>
        <pc:picChg chg="mod topLvl">
          <ac:chgData name="Karolina Guillen" userId="c1c08796-a0be-47c6-af52-5d31fd96ec50" providerId="ADAL" clId="{63A80C29-3294-436F-90CA-105764437827}" dt="2022-06-21T17:14:19.022" v="2055" actId="165"/>
          <ac:picMkLst>
            <pc:docMk/>
            <pc:sldMk cId="1651063782" sldId="2144328300"/>
            <ac:picMk id="32" creationId="{1B61D549-0250-4D11-9C1B-DE783C72C438}"/>
          </ac:picMkLst>
        </pc:picChg>
        <pc:picChg chg="add mod">
          <ac:chgData name="Karolina Guillen" userId="c1c08796-a0be-47c6-af52-5d31fd96ec50" providerId="ADAL" clId="{63A80C29-3294-436F-90CA-105764437827}" dt="2022-06-15T19:57:24.497" v="65"/>
          <ac:picMkLst>
            <pc:docMk/>
            <pc:sldMk cId="1651063782" sldId="2144328300"/>
            <ac:picMk id="41" creationId="{BCE9D051-434E-71E3-114E-2B5B1207F166}"/>
          </ac:picMkLst>
        </pc:picChg>
        <pc:picChg chg="add mod topLvl">
          <ac:chgData name="Karolina Guillen" userId="c1c08796-a0be-47c6-af52-5d31fd96ec50" providerId="ADAL" clId="{63A80C29-3294-436F-90CA-105764437827}" dt="2022-06-21T17:14:19.022" v="2055" actId="165"/>
          <ac:picMkLst>
            <pc:docMk/>
            <pc:sldMk cId="1651063782" sldId="2144328300"/>
            <ac:picMk id="44" creationId="{A2B9DC55-062A-77B9-7B9F-E0E8B7F57230}"/>
          </ac:picMkLst>
        </pc:picChg>
        <pc:picChg chg="mod topLvl">
          <ac:chgData name="Karolina Guillen" userId="c1c08796-a0be-47c6-af52-5d31fd96ec50" providerId="ADAL" clId="{63A80C29-3294-436F-90CA-105764437827}" dt="2022-06-21T17:14:19.022" v="2055" actId="165"/>
          <ac:picMkLst>
            <pc:docMk/>
            <pc:sldMk cId="1651063782" sldId="2144328300"/>
            <ac:picMk id="46" creationId="{BCC19CC6-89F9-D3F9-1D7C-B49263E4993E}"/>
          </ac:picMkLst>
        </pc:picChg>
        <pc:picChg chg="del mod">
          <ac:chgData name="Karolina Guillen" userId="c1c08796-a0be-47c6-af52-5d31fd96ec50" providerId="ADAL" clId="{63A80C29-3294-436F-90CA-105764437827}" dt="2022-06-21T14:13:48.341" v="247" actId="478"/>
          <ac:picMkLst>
            <pc:docMk/>
            <pc:sldMk cId="1651063782" sldId="2144328300"/>
            <ac:picMk id="48" creationId="{063C7736-4F31-42B9-99FB-EBA7165C8B8F}"/>
          </ac:picMkLst>
        </pc:picChg>
        <pc:picChg chg="del mod">
          <ac:chgData name="Karolina Guillen" userId="c1c08796-a0be-47c6-af52-5d31fd96ec50" providerId="ADAL" clId="{63A80C29-3294-436F-90CA-105764437827}" dt="2022-06-21T14:13:48.341" v="247" actId="478"/>
          <ac:picMkLst>
            <pc:docMk/>
            <pc:sldMk cId="1651063782" sldId="2144328300"/>
            <ac:picMk id="50" creationId="{2F1EBFCE-6E37-4B95-8C75-A78E39AD1770}"/>
          </ac:picMkLst>
        </pc:picChg>
        <pc:picChg chg="mod topLvl">
          <ac:chgData name="Karolina Guillen" userId="c1c08796-a0be-47c6-af52-5d31fd96ec50" providerId="ADAL" clId="{63A80C29-3294-436F-90CA-105764437827}" dt="2022-06-21T17:14:19.022" v="2055" actId="165"/>
          <ac:picMkLst>
            <pc:docMk/>
            <pc:sldMk cId="1651063782" sldId="2144328300"/>
            <ac:picMk id="51" creationId="{5C9ADE44-D1A0-43E8-B0A2-F6A89EE6548B}"/>
          </ac:picMkLst>
        </pc:picChg>
        <pc:picChg chg="mod topLvl">
          <ac:chgData name="Karolina Guillen" userId="c1c08796-a0be-47c6-af52-5d31fd96ec50" providerId="ADAL" clId="{63A80C29-3294-436F-90CA-105764437827}" dt="2022-06-21T17:14:19.022" v="2055" actId="165"/>
          <ac:picMkLst>
            <pc:docMk/>
            <pc:sldMk cId="1651063782" sldId="2144328300"/>
            <ac:picMk id="52" creationId="{272640AB-3648-39DB-C233-29B03A1C472A}"/>
          </ac:picMkLst>
        </pc:picChg>
        <pc:picChg chg="mod topLvl">
          <ac:chgData name="Karolina Guillen" userId="c1c08796-a0be-47c6-af52-5d31fd96ec50" providerId="ADAL" clId="{63A80C29-3294-436F-90CA-105764437827}" dt="2022-06-27T20:36:38.720" v="2254"/>
          <ac:picMkLst>
            <pc:docMk/>
            <pc:sldMk cId="1651063782" sldId="2144328300"/>
            <ac:picMk id="56" creationId="{551095A9-C433-4108-988E-C2E4A7D6D5B2}"/>
          </ac:picMkLst>
        </pc:picChg>
        <pc:picChg chg="mod topLvl">
          <ac:chgData name="Karolina Guillen" userId="c1c08796-a0be-47c6-af52-5d31fd96ec50" providerId="ADAL" clId="{63A80C29-3294-436F-90CA-105764437827}" dt="2022-06-21T17:14:19.022" v="2055" actId="165"/>
          <ac:picMkLst>
            <pc:docMk/>
            <pc:sldMk cId="1651063782" sldId="2144328300"/>
            <ac:picMk id="57" creationId="{65964521-CF80-DE22-E727-BE222DCB7523}"/>
          </ac:picMkLst>
        </pc:picChg>
        <pc:picChg chg="mod topLvl">
          <ac:chgData name="Karolina Guillen" userId="c1c08796-a0be-47c6-af52-5d31fd96ec50" providerId="ADAL" clId="{63A80C29-3294-436F-90CA-105764437827}" dt="2022-06-21T17:14:19.022" v="2055" actId="165"/>
          <ac:picMkLst>
            <pc:docMk/>
            <pc:sldMk cId="1651063782" sldId="2144328300"/>
            <ac:picMk id="58" creationId="{7DFBFA11-ADAF-CBA5-6741-461FB776AAC0}"/>
          </ac:picMkLst>
        </pc:picChg>
        <pc:picChg chg="mod topLvl">
          <ac:chgData name="Karolina Guillen" userId="c1c08796-a0be-47c6-af52-5d31fd96ec50" providerId="ADAL" clId="{63A80C29-3294-436F-90CA-105764437827}" dt="2022-06-21T17:14:19.022" v="2055" actId="165"/>
          <ac:picMkLst>
            <pc:docMk/>
            <pc:sldMk cId="1651063782" sldId="2144328300"/>
            <ac:picMk id="59" creationId="{5EB3B600-300E-1FAC-508E-A774A34969D9}"/>
          </ac:picMkLst>
        </pc:picChg>
        <pc:picChg chg="mod topLvl">
          <ac:chgData name="Karolina Guillen" userId="c1c08796-a0be-47c6-af52-5d31fd96ec50" providerId="ADAL" clId="{63A80C29-3294-436F-90CA-105764437827}" dt="2022-06-21T17:14:19.022" v="2055" actId="165"/>
          <ac:picMkLst>
            <pc:docMk/>
            <pc:sldMk cId="1651063782" sldId="2144328300"/>
            <ac:picMk id="60" creationId="{8B53B272-8A9F-DB9D-CE97-2D8FC984F397}"/>
          </ac:picMkLst>
        </pc:picChg>
        <pc:picChg chg="mod topLvl">
          <ac:chgData name="Karolina Guillen" userId="c1c08796-a0be-47c6-af52-5d31fd96ec50" providerId="ADAL" clId="{63A80C29-3294-436F-90CA-105764437827}" dt="2022-06-21T17:14:19.022" v="2055" actId="165"/>
          <ac:picMkLst>
            <pc:docMk/>
            <pc:sldMk cId="1651063782" sldId="2144328300"/>
            <ac:picMk id="61" creationId="{E495DDB7-B843-0EBF-C673-996F280021C0}"/>
          </ac:picMkLst>
        </pc:picChg>
        <pc:picChg chg="mod topLvl">
          <ac:chgData name="Karolina Guillen" userId="c1c08796-a0be-47c6-af52-5d31fd96ec50" providerId="ADAL" clId="{63A80C29-3294-436F-90CA-105764437827}" dt="2022-06-21T17:14:19.022" v="2055" actId="165"/>
          <ac:picMkLst>
            <pc:docMk/>
            <pc:sldMk cId="1651063782" sldId="2144328300"/>
            <ac:picMk id="62" creationId="{EAC8C6FD-18C9-00A6-931C-6B40B16E6B67}"/>
          </ac:picMkLst>
        </pc:picChg>
        <pc:picChg chg="mod topLvl">
          <ac:chgData name="Karolina Guillen" userId="c1c08796-a0be-47c6-af52-5d31fd96ec50" providerId="ADAL" clId="{63A80C29-3294-436F-90CA-105764437827}" dt="2022-06-21T17:14:19.022" v="2055" actId="165"/>
          <ac:picMkLst>
            <pc:docMk/>
            <pc:sldMk cId="1651063782" sldId="2144328300"/>
            <ac:picMk id="63" creationId="{FCAF623F-5D30-6F9D-C3C4-E5020E042310}"/>
          </ac:picMkLst>
        </pc:picChg>
      </pc:sldChg>
      <pc:sldChg chg="addSp delSp modSp del mod addCm">
        <pc:chgData name="Karolina Guillen" userId="c1c08796-a0be-47c6-af52-5d31fd96ec50" providerId="ADAL" clId="{63A80C29-3294-436F-90CA-105764437827}" dt="2022-06-15T19:47:11.083" v="54" actId="47"/>
        <pc:sldMkLst>
          <pc:docMk/>
          <pc:sldMk cId="1615757983" sldId="2144328305"/>
        </pc:sldMkLst>
        <pc:spChg chg="add del mod">
          <ac:chgData name="Karolina Guillen" userId="c1c08796-a0be-47c6-af52-5d31fd96ec50" providerId="ADAL" clId="{63A80C29-3294-436F-90CA-105764437827}" dt="2022-06-15T19:35:32.682" v="49" actId="478"/>
          <ac:spMkLst>
            <pc:docMk/>
            <pc:sldMk cId="1615757983" sldId="2144328305"/>
            <ac:spMk id="14" creationId="{32979AE2-C92C-3CD7-8A48-9A25FB77057D}"/>
          </ac:spMkLst>
        </pc:spChg>
      </pc:sldChg>
      <pc:sldChg chg="addSp modSp">
        <pc:chgData name="Karolina Guillen" userId="c1c08796-a0be-47c6-af52-5d31fd96ec50" providerId="ADAL" clId="{63A80C29-3294-436F-90CA-105764437827}" dt="2022-06-15T19:46:16.490" v="53"/>
        <pc:sldMkLst>
          <pc:docMk/>
          <pc:sldMk cId="24212826" sldId="2144328306"/>
        </pc:sldMkLst>
        <pc:spChg chg="add mod">
          <ac:chgData name="Karolina Guillen" userId="c1c08796-a0be-47c6-af52-5d31fd96ec50" providerId="ADAL" clId="{63A80C29-3294-436F-90CA-105764437827}" dt="2022-06-15T19:46:16.490" v="53"/>
          <ac:spMkLst>
            <pc:docMk/>
            <pc:sldMk cId="24212826" sldId="2144328306"/>
            <ac:spMk id="61" creationId="{D2E09DED-357C-78D0-41F9-22DD196DD604}"/>
          </ac:spMkLst>
        </pc:spChg>
      </pc:sldChg>
      <pc:sldChg chg="del">
        <pc:chgData name="Karolina Guillen" userId="c1c08796-a0be-47c6-af52-5d31fd96ec50" providerId="ADAL" clId="{63A80C29-3294-436F-90CA-105764437827}" dt="2022-06-15T19:34:15.344" v="45" actId="47"/>
        <pc:sldMkLst>
          <pc:docMk/>
          <pc:sldMk cId="342926380" sldId="2144328306"/>
        </pc:sldMkLst>
      </pc:sldChg>
      <pc:sldChg chg="addSp delSp modSp add del mod">
        <pc:chgData name="Karolina Guillen" userId="c1c08796-a0be-47c6-af52-5d31fd96ec50" providerId="ADAL" clId="{63A80C29-3294-436F-90CA-105764437827}" dt="2022-06-15T18:31:02.174" v="32" actId="47"/>
        <pc:sldMkLst>
          <pc:docMk/>
          <pc:sldMk cId="252620430" sldId="2144328307"/>
        </pc:sldMkLst>
        <pc:spChg chg="del">
          <ac:chgData name="Karolina Guillen" userId="c1c08796-a0be-47c6-af52-5d31fd96ec50" providerId="ADAL" clId="{63A80C29-3294-436F-90CA-105764437827}" dt="2022-06-15T18:23:36.698" v="18" actId="478"/>
          <ac:spMkLst>
            <pc:docMk/>
            <pc:sldMk cId="252620430" sldId="2144328307"/>
            <ac:spMk id="20" creationId="{F5290E3C-D913-4324-9F7C-7AB204FAA4D7}"/>
          </ac:spMkLst>
        </pc:spChg>
        <pc:spChg chg="del">
          <ac:chgData name="Karolina Guillen" userId="c1c08796-a0be-47c6-af52-5d31fd96ec50" providerId="ADAL" clId="{63A80C29-3294-436F-90CA-105764437827}" dt="2022-06-15T18:23:36.698" v="18" actId="478"/>
          <ac:spMkLst>
            <pc:docMk/>
            <pc:sldMk cId="252620430" sldId="2144328307"/>
            <ac:spMk id="27" creationId="{1C65133A-83A9-4BB7-A593-F63AAC6197BB}"/>
          </ac:spMkLst>
        </pc:spChg>
        <pc:spChg chg="del">
          <ac:chgData name="Karolina Guillen" userId="c1c08796-a0be-47c6-af52-5d31fd96ec50" providerId="ADAL" clId="{63A80C29-3294-436F-90CA-105764437827}" dt="2022-06-15T18:23:36.698" v="18" actId="478"/>
          <ac:spMkLst>
            <pc:docMk/>
            <pc:sldMk cId="252620430" sldId="2144328307"/>
            <ac:spMk id="43" creationId="{1CB0E71E-025E-45C5-BB02-34D3C02B6020}"/>
          </ac:spMkLst>
        </pc:spChg>
        <pc:spChg chg="del">
          <ac:chgData name="Karolina Guillen" userId="c1c08796-a0be-47c6-af52-5d31fd96ec50" providerId="ADAL" clId="{63A80C29-3294-436F-90CA-105764437827}" dt="2022-06-15T18:23:36.698" v="18" actId="478"/>
          <ac:spMkLst>
            <pc:docMk/>
            <pc:sldMk cId="252620430" sldId="2144328307"/>
            <ac:spMk id="63" creationId="{2C3CB8C1-5C13-48E9-A793-1B34685FA4B2}"/>
          </ac:spMkLst>
        </pc:spChg>
        <pc:spChg chg="del">
          <ac:chgData name="Karolina Guillen" userId="c1c08796-a0be-47c6-af52-5d31fd96ec50" providerId="ADAL" clId="{63A80C29-3294-436F-90CA-105764437827}" dt="2022-06-15T18:23:36.698" v="18" actId="478"/>
          <ac:spMkLst>
            <pc:docMk/>
            <pc:sldMk cId="252620430" sldId="2144328307"/>
            <ac:spMk id="99" creationId="{C3AF1C00-4CD9-4211-B079-7B3EC1A85AF7}"/>
          </ac:spMkLst>
        </pc:spChg>
        <pc:spChg chg="del">
          <ac:chgData name="Karolina Guillen" userId="c1c08796-a0be-47c6-af52-5d31fd96ec50" providerId="ADAL" clId="{63A80C29-3294-436F-90CA-105764437827}" dt="2022-06-15T18:23:36.698" v="18" actId="478"/>
          <ac:spMkLst>
            <pc:docMk/>
            <pc:sldMk cId="252620430" sldId="2144328307"/>
            <ac:spMk id="100" creationId="{39FA2B98-684B-4710-876B-354541CC806A}"/>
          </ac:spMkLst>
        </pc:spChg>
        <pc:picChg chg="add mod">
          <ac:chgData name="Karolina Guillen" userId="c1c08796-a0be-47c6-af52-5d31fd96ec50" providerId="ADAL" clId="{63A80C29-3294-436F-90CA-105764437827}" dt="2022-06-15T18:23:43.181" v="21" actId="1076"/>
          <ac:picMkLst>
            <pc:docMk/>
            <pc:sldMk cId="252620430" sldId="2144328307"/>
            <ac:picMk id="12" creationId="{6623455F-B781-BD4A-B3E5-9E78C0F91A2A}"/>
          </ac:picMkLst>
        </pc:picChg>
        <pc:picChg chg="del">
          <ac:chgData name="Karolina Guillen" userId="c1c08796-a0be-47c6-af52-5d31fd96ec50" providerId="ADAL" clId="{63A80C29-3294-436F-90CA-105764437827}" dt="2022-06-15T18:23:36.698" v="18" actId="478"/>
          <ac:picMkLst>
            <pc:docMk/>
            <pc:sldMk cId="252620430" sldId="2144328307"/>
            <ac:picMk id="26" creationId="{44BE4B88-8BB0-4B12-9E1E-1C593B73C134}"/>
          </ac:picMkLst>
        </pc:picChg>
        <pc:picChg chg="del">
          <ac:chgData name="Karolina Guillen" userId="c1c08796-a0be-47c6-af52-5d31fd96ec50" providerId="ADAL" clId="{63A80C29-3294-436F-90CA-105764437827}" dt="2022-06-15T18:23:36.698" v="18" actId="478"/>
          <ac:picMkLst>
            <pc:docMk/>
            <pc:sldMk cId="252620430" sldId="2144328307"/>
            <ac:picMk id="101" creationId="{9DA43C3B-8E20-444B-AFDB-6A712ADB4434}"/>
          </ac:picMkLst>
        </pc:picChg>
        <pc:picChg chg="del">
          <ac:chgData name="Karolina Guillen" userId="c1c08796-a0be-47c6-af52-5d31fd96ec50" providerId="ADAL" clId="{63A80C29-3294-436F-90CA-105764437827}" dt="2022-06-15T18:23:36.698" v="18" actId="478"/>
          <ac:picMkLst>
            <pc:docMk/>
            <pc:sldMk cId="252620430" sldId="2144328307"/>
            <ac:picMk id="107" creationId="{89743354-5BAB-40B1-BB56-0B256F7AFCD7}"/>
          </ac:picMkLst>
        </pc:picChg>
        <pc:picChg chg="del">
          <ac:chgData name="Karolina Guillen" userId="c1c08796-a0be-47c6-af52-5d31fd96ec50" providerId="ADAL" clId="{63A80C29-3294-436F-90CA-105764437827}" dt="2022-06-15T18:23:36.698" v="18" actId="478"/>
          <ac:picMkLst>
            <pc:docMk/>
            <pc:sldMk cId="252620430" sldId="2144328307"/>
            <ac:picMk id="108" creationId="{2553F0D1-25F0-44A1-95A3-FB0C59BB8776}"/>
          </ac:picMkLst>
        </pc:picChg>
      </pc:sldChg>
      <pc:sldChg chg="add del ord">
        <pc:chgData name="Karolina Guillen" userId="c1c08796-a0be-47c6-af52-5d31fd96ec50" providerId="ADAL" clId="{63A80C29-3294-436F-90CA-105764437827}" dt="2022-06-15T18:30:36.944" v="31" actId="47"/>
        <pc:sldMkLst>
          <pc:docMk/>
          <pc:sldMk cId="940393205" sldId="2144328308"/>
        </pc:sldMkLst>
      </pc:sldChg>
      <pc:sldChg chg="addSp modSp">
        <pc:chgData name="Karolina Guillen" userId="c1c08796-a0be-47c6-af52-5d31fd96ec50" providerId="ADAL" clId="{63A80C29-3294-436F-90CA-105764437827}" dt="2022-06-15T19:22:28.941" v="39"/>
        <pc:sldMkLst>
          <pc:docMk/>
          <pc:sldMk cId="4067911837" sldId="2144328311"/>
        </pc:sldMkLst>
        <pc:spChg chg="add mod">
          <ac:chgData name="Karolina Guillen" userId="c1c08796-a0be-47c6-af52-5d31fd96ec50" providerId="ADAL" clId="{63A80C29-3294-436F-90CA-105764437827}" dt="2022-06-15T19:22:28.941" v="39"/>
          <ac:spMkLst>
            <pc:docMk/>
            <pc:sldMk cId="4067911837" sldId="2144328311"/>
            <ac:spMk id="21" creationId="{192877B0-3E46-FDAA-EF22-66B6599DB75F}"/>
          </ac:spMkLst>
        </pc:spChg>
      </pc:sldChg>
      <pc:sldChg chg="addSp delSp modSp mod">
        <pc:chgData name="Karolina Guillen" userId="c1c08796-a0be-47c6-af52-5d31fd96ec50" providerId="ADAL" clId="{63A80C29-3294-436F-90CA-105764437827}" dt="2022-06-15T19:55:56.193" v="61" actId="21"/>
        <pc:sldMkLst>
          <pc:docMk/>
          <pc:sldMk cId="3469105159" sldId="2144328340"/>
        </pc:sldMkLst>
        <pc:spChg chg="add del mod">
          <ac:chgData name="Karolina Guillen" userId="c1c08796-a0be-47c6-af52-5d31fd96ec50" providerId="ADAL" clId="{63A80C29-3294-436F-90CA-105764437827}" dt="2022-06-15T19:55:56.193" v="61" actId="21"/>
          <ac:spMkLst>
            <pc:docMk/>
            <pc:sldMk cId="3469105159" sldId="2144328340"/>
            <ac:spMk id="38" creationId="{7A64439E-80FE-3094-9C69-4988616AA600}"/>
          </ac:spMkLst>
        </pc:spChg>
      </pc:sldChg>
      <pc:sldChg chg="addSp modSp">
        <pc:chgData name="Karolina Guillen" userId="c1c08796-a0be-47c6-af52-5d31fd96ec50" providerId="ADAL" clId="{63A80C29-3294-436F-90CA-105764437827}" dt="2022-06-15T19:55:58.157" v="62"/>
        <pc:sldMkLst>
          <pc:docMk/>
          <pc:sldMk cId="2465502570" sldId="2144328342"/>
        </pc:sldMkLst>
        <pc:spChg chg="add mod">
          <ac:chgData name="Karolina Guillen" userId="c1c08796-a0be-47c6-af52-5d31fd96ec50" providerId="ADAL" clId="{63A80C29-3294-436F-90CA-105764437827}" dt="2022-06-15T19:55:58.157" v="62"/>
          <ac:spMkLst>
            <pc:docMk/>
            <pc:sldMk cId="2465502570" sldId="2144328342"/>
            <ac:spMk id="22" creationId="{806B6146-8A9B-F829-5DCB-78084D90A2C7}"/>
          </ac:spMkLst>
        </pc:spChg>
      </pc:sldChg>
      <pc:sldChg chg="del">
        <pc:chgData name="Karolina Guillen" userId="c1c08796-a0be-47c6-af52-5d31fd96ec50" providerId="ADAL" clId="{63A80C29-3294-436F-90CA-105764437827}" dt="2022-06-15T19:56:35.931" v="64" actId="47"/>
        <pc:sldMkLst>
          <pc:docMk/>
          <pc:sldMk cId="1305147618" sldId="2144328359"/>
        </pc:sldMkLst>
      </pc:sldChg>
      <pc:sldChg chg="addSp modSp mod">
        <pc:chgData name="Karolina Guillen" userId="c1c08796-a0be-47c6-af52-5d31fd96ec50" providerId="ADAL" clId="{63A80C29-3294-436F-90CA-105764437827}" dt="2022-06-15T19:58:36.133" v="96" actId="20577"/>
        <pc:sldMkLst>
          <pc:docMk/>
          <pc:sldMk cId="1727898003" sldId="2144328361"/>
        </pc:sldMkLst>
        <pc:spChg chg="add mod">
          <ac:chgData name="Karolina Guillen" userId="c1c08796-a0be-47c6-af52-5d31fd96ec50" providerId="ADAL" clId="{63A80C29-3294-436F-90CA-105764437827}" dt="2022-06-15T19:58:36.133" v="96" actId="20577"/>
          <ac:spMkLst>
            <pc:docMk/>
            <pc:sldMk cId="1727898003" sldId="2144328361"/>
            <ac:spMk id="2" creationId="{AC3AE159-F45B-4203-7DE2-DDC8147D56B2}"/>
          </ac:spMkLst>
        </pc:spChg>
      </pc:sldChg>
      <pc:sldChg chg="modSp mod">
        <pc:chgData name="Karolina Guillen" userId="c1c08796-a0be-47c6-af52-5d31fd96ec50" providerId="ADAL" clId="{63A80C29-3294-436F-90CA-105764437827}" dt="2022-06-21T19:13:56.064" v="2240" actId="14100"/>
        <pc:sldMkLst>
          <pc:docMk/>
          <pc:sldMk cId="1423869326" sldId="2144328363"/>
        </pc:sldMkLst>
        <pc:spChg chg="mod">
          <ac:chgData name="Karolina Guillen" userId="c1c08796-a0be-47c6-af52-5d31fd96ec50" providerId="ADAL" clId="{63A80C29-3294-436F-90CA-105764437827}" dt="2022-06-21T19:13:56.064" v="2240" actId="14100"/>
          <ac:spMkLst>
            <pc:docMk/>
            <pc:sldMk cId="1423869326" sldId="2144328363"/>
            <ac:spMk id="12" creationId="{868123DD-F2B3-A747-5D4E-43D1BB50A96E}"/>
          </ac:spMkLst>
        </pc:spChg>
        <pc:spChg chg="mod">
          <ac:chgData name="Karolina Guillen" userId="c1c08796-a0be-47c6-af52-5d31fd96ec50" providerId="ADAL" clId="{63A80C29-3294-436F-90CA-105764437827}" dt="2022-06-21T14:47:51.429" v="667" actId="12788"/>
          <ac:spMkLst>
            <pc:docMk/>
            <pc:sldMk cId="1423869326" sldId="2144328363"/>
            <ac:spMk id="19" creationId="{4965DE06-1554-7989-0D5C-66E6EB93599D}"/>
          </ac:spMkLst>
        </pc:spChg>
        <pc:spChg chg="mod">
          <ac:chgData name="Karolina Guillen" userId="c1c08796-a0be-47c6-af52-5d31fd96ec50" providerId="ADAL" clId="{63A80C29-3294-436F-90CA-105764437827}" dt="2022-06-21T18:28:20.119" v="2119" actId="12789"/>
          <ac:spMkLst>
            <pc:docMk/>
            <pc:sldMk cId="1423869326" sldId="2144328363"/>
            <ac:spMk id="20" creationId="{F5290E3C-D913-4324-9F7C-7AB204FAA4D7}"/>
          </ac:spMkLst>
        </pc:spChg>
        <pc:spChg chg="mod">
          <ac:chgData name="Karolina Guillen" userId="c1c08796-a0be-47c6-af52-5d31fd96ec50" providerId="ADAL" clId="{63A80C29-3294-436F-90CA-105764437827}" dt="2022-06-21T18:28:20.119" v="2119" actId="12789"/>
          <ac:spMkLst>
            <pc:docMk/>
            <pc:sldMk cId="1423869326" sldId="2144328363"/>
            <ac:spMk id="99" creationId="{C3AF1C00-4CD9-4211-B079-7B3EC1A85AF7}"/>
          </ac:spMkLst>
        </pc:spChg>
      </pc:sldChg>
      <pc:sldChg chg="modSp mod">
        <pc:chgData name="Karolina Guillen" userId="c1c08796-a0be-47c6-af52-5d31fd96ec50" providerId="ADAL" clId="{63A80C29-3294-436F-90CA-105764437827}" dt="2022-06-21T19:14:06.327" v="2241" actId="14100"/>
        <pc:sldMkLst>
          <pc:docMk/>
          <pc:sldMk cId="368358435" sldId="2144328364"/>
        </pc:sldMkLst>
        <pc:spChg chg="mod">
          <ac:chgData name="Karolina Guillen" userId="c1c08796-a0be-47c6-af52-5d31fd96ec50" providerId="ADAL" clId="{63A80C29-3294-436F-90CA-105764437827}" dt="2022-06-21T19:14:06.327" v="2241" actId="14100"/>
          <ac:spMkLst>
            <pc:docMk/>
            <pc:sldMk cId="368358435" sldId="2144328364"/>
            <ac:spMk id="15" creationId="{9BFCF198-A37D-B36C-68CD-310F4503293C}"/>
          </ac:spMkLst>
        </pc:spChg>
        <pc:spChg chg="mod">
          <ac:chgData name="Karolina Guillen" userId="c1c08796-a0be-47c6-af52-5d31fd96ec50" providerId="ADAL" clId="{63A80C29-3294-436F-90CA-105764437827}" dt="2022-06-21T18:28:31.768" v="2121" actId="12789"/>
          <ac:spMkLst>
            <pc:docMk/>
            <pc:sldMk cId="368358435" sldId="2144328364"/>
            <ac:spMk id="20" creationId="{F5290E3C-D913-4324-9F7C-7AB204FAA4D7}"/>
          </ac:spMkLst>
        </pc:spChg>
        <pc:spChg chg="mod">
          <ac:chgData name="Karolina Guillen" userId="c1c08796-a0be-47c6-af52-5d31fd96ec50" providerId="ADAL" clId="{63A80C29-3294-436F-90CA-105764437827}" dt="2022-06-21T18:28:31.768" v="2121" actId="12789"/>
          <ac:spMkLst>
            <pc:docMk/>
            <pc:sldMk cId="368358435" sldId="2144328364"/>
            <ac:spMk id="99" creationId="{C3AF1C00-4CD9-4211-B079-7B3EC1A85AF7}"/>
          </ac:spMkLst>
        </pc:spChg>
        <pc:graphicFrameChg chg="mod">
          <ac:chgData name="Karolina Guillen" userId="c1c08796-a0be-47c6-af52-5d31fd96ec50" providerId="ADAL" clId="{63A80C29-3294-436F-90CA-105764437827}" dt="2022-06-21T18:31:01.090" v="2133" actId="404"/>
          <ac:graphicFrameMkLst>
            <pc:docMk/>
            <pc:sldMk cId="368358435" sldId="2144328364"/>
            <ac:graphicFrameMk id="14" creationId="{97A0DA18-9DB6-0B7C-FCDE-0C0329BCCC92}"/>
          </ac:graphicFrameMkLst>
        </pc:graphicFrameChg>
      </pc:sldChg>
      <pc:sldChg chg="addSp delSp modSp mod">
        <pc:chgData name="Karolina Guillen" userId="c1c08796-a0be-47c6-af52-5d31fd96ec50" providerId="ADAL" clId="{63A80C29-3294-436F-90CA-105764437827}" dt="2022-06-21T19:14:11.287" v="2242" actId="14100"/>
        <pc:sldMkLst>
          <pc:docMk/>
          <pc:sldMk cId="3930520778" sldId="2144328365"/>
        </pc:sldMkLst>
        <pc:spChg chg="mod">
          <ac:chgData name="Karolina Guillen" userId="c1c08796-a0be-47c6-af52-5d31fd96ec50" providerId="ADAL" clId="{63A80C29-3294-436F-90CA-105764437827}" dt="2022-06-21T19:14:11.287" v="2242" actId="14100"/>
          <ac:spMkLst>
            <pc:docMk/>
            <pc:sldMk cId="3930520778" sldId="2144328365"/>
            <ac:spMk id="16" creationId="{F42037F3-DA4F-2729-136B-83EE7AC40452}"/>
          </ac:spMkLst>
        </pc:spChg>
        <pc:spChg chg="mod">
          <ac:chgData name="Karolina Guillen" userId="c1c08796-a0be-47c6-af52-5d31fd96ec50" providerId="ADAL" clId="{63A80C29-3294-436F-90CA-105764437827}" dt="2022-06-21T18:31:25.683" v="2135" actId="404"/>
          <ac:spMkLst>
            <pc:docMk/>
            <pc:sldMk cId="3930520778" sldId="2144328365"/>
            <ac:spMk id="17" creationId="{C61C84A1-2A4F-F73A-4AB4-FA59B3F04C78}"/>
          </ac:spMkLst>
        </pc:spChg>
        <pc:spChg chg="mod">
          <ac:chgData name="Karolina Guillen" userId="c1c08796-a0be-47c6-af52-5d31fd96ec50" providerId="ADAL" clId="{63A80C29-3294-436F-90CA-105764437827}" dt="2022-06-21T18:31:58.705" v="2138" actId="404"/>
          <ac:spMkLst>
            <pc:docMk/>
            <pc:sldMk cId="3930520778" sldId="2144328365"/>
            <ac:spMk id="18" creationId="{29288874-4CAE-5E9F-C249-4584FEA59473}"/>
          </ac:spMkLst>
        </pc:spChg>
        <pc:spChg chg="mod">
          <ac:chgData name="Karolina Guillen" userId="c1c08796-a0be-47c6-af52-5d31fd96ec50" providerId="ADAL" clId="{63A80C29-3294-436F-90CA-105764437827}" dt="2022-06-21T18:31:55.475" v="2137" actId="404"/>
          <ac:spMkLst>
            <pc:docMk/>
            <pc:sldMk cId="3930520778" sldId="2144328365"/>
            <ac:spMk id="19" creationId="{922C1EB9-B4AD-70C6-3D71-FDEBBF879EBA}"/>
          </ac:spMkLst>
        </pc:spChg>
        <pc:spChg chg="mod">
          <ac:chgData name="Karolina Guillen" userId="c1c08796-a0be-47c6-af52-5d31fd96ec50" providerId="ADAL" clId="{63A80C29-3294-436F-90CA-105764437827}" dt="2022-06-21T18:37:47.170" v="2226" actId="14100"/>
          <ac:spMkLst>
            <pc:docMk/>
            <pc:sldMk cId="3930520778" sldId="2144328365"/>
            <ac:spMk id="20" creationId="{F5290E3C-D913-4324-9F7C-7AB204FAA4D7}"/>
          </ac:spMkLst>
        </pc:spChg>
        <pc:spChg chg="mod">
          <ac:chgData name="Karolina Guillen" userId="c1c08796-a0be-47c6-af52-5d31fd96ec50" providerId="ADAL" clId="{63A80C29-3294-436F-90CA-105764437827}" dt="2022-06-21T18:31:55.475" v="2137" actId="404"/>
          <ac:spMkLst>
            <pc:docMk/>
            <pc:sldMk cId="3930520778" sldId="2144328365"/>
            <ac:spMk id="21" creationId="{A6B20B15-EF2D-0761-DCE9-44B420A4261E}"/>
          </ac:spMkLst>
        </pc:spChg>
        <pc:spChg chg="mod">
          <ac:chgData name="Karolina Guillen" userId="c1c08796-a0be-47c6-af52-5d31fd96ec50" providerId="ADAL" clId="{63A80C29-3294-436F-90CA-105764437827}" dt="2022-06-21T18:31:55.475" v="2137" actId="404"/>
          <ac:spMkLst>
            <pc:docMk/>
            <pc:sldMk cId="3930520778" sldId="2144328365"/>
            <ac:spMk id="22" creationId="{1F46F1A4-6ABF-2613-0790-EF70E6F8CB56}"/>
          </ac:spMkLst>
        </pc:spChg>
        <pc:spChg chg="mod">
          <ac:chgData name="Karolina Guillen" userId="c1c08796-a0be-47c6-af52-5d31fd96ec50" providerId="ADAL" clId="{63A80C29-3294-436F-90CA-105764437827}" dt="2022-06-21T18:31:55.475" v="2137" actId="404"/>
          <ac:spMkLst>
            <pc:docMk/>
            <pc:sldMk cId="3930520778" sldId="2144328365"/>
            <ac:spMk id="23" creationId="{0F4B4D19-4AEA-1718-A58F-438AE81A6801}"/>
          </ac:spMkLst>
        </pc:spChg>
        <pc:spChg chg="mod">
          <ac:chgData name="Karolina Guillen" userId="c1c08796-a0be-47c6-af52-5d31fd96ec50" providerId="ADAL" clId="{63A80C29-3294-436F-90CA-105764437827}" dt="2022-06-21T18:31:55.475" v="2137" actId="404"/>
          <ac:spMkLst>
            <pc:docMk/>
            <pc:sldMk cId="3930520778" sldId="2144328365"/>
            <ac:spMk id="25" creationId="{9529FAF2-2A5B-27A9-55DE-66162274C1E0}"/>
          </ac:spMkLst>
        </pc:spChg>
        <pc:spChg chg="mod">
          <ac:chgData name="Karolina Guillen" userId="c1c08796-a0be-47c6-af52-5d31fd96ec50" providerId="ADAL" clId="{63A80C29-3294-436F-90CA-105764437827}" dt="2022-06-21T18:31:55.475" v="2137" actId="404"/>
          <ac:spMkLst>
            <pc:docMk/>
            <pc:sldMk cId="3930520778" sldId="2144328365"/>
            <ac:spMk id="28" creationId="{AD83CCF7-454A-BE03-DA9A-60F7F363BE9B}"/>
          </ac:spMkLst>
        </pc:spChg>
        <pc:spChg chg="add del mod">
          <ac:chgData name="Karolina Guillen" userId="c1c08796-a0be-47c6-af52-5d31fd96ec50" providerId="ADAL" clId="{63A80C29-3294-436F-90CA-105764437827}" dt="2022-06-21T18:37:53.524" v="2227" actId="478"/>
          <ac:spMkLst>
            <pc:docMk/>
            <pc:sldMk cId="3930520778" sldId="2144328365"/>
            <ac:spMk id="34" creationId="{1FB7C3D7-C883-5977-67AF-7EA5EA0B134A}"/>
          </ac:spMkLst>
        </pc:spChg>
        <pc:spChg chg="mod">
          <ac:chgData name="Karolina Guillen" userId="c1c08796-a0be-47c6-af52-5d31fd96ec50" providerId="ADAL" clId="{63A80C29-3294-436F-90CA-105764437827}" dt="2022-06-21T18:28:39.275" v="2122" actId="12789"/>
          <ac:spMkLst>
            <pc:docMk/>
            <pc:sldMk cId="3930520778" sldId="2144328365"/>
            <ac:spMk id="99" creationId="{C3AF1C00-4CD9-4211-B079-7B3EC1A85AF7}"/>
          </ac:spMkLst>
        </pc:spChg>
        <pc:graphicFrameChg chg="mod">
          <ac:chgData name="Karolina Guillen" userId="c1c08796-a0be-47c6-af52-5d31fd96ec50" providerId="ADAL" clId="{63A80C29-3294-436F-90CA-105764437827}" dt="2022-06-21T18:31:33.239" v="2136" actId="404"/>
          <ac:graphicFrameMkLst>
            <pc:docMk/>
            <pc:sldMk cId="3930520778" sldId="2144328365"/>
            <ac:graphicFrameMk id="13" creationId="{ADB2B843-B22B-0B37-E400-40A2F13A5058}"/>
          </ac:graphicFrameMkLst>
        </pc:graphicFrameChg>
      </pc:sldChg>
      <pc:sldChg chg="addSp delSp modSp mod">
        <pc:chgData name="Karolina Guillen" userId="c1c08796-a0be-47c6-af52-5d31fd96ec50" providerId="ADAL" clId="{63A80C29-3294-436F-90CA-105764437827}" dt="2022-06-21T19:15:31.432" v="2251" actId="14100"/>
        <pc:sldMkLst>
          <pc:docMk/>
          <pc:sldMk cId="4270496288" sldId="2144328366"/>
        </pc:sldMkLst>
        <pc:spChg chg="mod">
          <ac:chgData name="Karolina Guillen" userId="c1c08796-a0be-47c6-af52-5d31fd96ec50" providerId="ADAL" clId="{63A80C29-3294-436F-90CA-105764437827}" dt="2022-06-21T19:15:31.432" v="2251" actId="14100"/>
          <ac:spMkLst>
            <pc:docMk/>
            <pc:sldMk cId="4270496288" sldId="2144328366"/>
            <ac:spMk id="13" creationId="{F59DC438-ED20-318B-DC20-9FA4A070DAE2}"/>
          </ac:spMkLst>
        </pc:spChg>
        <pc:spChg chg="mod ord">
          <ac:chgData name="Karolina Guillen" userId="c1c08796-a0be-47c6-af52-5d31fd96ec50" providerId="ADAL" clId="{63A80C29-3294-436F-90CA-105764437827}" dt="2022-06-21T18:32:30.067" v="2141" actId="403"/>
          <ac:spMkLst>
            <pc:docMk/>
            <pc:sldMk cId="4270496288" sldId="2144328366"/>
            <ac:spMk id="14" creationId="{44FB9B52-0A21-8287-1A80-08BA6AFAC081}"/>
          </ac:spMkLst>
        </pc:spChg>
        <pc:spChg chg="mod">
          <ac:chgData name="Karolina Guillen" userId="c1c08796-a0be-47c6-af52-5d31fd96ec50" providerId="ADAL" clId="{63A80C29-3294-436F-90CA-105764437827}" dt="2022-06-21T18:32:18.010" v="2139" actId="404"/>
          <ac:spMkLst>
            <pc:docMk/>
            <pc:sldMk cId="4270496288" sldId="2144328366"/>
            <ac:spMk id="18" creationId="{05E2078D-1953-679E-40E4-92D822E8DADE}"/>
          </ac:spMkLst>
        </pc:spChg>
        <pc:spChg chg="mod">
          <ac:chgData name="Karolina Guillen" userId="c1c08796-a0be-47c6-af52-5d31fd96ec50" providerId="ADAL" clId="{63A80C29-3294-436F-90CA-105764437827}" dt="2022-06-21T18:28:45.666" v="2123" actId="12789"/>
          <ac:spMkLst>
            <pc:docMk/>
            <pc:sldMk cId="4270496288" sldId="2144328366"/>
            <ac:spMk id="20" creationId="{F5290E3C-D913-4324-9F7C-7AB204FAA4D7}"/>
          </ac:spMkLst>
        </pc:spChg>
        <pc:spChg chg="mod">
          <ac:chgData name="Karolina Guillen" userId="c1c08796-a0be-47c6-af52-5d31fd96ec50" providerId="ADAL" clId="{63A80C29-3294-436F-90CA-105764437827}" dt="2022-06-21T18:28:45.666" v="2123" actId="12789"/>
          <ac:spMkLst>
            <pc:docMk/>
            <pc:sldMk cId="4270496288" sldId="2144328366"/>
            <ac:spMk id="99" creationId="{C3AF1C00-4CD9-4211-B079-7B3EC1A85AF7}"/>
          </ac:spMkLst>
        </pc:spChg>
        <pc:grpChg chg="del">
          <ac:chgData name="Karolina Guillen" userId="c1c08796-a0be-47c6-af52-5d31fd96ec50" providerId="ADAL" clId="{63A80C29-3294-436F-90CA-105764437827}" dt="2022-06-21T13:30:48.358" v="100" actId="478"/>
          <ac:grpSpMkLst>
            <pc:docMk/>
            <pc:sldMk cId="4270496288" sldId="2144328366"/>
            <ac:grpSpMk id="24" creationId="{F43315AC-8849-6C12-9947-952FBA5E443B}"/>
          </ac:grpSpMkLst>
        </pc:grpChg>
        <pc:picChg chg="del">
          <ac:chgData name="Karolina Guillen" userId="c1c08796-a0be-47c6-af52-5d31fd96ec50" providerId="ADAL" clId="{63A80C29-3294-436F-90CA-105764437827}" dt="2022-06-21T13:30:48.358" v="100" actId="478"/>
          <ac:picMkLst>
            <pc:docMk/>
            <pc:sldMk cId="4270496288" sldId="2144328366"/>
            <ac:picMk id="23" creationId="{2F9B2280-BA62-C746-7A0A-722D70538C1E}"/>
          </ac:picMkLst>
        </pc:picChg>
        <pc:picChg chg="add mod">
          <ac:chgData name="Karolina Guillen" userId="c1c08796-a0be-47c6-af52-5d31fd96ec50" providerId="ADAL" clId="{63A80C29-3294-436F-90CA-105764437827}" dt="2022-06-21T13:30:48.766" v="101"/>
          <ac:picMkLst>
            <pc:docMk/>
            <pc:sldMk cId="4270496288" sldId="2144328366"/>
            <ac:picMk id="32" creationId="{697EABAF-B0D7-E56E-1F77-08F6A94F71C9}"/>
          </ac:picMkLst>
        </pc:picChg>
        <pc:picChg chg="add mod">
          <ac:chgData name="Karolina Guillen" userId="c1c08796-a0be-47c6-af52-5d31fd96ec50" providerId="ADAL" clId="{63A80C29-3294-436F-90CA-105764437827}" dt="2022-06-21T13:30:48.766" v="101"/>
          <ac:picMkLst>
            <pc:docMk/>
            <pc:sldMk cId="4270496288" sldId="2144328366"/>
            <ac:picMk id="33" creationId="{B7C87D74-CC47-8061-BB09-F9CA6342B3E1}"/>
          </ac:picMkLst>
        </pc:picChg>
      </pc:sldChg>
      <pc:sldChg chg="addSp delSp modSp mod">
        <pc:chgData name="Karolina Guillen" userId="c1c08796-a0be-47c6-af52-5d31fd96ec50" providerId="ADAL" clId="{63A80C29-3294-436F-90CA-105764437827}" dt="2022-06-21T19:15:37.207" v="2252" actId="14100"/>
        <pc:sldMkLst>
          <pc:docMk/>
          <pc:sldMk cId="395843539" sldId="2144328367"/>
        </pc:sldMkLst>
        <pc:spChg chg="del">
          <ac:chgData name="Karolina Guillen" userId="c1c08796-a0be-47c6-af52-5d31fd96ec50" providerId="ADAL" clId="{63A80C29-3294-436F-90CA-105764437827}" dt="2022-06-21T15:19:20.452" v="1193" actId="478"/>
          <ac:spMkLst>
            <pc:docMk/>
            <pc:sldMk cId="395843539" sldId="2144328367"/>
            <ac:spMk id="12" creationId="{B3310430-E40A-F16F-3607-A22EF61A4094}"/>
          </ac:spMkLst>
        </pc:spChg>
        <pc:spChg chg="mod">
          <ac:chgData name="Karolina Guillen" userId="c1c08796-a0be-47c6-af52-5d31fd96ec50" providerId="ADAL" clId="{63A80C29-3294-436F-90CA-105764437827}" dt="2022-06-21T18:32:56.177" v="2146" actId="403"/>
          <ac:spMkLst>
            <pc:docMk/>
            <pc:sldMk cId="395843539" sldId="2144328367"/>
            <ac:spMk id="15" creationId="{847842F3-AC76-A5D3-624F-76D63B18563C}"/>
          </ac:spMkLst>
        </pc:spChg>
        <pc:spChg chg="mod">
          <ac:chgData name="Karolina Guillen" userId="c1c08796-a0be-47c6-af52-5d31fd96ec50" providerId="ADAL" clId="{63A80C29-3294-436F-90CA-105764437827}" dt="2022-06-21T19:15:37.207" v="2252" actId="14100"/>
          <ac:spMkLst>
            <pc:docMk/>
            <pc:sldMk cId="395843539" sldId="2144328367"/>
            <ac:spMk id="16" creationId="{B43615DC-C1A9-459C-5DD0-596156DDA482}"/>
          </ac:spMkLst>
        </pc:spChg>
        <pc:spChg chg="mod">
          <ac:chgData name="Karolina Guillen" userId="c1c08796-a0be-47c6-af52-5d31fd96ec50" providerId="ADAL" clId="{63A80C29-3294-436F-90CA-105764437827}" dt="2022-06-21T18:29:03.450" v="2125" actId="12789"/>
          <ac:spMkLst>
            <pc:docMk/>
            <pc:sldMk cId="395843539" sldId="2144328367"/>
            <ac:spMk id="20" creationId="{F5290E3C-D913-4324-9F7C-7AB204FAA4D7}"/>
          </ac:spMkLst>
        </pc:spChg>
        <pc:spChg chg="mod">
          <ac:chgData name="Karolina Guillen" userId="c1c08796-a0be-47c6-af52-5d31fd96ec50" providerId="ADAL" clId="{63A80C29-3294-436F-90CA-105764437827}" dt="2022-06-21T18:29:03.450" v="2125" actId="12789"/>
          <ac:spMkLst>
            <pc:docMk/>
            <pc:sldMk cId="395843539" sldId="2144328367"/>
            <ac:spMk id="99" creationId="{C3AF1C00-4CD9-4211-B079-7B3EC1A85AF7}"/>
          </ac:spMkLst>
        </pc:spChg>
        <pc:grpChg chg="del">
          <ac:chgData name="Karolina Guillen" userId="c1c08796-a0be-47c6-af52-5d31fd96ec50" providerId="ADAL" clId="{63A80C29-3294-436F-90CA-105764437827}" dt="2022-06-21T13:30:58.097" v="102" actId="478"/>
          <ac:grpSpMkLst>
            <pc:docMk/>
            <pc:sldMk cId="395843539" sldId="2144328367"/>
            <ac:grpSpMk id="28" creationId="{845E4F41-0D1E-4D8C-C0D6-5853E7775751}"/>
          </ac:grpSpMkLst>
        </pc:grpChg>
        <pc:graphicFrameChg chg="mod">
          <ac:chgData name="Karolina Guillen" userId="c1c08796-a0be-47c6-af52-5d31fd96ec50" providerId="ADAL" clId="{63A80C29-3294-436F-90CA-105764437827}" dt="2022-06-21T18:33:04.978" v="2147"/>
          <ac:graphicFrameMkLst>
            <pc:docMk/>
            <pc:sldMk cId="395843539" sldId="2144328367"/>
            <ac:graphicFrameMk id="14" creationId="{238F70BD-A2BB-2B24-ADDB-290A9DE4B0EC}"/>
          </ac:graphicFrameMkLst>
        </pc:graphicFrameChg>
        <pc:picChg chg="del">
          <ac:chgData name="Karolina Guillen" userId="c1c08796-a0be-47c6-af52-5d31fd96ec50" providerId="ADAL" clId="{63A80C29-3294-436F-90CA-105764437827}" dt="2022-06-21T13:30:58.097" v="102" actId="478"/>
          <ac:picMkLst>
            <pc:docMk/>
            <pc:sldMk cId="395843539" sldId="2144328367"/>
            <ac:picMk id="25" creationId="{75918344-BC8F-3BB3-D7C4-5907ECB14323}"/>
          </ac:picMkLst>
        </pc:picChg>
        <pc:picChg chg="add mod">
          <ac:chgData name="Karolina Guillen" userId="c1c08796-a0be-47c6-af52-5d31fd96ec50" providerId="ADAL" clId="{63A80C29-3294-436F-90CA-105764437827}" dt="2022-06-21T13:30:58.695" v="103"/>
          <ac:picMkLst>
            <pc:docMk/>
            <pc:sldMk cId="395843539" sldId="2144328367"/>
            <ac:picMk id="34" creationId="{28A0E168-B798-0E6C-94E1-443261B6C081}"/>
          </ac:picMkLst>
        </pc:picChg>
        <pc:picChg chg="add mod">
          <ac:chgData name="Karolina Guillen" userId="c1c08796-a0be-47c6-af52-5d31fd96ec50" providerId="ADAL" clId="{63A80C29-3294-436F-90CA-105764437827}" dt="2022-06-21T13:30:58.695" v="103"/>
          <ac:picMkLst>
            <pc:docMk/>
            <pc:sldMk cId="395843539" sldId="2144328367"/>
            <ac:picMk id="35" creationId="{1B4C3CC2-E370-E431-3F91-1E885D9EB1EE}"/>
          </ac:picMkLst>
        </pc:picChg>
      </pc:sldChg>
      <pc:sldChg chg="addSp delSp modSp mod">
        <pc:chgData name="Karolina Guillen" userId="c1c08796-a0be-47c6-af52-5d31fd96ec50" providerId="ADAL" clId="{63A80C29-3294-436F-90CA-105764437827}" dt="2022-06-21T19:14:31.975" v="2244" actId="14100"/>
        <pc:sldMkLst>
          <pc:docMk/>
          <pc:sldMk cId="4058566057" sldId="2144328368"/>
        </pc:sldMkLst>
        <pc:spChg chg="add mod">
          <ac:chgData name="Karolina Guillen" userId="c1c08796-a0be-47c6-af52-5d31fd96ec50" providerId="ADAL" clId="{63A80C29-3294-436F-90CA-105764437827}" dt="2022-06-21T14:40:08.113" v="500" actId="1076"/>
          <ac:spMkLst>
            <pc:docMk/>
            <pc:sldMk cId="4058566057" sldId="2144328368"/>
            <ac:spMk id="2" creationId="{11029362-18C5-4F66-682D-7A76799561F4}"/>
          </ac:spMkLst>
        </pc:spChg>
        <pc:spChg chg="del">
          <ac:chgData name="Karolina Guillen" userId="c1c08796-a0be-47c6-af52-5d31fd96ec50" providerId="ADAL" clId="{63A80C29-3294-436F-90CA-105764437827}" dt="2022-06-21T16:45:31.795" v="1548" actId="478"/>
          <ac:spMkLst>
            <pc:docMk/>
            <pc:sldMk cId="4058566057" sldId="2144328368"/>
            <ac:spMk id="12" creationId="{29936213-1AC9-451B-2CF0-3FCDA25D1DF4}"/>
          </ac:spMkLst>
        </pc:spChg>
        <pc:spChg chg="mod">
          <ac:chgData name="Karolina Guillen" userId="c1c08796-a0be-47c6-af52-5d31fd96ec50" providerId="ADAL" clId="{63A80C29-3294-436F-90CA-105764437827}" dt="2022-06-21T18:33:17.283" v="2149" actId="403"/>
          <ac:spMkLst>
            <pc:docMk/>
            <pc:sldMk cId="4058566057" sldId="2144328368"/>
            <ac:spMk id="14" creationId="{F0A4EBDC-8C61-C746-CEDE-FBB2C9FFA663}"/>
          </ac:spMkLst>
        </pc:spChg>
        <pc:spChg chg="mod">
          <ac:chgData name="Karolina Guillen" userId="c1c08796-a0be-47c6-af52-5d31fd96ec50" providerId="ADAL" clId="{63A80C29-3294-436F-90CA-105764437827}" dt="2022-06-21T19:14:31.975" v="2244" actId="14100"/>
          <ac:spMkLst>
            <pc:docMk/>
            <pc:sldMk cId="4058566057" sldId="2144328368"/>
            <ac:spMk id="15" creationId="{EC32F8BA-635C-9307-1918-A77C32FAAD63}"/>
          </ac:spMkLst>
        </pc:spChg>
        <pc:spChg chg="mod">
          <ac:chgData name="Karolina Guillen" userId="c1c08796-a0be-47c6-af52-5d31fd96ec50" providerId="ADAL" clId="{63A80C29-3294-436F-90CA-105764437827}" dt="2022-06-21T18:29:09.075" v="2126" actId="12789"/>
          <ac:spMkLst>
            <pc:docMk/>
            <pc:sldMk cId="4058566057" sldId="2144328368"/>
            <ac:spMk id="20" creationId="{F5290E3C-D913-4324-9F7C-7AB204FAA4D7}"/>
          </ac:spMkLst>
        </pc:spChg>
        <pc:spChg chg="mod">
          <ac:chgData name="Karolina Guillen" userId="c1c08796-a0be-47c6-af52-5d31fd96ec50" providerId="ADAL" clId="{63A80C29-3294-436F-90CA-105764437827}" dt="2022-06-21T14:25:36.225" v="261" actId="1076"/>
          <ac:spMkLst>
            <pc:docMk/>
            <pc:sldMk cId="4058566057" sldId="2144328368"/>
            <ac:spMk id="21" creationId="{3030F11F-6245-E959-8C21-AD5D7F3BADA6}"/>
          </ac:spMkLst>
        </pc:spChg>
        <pc:spChg chg="mod">
          <ac:chgData name="Karolina Guillen" userId="c1c08796-a0be-47c6-af52-5d31fd96ec50" providerId="ADAL" clId="{63A80C29-3294-436F-90CA-105764437827}" dt="2022-06-21T18:34:29.349" v="2156"/>
          <ac:spMkLst>
            <pc:docMk/>
            <pc:sldMk cId="4058566057" sldId="2144328368"/>
            <ac:spMk id="35" creationId="{A53FAE3F-6A43-FFFF-29C9-6279619CFF6B}"/>
          </ac:spMkLst>
        </pc:spChg>
        <pc:spChg chg="mod">
          <ac:chgData name="Karolina Guillen" userId="c1c08796-a0be-47c6-af52-5d31fd96ec50" providerId="ADAL" clId="{63A80C29-3294-436F-90CA-105764437827}" dt="2022-06-21T18:29:09.075" v="2126" actId="12789"/>
          <ac:spMkLst>
            <pc:docMk/>
            <pc:sldMk cId="4058566057" sldId="2144328368"/>
            <ac:spMk id="99" creationId="{C3AF1C00-4CD9-4211-B079-7B3EC1A85AF7}"/>
          </ac:spMkLst>
        </pc:spChg>
        <pc:grpChg chg="add del mod">
          <ac:chgData name="Karolina Guillen" userId="c1c08796-a0be-47c6-af52-5d31fd96ec50" providerId="ADAL" clId="{63A80C29-3294-436F-90CA-105764437827}" dt="2022-06-21T14:45:18.914" v="576" actId="478"/>
          <ac:grpSpMkLst>
            <pc:docMk/>
            <pc:sldMk cId="4058566057" sldId="2144328368"/>
            <ac:grpSpMk id="3" creationId="{0EE314AC-B2B7-59E8-0F29-59632511B5A0}"/>
          </ac:grpSpMkLst>
        </pc:grpChg>
        <pc:grpChg chg="del">
          <ac:chgData name="Karolina Guillen" userId="c1c08796-a0be-47c6-af52-5d31fd96ec50" providerId="ADAL" clId="{63A80C29-3294-436F-90CA-105764437827}" dt="2022-06-21T13:31:06.997" v="104" actId="478"/>
          <ac:grpSpMkLst>
            <pc:docMk/>
            <pc:sldMk cId="4058566057" sldId="2144328368"/>
            <ac:grpSpMk id="23" creationId="{F5DC1110-9D2B-8971-CA72-BFF87F8E1CA8}"/>
          </ac:grpSpMkLst>
        </pc:grpChg>
        <pc:grpChg chg="add mod">
          <ac:chgData name="Karolina Guillen" userId="c1c08796-a0be-47c6-af52-5d31fd96ec50" providerId="ADAL" clId="{63A80C29-3294-436F-90CA-105764437827}" dt="2022-06-21T14:45:19.256" v="577"/>
          <ac:grpSpMkLst>
            <pc:docMk/>
            <pc:sldMk cId="4058566057" sldId="2144328368"/>
            <ac:grpSpMk id="33" creationId="{A526431B-7DCB-FB1E-2ABA-3F3A2F9DF049}"/>
          </ac:grpSpMkLst>
        </pc:grpChg>
        <pc:graphicFrameChg chg="mod">
          <ac:chgData name="Karolina Guillen" userId="c1c08796-a0be-47c6-af52-5d31fd96ec50" providerId="ADAL" clId="{63A80C29-3294-436F-90CA-105764437827}" dt="2022-06-21T18:33:25.528" v="2151" actId="404"/>
          <ac:graphicFrameMkLst>
            <pc:docMk/>
            <pc:sldMk cId="4058566057" sldId="2144328368"/>
            <ac:graphicFrameMk id="13" creationId="{6A118405-EEFB-7E4D-6BDB-7ED07B60D3FD}"/>
          </ac:graphicFrameMkLst>
        </pc:graphicFrameChg>
        <pc:picChg chg="del">
          <ac:chgData name="Karolina Guillen" userId="c1c08796-a0be-47c6-af52-5d31fd96ec50" providerId="ADAL" clId="{63A80C29-3294-436F-90CA-105764437827}" dt="2022-06-21T13:31:06.997" v="104" actId="478"/>
          <ac:picMkLst>
            <pc:docMk/>
            <pc:sldMk cId="4058566057" sldId="2144328368"/>
            <ac:picMk id="22" creationId="{5195A617-53AE-E899-4AA7-C1E024C69890}"/>
          </ac:picMkLst>
        </pc:picChg>
        <pc:picChg chg="add mod">
          <ac:chgData name="Karolina Guillen" userId="c1c08796-a0be-47c6-af52-5d31fd96ec50" providerId="ADAL" clId="{63A80C29-3294-436F-90CA-105764437827}" dt="2022-06-21T13:31:07.478" v="105"/>
          <ac:picMkLst>
            <pc:docMk/>
            <pc:sldMk cId="4058566057" sldId="2144328368"/>
            <ac:picMk id="31" creationId="{ACA52468-102C-B0AD-384A-DE5CD5C18C22}"/>
          </ac:picMkLst>
        </pc:picChg>
        <pc:picChg chg="add mod">
          <ac:chgData name="Karolina Guillen" userId="c1c08796-a0be-47c6-af52-5d31fd96ec50" providerId="ADAL" clId="{63A80C29-3294-436F-90CA-105764437827}" dt="2022-06-21T13:31:07.478" v="105"/>
          <ac:picMkLst>
            <pc:docMk/>
            <pc:sldMk cId="4058566057" sldId="2144328368"/>
            <ac:picMk id="32" creationId="{146F7CCD-2DCE-913B-A52E-F4803F07DB93}"/>
          </ac:picMkLst>
        </pc:picChg>
        <pc:picChg chg="mod">
          <ac:chgData name="Karolina Guillen" userId="c1c08796-a0be-47c6-af52-5d31fd96ec50" providerId="ADAL" clId="{63A80C29-3294-436F-90CA-105764437827}" dt="2022-06-21T14:45:19.256" v="577"/>
          <ac:picMkLst>
            <pc:docMk/>
            <pc:sldMk cId="4058566057" sldId="2144328368"/>
            <ac:picMk id="34" creationId="{36042497-6810-7E76-C487-0F773E6044A1}"/>
          </ac:picMkLst>
        </pc:picChg>
        <pc:picChg chg="add mod">
          <ac:chgData name="Karolina Guillen" userId="c1c08796-a0be-47c6-af52-5d31fd96ec50" providerId="ADAL" clId="{63A80C29-3294-436F-90CA-105764437827}" dt="2022-06-21T14:40:08.113" v="500" actId="1076"/>
          <ac:picMkLst>
            <pc:docMk/>
            <pc:sldMk cId="4058566057" sldId="2144328368"/>
            <ac:picMk id="1026" creationId="{45EE1D61-43BA-7822-2339-E127392FFE2F}"/>
          </ac:picMkLst>
        </pc:picChg>
      </pc:sldChg>
      <pc:sldChg chg="addSp delSp modSp mod">
        <pc:chgData name="Karolina Guillen" userId="c1c08796-a0be-47c6-af52-5d31fd96ec50" providerId="ADAL" clId="{63A80C29-3294-436F-90CA-105764437827}" dt="2022-06-21T19:15:19.024" v="2250" actId="1037"/>
        <pc:sldMkLst>
          <pc:docMk/>
          <pc:sldMk cId="2176508633" sldId="2144328369"/>
        </pc:sldMkLst>
        <pc:spChg chg="mod">
          <ac:chgData name="Karolina Guillen" userId="c1c08796-a0be-47c6-af52-5d31fd96ec50" providerId="ADAL" clId="{63A80C29-3294-436F-90CA-105764437827}" dt="2022-06-21T19:15:19.024" v="2250" actId="1037"/>
          <ac:spMkLst>
            <pc:docMk/>
            <pc:sldMk cId="2176508633" sldId="2144328369"/>
            <ac:spMk id="12" creationId="{5E797008-069F-12A2-5B22-43F60A44689A}"/>
          </ac:spMkLst>
        </pc:spChg>
        <pc:spChg chg="mod">
          <ac:chgData name="Karolina Guillen" userId="c1c08796-a0be-47c6-af52-5d31fd96ec50" providerId="ADAL" clId="{63A80C29-3294-436F-90CA-105764437827}" dt="2022-06-21T18:29:20.882" v="2129" actId="12789"/>
          <ac:spMkLst>
            <pc:docMk/>
            <pc:sldMk cId="2176508633" sldId="2144328369"/>
            <ac:spMk id="20" creationId="{F5290E3C-D913-4324-9F7C-7AB204FAA4D7}"/>
          </ac:spMkLst>
        </pc:spChg>
        <pc:spChg chg="mod">
          <ac:chgData name="Karolina Guillen" userId="c1c08796-a0be-47c6-af52-5d31fd96ec50" providerId="ADAL" clId="{63A80C29-3294-436F-90CA-105764437827}" dt="2022-06-21T14:40:17.340" v="501"/>
          <ac:spMkLst>
            <pc:docMk/>
            <pc:sldMk cId="2176508633" sldId="2144328369"/>
            <ac:spMk id="28" creationId="{18BF632A-0024-549A-AE77-ED1561F8DC5C}"/>
          </ac:spMkLst>
        </pc:spChg>
        <pc:spChg chg="mod">
          <ac:chgData name="Karolina Guillen" userId="c1c08796-a0be-47c6-af52-5d31fd96ec50" providerId="ADAL" clId="{63A80C29-3294-436F-90CA-105764437827}" dt="2022-06-21T18:34:15.041" v="2154"/>
          <ac:spMkLst>
            <pc:docMk/>
            <pc:sldMk cId="2176508633" sldId="2144328369"/>
            <ac:spMk id="31" creationId="{F292DEC5-7519-8088-41E4-A7E7E29565E3}"/>
          </ac:spMkLst>
        </pc:spChg>
        <pc:spChg chg="mod">
          <ac:chgData name="Karolina Guillen" userId="c1c08796-a0be-47c6-af52-5d31fd96ec50" providerId="ADAL" clId="{63A80C29-3294-436F-90CA-105764437827}" dt="2022-06-21T18:29:20.882" v="2129" actId="12789"/>
          <ac:spMkLst>
            <pc:docMk/>
            <pc:sldMk cId="2176508633" sldId="2144328369"/>
            <ac:spMk id="99" creationId="{C3AF1C00-4CD9-4211-B079-7B3EC1A85AF7}"/>
          </ac:spMkLst>
        </pc:spChg>
        <pc:grpChg chg="del">
          <ac:chgData name="Karolina Guillen" userId="c1c08796-a0be-47c6-af52-5d31fd96ec50" providerId="ADAL" clId="{63A80C29-3294-436F-90CA-105764437827}" dt="2022-06-21T13:31:12.946" v="106" actId="478"/>
          <ac:grpSpMkLst>
            <pc:docMk/>
            <pc:sldMk cId="2176508633" sldId="2144328369"/>
            <ac:grpSpMk id="15" creationId="{BD755F12-A73F-03F6-0A47-8820D793325F}"/>
          </ac:grpSpMkLst>
        </pc:grpChg>
        <pc:grpChg chg="add del mod">
          <ac:chgData name="Karolina Guillen" userId="c1c08796-a0be-47c6-af52-5d31fd96ec50" providerId="ADAL" clId="{63A80C29-3294-436F-90CA-105764437827}" dt="2022-06-21T14:45:14.998" v="574" actId="478"/>
          <ac:grpSpMkLst>
            <pc:docMk/>
            <pc:sldMk cId="2176508633" sldId="2144328369"/>
            <ac:grpSpMk id="24" creationId="{2C29D110-3F4C-51C8-BB20-7B1A602BCC4F}"/>
          </ac:grpSpMkLst>
        </pc:grpChg>
        <pc:grpChg chg="add mod">
          <ac:chgData name="Karolina Guillen" userId="c1c08796-a0be-47c6-af52-5d31fd96ec50" providerId="ADAL" clId="{63A80C29-3294-436F-90CA-105764437827}" dt="2022-06-21T14:45:15.336" v="575"/>
          <ac:grpSpMkLst>
            <pc:docMk/>
            <pc:sldMk cId="2176508633" sldId="2144328369"/>
            <ac:grpSpMk id="29" creationId="{14ED5843-9392-1ADD-266B-9ADEDCEE8195}"/>
          </ac:grpSpMkLst>
        </pc:grpChg>
        <pc:graphicFrameChg chg="mod">
          <ac:chgData name="Karolina Guillen" userId="c1c08796-a0be-47c6-af52-5d31fd96ec50" providerId="ADAL" clId="{63A80C29-3294-436F-90CA-105764437827}" dt="2022-06-21T18:48:28.509" v="2228" actId="115"/>
          <ac:graphicFrameMkLst>
            <pc:docMk/>
            <pc:sldMk cId="2176508633" sldId="2144328369"/>
            <ac:graphicFrameMk id="13" creationId="{E29F6731-BD47-F2C3-B8A6-3EC7C2C37AE7}"/>
          </ac:graphicFrameMkLst>
        </pc:graphicFrameChg>
        <pc:picChg chg="del">
          <ac:chgData name="Karolina Guillen" userId="c1c08796-a0be-47c6-af52-5d31fd96ec50" providerId="ADAL" clId="{63A80C29-3294-436F-90CA-105764437827}" dt="2022-06-21T13:31:12.946" v="106" actId="478"/>
          <ac:picMkLst>
            <pc:docMk/>
            <pc:sldMk cId="2176508633" sldId="2144328369"/>
            <ac:picMk id="14" creationId="{81EAFD6C-AEDB-A948-75B7-040CEDF6B057}"/>
          </ac:picMkLst>
        </pc:picChg>
        <pc:picChg chg="add mod">
          <ac:chgData name="Karolina Guillen" userId="c1c08796-a0be-47c6-af52-5d31fd96ec50" providerId="ADAL" clId="{63A80C29-3294-436F-90CA-105764437827}" dt="2022-06-21T13:31:13.320" v="107"/>
          <ac:picMkLst>
            <pc:docMk/>
            <pc:sldMk cId="2176508633" sldId="2144328369"/>
            <ac:picMk id="22" creationId="{C8E82E10-C164-2E74-94A4-70FAC3F29BC4}"/>
          </ac:picMkLst>
        </pc:picChg>
        <pc:picChg chg="add mod">
          <ac:chgData name="Karolina Guillen" userId="c1c08796-a0be-47c6-af52-5d31fd96ec50" providerId="ADAL" clId="{63A80C29-3294-436F-90CA-105764437827}" dt="2022-06-21T13:31:13.320" v="107"/>
          <ac:picMkLst>
            <pc:docMk/>
            <pc:sldMk cId="2176508633" sldId="2144328369"/>
            <ac:picMk id="23" creationId="{8435079D-ACE6-0B4D-E03A-CB34A9DDDA2A}"/>
          </ac:picMkLst>
        </pc:picChg>
        <pc:picChg chg="mod">
          <ac:chgData name="Karolina Guillen" userId="c1c08796-a0be-47c6-af52-5d31fd96ec50" providerId="ADAL" clId="{63A80C29-3294-436F-90CA-105764437827}" dt="2022-06-21T14:40:17.340" v="501"/>
          <ac:picMkLst>
            <pc:docMk/>
            <pc:sldMk cId="2176508633" sldId="2144328369"/>
            <ac:picMk id="25" creationId="{BC77A09B-5048-F9A0-F6EB-B9226B80DA97}"/>
          </ac:picMkLst>
        </pc:picChg>
        <pc:picChg chg="mod">
          <ac:chgData name="Karolina Guillen" userId="c1c08796-a0be-47c6-af52-5d31fd96ec50" providerId="ADAL" clId="{63A80C29-3294-436F-90CA-105764437827}" dt="2022-06-21T18:34:10.421" v="2153"/>
          <ac:picMkLst>
            <pc:docMk/>
            <pc:sldMk cId="2176508633" sldId="2144328369"/>
            <ac:picMk id="30" creationId="{0D57C437-614E-DD67-B90F-9C62473B60CF}"/>
          </ac:picMkLst>
        </pc:picChg>
      </pc:sldChg>
      <pc:sldChg chg="addSp delSp modSp mod">
        <pc:chgData name="Karolina Guillen" userId="c1c08796-a0be-47c6-af52-5d31fd96ec50" providerId="ADAL" clId="{63A80C29-3294-436F-90CA-105764437827}" dt="2022-06-21T19:15:08.072" v="2248" actId="14100"/>
        <pc:sldMkLst>
          <pc:docMk/>
          <pc:sldMk cId="2527874210" sldId="2144328370"/>
        </pc:sldMkLst>
        <pc:spChg chg="del">
          <ac:chgData name="Karolina Guillen" userId="c1c08796-a0be-47c6-af52-5d31fd96ec50" providerId="ADAL" clId="{63A80C29-3294-436F-90CA-105764437827}" dt="2022-06-21T16:58:10.196" v="1785" actId="478"/>
          <ac:spMkLst>
            <pc:docMk/>
            <pc:sldMk cId="2527874210" sldId="2144328370"/>
            <ac:spMk id="12" creationId="{59D08F08-5C7C-4B68-7255-0981C44E6581}"/>
          </ac:spMkLst>
        </pc:spChg>
        <pc:spChg chg="mod">
          <ac:chgData name="Karolina Guillen" userId="c1c08796-a0be-47c6-af52-5d31fd96ec50" providerId="ADAL" clId="{63A80C29-3294-436F-90CA-105764437827}" dt="2022-06-21T19:15:08.072" v="2248" actId="14100"/>
          <ac:spMkLst>
            <pc:docMk/>
            <pc:sldMk cId="2527874210" sldId="2144328370"/>
            <ac:spMk id="13" creationId="{9CAFF092-34E9-67E3-40F8-E0ACE4DD6FE0}"/>
          </ac:spMkLst>
        </pc:spChg>
        <pc:spChg chg="mod">
          <ac:chgData name="Karolina Guillen" userId="c1c08796-a0be-47c6-af52-5d31fd96ec50" providerId="ADAL" clId="{63A80C29-3294-436F-90CA-105764437827}" dt="2022-06-21T18:48:37.929" v="2229" actId="115"/>
          <ac:spMkLst>
            <pc:docMk/>
            <pc:sldMk cId="2527874210" sldId="2144328370"/>
            <ac:spMk id="14" creationId="{34019A2F-FE67-8076-7484-C0EDAFD33FAD}"/>
          </ac:spMkLst>
        </pc:spChg>
        <pc:spChg chg="mod">
          <ac:chgData name="Karolina Guillen" userId="c1c08796-a0be-47c6-af52-5d31fd96ec50" providerId="ADAL" clId="{63A80C29-3294-436F-90CA-105764437827}" dt="2022-06-21T19:13:32.680" v="2239" actId="404"/>
          <ac:spMkLst>
            <pc:docMk/>
            <pc:sldMk cId="2527874210" sldId="2144328370"/>
            <ac:spMk id="18" creationId="{364B0373-20CD-7A75-8B73-6EAA4BD6014F}"/>
          </ac:spMkLst>
        </pc:spChg>
        <pc:spChg chg="mod">
          <ac:chgData name="Karolina Guillen" userId="c1c08796-a0be-47c6-af52-5d31fd96ec50" providerId="ADAL" clId="{63A80C29-3294-436F-90CA-105764437827}" dt="2022-06-21T19:13:29.320" v="2236" actId="404"/>
          <ac:spMkLst>
            <pc:docMk/>
            <pc:sldMk cId="2527874210" sldId="2144328370"/>
            <ac:spMk id="19" creationId="{967CD628-A098-E2E5-8669-93770DF457BA}"/>
          </ac:spMkLst>
        </pc:spChg>
        <pc:spChg chg="mod">
          <ac:chgData name="Karolina Guillen" userId="c1c08796-a0be-47c6-af52-5d31fd96ec50" providerId="ADAL" clId="{63A80C29-3294-436F-90CA-105764437827}" dt="2022-06-21T18:29:26.347" v="2130" actId="12789"/>
          <ac:spMkLst>
            <pc:docMk/>
            <pc:sldMk cId="2527874210" sldId="2144328370"/>
            <ac:spMk id="20" creationId="{F5290E3C-D913-4324-9F7C-7AB204FAA4D7}"/>
          </ac:spMkLst>
        </pc:spChg>
        <pc:spChg chg="mod">
          <ac:chgData name="Karolina Guillen" userId="c1c08796-a0be-47c6-af52-5d31fd96ec50" providerId="ADAL" clId="{63A80C29-3294-436F-90CA-105764437827}" dt="2022-06-21T14:44:04.369" v="554" actId="1076"/>
          <ac:spMkLst>
            <pc:docMk/>
            <pc:sldMk cId="2527874210" sldId="2144328370"/>
            <ac:spMk id="21" creationId="{D9C94258-094C-3D06-1973-F4581538042B}"/>
          </ac:spMkLst>
        </pc:spChg>
        <pc:spChg chg="mod">
          <ac:chgData name="Karolina Guillen" userId="c1c08796-a0be-47c6-af52-5d31fd96ec50" providerId="ADAL" clId="{63A80C29-3294-436F-90CA-105764437827}" dt="2022-06-21T14:41:05.521" v="520" actId="554"/>
          <ac:spMkLst>
            <pc:docMk/>
            <pc:sldMk cId="2527874210" sldId="2144328370"/>
            <ac:spMk id="22" creationId="{DA9D216B-7BCD-E5B8-1E45-C6F281DF3A46}"/>
          </ac:spMkLst>
        </pc:spChg>
        <pc:spChg chg="mod">
          <ac:chgData name="Karolina Guillen" userId="c1c08796-a0be-47c6-af52-5d31fd96ec50" providerId="ADAL" clId="{63A80C29-3294-436F-90CA-105764437827}" dt="2022-06-21T14:41:05.521" v="520" actId="554"/>
          <ac:spMkLst>
            <pc:docMk/>
            <pc:sldMk cId="2527874210" sldId="2144328370"/>
            <ac:spMk id="23" creationId="{FF5F6118-CE96-9C59-8802-09D7C670FBD1}"/>
          </ac:spMkLst>
        </pc:spChg>
        <pc:spChg chg="mod">
          <ac:chgData name="Karolina Guillen" userId="c1c08796-a0be-47c6-af52-5d31fd96ec50" providerId="ADAL" clId="{63A80C29-3294-436F-90CA-105764437827}" dt="2022-06-21T18:34:21.143" v="2155"/>
          <ac:spMkLst>
            <pc:docMk/>
            <pc:sldMk cId="2527874210" sldId="2144328370"/>
            <ac:spMk id="36" creationId="{FBD19CC0-4F4F-897E-BA5E-2C549B07157C}"/>
          </ac:spMkLst>
        </pc:spChg>
        <pc:spChg chg="add mod">
          <ac:chgData name="Karolina Guillen" userId="c1c08796-a0be-47c6-af52-5d31fd96ec50" providerId="ADAL" clId="{63A80C29-3294-436F-90CA-105764437827}" dt="2022-06-21T16:58:06.385" v="1784" actId="1035"/>
          <ac:spMkLst>
            <pc:docMk/>
            <pc:sldMk cId="2527874210" sldId="2144328370"/>
            <ac:spMk id="37" creationId="{C2BFC501-B0FB-E937-FA16-12E90F834588}"/>
          </ac:spMkLst>
        </pc:spChg>
        <pc:spChg chg="mod">
          <ac:chgData name="Karolina Guillen" userId="c1c08796-a0be-47c6-af52-5d31fd96ec50" providerId="ADAL" clId="{63A80C29-3294-436F-90CA-105764437827}" dt="2022-06-21T18:29:26.347" v="2130" actId="12789"/>
          <ac:spMkLst>
            <pc:docMk/>
            <pc:sldMk cId="2527874210" sldId="2144328370"/>
            <ac:spMk id="99" creationId="{C3AF1C00-4CD9-4211-B079-7B3EC1A85AF7}"/>
          </ac:spMkLst>
        </pc:spChg>
        <pc:spChg chg="mod">
          <ac:chgData name="Karolina Guillen" userId="c1c08796-a0be-47c6-af52-5d31fd96ec50" providerId="ADAL" clId="{63A80C29-3294-436F-90CA-105764437827}" dt="2022-06-21T13:34:13.046" v="152"/>
          <ac:spMkLst>
            <pc:docMk/>
            <pc:sldMk cId="2527874210" sldId="2144328370"/>
            <ac:spMk id="100" creationId="{39FA2B98-684B-4710-876B-354541CC806A}"/>
          </ac:spMkLst>
        </pc:spChg>
        <pc:grpChg chg="del">
          <ac:chgData name="Karolina Guillen" userId="c1c08796-a0be-47c6-af52-5d31fd96ec50" providerId="ADAL" clId="{63A80C29-3294-436F-90CA-105764437827}" dt="2022-06-21T13:33:44.038" v="150" actId="478"/>
          <ac:grpSpMkLst>
            <pc:docMk/>
            <pc:sldMk cId="2527874210" sldId="2144328370"/>
            <ac:grpSpMk id="24" creationId="{F548015E-FDA9-877A-10FA-1E7FC5CB95CB}"/>
          </ac:grpSpMkLst>
        </pc:grpChg>
        <pc:grpChg chg="add mod">
          <ac:chgData name="Karolina Guillen" userId="c1c08796-a0be-47c6-af52-5d31fd96ec50" providerId="ADAL" clId="{63A80C29-3294-436F-90CA-105764437827}" dt="2022-06-21T14:45:07.049" v="573" actId="1076"/>
          <ac:grpSpMkLst>
            <pc:docMk/>
            <pc:sldMk cId="2527874210" sldId="2144328370"/>
            <ac:grpSpMk id="34" creationId="{0437AEA9-18F6-4FF4-254E-E963C15ACDC7}"/>
          </ac:grpSpMkLst>
        </pc:grpChg>
        <pc:graphicFrameChg chg="mod">
          <ac:chgData name="Karolina Guillen" userId="c1c08796-a0be-47c6-af52-5d31fd96ec50" providerId="ADAL" clId="{63A80C29-3294-436F-90CA-105764437827}" dt="2022-06-21T14:44:53.755" v="572"/>
          <ac:graphicFrameMkLst>
            <pc:docMk/>
            <pc:sldMk cId="2527874210" sldId="2144328370"/>
            <ac:graphicFrameMk id="15" creationId="{56C5A9D5-8E30-61CE-C77D-6986F168C1DE}"/>
          </ac:graphicFrameMkLst>
        </pc:graphicFrameChg>
        <pc:graphicFrameChg chg="mod">
          <ac:chgData name="Karolina Guillen" userId="c1c08796-a0be-47c6-af52-5d31fd96ec50" providerId="ADAL" clId="{63A80C29-3294-436F-90CA-105764437827}" dt="2022-06-21T14:42:16.452" v="538" actId="14100"/>
          <ac:graphicFrameMkLst>
            <pc:docMk/>
            <pc:sldMk cId="2527874210" sldId="2144328370"/>
            <ac:graphicFrameMk id="17" creationId="{D06FCD37-358B-4A09-0D84-0D04D9A95C78}"/>
          </ac:graphicFrameMkLst>
        </pc:graphicFrameChg>
        <pc:picChg chg="add mod">
          <ac:chgData name="Karolina Guillen" userId="c1c08796-a0be-47c6-af52-5d31fd96ec50" providerId="ADAL" clId="{63A80C29-3294-436F-90CA-105764437827}" dt="2022-06-21T13:33:44.502" v="151"/>
          <ac:picMkLst>
            <pc:docMk/>
            <pc:sldMk cId="2527874210" sldId="2144328370"/>
            <ac:picMk id="32" creationId="{78091FD2-0835-3D6D-B500-E594F5DA9905}"/>
          </ac:picMkLst>
        </pc:picChg>
        <pc:picChg chg="add mod">
          <ac:chgData name="Karolina Guillen" userId="c1c08796-a0be-47c6-af52-5d31fd96ec50" providerId="ADAL" clId="{63A80C29-3294-436F-90CA-105764437827}" dt="2022-06-21T13:33:44.502" v="151"/>
          <ac:picMkLst>
            <pc:docMk/>
            <pc:sldMk cId="2527874210" sldId="2144328370"/>
            <ac:picMk id="33" creationId="{E4C1D907-415E-0EE4-3733-8C458563DAAE}"/>
          </ac:picMkLst>
        </pc:picChg>
        <pc:picChg chg="mod">
          <ac:chgData name="Karolina Guillen" userId="c1c08796-a0be-47c6-af52-5d31fd96ec50" providerId="ADAL" clId="{63A80C29-3294-436F-90CA-105764437827}" dt="2022-06-21T14:45:07.049" v="573" actId="1076"/>
          <ac:picMkLst>
            <pc:docMk/>
            <pc:sldMk cId="2527874210" sldId="2144328370"/>
            <ac:picMk id="35" creationId="{7A40021A-5ED4-5805-D007-2325B7B1CAE6}"/>
          </ac:picMkLst>
        </pc:picChg>
        <pc:picChg chg="del">
          <ac:chgData name="Karolina Guillen" userId="c1c08796-a0be-47c6-af52-5d31fd96ec50" providerId="ADAL" clId="{63A80C29-3294-436F-90CA-105764437827}" dt="2022-06-21T13:33:44.038" v="150" actId="478"/>
          <ac:picMkLst>
            <pc:docMk/>
            <pc:sldMk cId="2527874210" sldId="2144328370"/>
            <ac:picMk id="107" creationId="{89743354-5BAB-40B1-BB56-0B256F7AFCD7}"/>
          </ac:picMkLst>
        </pc:picChg>
      </pc:sldChg>
      <pc:sldChg chg="modSp mod">
        <pc:chgData name="Karolina Guillen" userId="c1c08796-a0be-47c6-af52-5d31fd96ec50" providerId="ADAL" clId="{63A80C29-3294-436F-90CA-105764437827}" dt="2022-06-21T19:15:46.256" v="2253" actId="14100"/>
        <pc:sldMkLst>
          <pc:docMk/>
          <pc:sldMk cId="501826495" sldId="2144328371"/>
        </pc:sldMkLst>
        <pc:spChg chg="mod">
          <ac:chgData name="Karolina Guillen" userId="c1c08796-a0be-47c6-af52-5d31fd96ec50" providerId="ADAL" clId="{63A80C29-3294-436F-90CA-105764437827}" dt="2022-06-21T19:15:46.256" v="2253" actId="14100"/>
          <ac:spMkLst>
            <pc:docMk/>
            <pc:sldMk cId="501826495" sldId="2144328371"/>
            <ac:spMk id="14" creationId="{E49FA3C9-CCFA-2740-B03A-DE6977A3447C}"/>
          </ac:spMkLst>
        </pc:spChg>
        <pc:spChg chg="mod">
          <ac:chgData name="Karolina Guillen" userId="c1c08796-a0be-47c6-af52-5d31fd96ec50" providerId="ADAL" clId="{63A80C29-3294-436F-90CA-105764437827}" dt="2022-06-21T13:35:01.107" v="184" actId="1036"/>
          <ac:spMkLst>
            <pc:docMk/>
            <pc:sldMk cId="501826495" sldId="2144328371"/>
            <ac:spMk id="15" creationId="{41A5F948-E7FD-8979-7D5E-7A341FB92C4E}"/>
          </ac:spMkLst>
        </pc:spChg>
        <pc:spChg chg="mod">
          <ac:chgData name="Karolina Guillen" userId="c1c08796-a0be-47c6-af52-5d31fd96ec50" providerId="ADAL" clId="{63A80C29-3294-436F-90CA-105764437827}" dt="2022-06-21T18:29:31.730" v="2131" actId="12789"/>
          <ac:spMkLst>
            <pc:docMk/>
            <pc:sldMk cId="501826495" sldId="2144328371"/>
            <ac:spMk id="20" creationId="{F5290E3C-D913-4324-9F7C-7AB204FAA4D7}"/>
          </ac:spMkLst>
        </pc:spChg>
        <pc:spChg chg="mod">
          <ac:chgData name="Karolina Guillen" userId="c1c08796-a0be-47c6-af52-5d31fd96ec50" providerId="ADAL" clId="{63A80C29-3294-436F-90CA-105764437827}" dt="2022-06-21T18:48:45.425" v="2230" actId="404"/>
          <ac:spMkLst>
            <pc:docMk/>
            <pc:sldMk cId="501826495" sldId="2144328371"/>
            <ac:spMk id="23" creationId="{FB8BBD9A-8BA1-7339-C5D6-AFDC5CE93386}"/>
          </ac:spMkLst>
        </pc:spChg>
        <pc:spChg chg="mod">
          <ac:chgData name="Karolina Guillen" userId="c1c08796-a0be-47c6-af52-5d31fd96ec50" providerId="ADAL" clId="{63A80C29-3294-436F-90CA-105764437827}" dt="2022-06-21T18:48:48.721" v="2231" actId="404"/>
          <ac:spMkLst>
            <pc:docMk/>
            <pc:sldMk cId="501826495" sldId="2144328371"/>
            <ac:spMk id="24" creationId="{FE88B126-3BCB-A913-E15F-4D66DEEEE77D}"/>
          </ac:spMkLst>
        </pc:spChg>
        <pc:spChg chg="mod">
          <ac:chgData name="Karolina Guillen" userId="c1c08796-a0be-47c6-af52-5d31fd96ec50" providerId="ADAL" clId="{63A80C29-3294-436F-90CA-105764437827}" dt="2022-06-21T18:29:31.730" v="2131" actId="12789"/>
          <ac:spMkLst>
            <pc:docMk/>
            <pc:sldMk cId="501826495" sldId="2144328371"/>
            <ac:spMk id="99" creationId="{C3AF1C00-4CD9-4211-B079-7B3EC1A85AF7}"/>
          </ac:spMkLst>
        </pc:spChg>
      </pc:sldChg>
    </pc:docChg>
  </pc:docChgLst>
  <pc:docChgLst>
    <pc:chgData name="Reed Kiely" userId="768be38e-2fb5-40ce-925d-bd8e9d9e3c31" providerId="ADAL" clId="{2D7A5D16-61C7-44D7-8480-2E02CFE89301}"/>
    <pc:docChg chg="undo custSel addSld modSld sldOrd">
      <pc:chgData name="Reed Kiely" userId="768be38e-2fb5-40ce-925d-bd8e9d9e3c31" providerId="ADAL" clId="{2D7A5D16-61C7-44D7-8480-2E02CFE89301}" dt="2022-03-29T15:48:29.952" v="840" actId="255"/>
      <pc:docMkLst>
        <pc:docMk/>
      </pc:docMkLst>
      <pc:sldChg chg="addSp modSp mod">
        <pc:chgData name="Reed Kiely" userId="768be38e-2fb5-40ce-925d-bd8e9d9e3c31" providerId="ADAL" clId="{2D7A5D16-61C7-44D7-8480-2E02CFE89301}" dt="2022-03-22T18:33:56.499" v="663" actId="1076"/>
        <pc:sldMkLst>
          <pc:docMk/>
          <pc:sldMk cId="2469683786" sldId="275"/>
        </pc:sldMkLst>
        <pc:spChg chg="add mod">
          <ac:chgData name="Reed Kiely" userId="768be38e-2fb5-40ce-925d-bd8e9d9e3c31" providerId="ADAL" clId="{2D7A5D16-61C7-44D7-8480-2E02CFE89301}" dt="2022-03-22T17:30:21.250" v="448" actId="1076"/>
          <ac:spMkLst>
            <pc:docMk/>
            <pc:sldMk cId="2469683786" sldId="275"/>
            <ac:spMk id="3" creationId="{FDAD9A26-2AD6-4F60-8BC4-D64448161A5A}"/>
          </ac:spMkLst>
        </pc:spChg>
        <pc:spChg chg="add mod">
          <ac:chgData name="Reed Kiely" userId="768be38e-2fb5-40ce-925d-bd8e9d9e3c31" providerId="ADAL" clId="{2D7A5D16-61C7-44D7-8480-2E02CFE89301}" dt="2022-03-22T17:30:20.247" v="447" actId="1076"/>
          <ac:spMkLst>
            <pc:docMk/>
            <pc:sldMk cId="2469683786" sldId="275"/>
            <ac:spMk id="32" creationId="{E820E8FD-24C2-4B1B-A597-B2C372E9BAEF}"/>
          </ac:spMkLst>
        </pc:spChg>
        <pc:picChg chg="mod">
          <ac:chgData name="Reed Kiely" userId="768be38e-2fb5-40ce-925d-bd8e9d9e3c31" providerId="ADAL" clId="{2D7A5D16-61C7-44D7-8480-2E02CFE89301}" dt="2022-03-22T18:33:49.431" v="662" actId="1076"/>
          <ac:picMkLst>
            <pc:docMk/>
            <pc:sldMk cId="2469683786" sldId="275"/>
            <ac:picMk id="28" creationId="{2E2CC72C-E48B-4C54-91C3-AEC9AACA51DA}"/>
          </ac:picMkLst>
        </pc:picChg>
        <pc:picChg chg="mod">
          <ac:chgData name="Reed Kiely" userId="768be38e-2fb5-40ce-925d-bd8e9d9e3c31" providerId="ADAL" clId="{2D7A5D16-61C7-44D7-8480-2E02CFE89301}" dt="2022-03-22T18:33:45.526" v="661" actId="1076"/>
          <ac:picMkLst>
            <pc:docMk/>
            <pc:sldMk cId="2469683786" sldId="275"/>
            <ac:picMk id="31" creationId="{77818BBA-B41B-49B8-A276-4F0F9C0BC00A}"/>
          </ac:picMkLst>
        </pc:picChg>
        <pc:picChg chg="mod">
          <ac:chgData name="Reed Kiely" userId="768be38e-2fb5-40ce-925d-bd8e9d9e3c31" providerId="ADAL" clId="{2D7A5D16-61C7-44D7-8480-2E02CFE89301}" dt="2022-03-22T18:33:25.087" v="655" actId="1076"/>
          <ac:picMkLst>
            <pc:docMk/>
            <pc:sldMk cId="2469683786" sldId="275"/>
            <ac:picMk id="37" creationId="{637B139A-A8F7-4301-9DAF-E88F5010DF65}"/>
          </ac:picMkLst>
        </pc:picChg>
        <pc:picChg chg="mod">
          <ac:chgData name="Reed Kiely" userId="768be38e-2fb5-40ce-925d-bd8e9d9e3c31" providerId="ADAL" clId="{2D7A5D16-61C7-44D7-8480-2E02CFE89301}" dt="2022-03-22T18:33:56.499" v="663" actId="1076"/>
          <ac:picMkLst>
            <pc:docMk/>
            <pc:sldMk cId="2469683786" sldId="275"/>
            <ac:picMk id="39" creationId="{D3A13932-7917-4852-88F8-CC56D5D0F3B3}"/>
          </ac:picMkLst>
        </pc:picChg>
        <pc:picChg chg="mod">
          <ac:chgData name="Reed Kiely" userId="768be38e-2fb5-40ce-925d-bd8e9d9e3c31" providerId="ADAL" clId="{2D7A5D16-61C7-44D7-8480-2E02CFE89301}" dt="2022-03-22T18:33:25.087" v="655" actId="1076"/>
          <ac:picMkLst>
            <pc:docMk/>
            <pc:sldMk cId="2469683786" sldId="275"/>
            <ac:picMk id="40" creationId="{FD4F5243-6601-462D-9947-049EA4D8F5FD}"/>
          </ac:picMkLst>
        </pc:picChg>
        <pc:picChg chg="mod">
          <ac:chgData name="Reed Kiely" userId="768be38e-2fb5-40ce-925d-bd8e9d9e3c31" providerId="ADAL" clId="{2D7A5D16-61C7-44D7-8480-2E02CFE89301}" dt="2022-03-22T18:33:25.087" v="655" actId="1076"/>
          <ac:picMkLst>
            <pc:docMk/>
            <pc:sldMk cId="2469683786" sldId="275"/>
            <ac:picMk id="41" creationId="{A522EA89-633F-4BF3-81D5-2B2E12388A36}"/>
          </ac:picMkLst>
        </pc:picChg>
        <pc:picChg chg="mod">
          <ac:chgData name="Reed Kiely" userId="768be38e-2fb5-40ce-925d-bd8e9d9e3c31" providerId="ADAL" clId="{2D7A5D16-61C7-44D7-8480-2E02CFE89301}" dt="2022-03-22T18:33:25.087" v="655" actId="1076"/>
          <ac:picMkLst>
            <pc:docMk/>
            <pc:sldMk cId="2469683786" sldId="275"/>
            <ac:picMk id="42" creationId="{EC29F6C3-F4D9-4979-BBE8-D9D9520C537B}"/>
          </ac:picMkLst>
        </pc:picChg>
        <pc:picChg chg="mod">
          <ac:chgData name="Reed Kiely" userId="768be38e-2fb5-40ce-925d-bd8e9d9e3c31" providerId="ADAL" clId="{2D7A5D16-61C7-44D7-8480-2E02CFE89301}" dt="2022-03-22T18:33:25.087" v="655" actId="1076"/>
          <ac:picMkLst>
            <pc:docMk/>
            <pc:sldMk cId="2469683786" sldId="275"/>
            <ac:picMk id="50" creationId="{DBDC50CF-6D51-4CE6-B100-4F5C9B70896E}"/>
          </ac:picMkLst>
        </pc:picChg>
      </pc:sldChg>
      <pc:sldChg chg="modSp mod">
        <pc:chgData name="Reed Kiely" userId="768be38e-2fb5-40ce-925d-bd8e9d9e3c31" providerId="ADAL" clId="{2D7A5D16-61C7-44D7-8480-2E02CFE89301}" dt="2022-03-29T15:48:29.952" v="840" actId="255"/>
        <pc:sldMkLst>
          <pc:docMk/>
          <pc:sldMk cId="845445871" sldId="2144328096"/>
        </pc:sldMkLst>
        <pc:spChg chg="mod">
          <ac:chgData name="Reed Kiely" userId="768be38e-2fb5-40ce-925d-bd8e9d9e3c31" providerId="ADAL" clId="{2D7A5D16-61C7-44D7-8480-2E02CFE89301}" dt="2022-03-29T15:48:29.952" v="840" actId="255"/>
          <ac:spMkLst>
            <pc:docMk/>
            <pc:sldMk cId="845445871" sldId="2144328096"/>
            <ac:spMk id="2" creationId="{CF1A2449-F807-49F2-BB8D-022EC691AD5B}"/>
          </ac:spMkLst>
        </pc:spChg>
        <pc:spChg chg="mod">
          <ac:chgData name="Reed Kiely" userId="768be38e-2fb5-40ce-925d-bd8e9d9e3c31" providerId="ADAL" clId="{2D7A5D16-61C7-44D7-8480-2E02CFE89301}" dt="2022-03-22T18:38:01.693" v="824" actId="1037"/>
          <ac:spMkLst>
            <pc:docMk/>
            <pc:sldMk cId="845445871" sldId="2144328096"/>
            <ac:spMk id="32" creationId="{68ED7A75-1695-47B5-B6CC-FEE5BE0CC92E}"/>
          </ac:spMkLst>
        </pc:spChg>
      </pc:sldChg>
      <pc:sldChg chg="modSp mod">
        <pc:chgData name="Reed Kiely" userId="768be38e-2fb5-40ce-925d-bd8e9d9e3c31" providerId="ADAL" clId="{2D7A5D16-61C7-44D7-8480-2E02CFE89301}" dt="2022-03-22T18:35:44.723" v="733" actId="1076"/>
        <pc:sldMkLst>
          <pc:docMk/>
          <pc:sldMk cId="1474712545" sldId="2144328217"/>
        </pc:sldMkLst>
        <pc:spChg chg="mod">
          <ac:chgData name="Reed Kiely" userId="768be38e-2fb5-40ce-925d-bd8e9d9e3c31" providerId="ADAL" clId="{2D7A5D16-61C7-44D7-8480-2E02CFE89301}" dt="2022-03-22T18:35:44.723" v="733" actId="1076"/>
          <ac:spMkLst>
            <pc:docMk/>
            <pc:sldMk cId="1474712545" sldId="2144328217"/>
            <ac:spMk id="32" creationId="{68ED7A75-1695-47B5-B6CC-FEE5BE0CC92E}"/>
          </ac:spMkLst>
        </pc:spChg>
      </pc:sldChg>
      <pc:sldChg chg="modSp mod">
        <pc:chgData name="Reed Kiely" userId="768be38e-2fb5-40ce-925d-bd8e9d9e3c31" providerId="ADAL" clId="{2D7A5D16-61C7-44D7-8480-2E02CFE89301}" dt="2022-03-22T18:31:01.157" v="613" actId="20577"/>
        <pc:sldMkLst>
          <pc:docMk/>
          <pc:sldMk cId="2344359341" sldId="2144328227"/>
        </pc:sldMkLst>
        <pc:spChg chg="mod">
          <ac:chgData name="Reed Kiely" userId="768be38e-2fb5-40ce-925d-bd8e9d9e3c31" providerId="ADAL" clId="{2D7A5D16-61C7-44D7-8480-2E02CFE89301}" dt="2022-03-22T18:31:01.157" v="613" actId="20577"/>
          <ac:spMkLst>
            <pc:docMk/>
            <pc:sldMk cId="2344359341" sldId="2144328227"/>
            <ac:spMk id="10" creationId="{1F5544B4-64B7-4E00-A1B6-76422658B8ED}"/>
          </ac:spMkLst>
        </pc:spChg>
      </pc:sldChg>
      <pc:sldChg chg="modSp mod">
        <pc:chgData name="Reed Kiely" userId="768be38e-2fb5-40ce-925d-bd8e9d9e3c31" providerId="ADAL" clId="{2D7A5D16-61C7-44D7-8480-2E02CFE89301}" dt="2022-03-22T18:30:30.547" v="603" actId="20577"/>
        <pc:sldMkLst>
          <pc:docMk/>
          <pc:sldMk cId="4055304107" sldId="2144328229"/>
        </pc:sldMkLst>
        <pc:spChg chg="mod">
          <ac:chgData name="Reed Kiely" userId="768be38e-2fb5-40ce-925d-bd8e9d9e3c31" providerId="ADAL" clId="{2D7A5D16-61C7-44D7-8480-2E02CFE89301}" dt="2022-03-22T18:30:30.547" v="603" actId="20577"/>
          <ac:spMkLst>
            <pc:docMk/>
            <pc:sldMk cId="4055304107" sldId="2144328229"/>
            <ac:spMk id="22" creationId="{CF511AAE-61D1-4ED4-BBBA-E53DA57CC351}"/>
          </ac:spMkLst>
        </pc:spChg>
      </pc:sldChg>
      <pc:sldChg chg="addSp delSp modSp add mod modShow">
        <pc:chgData name="Reed Kiely" userId="768be38e-2fb5-40ce-925d-bd8e9d9e3c31" providerId="ADAL" clId="{2D7A5D16-61C7-44D7-8480-2E02CFE89301}" dt="2022-03-22T18:34:39.954" v="671" actId="1076"/>
        <pc:sldMkLst>
          <pc:docMk/>
          <pc:sldMk cId="2576519596" sldId="2144328256"/>
        </pc:sldMkLst>
        <pc:spChg chg="add mod">
          <ac:chgData name="Reed Kiely" userId="768be38e-2fb5-40ce-925d-bd8e9d9e3c31" providerId="ADAL" clId="{2D7A5D16-61C7-44D7-8480-2E02CFE89301}" dt="2022-03-22T16:08:39.096" v="155" actId="1076"/>
          <ac:spMkLst>
            <pc:docMk/>
            <pc:sldMk cId="2576519596" sldId="2144328256"/>
            <ac:spMk id="2" creationId="{F7ACD808-0C8D-4868-B566-B05F4B703A09}"/>
          </ac:spMkLst>
        </pc:spChg>
        <pc:spChg chg="mod">
          <ac:chgData name="Reed Kiely" userId="768be38e-2fb5-40ce-925d-bd8e9d9e3c31" providerId="ADAL" clId="{2D7A5D16-61C7-44D7-8480-2E02CFE89301}" dt="2022-03-22T17:29:19.729" v="372" actId="20577"/>
          <ac:spMkLst>
            <pc:docMk/>
            <pc:sldMk cId="2576519596" sldId="2144328256"/>
            <ac:spMk id="24" creationId="{FE51337C-7111-4FDD-BD9E-AAF8EAD4F674}"/>
          </ac:spMkLst>
        </pc:spChg>
        <pc:spChg chg="add mod">
          <ac:chgData name="Reed Kiely" userId="768be38e-2fb5-40ce-925d-bd8e9d9e3c31" providerId="ADAL" clId="{2D7A5D16-61C7-44D7-8480-2E02CFE89301}" dt="2022-03-22T16:29:52.847" v="305" actId="20577"/>
          <ac:spMkLst>
            <pc:docMk/>
            <pc:sldMk cId="2576519596" sldId="2144328256"/>
            <ac:spMk id="34" creationId="{C86A1B5C-1444-45E2-98E7-3EE1057B7854}"/>
          </ac:spMkLst>
        </pc:spChg>
        <pc:spChg chg="add mod">
          <ac:chgData name="Reed Kiely" userId="768be38e-2fb5-40ce-925d-bd8e9d9e3c31" providerId="ADAL" clId="{2D7A5D16-61C7-44D7-8480-2E02CFE89301}" dt="2022-03-22T16:05:16.516" v="45" actId="14100"/>
          <ac:spMkLst>
            <pc:docMk/>
            <pc:sldMk cId="2576519596" sldId="2144328256"/>
            <ac:spMk id="38" creationId="{73851BD9-E902-4017-B780-F06865C6C84F}"/>
          </ac:spMkLst>
        </pc:spChg>
        <pc:spChg chg="add del mod">
          <ac:chgData name="Reed Kiely" userId="768be38e-2fb5-40ce-925d-bd8e9d9e3c31" providerId="ADAL" clId="{2D7A5D16-61C7-44D7-8480-2E02CFE89301}" dt="2022-03-22T16:08:29.101" v="151" actId="478"/>
          <ac:spMkLst>
            <pc:docMk/>
            <pc:sldMk cId="2576519596" sldId="2144328256"/>
            <ac:spMk id="40" creationId="{7C0059AD-C154-4A69-A82D-8BBA49F20A2A}"/>
          </ac:spMkLst>
        </pc:spChg>
        <pc:spChg chg="add mod">
          <ac:chgData name="Reed Kiely" userId="768be38e-2fb5-40ce-925d-bd8e9d9e3c31" providerId="ADAL" clId="{2D7A5D16-61C7-44D7-8480-2E02CFE89301}" dt="2022-03-22T16:09:07.514" v="167" actId="404"/>
          <ac:spMkLst>
            <pc:docMk/>
            <pc:sldMk cId="2576519596" sldId="2144328256"/>
            <ac:spMk id="41" creationId="{38C642E3-9A61-4C74-B471-960D279200FD}"/>
          </ac:spMkLst>
        </pc:spChg>
        <pc:spChg chg="add mod">
          <ac:chgData name="Reed Kiely" userId="768be38e-2fb5-40ce-925d-bd8e9d9e3c31" providerId="ADAL" clId="{2D7A5D16-61C7-44D7-8480-2E02CFE89301}" dt="2022-03-22T16:09:12.863" v="169" actId="1038"/>
          <ac:spMkLst>
            <pc:docMk/>
            <pc:sldMk cId="2576519596" sldId="2144328256"/>
            <ac:spMk id="42" creationId="{AA0A8597-DF60-4917-B80D-632F806C028F}"/>
          </ac:spMkLst>
        </pc:spChg>
        <pc:spChg chg="add mod">
          <ac:chgData name="Reed Kiely" userId="768be38e-2fb5-40ce-925d-bd8e9d9e3c31" providerId="ADAL" clId="{2D7A5D16-61C7-44D7-8480-2E02CFE89301}" dt="2022-03-22T16:09:12.863" v="169" actId="1038"/>
          <ac:spMkLst>
            <pc:docMk/>
            <pc:sldMk cId="2576519596" sldId="2144328256"/>
            <ac:spMk id="43" creationId="{818EF930-8CF9-4EE4-9EB2-634923B0086F}"/>
          </ac:spMkLst>
        </pc:spChg>
        <pc:spChg chg="add mod">
          <ac:chgData name="Reed Kiely" userId="768be38e-2fb5-40ce-925d-bd8e9d9e3c31" providerId="ADAL" clId="{2D7A5D16-61C7-44D7-8480-2E02CFE89301}" dt="2022-03-22T18:34:39.954" v="671" actId="1076"/>
          <ac:spMkLst>
            <pc:docMk/>
            <pc:sldMk cId="2576519596" sldId="2144328256"/>
            <ac:spMk id="44" creationId="{2365AC0F-56BA-4029-A1EF-C63D7776B653}"/>
          </ac:spMkLst>
        </pc:spChg>
        <pc:spChg chg="add mod">
          <ac:chgData name="Reed Kiely" userId="768be38e-2fb5-40ce-925d-bd8e9d9e3c31" providerId="ADAL" clId="{2D7A5D16-61C7-44D7-8480-2E02CFE89301}" dt="2022-03-22T16:09:07.514" v="167" actId="404"/>
          <ac:spMkLst>
            <pc:docMk/>
            <pc:sldMk cId="2576519596" sldId="2144328256"/>
            <ac:spMk id="45" creationId="{103A603A-996A-4770-997F-8B3AA061314D}"/>
          </ac:spMkLst>
        </pc:spChg>
        <pc:spChg chg="mod">
          <ac:chgData name="Reed Kiely" userId="768be38e-2fb5-40ce-925d-bd8e9d9e3c31" providerId="ADAL" clId="{2D7A5D16-61C7-44D7-8480-2E02CFE89301}" dt="2022-03-22T16:05:20.712" v="46" actId="14100"/>
          <ac:spMkLst>
            <pc:docMk/>
            <pc:sldMk cId="2576519596" sldId="2144328256"/>
            <ac:spMk id="48" creationId="{BB9777B2-A132-41D5-B86C-9334A1A8EBF9}"/>
          </ac:spMkLst>
        </pc:spChg>
        <pc:spChg chg="del">
          <ac:chgData name="Reed Kiely" userId="768be38e-2fb5-40ce-925d-bd8e9d9e3c31" providerId="ADAL" clId="{2D7A5D16-61C7-44D7-8480-2E02CFE89301}" dt="2022-03-22T16:04:34.821" v="34" actId="478"/>
          <ac:spMkLst>
            <pc:docMk/>
            <pc:sldMk cId="2576519596" sldId="2144328256"/>
            <ac:spMk id="49" creationId="{9D9B6D08-45CF-4475-B70C-4F41DFF095AA}"/>
          </ac:spMkLst>
        </pc:spChg>
        <pc:spChg chg="del">
          <ac:chgData name="Reed Kiely" userId="768be38e-2fb5-40ce-925d-bd8e9d9e3c31" providerId="ADAL" clId="{2D7A5D16-61C7-44D7-8480-2E02CFE89301}" dt="2022-03-22T16:04:24.637" v="32" actId="478"/>
          <ac:spMkLst>
            <pc:docMk/>
            <pc:sldMk cId="2576519596" sldId="2144328256"/>
            <ac:spMk id="50" creationId="{2ECB6C61-056F-479C-AB14-41B6CAF4B2E7}"/>
          </ac:spMkLst>
        </pc:spChg>
        <pc:spChg chg="add del mod">
          <ac:chgData name="Reed Kiely" userId="768be38e-2fb5-40ce-925d-bd8e9d9e3c31" providerId="ADAL" clId="{2D7A5D16-61C7-44D7-8480-2E02CFE89301}" dt="2022-03-22T16:06:13.714" v="69" actId="478"/>
          <ac:spMkLst>
            <pc:docMk/>
            <pc:sldMk cId="2576519596" sldId="2144328256"/>
            <ac:spMk id="61" creationId="{2B988189-EF4D-4ADD-AE74-F1101B4C27A9}"/>
          </ac:spMkLst>
        </pc:spChg>
        <pc:spChg chg="del">
          <ac:chgData name="Reed Kiely" userId="768be38e-2fb5-40ce-925d-bd8e9d9e3c31" providerId="ADAL" clId="{2D7A5D16-61C7-44D7-8480-2E02CFE89301}" dt="2022-03-22T16:04:11.867" v="30" actId="478"/>
          <ac:spMkLst>
            <pc:docMk/>
            <pc:sldMk cId="2576519596" sldId="2144328256"/>
            <ac:spMk id="80" creationId="{50414AAC-6A56-4417-B647-0CF3FBCC9D03}"/>
          </ac:spMkLst>
        </pc:spChg>
        <pc:spChg chg="mod">
          <ac:chgData name="Reed Kiely" userId="768be38e-2fb5-40ce-925d-bd8e9d9e3c31" providerId="ADAL" clId="{2D7A5D16-61C7-44D7-8480-2E02CFE89301}" dt="2022-03-22T16:05:47.045" v="61" actId="20577"/>
          <ac:spMkLst>
            <pc:docMk/>
            <pc:sldMk cId="2576519596" sldId="2144328256"/>
            <ac:spMk id="91" creationId="{2785D820-B170-45A2-B5A5-2AABF27FB549}"/>
          </ac:spMkLst>
        </pc:spChg>
        <pc:grpChg chg="del">
          <ac:chgData name="Reed Kiely" userId="768be38e-2fb5-40ce-925d-bd8e9d9e3c31" providerId="ADAL" clId="{2D7A5D16-61C7-44D7-8480-2E02CFE89301}" dt="2022-03-22T16:04:08.787" v="29" actId="478"/>
          <ac:grpSpMkLst>
            <pc:docMk/>
            <pc:sldMk cId="2576519596" sldId="2144328256"/>
            <ac:grpSpMk id="52" creationId="{9F7582E1-8F2F-4C11-BB3D-9D1A5E4C14D4}"/>
          </ac:grpSpMkLst>
        </pc:grpChg>
        <pc:grpChg chg="del">
          <ac:chgData name="Reed Kiely" userId="768be38e-2fb5-40ce-925d-bd8e9d9e3c31" providerId="ADAL" clId="{2D7A5D16-61C7-44D7-8480-2E02CFE89301}" dt="2022-03-22T16:04:16.923" v="31" actId="478"/>
          <ac:grpSpMkLst>
            <pc:docMk/>
            <pc:sldMk cId="2576519596" sldId="2144328256"/>
            <ac:grpSpMk id="81" creationId="{029EAC06-4A82-4D10-8325-39A69A4C7335}"/>
          </ac:grpSpMkLst>
        </pc:grpChg>
        <pc:graphicFrameChg chg="del">
          <ac:chgData name="Reed Kiely" userId="768be38e-2fb5-40ce-925d-bd8e9d9e3c31" providerId="ADAL" clId="{2D7A5D16-61C7-44D7-8480-2E02CFE89301}" dt="2022-03-22T16:04:11.867" v="30" actId="478"/>
          <ac:graphicFrameMkLst>
            <pc:docMk/>
            <pc:sldMk cId="2576519596" sldId="2144328256"/>
            <ac:graphicFrameMk id="86" creationId="{6C82C0CE-0E6F-49D6-B3A1-0113E8F9D124}"/>
          </ac:graphicFrameMkLst>
        </pc:graphicFrameChg>
        <pc:picChg chg="add mod">
          <ac:chgData name="Reed Kiely" userId="768be38e-2fb5-40ce-925d-bd8e9d9e3c31" providerId="ADAL" clId="{2D7A5D16-61C7-44D7-8480-2E02CFE89301}" dt="2022-03-22T16:04:24.916" v="33"/>
          <ac:picMkLst>
            <pc:docMk/>
            <pc:sldMk cId="2576519596" sldId="2144328256"/>
            <ac:picMk id="35" creationId="{048ADA3D-9C02-4EC5-B8E8-38C7956A15E4}"/>
          </ac:picMkLst>
        </pc:picChg>
        <pc:picChg chg="add mod">
          <ac:chgData name="Reed Kiely" userId="768be38e-2fb5-40ce-925d-bd8e9d9e3c31" providerId="ADAL" clId="{2D7A5D16-61C7-44D7-8480-2E02CFE89301}" dt="2022-03-22T16:04:24.916" v="33"/>
          <ac:picMkLst>
            <pc:docMk/>
            <pc:sldMk cId="2576519596" sldId="2144328256"/>
            <ac:picMk id="36" creationId="{ADA8BAD5-9E5D-414F-915F-D9249B04932D}"/>
          </ac:picMkLst>
        </pc:picChg>
        <pc:picChg chg="add mod">
          <ac:chgData name="Reed Kiely" userId="768be38e-2fb5-40ce-925d-bd8e9d9e3c31" providerId="ADAL" clId="{2D7A5D16-61C7-44D7-8480-2E02CFE89301}" dt="2022-03-22T16:23:30.910" v="215" actId="14100"/>
          <ac:picMkLst>
            <pc:docMk/>
            <pc:sldMk cId="2576519596" sldId="2144328256"/>
            <ac:picMk id="39" creationId="{CAD0BA69-907B-46F9-BB8D-14522662942C}"/>
          </ac:picMkLst>
        </pc:picChg>
        <pc:picChg chg="del">
          <ac:chgData name="Reed Kiely" userId="768be38e-2fb5-40ce-925d-bd8e9d9e3c31" providerId="ADAL" clId="{2D7A5D16-61C7-44D7-8480-2E02CFE89301}" dt="2022-03-22T16:04:24.637" v="32" actId="478"/>
          <ac:picMkLst>
            <pc:docMk/>
            <pc:sldMk cId="2576519596" sldId="2144328256"/>
            <ac:picMk id="51" creationId="{AC56DAD7-7761-480D-8123-E813A756EF3F}"/>
          </ac:picMkLst>
        </pc:picChg>
        <pc:picChg chg="add mod">
          <ac:chgData name="Reed Kiely" userId="768be38e-2fb5-40ce-925d-bd8e9d9e3c31" providerId="ADAL" clId="{2D7A5D16-61C7-44D7-8480-2E02CFE89301}" dt="2022-03-22T16:08:59.841" v="165" actId="1038"/>
          <ac:picMkLst>
            <pc:docMk/>
            <pc:sldMk cId="2576519596" sldId="2144328256"/>
            <ac:picMk id="59" creationId="{18100848-C015-416A-958A-493A87BC46B9}"/>
          </ac:picMkLst>
        </pc:picChg>
        <pc:picChg chg="add mod">
          <ac:chgData name="Reed Kiely" userId="768be38e-2fb5-40ce-925d-bd8e9d9e3c31" providerId="ADAL" clId="{2D7A5D16-61C7-44D7-8480-2E02CFE89301}" dt="2022-03-22T16:08:54.363" v="162" actId="1038"/>
          <ac:picMkLst>
            <pc:docMk/>
            <pc:sldMk cId="2576519596" sldId="2144328256"/>
            <ac:picMk id="60" creationId="{2233874C-486A-4325-BA42-037A11230CD8}"/>
          </ac:picMkLst>
        </pc:picChg>
        <pc:picChg chg="del">
          <ac:chgData name="Reed Kiely" userId="768be38e-2fb5-40ce-925d-bd8e9d9e3c31" providerId="ADAL" clId="{2D7A5D16-61C7-44D7-8480-2E02CFE89301}" dt="2022-03-22T16:04:24.637" v="32" actId="478"/>
          <ac:picMkLst>
            <pc:docMk/>
            <pc:sldMk cId="2576519596" sldId="2144328256"/>
            <ac:picMk id="90" creationId="{7B0E3909-B56C-4638-A035-9661332D9CE3}"/>
          </ac:picMkLst>
        </pc:picChg>
        <pc:picChg chg="del">
          <ac:chgData name="Reed Kiely" userId="768be38e-2fb5-40ce-925d-bd8e9d9e3c31" providerId="ADAL" clId="{2D7A5D16-61C7-44D7-8480-2E02CFE89301}" dt="2022-03-22T16:05:35.628" v="49" actId="478"/>
          <ac:picMkLst>
            <pc:docMk/>
            <pc:sldMk cId="2576519596" sldId="2144328256"/>
            <ac:picMk id="92" creationId="{F4A62637-B07E-460B-B3C5-C33E0A02FB47}"/>
          </ac:picMkLst>
        </pc:picChg>
        <pc:cxnChg chg="del">
          <ac:chgData name="Reed Kiely" userId="768be38e-2fb5-40ce-925d-bd8e9d9e3c31" providerId="ADAL" clId="{2D7A5D16-61C7-44D7-8480-2E02CFE89301}" dt="2022-03-22T16:04:11.867" v="30" actId="478"/>
          <ac:cxnSpMkLst>
            <pc:docMk/>
            <pc:sldMk cId="2576519596" sldId="2144328256"/>
            <ac:cxnSpMk id="87" creationId="{77511724-A06E-4227-8264-3C0CCB3562D6}"/>
          </ac:cxnSpMkLst>
        </pc:cxnChg>
        <pc:cxnChg chg="del">
          <ac:chgData name="Reed Kiely" userId="768be38e-2fb5-40ce-925d-bd8e9d9e3c31" providerId="ADAL" clId="{2D7A5D16-61C7-44D7-8480-2E02CFE89301}" dt="2022-03-22T16:04:11.867" v="30" actId="478"/>
          <ac:cxnSpMkLst>
            <pc:docMk/>
            <pc:sldMk cId="2576519596" sldId="2144328256"/>
            <ac:cxnSpMk id="88" creationId="{5A3363F7-27FF-4D70-8EFA-886EAE2CF8F2}"/>
          </ac:cxnSpMkLst>
        </pc:cxnChg>
        <pc:cxnChg chg="del">
          <ac:chgData name="Reed Kiely" userId="768be38e-2fb5-40ce-925d-bd8e9d9e3c31" providerId="ADAL" clId="{2D7A5D16-61C7-44D7-8480-2E02CFE89301}" dt="2022-03-22T16:04:11.867" v="30" actId="478"/>
          <ac:cxnSpMkLst>
            <pc:docMk/>
            <pc:sldMk cId="2576519596" sldId="2144328256"/>
            <ac:cxnSpMk id="89" creationId="{56927C6F-7E0F-42C0-84DC-262FFFF73C0F}"/>
          </ac:cxnSpMkLst>
        </pc:cxnChg>
      </pc:sldChg>
      <pc:sldChg chg="modSp mod">
        <pc:chgData name="Reed Kiely" userId="768be38e-2fb5-40ce-925d-bd8e9d9e3c31" providerId="ADAL" clId="{2D7A5D16-61C7-44D7-8480-2E02CFE89301}" dt="2022-03-22T21:44:01.879" v="839" actId="1037"/>
        <pc:sldMkLst>
          <pc:docMk/>
          <pc:sldMk cId="3557154419" sldId="2144328256"/>
        </pc:sldMkLst>
        <pc:spChg chg="mod">
          <ac:chgData name="Reed Kiely" userId="768be38e-2fb5-40ce-925d-bd8e9d9e3c31" providerId="ADAL" clId="{2D7A5D16-61C7-44D7-8480-2E02CFE89301}" dt="2022-03-22T21:44:01.879" v="839" actId="1037"/>
          <ac:spMkLst>
            <pc:docMk/>
            <pc:sldMk cId="3557154419" sldId="2144328256"/>
            <ac:spMk id="24" creationId="{FE51337C-7111-4FDD-BD9E-AAF8EAD4F674}"/>
          </ac:spMkLst>
        </pc:spChg>
      </pc:sldChg>
      <pc:sldChg chg="modSp mod">
        <pc:chgData name="Reed Kiely" userId="768be38e-2fb5-40ce-925d-bd8e9d9e3c31" providerId="ADAL" clId="{2D7A5D16-61C7-44D7-8480-2E02CFE89301}" dt="2022-03-22T18:30:13.531" v="595" actId="20577"/>
        <pc:sldMkLst>
          <pc:docMk/>
          <pc:sldMk cId="520152090" sldId="2144328263"/>
        </pc:sldMkLst>
        <pc:spChg chg="mod">
          <ac:chgData name="Reed Kiely" userId="768be38e-2fb5-40ce-925d-bd8e9d9e3c31" providerId="ADAL" clId="{2D7A5D16-61C7-44D7-8480-2E02CFE89301}" dt="2022-03-22T16:22:53.742" v="183" actId="1076"/>
          <ac:spMkLst>
            <pc:docMk/>
            <pc:sldMk cId="520152090" sldId="2144328263"/>
            <ac:spMk id="21" creationId="{AB77EFEB-56CD-4D1C-B279-D39BDE876330}"/>
          </ac:spMkLst>
        </pc:spChg>
        <pc:spChg chg="mod">
          <ac:chgData name="Reed Kiely" userId="768be38e-2fb5-40ce-925d-bd8e9d9e3c31" providerId="ADAL" clId="{2D7A5D16-61C7-44D7-8480-2E02CFE89301}" dt="2022-03-22T18:30:13.531" v="595" actId="20577"/>
          <ac:spMkLst>
            <pc:docMk/>
            <pc:sldMk cId="520152090" sldId="2144328263"/>
            <ac:spMk id="23" creationId="{DB5FBE90-B76F-4A35-94B8-15BCF9AE4630}"/>
          </ac:spMkLst>
        </pc:spChg>
      </pc:sldChg>
      <pc:sldChg chg="add ord">
        <pc:chgData name="Reed Kiely" userId="768be38e-2fb5-40ce-925d-bd8e9d9e3c31" providerId="ADAL" clId="{2D7A5D16-61C7-44D7-8480-2E02CFE89301}" dt="2022-03-22T16:08:46.700" v="157"/>
        <pc:sldMkLst>
          <pc:docMk/>
          <pc:sldMk cId="245357489" sldId="2144328276"/>
        </pc:sldMkLst>
      </pc:sldChg>
      <pc:sldChg chg="modSp mod">
        <pc:chgData name="Reed Kiely" userId="768be38e-2fb5-40ce-925d-bd8e9d9e3c31" providerId="ADAL" clId="{2D7A5D16-61C7-44D7-8480-2E02CFE89301}" dt="2022-03-22T18:34:53.424" v="672" actId="1076"/>
        <pc:sldMkLst>
          <pc:docMk/>
          <pc:sldMk cId="479110058" sldId="2144328279"/>
        </pc:sldMkLst>
        <pc:spChg chg="mod">
          <ac:chgData name="Reed Kiely" userId="768be38e-2fb5-40ce-925d-bd8e9d9e3c31" providerId="ADAL" clId="{2D7A5D16-61C7-44D7-8480-2E02CFE89301}" dt="2022-03-22T18:32:03.772" v="646" actId="20577"/>
          <ac:spMkLst>
            <pc:docMk/>
            <pc:sldMk cId="479110058" sldId="2144328279"/>
            <ac:spMk id="20" creationId="{F5290E3C-D913-4324-9F7C-7AB204FAA4D7}"/>
          </ac:spMkLst>
        </pc:spChg>
        <pc:picChg chg="mod">
          <ac:chgData name="Reed Kiely" userId="768be38e-2fb5-40ce-925d-bd8e9d9e3c31" providerId="ADAL" clId="{2D7A5D16-61C7-44D7-8480-2E02CFE89301}" dt="2022-03-22T18:34:53.424" v="672" actId="1076"/>
          <ac:picMkLst>
            <pc:docMk/>
            <pc:sldMk cId="479110058" sldId="2144328279"/>
            <ac:picMk id="4" creationId="{BDC38380-090D-4E81-9413-E88AF15EDECE}"/>
          </ac:picMkLst>
        </pc:picChg>
      </pc:sldChg>
      <pc:sldChg chg="add ord">
        <pc:chgData name="Reed Kiely" userId="768be38e-2fb5-40ce-925d-bd8e9d9e3c31" providerId="ADAL" clId="{2D7A5D16-61C7-44D7-8480-2E02CFE89301}" dt="2022-03-22T16:33:44.462" v="369"/>
        <pc:sldMkLst>
          <pc:docMk/>
          <pc:sldMk cId="4234212713" sldId="2144328294"/>
        </pc:sldMkLst>
      </pc:sldChg>
      <pc:sldChg chg="addSp delSp modSp mod">
        <pc:chgData name="Reed Kiely" userId="768be38e-2fb5-40ce-925d-bd8e9d9e3c31" providerId="ADAL" clId="{2D7A5D16-61C7-44D7-8480-2E02CFE89301}" dt="2022-03-22T18:48:17.957" v="833" actId="166"/>
        <pc:sldMkLst>
          <pc:docMk/>
          <pc:sldMk cId="2005759645" sldId="2144328297"/>
        </pc:sldMkLst>
        <pc:spChg chg="add mod">
          <ac:chgData name="Reed Kiely" userId="768be38e-2fb5-40ce-925d-bd8e9d9e3c31" providerId="ADAL" clId="{2D7A5D16-61C7-44D7-8480-2E02CFE89301}" dt="2022-03-22T18:48:13.863" v="832" actId="14100"/>
          <ac:spMkLst>
            <pc:docMk/>
            <pc:sldMk cId="2005759645" sldId="2144328297"/>
            <ac:spMk id="21" creationId="{30ED3473-4F86-4FB1-A161-6E318FE6BB97}"/>
          </ac:spMkLst>
        </pc:spChg>
        <pc:spChg chg="mod">
          <ac:chgData name="Reed Kiely" userId="768be38e-2fb5-40ce-925d-bd8e9d9e3c31" providerId="ADAL" clId="{2D7A5D16-61C7-44D7-8480-2E02CFE89301}" dt="2022-03-22T18:29:56.622" v="571" actId="20577"/>
          <ac:spMkLst>
            <pc:docMk/>
            <pc:sldMk cId="2005759645" sldId="2144328297"/>
            <ac:spMk id="23" creationId="{DB5FBE90-B76F-4A35-94B8-15BCF9AE4630}"/>
          </ac:spMkLst>
        </pc:spChg>
        <pc:spChg chg="mod">
          <ac:chgData name="Reed Kiely" userId="768be38e-2fb5-40ce-925d-bd8e9d9e3c31" providerId="ADAL" clId="{2D7A5D16-61C7-44D7-8480-2E02CFE89301}" dt="2022-03-22T16:22:40.032" v="179" actId="1036"/>
          <ac:spMkLst>
            <pc:docMk/>
            <pc:sldMk cId="2005759645" sldId="2144328297"/>
            <ac:spMk id="29" creationId="{8AA86CDA-DA0B-491A-9DB9-74935700AE4E}"/>
          </ac:spMkLst>
        </pc:spChg>
        <pc:spChg chg="mod">
          <ac:chgData name="Reed Kiely" userId="768be38e-2fb5-40ce-925d-bd8e9d9e3c31" providerId="ADAL" clId="{2D7A5D16-61C7-44D7-8480-2E02CFE89301}" dt="2022-03-22T16:22:40.032" v="179" actId="1036"/>
          <ac:spMkLst>
            <pc:docMk/>
            <pc:sldMk cId="2005759645" sldId="2144328297"/>
            <ac:spMk id="30" creationId="{4A131CA9-BEDF-43ED-9310-F16FA11808A6}"/>
          </ac:spMkLst>
        </pc:spChg>
        <pc:spChg chg="mod">
          <ac:chgData name="Reed Kiely" userId="768be38e-2fb5-40ce-925d-bd8e9d9e3c31" providerId="ADAL" clId="{2D7A5D16-61C7-44D7-8480-2E02CFE89301}" dt="2022-03-22T16:22:40.032" v="179" actId="1036"/>
          <ac:spMkLst>
            <pc:docMk/>
            <pc:sldMk cId="2005759645" sldId="2144328297"/>
            <ac:spMk id="31" creationId="{E19652B4-2745-4190-81DC-5056EF538563}"/>
          </ac:spMkLst>
        </pc:spChg>
        <pc:spChg chg="mod">
          <ac:chgData name="Reed Kiely" userId="768be38e-2fb5-40ce-925d-bd8e9d9e3c31" providerId="ADAL" clId="{2D7A5D16-61C7-44D7-8480-2E02CFE89301}" dt="2022-03-22T16:22:44.560" v="182" actId="1036"/>
          <ac:spMkLst>
            <pc:docMk/>
            <pc:sldMk cId="2005759645" sldId="2144328297"/>
            <ac:spMk id="32" creationId="{C497E2FD-D3C9-41D6-967A-479CC4C1BEBB}"/>
          </ac:spMkLst>
        </pc:spChg>
        <pc:spChg chg="mod">
          <ac:chgData name="Reed Kiely" userId="768be38e-2fb5-40ce-925d-bd8e9d9e3c31" providerId="ADAL" clId="{2D7A5D16-61C7-44D7-8480-2E02CFE89301}" dt="2022-03-22T16:22:40.032" v="179" actId="1036"/>
          <ac:spMkLst>
            <pc:docMk/>
            <pc:sldMk cId="2005759645" sldId="2144328297"/>
            <ac:spMk id="33" creationId="{99E1C62F-BBCA-4609-832D-AF75585C4061}"/>
          </ac:spMkLst>
        </pc:spChg>
        <pc:spChg chg="mod">
          <ac:chgData name="Reed Kiely" userId="768be38e-2fb5-40ce-925d-bd8e9d9e3c31" providerId="ADAL" clId="{2D7A5D16-61C7-44D7-8480-2E02CFE89301}" dt="2022-03-22T16:22:40.032" v="179" actId="1036"/>
          <ac:spMkLst>
            <pc:docMk/>
            <pc:sldMk cId="2005759645" sldId="2144328297"/>
            <ac:spMk id="34" creationId="{06EDA0D9-89C0-4F0E-B501-849AB3B665B8}"/>
          </ac:spMkLst>
        </pc:spChg>
        <pc:spChg chg="mod">
          <ac:chgData name="Reed Kiely" userId="768be38e-2fb5-40ce-925d-bd8e9d9e3c31" providerId="ADAL" clId="{2D7A5D16-61C7-44D7-8480-2E02CFE89301}" dt="2022-03-22T16:22:40.032" v="179" actId="1036"/>
          <ac:spMkLst>
            <pc:docMk/>
            <pc:sldMk cId="2005759645" sldId="2144328297"/>
            <ac:spMk id="35" creationId="{273AE458-7357-49D3-B752-22C54FCED37A}"/>
          </ac:spMkLst>
        </pc:spChg>
        <pc:spChg chg="mod">
          <ac:chgData name="Reed Kiely" userId="768be38e-2fb5-40ce-925d-bd8e9d9e3c31" providerId="ADAL" clId="{2D7A5D16-61C7-44D7-8480-2E02CFE89301}" dt="2022-03-22T16:22:40.032" v="179" actId="1036"/>
          <ac:spMkLst>
            <pc:docMk/>
            <pc:sldMk cId="2005759645" sldId="2144328297"/>
            <ac:spMk id="36" creationId="{0FBFABD4-6312-430F-BD15-7C9FA0958BCD}"/>
          </ac:spMkLst>
        </pc:spChg>
        <pc:spChg chg="add del mod ord">
          <ac:chgData name="Reed Kiely" userId="768be38e-2fb5-40ce-925d-bd8e9d9e3c31" providerId="ADAL" clId="{2D7A5D16-61C7-44D7-8480-2E02CFE89301}" dt="2022-03-22T18:48:17.957" v="833" actId="166"/>
          <ac:spMkLst>
            <pc:docMk/>
            <pc:sldMk cId="2005759645" sldId="2144328297"/>
            <ac:spMk id="37" creationId="{437B64F9-2CEA-4C53-8B33-005C99318F0E}"/>
          </ac:spMkLst>
        </pc:spChg>
        <pc:graphicFrameChg chg="mod">
          <ac:chgData name="Reed Kiely" userId="768be38e-2fb5-40ce-925d-bd8e9d9e3c31" providerId="ADAL" clId="{2D7A5D16-61C7-44D7-8480-2E02CFE89301}" dt="2022-03-22T16:22:40.032" v="179" actId="1036"/>
          <ac:graphicFrameMkLst>
            <pc:docMk/>
            <pc:sldMk cId="2005759645" sldId="2144328297"/>
            <ac:graphicFrameMk id="28" creationId="{20046899-E0DA-47BA-ABF8-71780912639F}"/>
          </ac:graphicFrameMkLst>
        </pc:graphicFrameChg>
      </pc:sldChg>
      <pc:sldChg chg="modSp mod">
        <pc:chgData name="Reed Kiely" userId="768be38e-2fb5-40ce-925d-bd8e9d9e3c31" providerId="ADAL" clId="{2D7A5D16-61C7-44D7-8480-2E02CFE89301}" dt="2022-03-22T21:43:55.465" v="836" actId="1037"/>
        <pc:sldMkLst>
          <pc:docMk/>
          <pc:sldMk cId="2177344345" sldId="2144328298"/>
        </pc:sldMkLst>
        <pc:spChg chg="mod">
          <ac:chgData name="Reed Kiely" userId="768be38e-2fb5-40ce-925d-bd8e9d9e3c31" providerId="ADAL" clId="{2D7A5D16-61C7-44D7-8480-2E02CFE89301}" dt="2022-03-22T21:43:55.465" v="836" actId="1037"/>
          <ac:spMkLst>
            <pc:docMk/>
            <pc:sldMk cId="2177344345" sldId="2144328298"/>
            <ac:spMk id="24" creationId="{FE51337C-7111-4FDD-BD9E-AAF8EAD4F674}"/>
          </ac:spMkLst>
        </pc:spChg>
      </pc:sldChg>
      <pc:sldChg chg="addSp delSp modSp add mod">
        <pc:chgData name="Reed Kiely" userId="768be38e-2fb5-40ce-925d-bd8e9d9e3c31" providerId="ADAL" clId="{2D7A5D16-61C7-44D7-8480-2E02CFE89301}" dt="2022-03-22T18:34:20.925" v="666" actId="1076"/>
        <pc:sldMkLst>
          <pc:docMk/>
          <pc:sldMk cId="2326283701" sldId="2144328298"/>
        </pc:sldMkLst>
        <pc:spChg chg="mod">
          <ac:chgData name="Reed Kiely" userId="768be38e-2fb5-40ce-925d-bd8e9d9e3c31" providerId="ADAL" clId="{2D7A5D16-61C7-44D7-8480-2E02CFE89301}" dt="2022-03-22T16:33:14.768" v="360" actId="207"/>
          <ac:spMkLst>
            <pc:docMk/>
            <pc:sldMk cId="2326283701" sldId="2144328298"/>
            <ac:spMk id="24" creationId="{FE51337C-7111-4FDD-BD9E-AAF8EAD4F674}"/>
          </ac:spMkLst>
        </pc:spChg>
        <pc:spChg chg="add mod">
          <ac:chgData name="Reed Kiely" userId="768be38e-2fb5-40ce-925d-bd8e9d9e3c31" providerId="ADAL" clId="{2D7A5D16-61C7-44D7-8480-2E02CFE89301}" dt="2022-03-22T16:24:35.747" v="229" actId="404"/>
          <ac:spMkLst>
            <pc:docMk/>
            <pc:sldMk cId="2326283701" sldId="2144328298"/>
            <ac:spMk id="27" creationId="{810E5FD5-3B43-4CE8-864D-5F2D0E26ECD3}"/>
          </ac:spMkLst>
        </pc:spChg>
        <pc:spChg chg="add mod">
          <ac:chgData name="Reed Kiely" userId="768be38e-2fb5-40ce-925d-bd8e9d9e3c31" providerId="ADAL" clId="{2D7A5D16-61C7-44D7-8480-2E02CFE89301}" dt="2022-03-22T16:29:45.664" v="304" actId="14100"/>
          <ac:spMkLst>
            <pc:docMk/>
            <pc:sldMk cId="2326283701" sldId="2144328298"/>
            <ac:spMk id="28" creationId="{A6D0AE49-219A-4174-B1A2-6CD9C14927CD}"/>
          </ac:spMkLst>
        </pc:spChg>
        <pc:spChg chg="mod topLvl">
          <ac:chgData name="Reed Kiely" userId="768be38e-2fb5-40ce-925d-bd8e9d9e3c31" providerId="ADAL" clId="{2D7A5D16-61C7-44D7-8480-2E02CFE89301}" dt="2022-03-22T18:34:15.890" v="664" actId="1076"/>
          <ac:spMkLst>
            <pc:docMk/>
            <pc:sldMk cId="2326283701" sldId="2144328298"/>
            <ac:spMk id="32" creationId="{CF5CD1BC-019E-4D32-8932-54A4C09D598B}"/>
          </ac:spMkLst>
        </pc:spChg>
        <pc:spChg chg="mod topLvl">
          <ac:chgData name="Reed Kiely" userId="768be38e-2fb5-40ce-925d-bd8e9d9e3c31" providerId="ADAL" clId="{2D7A5D16-61C7-44D7-8480-2E02CFE89301}" dt="2022-03-22T18:34:15.890" v="664" actId="1076"/>
          <ac:spMkLst>
            <pc:docMk/>
            <pc:sldMk cId="2326283701" sldId="2144328298"/>
            <ac:spMk id="33" creationId="{BE575C1F-B871-460E-A5A8-EB87DDAA3A62}"/>
          </ac:spMkLst>
        </pc:spChg>
        <pc:spChg chg="del">
          <ac:chgData name="Reed Kiely" userId="768be38e-2fb5-40ce-925d-bd8e9d9e3c31" providerId="ADAL" clId="{2D7A5D16-61C7-44D7-8480-2E02CFE89301}" dt="2022-03-22T16:23:42.969" v="217" actId="478"/>
          <ac:spMkLst>
            <pc:docMk/>
            <pc:sldMk cId="2326283701" sldId="2144328298"/>
            <ac:spMk id="34" creationId="{C86A1B5C-1444-45E2-98E7-3EE1057B7854}"/>
          </ac:spMkLst>
        </pc:spChg>
        <pc:spChg chg="mod">
          <ac:chgData name="Reed Kiely" userId="768be38e-2fb5-40ce-925d-bd8e9d9e3c31" providerId="ADAL" clId="{2D7A5D16-61C7-44D7-8480-2E02CFE89301}" dt="2022-03-22T18:34:20.925" v="666" actId="1076"/>
          <ac:spMkLst>
            <pc:docMk/>
            <pc:sldMk cId="2326283701" sldId="2144328298"/>
            <ac:spMk id="35" creationId="{09BE57A2-6E43-447F-962A-30596A8F6491}"/>
          </ac:spMkLst>
        </pc:spChg>
        <pc:spChg chg="del">
          <ac:chgData name="Reed Kiely" userId="768be38e-2fb5-40ce-925d-bd8e9d9e3c31" providerId="ADAL" clId="{2D7A5D16-61C7-44D7-8480-2E02CFE89301}" dt="2022-03-22T16:24:17.617" v="224" actId="478"/>
          <ac:spMkLst>
            <pc:docMk/>
            <pc:sldMk cId="2326283701" sldId="2144328298"/>
            <ac:spMk id="38" creationId="{73851BD9-E902-4017-B780-F06865C6C84F}"/>
          </ac:spMkLst>
        </pc:spChg>
        <pc:spChg chg="mod topLvl">
          <ac:chgData name="Reed Kiely" userId="768be38e-2fb5-40ce-925d-bd8e9d9e3c31" providerId="ADAL" clId="{2D7A5D16-61C7-44D7-8480-2E02CFE89301}" dt="2022-03-22T18:34:15.890" v="664" actId="1076"/>
          <ac:spMkLst>
            <pc:docMk/>
            <pc:sldMk cId="2326283701" sldId="2144328298"/>
            <ac:spMk id="40" creationId="{FE387A39-63D2-40F6-8CB7-6C411603910B}"/>
          </ac:spMkLst>
        </pc:spChg>
        <pc:spChg chg="del">
          <ac:chgData name="Reed Kiely" userId="768be38e-2fb5-40ce-925d-bd8e9d9e3c31" providerId="ADAL" clId="{2D7A5D16-61C7-44D7-8480-2E02CFE89301}" dt="2022-03-22T16:23:39.901" v="216" actId="478"/>
          <ac:spMkLst>
            <pc:docMk/>
            <pc:sldMk cId="2326283701" sldId="2144328298"/>
            <ac:spMk id="41" creationId="{38C642E3-9A61-4C74-B471-960D279200FD}"/>
          </ac:spMkLst>
        </pc:spChg>
        <pc:spChg chg="del">
          <ac:chgData name="Reed Kiely" userId="768be38e-2fb5-40ce-925d-bd8e9d9e3c31" providerId="ADAL" clId="{2D7A5D16-61C7-44D7-8480-2E02CFE89301}" dt="2022-03-22T16:23:39.901" v="216" actId="478"/>
          <ac:spMkLst>
            <pc:docMk/>
            <pc:sldMk cId="2326283701" sldId="2144328298"/>
            <ac:spMk id="42" creationId="{AA0A8597-DF60-4917-B80D-632F806C028F}"/>
          </ac:spMkLst>
        </pc:spChg>
        <pc:spChg chg="del">
          <ac:chgData name="Reed Kiely" userId="768be38e-2fb5-40ce-925d-bd8e9d9e3c31" providerId="ADAL" clId="{2D7A5D16-61C7-44D7-8480-2E02CFE89301}" dt="2022-03-22T16:23:39.901" v="216" actId="478"/>
          <ac:spMkLst>
            <pc:docMk/>
            <pc:sldMk cId="2326283701" sldId="2144328298"/>
            <ac:spMk id="43" creationId="{818EF930-8CF9-4EE4-9EB2-634923B0086F}"/>
          </ac:spMkLst>
        </pc:spChg>
        <pc:spChg chg="del">
          <ac:chgData name="Reed Kiely" userId="768be38e-2fb5-40ce-925d-bd8e9d9e3c31" providerId="ADAL" clId="{2D7A5D16-61C7-44D7-8480-2E02CFE89301}" dt="2022-03-22T16:23:39.901" v="216" actId="478"/>
          <ac:spMkLst>
            <pc:docMk/>
            <pc:sldMk cId="2326283701" sldId="2144328298"/>
            <ac:spMk id="44" creationId="{2365AC0F-56BA-4029-A1EF-C63D7776B653}"/>
          </ac:spMkLst>
        </pc:spChg>
        <pc:spChg chg="del">
          <ac:chgData name="Reed Kiely" userId="768be38e-2fb5-40ce-925d-bd8e9d9e3c31" providerId="ADAL" clId="{2D7A5D16-61C7-44D7-8480-2E02CFE89301}" dt="2022-03-22T16:23:39.901" v="216" actId="478"/>
          <ac:spMkLst>
            <pc:docMk/>
            <pc:sldMk cId="2326283701" sldId="2144328298"/>
            <ac:spMk id="45" creationId="{103A603A-996A-4770-997F-8B3AA061314D}"/>
          </ac:spMkLst>
        </pc:spChg>
        <pc:spChg chg="add mod">
          <ac:chgData name="Reed Kiely" userId="768be38e-2fb5-40ce-925d-bd8e9d9e3c31" providerId="ADAL" clId="{2D7A5D16-61C7-44D7-8480-2E02CFE89301}" dt="2022-03-22T18:34:15.890" v="664" actId="1076"/>
          <ac:spMkLst>
            <pc:docMk/>
            <pc:sldMk cId="2326283701" sldId="2144328298"/>
            <ac:spMk id="49" creationId="{423F8112-C214-4993-8C0F-77BC5ECDDA4A}"/>
          </ac:spMkLst>
        </pc:spChg>
        <pc:spChg chg="mod">
          <ac:chgData name="Reed Kiely" userId="768be38e-2fb5-40ce-925d-bd8e9d9e3c31" providerId="ADAL" clId="{2D7A5D16-61C7-44D7-8480-2E02CFE89301}" dt="2022-03-22T16:25:27.973" v="237" actId="404"/>
          <ac:spMkLst>
            <pc:docMk/>
            <pc:sldMk cId="2326283701" sldId="2144328298"/>
            <ac:spMk id="51" creationId="{E7C050C7-D3FD-4D79-BA39-32118BDF0D6F}"/>
          </ac:spMkLst>
        </pc:spChg>
        <pc:spChg chg="mod">
          <ac:chgData name="Reed Kiely" userId="768be38e-2fb5-40ce-925d-bd8e9d9e3c31" providerId="ADAL" clId="{2D7A5D16-61C7-44D7-8480-2E02CFE89301}" dt="2022-03-22T16:29:12" v="287" actId="1076"/>
          <ac:spMkLst>
            <pc:docMk/>
            <pc:sldMk cId="2326283701" sldId="2144328298"/>
            <ac:spMk id="52" creationId="{EA31F624-1E67-4A65-A4D2-DEB68D0CD695}"/>
          </ac:spMkLst>
        </pc:spChg>
        <pc:spChg chg="mod">
          <ac:chgData name="Reed Kiely" userId="768be38e-2fb5-40ce-925d-bd8e9d9e3c31" providerId="ADAL" clId="{2D7A5D16-61C7-44D7-8480-2E02CFE89301}" dt="2022-03-22T16:25:10.829" v="232"/>
          <ac:spMkLst>
            <pc:docMk/>
            <pc:sldMk cId="2326283701" sldId="2144328298"/>
            <ac:spMk id="54" creationId="{0F4E0C33-92FC-4A2B-8517-9BD45A81A79F}"/>
          </ac:spMkLst>
        </pc:spChg>
        <pc:spChg chg="mod">
          <ac:chgData name="Reed Kiely" userId="768be38e-2fb5-40ce-925d-bd8e9d9e3c31" providerId="ADAL" clId="{2D7A5D16-61C7-44D7-8480-2E02CFE89301}" dt="2022-03-22T16:25:10.829" v="232"/>
          <ac:spMkLst>
            <pc:docMk/>
            <pc:sldMk cId="2326283701" sldId="2144328298"/>
            <ac:spMk id="55" creationId="{C4A769BE-5AB7-4813-9109-CDB75B2AAD3E}"/>
          </ac:spMkLst>
        </pc:spChg>
        <pc:spChg chg="mod">
          <ac:chgData name="Reed Kiely" userId="768be38e-2fb5-40ce-925d-bd8e9d9e3c31" providerId="ADAL" clId="{2D7A5D16-61C7-44D7-8480-2E02CFE89301}" dt="2022-03-22T16:25:10.829" v="232"/>
          <ac:spMkLst>
            <pc:docMk/>
            <pc:sldMk cId="2326283701" sldId="2144328298"/>
            <ac:spMk id="56" creationId="{92EBCCC2-660B-472F-8EAF-D84A4982FF9C}"/>
          </ac:spMkLst>
        </pc:spChg>
        <pc:spChg chg="mod">
          <ac:chgData name="Reed Kiely" userId="768be38e-2fb5-40ce-925d-bd8e9d9e3c31" providerId="ADAL" clId="{2D7A5D16-61C7-44D7-8480-2E02CFE89301}" dt="2022-03-22T16:25:10.829" v="232"/>
          <ac:spMkLst>
            <pc:docMk/>
            <pc:sldMk cId="2326283701" sldId="2144328298"/>
            <ac:spMk id="57" creationId="{1A112DAC-EE25-4EF5-91CF-1669E0E4D902}"/>
          </ac:spMkLst>
        </pc:spChg>
        <pc:spChg chg="mod">
          <ac:chgData name="Reed Kiely" userId="768be38e-2fb5-40ce-925d-bd8e9d9e3c31" providerId="ADAL" clId="{2D7A5D16-61C7-44D7-8480-2E02CFE89301}" dt="2022-03-22T16:23:55.153" v="220" actId="1076"/>
          <ac:spMkLst>
            <pc:docMk/>
            <pc:sldMk cId="2326283701" sldId="2144328298"/>
            <ac:spMk id="58" creationId="{BD1B8452-A97B-4AF7-B912-CC07C37EC174}"/>
          </ac:spMkLst>
        </pc:spChg>
        <pc:spChg chg="mod">
          <ac:chgData name="Reed Kiely" userId="768be38e-2fb5-40ce-925d-bd8e9d9e3c31" providerId="ADAL" clId="{2D7A5D16-61C7-44D7-8480-2E02CFE89301}" dt="2022-03-22T16:25:10.829" v="232"/>
          <ac:spMkLst>
            <pc:docMk/>
            <pc:sldMk cId="2326283701" sldId="2144328298"/>
            <ac:spMk id="61" creationId="{9CC3FCC8-66E6-4B9E-99C0-19DEF1F6A478}"/>
          </ac:spMkLst>
        </pc:spChg>
        <pc:spChg chg="add del mod">
          <ac:chgData name="Reed Kiely" userId="768be38e-2fb5-40ce-925d-bd8e9d9e3c31" providerId="ADAL" clId="{2D7A5D16-61C7-44D7-8480-2E02CFE89301}" dt="2022-03-22T16:33:16.494" v="361" actId="478"/>
          <ac:spMkLst>
            <pc:docMk/>
            <pc:sldMk cId="2326283701" sldId="2144328298"/>
            <ac:spMk id="63" creationId="{30182B30-1072-4834-BC76-F12FE85186C6}"/>
          </ac:spMkLst>
        </pc:spChg>
        <pc:spChg chg="mod topLvl">
          <ac:chgData name="Reed Kiely" userId="768be38e-2fb5-40ce-925d-bd8e9d9e3c31" providerId="ADAL" clId="{2D7A5D16-61C7-44D7-8480-2E02CFE89301}" dt="2022-03-22T18:34:15.890" v="664" actId="1076"/>
          <ac:spMkLst>
            <pc:docMk/>
            <pc:sldMk cId="2326283701" sldId="2144328298"/>
            <ac:spMk id="65" creationId="{270DD426-C6B6-4458-8E25-30E249400EEB}"/>
          </ac:spMkLst>
        </pc:spChg>
        <pc:spChg chg="mod topLvl">
          <ac:chgData name="Reed Kiely" userId="768be38e-2fb5-40ce-925d-bd8e9d9e3c31" providerId="ADAL" clId="{2D7A5D16-61C7-44D7-8480-2E02CFE89301}" dt="2022-03-22T18:34:15.890" v="664" actId="1076"/>
          <ac:spMkLst>
            <pc:docMk/>
            <pc:sldMk cId="2326283701" sldId="2144328298"/>
            <ac:spMk id="66" creationId="{2E5343BA-2C60-46FC-8EBB-9D0B6C483D3B}"/>
          </ac:spMkLst>
        </pc:spChg>
        <pc:spChg chg="mod topLvl">
          <ac:chgData name="Reed Kiely" userId="768be38e-2fb5-40ce-925d-bd8e9d9e3c31" providerId="ADAL" clId="{2D7A5D16-61C7-44D7-8480-2E02CFE89301}" dt="2022-03-22T18:34:15.890" v="664" actId="1076"/>
          <ac:spMkLst>
            <pc:docMk/>
            <pc:sldMk cId="2326283701" sldId="2144328298"/>
            <ac:spMk id="67" creationId="{E4FACAC7-6239-4C31-A177-BC887EFACBC3}"/>
          </ac:spMkLst>
        </pc:spChg>
        <pc:spChg chg="mod">
          <ac:chgData name="Reed Kiely" userId="768be38e-2fb5-40ce-925d-bd8e9d9e3c31" providerId="ADAL" clId="{2D7A5D16-61C7-44D7-8480-2E02CFE89301}" dt="2022-03-22T16:23:22" v="211" actId="14100"/>
          <ac:spMkLst>
            <pc:docMk/>
            <pc:sldMk cId="2326283701" sldId="2144328298"/>
            <ac:spMk id="91" creationId="{2785D820-B170-45A2-B5A5-2AABF27FB549}"/>
          </ac:spMkLst>
        </pc:spChg>
        <pc:grpChg chg="add del mod">
          <ac:chgData name="Reed Kiely" userId="768be38e-2fb5-40ce-925d-bd8e9d9e3c31" providerId="ADAL" clId="{2D7A5D16-61C7-44D7-8480-2E02CFE89301}" dt="2022-03-22T16:26:51.498" v="259" actId="165"/>
          <ac:grpSpMkLst>
            <pc:docMk/>
            <pc:sldMk cId="2326283701" sldId="2144328298"/>
            <ac:grpSpMk id="30" creationId="{CCB6CFD9-3AF1-46D1-8B81-455E692BE848}"/>
          </ac:grpSpMkLst>
        </pc:grpChg>
        <pc:grpChg chg="add mod">
          <ac:chgData name="Reed Kiely" userId="768be38e-2fb5-40ce-925d-bd8e9d9e3c31" providerId="ADAL" clId="{2D7A5D16-61C7-44D7-8480-2E02CFE89301}" dt="2022-03-22T18:34:15.890" v="664" actId="1076"/>
          <ac:grpSpMkLst>
            <pc:docMk/>
            <pc:sldMk cId="2326283701" sldId="2144328298"/>
            <ac:grpSpMk id="50" creationId="{486AF3BB-5CE0-4817-A82B-9B2853CA1341}"/>
          </ac:grpSpMkLst>
        </pc:grpChg>
        <pc:grpChg chg="add mod">
          <ac:chgData name="Reed Kiely" userId="768be38e-2fb5-40ce-925d-bd8e9d9e3c31" providerId="ADAL" clId="{2D7A5D16-61C7-44D7-8480-2E02CFE89301}" dt="2022-03-22T18:34:15.890" v="664" actId="1076"/>
          <ac:grpSpMkLst>
            <pc:docMk/>
            <pc:sldMk cId="2326283701" sldId="2144328298"/>
            <ac:grpSpMk id="53" creationId="{D871AAD5-A9D5-432A-AD66-5DB9EE70BC66}"/>
          </ac:grpSpMkLst>
        </pc:grpChg>
        <pc:grpChg chg="add del mod">
          <ac:chgData name="Reed Kiely" userId="768be38e-2fb5-40ce-925d-bd8e9d9e3c31" providerId="ADAL" clId="{2D7A5D16-61C7-44D7-8480-2E02CFE89301}" dt="2022-03-22T16:27:00.085" v="260" actId="165"/>
          <ac:grpSpMkLst>
            <pc:docMk/>
            <pc:sldMk cId="2326283701" sldId="2144328298"/>
            <ac:grpSpMk id="64" creationId="{F9B56E6B-F45B-409B-AD76-C7FB1389CAA2}"/>
          </ac:grpSpMkLst>
        </pc:grpChg>
        <pc:picChg chg="add mod">
          <ac:chgData name="Reed Kiely" userId="768be38e-2fb5-40ce-925d-bd8e9d9e3c31" providerId="ADAL" clId="{2D7A5D16-61C7-44D7-8480-2E02CFE89301}" dt="2022-03-22T16:23:27.155" v="214" actId="1076"/>
          <ac:picMkLst>
            <pc:docMk/>
            <pc:sldMk cId="2326283701" sldId="2144328298"/>
            <ac:picMk id="26" creationId="{EEA1E334-D18F-4EAF-AFB6-2F61D60D3275}"/>
          </ac:picMkLst>
        </pc:picChg>
        <pc:picChg chg="add mod">
          <ac:chgData name="Reed Kiely" userId="768be38e-2fb5-40ce-925d-bd8e9d9e3c31" providerId="ADAL" clId="{2D7A5D16-61C7-44D7-8480-2E02CFE89301}" dt="2022-03-22T16:24:42.331" v="230"/>
          <ac:picMkLst>
            <pc:docMk/>
            <pc:sldMk cId="2326283701" sldId="2144328298"/>
            <ac:picMk id="29" creationId="{D4B383E3-E106-400C-9942-80FF24631A45}"/>
          </ac:picMkLst>
        </pc:picChg>
        <pc:picChg chg="del">
          <ac:chgData name="Reed Kiely" userId="768be38e-2fb5-40ce-925d-bd8e9d9e3c31" providerId="ADAL" clId="{2D7A5D16-61C7-44D7-8480-2E02CFE89301}" dt="2022-03-22T16:23:39.901" v="216" actId="478"/>
          <ac:picMkLst>
            <pc:docMk/>
            <pc:sldMk cId="2326283701" sldId="2144328298"/>
            <ac:picMk id="35" creationId="{048ADA3D-9C02-4EC5-B8E8-38C7956A15E4}"/>
          </ac:picMkLst>
        </pc:picChg>
        <pc:picChg chg="del">
          <ac:chgData name="Reed Kiely" userId="768be38e-2fb5-40ce-925d-bd8e9d9e3c31" providerId="ADAL" clId="{2D7A5D16-61C7-44D7-8480-2E02CFE89301}" dt="2022-03-22T16:23:42.969" v="217" actId="478"/>
          <ac:picMkLst>
            <pc:docMk/>
            <pc:sldMk cId="2326283701" sldId="2144328298"/>
            <ac:picMk id="36" creationId="{ADA8BAD5-9E5D-414F-915F-D9249B04932D}"/>
          </ac:picMkLst>
        </pc:picChg>
        <pc:picChg chg="del">
          <ac:chgData name="Reed Kiely" userId="768be38e-2fb5-40ce-925d-bd8e9d9e3c31" providerId="ADAL" clId="{2D7A5D16-61C7-44D7-8480-2E02CFE89301}" dt="2022-03-22T16:23:23.591" v="212" actId="478"/>
          <ac:picMkLst>
            <pc:docMk/>
            <pc:sldMk cId="2326283701" sldId="2144328298"/>
            <ac:picMk id="39" creationId="{CAD0BA69-907B-46F9-BB8D-14522662942C}"/>
          </ac:picMkLst>
        </pc:picChg>
        <pc:picChg chg="del">
          <ac:chgData name="Reed Kiely" userId="768be38e-2fb5-40ce-925d-bd8e9d9e3c31" providerId="ADAL" clId="{2D7A5D16-61C7-44D7-8480-2E02CFE89301}" dt="2022-03-22T16:23:39.901" v="216" actId="478"/>
          <ac:picMkLst>
            <pc:docMk/>
            <pc:sldMk cId="2326283701" sldId="2144328298"/>
            <ac:picMk id="59" creationId="{18100848-C015-416A-958A-493A87BC46B9}"/>
          </ac:picMkLst>
        </pc:picChg>
        <pc:picChg chg="del">
          <ac:chgData name="Reed Kiely" userId="768be38e-2fb5-40ce-925d-bd8e9d9e3c31" providerId="ADAL" clId="{2D7A5D16-61C7-44D7-8480-2E02CFE89301}" dt="2022-03-22T16:23:39.901" v="216" actId="478"/>
          <ac:picMkLst>
            <pc:docMk/>
            <pc:sldMk cId="2326283701" sldId="2144328298"/>
            <ac:picMk id="60" creationId="{2233874C-486A-4325-BA42-037A11230CD8}"/>
          </ac:picMkLst>
        </pc:picChg>
        <pc:cxnChg chg="mod">
          <ac:chgData name="Reed Kiely" userId="768be38e-2fb5-40ce-925d-bd8e9d9e3c31" providerId="ADAL" clId="{2D7A5D16-61C7-44D7-8480-2E02CFE89301}" dt="2022-03-22T16:25:10.829" v="232"/>
          <ac:cxnSpMkLst>
            <pc:docMk/>
            <pc:sldMk cId="2326283701" sldId="2144328298"/>
            <ac:cxnSpMk id="62" creationId="{CAC7071A-28DD-4B30-A435-8DD8CE458415}"/>
          </ac:cxnSpMkLst>
        </pc:cxnChg>
      </pc:sldChg>
    </pc:docChg>
  </pc:docChgLst>
  <pc:docChgLst>
    <pc:chgData name="Karolina Guillen" userId="c1c08796-a0be-47c6-af52-5d31fd96ec50" providerId="ADAL" clId="{077574A3-B06C-45CC-8D94-2910F41209DF}"/>
    <pc:docChg chg="undo redo custSel modSld">
      <pc:chgData name="Karolina Guillen" userId="c1c08796-a0be-47c6-af52-5d31fd96ec50" providerId="ADAL" clId="{077574A3-B06C-45CC-8D94-2910F41209DF}" dt="2022-04-06T14:52:25.300" v="820"/>
      <pc:docMkLst>
        <pc:docMk/>
      </pc:docMkLst>
      <pc:sldChg chg="addSp delSp modSp mod">
        <pc:chgData name="Karolina Guillen" userId="c1c08796-a0be-47c6-af52-5d31fd96ec50" providerId="ADAL" clId="{077574A3-B06C-45CC-8D94-2910F41209DF}" dt="2022-04-06T14:52:25.300" v="820"/>
        <pc:sldMkLst>
          <pc:docMk/>
          <pc:sldMk cId="2469683786" sldId="275"/>
        </pc:sldMkLst>
        <pc:spChg chg="del mod">
          <ac:chgData name="Karolina Guillen" userId="c1c08796-a0be-47c6-af52-5d31fd96ec50" providerId="ADAL" clId="{077574A3-B06C-45CC-8D94-2910F41209DF}" dt="2022-04-06T14:52:18.270" v="819" actId="478"/>
          <ac:spMkLst>
            <pc:docMk/>
            <pc:sldMk cId="2469683786" sldId="275"/>
            <ac:spMk id="3" creationId="{EE566E2C-C37D-4F2A-921C-2B82BD567E06}"/>
          </ac:spMkLst>
        </pc:spChg>
        <pc:picChg chg="mod">
          <ac:chgData name="Karolina Guillen" userId="c1c08796-a0be-47c6-af52-5d31fd96ec50" providerId="ADAL" clId="{077574A3-B06C-45CC-8D94-2910F41209DF}" dt="2022-03-29T14:25:33.842" v="693" actId="1037"/>
          <ac:picMkLst>
            <pc:docMk/>
            <pc:sldMk cId="2469683786" sldId="275"/>
            <ac:picMk id="28" creationId="{2E2CC72C-E48B-4C54-91C3-AEC9AACA51DA}"/>
          </ac:picMkLst>
        </pc:picChg>
        <pc:picChg chg="mod">
          <ac:chgData name="Karolina Guillen" userId="c1c08796-a0be-47c6-af52-5d31fd96ec50" providerId="ADAL" clId="{077574A3-B06C-45CC-8D94-2910F41209DF}" dt="2022-03-29T14:25:21.932" v="615" actId="1076"/>
          <ac:picMkLst>
            <pc:docMk/>
            <pc:sldMk cId="2469683786" sldId="275"/>
            <ac:picMk id="31" creationId="{77818BBA-B41B-49B8-A276-4F0F9C0BC00A}"/>
          </ac:picMkLst>
        </pc:picChg>
        <pc:picChg chg="mod">
          <ac:chgData name="Karolina Guillen" userId="c1c08796-a0be-47c6-af52-5d31fd96ec50" providerId="ADAL" clId="{077574A3-B06C-45CC-8D94-2910F41209DF}" dt="2022-04-06T14:52:25.300" v="820"/>
          <ac:picMkLst>
            <pc:docMk/>
            <pc:sldMk cId="2469683786" sldId="275"/>
            <ac:picMk id="32" creationId="{77F640E9-57D9-4BEF-AC5A-76EF7BCE0D3E}"/>
          </ac:picMkLst>
        </pc:picChg>
        <pc:picChg chg="mod">
          <ac:chgData name="Karolina Guillen" userId="c1c08796-a0be-47c6-af52-5d31fd96ec50" providerId="ADAL" clId="{077574A3-B06C-45CC-8D94-2910F41209DF}" dt="2022-03-29T14:25:05.966" v="614" actId="1038"/>
          <ac:picMkLst>
            <pc:docMk/>
            <pc:sldMk cId="2469683786" sldId="275"/>
            <ac:picMk id="37" creationId="{637B139A-A8F7-4301-9DAF-E88F5010DF65}"/>
          </ac:picMkLst>
        </pc:picChg>
        <pc:picChg chg="mod">
          <ac:chgData name="Karolina Guillen" userId="c1c08796-a0be-47c6-af52-5d31fd96ec50" providerId="ADAL" clId="{077574A3-B06C-45CC-8D94-2910F41209DF}" dt="2022-03-29T14:25:33.842" v="693" actId="1037"/>
          <ac:picMkLst>
            <pc:docMk/>
            <pc:sldMk cId="2469683786" sldId="275"/>
            <ac:picMk id="39" creationId="{D3A13932-7917-4852-88F8-CC56D5D0F3B3}"/>
          </ac:picMkLst>
        </pc:picChg>
        <pc:picChg chg="add mod">
          <ac:chgData name="Karolina Guillen" userId="c1c08796-a0be-47c6-af52-5d31fd96ec50" providerId="ADAL" clId="{077574A3-B06C-45CC-8D94-2910F41209DF}" dt="2022-03-29T14:28:22.290" v="779"/>
          <ac:picMkLst>
            <pc:docMk/>
            <pc:sldMk cId="2469683786" sldId="275"/>
            <ac:picMk id="40" creationId="{541C2DF9-3AEA-43EF-838C-F33CE05A58C5}"/>
          </ac:picMkLst>
        </pc:picChg>
        <pc:picChg chg="mod">
          <ac:chgData name="Karolina Guillen" userId="c1c08796-a0be-47c6-af52-5d31fd96ec50" providerId="ADAL" clId="{077574A3-B06C-45CC-8D94-2910F41209DF}" dt="2022-03-29T14:25:05.966" v="614" actId="1038"/>
          <ac:picMkLst>
            <pc:docMk/>
            <pc:sldMk cId="2469683786" sldId="275"/>
            <ac:picMk id="41" creationId="{A522EA89-633F-4BF3-81D5-2B2E12388A36}"/>
          </ac:picMkLst>
        </pc:picChg>
        <pc:picChg chg="mod">
          <ac:chgData name="Karolina Guillen" userId="c1c08796-a0be-47c6-af52-5d31fd96ec50" providerId="ADAL" clId="{077574A3-B06C-45CC-8D94-2910F41209DF}" dt="2022-03-29T14:25:48.443" v="694" actId="1076"/>
          <ac:picMkLst>
            <pc:docMk/>
            <pc:sldMk cId="2469683786" sldId="275"/>
            <ac:picMk id="42" creationId="{EC29F6C3-F4D9-4979-BBE8-D9D9520C537B}"/>
          </ac:picMkLst>
        </pc:picChg>
      </pc:sldChg>
      <pc:sldChg chg="delCm">
        <pc:chgData name="Karolina Guillen" userId="c1c08796-a0be-47c6-af52-5d31fd96ec50" providerId="ADAL" clId="{077574A3-B06C-45CC-8D94-2910F41209DF}" dt="2022-03-29T17:04:08.332" v="780"/>
        <pc:sldMkLst>
          <pc:docMk/>
          <pc:sldMk cId="4086481096" sldId="2839"/>
        </pc:sldMkLst>
      </pc:sldChg>
      <pc:sldChg chg="addSp modSp mod">
        <pc:chgData name="Karolina Guillen" userId="c1c08796-a0be-47c6-af52-5d31fd96ec50" providerId="ADAL" clId="{077574A3-B06C-45CC-8D94-2910F41209DF}" dt="2022-03-29T14:12:18.959" v="270" actId="114"/>
        <pc:sldMkLst>
          <pc:docMk/>
          <pc:sldMk cId="845445871" sldId="2144328096"/>
        </pc:sldMkLst>
        <pc:spChg chg="add mod">
          <ac:chgData name="Karolina Guillen" userId="c1c08796-a0be-47c6-af52-5d31fd96ec50" providerId="ADAL" clId="{077574A3-B06C-45CC-8D94-2910F41209DF}" dt="2022-03-29T14:12:18.959" v="270" actId="114"/>
          <ac:spMkLst>
            <pc:docMk/>
            <pc:sldMk cId="845445871" sldId="2144328096"/>
            <ac:spMk id="2" creationId="{CF1A2449-F807-49F2-BB8D-022EC691AD5B}"/>
          </ac:spMkLst>
        </pc:spChg>
        <pc:spChg chg="add mod ord">
          <ac:chgData name="Karolina Guillen" userId="c1c08796-a0be-47c6-af52-5d31fd96ec50" providerId="ADAL" clId="{077574A3-B06C-45CC-8D94-2910F41209DF}" dt="2022-03-29T14:01:33.254" v="260" actId="164"/>
          <ac:spMkLst>
            <pc:docMk/>
            <pc:sldMk cId="845445871" sldId="2144328096"/>
            <ac:spMk id="10" creationId="{DDA692E0-4D5C-4E9F-B3EF-223743D09000}"/>
          </ac:spMkLst>
        </pc:spChg>
        <pc:grpChg chg="add mod">
          <ac:chgData name="Karolina Guillen" userId="c1c08796-a0be-47c6-af52-5d31fd96ec50" providerId="ADAL" clId="{077574A3-B06C-45CC-8D94-2910F41209DF}" dt="2022-03-29T14:01:33.254" v="260" actId="164"/>
          <ac:grpSpMkLst>
            <pc:docMk/>
            <pc:sldMk cId="845445871" sldId="2144328096"/>
            <ac:grpSpMk id="12" creationId="{D291772B-024E-42AB-BDA1-0D7FC9C7EE94}"/>
          </ac:grpSpMkLst>
        </pc:grpChg>
      </pc:sldChg>
      <pc:sldChg chg="addSp modSp mod modCm">
        <pc:chgData name="Karolina Guillen" userId="c1c08796-a0be-47c6-af52-5d31fd96ec50" providerId="ADAL" clId="{077574A3-B06C-45CC-8D94-2910F41209DF}" dt="2022-03-29T19:45:43.855" v="811" actId="6549"/>
        <pc:sldMkLst>
          <pc:docMk/>
          <pc:sldMk cId="3557154419" sldId="2144328256"/>
        </pc:sldMkLst>
        <pc:spChg chg="add mod">
          <ac:chgData name="Karolina Guillen" userId="c1c08796-a0be-47c6-af52-5d31fd96ec50" providerId="ADAL" clId="{077574A3-B06C-45CC-8D94-2910F41209DF}" dt="2022-03-29T19:45:43.855" v="811" actId="6549"/>
          <ac:spMkLst>
            <pc:docMk/>
            <pc:sldMk cId="3557154419" sldId="2144328256"/>
            <ac:spMk id="2" creationId="{828226B8-156D-423E-A30D-C5B3E563F0DC}"/>
          </ac:spMkLst>
        </pc:spChg>
        <pc:spChg chg="mod">
          <ac:chgData name="Karolina Guillen" userId="c1c08796-a0be-47c6-af52-5d31fd96ec50" providerId="ADAL" clId="{077574A3-B06C-45CC-8D94-2910F41209DF}" dt="2022-03-24T18:58:54.514" v="53" actId="14100"/>
          <ac:spMkLst>
            <pc:docMk/>
            <pc:sldMk cId="3557154419" sldId="2144328256"/>
            <ac:spMk id="34" creationId="{C86A1B5C-1444-45E2-98E7-3EE1057B7854}"/>
          </ac:spMkLst>
        </pc:spChg>
        <pc:spChg chg="mod">
          <ac:chgData name="Karolina Guillen" userId="c1c08796-a0be-47c6-af52-5d31fd96ec50" providerId="ADAL" clId="{077574A3-B06C-45CC-8D94-2910F41209DF}" dt="2022-03-24T18:59:54.713" v="55" actId="20577"/>
          <ac:spMkLst>
            <pc:docMk/>
            <pc:sldMk cId="3557154419" sldId="2144328256"/>
            <ac:spMk id="38" creationId="{73851BD9-E902-4017-B780-F06865C6C84F}"/>
          </ac:spMkLst>
        </pc:spChg>
        <pc:spChg chg="mod">
          <ac:chgData name="Karolina Guillen" userId="c1c08796-a0be-47c6-af52-5d31fd96ec50" providerId="ADAL" clId="{077574A3-B06C-45CC-8D94-2910F41209DF}" dt="2022-03-24T18:57:47.083" v="26"/>
          <ac:spMkLst>
            <pc:docMk/>
            <pc:sldMk cId="3557154419" sldId="2144328256"/>
            <ac:spMk id="44" creationId="{2365AC0F-56BA-4029-A1EF-C63D7776B653}"/>
          </ac:spMkLst>
        </pc:spChg>
        <pc:spChg chg="mod">
          <ac:chgData name="Karolina Guillen" userId="c1c08796-a0be-47c6-af52-5d31fd96ec50" providerId="ADAL" clId="{077574A3-B06C-45CC-8D94-2910F41209DF}" dt="2022-03-29T14:12:16.898" v="268" actId="14100"/>
          <ac:spMkLst>
            <pc:docMk/>
            <pc:sldMk cId="3557154419" sldId="2144328256"/>
            <ac:spMk id="48" creationId="{BB9777B2-A132-41D5-B86C-9334A1A8EBF9}"/>
          </ac:spMkLst>
        </pc:spChg>
        <pc:spChg chg="mod">
          <ac:chgData name="Karolina Guillen" userId="c1c08796-a0be-47c6-af52-5d31fd96ec50" providerId="ADAL" clId="{077574A3-B06C-45CC-8D94-2910F41209DF}" dt="2022-03-29T14:23:06.580" v="447" actId="164"/>
          <ac:spMkLst>
            <pc:docMk/>
            <pc:sldMk cId="3557154419" sldId="2144328256"/>
            <ac:spMk id="91" creationId="{2785D820-B170-45A2-B5A5-2AABF27FB549}"/>
          </ac:spMkLst>
        </pc:spChg>
        <pc:grpChg chg="add mod">
          <ac:chgData name="Karolina Guillen" userId="c1c08796-a0be-47c6-af52-5d31fd96ec50" providerId="ADAL" clId="{077574A3-B06C-45CC-8D94-2910F41209DF}" dt="2022-03-29T14:23:17.772" v="460" actId="1035"/>
          <ac:grpSpMkLst>
            <pc:docMk/>
            <pc:sldMk cId="3557154419" sldId="2144328256"/>
            <ac:grpSpMk id="3" creationId="{94DA50AA-05A8-4D5C-9BAD-BC73E7941682}"/>
          </ac:grpSpMkLst>
        </pc:grpChg>
        <pc:picChg chg="mod">
          <ac:chgData name="Karolina Guillen" userId="c1c08796-a0be-47c6-af52-5d31fd96ec50" providerId="ADAL" clId="{077574A3-B06C-45CC-8D94-2910F41209DF}" dt="2022-03-29T14:23:06.580" v="447" actId="164"/>
          <ac:picMkLst>
            <pc:docMk/>
            <pc:sldMk cId="3557154419" sldId="2144328256"/>
            <ac:picMk id="39" creationId="{CAD0BA69-907B-46F9-BB8D-14522662942C}"/>
          </ac:picMkLst>
        </pc:picChg>
      </pc:sldChg>
      <pc:sldChg chg="delSp modSp mod delCm">
        <pc:chgData name="Karolina Guillen" userId="c1c08796-a0be-47c6-af52-5d31fd96ec50" providerId="ADAL" clId="{077574A3-B06C-45CC-8D94-2910F41209DF}" dt="2022-04-06T14:52:05.329" v="818"/>
        <pc:sldMkLst>
          <pc:docMk/>
          <pc:sldMk cId="3457515328" sldId="2144328263"/>
        </pc:sldMkLst>
        <pc:spChg chg="del">
          <ac:chgData name="Karolina Guillen" userId="c1c08796-a0be-47c6-af52-5d31fd96ec50" providerId="ADAL" clId="{077574A3-B06C-45CC-8D94-2910F41209DF}" dt="2022-04-06T14:51:39.923" v="814" actId="478"/>
          <ac:spMkLst>
            <pc:docMk/>
            <pc:sldMk cId="3457515328" sldId="2144328263"/>
            <ac:spMk id="6" creationId="{AC7CB445-634F-48C5-8212-E472AA7D9F5E}"/>
          </ac:spMkLst>
        </pc:spChg>
        <pc:spChg chg="mod">
          <ac:chgData name="Karolina Guillen" userId="c1c08796-a0be-47c6-af52-5d31fd96ec50" providerId="ADAL" clId="{077574A3-B06C-45CC-8D94-2910F41209DF}" dt="2022-04-06T14:52:05.329" v="818"/>
          <ac:spMkLst>
            <pc:docMk/>
            <pc:sldMk cId="3457515328" sldId="2144328263"/>
            <ac:spMk id="16" creationId="{5985F0F6-8612-43EE-88FD-E70DB5135932}"/>
          </ac:spMkLst>
        </pc:spChg>
        <pc:picChg chg="mod">
          <ac:chgData name="Karolina Guillen" userId="c1c08796-a0be-47c6-af52-5d31fd96ec50" providerId="ADAL" clId="{077574A3-B06C-45CC-8D94-2910F41209DF}" dt="2022-04-06T14:51:37.185" v="813"/>
          <ac:picMkLst>
            <pc:docMk/>
            <pc:sldMk cId="3457515328" sldId="2144328263"/>
            <ac:picMk id="5" creationId="{8C557A90-9B8F-4E4A-90ED-A4B2775209E5}"/>
          </ac:picMkLst>
        </pc:picChg>
      </pc:sldChg>
      <pc:sldChg chg="addSp delSp modSp mod addCm delCm">
        <pc:chgData name="Karolina Guillen" userId="c1c08796-a0be-47c6-af52-5d31fd96ec50" providerId="ADAL" clId="{077574A3-B06C-45CC-8D94-2910F41209DF}" dt="2022-03-29T17:04:11.604" v="781"/>
        <pc:sldMkLst>
          <pc:docMk/>
          <pc:sldMk cId="1712875105" sldId="2144328279"/>
        </pc:sldMkLst>
        <pc:spChg chg="add del mod">
          <ac:chgData name="Karolina Guillen" userId="c1c08796-a0be-47c6-af52-5d31fd96ec50" providerId="ADAL" clId="{077574A3-B06C-45CC-8D94-2910F41209DF}" dt="2022-03-29T13:54:44.092" v="81" actId="478"/>
          <ac:spMkLst>
            <pc:docMk/>
            <pc:sldMk cId="1712875105" sldId="2144328279"/>
            <ac:spMk id="14" creationId="{002C16BC-BA4A-4C15-8F04-607DC6517EAA}"/>
          </ac:spMkLst>
        </pc:spChg>
        <pc:spChg chg="add del mod">
          <ac:chgData name="Karolina Guillen" userId="c1c08796-a0be-47c6-af52-5d31fd96ec50" providerId="ADAL" clId="{077574A3-B06C-45CC-8D94-2910F41209DF}" dt="2022-03-29T13:54:44.092" v="81" actId="478"/>
          <ac:spMkLst>
            <pc:docMk/>
            <pc:sldMk cId="1712875105" sldId="2144328279"/>
            <ac:spMk id="15" creationId="{7947FC94-39FF-4409-8700-1B87D4C584E3}"/>
          </ac:spMkLst>
        </pc:spChg>
        <pc:spChg chg="add del mod">
          <ac:chgData name="Karolina Guillen" userId="c1c08796-a0be-47c6-af52-5d31fd96ec50" providerId="ADAL" clId="{077574A3-B06C-45CC-8D94-2910F41209DF}" dt="2022-03-29T13:54:44.092" v="81" actId="478"/>
          <ac:spMkLst>
            <pc:docMk/>
            <pc:sldMk cId="1712875105" sldId="2144328279"/>
            <ac:spMk id="16" creationId="{8E7725E7-8E56-4C69-A5D6-DDC7515C5F0F}"/>
          </ac:spMkLst>
        </pc:spChg>
        <pc:spChg chg="add del mod">
          <ac:chgData name="Karolina Guillen" userId="c1c08796-a0be-47c6-af52-5d31fd96ec50" providerId="ADAL" clId="{077574A3-B06C-45CC-8D94-2910F41209DF}" dt="2022-03-29T13:54:44.092" v="81" actId="478"/>
          <ac:spMkLst>
            <pc:docMk/>
            <pc:sldMk cId="1712875105" sldId="2144328279"/>
            <ac:spMk id="17" creationId="{0EAE04A5-6ED8-4BB8-BFEC-206E57A2AF9C}"/>
          </ac:spMkLst>
        </pc:spChg>
        <pc:spChg chg="add del mod">
          <ac:chgData name="Karolina Guillen" userId="c1c08796-a0be-47c6-af52-5d31fd96ec50" providerId="ADAL" clId="{077574A3-B06C-45CC-8D94-2910F41209DF}" dt="2022-03-29T13:54:44.092" v="81" actId="478"/>
          <ac:spMkLst>
            <pc:docMk/>
            <pc:sldMk cId="1712875105" sldId="2144328279"/>
            <ac:spMk id="18" creationId="{B3F8C0D0-0756-4EFD-A3F5-C486DAC336F3}"/>
          </ac:spMkLst>
        </pc:spChg>
        <pc:spChg chg="add del mod">
          <ac:chgData name="Karolina Guillen" userId="c1c08796-a0be-47c6-af52-5d31fd96ec50" providerId="ADAL" clId="{077574A3-B06C-45CC-8D94-2910F41209DF}" dt="2022-03-29T13:54:44.092" v="81" actId="478"/>
          <ac:spMkLst>
            <pc:docMk/>
            <pc:sldMk cId="1712875105" sldId="2144328279"/>
            <ac:spMk id="19" creationId="{B0EFB6FE-DBC9-4022-A646-C4ED22BE5B7F}"/>
          </ac:spMkLst>
        </pc:spChg>
        <pc:spChg chg="add del mod">
          <ac:chgData name="Karolina Guillen" userId="c1c08796-a0be-47c6-af52-5d31fd96ec50" providerId="ADAL" clId="{077574A3-B06C-45CC-8D94-2910F41209DF}" dt="2022-03-29T13:54:44.092" v="81" actId="478"/>
          <ac:spMkLst>
            <pc:docMk/>
            <pc:sldMk cId="1712875105" sldId="2144328279"/>
            <ac:spMk id="21" creationId="{8249D0CA-512A-4432-8012-B06D3D3C4E48}"/>
          </ac:spMkLst>
        </pc:spChg>
        <pc:spChg chg="add del mod">
          <ac:chgData name="Karolina Guillen" userId="c1c08796-a0be-47c6-af52-5d31fd96ec50" providerId="ADAL" clId="{077574A3-B06C-45CC-8D94-2910F41209DF}" dt="2022-03-29T13:54:44.092" v="81" actId="478"/>
          <ac:spMkLst>
            <pc:docMk/>
            <pc:sldMk cId="1712875105" sldId="2144328279"/>
            <ac:spMk id="22" creationId="{8E1759F3-5026-4498-8BB4-B5BFE6AF99B6}"/>
          </ac:spMkLst>
        </pc:spChg>
        <pc:spChg chg="add del mod">
          <ac:chgData name="Karolina Guillen" userId="c1c08796-a0be-47c6-af52-5d31fd96ec50" providerId="ADAL" clId="{077574A3-B06C-45CC-8D94-2910F41209DF}" dt="2022-03-29T13:54:44.092" v="81" actId="478"/>
          <ac:spMkLst>
            <pc:docMk/>
            <pc:sldMk cId="1712875105" sldId="2144328279"/>
            <ac:spMk id="23" creationId="{4CF19463-F5B1-4CAA-AF74-4DDFC7A08983}"/>
          </ac:spMkLst>
        </pc:spChg>
        <pc:spChg chg="add del mod">
          <ac:chgData name="Karolina Guillen" userId="c1c08796-a0be-47c6-af52-5d31fd96ec50" providerId="ADAL" clId="{077574A3-B06C-45CC-8D94-2910F41209DF}" dt="2022-03-29T13:54:44.092" v="81" actId="478"/>
          <ac:spMkLst>
            <pc:docMk/>
            <pc:sldMk cId="1712875105" sldId="2144328279"/>
            <ac:spMk id="28" creationId="{C82FE249-6493-497C-A3FE-9FB56579D292}"/>
          </ac:spMkLst>
        </pc:spChg>
        <pc:spChg chg="add del mod">
          <ac:chgData name="Karolina Guillen" userId="c1c08796-a0be-47c6-af52-5d31fd96ec50" providerId="ADAL" clId="{077574A3-B06C-45CC-8D94-2910F41209DF}" dt="2022-03-29T13:54:44.092" v="81" actId="478"/>
          <ac:spMkLst>
            <pc:docMk/>
            <pc:sldMk cId="1712875105" sldId="2144328279"/>
            <ac:spMk id="29" creationId="{DB01F624-5E14-4E72-8B86-452188B9EF6E}"/>
          </ac:spMkLst>
        </pc:spChg>
        <pc:spChg chg="add del mod">
          <ac:chgData name="Karolina Guillen" userId="c1c08796-a0be-47c6-af52-5d31fd96ec50" providerId="ADAL" clId="{077574A3-B06C-45CC-8D94-2910F41209DF}" dt="2022-03-29T13:54:44.092" v="81" actId="478"/>
          <ac:spMkLst>
            <pc:docMk/>
            <pc:sldMk cId="1712875105" sldId="2144328279"/>
            <ac:spMk id="31" creationId="{51EDD4C5-C3F6-407B-8E62-1D523484DE7C}"/>
          </ac:spMkLst>
        </pc:spChg>
        <pc:spChg chg="add del mod">
          <ac:chgData name="Karolina Guillen" userId="c1c08796-a0be-47c6-af52-5d31fd96ec50" providerId="ADAL" clId="{077574A3-B06C-45CC-8D94-2910F41209DF}" dt="2022-03-29T13:54:44.092" v="81" actId="478"/>
          <ac:spMkLst>
            <pc:docMk/>
            <pc:sldMk cId="1712875105" sldId="2144328279"/>
            <ac:spMk id="32" creationId="{3B2C6804-BA86-4E54-98B5-CBB64C47E287}"/>
          </ac:spMkLst>
        </pc:spChg>
        <pc:spChg chg="add del mod">
          <ac:chgData name="Karolina Guillen" userId="c1c08796-a0be-47c6-af52-5d31fd96ec50" providerId="ADAL" clId="{077574A3-B06C-45CC-8D94-2910F41209DF}" dt="2022-03-29T13:54:44.092" v="81" actId="478"/>
          <ac:spMkLst>
            <pc:docMk/>
            <pc:sldMk cId="1712875105" sldId="2144328279"/>
            <ac:spMk id="33" creationId="{1E6EC1DB-A8B8-4C65-8AF3-9868E9C1F421}"/>
          </ac:spMkLst>
        </pc:spChg>
        <pc:spChg chg="add del mod">
          <ac:chgData name="Karolina Guillen" userId="c1c08796-a0be-47c6-af52-5d31fd96ec50" providerId="ADAL" clId="{077574A3-B06C-45CC-8D94-2910F41209DF}" dt="2022-03-29T13:54:44.092" v="81" actId="478"/>
          <ac:spMkLst>
            <pc:docMk/>
            <pc:sldMk cId="1712875105" sldId="2144328279"/>
            <ac:spMk id="34" creationId="{2D5C8560-AFB2-4FFE-9D02-AC6CF5FEDB70}"/>
          </ac:spMkLst>
        </pc:spChg>
        <pc:spChg chg="add del mod">
          <ac:chgData name="Karolina Guillen" userId="c1c08796-a0be-47c6-af52-5d31fd96ec50" providerId="ADAL" clId="{077574A3-B06C-45CC-8D94-2910F41209DF}" dt="2022-03-29T13:54:44.092" v="81" actId="478"/>
          <ac:spMkLst>
            <pc:docMk/>
            <pc:sldMk cId="1712875105" sldId="2144328279"/>
            <ac:spMk id="35" creationId="{CDD7344B-287B-40A6-8D31-05307C0BEDA1}"/>
          </ac:spMkLst>
        </pc:spChg>
        <pc:spChg chg="add del mod">
          <ac:chgData name="Karolina Guillen" userId="c1c08796-a0be-47c6-af52-5d31fd96ec50" providerId="ADAL" clId="{077574A3-B06C-45CC-8D94-2910F41209DF}" dt="2022-03-29T13:54:44.092" v="81" actId="478"/>
          <ac:spMkLst>
            <pc:docMk/>
            <pc:sldMk cId="1712875105" sldId="2144328279"/>
            <ac:spMk id="36" creationId="{16FD6DB7-B0E8-4D18-B299-734BBF71A79D}"/>
          </ac:spMkLst>
        </pc:spChg>
        <pc:picChg chg="add mod">
          <ac:chgData name="Karolina Guillen" userId="c1c08796-a0be-47c6-af52-5d31fd96ec50" providerId="ADAL" clId="{077574A3-B06C-45CC-8D94-2910F41209DF}" dt="2022-03-29T13:55:09.395" v="88" actId="12788"/>
          <ac:picMkLst>
            <pc:docMk/>
            <pc:sldMk cId="1712875105" sldId="2144328279"/>
            <ac:picMk id="3" creationId="{436774A4-56C5-4D17-829B-3980ABBD84A7}"/>
          </ac:picMkLst>
        </pc:picChg>
        <pc:picChg chg="del">
          <ac:chgData name="Karolina Guillen" userId="c1c08796-a0be-47c6-af52-5d31fd96ec50" providerId="ADAL" clId="{077574A3-B06C-45CC-8D94-2910F41209DF}" dt="2022-03-29T13:53:51.795" v="58" actId="478"/>
          <ac:picMkLst>
            <pc:docMk/>
            <pc:sldMk cId="1712875105" sldId="2144328279"/>
            <ac:picMk id="4" creationId="{BDC38380-090D-4E81-9413-E88AF15EDECE}"/>
          </ac:picMkLst>
        </pc:picChg>
        <pc:picChg chg="add del mod">
          <ac:chgData name="Karolina Guillen" userId="c1c08796-a0be-47c6-af52-5d31fd96ec50" providerId="ADAL" clId="{077574A3-B06C-45CC-8D94-2910F41209DF}" dt="2022-03-29T13:54:44.092" v="81" actId="478"/>
          <ac:picMkLst>
            <pc:docMk/>
            <pc:sldMk cId="1712875105" sldId="2144328279"/>
            <ac:picMk id="37" creationId="{12A9B60E-B236-421E-AC57-8C6C7000FB0A}"/>
          </ac:picMkLst>
        </pc:picChg>
        <pc:picChg chg="add del mod">
          <ac:chgData name="Karolina Guillen" userId="c1c08796-a0be-47c6-af52-5d31fd96ec50" providerId="ADAL" clId="{077574A3-B06C-45CC-8D94-2910F41209DF}" dt="2022-03-29T13:54:44.092" v="81" actId="478"/>
          <ac:picMkLst>
            <pc:docMk/>
            <pc:sldMk cId="1712875105" sldId="2144328279"/>
            <ac:picMk id="38" creationId="{3E6B0A73-612F-4E0A-8D83-A5130119BFA9}"/>
          </ac:picMkLst>
        </pc:picChg>
        <pc:picChg chg="add del mod">
          <ac:chgData name="Karolina Guillen" userId="c1c08796-a0be-47c6-af52-5d31fd96ec50" providerId="ADAL" clId="{077574A3-B06C-45CC-8D94-2910F41209DF}" dt="2022-03-29T13:54:44.092" v="81" actId="478"/>
          <ac:picMkLst>
            <pc:docMk/>
            <pc:sldMk cId="1712875105" sldId="2144328279"/>
            <ac:picMk id="39" creationId="{A08E9D99-0099-4811-B529-A4412B53652F}"/>
          </ac:picMkLst>
        </pc:picChg>
        <pc:picChg chg="add del mod">
          <ac:chgData name="Karolina Guillen" userId="c1c08796-a0be-47c6-af52-5d31fd96ec50" providerId="ADAL" clId="{077574A3-B06C-45CC-8D94-2910F41209DF}" dt="2022-03-29T13:54:44.092" v="81" actId="478"/>
          <ac:picMkLst>
            <pc:docMk/>
            <pc:sldMk cId="1712875105" sldId="2144328279"/>
            <ac:picMk id="40" creationId="{78FD2C26-5A60-4016-B9A9-2E3229E78A3F}"/>
          </ac:picMkLst>
        </pc:picChg>
        <pc:picChg chg="add del mod">
          <ac:chgData name="Karolina Guillen" userId="c1c08796-a0be-47c6-af52-5d31fd96ec50" providerId="ADAL" clId="{077574A3-B06C-45CC-8D94-2910F41209DF}" dt="2022-03-29T13:54:44.092" v="81" actId="478"/>
          <ac:picMkLst>
            <pc:docMk/>
            <pc:sldMk cId="1712875105" sldId="2144328279"/>
            <ac:picMk id="41" creationId="{805792BA-3B3D-4EA1-942F-51E206371835}"/>
          </ac:picMkLst>
        </pc:picChg>
        <pc:picChg chg="add del mod">
          <ac:chgData name="Karolina Guillen" userId="c1c08796-a0be-47c6-af52-5d31fd96ec50" providerId="ADAL" clId="{077574A3-B06C-45CC-8D94-2910F41209DF}" dt="2022-03-29T13:54:44.092" v="81" actId="478"/>
          <ac:picMkLst>
            <pc:docMk/>
            <pc:sldMk cId="1712875105" sldId="2144328279"/>
            <ac:picMk id="42" creationId="{A087055F-5410-4C8D-8F6C-4E8E94D37114}"/>
          </ac:picMkLst>
        </pc:picChg>
        <pc:picChg chg="add del mod">
          <ac:chgData name="Karolina Guillen" userId="c1c08796-a0be-47c6-af52-5d31fd96ec50" providerId="ADAL" clId="{077574A3-B06C-45CC-8D94-2910F41209DF}" dt="2022-03-29T13:54:44.092" v="81" actId="478"/>
          <ac:picMkLst>
            <pc:docMk/>
            <pc:sldMk cId="1712875105" sldId="2144328279"/>
            <ac:picMk id="44" creationId="{2085FB5A-5D7B-417E-8AC0-867AD44832A1}"/>
          </ac:picMkLst>
        </pc:picChg>
        <pc:picChg chg="add del mod">
          <ac:chgData name="Karolina Guillen" userId="c1c08796-a0be-47c6-af52-5d31fd96ec50" providerId="ADAL" clId="{077574A3-B06C-45CC-8D94-2910F41209DF}" dt="2022-03-29T13:54:44.092" v="81" actId="478"/>
          <ac:picMkLst>
            <pc:docMk/>
            <pc:sldMk cId="1712875105" sldId="2144328279"/>
            <ac:picMk id="45" creationId="{A29EEFBB-3204-48EF-964F-90D21B1C5FD0}"/>
          </ac:picMkLst>
        </pc:picChg>
        <pc:picChg chg="add del mod">
          <ac:chgData name="Karolina Guillen" userId="c1c08796-a0be-47c6-af52-5d31fd96ec50" providerId="ADAL" clId="{077574A3-B06C-45CC-8D94-2910F41209DF}" dt="2022-03-29T13:54:44.092" v="81" actId="478"/>
          <ac:picMkLst>
            <pc:docMk/>
            <pc:sldMk cId="1712875105" sldId="2144328279"/>
            <ac:picMk id="46" creationId="{76104B73-951D-4AAB-9EEE-6239B179D4F2}"/>
          </ac:picMkLst>
        </pc:picChg>
        <pc:picChg chg="add del mod">
          <ac:chgData name="Karolina Guillen" userId="c1c08796-a0be-47c6-af52-5d31fd96ec50" providerId="ADAL" clId="{077574A3-B06C-45CC-8D94-2910F41209DF}" dt="2022-03-29T13:54:44.092" v="81" actId="478"/>
          <ac:picMkLst>
            <pc:docMk/>
            <pc:sldMk cId="1712875105" sldId="2144328279"/>
            <ac:picMk id="47" creationId="{30F5A67D-0773-4C2D-B14D-179925E81381}"/>
          </ac:picMkLst>
        </pc:picChg>
        <pc:picChg chg="add del mod">
          <ac:chgData name="Karolina Guillen" userId="c1c08796-a0be-47c6-af52-5d31fd96ec50" providerId="ADAL" clId="{077574A3-B06C-45CC-8D94-2910F41209DF}" dt="2022-03-29T13:54:44.092" v="81" actId="478"/>
          <ac:picMkLst>
            <pc:docMk/>
            <pc:sldMk cId="1712875105" sldId="2144328279"/>
            <ac:picMk id="48" creationId="{9EB74F0D-42C1-4F1E-A156-688F3B0D1210}"/>
          </ac:picMkLst>
        </pc:picChg>
        <pc:picChg chg="add del mod">
          <ac:chgData name="Karolina Guillen" userId="c1c08796-a0be-47c6-af52-5d31fd96ec50" providerId="ADAL" clId="{077574A3-B06C-45CC-8D94-2910F41209DF}" dt="2022-03-29T13:54:44.092" v="81" actId="478"/>
          <ac:picMkLst>
            <pc:docMk/>
            <pc:sldMk cId="1712875105" sldId="2144328279"/>
            <ac:picMk id="49" creationId="{0C1BC660-96E6-4858-8431-510585028F2B}"/>
          </ac:picMkLst>
        </pc:picChg>
        <pc:picChg chg="add del mod">
          <ac:chgData name="Karolina Guillen" userId="c1c08796-a0be-47c6-af52-5d31fd96ec50" providerId="ADAL" clId="{077574A3-B06C-45CC-8D94-2910F41209DF}" dt="2022-03-29T13:54:44.092" v="81" actId="478"/>
          <ac:picMkLst>
            <pc:docMk/>
            <pc:sldMk cId="1712875105" sldId="2144328279"/>
            <ac:picMk id="50" creationId="{805BA78F-D7BD-4DC6-B017-6AF5B8C9B480}"/>
          </ac:picMkLst>
        </pc:picChg>
        <pc:picChg chg="add del mod">
          <ac:chgData name="Karolina Guillen" userId="c1c08796-a0be-47c6-af52-5d31fd96ec50" providerId="ADAL" clId="{077574A3-B06C-45CC-8D94-2910F41209DF}" dt="2022-03-29T13:54:44.092" v="81" actId="478"/>
          <ac:picMkLst>
            <pc:docMk/>
            <pc:sldMk cId="1712875105" sldId="2144328279"/>
            <ac:picMk id="51" creationId="{3869DEF2-6217-43F1-9B87-45E874A5691C}"/>
          </ac:picMkLst>
        </pc:picChg>
        <pc:picChg chg="add del mod">
          <ac:chgData name="Karolina Guillen" userId="c1c08796-a0be-47c6-af52-5d31fd96ec50" providerId="ADAL" clId="{077574A3-B06C-45CC-8D94-2910F41209DF}" dt="2022-03-29T13:54:44.092" v="81" actId="478"/>
          <ac:picMkLst>
            <pc:docMk/>
            <pc:sldMk cId="1712875105" sldId="2144328279"/>
            <ac:picMk id="52" creationId="{8D96B7C5-6E1A-4A8F-A7B5-C4EDC25D7C87}"/>
          </ac:picMkLst>
        </pc:picChg>
        <pc:picChg chg="add del mod">
          <ac:chgData name="Karolina Guillen" userId="c1c08796-a0be-47c6-af52-5d31fd96ec50" providerId="ADAL" clId="{077574A3-B06C-45CC-8D94-2910F41209DF}" dt="2022-03-29T13:54:44.092" v="81" actId="478"/>
          <ac:picMkLst>
            <pc:docMk/>
            <pc:sldMk cId="1712875105" sldId="2144328279"/>
            <ac:picMk id="53" creationId="{5E60A685-4C23-4458-9905-DFD6C406FD4C}"/>
          </ac:picMkLst>
        </pc:picChg>
        <pc:picChg chg="add del mod">
          <ac:chgData name="Karolina Guillen" userId="c1c08796-a0be-47c6-af52-5d31fd96ec50" providerId="ADAL" clId="{077574A3-B06C-45CC-8D94-2910F41209DF}" dt="2022-03-29T13:54:44.092" v="81" actId="478"/>
          <ac:picMkLst>
            <pc:docMk/>
            <pc:sldMk cId="1712875105" sldId="2144328279"/>
            <ac:picMk id="54" creationId="{5B1B9403-4D47-4DDE-BD5C-6657B6C9EC52}"/>
          </ac:picMkLst>
        </pc:picChg>
        <pc:picChg chg="add del mod">
          <ac:chgData name="Karolina Guillen" userId="c1c08796-a0be-47c6-af52-5d31fd96ec50" providerId="ADAL" clId="{077574A3-B06C-45CC-8D94-2910F41209DF}" dt="2022-03-29T13:54:44.092" v="81" actId="478"/>
          <ac:picMkLst>
            <pc:docMk/>
            <pc:sldMk cId="1712875105" sldId="2144328279"/>
            <ac:picMk id="55" creationId="{C1C3286D-9A3C-4B4B-BF97-06760D5C839D}"/>
          </ac:picMkLst>
        </pc:picChg>
        <pc:picChg chg="add del mod">
          <ac:chgData name="Karolina Guillen" userId="c1c08796-a0be-47c6-af52-5d31fd96ec50" providerId="ADAL" clId="{077574A3-B06C-45CC-8D94-2910F41209DF}" dt="2022-03-29T13:54:44.092" v="81" actId="478"/>
          <ac:picMkLst>
            <pc:docMk/>
            <pc:sldMk cId="1712875105" sldId="2144328279"/>
            <ac:picMk id="56" creationId="{54B99B74-01CD-4CD2-8EDF-EACDDA75B412}"/>
          </ac:picMkLst>
        </pc:picChg>
        <pc:picChg chg="add del mod">
          <ac:chgData name="Karolina Guillen" userId="c1c08796-a0be-47c6-af52-5d31fd96ec50" providerId="ADAL" clId="{077574A3-B06C-45CC-8D94-2910F41209DF}" dt="2022-03-29T13:54:44.092" v="81" actId="478"/>
          <ac:picMkLst>
            <pc:docMk/>
            <pc:sldMk cId="1712875105" sldId="2144328279"/>
            <ac:picMk id="57" creationId="{0B2270FF-84B2-4C07-B70F-CA513F022779}"/>
          </ac:picMkLst>
        </pc:picChg>
        <pc:picChg chg="add del mod">
          <ac:chgData name="Karolina Guillen" userId="c1c08796-a0be-47c6-af52-5d31fd96ec50" providerId="ADAL" clId="{077574A3-B06C-45CC-8D94-2910F41209DF}" dt="2022-03-29T13:54:44.092" v="81" actId="478"/>
          <ac:picMkLst>
            <pc:docMk/>
            <pc:sldMk cId="1712875105" sldId="2144328279"/>
            <ac:picMk id="58" creationId="{6B9D837C-D924-4DEE-A515-B91C1CCD211D}"/>
          </ac:picMkLst>
        </pc:picChg>
        <pc:picChg chg="add del mod">
          <ac:chgData name="Karolina Guillen" userId="c1c08796-a0be-47c6-af52-5d31fd96ec50" providerId="ADAL" clId="{077574A3-B06C-45CC-8D94-2910F41209DF}" dt="2022-03-29T13:54:44.092" v="81" actId="478"/>
          <ac:picMkLst>
            <pc:docMk/>
            <pc:sldMk cId="1712875105" sldId="2144328279"/>
            <ac:picMk id="59" creationId="{1AAD41C8-EBF3-4E2D-8CBD-7AD334CA6D8B}"/>
          </ac:picMkLst>
        </pc:picChg>
        <pc:picChg chg="add del mod">
          <ac:chgData name="Karolina Guillen" userId="c1c08796-a0be-47c6-af52-5d31fd96ec50" providerId="ADAL" clId="{077574A3-B06C-45CC-8D94-2910F41209DF}" dt="2022-03-29T13:54:44.092" v="81" actId="478"/>
          <ac:picMkLst>
            <pc:docMk/>
            <pc:sldMk cId="1712875105" sldId="2144328279"/>
            <ac:picMk id="60" creationId="{1579B0A4-CF22-4408-A419-A7C2B4866945}"/>
          </ac:picMkLst>
        </pc:picChg>
        <pc:picChg chg="add del mod">
          <ac:chgData name="Karolina Guillen" userId="c1c08796-a0be-47c6-af52-5d31fd96ec50" providerId="ADAL" clId="{077574A3-B06C-45CC-8D94-2910F41209DF}" dt="2022-03-29T13:54:44.092" v="81" actId="478"/>
          <ac:picMkLst>
            <pc:docMk/>
            <pc:sldMk cId="1712875105" sldId="2144328279"/>
            <ac:picMk id="61" creationId="{2D22B62A-7208-42C0-AF84-5A6360C96CCA}"/>
          </ac:picMkLst>
        </pc:picChg>
        <pc:picChg chg="add del mod">
          <ac:chgData name="Karolina Guillen" userId="c1c08796-a0be-47c6-af52-5d31fd96ec50" providerId="ADAL" clId="{077574A3-B06C-45CC-8D94-2910F41209DF}" dt="2022-03-29T13:54:44.092" v="81" actId="478"/>
          <ac:picMkLst>
            <pc:docMk/>
            <pc:sldMk cId="1712875105" sldId="2144328279"/>
            <ac:picMk id="62" creationId="{B0842CB9-850B-4604-91E4-A5D36118B4BD}"/>
          </ac:picMkLst>
        </pc:picChg>
        <pc:picChg chg="add del mod">
          <ac:chgData name="Karolina Guillen" userId="c1c08796-a0be-47c6-af52-5d31fd96ec50" providerId="ADAL" clId="{077574A3-B06C-45CC-8D94-2910F41209DF}" dt="2022-03-29T13:54:44.092" v="81" actId="478"/>
          <ac:picMkLst>
            <pc:docMk/>
            <pc:sldMk cId="1712875105" sldId="2144328279"/>
            <ac:picMk id="64" creationId="{8F284AF1-5959-447C-86EE-5E2A1F504476}"/>
          </ac:picMkLst>
        </pc:picChg>
        <pc:picChg chg="add del mod">
          <ac:chgData name="Karolina Guillen" userId="c1c08796-a0be-47c6-af52-5d31fd96ec50" providerId="ADAL" clId="{077574A3-B06C-45CC-8D94-2910F41209DF}" dt="2022-03-29T13:54:44.092" v="81" actId="478"/>
          <ac:picMkLst>
            <pc:docMk/>
            <pc:sldMk cId="1712875105" sldId="2144328279"/>
            <ac:picMk id="65" creationId="{3A8245FD-22DC-4C5A-9B28-87469978D3C0}"/>
          </ac:picMkLst>
        </pc:picChg>
        <pc:picChg chg="add del mod">
          <ac:chgData name="Karolina Guillen" userId="c1c08796-a0be-47c6-af52-5d31fd96ec50" providerId="ADAL" clId="{077574A3-B06C-45CC-8D94-2910F41209DF}" dt="2022-03-29T13:54:44.092" v="81" actId="478"/>
          <ac:picMkLst>
            <pc:docMk/>
            <pc:sldMk cId="1712875105" sldId="2144328279"/>
            <ac:picMk id="66" creationId="{BC6B4939-8E80-4304-BC19-F9D5ACFF47E6}"/>
          </ac:picMkLst>
        </pc:picChg>
        <pc:picChg chg="add del mod">
          <ac:chgData name="Karolina Guillen" userId="c1c08796-a0be-47c6-af52-5d31fd96ec50" providerId="ADAL" clId="{077574A3-B06C-45CC-8D94-2910F41209DF}" dt="2022-03-29T13:54:44.092" v="81" actId="478"/>
          <ac:picMkLst>
            <pc:docMk/>
            <pc:sldMk cId="1712875105" sldId="2144328279"/>
            <ac:picMk id="67" creationId="{773F3961-D8CD-4C93-93FB-DDA7ED7640E3}"/>
          </ac:picMkLst>
        </pc:picChg>
        <pc:picChg chg="add del mod">
          <ac:chgData name="Karolina Guillen" userId="c1c08796-a0be-47c6-af52-5d31fd96ec50" providerId="ADAL" clId="{077574A3-B06C-45CC-8D94-2910F41209DF}" dt="2022-03-29T13:54:44.092" v="81" actId="478"/>
          <ac:picMkLst>
            <pc:docMk/>
            <pc:sldMk cId="1712875105" sldId="2144328279"/>
            <ac:picMk id="68" creationId="{91D11D75-829D-4ECA-A272-8AB4CC4BDD1D}"/>
          </ac:picMkLst>
        </pc:picChg>
        <pc:picChg chg="add del mod">
          <ac:chgData name="Karolina Guillen" userId="c1c08796-a0be-47c6-af52-5d31fd96ec50" providerId="ADAL" clId="{077574A3-B06C-45CC-8D94-2910F41209DF}" dt="2022-03-29T13:54:44.092" v="81" actId="478"/>
          <ac:picMkLst>
            <pc:docMk/>
            <pc:sldMk cId="1712875105" sldId="2144328279"/>
            <ac:picMk id="69" creationId="{8D766FF3-D1A5-443D-B705-21771F082DC8}"/>
          </ac:picMkLst>
        </pc:picChg>
        <pc:picChg chg="add del mod">
          <ac:chgData name="Karolina Guillen" userId="c1c08796-a0be-47c6-af52-5d31fd96ec50" providerId="ADAL" clId="{077574A3-B06C-45CC-8D94-2910F41209DF}" dt="2022-03-29T13:54:44.092" v="81" actId="478"/>
          <ac:picMkLst>
            <pc:docMk/>
            <pc:sldMk cId="1712875105" sldId="2144328279"/>
            <ac:picMk id="70" creationId="{368548DC-BE76-426F-8C4B-1CAF368FBB8C}"/>
          </ac:picMkLst>
        </pc:picChg>
        <pc:picChg chg="add del mod">
          <ac:chgData name="Karolina Guillen" userId="c1c08796-a0be-47c6-af52-5d31fd96ec50" providerId="ADAL" clId="{077574A3-B06C-45CC-8D94-2910F41209DF}" dt="2022-03-29T13:54:44.092" v="81" actId="478"/>
          <ac:picMkLst>
            <pc:docMk/>
            <pc:sldMk cId="1712875105" sldId="2144328279"/>
            <ac:picMk id="71" creationId="{0CE728DE-A755-41EB-BA13-95B7FD128B4D}"/>
          </ac:picMkLst>
        </pc:picChg>
        <pc:picChg chg="add del mod">
          <ac:chgData name="Karolina Guillen" userId="c1c08796-a0be-47c6-af52-5d31fd96ec50" providerId="ADAL" clId="{077574A3-B06C-45CC-8D94-2910F41209DF}" dt="2022-03-29T13:54:44.092" v="81" actId="478"/>
          <ac:picMkLst>
            <pc:docMk/>
            <pc:sldMk cId="1712875105" sldId="2144328279"/>
            <ac:picMk id="72" creationId="{6648560D-F8D3-4E93-9DD8-A9D616C73923}"/>
          </ac:picMkLst>
        </pc:picChg>
        <pc:picChg chg="add del mod">
          <ac:chgData name="Karolina Guillen" userId="c1c08796-a0be-47c6-af52-5d31fd96ec50" providerId="ADAL" clId="{077574A3-B06C-45CC-8D94-2910F41209DF}" dt="2022-03-29T13:54:44.092" v="81" actId="478"/>
          <ac:picMkLst>
            <pc:docMk/>
            <pc:sldMk cId="1712875105" sldId="2144328279"/>
            <ac:picMk id="73" creationId="{8BDE7788-2D4A-49CD-9E30-50F19E41DF60}"/>
          </ac:picMkLst>
        </pc:picChg>
        <pc:picChg chg="add del mod">
          <ac:chgData name="Karolina Guillen" userId="c1c08796-a0be-47c6-af52-5d31fd96ec50" providerId="ADAL" clId="{077574A3-B06C-45CC-8D94-2910F41209DF}" dt="2022-03-29T13:54:44.092" v="81" actId="478"/>
          <ac:picMkLst>
            <pc:docMk/>
            <pc:sldMk cId="1712875105" sldId="2144328279"/>
            <ac:picMk id="74" creationId="{FB48B098-07B9-4526-9E4A-1CCC7873F7FD}"/>
          </ac:picMkLst>
        </pc:picChg>
        <pc:picChg chg="add del mod">
          <ac:chgData name="Karolina Guillen" userId="c1c08796-a0be-47c6-af52-5d31fd96ec50" providerId="ADAL" clId="{077574A3-B06C-45CC-8D94-2910F41209DF}" dt="2022-03-29T13:54:44.092" v="81" actId="478"/>
          <ac:picMkLst>
            <pc:docMk/>
            <pc:sldMk cId="1712875105" sldId="2144328279"/>
            <ac:picMk id="75" creationId="{1462FDE2-979E-4391-9BFF-2DA9C476EB32}"/>
          </ac:picMkLst>
        </pc:picChg>
        <pc:picChg chg="add del mod">
          <ac:chgData name="Karolina Guillen" userId="c1c08796-a0be-47c6-af52-5d31fd96ec50" providerId="ADAL" clId="{077574A3-B06C-45CC-8D94-2910F41209DF}" dt="2022-03-29T13:54:44.092" v="81" actId="478"/>
          <ac:picMkLst>
            <pc:docMk/>
            <pc:sldMk cId="1712875105" sldId="2144328279"/>
            <ac:picMk id="76" creationId="{7CC45174-21DC-461E-A3F5-3AB1ED4E0199}"/>
          </ac:picMkLst>
        </pc:picChg>
        <pc:picChg chg="add del mod">
          <ac:chgData name="Karolina Guillen" userId="c1c08796-a0be-47c6-af52-5d31fd96ec50" providerId="ADAL" clId="{077574A3-B06C-45CC-8D94-2910F41209DF}" dt="2022-03-29T13:54:44.092" v="81" actId="478"/>
          <ac:picMkLst>
            <pc:docMk/>
            <pc:sldMk cId="1712875105" sldId="2144328279"/>
            <ac:picMk id="77" creationId="{55DE0616-EDF6-4BE9-A45E-1502DE79B9EC}"/>
          </ac:picMkLst>
        </pc:picChg>
        <pc:picChg chg="add del mod">
          <ac:chgData name="Karolina Guillen" userId="c1c08796-a0be-47c6-af52-5d31fd96ec50" providerId="ADAL" clId="{077574A3-B06C-45CC-8D94-2910F41209DF}" dt="2022-03-29T13:54:44.092" v="81" actId="478"/>
          <ac:picMkLst>
            <pc:docMk/>
            <pc:sldMk cId="1712875105" sldId="2144328279"/>
            <ac:picMk id="78" creationId="{6101030D-51C4-4E55-B14F-456E90AB241C}"/>
          </ac:picMkLst>
        </pc:picChg>
        <pc:picChg chg="add del mod">
          <ac:chgData name="Karolina Guillen" userId="c1c08796-a0be-47c6-af52-5d31fd96ec50" providerId="ADAL" clId="{077574A3-B06C-45CC-8D94-2910F41209DF}" dt="2022-03-29T13:54:44.092" v="81" actId="478"/>
          <ac:picMkLst>
            <pc:docMk/>
            <pc:sldMk cId="1712875105" sldId="2144328279"/>
            <ac:picMk id="79" creationId="{56291C51-1DC7-42EF-B134-9ABEDB9A7096}"/>
          </ac:picMkLst>
        </pc:picChg>
        <pc:picChg chg="add del mod">
          <ac:chgData name="Karolina Guillen" userId="c1c08796-a0be-47c6-af52-5d31fd96ec50" providerId="ADAL" clId="{077574A3-B06C-45CC-8D94-2910F41209DF}" dt="2022-03-29T13:54:44.092" v="81" actId="478"/>
          <ac:picMkLst>
            <pc:docMk/>
            <pc:sldMk cId="1712875105" sldId="2144328279"/>
            <ac:picMk id="80" creationId="{D421B2F0-747C-4528-85BB-E071F9125C14}"/>
          </ac:picMkLst>
        </pc:picChg>
        <pc:picChg chg="add del mod">
          <ac:chgData name="Karolina Guillen" userId="c1c08796-a0be-47c6-af52-5d31fd96ec50" providerId="ADAL" clId="{077574A3-B06C-45CC-8D94-2910F41209DF}" dt="2022-03-29T13:54:44.092" v="81" actId="478"/>
          <ac:picMkLst>
            <pc:docMk/>
            <pc:sldMk cId="1712875105" sldId="2144328279"/>
            <ac:picMk id="81" creationId="{ED4C0EB4-D800-4F83-B4BD-E2193908CD61}"/>
          </ac:picMkLst>
        </pc:picChg>
        <pc:picChg chg="add del mod">
          <ac:chgData name="Karolina Guillen" userId="c1c08796-a0be-47c6-af52-5d31fd96ec50" providerId="ADAL" clId="{077574A3-B06C-45CC-8D94-2910F41209DF}" dt="2022-03-29T13:54:44.092" v="81" actId="478"/>
          <ac:picMkLst>
            <pc:docMk/>
            <pc:sldMk cId="1712875105" sldId="2144328279"/>
            <ac:picMk id="82" creationId="{F0A1160D-A56B-4751-8E83-589F72DA7A2C}"/>
          </ac:picMkLst>
        </pc:picChg>
        <pc:picChg chg="add del mod">
          <ac:chgData name="Karolina Guillen" userId="c1c08796-a0be-47c6-af52-5d31fd96ec50" providerId="ADAL" clId="{077574A3-B06C-45CC-8D94-2910F41209DF}" dt="2022-03-29T13:54:44.092" v="81" actId="478"/>
          <ac:picMkLst>
            <pc:docMk/>
            <pc:sldMk cId="1712875105" sldId="2144328279"/>
            <ac:picMk id="83" creationId="{9B927165-8515-41DC-897F-AEB7F8BC2971}"/>
          </ac:picMkLst>
        </pc:picChg>
        <pc:picChg chg="add del mod">
          <ac:chgData name="Karolina Guillen" userId="c1c08796-a0be-47c6-af52-5d31fd96ec50" providerId="ADAL" clId="{077574A3-B06C-45CC-8D94-2910F41209DF}" dt="2022-03-29T13:54:44.092" v="81" actId="478"/>
          <ac:picMkLst>
            <pc:docMk/>
            <pc:sldMk cId="1712875105" sldId="2144328279"/>
            <ac:picMk id="84" creationId="{505B8005-9117-419D-A831-2DA50DD41698}"/>
          </ac:picMkLst>
        </pc:picChg>
        <pc:picChg chg="add del mod">
          <ac:chgData name="Karolina Guillen" userId="c1c08796-a0be-47c6-af52-5d31fd96ec50" providerId="ADAL" clId="{077574A3-B06C-45CC-8D94-2910F41209DF}" dt="2022-03-29T13:54:44.092" v="81" actId="478"/>
          <ac:picMkLst>
            <pc:docMk/>
            <pc:sldMk cId="1712875105" sldId="2144328279"/>
            <ac:picMk id="85" creationId="{91624B33-D66A-44E9-9CAB-0872234CBDE8}"/>
          </ac:picMkLst>
        </pc:picChg>
        <pc:picChg chg="add del mod">
          <ac:chgData name="Karolina Guillen" userId="c1c08796-a0be-47c6-af52-5d31fd96ec50" providerId="ADAL" clId="{077574A3-B06C-45CC-8D94-2910F41209DF}" dt="2022-03-29T13:54:44.092" v="81" actId="478"/>
          <ac:picMkLst>
            <pc:docMk/>
            <pc:sldMk cId="1712875105" sldId="2144328279"/>
            <ac:picMk id="86" creationId="{CA2321D2-0904-4978-9E86-3275F1BE0FF9}"/>
          </ac:picMkLst>
        </pc:picChg>
        <pc:picChg chg="add del mod">
          <ac:chgData name="Karolina Guillen" userId="c1c08796-a0be-47c6-af52-5d31fd96ec50" providerId="ADAL" clId="{077574A3-B06C-45CC-8D94-2910F41209DF}" dt="2022-03-29T13:54:44.092" v="81" actId="478"/>
          <ac:picMkLst>
            <pc:docMk/>
            <pc:sldMk cId="1712875105" sldId="2144328279"/>
            <ac:picMk id="87" creationId="{5423AF32-7477-4EED-AD6E-D01D2813A1DB}"/>
          </ac:picMkLst>
        </pc:picChg>
        <pc:picChg chg="add del mod">
          <ac:chgData name="Karolina Guillen" userId="c1c08796-a0be-47c6-af52-5d31fd96ec50" providerId="ADAL" clId="{077574A3-B06C-45CC-8D94-2910F41209DF}" dt="2022-03-29T13:54:44.092" v="81" actId="478"/>
          <ac:picMkLst>
            <pc:docMk/>
            <pc:sldMk cId="1712875105" sldId="2144328279"/>
            <ac:picMk id="88" creationId="{014C77DD-364F-40B9-B35F-2CE714208278}"/>
          </ac:picMkLst>
        </pc:picChg>
        <pc:picChg chg="add del mod">
          <ac:chgData name="Karolina Guillen" userId="c1c08796-a0be-47c6-af52-5d31fd96ec50" providerId="ADAL" clId="{077574A3-B06C-45CC-8D94-2910F41209DF}" dt="2022-03-29T13:54:44.092" v="81" actId="478"/>
          <ac:picMkLst>
            <pc:docMk/>
            <pc:sldMk cId="1712875105" sldId="2144328279"/>
            <ac:picMk id="89" creationId="{DB49333B-928B-4C47-9336-AE66DA439994}"/>
          </ac:picMkLst>
        </pc:picChg>
        <pc:picChg chg="add del mod">
          <ac:chgData name="Karolina Guillen" userId="c1c08796-a0be-47c6-af52-5d31fd96ec50" providerId="ADAL" clId="{077574A3-B06C-45CC-8D94-2910F41209DF}" dt="2022-03-29T13:54:44.092" v="81" actId="478"/>
          <ac:picMkLst>
            <pc:docMk/>
            <pc:sldMk cId="1712875105" sldId="2144328279"/>
            <ac:picMk id="90" creationId="{E8B22636-93BC-4CCE-8FBF-D4D85B4C50F0}"/>
          </ac:picMkLst>
        </pc:picChg>
        <pc:picChg chg="add del mod">
          <ac:chgData name="Karolina Guillen" userId="c1c08796-a0be-47c6-af52-5d31fd96ec50" providerId="ADAL" clId="{077574A3-B06C-45CC-8D94-2910F41209DF}" dt="2022-03-29T13:54:44.092" v="81" actId="478"/>
          <ac:picMkLst>
            <pc:docMk/>
            <pc:sldMk cId="1712875105" sldId="2144328279"/>
            <ac:picMk id="91" creationId="{B473581B-CC3A-425B-8698-0DE92783F996}"/>
          </ac:picMkLst>
        </pc:picChg>
        <pc:picChg chg="add del mod">
          <ac:chgData name="Karolina Guillen" userId="c1c08796-a0be-47c6-af52-5d31fd96ec50" providerId="ADAL" clId="{077574A3-B06C-45CC-8D94-2910F41209DF}" dt="2022-03-29T13:54:44.092" v="81" actId="478"/>
          <ac:picMkLst>
            <pc:docMk/>
            <pc:sldMk cId="1712875105" sldId="2144328279"/>
            <ac:picMk id="92" creationId="{4427CA10-49E2-494F-AD6A-1FDBFF9FDB7E}"/>
          </ac:picMkLst>
        </pc:picChg>
        <pc:picChg chg="add del mod">
          <ac:chgData name="Karolina Guillen" userId="c1c08796-a0be-47c6-af52-5d31fd96ec50" providerId="ADAL" clId="{077574A3-B06C-45CC-8D94-2910F41209DF}" dt="2022-03-29T13:54:44.092" v="81" actId="478"/>
          <ac:picMkLst>
            <pc:docMk/>
            <pc:sldMk cId="1712875105" sldId="2144328279"/>
            <ac:picMk id="93" creationId="{3DAF72F5-67DD-4EE6-9B3F-A327E3D25490}"/>
          </ac:picMkLst>
        </pc:picChg>
        <pc:picChg chg="add del mod">
          <ac:chgData name="Karolina Guillen" userId="c1c08796-a0be-47c6-af52-5d31fd96ec50" providerId="ADAL" clId="{077574A3-B06C-45CC-8D94-2910F41209DF}" dt="2022-03-29T13:54:44.092" v="81" actId="478"/>
          <ac:picMkLst>
            <pc:docMk/>
            <pc:sldMk cId="1712875105" sldId="2144328279"/>
            <ac:picMk id="94" creationId="{4506DEBE-89FD-45F2-A4E5-998B5DFDE83F}"/>
          </ac:picMkLst>
        </pc:picChg>
        <pc:picChg chg="add del mod">
          <ac:chgData name="Karolina Guillen" userId="c1c08796-a0be-47c6-af52-5d31fd96ec50" providerId="ADAL" clId="{077574A3-B06C-45CC-8D94-2910F41209DF}" dt="2022-03-29T13:54:44.092" v="81" actId="478"/>
          <ac:picMkLst>
            <pc:docMk/>
            <pc:sldMk cId="1712875105" sldId="2144328279"/>
            <ac:picMk id="95" creationId="{1D882F32-7542-4D3E-A9C8-6B939B310AE3}"/>
          </ac:picMkLst>
        </pc:picChg>
        <pc:picChg chg="add del mod">
          <ac:chgData name="Karolina Guillen" userId="c1c08796-a0be-47c6-af52-5d31fd96ec50" providerId="ADAL" clId="{077574A3-B06C-45CC-8D94-2910F41209DF}" dt="2022-03-29T13:54:44.092" v="81" actId="478"/>
          <ac:picMkLst>
            <pc:docMk/>
            <pc:sldMk cId="1712875105" sldId="2144328279"/>
            <ac:picMk id="96" creationId="{E0ECD3AB-567F-4D20-878A-3CF45AB6F867}"/>
          </ac:picMkLst>
        </pc:picChg>
        <pc:picChg chg="add del mod">
          <ac:chgData name="Karolina Guillen" userId="c1c08796-a0be-47c6-af52-5d31fd96ec50" providerId="ADAL" clId="{077574A3-B06C-45CC-8D94-2910F41209DF}" dt="2022-03-29T13:54:44.092" v="81" actId="478"/>
          <ac:picMkLst>
            <pc:docMk/>
            <pc:sldMk cId="1712875105" sldId="2144328279"/>
            <ac:picMk id="97" creationId="{2D4E9C20-F8AE-4765-8CEC-119682988730}"/>
          </ac:picMkLst>
        </pc:picChg>
        <pc:picChg chg="add del mod">
          <ac:chgData name="Karolina Guillen" userId="c1c08796-a0be-47c6-af52-5d31fd96ec50" providerId="ADAL" clId="{077574A3-B06C-45CC-8D94-2910F41209DF}" dt="2022-03-29T13:54:44.092" v="81" actId="478"/>
          <ac:picMkLst>
            <pc:docMk/>
            <pc:sldMk cId="1712875105" sldId="2144328279"/>
            <ac:picMk id="98" creationId="{1D7A86CD-8D72-4B41-9F3B-6350CB559188}"/>
          </ac:picMkLst>
        </pc:picChg>
        <pc:picChg chg="add del mod">
          <ac:chgData name="Karolina Guillen" userId="c1c08796-a0be-47c6-af52-5d31fd96ec50" providerId="ADAL" clId="{077574A3-B06C-45CC-8D94-2910F41209DF}" dt="2022-03-29T13:54:44.092" v="81" actId="478"/>
          <ac:picMkLst>
            <pc:docMk/>
            <pc:sldMk cId="1712875105" sldId="2144328279"/>
            <ac:picMk id="102" creationId="{C3772D6A-96D6-4F26-AD2B-D26283D46886}"/>
          </ac:picMkLst>
        </pc:picChg>
        <pc:picChg chg="add del mod">
          <ac:chgData name="Karolina Guillen" userId="c1c08796-a0be-47c6-af52-5d31fd96ec50" providerId="ADAL" clId="{077574A3-B06C-45CC-8D94-2910F41209DF}" dt="2022-03-29T13:54:44.092" v="81" actId="478"/>
          <ac:picMkLst>
            <pc:docMk/>
            <pc:sldMk cId="1712875105" sldId="2144328279"/>
            <ac:picMk id="103" creationId="{33B03663-8766-45B9-BF96-48BCAF06B6F6}"/>
          </ac:picMkLst>
        </pc:picChg>
        <pc:picChg chg="add del mod">
          <ac:chgData name="Karolina Guillen" userId="c1c08796-a0be-47c6-af52-5d31fd96ec50" providerId="ADAL" clId="{077574A3-B06C-45CC-8D94-2910F41209DF}" dt="2022-03-29T13:54:44.092" v="81" actId="478"/>
          <ac:picMkLst>
            <pc:docMk/>
            <pc:sldMk cId="1712875105" sldId="2144328279"/>
            <ac:picMk id="104" creationId="{9C4BF87F-1D0D-46FD-AA60-E71886AD64BC}"/>
          </ac:picMkLst>
        </pc:picChg>
        <pc:picChg chg="add del mod">
          <ac:chgData name="Karolina Guillen" userId="c1c08796-a0be-47c6-af52-5d31fd96ec50" providerId="ADAL" clId="{077574A3-B06C-45CC-8D94-2910F41209DF}" dt="2022-03-29T13:54:44.092" v="81" actId="478"/>
          <ac:picMkLst>
            <pc:docMk/>
            <pc:sldMk cId="1712875105" sldId="2144328279"/>
            <ac:picMk id="105" creationId="{21F7230A-FA9C-4D60-A0E8-CD234987EF25}"/>
          </ac:picMkLst>
        </pc:picChg>
        <pc:picChg chg="add del mod">
          <ac:chgData name="Karolina Guillen" userId="c1c08796-a0be-47c6-af52-5d31fd96ec50" providerId="ADAL" clId="{077574A3-B06C-45CC-8D94-2910F41209DF}" dt="2022-03-29T13:54:44.092" v="81" actId="478"/>
          <ac:picMkLst>
            <pc:docMk/>
            <pc:sldMk cId="1712875105" sldId="2144328279"/>
            <ac:picMk id="106" creationId="{62E6EDE3-F9F2-49AD-9D6C-04D081E0F28B}"/>
          </ac:picMkLst>
        </pc:picChg>
        <pc:picChg chg="mod">
          <ac:chgData name="Karolina Guillen" userId="c1c08796-a0be-47c6-af52-5d31fd96ec50" providerId="ADAL" clId="{077574A3-B06C-45CC-8D94-2910F41209DF}" dt="2022-03-29T13:55:02.474" v="86" actId="1076"/>
          <ac:picMkLst>
            <pc:docMk/>
            <pc:sldMk cId="1712875105" sldId="2144328279"/>
            <ac:picMk id="107" creationId="{89743354-5BAB-40B1-BB56-0B256F7AFCD7}"/>
          </ac:picMkLst>
        </pc:picChg>
        <pc:picChg chg="mod">
          <ac:chgData name="Karolina Guillen" userId="c1c08796-a0be-47c6-af52-5d31fd96ec50" providerId="ADAL" clId="{077574A3-B06C-45CC-8D94-2910F41209DF}" dt="2022-03-29T13:55:02.474" v="86" actId="1076"/>
          <ac:picMkLst>
            <pc:docMk/>
            <pc:sldMk cId="1712875105" sldId="2144328279"/>
            <ac:picMk id="108" creationId="{2553F0D1-25F0-44A1-95A3-FB0C59BB8776}"/>
          </ac:picMkLst>
        </pc:picChg>
        <pc:picChg chg="add del mod">
          <ac:chgData name="Karolina Guillen" userId="c1c08796-a0be-47c6-af52-5d31fd96ec50" providerId="ADAL" clId="{077574A3-B06C-45CC-8D94-2910F41209DF}" dt="2022-03-29T13:54:44.092" v="81" actId="478"/>
          <ac:picMkLst>
            <pc:docMk/>
            <pc:sldMk cId="1712875105" sldId="2144328279"/>
            <ac:picMk id="109" creationId="{64E1EF6E-4D91-40AF-B59B-918748E336C7}"/>
          </ac:picMkLst>
        </pc:picChg>
        <pc:picChg chg="add del mod">
          <ac:chgData name="Karolina Guillen" userId="c1c08796-a0be-47c6-af52-5d31fd96ec50" providerId="ADAL" clId="{077574A3-B06C-45CC-8D94-2910F41209DF}" dt="2022-03-29T13:54:44.092" v="81" actId="478"/>
          <ac:picMkLst>
            <pc:docMk/>
            <pc:sldMk cId="1712875105" sldId="2144328279"/>
            <ac:picMk id="110" creationId="{F5F59B58-ADC4-4D1E-8A23-11642A4CE020}"/>
          </ac:picMkLst>
        </pc:picChg>
        <pc:picChg chg="add del mod">
          <ac:chgData name="Karolina Guillen" userId="c1c08796-a0be-47c6-af52-5d31fd96ec50" providerId="ADAL" clId="{077574A3-B06C-45CC-8D94-2910F41209DF}" dt="2022-03-29T13:54:44.092" v="81" actId="478"/>
          <ac:picMkLst>
            <pc:docMk/>
            <pc:sldMk cId="1712875105" sldId="2144328279"/>
            <ac:picMk id="111" creationId="{A1712C9E-D090-4C5B-8331-DDAB12CAE5BE}"/>
          </ac:picMkLst>
        </pc:picChg>
        <pc:picChg chg="add del mod">
          <ac:chgData name="Karolina Guillen" userId="c1c08796-a0be-47c6-af52-5d31fd96ec50" providerId="ADAL" clId="{077574A3-B06C-45CC-8D94-2910F41209DF}" dt="2022-03-29T13:54:44.092" v="81" actId="478"/>
          <ac:picMkLst>
            <pc:docMk/>
            <pc:sldMk cId="1712875105" sldId="2144328279"/>
            <ac:picMk id="112" creationId="{6FC6DBD6-7C5A-4C1C-AA79-FE3A0E62B966}"/>
          </ac:picMkLst>
        </pc:picChg>
        <pc:picChg chg="add del mod">
          <ac:chgData name="Karolina Guillen" userId="c1c08796-a0be-47c6-af52-5d31fd96ec50" providerId="ADAL" clId="{077574A3-B06C-45CC-8D94-2910F41209DF}" dt="2022-03-29T13:54:44.092" v="81" actId="478"/>
          <ac:picMkLst>
            <pc:docMk/>
            <pc:sldMk cId="1712875105" sldId="2144328279"/>
            <ac:picMk id="113" creationId="{D9FC9C1E-708E-4F42-AE39-C37678CBDF81}"/>
          </ac:picMkLst>
        </pc:picChg>
        <pc:picChg chg="add del mod">
          <ac:chgData name="Karolina Guillen" userId="c1c08796-a0be-47c6-af52-5d31fd96ec50" providerId="ADAL" clId="{077574A3-B06C-45CC-8D94-2910F41209DF}" dt="2022-03-29T13:54:44.092" v="81" actId="478"/>
          <ac:picMkLst>
            <pc:docMk/>
            <pc:sldMk cId="1712875105" sldId="2144328279"/>
            <ac:picMk id="114" creationId="{DD58F380-9C69-4735-929C-951271C8F9D2}"/>
          </ac:picMkLst>
        </pc:picChg>
        <pc:picChg chg="add del mod">
          <ac:chgData name="Karolina Guillen" userId="c1c08796-a0be-47c6-af52-5d31fd96ec50" providerId="ADAL" clId="{077574A3-B06C-45CC-8D94-2910F41209DF}" dt="2022-03-29T13:54:44.092" v="81" actId="478"/>
          <ac:picMkLst>
            <pc:docMk/>
            <pc:sldMk cId="1712875105" sldId="2144328279"/>
            <ac:picMk id="115" creationId="{AAAE4CD3-EAFC-4C87-9C2F-53F530ACB435}"/>
          </ac:picMkLst>
        </pc:picChg>
        <pc:picChg chg="add del mod">
          <ac:chgData name="Karolina Guillen" userId="c1c08796-a0be-47c6-af52-5d31fd96ec50" providerId="ADAL" clId="{077574A3-B06C-45CC-8D94-2910F41209DF}" dt="2022-03-29T13:54:44.092" v="81" actId="478"/>
          <ac:picMkLst>
            <pc:docMk/>
            <pc:sldMk cId="1712875105" sldId="2144328279"/>
            <ac:picMk id="116" creationId="{2B5B05F4-0726-4CF0-9B62-95092C6C23DB}"/>
          </ac:picMkLst>
        </pc:picChg>
        <pc:picChg chg="add del mod">
          <ac:chgData name="Karolina Guillen" userId="c1c08796-a0be-47c6-af52-5d31fd96ec50" providerId="ADAL" clId="{077574A3-B06C-45CC-8D94-2910F41209DF}" dt="2022-03-29T13:54:44.092" v="81" actId="478"/>
          <ac:picMkLst>
            <pc:docMk/>
            <pc:sldMk cId="1712875105" sldId="2144328279"/>
            <ac:picMk id="117" creationId="{AB6B0BC6-D6F9-4F9F-8F88-5A906FA4B146}"/>
          </ac:picMkLst>
        </pc:picChg>
        <pc:cxnChg chg="add del mod">
          <ac:chgData name="Karolina Guillen" userId="c1c08796-a0be-47c6-af52-5d31fd96ec50" providerId="ADAL" clId="{077574A3-B06C-45CC-8D94-2910F41209DF}" dt="2022-03-29T13:54:44.092" v="81" actId="478"/>
          <ac:cxnSpMkLst>
            <pc:docMk/>
            <pc:sldMk cId="1712875105" sldId="2144328279"/>
            <ac:cxnSpMk id="13" creationId="{13863D41-2846-4F5F-8309-F16088A95427}"/>
          </ac:cxnSpMkLst>
        </pc:cxnChg>
        <pc:cxnChg chg="add del mod">
          <ac:chgData name="Karolina Guillen" userId="c1c08796-a0be-47c6-af52-5d31fd96ec50" providerId="ADAL" clId="{077574A3-B06C-45CC-8D94-2910F41209DF}" dt="2022-03-29T13:54:44.092" v="81" actId="478"/>
          <ac:cxnSpMkLst>
            <pc:docMk/>
            <pc:sldMk cId="1712875105" sldId="2144328279"/>
            <ac:cxnSpMk id="24" creationId="{B3E2E5DD-77D4-4BA9-9C11-8CB250B11768}"/>
          </ac:cxnSpMkLst>
        </pc:cxnChg>
        <pc:cxnChg chg="add del mod">
          <ac:chgData name="Karolina Guillen" userId="c1c08796-a0be-47c6-af52-5d31fd96ec50" providerId="ADAL" clId="{077574A3-B06C-45CC-8D94-2910F41209DF}" dt="2022-03-29T13:54:44.092" v="81" actId="478"/>
          <ac:cxnSpMkLst>
            <pc:docMk/>
            <pc:sldMk cId="1712875105" sldId="2144328279"/>
            <ac:cxnSpMk id="25" creationId="{21257F0F-A73B-4628-BAE2-BE63F4CD9B2D}"/>
          </ac:cxnSpMkLst>
        </pc:cxnChg>
        <pc:cxnChg chg="add del mod">
          <ac:chgData name="Karolina Guillen" userId="c1c08796-a0be-47c6-af52-5d31fd96ec50" providerId="ADAL" clId="{077574A3-B06C-45CC-8D94-2910F41209DF}" dt="2022-03-29T13:54:44.092" v="81" actId="478"/>
          <ac:cxnSpMkLst>
            <pc:docMk/>
            <pc:sldMk cId="1712875105" sldId="2144328279"/>
            <ac:cxnSpMk id="30" creationId="{5428D104-A1FC-4BC5-82F1-F250B49055FF}"/>
          </ac:cxnSpMkLst>
        </pc:cxnChg>
      </pc:sldChg>
      <pc:sldChg chg="delSp modSp mod">
        <pc:chgData name="Karolina Guillen" userId="c1c08796-a0be-47c6-af52-5d31fd96ec50" providerId="ADAL" clId="{077574A3-B06C-45CC-8D94-2910F41209DF}" dt="2022-04-06T14:51:56.263" v="817"/>
        <pc:sldMkLst>
          <pc:docMk/>
          <pc:sldMk cId="808450144" sldId="2144328297"/>
        </pc:sldMkLst>
        <pc:spChg chg="mod">
          <ac:chgData name="Karolina Guillen" userId="c1c08796-a0be-47c6-af52-5d31fd96ec50" providerId="ADAL" clId="{077574A3-B06C-45CC-8D94-2910F41209DF}" dt="2022-04-06T14:51:56.263" v="817"/>
          <ac:spMkLst>
            <pc:docMk/>
            <pc:sldMk cId="808450144" sldId="2144328297"/>
            <ac:spMk id="16" creationId="{5985F0F6-8612-43EE-88FD-E70DB5135932}"/>
          </ac:spMkLst>
        </pc:spChg>
        <pc:spChg chg="del">
          <ac:chgData name="Karolina Guillen" userId="c1c08796-a0be-47c6-af52-5d31fd96ec50" providerId="ADAL" clId="{077574A3-B06C-45CC-8D94-2910F41209DF}" dt="2022-04-06T14:51:44.391" v="815" actId="478"/>
          <ac:spMkLst>
            <pc:docMk/>
            <pc:sldMk cId="808450144" sldId="2144328297"/>
            <ac:spMk id="45" creationId="{5AB5B640-CAF4-476B-B603-CCFE933FB370}"/>
          </ac:spMkLst>
        </pc:spChg>
        <pc:picChg chg="mod">
          <ac:chgData name="Karolina Guillen" userId="c1c08796-a0be-47c6-af52-5d31fd96ec50" providerId="ADAL" clId="{077574A3-B06C-45CC-8D94-2910F41209DF}" dt="2022-04-06T14:51:48.338" v="816"/>
          <ac:picMkLst>
            <pc:docMk/>
            <pc:sldMk cId="808450144" sldId="2144328297"/>
            <ac:picMk id="44" creationId="{CCF4796D-9C43-4B91-8C84-250721B6AE6F}"/>
          </ac:picMkLst>
        </pc:picChg>
      </pc:sldChg>
      <pc:sldChg chg="addSp delSp modSp mod modCm">
        <pc:chgData name="Karolina Guillen" userId="c1c08796-a0be-47c6-af52-5d31fd96ec50" providerId="ADAL" clId="{077574A3-B06C-45CC-8D94-2910F41209DF}" dt="2022-03-29T19:45:48.383" v="812" actId="20577"/>
        <pc:sldMkLst>
          <pc:docMk/>
          <pc:sldMk cId="2177344345" sldId="2144328298"/>
        </pc:sldMkLst>
        <pc:spChg chg="mod">
          <ac:chgData name="Karolina Guillen" userId="c1c08796-a0be-47c6-af52-5d31fd96ec50" providerId="ADAL" clId="{077574A3-B06C-45CC-8D94-2910F41209DF}" dt="2022-03-24T18:56:23.649" v="13" actId="20577"/>
          <ac:spMkLst>
            <pc:docMk/>
            <pc:sldMk cId="2177344345" sldId="2144328298"/>
            <ac:spMk id="27" creationId="{810E5FD5-3B43-4CE8-864D-5F2D0E26ECD3}"/>
          </ac:spMkLst>
        </pc:spChg>
        <pc:spChg chg="mod">
          <ac:chgData name="Karolina Guillen" userId="c1c08796-a0be-47c6-af52-5d31fd96ec50" providerId="ADAL" clId="{077574A3-B06C-45CC-8D94-2910F41209DF}" dt="2022-03-24T18:56:54.001" v="25"/>
          <ac:spMkLst>
            <pc:docMk/>
            <pc:sldMk cId="2177344345" sldId="2144328298"/>
            <ac:spMk id="28" creationId="{A6D0AE49-219A-4174-B1A2-6CD9C14927CD}"/>
          </ac:spMkLst>
        </pc:spChg>
        <pc:spChg chg="add mod">
          <ac:chgData name="Karolina Guillen" userId="c1c08796-a0be-47c6-af52-5d31fd96ec50" providerId="ADAL" clId="{077574A3-B06C-45CC-8D94-2910F41209DF}" dt="2022-03-29T14:24:31.090" v="495"/>
          <ac:spMkLst>
            <pc:docMk/>
            <pc:sldMk cId="2177344345" sldId="2144328298"/>
            <ac:spMk id="36" creationId="{AF96E66C-D2CF-4466-AF47-118779166624}"/>
          </ac:spMkLst>
        </pc:spChg>
        <pc:spChg chg="del">
          <ac:chgData name="Karolina Guillen" userId="c1c08796-a0be-47c6-af52-5d31fd96ec50" providerId="ADAL" clId="{077574A3-B06C-45CC-8D94-2910F41209DF}" dt="2022-03-29T19:44:30.549" v="792" actId="478"/>
          <ac:spMkLst>
            <pc:docMk/>
            <pc:sldMk cId="2177344345" sldId="2144328298"/>
            <ac:spMk id="38" creationId="{6661137A-DC8D-4800-ABB8-936407EEFF67}"/>
          </ac:spMkLst>
        </pc:spChg>
        <pc:spChg chg="add mod">
          <ac:chgData name="Karolina Guillen" userId="c1c08796-a0be-47c6-af52-5d31fd96ec50" providerId="ADAL" clId="{077574A3-B06C-45CC-8D94-2910F41209DF}" dt="2022-03-29T19:45:48.383" v="812" actId="20577"/>
          <ac:spMkLst>
            <pc:docMk/>
            <pc:sldMk cId="2177344345" sldId="2144328298"/>
            <ac:spMk id="39" creationId="{28DC3D77-2099-43FB-8223-EAB91DA8A007}"/>
          </ac:spMkLst>
        </pc:spChg>
        <pc:spChg chg="mod">
          <ac:chgData name="Karolina Guillen" userId="c1c08796-a0be-47c6-af52-5d31fd96ec50" providerId="ADAL" clId="{077574A3-B06C-45CC-8D94-2910F41209DF}" dt="2022-03-29T19:44:41.249" v="794" actId="20577"/>
          <ac:spMkLst>
            <pc:docMk/>
            <pc:sldMk cId="2177344345" sldId="2144328298"/>
            <ac:spMk id="91" creationId="{2785D820-B170-45A2-B5A5-2AABF27FB549}"/>
          </ac:spMkLst>
        </pc:spChg>
        <pc:grpChg chg="add mod">
          <ac:chgData name="Karolina Guillen" userId="c1c08796-a0be-47c6-af52-5d31fd96ec50" providerId="ADAL" clId="{077574A3-B06C-45CC-8D94-2910F41209DF}" dt="2022-03-29T19:44:50.783" v="806" actId="1076"/>
          <ac:grpSpMkLst>
            <pc:docMk/>
            <pc:sldMk cId="2177344345" sldId="2144328298"/>
            <ac:grpSpMk id="2" creationId="{FE239D3C-7E77-46A1-BA5E-24FDDD8EC2FE}"/>
          </ac:grpSpMkLst>
        </pc:grpChg>
        <pc:picChg chg="mod">
          <ac:chgData name="Karolina Guillen" userId="c1c08796-a0be-47c6-af52-5d31fd96ec50" providerId="ADAL" clId="{077574A3-B06C-45CC-8D94-2910F41209DF}" dt="2022-03-29T19:45:01.079" v="810" actId="1076"/>
          <ac:picMkLst>
            <pc:docMk/>
            <pc:sldMk cId="2177344345" sldId="2144328298"/>
            <ac:picMk id="26" creationId="{EEA1E334-D18F-4EAF-AFB6-2F61D60D3275}"/>
          </ac:picMkLst>
        </pc:picChg>
      </pc:sldChg>
    </pc:docChg>
  </pc:docChgLst>
  <pc:docChgLst>
    <pc:chgData name="Jason Wiese" userId="4bff8d5b-7de6-4655-b397-69b0afc81113" providerId="ADAL" clId="{8D95F2BC-BA7F-4464-AF9A-88B2B17F9B9D}"/>
    <pc:docChg chg="undo custSel delSld modSld">
      <pc:chgData name="Jason Wiese" userId="4bff8d5b-7de6-4655-b397-69b0afc81113" providerId="ADAL" clId="{8D95F2BC-BA7F-4464-AF9A-88B2B17F9B9D}" dt="2022-06-23T15:35:39.698" v="431" actId="1038"/>
      <pc:docMkLst>
        <pc:docMk/>
      </pc:docMkLst>
      <pc:sldChg chg="modSp mod">
        <pc:chgData name="Jason Wiese" userId="4bff8d5b-7de6-4655-b397-69b0afc81113" providerId="ADAL" clId="{8D95F2BC-BA7F-4464-AF9A-88B2B17F9B9D}" dt="2022-06-23T15:34:34.070" v="246" actId="20577"/>
        <pc:sldMkLst>
          <pc:docMk/>
          <pc:sldMk cId="2177344345" sldId="2144328298"/>
        </pc:sldMkLst>
        <pc:spChg chg="mod">
          <ac:chgData name="Jason Wiese" userId="4bff8d5b-7de6-4655-b397-69b0afc81113" providerId="ADAL" clId="{8D95F2BC-BA7F-4464-AF9A-88B2B17F9B9D}" dt="2022-06-23T15:34:34.070" v="246" actId="20577"/>
          <ac:spMkLst>
            <pc:docMk/>
            <pc:sldMk cId="2177344345" sldId="2144328298"/>
            <ac:spMk id="34" creationId="{4361A46B-AF4E-978E-0B54-9DB11E17471D}"/>
          </ac:spMkLst>
        </pc:spChg>
        <pc:spChg chg="mod">
          <ac:chgData name="Jason Wiese" userId="4bff8d5b-7de6-4655-b397-69b0afc81113" providerId="ADAL" clId="{8D95F2BC-BA7F-4464-AF9A-88B2B17F9B9D}" dt="2022-06-23T15:32:20.410" v="192" actId="1037"/>
          <ac:spMkLst>
            <pc:docMk/>
            <pc:sldMk cId="2177344345" sldId="2144328298"/>
            <ac:spMk id="70" creationId="{ABC69ABD-9875-8E37-AEB5-A02BB6861AD5}"/>
          </ac:spMkLst>
        </pc:spChg>
        <pc:spChg chg="mod">
          <ac:chgData name="Jason Wiese" userId="4bff8d5b-7de6-4655-b397-69b0afc81113" providerId="ADAL" clId="{8D95F2BC-BA7F-4464-AF9A-88B2B17F9B9D}" dt="2022-06-23T15:32:13.677" v="189" actId="122"/>
          <ac:spMkLst>
            <pc:docMk/>
            <pc:sldMk cId="2177344345" sldId="2144328298"/>
            <ac:spMk id="91" creationId="{2785D820-B170-45A2-B5A5-2AABF27FB549}"/>
          </ac:spMkLst>
        </pc:spChg>
        <pc:grpChg chg="mod">
          <ac:chgData name="Jason Wiese" userId="4bff8d5b-7de6-4655-b397-69b0afc81113" providerId="ADAL" clId="{8D95F2BC-BA7F-4464-AF9A-88B2B17F9B9D}" dt="2022-06-23T15:32:25.413" v="202" actId="1035"/>
          <ac:grpSpMkLst>
            <pc:docMk/>
            <pc:sldMk cId="2177344345" sldId="2144328298"/>
            <ac:grpSpMk id="32" creationId="{B2C968C4-BB36-768C-5579-3C7A0AFE24C2}"/>
          </ac:grpSpMkLst>
        </pc:grpChg>
        <pc:picChg chg="mod">
          <ac:chgData name="Jason Wiese" userId="4bff8d5b-7de6-4655-b397-69b0afc81113" providerId="ADAL" clId="{8D95F2BC-BA7F-4464-AF9A-88B2B17F9B9D}" dt="2022-06-23T15:30:44.929" v="165" actId="1038"/>
          <ac:picMkLst>
            <pc:docMk/>
            <pc:sldMk cId="2177344345" sldId="2144328298"/>
            <ac:picMk id="33" creationId="{459DA126-B22B-8CAD-2974-76174A0919A5}"/>
          </ac:picMkLst>
        </pc:picChg>
      </pc:sldChg>
      <pc:sldChg chg="modSp mod">
        <pc:chgData name="Jason Wiese" userId="4bff8d5b-7de6-4655-b397-69b0afc81113" providerId="ADAL" clId="{8D95F2BC-BA7F-4464-AF9A-88B2B17F9B9D}" dt="2022-06-23T15:35:39.698" v="431" actId="1038"/>
        <pc:sldMkLst>
          <pc:docMk/>
          <pc:sldMk cId="1651063782" sldId="2144328300"/>
        </pc:sldMkLst>
        <pc:spChg chg="mod">
          <ac:chgData name="Jason Wiese" userId="4bff8d5b-7de6-4655-b397-69b0afc81113" providerId="ADAL" clId="{8D95F2BC-BA7F-4464-AF9A-88B2B17F9B9D}" dt="2022-06-23T15:35:20.716" v="375" actId="1037"/>
          <ac:spMkLst>
            <pc:docMk/>
            <pc:sldMk cId="1651063782" sldId="2144328300"/>
            <ac:spMk id="9" creationId="{52EC56B0-BE28-F599-C99D-7E91F6DA28F6}"/>
          </ac:spMkLst>
        </pc:spChg>
        <pc:picChg chg="mod">
          <ac:chgData name="Jason Wiese" userId="4bff8d5b-7de6-4655-b397-69b0afc81113" providerId="ADAL" clId="{8D95F2BC-BA7F-4464-AF9A-88B2B17F9B9D}" dt="2022-06-23T15:35:27.036" v="376" actId="14100"/>
          <ac:picMkLst>
            <pc:docMk/>
            <pc:sldMk cId="1651063782" sldId="2144328300"/>
            <ac:picMk id="5" creationId="{401A153F-C72F-48FE-B87C-E46CB189D123}"/>
          </ac:picMkLst>
        </pc:picChg>
        <pc:picChg chg="mod">
          <ac:chgData name="Jason Wiese" userId="4bff8d5b-7de6-4655-b397-69b0afc81113" providerId="ADAL" clId="{8D95F2BC-BA7F-4464-AF9A-88B2B17F9B9D}" dt="2022-06-23T15:35:39.698" v="431" actId="1038"/>
          <ac:picMkLst>
            <pc:docMk/>
            <pc:sldMk cId="1651063782" sldId="2144328300"/>
            <ac:picMk id="37" creationId="{F18CECC1-0349-7AA0-E4EE-0CA7DFA76F7F}"/>
          </ac:picMkLst>
        </pc:picChg>
        <pc:picChg chg="mod">
          <ac:chgData name="Jason Wiese" userId="4bff8d5b-7de6-4655-b397-69b0afc81113" providerId="ADAL" clId="{8D95F2BC-BA7F-4464-AF9A-88B2B17F9B9D}" dt="2022-06-23T15:35:32.552" v="420" actId="1038"/>
          <ac:picMkLst>
            <pc:docMk/>
            <pc:sldMk cId="1651063782" sldId="2144328300"/>
            <ac:picMk id="44" creationId="{A2B9DC55-062A-77B9-7B9F-E0E8B7F57230}"/>
          </ac:picMkLst>
        </pc:picChg>
        <pc:picChg chg="mod">
          <ac:chgData name="Jason Wiese" userId="4bff8d5b-7de6-4655-b397-69b0afc81113" providerId="ADAL" clId="{8D95F2BC-BA7F-4464-AF9A-88B2B17F9B9D}" dt="2022-06-23T15:35:08.679" v="291" actId="1037"/>
          <ac:picMkLst>
            <pc:docMk/>
            <pc:sldMk cId="1651063782" sldId="2144328300"/>
            <ac:picMk id="63" creationId="{FCAF623F-5D30-6F9D-C3C4-E5020E042310}"/>
          </ac:picMkLst>
        </pc:picChg>
      </pc:sldChg>
      <pc:sldChg chg="modSp mod">
        <pc:chgData name="Jason Wiese" userId="4bff8d5b-7de6-4655-b397-69b0afc81113" providerId="ADAL" clId="{8D95F2BC-BA7F-4464-AF9A-88B2B17F9B9D}" dt="2022-06-23T15:33:29.378" v="206" actId="207"/>
        <pc:sldMkLst>
          <pc:docMk/>
          <pc:sldMk cId="2638127629" sldId="2144328368"/>
        </pc:sldMkLst>
        <pc:spChg chg="mod">
          <ac:chgData name="Jason Wiese" userId="4bff8d5b-7de6-4655-b397-69b0afc81113" providerId="ADAL" clId="{8D95F2BC-BA7F-4464-AF9A-88B2B17F9B9D}" dt="2022-06-23T15:33:29.378" v="206" actId="207"/>
          <ac:spMkLst>
            <pc:docMk/>
            <pc:sldMk cId="2638127629" sldId="2144328368"/>
            <ac:spMk id="35" creationId="{A53FAE3F-6A43-FFFF-29C9-6279619CFF6B}"/>
          </ac:spMkLst>
        </pc:spChg>
      </pc:sldChg>
      <pc:sldChg chg="modSp mod">
        <pc:chgData name="Jason Wiese" userId="4bff8d5b-7de6-4655-b397-69b0afc81113" providerId="ADAL" clId="{8D95F2BC-BA7F-4464-AF9A-88B2B17F9B9D}" dt="2022-06-23T15:33:21.251" v="204" actId="207"/>
        <pc:sldMkLst>
          <pc:docMk/>
          <pc:sldMk cId="303880239" sldId="2144328369"/>
        </pc:sldMkLst>
        <pc:spChg chg="mod">
          <ac:chgData name="Jason Wiese" userId="4bff8d5b-7de6-4655-b397-69b0afc81113" providerId="ADAL" clId="{8D95F2BC-BA7F-4464-AF9A-88B2B17F9B9D}" dt="2022-06-23T15:33:21.251" v="204" actId="207"/>
          <ac:spMkLst>
            <pc:docMk/>
            <pc:sldMk cId="303880239" sldId="2144328369"/>
            <ac:spMk id="31" creationId="{F292DEC5-7519-8088-41E4-A7E7E29565E3}"/>
          </ac:spMkLst>
        </pc:spChg>
      </pc:sldChg>
      <pc:sldChg chg="modSp mod">
        <pc:chgData name="Jason Wiese" userId="4bff8d5b-7de6-4655-b397-69b0afc81113" providerId="ADAL" clId="{8D95F2BC-BA7F-4464-AF9A-88B2B17F9B9D}" dt="2022-06-23T15:33:40.825" v="208" actId="207"/>
        <pc:sldMkLst>
          <pc:docMk/>
          <pc:sldMk cId="4272611100" sldId="2144328370"/>
        </pc:sldMkLst>
        <pc:spChg chg="mod">
          <ac:chgData name="Jason Wiese" userId="4bff8d5b-7de6-4655-b397-69b0afc81113" providerId="ADAL" clId="{8D95F2BC-BA7F-4464-AF9A-88B2B17F9B9D}" dt="2022-06-23T15:33:40.825" v="208" actId="207"/>
          <ac:spMkLst>
            <pc:docMk/>
            <pc:sldMk cId="4272611100" sldId="2144328370"/>
            <ac:spMk id="36" creationId="{FBD19CC0-4F4F-897E-BA5E-2C549B07157C}"/>
          </ac:spMkLst>
        </pc:spChg>
      </pc:sldChg>
      <pc:sldChg chg="addSp delSp modSp del mod">
        <pc:chgData name="Jason Wiese" userId="4bff8d5b-7de6-4655-b397-69b0afc81113" providerId="ADAL" clId="{8D95F2BC-BA7F-4464-AF9A-88B2B17F9B9D}" dt="2022-06-23T15:30:16.266" v="156" actId="47"/>
        <pc:sldMkLst>
          <pc:docMk/>
          <pc:sldMk cId="1372688581" sldId="2144328372"/>
        </pc:sldMkLst>
        <pc:spChg chg="add mod">
          <ac:chgData name="Jason Wiese" userId="4bff8d5b-7de6-4655-b397-69b0afc81113" providerId="ADAL" clId="{8D95F2BC-BA7F-4464-AF9A-88B2B17F9B9D}" dt="2022-06-23T15:30:10.812" v="155" actId="1038"/>
          <ac:spMkLst>
            <pc:docMk/>
            <pc:sldMk cId="1372688581" sldId="2144328372"/>
            <ac:spMk id="35" creationId="{499B6C45-A91C-0953-B254-FA4B5D5DDB86}"/>
          </ac:spMkLst>
        </pc:spChg>
        <pc:spChg chg="add mod">
          <ac:chgData name="Jason Wiese" userId="4bff8d5b-7de6-4655-b397-69b0afc81113" providerId="ADAL" clId="{8D95F2BC-BA7F-4464-AF9A-88B2B17F9B9D}" dt="2022-06-23T15:29:52.292" v="135" actId="1035"/>
          <ac:spMkLst>
            <pc:docMk/>
            <pc:sldMk cId="1372688581" sldId="2144328372"/>
            <ac:spMk id="36" creationId="{BA7AC642-4E19-4B5C-8317-EC918740192B}"/>
          </ac:spMkLst>
        </pc:spChg>
        <pc:spChg chg="mod">
          <ac:chgData name="Jason Wiese" userId="4bff8d5b-7de6-4655-b397-69b0afc81113" providerId="ADAL" clId="{8D95F2BC-BA7F-4464-AF9A-88B2B17F9B9D}" dt="2022-06-23T15:30:05.929" v="149" actId="1036"/>
          <ac:spMkLst>
            <pc:docMk/>
            <pc:sldMk cId="1372688581" sldId="2144328372"/>
            <ac:spMk id="43" creationId="{3D1326D1-5F21-3F02-A77F-9B0A5B861BED}"/>
          </ac:spMkLst>
        </pc:spChg>
        <pc:spChg chg="mod">
          <ac:chgData name="Jason Wiese" userId="4bff8d5b-7de6-4655-b397-69b0afc81113" providerId="ADAL" clId="{8D95F2BC-BA7F-4464-AF9A-88B2B17F9B9D}" dt="2022-06-23T15:29:19.160" v="15" actId="1076"/>
          <ac:spMkLst>
            <pc:docMk/>
            <pc:sldMk cId="1372688581" sldId="2144328372"/>
            <ac:spMk id="44" creationId="{7C1EF072-C76F-CB90-BC95-0E5B5F0C1476}"/>
          </ac:spMkLst>
        </pc:spChg>
        <pc:spChg chg="del">
          <ac:chgData name="Jason Wiese" userId="4bff8d5b-7de6-4655-b397-69b0afc81113" providerId="ADAL" clId="{8D95F2BC-BA7F-4464-AF9A-88B2B17F9B9D}" dt="2022-06-23T15:28:59.090" v="12" actId="478"/>
          <ac:spMkLst>
            <pc:docMk/>
            <pc:sldMk cId="1372688581" sldId="2144328372"/>
            <ac:spMk id="45" creationId="{1A2BDA9A-B179-2BAD-2B93-88407DA9245C}"/>
          </ac:spMkLst>
        </pc:spChg>
        <pc:spChg chg="del">
          <ac:chgData name="Jason Wiese" userId="4bff8d5b-7de6-4655-b397-69b0afc81113" providerId="ADAL" clId="{8D95F2BC-BA7F-4464-AF9A-88B2B17F9B9D}" dt="2022-06-23T15:28:59.090" v="12" actId="478"/>
          <ac:spMkLst>
            <pc:docMk/>
            <pc:sldMk cId="1372688581" sldId="2144328372"/>
            <ac:spMk id="59" creationId="{BF0C9524-7808-0E52-5EAB-5473C8B9E4C3}"/>
          </ac:spMkLst>
        </pc:spChg>
        <pc:grpChg chg="add mod">
          <ac:chgData name="Jason Wiese" userId="4bff8d5b-7de6-4655-b397-69b0afc81113" providerId="ADAL" clId="{8D95F2BC-BA7F-4464-AF9A-88B2B17F9B9D}" dt="2022-06-23T15:29:57.934" v="139" actId="1035"/>
          <ac:grpSpMkLst>
            <pc:docMk/>
            <pc:sldMk cId="1372688581" sldId="2144328372"/>
            <ac:grpSpMk id="39" creationId="{7B4A144E-3A1C-3FCB-93DA-41F907C85F44}"/>
          </ac:grpSpMkLst>
        </pc:grpChg>
        <pc:grpChg chg="del">
          <ac:chgData name="Jason Wiese" userId="4bff8d5b-7de6-4655-b397-69b0afc81113" providerId="ADAL" clId="{8D95F2BC-BA7F-4464-AF9A-88B2B17F9B9D}" dt="2022-06-23T15:28:59.090" v="12" actId="478"/>
          <ac:grpSpMkLst>
            <pc:docMk/>
            <pc:sldMk cId="1372688581" sldId="2144328372"/>
            <ac:grpSpMk id="63" creationId="{2231640A-1C78-EBFF-25E9-BE7F9F3FDFAB}"/>
          </ac:grpSpMkLst>
        </pc:grpChg>
        <pc:picChg chg="mod">
          <ac:chgData name="Jason Wiese" userId="4bff8d5b-7de6-4655-b397-69b0afc81113" providerId="ADAL" clId="{8D95F2BC-BA7F-4464-AF9A-88B2B17F9B9D}" dt="2022-06-23T15:29:27.755" v="16"/>
          <ac:picMkLst>
            <pc:docMk/>
            <pc:sldMk cId="1372688581" sldId="2144328372"/>
            <ac:picMk id="40" creationId="{C9BC433B-24F8-D8DE-B95C-D0EA3E392FB5}"/>
          </ac:picMkLst>
        </pc:picChg>
        <pc:picChg chg="mod">
          <ac:chgData name="Jason Wiese" userId="4bff8d5b-7de6-4655-b397-69b0afc81113" providerId="ADAL" clId="{8D95F2BC-BA7F-4464-AF9A-88B2B17F9B9D}" dt="2022-06-23T15:29:27.755" v="16"/>
          <ac:picMkLst>
            <pc:docMk/>
            <pc:sldMk cId="1372688581" sldId="2144328372"/>
            <ac:picMk id="49" creationId="{10AF28AA-E400-CB56-EBB2-3B812ACCEC03}"/>
          </ac:picMkLst>
        </pc:picChg>
      </pc:sldChg>
    </pc:docChg>
  </pc:docChgLst>
  <pc:docChgLst>
    <pc:chgData name="Jason Wiese" userId="4bff8d5b-7de6-4655-b397-69b0afc81113" providerId="ADAL" clId="{ACFBAC1B-20C7-406D-80FA-1A383893F9F9}"/>
    <pc:docChg chg="custSel modSld">
      <pc:chgData name="Jason Wiese" userId="4bff8d5b-7de6-4655-b397-69b0afc81113" providerId="ADAL" clId="{ACFBAC1B-20C7-406D-80FA-1A383893F9F9}" dt="2022-03-29T15:56:49.360" v="230" actId="1035"/>
      <pc:docMkLst>
        <pc:docMk/>
      </pc:docMkLst>
      <pc:sldChg chg="modSp mod">
        <pc:chgData name="Jason Wiese" userId="4bff8d5b-7de6-4655-b397-69b0afc81113" providerId="ADAL" clId="{ACFBAC1B-20C7-406D-80FA-1A383893F9F9}" dt="2022-03-29T15:55:53.635" v="218" actId="1035"/>
        <pc:sldMkLst>
          <pc:docMk/>
          <pc:sldMk cId="845445871" sldId="2144328096"/>
        </pc:sldMkLst>
        <pc:spChg chg="mod">
          <ac:chgData name="Jason Wiese" userId="4bff8d5b-7de6-4655-b397-69b0afc81113" providerId="ADAL" clId="{ACFBAC1B-20C7-406D-80FA-1A383893F9F9}" dt="2022-03-29T15:51:01.998" v="50" actId="20577"/>
          <ac:spMkLst>
            <pc:docMk/>
            <pc:sldMk cId="845445871" sldId="2144328096"/>
            <ac:spMk id="2" creationId="{CF1A2449-F807-49F2-BB8D-022EC691AD5B}"/>
          </ac:spMkLst>
        </pc:spChg>
        <pc:spChg chg="mod">
          <ac:chgData name="Jason Wiese" userId="4bff8d5b-7de6-4655-b397-69b0afc81113" providerId="ADAL" clId="{ACFBAC1B-20C7-406D-80FA-1A383893F9F9}" dt="2022-03-29T15:50:38.443" v="43" actId="207"/>
          <ac:spMkLst>
            <pc:docMk/>
            <pc:sldMk cId="845445871" sldId="2144328096"/>
            <ac:spMk id="10" creationId="{DDA692E0-4D5C-4E9F-B3EF-223743D09000}"/>
          </ac:spMkLst>
        </pc:spChg>
        <pc:spChg chg="mod">
          <ac:chgData name="Jason Wiese" userId="4bff8d5b-7de6-4655-b397-69b0afc81113" providerId="ADAL" clId="{ACFBAC1B-20C7-406D-80FA-1A383893F9F9}" dt="2022-03-29T15:55:53.635" v="218" actId="1035"/>
          <ac:spMkLst>
            <pc:docMk/>
            <pc:sldMk cId="845445871" sldId="2144328096"/>
            <ac:spMk id="37" creationId="{B140B69A-4091-4A4C-846C-C6A618F2E3C9}"/>
          </ac:spMkLst>
        </pc:spChg>
        <pc:spChg chg="mod">
          <ac:chgData name="Jason Wiese" userId="4bff8d5b-7de6-4655-b397-69b0afc81113" providerId="ADAL" clId="{ACFBAC1B-20C7-406D-80FA-1A383893F9F9}" dt="2022-03-29T15:55:53.635" v="218" actId="1035"/>
          <ac:spMkLst>
            <pc:docMk/>
            <pc:sldMk cId="845445871" sldId="2144328096"/>
            <ac:spMk id="38" creationId="{B44692B0-6636-42F6-947B-B972CA3E3B0F}"/>
          </ac:spMkLst>
        </pc:spChg>
        <pc:spChg chg="mod">
          <ac:chgData name="Jason Wiese" userId="4bff8d5b-7de6-4655-b397-69b0afc81113" providerId="ADAL" clId="{ACFBAC1B-20C7-406D-80FA-1A383893F9F9}" dt="2022-03-29T15:55:53.635" v="218" actId="1035"/>
          <ac:spMkLst>
            <pc:docMk/>
            <pc:sldMk cId="845445871" sldId="2144328096"/>
            <ac:spMk id="39" creationId="{2B216104-4C1C-4AAC-9C73-5277ACBF3E13}"/>
          </ac:spMkLst>
        </pc:spChg>
        <pc:spChg chg="mod">
          <ac:chgData name="Jason Wiese" userId="4bff8d5b-7de6-4655-b397-69b0afc81113" providerId="ADAL" clId="{ACFBAC1B-20C7-406D-80FA-1A383893F9F9}" dt="2022-03-29T15:55:53.635" v="218" actId="1035"/>
          <ac:spMkLst>
            <pc:docMk/>
            <pc:sldMk cId="845445871" sldId="2144328096"/>
            <ac:spMk id="40" creationId="{BAB70B9D-F268-403F-9B5D-26B2C1591886}"/>
          </ac:spMkLst>
        </pc:spChg>
        <pc:spChg chg="mod">
          <ac:chgData name="Jason Wiese" userId="4bff8d5b-7de6-4655-b397-69b0afc81113" providerId="ADAL" clId="{ACFBAC1B-20C7-406D-80FA-1A383893F9F9}" dt="2022-03-29T15:55:53.635" v="218" actId="1035"/>
          <ac:spMkLst>
            <pc:docMk/>
            <pc:sldMk cId="845445871" sldId="2144328096"/>
            <ac:spMk id="42" creationId="{2D066515-F41B-46EB-B6CB-E7901443CA70}"/>
          </ac:spMkLst>
        </pc:spChg>
        <pc:spChg chg="mod">
          <ac:chgData name="Jason Wiese" userId="4bff8d5b-7de6-4655-b397-69b0afc81113" providerId="ADAL" clId="{ACFBAC1B-20C7-406D-80FA-1A383893F9F9}" dt="2022-03-29T15:55:53.635" v="218" actId="1035"/>
          <ac:spMkLst>
            <pc:docMk/>
            <pc:sldMk cId="845445871" sldId="2144328096"/>
            <ac:spMk id="43" creationId="{6D872557-08F9-478E-8062-BFA22304FA46}"/>
          </ac:spMkLst>
        </pc:spChg>
        <pc:spChg chg="mod">
          <ac:chgData name="Jason Wiese" userId="4bff8d5b-7de6-4655-b397-69b0afc81113" providerId="ADAL" clId="{ACFBAC1B-20C7-406D-80FA-1A383893F9F9}" dt="2022-03-29T15:55:53.635" v="218" actId="1035"/>
          <ac:spMkLst>
            <pc:docMk/>
            <pc:sldMk cId="845445871" sldId="2144328096"/>
            <ac:spMk id="44" creationId="{CC2788B2-82EC-49E5-9292-1C89687AA69C}"/>
          </ac:spMkLst>
        </pc:spChg>
        <pc:spChg chg="mod">
          <ac:chgData name="Jason Wiese" userId="4bff8d5b-7de6-4655-b397-69b0afc81113" providerId="ADAL" clId="{ACFBAC1B-20C7-406D-80FA-1A383893F9F9}" dt="2022-03-29T15:55:53.635" v="218" actId="1035"/>
          <ac:spMkLst>
            <pc:docMk/>
            <pc:sldMk cId="845445871" sldId="2144328096"/>
            <ac:spMk id="53" creationId="{DCDEA384-BA55-48D9-B50E-9C605DBA18C1}"/>
          </ac:spMkLst>
        </pc:spChg>
        <pc:spChg chg="mod">
          <ac:chgData name="Jason Wiese" userId="4bff8d5b-7de6-4655-b397-69b0afc81113" providerId="ADAL" clId="{ACFBAC1B-20C7-406D-80FA-1A383893F9F9}" dt="2022-03-29T15:55:53.635" v="218" actId="1035"/>
          <ac:spMkLst>
            <pc:docMk/>
            <pc:sldMk cId="845445871" sldId="2144328096"/>
            <ac:spMk id="54" creationId="{43189688-6C8F-43B2-B4AA-6E8878C9DF18}"/>
          </ac:spMkLst>
        </pc:spChg>
        <pc:spChg chg="mod">
          <ac:chgData name="Jason Wiese" userId="4bff8d5b-7de6-4655-b397-69b0afc81113" providerId="ADAL" clId="{ACFBAC1B-20C7-406D-80FA-1A383893F9F9}" dt="2022-03-29T15:55:53.635" v="218" actId="1035"/>
          <ac:spMkLst>
            <pc:docMk/>
            <pc:sldMk cId="845445871" sldId="2144328096"/>
            <ac:spMk id="55" creationId="{01CCAFD2-44D1-47B3-94C2-98C04466FD01}"/>
          </ac:spMkLst>
        </pc:spChg>
        <pc:spChg chg="mod">
          <ac:chgData name="Jason Wiese" userId="4bff8d5b-7de6-4655-b397-69b0afc81113" providerId="ADAL" clId="{ACFBAC1B-20C7-406D-80FA-1A383893F9F9}" dt="2022-03-29T15:55:53.635" v="218" actId="1035"/>
          <ac:spMkLst>
            <pc:docMk/>
            <pc:sldMk cId="845445871" sldId="2144328096"/>
            <ac:spMk id="64" creationId="{D052FE13-A37F-4019-A29D-50AE3EBE4327}"/>
          </ac:spMkLst>
        </pc:spChg>
        <pc:spChg chg="mod">
          <ac:chgData name="Jason Wiese" userId="4bff8d5b-7de6-4655-b397-69b0afc81113" providerId="ADAL" clId="{ACFBAC1B-20C7-406D-80FA-1A383893F9F9}" dt="2022-03-29T15:55:53.635" v="218" actId="1035"/>
          <ac:spMkLst>
            <pc:docMk/>
            <pc:sldMk cId="845445871" sldId="2144328096"/>
            <ac:spMk id="65" creationId="{37BAF790-387A-48E7-92AD-34BD7ACD0645}"/>
          </ac:spMkLst>
        </pc:spChg>
        <pc:spChg chg="mod">
          <ac:chgData name="Jason Wiese" userId="4bff8d5b-7de6-4655-b397-69b0afc81113" providerId="ADAL" clId="{ACFBAC1B-20C7-406D-80FA-1A383893F9F9}" dt="2022-03-29T15:55:53.635" v="218" actId="1035"/>
          <ac:spMkLst>
            <pc:docMk/>
            <pc:sldMk cId="845445871" sldId="2144328096"/>
            <ac:spMk id="66" creationId="{4E0051BD-A127-4496-BA6E-49D61A2F3C20}"/>
          </ac:spMkLst>
        </pc:spChg>
        <pc:spChg chg="mod">
          <ac:chgData name="Jason Wiese" userId="4bff8d5b-7de6-4655-b397-69b0afc81113" providerId="ADAL" clId="{ACFBAC1B-20C7-406D-80FA-1A383893F9F9}" dt="2022-03-29T15:55:53.635" v="218" actId="1035"/>
          <ac:spMkLst>
            <pc:docMk/>
            <pc:sldMk cId="845445871" sldId="2144328096"/>
            <ac:spMk id="67" creationId="{0E27DC9F-EAE9-41A6-AB52-BD47C0352690}"/>
          </ac:spMkLst>
        </pc:spChg>
        <pc:spChg chg="mod">
          <ac:chgData name="Jason Wiese" userId="4bff8d5b-7de6-4655-b397-69b0afc81113" providerId="ADAL" clId="{ACFBAC1B-20C7-406D-80FA-1A383893F9F9}" dt="2022-03-29T15:55:53.635" v="218" actId="1035"/>
          <ac:spMkLst>
            <pc:docMk/>
            <pc:sldMk cId="845445871" sldId="2144328096"/>
            <ac:spMk id="68" creationId="{A8DB206B-D165-4121-B785-172E77182002}"/>
          </ac:spMkLst>
        </pc:spChg>
        <pc:spChg chg="mod">
          <ac:chgData name="Jason Wiese" userId="4bff8d5b-7de6-4655-b397-69b0afc81113" providerId="ADAL" clId="{ACFBAC1B-20C7-406D-80FA-1A383893F9F9}" dt="2022-03-29T15:55:40.996" v="213" actId="1036"/>
          <ac:spMkLst>
            <pc:docMk/>
            <pc:sldMk cId="845445871" sldId="2144328096"/>
            <ac:spMk id="72" creationId="{B2CCEBBB-5E0F-49EC-8D18-66C98B17CF46}"/>
          </ac:spMkLst>
        </pc:spChg>
        <pc:picChg chg="mod">
          <ac:chgData name="Jason Wiese" userId="4bff8d5b-7de6-4655-b397-69b0afc81113" providerId="ADAL" clId="{ACFBAC1B-20C7-406D-80FA-1A383893F9F9}" dt="2022-03-29T15:55:53.635" v="218" actId="1035"/>
          <ac:picMkLst>
            <pc:docMk/>
            <pc:sldMk cId="845445871" sldId="2144328096"/>
            <ac:picMk id="3" creationId="{C54D1C3C-78C3-4730-A32B-1F661BFA97B7}"/>
          </ac:picMkLst>
        </pc:picChg>
        <pc:picChg chg="mod">
          <ac:chgData name="Jason Wiese" userId="4bff8d5b-7de6-4655-b397-69b0afc81113" providerId="ADAL" clId="{ACFBAC1B-20C7-406D-80FA-1A383893F9F9}" dt="2022-03-29T15:55:53.635" v="218" actId="1035"/>
          <ac:picMkLst>
            <pc:docMk/>
            <pc:sldMk cId="845445871" sldId="2144328096"/>
            <ac:picMk id="4" creationId="{6B48EABD-8F61-44B9-902C-F923B40EC183}"/>
          </ac:picMkLst>
        </pc:picChg>
        <pc:picChg chg="mod">
          <ac:chgData name="Jason Wiese" userId="4bff8d5b-7de6-4655-b397-69b0afc81113" providerId="ADAL" clId="{ACFBAC1B-20C7-406D-80FA-1A383893F9F9}" dt="2022-03-29T15:55:53.635" v="218" actId="1035"/>
          <ac:picMkLst>
            <pc:docMk/>
            <pc:sldMk cId="845445871" sldId="2144328096"/>
            <ac:picMk id="9" creationId="{940F325A-95E2-497F-A742-E7139BE2290A}"/>
          </ac:picMkLst>
        </pc:picChg>
        <pc:picChg chg="mod">
          <ac:chgData name="Jason Wiese" userId="4bff8d5b-7de6-4655-b397-69b0afc81113" providerId="ADAL" clId="{ACFBAC1B-20C7-406D-80FA-1A383893F9F9}" dt="2022-03-29T15:55:53.635" v="218" actId="1035"/>
          <ac:picMkLst>
            <pc:docMk/>
            <pc:sldMk cId="845445871" sldId="2144328096"/>
            <ac:picMk id="11" creationId="{B8C38344-8D5E-458B-9C2F-08C63BB858DD}"/>
          </ac:picMkLst>
        </pc:picChg>
        <pc:picChg chg="mod">
          <ac:chgData name="Jason Wiese" userId="4bff8d5b-7de6-4655-b397-69b0afc81113" providerId="ADAL" clId="{ACFBAC1B-20C7-406D-80FA-1A383893F9F9}" dt="2022-03-29T15:55:53.635" v="218" actId="1035"/>
          <ac:picMkLst>
            <pc:docMk/>
            <pc:sldMk cId="845445871" sldId="2144328096"/>
            <ac:picMk id="13" creationId="{A839D2C0-F3F7-4AA7-ACDD-C1B8554E25A8}"/>
          </ac:picMkLst>
        </pc:picChg>
      </pc:sldChg>
      <pc:sldChg chg="addSp modSp mod">
        <pc:chgData name="Jason Wiese" userId="4bff8d5b-7de6-4655-b397-69b0afc81113" providerId="ADAL" clId="{ACFBAC1B-20C7-406D-80FA-1A383893F9F9}" dt="2022-03-29T15:56:49.360" v="230" actId="1035"/>
        <pc:sldMkLst>
          <pc:docMk/>
          <pc:sldMk cId="4055304107" sldId="2144328229"/>
        </pc:sldMkLst>
        <pc:spChg chg="add mod">
          <ac:chgData name="Jason Wiese" userId="4bff8d5b-7de6-4655-b397-69b0afc81113" providerId="ADAL" clId="{ACFBAC1B-20C7-406D-80FA-1A383893F9F9}" dt="2022-03-29T15:54:18.446" v="136" actId="1582"/>
          <ac:spMkLst>
            <pc:docMk/>
            <pc:sldMk cId="4055304107" sldId="2144328229"/>
            <ac:spMk id="2" creationId="{AF93BF52-BE0E-4A27-90DD-7BBC337B1CBF}"/>
          </ac:spMkLst>
        </pc:spChg>
        <pc:spChg chg="mod">
          <ac:chgData name="Jason Wiese" userId="4bff8d5b-7de6-4655-b397-69b0afc81113" providerId="ADAL" clId="{ACFBAC1B-20C7-406D-80FA-1A383893F9F9}" dt="2022-03-29T15:54:29.247" v="159" actId="1036"/>
          <ac:spMkLst>
            <pc:docMk/>
            <pc:sldMk cId="4055304107" sldId="2144328229"/>
            <ac:spMk id="17" creationId="{8CF67CFD-8FA1-4FD8-8229-37756B01C7C4}"/>
          </ac:spMkLst>
        </pc:spChg>
        <pc:spChg chg="mod">
          <ac:chgData name="Jason Wiese" userId="4bff8d5b-7de6-4655-b397-69b0afc81113" providerId="ADAL" clId="{ACFBAC1B-20C7-406D-80FA-1A383893F9F9}" dt="2022-03-29T15:56:49.360" v="230" actId="1035"/>
          <ac:spMkLst>
            <pc:docMk/>
            <pc:sldMk cId="4055304107" sldId="2144328229"/>
            <ac:spMk id="19" creationId="{36E6BE98-02F4-439B-8349-004B3A184B5A}"/>
          </ac:spMkLst>
        </pc:spChg>
        <pc:spChg chg="add mod">
          <ac:chgData name="Jason Wiese" userId="4bff8d5b-7de6-4655-b397-69b0afc81113" providerId="ADAL" clId="{ACFBAC1B-20C7-406D-80FA-1A383893F9F9}" dt="2022-03-29T15:56:45.995" v="226" actId="14100"/>
          <ac:spMkLst>
            <pc:docMk/>
            <pc:sldMk cId="4055304107" sldId="2144328229"/>
            <ac:spMk id="24" creationId="{C284CCEA-9A1C-4EAE-8BB6-702BBB476B41}"/>
          </ac:spMkLst>
        </pc:spChg>
        <pc:spChg chg="add mod">
          <ac:chgData name="Jason Wiese" userId="4bff8d5b-7de6-4655-b397-69b0afc81113" providerId="ADAL" clId="{ACFBAC1B-20C7-406D-80FA-1A383893F9F9}" dt="2022-03-29T15:54:29.247" v="159" actId="1036"/>
          <ac:spMkLst>
            <pc:docMk/>
            <pc:sldMk cId="4055304107" sldId="2144328229"/>
            <ac:spMk id="28" creationId="{B2618DF0-6ECF-4DE7-9EA2-BFB6BF07C7A7}"/>
          </ac:spMkLst>
        </pc:spChg>
      </pc:sldChg>
      <pc:sldChg chg="modSp mod">
        <pc:chgData name="Jason Wiese" userId="4bff8d5b-7de6-4655-b397-69b0afc81113" providerId="ADAL" clId="{ACFBAC1B-20C7-406D-80FA-1A383893F9F9}" dt="2022-03-29T15:46:17.645" v="3" actId="207"/>
        <pc:sldMkLst>
          <pc:docMk/>
          <pc:sldMk cId="3557154419" sldId="2144328256"/>
        </pc:sldMkLst>
        <pc:spChg chg="mod">
          <ac:chgData name="Jason Wiese" userId="4bff8d5b-7de6-4655-b397-69b0afc81113" providerId="ADAL" clId="{ACFBAC1B-20C7-406D-80FA-1A383893F9F9}" dt="2022-03-29T15:46:17.645" v="3" actId="207"/>
          <ac:spMkLst>
            <pc:docMk/>
            <pc:sldMk cId="3557154419" sldId="2144328256"/>
            <ac:spMk id="2" creationId="{828226B8-156D-423E-A30D-C5B3E563F0DC}"/>
          </ac:spMkLst>
        </pc:spChg>
      </pc:sldChg>
      <pc:sldChg chg="modSp mod">
        <pc:chgData name="Jason Wiese" userId="4bff8d5b-7de6-4655-b397-69b0afc81113" providerId="ADAL" clId="{ACFBAC1B-20C7-406D-80FA-1A383893F9F9}" dt="2022-03-29T15:54:52.188" v="181" actId="1037"/>
        <pc:sldMkLst>
          <pc:docMk/>
          <pc:sldMk cId="1712875105" sldId="2144328279"/>
        </pc:sldMkLst>
        <pc:picChg chg="mod">
          <ac:chgData name="Jason Wiese" userId="4bff8d5b-7de6-4655-b397-69b0afc81113" providerId="ADAL" clId="{ACFBAC1B-20C7-406D-80FA-1A383893F9F9}" dt="2022-03-29T15:54:52.188" v="181" actId="1037"/>
          <ac:picMkLst>
            <pc:docMk/>
            <pc:sldMk cId="1712875105" sldId="2144328279"/>
            <ac:picMk id="3" creationId="{436774A4-56C5-4D17-829B-3980ABBD84A7}"/>
          </ac:picMkLst>
        </pc:picChg>
      </pc:sldChg>
      <pc:sldChg chg="addSp delSp modSp mod">
        <pc:chgData name="Jason Wiese" userId="4bff8d5b-7de6-4655-b397-69b0afc81113" providerId="ADAL" clId="{ACFBAC1B-20C7-406D-80FA-1A383893F9F9}" dt="2022-03-29T15:49:41.995" v="41" actId="1038"/>
        <pc:sldMkLst>
          <pc:docMk/>
          <pc:sldMk cId="808450144" sldId="2144328297"/>
        </pc:sldMkLst>
        <pc:spChg chg="add mod">
          <ac:chgData name="Jason Wiese" userId="4bff8d5b-7de6-4655-b397-69b0afc81113" providerId="ADAL" clId="{ACFBAC1B-20C7-406D-80FA-1A383893F9F9}" dt="2022-03-29T15:49:41.995" v="41" actId="1038"/>
          <ac:spMkLst>
            <pc:docMk/>
            <pc:sldMk cId="808450144" sldId="2144328297"/>
            <ac:spMk id="22" creationId="{5891032D-BE7A-419B-822C-9B37E23AF91C}"/>
          </ac:spMkLst>
        </pc:spChg>
        <pc:spChg chg="add mod">
          <ac:chgData name="Jason Wiese" userId="4bff8d5b-7de6-4655-b397-69b0afc81113" providerId="ADAL" clId="{ACFBAC1B-20C7-406D-80FA-1A383893F9F9}" dt="2022-03-29T15:49:41.995" v="41" actId="1038"/>
          <ac:spMkLst>
            <pc:docMk/>
            <pc:sldMk cId="808450144" sldId="2144328297"/>
            <ac:spMk id="24" creationId="{35EB19D2-823A-4A35-BFCE-43429CBD0AD7}"/>
          </ac:spMkLst>
        </pc:spChg>
        <pc:spChg chg="del">
          <ac:chgData name="Jason Wiese" userId="4bff8d5b-7de6-4655-b397-69b0afc81113" providerId="ADAL" clId="{ACFBAC1B-20C7-406D-80FA-1A383893F9F9}" dt="2022-03-29T15:48:15.193" v="6" actId="478"/>
          <ac:spMkLst>
            <pc:docMk/>
            <pc:sldMk cId="808450144" sldId="2144328297"/>
            <ac:spMk id="27" creationId="{1E57A039-F641-4515-A1B4-0A82B8DDE210}"/>
          </ac:spMkLst>
        </pc:spChg>
        <pc:spChg chg="del">
          <ac:chgData name="Jason Wiese" userId="4bff8d5b-7de6-4655-b397-69b0afc81113" providerId="ADAL" clId="{ACFBAC1B-20C7-406D-80FA-1A383893F9F9}" dt="2022-03-29T15:48:15.193" v="6" actId="478"/>
          <ac:spMkLst>
            <pc:docMk/>
            <pc:sldMk cId="808450144" sldId="2144328297"/>
            <ac:spMk id="29" creationId="{8AA86CDA-DA0B-491A-9DB9-74935700AE4E}"/>
          </ac:spMkLst>
        </pc:spChg>
        <pc:spChg chg="del">
          <ac:chgData name="Jason Wiese" userId="4bff8d5b-7de6-4655-b397-69b0afc81113" providerId="ADAL" clId="{ACFBAC1B-20C7-406D-80FA-1A383893F9F9}" dt="2022-03-29T15:48:15.193" v="6" actId="478"/>
          <ac:spMkLst>
            <pc:docMk/>
            <pc:sldMk cId="808450144" sldId="2144328297"/>
            <ac:spMk id="30" creationId="{4A131CA9-BEDF-43ED-9310-F16FA11808A6}"/>
          </ac:spMkLst>
        </pc:spChg>
        <pc:spChg chg="del">
          <ac:chgData name="Jason Wiese" userId="4bff8d5b-7de6-4655-b397-69b0afc81113" providerId="ADAL" clId="{ACFBAC1B-20C7-406D-80FA-1A383893F9F9}" dt="2022-03-29T15:48:15.193" v="6" actId="478"/>
          <ac:spMkLst>
            <pc:docMk/>
            <pc:sldMk cId="808450144" sldId="2144328297"/>
            <ac:spMk id="31" creationId="{E19652B4-2745-4190-81DC-5056EF538563}"/>
          </ac:spMkLst>
        </pc:spChg>
        <pc:spChg chg="del">
          <ac:chgData name="Jason Wiese" userId="4bff8d5b-7de6-4655-b397-69b0afc81113" providerId="ADAL" clId="{ACFBAC1B-20C7-406D-80FA-1A383893F9F9}" dt="2022-03-29T15:48:15.193" v="6" actId="478"/>
          <ac:spMkLst>
            <pc:docMk/>
            <pc:sldMk cId="808450144" sldId="2144328297"/>
            <ac:spMk id="33" creationId="{99E1C62F-BBCA-4609-832D-AF75585C4061}"/>
          </ac:spMkLst>
        </pc:spChg>
        <pc:spChg chg="del">
          <ac:chgData name="Jason Wiese" userId="4bff8d5b-7de6-4655-b397-69b0afc81113" providerId="ADAL" clId="{ACFBAC1B-20C7-406D-80FA-1A383893F9F9}" dt="2022-03-29T15:48:15.193" v="6" actId="478"/>
          <ac:spMkLst>
            <pc:docMk/>
            <pc:sldMk cId="808450144" sldId="2144328297"/>
            <ac:spMk id="34" creationId="{06EDA0D9-89C0-4F0E-B501-849AB3B665B8}"/>
          </ac:spMkLst>
        </pc:spChg>
        <pc:spChg chg="del">
          <ac:chgData name="Jason Wiese" userId="4bff8d5b-7de6-4655-b397-69b0afc81113" providerId="ADAL" clId="{ACFBAC1B-20C7-406D-80FA-1A383893F9F9}" dt="2022-03-29T15:48:15.193" v="6" actId="478"/>
          <ac:spMkLst>
            <pc:docMk/>
            <pc:sldMk cId="808450144" sldId="2144328297"/>
            <ac:spMk id="35" creationId="{273AE458-7357-49D3-B752-22C54FCED37A}"/>
          </ac:spMkLst>
        </pc:spChg>
        <pc:spChg chg="del">
          <ac:chgData name="Jason Wiese" userId="4bff8d5b-7de6-4655-b397-69b0afc81113" providerId="ADAL" clId="{ACFBAC1B-20C7-406D-80FA-1A383893F9F9}" dt="2022-03-29T15:48:15.193" v="6" actId="478"/>
          <ac:spMkLst>
            <pc:docMk/>
            <pc:sldMk cId="808450144" sldId="2144328297"/>
            <ac:spMk id="36" creationId="{0FBFABD4-6312-430F-BD15-7C9FA0958BCD}"/>
          </ac:spMkLst>
        </pc:spChg>
        <pc:spChg chg="add mod">
          <ac:chgData name="Jason Wiese" userId="4bff8d5b-7de6-4655-b397-69b0afc81113" providerId="ADAL" clId="{ACFBAC1B-20C7-406D-80FA-1A383893F9F9}" dt="2022-03-29T15:49:41.995" v="41" actId="1038"/>
          <ac:spMkLst>
            <pc:docMk/>
            <pc:sldMk cId="808450144" sldId="2144328297"/>
            <ac:spMk id="37" creationId="{1AE47925-476C-4F06-AC6B-6134C482C500}"/>
          </ac:spMkLst>
        </pc:spChg>
        <pc:spChg chg="add mod">
          <ac:chgData name="Jason Wiese" userId="4bff8d5b-7de6-4655-b397-69b0afc81113" providerId="ADAL" clId="{ACFBAC1B-20C7-406D-80FA-1A383893F9F9}" dt="2022-03-29T15:49:41.995" v="41" actId="1038"/>
          <ac:spMkLst>
            <pc:docMk/>
            <pc:sldMk cId="808450144" sldId="2144328297"/>
            <ac:spMk id="38" creationId="{18BE9E9B-537E-43E5-8628-BE91348A2ABE}"/>
          </ac:spMkLst>
        </pc:spChg>
        <pc:spChg chg="add mod">
          <ac:chgData name="Jason Wiese" userId="4bff8d5b-7de6-4655-b397-69b0afc81113" providerId="ADAL" clId="{ACFBAC1B-20C7-406D-80FA-1A383893F9F9}" dt="2022-03-29T15:49:41.995" v="41" actId="1038"/>
          <ac:spMkLst>
            <pc:docMk/>
            <pc:sldMk cId="808450144" sldId="2144328297"/>
            <ac:spMk id="39" creationId="{917CF31C-74B2-4372-B452-A721CCA03359}"/>
          </ac:spMkLst>
        </pc:spChg>
        <pc:spChg chg="add mod">
          <ac:chgData name="Jason Wiese" userId="4bff8d5b-7de6-4655-b397-69b0afc81113" providerId="ADAL" clId="{ACFBAC1B-20C7-406D-80FA-1A383893F9F9}" dt="2022-03-29T15:49:41.995" v="41" actId="1038"/>
          <ac:spMkLst>
            <pc:docMk/>
            <pc:sldMk cId="808450144" sldId="2144328297"/>
            <ac:spMk id="40" creationId="{8BCACCBD-F5BD-4350-B7C3-40DC363B22EC}"/>
          </ac:spMkLst>
        </pc:spChg>
        <pc:spChg chg="add mod">
          <ac:chgData name="Jason Wiese" userId="4bff8d5b-7de6-4655-b397-69b0afc81113" providerId="ADAL" clId="{ACFBAC1B-20C7-406D-80FA-1A383893F9F9}" dt="2022-03-29T15:49:41.995" v="41" actId="1038"/>
          <ac:spMkLst>
            <pc:docMk/>
            <pc:sldMk cId="808450144" sldId="2144328297"/>
            <ac:spMk id="41" creationId="{CF8CFDB3-CD9F-4DAD-B6EA-BB57937D9E91}"/>
          </ac:spMkLst>
        </pc:spChg>
        <pc:spChg chg="add mod">
          <ac:chgData name="Jason Wiese" userId="4bff8d5b-7de6-4655-b397-69b0afc81113" providerId="ADAL" clId="{ACFBAC1B-20C7-406D-80FA-1A383893F9F9}" dt="2022-03-29T15:48:56.941" v="27" actId="1036"/>
          <ac:spMkLst>
            <pc:docMk/>
            <pc:sldMk cId="808450144" sldId="2144328297"/>
            <ac:spMk id="43" creationId="{2EEBDAAD-34F6-42D3-BE59-889FA6913E63}"/>
          </ac:spMkLst>
        </pc:spChg>
        <pc:spChg chg="add mod">
          <ac:chgData name="Jason Wiese" userId="4bff8d5b-7de6-4655-b397-69b0afc81113" providerId="ADAL" clId="{ACFBAC1B-20C7-406D-80FA-1A383893F9F9}" dt="2022-03-29T15:49:33.432" v="29"/>
          <ac:spMkLst>
            <pc:docMk/>
            <pc:sldMk cId="808450144" sldId="2144328297"/>
            <ac:spMk id="45" creationId="{5AB5B640-CAF4-476B-B603-CCFE933FB370}"/>
          </ac:spMkLst>
        </pc:spChg>
        <pc:graphicFrameChg chg="add mod">
          <ac:chgData name="Jason Wiese" userId="4bff8d5b-7de6-4655-b397-69b0afc81113" providerId="ADAL" clId="{ACFBAC1B-20C7-406D-80FA-1A383893F9F9}" dt="2022-03-29T15:49:41.995" v="41" actId="1038"/>
          <ac:graphicFrameMkLst>
            <pc:docMk/>
            <pc:sldMk cId="808450144" sldId="2144328297"/>
            <ac:graphicFrameMk id="21" creationId="{D827626F-BB23-479D-8E7D-00DED3BF05C2}"/>
          </ac:graphicFrameMkLst>
        </pc:graphicFrameChg>
        <pc:graphicFrameChg chg="del">
          <ac:chgData name="Jason Wiese" userId="4bff8d5b-7de6-4655-b397-69b0afc81113" providerId="ADAL" clId="{ACFBAC1B-20C7-406D-80FA-1A383893F9F9}" dt="2022-03-29T15:48:15.193" v="6" actId="478"/>
          <ac:graphicFrameMkLst>
            <pc:docMk/>
            <pc:sldMk cId="808450144" sldId="2144328297"/>
            <ac:graphicFrameMk id="28" creationId="{20046899-E0DA-47BA-ABF8-71780912639F}"/>
          </ac:graphicFrameMkLst>
        </pc:graphicFrameChg>
        <pc:picChg chg="del">
          <ac:chgData name="Jason Wiese" userId="4bff8d5b-7de6-4655-b397-69b0afc81113" providerId="ADAL" clId="{ACFBAC1B-20C7-406D-80FA-1A383893F9F9}" dt="2022-03-29T15:49:25.700" v="28" actId="478"/>
          <ac:picMkLst>
            <pc:docMk/>
            <pc:sldMk cId="808450144" sldId="2144328297"/>
            <ac:picMk id="20" creationId="{BBFACC18-6BBF-499D-B143-7B4821A87D47}"/>
          </ac:picMkLst>
        </pc:picChg>
        <pc:picChg chg="del">
          <ac:chgData name="Jason Wiese" userId="4bff8d5b-7de6-4655-b397-69b0afc81113" providerId="ADAL" clId="{ACFBAC1B-20C7-406D-80FA-1A383893F9F9}" dt="2022-03-29T15:48:38.747" v="9" actId="478"/>
          <ac:picMkLst>
            <pc:docMk/>
            <pc:sldMk cId="808450144" sldId="2144328297"/>
            <ac:picMk id="26" creationId="{9B57564A-A73C-461F-BEB2-5E4015D85042}"/>
          </ac:picMkLst>
        </pc:picChg>
        <pc:picChg chg="add mod">
          <ac:chgData name="Jason Wiese" userId="4bff8d5b-7de6-4655-b397-69b0afc81113" providerId="ADAL" clId="{ACFBAC1B-20C7-406D-80FA-1A383893F9F9}" dt="2022-03-29T15:48:40.701" v="10"/>
          <ac:picMkLst>
            <pc:docMk/>
            <pc:sldMk cId="808450144" sldId="2144328297"/>
            <ac:picMk id="42" creationId="{87BFEC5E-70FF-4370-A5E0-B86E24DDB50D}"/>
          </ac:picMkLst>
        </pc:picChg>
        <pc:picChg chg="add mod">
          <ac:chgData name="Jason Wiese" userId="4bff8d5b-7de6-4655-b397-69b0afc81113" providerId="ADAL" clId="{ACFBAC1B-20C7-406D-80FA-1A383893F9F9}" dt="2022-03-29T15:49:33.432" v="29"/>
          <ac:picMkLst>
            <pc:docMk/>
            <pc:sldMk cId="808450144" sldId="2144328297"/>
            <ac:picMk id="44" creationId="{CCF4796D-9C43-4B91-8C84-250721B6AE6F}"/>
          </ac:picMkLst>
        </pc:picChg>
      </pc:sldChg>
      <pc:sldChg chg="addSp delSp modSp mod">
        <pc:chgData name="Jason Wiese" userId="4bff8d5b-7de6-4655-b397-69b0afc81113" providerId="ADAL" clId="{ACFBAC1B-20C7-406D-80FA-1A383893F9F9}" dt="2022-03-29T15:46:43.766" v="5"/>
        <pc:sldMkLst>
          <pc:docMk/>
          <pc:sldMk cId="2177344345" sldId="2144328298"/>
        </pc:sldMkLst>
        <pc:spChg chg="del">
          <ac:chgData name="Jason Wiese" userId="4bff8d5b-7de6-4655-b397-69b0afc81113" providerId="ADAL" clId="{ACFBAC1B-20C7-406D-80FA-1A383893F9F9}" dt="2022-03-29T15:46:32.063" v="4" actId="478"/>
          <ac:spMkLst>
            <pc:docMk/>
            <pc:sldMk cId="2177344345" sldId="2144328298"/>
            <ac:spMk id="36" creationId="{AF96E66C-D2CF-4466-AF47-118779166624}"/>
          </ac:spMkLst>
        </pc:spChg>
        <pc:spChg chg="add mod">
          <ac:chgData name="Jason Wiese" userId="4bff8d5b-7de6-4655-b397-69b0afc81113" providerId="ADAL" clId="{ACFBAC1B-20C7-406D-80FA-1A383893F9F9}" dt="2022-03-29T15:46:43.766" v="5"/>
          <ac:spMkLst>
            <pc:docMk/>
            <pc:sldMk cId="2177344345" sldId="2144328298"/>
            <ac:spMk id="38" creationId="{6661137A-DC8D-4800-ABB8-936407EEFF67}"/>
          </ac:spMkLst>
        </pc:spChg>
      </pc:sldChg>
    </pc:docChg>
  </pc:docChgLst>
  <pc:docChgLst>
    <pc:chgData name="Reed Kiely" userId="768be38e-2fb5-40ce-925d-bd8e9d9e3c31" providerId="ADAL" clId="{C5BBD62F-75BA-4371-B6CB-32B601AB97D5}"/>
    <pc:docChg chg="custSel addSld modSld">
      <pc:chgData name="Reed Kiely" userId="768be38e-2fb5-40ce-925d-bd8e9d9e3c31" providerId="ADAL" clId="{C5BBD62F-75BA-4371-B6CB-32B601AB97D5}" dt="2022-06-28T14:22:24.569" v="10"/>
      <pc:docMkLst>
        <pc:docMk/>
      </pc:docMkLst>
      <pc:sldChg chg="modSp mod">
        <pc:chgData name="Reed Kiely" userId="768be38e-2fb5-40ce-925d-bd8e9d9e3c31" providerId="ADAL" clId="{C5BBD62F-75BA-4371-B6CB-32B601AB97D5}" dt="2022-06-08T15:30:30.844" v="5" actId="20577"/>
        <pc:sldMkLst>
          <pc:docMk/>
          <pc:sldMk cId="4086481096" sldId="2839"/>
        </pc:sldMkLst>
        <pc:spChg chg="mod">
          <ac:chgData name="Reed Kiely" userId="768be38e-2fb5-40ce-925d-bd8e9d9e3c31" providerId="ADAL" clId="{C5BBD62F-75BA-4371-B6CB-32B601AB97D5}" dt="2022-06-08T15:30:30.844" v="5" actId="20577"/>
          <ac:spMkLst>
            <pc:docMk/>
            <pc:sldMk cId="4086481096" sldId="2839"/>
            <ac:spMk id="6" creationId="{65121FEB-E7DA-6544-BD8E-06D2CB674FBA}"/>
          </ac:spMkLst>
        </pc:spChg>
      </pc:sldChg>
      <pc:sldChg chg="delSp add mod">
        <pc:chgData name="Reed Kiely" userId="768be38e-2fb5-40ce-925d-bd8e9d9e3c31" providerId="ADAL" clId="{C5BBD62F-75BA-4371-B6CB-32B601AB97D5}" dt="2022-06-08T15:30:48.948" v="8" actId="478"/>
        <pc:sldMkLst>
          <pc:docMk/>
          <pc:sldMk cId="3094328718" sldId="2144328299"/>
        </pc:sldMkLst>
        <pc:picChg chg="del">
          <ac:chgData name="Reed Kiely" userId="768be38e-2fb5-40ce-925d-bd8e9d9e3c31" providerId="ADAL" clId="{C5BBD62F-75BA-4371-B6CB-32B601AB97D5}" dt="2022-06-08T15:30:48.948" v="8" actId="478"/>
          <ac:picMkLst>
            <pc:docMk/>
            <pc:sldMk cId="3094328718" sldId="2144328299"/>
            <ac:picMk id="3" creationId="{436774A4-56C5-4D17-829B-3980ABBD84A7}"/>
          </ac:picMkLst>
        </pc:picChg>
      </pc:sldChg>
      <pc:sldChg chg="new">
        <pc:chgData name="Reed Kiely" userId="768be38e-2fb5-40ce-925d-bd8e9d9e3c31" providerId="ADAL" clId="{C5BBD62F-75BA-4371-B6CB-32B601AB97D5}" dt="2022-06-08T15:30:43.555" v="7" actId="680"/>
        <pc:sldMkLst>
          <pc:docMk/>
          <pc:sldMk cId="1151636804" sldId="2144328300"/>
        </pc:sldMkLst>
      </pc:sldChg>
      <pc:sldChg chg="delSp modSp mod">
        <pc:chgData name="Reed Kiely" userId="768be38e-2fb5-40ce-925d-bd8e9d9e3c31" providerId="ADAL" clId="{C5BBD62F-75BA-4371-B6CB-32B601AB97D5}" dt="2022-06-28T14:22:24.569" v="10"/>
        <pc:sldMkLst>
          <pc:docMk/>
          <pc:sldMk cId="1651063782" sldId="2144328300"/>
        </pc:sldMkLst>
        <pc:spChg chg="del">
          <ac:chgData name="Reed Kiely" userId="768be38e-2fb5-40ce-925d-bd8e9d9e3c31" providerId="ADAL" clId="{C5BBD62F-75BA-4371-B6CB-32B601AB97D5}" dt="2022-06-28T14:22:20.066" v="9" actId="478"/>
          <ac:spMkLst>
            <pc:docMk/>
            <pc:sldMk cId="1651063782" sldId="2144328300"/>
            <ac:spMk id="9" creationId="{52EC56B0-BE28-F599-C99D-7E91F6DA28F6}"/>
          </ac:spMkLst>
        </pc:spChg>
        <pc:picChg chg="mod">
          <ac:chgData name="Reed Kiely" userId="768be38e-2fb5-40ce-925d-bd8e9d9e3c31" providerId="ADAL" clId="{C5BBD62F-75BA-4371-B6CB-32B601AB97D5}" dt="2022-06-28T14:22:24.569" v="10"/>
          <ac:picMkLst>
            <pc:docMk/>
            <pc:sldMk cId="1651063782" sldId="2144328300"/>
            <ac:picMk id="5" creationId="{401A153F-C72F-48FE-B87C-E46CB189D123}"/>
          </ac:picMkLst>
        </pc:picChg>
      </pc:sldChg>
    </pc:docChg>
  </pc:docChgLst>
  <pc:docChgLst>
    <pc:chgData name="Jason Wiese" userId="4bff8d5b-7de6-4655-b397-69b0afc81113" providerId="ADAL" clId="{74ADC063-1161-4272-AD4F-83ECD3AE18A5}"/>
    <pc:docChg chg="undo custSel delSld modSld sldOrd">
      <pc:chgData name="Jason Wiese" userId="4bff8d5b-7de6-4655-b397-69b0afc81113" providerId="ADAL" clId="{74ADC063-1161-4272-AD4F-83ECD3AE18A5}" dt="2022-06-22T23:52:27.002" v="66" actId="6549"/>
      <pc:docMkLst>
        <pc:docMk/>
      </pc:docMkLst>
      <pc:sldChg chg="modSp mod ord">
        <pc:chgData name="Jason Wiese" userId="4bff8d5b-7de6-4655-b397-69b0afc81113" providerId="ADAL" clId="{74ADC063-1161-4272-AD4F-83ECD3AE18A5}" dt="2022-06-22T23:49:52.515" v="63" actId="1038"/>
        <pc:sldMkLst>
          <pc:docMk/>
          <pc:sldMk cId="2177344345" sldId="2144328298"/>
        </pc:sldMkLst>
        <pc:spChg chg="mod">
          <ac:chgData name="Jason Wiese" userId="4bff8d5b-7de6-4655-b397-69b0afc81113" providerId="ADAL" clId="{74ADC063-1161-4272-AD4F-83ECD3AE18A5}" dt="2022-06-22T23:49:52.515" v="63" actId="1038"/>
          <ac:spMkLst>
            <pc:docMk/>
            <pc:sldMk cId="2177344345" sldId="2144328298"/>
            <ac:spMk id="91" creationId="{2785D820-B170-45A2-B5A5-2AABF27FB549}"/>
          </ac:spMkLst>
        </pc:spChg>
        <pc:picChg chg="mod">
          <ac:chgData name="Jason Wiese" userId="4bff8d5b-7de6-4655-b397-69b0afc81113" providerId="ADAL" clId="{74ADC063-1161-4272-AD4F-83ECD3AE18A5}" dt="2022-06-22T23:49:52.515" v="63" actId="1038"/>
          <ac:picMkLst>
            <pc:docMk/>
            <pc:sldMk cId="2177344345" sldId="2144328298"/>
            <ac:picMk id="38" creationId="{5AA574C0-0213-A994-7C23-FA9003FDDBE4}"/>
          </ac:picMkLst>
        </pc:picChg>
      </pc:sldChg>
      <pc:sldChg chg="modSp mod">
        <pc:chgData name="Jason Wiese" userId="4bff8d5b-7de6-4655-b397-69b0afc81113" providerId="ADAL" clId="{74ADC063-1161-4272-AD4F-83ECD3AE18A5}" dt="2022-06-22T23:48:38.769" v="1" actId="20577"/>
        <pc:sldMkLst>
          <pc:docMk/>
          <pc:sldMk cId="1423869326" sldId="2144328363"/>
        </pc:sldMkLst>
        <pc:spChg chg="mod">
          <ac:chgData name="Jason Wiese" userId="4bff8d5b-7de6-4655-b397-69b0afc81113" providerId="ADAL" clId="{74ADC063-1161-4272-AD4F-83ECD3AE18A5}" dt="2022-06-22T23:48:38.769" v="1" actId="20577"/>
          <ac:spMkLst>
            <pc:docMk/>
            <pc:sldMk cId="1423869326" sldId="2144328363"/>
            <ac:spMk id="20" creationId="{F5290E3C-D913-4324-9F7C-7AB204FAA4D7}"/>
          </ac:spMkLst>
        </pc:spChg>
      </pc:sldChg>
      <pc:sldChg chg="modSp mod">
        <pc:chgData name="Jason Wiese" userId="4bff8d5b-7de6-4655-b397-69b0afc81113" providerId="ADAL" clId="{74ADC063-1161-4272-AD4F-83ECD3AE18A5}" dt="2022-06-22T23:52:23.399" v="65" actId="6549"/>
        <pc:sldMkLst>
          <pc:docMk/>
          <pc:sldMk cId="2638127629" sldId="2144328368"/>
        </pc:sldMkLst>
        <pc:spChg chg="mod">
          <ac:chgData name="Jason Wiese" userId="4bff8d5b-7de6-4655-b397-69b0afc81113" providerId="ADAL" clId="{74ADC063-1161-4272-AD4F-83ECD3AE18A5}" dt="2022-06-22T23:52:23.399" v="65" actId="6549"/>
          <ac:spMkLst>
            <pc:docMk/>
            <pc:sldMk cId="2638127629" sldId="2144328368"/>
            <ac:spMk id="35" creationId="{A53FAE3F-6A43-FFFF-29C9-6279619CFF6B}"/>
          </ac:spMkLst>
        </pc:spChg>
      </pc:sldChg>
      <pc:sldChg chg="del">
        <pc:chgData name="Jason Wiese" userId="4bff8d5b-7de6-4655-b397-69b0afc81113" providerId="ADAL" clId="{74ADC063-1161-4272-AD4F-83ECD3AE18A5}" dt="2022-06-22T23:48:14.861" v="0" actId="2696"/>
        <pc:sldMkLst>
          <pc:docMk/>
          <pc:sldMk cId="4058566057" sldId="2144328368"/>
        </pc:sldMkLst>
      </pc:sldChg>
      <pc:sldChg chg="modSp mod">
        <pc:chgData name="Jason Wiese" userId="4bff8d5b-7de6-4655-b397-69b0afc81113" providerId="ADAL" clId="{74ADC063-1161-4272-AD4F-83ECD3AE18A5}" dt="2022-06-22T23:52:20.264" v="64" actId="6549"/>
        <pc:sldMkLst>
          <pc:docMk/>
          <pc:sldMk cId="303880239" sldId="2144328369"/>
        </pc:sldMkLst>
        <pc:spChg chg="mod">
          <ac:chgData name="Jason Wiese" userId="4bff8d5b-7de6-4655-b397-69b0afc81113" providerId="ADAL" clId="{74ADC063-1161-4272-AD4F-83ECD3AE18A5}" dt="2022-06-22T23:52:20.264" v="64" actId="6549"/>
          <ac:spMkLst>
            <pc:docMk/>
            <pc:sldMk cId="303880239" sldId="2144328369"/>
            <ac:spMk id="31" creationId="{F292DEC5-7519-8088-41E4-A7E7E29565E3}"/>
          </ac:spMkLst>
        </pc:spChg>
      </pc:sldChg>
      <pc:sldChg chg="del">
        <pc:chgData name="Jason Wiese" userId="4bff8d5b-7de6-4655-b397-69b0afc81113" providerId="ADAL" clId="{74ADC063-1161-4272-AD4F-83ECD3AE18A5}" dt="2022-06-22T23:48:14.861" v="0" actId="2696"/>
        <pc:sldMkLst>
          <pc:docMk/>
          <pc:sldMk cId="2176508633" sldId="2144328369"/>
        </pc:sldMkLst>
      </pc:sldChg>
      <pc:sldChg chg="del">
        <pc:chgData name="Jason Wiese" userId="4bff8d5b-7de6-4655-b397-69b0afc81113" providerId="ADAL" clId="{74ADC063-1161-4272-AD4F-83ECD3AE18A5}" dt="2022-06-22T23:48:14.861" v="0" actId="2696"/>
        <pc:sldMkLst>
          <pc:docMk/>
          <pc:sldMk cId="2527874210" sldId="2144328370"/>
        </pc:sldMkLst>
      </pc:sldChg>
      <pc:sldChg chg="modSp mod">
        <pc:chgData name="Jason Wiese" userId="4bff8d5b-7de6-4655-b397-69b0afc81113" providerId="ADAL" clId="{74ADC063-1161-4272-AD4F-83ECD3AE18A5}" dt="2022-06-22T23:52:27.002" v="66" actId="6549"/>
        <pc:sldMkLst>
          <pc:docMk/>
          <pc:sldMk cId="4272611100" sldId="2144328370"/>
        </pc:sldMkLst>
        <pc:spChg chg="mod">
          <ac:chgData name="Jason Wiese" userId="4bff8d5b-7de6-4655-b397-69b0afc81113" providerId="ADAL" clId="{74ADC063-1161-4272-AD4F-83ECD3AE18A5}" dt="2022-06-22T23:52:27.002" v="66" actId="6549"/>
          <ac:spMkLst>
            <pc:docMk/>
            <pc:sldMk cId="4272611100" sldId="2144328370"/>
            <ac:spMk id="36" creationId="{FBD19CC0-4F4F-897E-BA5E-2C549B07157C}"/>
          </ac:spMkLst>
        </pc:spChg>
      </pc:sldChg>
    </pc:docChg>
  </pc:docChgLst>
  <pc:docChgLst>
    <pc:chgData name="Jason Wiese" userId="4bff8d5b-7de6-4655-b397-69b0afc81113" providerId="ADAL" clId="{0431094D-95D6-48A8-B882-51E2BF2EDA8B}"/>
    <pc:docChg chg="undo custSel modSld">
      <pc:chgData name="Jason Wiese" userId="4bff8d5b-7de6-4655-b397-69b0afc81113" providerId="ADAL" clId="{0431094D-95D6-48A8-B882-51E2BF2EDA8B}" dt="2022-03-29T03:42:14.159" v="214" actId="1035"/>
      <pc:docMkLst>
        <pc:docMk/>
      </pc:docMkLst>
      <pc:sldChg chg="addSp delSp modSp mod">
        <pc:chgData name="Jason Wiese" userId="4bff8d5b-7de6-4655-b397-69b0afc81113" providerId="ADAL" clId="{0431094D-95D6-48A8-B882-51E2BF2EDA8B}" dt="2022-03-29T03:41:25.236" v="203" actId="20577"/>
        <pc:sldMkLst>
          <pc:docMk/>
          <pc:sldMk cId="2469683786" sldId="275"/>
        </pc:sldMkLst>
        <pc:spChg chg="add mod">
          <ac:chgData name="Jason Wiese" userId="4bff8d5b-7de6-4655-b397-69b0afc81113" providerId="ADAL" clId="{0431094D-95D6-48A8-B882-51E2BF2EDA8B}" dt="2022-03-29T03:41:25.236" v="203" actId="20577"/>
          <ac:spMkLst>
            <pc:docMk/>
            <pc:sldMk cId="2469683786" sldId="275"/>
            <ac:spMk id="3" creationId="{EE566E2C-C37D-4F2A-921C-2B82BD567E06}"/>
          </ac:spMkLst>
        </pc:spChg>
        <pc:picChg chg="add mod ord">
          <ac:chgData name="Jason Wiese" userId="4bff8d5b-7de6-4655-b397-69b0afc81113" providerId="ADAL" clId="{0431094D-95D6-48A8-B882-51E2BF2EDA8B}" dt="2022-03-29T03:41:16.308" v="182" actId="14100"/>
          <ac:picMkLst>
            <pc:docMk/>
            <pc:sldMk cId="2469683786" sldId="275"/>
            <ac:picMk id="32" creationId="{77F640E9-57D9-4BEF-AC5A-76EF7BCE0D3E}"/>
          </ac:picMkLst>
        </pc:picChg>
        <pc:picChg chg="del">
          <ac:chgData name="Jason Wiese" userId="4bff8d5b-7de6-4655-b397-69b0afc81113" providerId="ADAL" clId="{0431094D-95D6-48A8-B882-51E2BF2EDA8B}" dt="2022-03-29T03:41:13.026" v="181" actId="478"/>
          <ac:picMkLst>
            <pc:docMk/>
            <pc:sldMk cId="2469683786" sldId="275"/>
            <ac:picMk id="40" creationId="{FD4F5243-6601-462D-9947-049EA4D8F5FD}"/>
          </ac:picMkLst>
        </pc:picChg>
      </pc:sldChg>
      <pc:sldChg chg="delCm">
        <pc:chgData name="Jason Wiese" userId="4bff8d5b-7de6-4655-b397-69b0afc81113" providerId="ADAL" clId="{0431094D-95D6-48A8-B882-51E2BF2EDA8B}" dt="2022-03-29T03:41:56.061" v="206"/>
        <pc:sldMkLst>
          <pc:docMk/>
          <pc:sldMk cId="3557154419" sldId="2144328256"/>
        </pc:sldMkLst>
      </pc:sldChg>
      <pc:sldChg chg="addSp delSp modSp mod modCm">
        <pc:chgData name="Jason Wiese" userId="4bff8d5b-7de6-4655-b397-69b0afc81113" providerId="ADAL" clId="{0431094D-95D6-48A8-B882-51E2BF2EDA8B}" dt="2022-03-29T03:42:14.159" v="214" actId="1035"/>
        <pc:sldMkLst>
          <pc:docMk/>
          <pc:sldMk cId="3457515328" sldId="2144328263"/>
        </pc:sldMkLst>
        <pc:spChg chg="del">
          <ac:chgData name="Jason Wiese" userId="4bff8d5b-7de6-4655-b397-69b0afc81113" providerId="ADAL" clId="{0431094D-95D6-48A8-B882-51E2BF2EDA8B}" dt="2022-03-29T03:36:42.795" v="7" actId="478"/>
          <ac:spMkLst>
            <pc:docMk/>
            <pc:sldMk cId="3457515328" sldId="2144328263"/>
            <ac:spMk id="2" creationId="{DFC9E9A6-570B-42E9-BC4F-597FCFACCBBE}"/>
          </ac:spMkLst>
        </pc:spChg>
        <pc:spChg chg="del">
          <ac:chgData name="Jason Wiese" userId="4bff8d5b-7de6-4655-b397-69b0afc81113" providerId="ADAL" clId="{0431094D-95D6-48A8-B882-51E2BF2EDA8B}" dt="2022-03-29T03:36:46.569" v="8" actId="478"/>
          <ac:spMkLst>
            <pc:docMk/>
            <pc:sldMk cId="3457515328" sldId="2144328263"/>
            <ac:spMk id="4" creationId="{BA8F07DC-1097-4757-B2EE-83EEF7A7A108}"/>
          </ac:spMkLst>
        </pc:spChg>
        <pc:spChg chg="add mod">
          <ac:chgData name="Jason Wiese" userId="4bff8d5b-7de6-4655-b397-69b0afc81113" providerId="ADAL" clId="{0431094D-95D6-48A8-B882-51E2BF2EDA8B}" dt="2022-03-29T03:40:49.168" v="175" actId="404"/>
          <ac:spMkLst>
            <pc:docMk/>
            <pc:sldMk cId="3457515328" sldId="2144328263"/>
            <ac:spMk id="6" creationId="{AC7CB445-634F-48C5-8212-E472AA7D9F5E}"/>
          </ac:spMkLst>
        </pc:spChg>
        <pc:spChg chg="mod ord">
          <ac:chgData name="Jason Wiese" userId="4bff8d5b-7de6-4655-b397-69b0afc81113" providerId="ADAL" clId="{0431094D-95D6-48A8-B882-51E2BF2EDA8B}" dt="2022-03-29T03:40:29.699" v="144" actId="167"/>
          <ac:spMkLst>
            <pc:docMk/>
            <pc:sldMk cId="3457515328" sldId="2144328263"/>
            <ac:spMk id="15" creationId="{D0A29A18-CFDD-4C20-AD39-E88C7C63BBD5}"/>
          </ac:spMkLst>
        </pc:spChg>
        <pc:spChg chg="del">
          <ac:chgData name="Jason Wiese" userId="4bff8d5b-7de6-4655-b397-69b0afc81113" providerId="ADAL" clId="{0431094D-95D6-48A8-B882-51E2BF2EDA8B}" dt="2022-03-29T03:36:42.795" v="7" actId="478"/>
          <ac:spMkLst>
            <pc:docMk/>
            <pc:sldMk cId="3457515328" sldId="2144328263"/>
            <ac:spMk id="19" creationId="{25F791AB-8706-45CD-9FAA-A487B61A71CC}"/>
          </ac:spMkLst>
        </pc:spChg>
        <pc:spChg chg="del">
          <ac:chgData name="Jason Wiese" userId="4bff8d5b-7de6-4655-b397-69b0afc81113" providerId="ADAL" clId="{0431094D-95D6-48A8-B882-51E2BF2EDA8B}" dt="2022-03-29T03:36:42.795" v="7" actId="478"/>
          <ac:spMkLst>
            <pc:docMk/>
            <pc:sldMk cId="3457515328" sldId="2144328263"/>
            <ac:spMk id="21" creationId="{AB77EFEB-56CD-4D1C-B279-D39BDE876330}"/>
          </ac:spMkLst>
        </pc:spChg>
        <pc:spChg chg="del">
          <ac:chgData name="Jason Wiese" userId="4bff8d5b-7de6-4655-b397-69b0afc81113" providerId="ADAL" clId="{0431094D-95D6-48A8-B882-51E2BF2EDA8B}" dt="2022-03-29T03:37:22.245" v="23" actId="478"/>
          <ac:spMkLst>
            <pc:docMk/>
            <pc:sldMk cId="3457515328" sldId="2144328263"/>
            <ac:spMk id="23" creationId="{DB5FBE90-B76F-4A35-94B8-15BCF9AE4630}"/>
          </ac:spMkLst>
        </pc:spChg>
        <pc:spChg chg="del">
          <ac:chgData name="Jason Wiese" userId="4bff8d5b-7de6-4655-b397-69b0afc81113" providerId="ADAL" clId="{0431094D-95D6-48A8-B882-51E2BF2EDA8B}" dt="2022-03-29T03:36:42.795" v="7" actId="478"/>
          <ac:spMkLst>
            <pc:docMk/>
            <pc:sldMk cId="3457515328" sldId="2144328263"/>
            <ac:spMk id="24" creationId="{4453364A-2FEE-429B-9DB3-2E2ADDFD6359}"/>
          </ac:spMkLst>
        </pc:spChg>
        <pc:spChg chg="add mod">
          <ac:chgData name="Jason Wiese" userId="4bff8d5b-7de6-4655-b397-69b0afc81113" providerId="ADAL" clId="{0431094D-95D6-48A8-B882-51E2BF2EDA8B}" dt="2022-03-29T03:37:12.031" v="21" actId="1036"/>
          <ac:spMkLst>
            <pc:docMk/>
            <pc:sldMk cId="3457515328" sldId="2144328263"/>
            <ac:spMk id="28" creationId="{9FF4A5AB-D7B9-441B-95EF-096EA87D0070}"/>
          </ac:spMkLst>
        </pc:spChg>
        <pc:spChg chg="add mod">
          <ac:chgData name="Jason Wiese" userId="4bff8d5b-7de6-4655-b397-69b0afc81113" providerId="ADAL" clId="{0431094D-95D6-48A8-B882-51E2BF2EDA8B}" dt="2022-03-29T03:37:12.031" v="21" actId="1036"/>
          <ac:spMkLst>
            <pc:docMk/>
            <pc:sldMk cId="3457515328" sldId="2144328263"/>
            <ac:spMk id="29" creationId="{99C67A77-664E-49E9-9EA3-D7B29258524B}"/>
          </ac:spMkLst>
        </pc:spChg>
        <pc:spChg chg="add mod">
          <ac:chgData name="Jason Wiese" userId="4bff8d5b-7de6-4655-b397-69b0afc81113" providerId="ADAL" clId="{0431094D-95D6-48A8-B882-51E2BF2EDA8B}" dt="2022-03-29T03:37:12.031" v="21" actId="1036"/>
          <ac:spMkLst>
            <pc:docMk/>
            <pc:sldMk cId="3457515328" sldId="2144328263"/>
            <ac:spMk id="30" creationId="{9A6F5C1C-E3BE-4D4F-B414-F373DC2A4E85}"/>
          </ac:spMkLst>
        </pc:spChg>
        <pc:spChg chg="add mod">
          <ac:chgData name="Jason Wiese" userId="4bff8d5b-7de6-4655-b397-69b0afc81113" providerId="ADAL" clId="{0431094D-95D6-48A8-B882-51E2BF2EDA8B}" dt="2022-03-29T03:37:12.031" v="21" actId="1036"/>
          <ac:spMkLst>
            <pc:docMk/>
            <pc:sldMk cId="3457515328" sldId="2144328263"/>
            <ac:spMk id="31" creationId="{BEB0FC70-8527-4056-B6DF-8EE598FA16BF}"/>
          </ac:spMkLst>
        </pc:spChg>
        <pc:spChg chg="add mod">
          <ac:chgData name="Jason Wiese" userId="4bff8d5b-7de6-4655-b397-69b0afc81113" providerId="ADAL" clId="{0431094D-95D6-48A8-B882-51E2BF2EDA8B}" dt="2022-03-29T03:37:12.031" v="21" actId="1036"/>
          <ac:spMkLst>
            <pc:docMk/>
            <pc:sldMk cId="3457515328" sldId="2144328263"/>
            <ac:spMk id="33" creationId="{E806FE2C-6E14-4D9E-BFCF-1F01358DE243}"/>
          </ac:spMkLst>
        </pc:spChg>
        <pc:spChg chg="add mod">
          <ac:chgData name="Jason Wiese" userId="4bff8d5b-7de6-4655-b397-69b0afc81113" providerId="ADAL" clId="{0431094D-95D6-48A8-B882-51E2BF2EDA8B}" dt="2022-03-29T03:37:12.031" v="21" actId="1036"/>
          <ac:spMkLst>
            <pc:docMk/>
            <pc:sldMk cId="3457515328" sldId="2144328263"/>
            <ac:spMk id="34" creationId="{669496DF-4583-4BD5-93EF-C9205A275FF3}"/>
          </ac:spMkLst>
        </pc:spChg>
        <pc:spChg chg="add mod">
          <ac:chgData name="Jason Wiese" userId="4bff8d5b-7de6-4655-b397-69b0afc81113" providerId="ADAL" clId="{0431094D-95D6-48A8-B882-51E2BF2EDA8B}" dt="2022-03-29T03:37:12.031" v="21" actId="1036"/>
          <ac:spMkLst>
            <pc:docMk/>
            <pc:sldMk cId="3457515328" sldId="2144328263"/>
            <ac:spMk id="36" creationId="{61B517AE-4FDA-4BD9-BD8F-DA0CDFEA350A}"/>
          </ac:spMkLst>
        </pc:spChg>
        <pc:spChg chg="add mod">
          <ac:chgData name="Jason Wiese" userId="4bff8d5b-7de6-4655-b397-69b0afc81113" providerId="ADAL" clId="{0431094D-95D6-48A8-B882-51E2BF2EDA8B}" dt="2022-03-29T03:37:12.031" v="21" actId="1036"/>
          <ac:spMkLst>
            <pc:docMk/>
            <pc:sldMk cId="3457515328" sldId="2144328263"/>
            <ac:spMk id="37" creationId="{D7054C12-5A3A-488D-8094-90848E3C28EC}"/>
          </ac:spMkLst>
        </pc:spChg>
        <pc:spChg chg="add mod">
          <ac:chgData name="Jason Wiese" userId="4bff8d5b-7de6-4655-b397-69b0afc81113" providerId="ADAL" clId="{0431094D-95D6-48A8-B882-51E2BF2EDA8B}" dt="2022-03-29T03:37:12.031" v="21" actId="1036"/>
          <ac:spMkLst>
            <pc:docMk/>
            <pc:sldMk cId="3457515328" sldId="2144328263"/>
            <ac:spMk id="38" creationId="{7340D3FA-3C0F-48FC-A8AC-0393A9295DA6}"/>
          </ac:spMkLst>
        </pc:spChg>
        <pc:spChg chg="add mod">
          <ac:chgData name="Jason Wiese" userId="4bff8d5b-7de6-4655-b397-69b0afc81113" providerId="ADAL" clId="{0431094D-95D6-48A8-B882-51E2BF2EDA8B}" dt="2022-03-29T03:37:12.031" v="21" actId="1036"/>
          <ac:spMkLst>
            <pc:docMk/>
            <pc:sldMk cId="3457515328" sldId="2144328263"/>
            <ac:spMk id="40" creationId="{45637E81-6499-46B3-9B63-3DD514960894}"/>
          </ac:spMkLst>
        </pc:spChg>
        <pc:spChg chg="del">
          <ac:chgData name="Jason Wiese" userId="4bff8d5b-7de6-4655-b397-69b0afc81113" providerId="ADAL" clId="{0431094D-95D6-48A8-B882-51E2BF2EDA8B}" dt="2022-03-29T03:37:15.142" v="22" actId="478"/>
          <ac:spMkLst>
            <pc:docMk/>
            <pc:sldMk cId="3457515328" sldId="2144328263"/>
            <ac:spMk id="41" creationId="{D12779D7-DBB7-49A0-8ADA-FE48B46D2512}"/>
          </ac:spMkLst>
        </pc:spChg>
        <pc:spChg chg="add mod">
          <ac:chgData name="Jason Wiese" userId="4bff8d5b-7de6-4655-b397-69b0afc81113" providerId="ADAL" clId="{0431094D-95D6-48A8-B882-51E2BF2EDA8B}" dt="2022-03-29T03:37:12.031" v="21" actId="1036"/>
          <ac:spMkLst>
            <pc:docMk/>
            <pc:sldMk cId="3457515328" sldId="2144328263"/>
            <ac:spMk id="43" creationId="{6CA645B2-B084-4960-A813-42775AD573B0}"/>
          </ac:spMkLst>
        </pc:spChg>
        <pc:spChg chg="del">
          <ac:chgData name="Jason Wiese" userId="4bff8d5b-7de6-4655-b397-69b0afc81113" providerId="ADAL" clId="{0431094D-95D6-48A8-B882-51E2BF2EDA8B}" dt="2022-03-29T03:36:42.795" v="7" actId="478"/>
          <ac:spMkLst>
            <pc:docMk/>
            <pc:sldMk cId="3457515328" sldId="2144328263"/>
            <ac:spMk id="44" creationId="{6190E329-3FE0-4FBA-81E9-B77F1AF5D465}"/>
          </ac:spMkLst>
        </pc:spChg>
        <pc:spChg chg="add mod">
          <ac:chgData name="Jason Wiese" userId="4bff8d5b-7de6-4655-b397-69b0afc81113" providerId="ADAL" clId="{0431094D-95D6-48A8-B882-51E2BF2EDA8B}" dt="2022-03-29T03:37:12.031" v="21" actId="1036"/>
          <ac:spMkLst>
            <pc:docMk/>
            <pc:sldMk cId="3457515328" sldId="2144328263"/>
            <ac:spMk id="46" creationId="{EDF3DE46-4056-4C90-B09E-9FDC3B005BD0}"/>
          </ac:spMkLst>
        </pc:spChg>
        <pc:spChg chg="del">
          <ac:chgData name="Jason Wiese" userId="4bff8d5b-7de6-4655-b397-69b0afc81113" providerId="ADAL" clId="{0431094D-95D6-48A8-B882-51E2BF2EDA8B}" dt="2022-03-29T03:36:46.569" v="8" actId="478"/>
          <ac:spMkLst>
            <pc:docMk/>
            <pc:sldMk cId="3457515328" sldId="2144328263"/>
            <ac:spMk id="47" creationId="{22ADEE7E-0746-4369-B944-55956A21B3A0}"/>
          </ac:spMkLst>
        </pc:spChg>
        <pc:spChg chg="add mod">
          <ac:chgData name="Jason Wiese" userId="4bff8d5b-7de6-4655-b397-69b0afc81113" providerId="ADAL" clId="{0431094D-95D6-48A8-B882-51E2BF2EDA8B}" dt="2022-03-29T03:37:12.031" v="21" actId="1036"/>
          <ac:spMkLst>
            <pc:docMk/>
            <pc:sldMk cId="3457515328" sldId="2144328263"/>
            <ac:spMk id="48" creationId="{5170AADB-9CBD-4156-B09B-AC829D3FDA84}"/>
          </ac:spMkLst>
        </pc:spChg>
        <pc:spChg chg="add mod">
          <ac:chgData name="Jason Wiese" userId="4bff8d5b-7de6-4655-b397-69b0afc81113" providerId="ADAL" clId="{0431094D-95D6-48A8-B882-51E2BF2EDA8B}" dt="2022-03-29T03:37:12.031" v="21" actId="1036"/>
          <ac:spMkLst>
            <pc:docMk/>
            <pc:sldMk cId="3457515328" sldId="2144328263"/>
            <ac:spMk id="50" creationId="{DD642E3E-7894-4828-939A-03C32C19DC5F}"/>
          </ac:spMkLst>
        </pc:spChg>
        <pc:spChg chg="add mod">
          <ac:chgData name="Jason Wiese" userId="4bff8d5b-7de6-4655-b397-69b0afc81113" providerId="ADAL" clId="{0431094D-95D6-48A8-B882-51E2BF2EDA8B}" dt="2022-03-29T03:37:12.031" v="21" actId="1036"/>
          <ac:spMkLst>
            <pc:docMk/>
            <pc:sldMk cId="3457515328" sldId="2144328263"/>
            <ac:spMk id="51" creationId="{D92E17E2-6B0E-437E-82BB-72920E39A463}"/>
          </ac:spMkLst>
        </pc:spChg>
        <pc:spChg chg="add mod">
          <ac:chgData name="Jason Wiese" userId="4bff8d5b-7de6-4655-b397-69b0afc81113" providerId="ADAL" clId="{0431094D-95D6-48A8-B882-51E2BF2EDA8B}" dt="2022-03-29T03:37:12.031" v="21" actId="1036"/>
          <ac:spMkLst>
            <pc:docMk/>
            <pc:sldMk cId="3457515328" sldId="2144328263"/>
            <ac:spMk id="52" creationId="{7BA4F88E-57FF-4213-AFA0-A9C45845BF17}"/>
          </ac:spMkLst>
        </pc:spChg>
        <pc:spChg chg="add mod">
          <ac:chgData name="Jason Wiese" userId="4bff8d5b-7de6-4655-b397-69b0afc81113" providerId="ADAL" clId="{0431094D-95D6-48A8-B882-51E2BF2EDA8B}" dt="2022-03-29T03:38:54.519" v="134" actId="20577"/>
          <ac:spMkLst>
            <pc:docMk/>
            <pc:sldMk cId="3457515328" sldId="2144328263"/>
            <ac:spMk id="53" creationId="{9BFB04C3-A4EA-4769-8E13-7A597E31C757}"/>
          </ac:spMkLst>
        </pc:spChg>
        <pc:graphicFrameChg chg="del">
          <ac:chgData name="Jason Wiese" userId="4bff8d5b-7de6-4655-b397-69b0afc81113" providerId="ADAL" clId="{0431094D-95D6-48A8-B882-51E2BF2EDA8B}" dt="2022-03-29T03:36:46.569" v="8" actId="478"/>
          <ac:graphicFrameMkLst>
            <pc:docMk/>
            <pc:sldMk cId="3457515328" sldId="2144328263"/>
            <ac:graphicFrameMk id="22" creationId="{1F2BBA46-C9CB-4AA9-90CE-914644E548E8}"/>
          </ac:graphicFrameMkLst>
        </pc:graphicFrameChg>
        <pc:graphicFrameChg chg="del">
          <ac:chgData name="Jason Wiese" userId="4bff8d5b-7de6-4655-b397-69b0afc81113" providerId="ADAL" clId="{0431094D-95D6-48A8-B882-51E2BF2EDA8B}" dt="2022-03-29T03:36:42.795" v="7" actId="478"/>
          <ac:graphicFrameMkLst>
            <pc:docMk/>
            <pc:sldMk cId="3457515328" sldId="2144328263"/>
            <ac:graphicFrameMk id="42" creationId="{54649E6A-EC19-4E0E-BB78-F7157885656E}"/>
          </ac:graphicFrameMkLst>
        </pc:graphicFrameChg>
        <pc:picChg chg="add mod ord">
          <ac:chgData name="Jason Wiese" userId="4bff8d5b-7de6-4655-b397-69b0afc81113" providerId="ADAL" clId="{0431094D-95D6-48A8-B882-51E2BF2EDA8B}" dt="2022-03-29T03:40:24.835" v="142" actId="167"/>
          <ac:picMkLst>
            <pc:docMk/>
            <pc:sldMk cId="3457515328" sldId="2144328263"/>
            <ac:picMk id="5" creationId="{8C557A90-9B8F-4E4A-90ED-A4B2775209E5}"/>
          </ac:picMkLst>
        </pc:picChg>
        <pc:picChg chg="del">
          <ac:chgData name="Jason Wiese" userId="4bff8d5b-7de6-4655-b397-69b0afc81113" providerId="ADAL" clId="{0431094D-95D6-48A8-B882-51E2BF2EDA8B}" dt="2022-03-29T03:40:26.641" v="143" actId="478"/>
          <ac:picMkLst>
            <pc:docMk/>
            <pc:sldMk cId="3457515328" sldId="2144328263"/>
            <ac:picMk id="20" creationId="{BBFACC18-6BBF-499D-B143-7B4821A87D47}"/>
          </ac:picMkLst>
        </pc:picChg>
        <pc:picChg chg="del">
          <ac:chgData name="Jason Wiese" userId="4bff8d5b-7de6-4655-b397-69b0afc81113" providerId="ADAL" clId="{0431094D-95D6-48A8-B882-51E2BF2EDA8B}" dt="2022-03-29T03:36:21.571" v="2" actId="478"/>
          <ac:picMkLst>
            <pc:docMk/>
            <pc:sldMk cId="3457515328" sldId="2144328263"/>
            <ac:picMk id="26" creationId="{9B57564A-A73C-461F-BEB2-5E4015D85042}"/>
          </ac:picMkLst>
        </pc:picChg>
        <pc:picChg chg="add mod">
          <ac:chgData name="Jason Wiese" userId="4bff8d5b-7de6-4655-b397-69b0afc81113" providerId="ADAL" clId="{0431094D-95D6-48A8-B882-51E2BF2EDA8B}" dt="2022-03-29T03:42:14.159" v="214" actId="1035"/>
          <ac:picMkLst>
            <pc:docMk/>
            <pc:sldMk cId="3457515328" sldId="2144328263"/>
            <ac:picMk id="27" creationId="{F50E8FA0-8CE9-4FB8-9765-0D78E87D28F6}"/>
          </ac:picMkLst>
        </pc:picChg>
        <pc:cxnChg chg="add mod">
          <ac:chgData name="Jason Wiese" userId="4bff8d5b-7de6-4655-b397-69b0afc81113" providerId="ADAL" clId="{0431094D-95D6-48A8-B882-51E2BF2EDA8B}" dt="2022-03-29T03:37:12.031" v="21" actId="1036"/>
          <ac:cxnSpMkLst>
            <pc:docMk/>
            <pc:sldMk cId="3457515328" sldId="2144328263"/>
            <ac:cxnSpMk id="32" creationId="{D755BC9C-3E86-4535-8B82-4CD25BF13670}"/>
          </ac:cxnSpMkLst>
        </pc:cxnChg>
        <pc:cxnChg chg="add mod">
          <ac:chgData name="Jason Wiese" userId="4bff8d5b-7de6-4655-b397-69b0afc81113" providerId="ADAL" clId="{0431094D-95D6-48A8-B882-51E2BF2EDA8B}" dt="2022-03-29T03:37:12.031" v="21" actId="1036"/>
          <ac:cxnSpMkLst>
            <pc:docMk/>
            <pc:sldMk cId="3457515328" sldId="2144328263"/>
            <ac:cxnSpMk id="35" creationId="{C42FA401-BF3D-4644-9150-F6DD2EBD22A1}"/>
          </ac:cxnSpMkLst>
        </pc:cxnChg>
        <pc:cxnChg chg="add mod">
          <ac:chgData name="Jason Wiese" userId="4bff8d5b-7de6-4655-b397-69b0afc81113" providerId="ADAL" clId="{0431094D-95D6-48A8-B882-51E2BF2EDA8B}" dt="2022-03-29T03:37:12.031" v="21" actId="1036"/>
          <ac:cxnSpMkLst>
            <pc:docMk/>
            <pc:sldMk cId="3457515328" sldId="2144328263"/>
            <ac:cxnSpMk id="39" creationId="{2C40E6E4-ECBE-431E-A301-55091DCA6C98}"/>
          </ac:cxnSpMkLst>
        </pc:cxnChg>
        <pc:cxnChg chg="add mod">
          <ac:chgData name="Jason Wiese" userId="4bff8d5b-7de6-4655-b397-69b0afc81113" providerId="ADAL" clId="{0431094D-95D6-48A8-B882-51E2BF2EDA8B}" dt="2022-03-29T03:37:12.031" v="21" actId="1036"/>
          <ac:cxnSpMkLst>
            <pc:docMk/>
            <pc:sldMk cId="3457515328" sldId="2144328263"/>
            <ac:cxnSpMk id="45" creationId="{41E0B26D-0CBB-495A-ADB1-AFC3A0D230FF}"/>
          </ac:cxnSpMkLst>
        </pc:cxnChg>
        <pc:cxnChg chg="add mod">
          <ac:chgData name="Jason Wiese" userId="4bff8d5b-7de6-4655-b397-69b0afc81113" providerId="ADAL" clId="{0431094D-95D6-48A8-B882-51E2BF2EDA8B}" dt="2022-03-29T03:37:12.031" v="21" actId="1036"/>
          <ac:cxnSpMkLst>
            <pc:docMk/>
            <pc:sldMk cId="3457515328" sldId="2144328263"/>
            <ac:cxnSpMk id="49" creationId="{D0D46DB1-34AE-415B-BD94-12AA6AFD0C8A}"/>
          </ac:cxnSpMkLst>
        </pc:cxnChg>
      </pc:sldChg>
      <pc:sldChg chg="delCm">
        <pc:chgData name="Jason Wiese" userId="4bff8d5b-7de6-4655-b397-69b0afc81113" providerId="ADAL" clId="{0431094D-95D6-48A8-B882-51E2BF2EDA8B}" dt="2022-03-29T03:41:52.951" v="205"/>
        <pc:sldMkLst>
          <pc:docMk/>
          <pc:sldMk cId="2177344345" sldId="2144328298"/>
        </pc:sldMkLst>
      </pc:sldChg>
    </pc:docChg>
  </pc:docChgLst>
  <pc:docChgLst>
    <pc:chgData name="Reed Kiely" userId="768be38e-2fb5-40ce-925d-bd8e9d9e3c31" providerId="ADAL" clId="{C4C1AFB2-28F5-42F8-90DB-29AF6D562998}"/>
    <pc:docChg chg="undo custSel modSld">
      <pc:chgData name="Reed Kiely" userId="768be38e-2fb5-40ce-925d-bd8e9d9e3c31" providerId="ADAL" clId="{C4C1AFB2-28F5-42F8-90DB-29AF6D562998}" dt="2022-06-27T18:02:31.171" v="510" actId="3626"/>
      <pc:docMkLst>
        <pc:docMk/>
      </pc:docMkLst>
      <pc:sldChg chg="delSp modSp mod">
        <pc:chgData name="Reed Kiely" userId="768be38e-2fb5-40ce-925d-bd8e9d9e3c31" providerId="ADAL" clId="{C4C1AFB2-28F5-42F8-90DB-29AF6D562998}" dt="2022-06-27T18:02:31.171" v="510" actId="3626"/>
        <pc:sldMkLst>
          <pc:docMk/>
          <pc:sldMk cId="1651063782" sldId="2144328300"/>
        </pc:sldMkLst>
        <pc:spChg chg="del">
          <ac:chgData name="Reed Kiely" userId="768be38e-2fb5-40ce-925d-bd8e9d9e3c31" providerId="ADAL" clId="{C4C1AFB2-28F5-42F8-90DB-29AF6D562998}" dt="2022-06-27T18:02:22.603" v="508" actId="478"/>
          <ac:spMkLst>
            <pc:docMk/>
            <pc:sldMk cId="1651063782" sldId="2144328300"/>
            <ac:spMk id="43" creationId="{A9793E84-4779-AA3F-E838-F9A348CF547E}"/>
          </ac:spMkLst>
        </pc:spChg>
        <pc:picChg chg="mod">
          <ac:chgData name="Reed Kiely" userId="768be38e-2fb5-40ce-925d-bd8e9d9e3c31" providerId="ADAL" clId="{C4C1AFB2-28F5-42F8-90DB-29AF6D562998}" dt="2022-06-27T18:02:31.171" v="510" actId="3626"/>
          <ac:picMkLst>
            <pc:docMk/>
            <pc:sldMk cId="1651063782" sldId="2144328300"/>
            <ac:picMk id="5" creationId="{401A153F-C72F-48FE-B87C-E46CB189D123}"/>
          </ac:picMkLst>
        </pc:picChg>
        <pc:picChg chg="mod">
          <ac:chgData name="Reed Kiely" userId="768be38e-2fb5-40ce-925d-bd8e9d9e3c31" providerId="ADAL" clId="{C4C1AFB2-28F5-42F8-90DB-29AF6D562998}" dt="2022-06-27T18:02:26.995" v="509"/>
          <ac:picMkLst>
            <pc:docMk/>
            <pc:sldMk cId="1651063782" sldId="2144328300"/>
            <ac:picMk id="56" creationId="{551095A9-C433-4108-988E-C2E4A7D6D5B2}"/>
          </ac:picMkLst>
        </pc:picChg>
      </pc:sldChg>
      <pc:sldChg chg="modSp mod">
        <pc:chgData name="Reed Kiely" userId="768be38e-2fb5-40ce-925d-bd8e9d9e3c31" providerId="ADAL" clId="{C4C1AFB2-28F5-42F8-90DB-29AF6D562998}" dt="2022-06-21T18:04:53.536" v="0" actId="20577"/>
        <pc:sldMkLst>
          <pc:docMk/>
          <pc:sldMk cId="1423869326" sldId="2144328363"/>
        </pc:sldMkLst>
        <pc:spChg chg="mod">
          <ac:chgData name="Reed Kiely" userId="768be38e-2fb5-40ce-925d-bd8e9d9e3c31" providerId="ADAL" clId="{C4C1AFB2-28F5-42F8-90DB-29AF6D562998}" dt="2022-06-21T18:04:53.536" v="0" actId="20577"/>
          <ac:spMkLst>
            <pc:docMk/>
            <pc:sldMk cId="1423869326" sldId="2144328363"/>
            <ac:spMk id="20" creationId="{F5290E3C-D913-4324-9F7C-7AB204FAA4D7}"/>
          </ac:spMkLst>
        </pc:spChg>
      </pc:sldChg>
      <pc:sldChg chg="modSp mod">
        <pc:chgData name="Reed Kiely" userId="768be38e-2fb5-40ce-925d-bd8e9d9e3c31" providerId="ADAL" clId="{C4C1AFB2-28F5-42F8-90DB-29AF6D562998}" dt="2022-06-21T18:08:31.511" v="30" actId="20577"/>
        <pc:sldMkLst>
          <pc:docMk/>
          <pc:sldMk cId="368358435" sldId="2144328364"/>
        </pc:sldMkLst>
        <pc:spChg chg="mod">
          <ac:chgData name="Reed Kiely" userId="768be38e-2fb5-40ce-925d-bd8e9d9e3c31" providerId="ADAL" clId="{C4C1AFB2-28F5-42F8-90DB-29AF6D562998}" dt="2022-06-21T18:08:31.511" v="30" actId="20577"/>
          <ac:spMkLst>
            <pc:docMk/>
            <pc:sldMk cId="368358435" sldId="2144328364"/>
            <ac:spMk id="20" creationId="{F5290E3C-D913-4324-9F7C-7AB204FAA4D7}"/>
          </ac:spMkLst>
        </pc:spChg>
      </pc:sldChg>
      <pc:sldChg chg="modSp mod">
        <pc:chgData name="Reed Kiely" userId="768be38e-2fb5-40ce-925d-bd8e9d9e3c31" providerId="ADAL" clId="{C4C1AFB2-28F5-42F8-90DB-29AF6D562998}" dt="2022-06-21T18:09:32.203" v="72" actId="13926"/>
        <pc:sldMkLst>
          <pc:docMk/>
          <pc:sldMk cId="3930520778" sldId="2144328365"/>
        </pc:sldMkLst>
        <pc:spChg chg="mod">
          <ac:chgData name="Reed Kiely" userId="768be38e-2fb5-40ce-925d-bd8e9d9e3c31" providerId="ADAL" clId="{C4C1AFB2-28F5-42F8-90DB-29AF6D562998}" dt="2022-06-21T18:09:32.203" v="72" actId="13926"/>
          <ac:spMkLst>
            <pc:docMk/>
            <pc:sldMk cId="3930520778" sldId="2144328365"/>
            <ac:spMk id="20" creationId="{F5290E3C-D913-4324-9F7C-7AB204FAA4D7}"/>
          </ac:spMkLst>
        </pc:spChg>
      </pc:sldChg>
      <pc:sldChg chg="modSp mod">
        <pc:chgData name="Reed Kiely" userId="768be38e-2fb5-40ce-925d-bd8e9d9e3c31" providerId="ADAL" clId="{C4C1AFB2-28F5-42F8-90DB-29AF6D562998}" dt="2022-06-21T18:11:00.382" v="121" actId="13926"/>
        <pc:sldMkLst>
          <pc:docMk/>
          <pc:sldMk cId="4270496288" sldId="2144328366"/>
        </pc:sldMkLst>
        <pc:spChg chg="mod">
          <ac:chgData name="Reed Kiely" userId="768be38e-2fb5-40ce-925d-bd8e9d9e3c31" providerId="ADAL" clId="{C4C1AFB2-28F5-42F8-90DB-29AF6D562998}" dt="2022-06-21T18:11:00.382" v="121" actId="13926"/>
          <ac:spMkLst>
            <pc:docMk/>
            <pc:sldMk cId="4270496288" sldId="2144328366"/>
            <ac:spMk id="20" creationId="{F5290E3C-D913-4324-9F7C-7AB204FAA4D7}"/>
          </ac:spMkLst>
        </pc:spChg>
      </pc:sldChg>
      <pc:sldChg chg="addSp modSp mod">
        <pc:chgData name="Reed Kiely" userId="768be38e-2fb5-40ce-925d-bd8e9d9e3c31" providerId="ADAL" clId="{C4C1AFB2-28F5-42F8-90DB-29AF6D562998}" dt="2022-06-21T18:11:43.623" v="155" actId="20577"/>
        <pc:sldMkLst>
          <pc:docMk/>
          <pc:sldMk cId="395843539" sldId="2144328367"/>
        </pc:sldMkLst>
        <pc:spChg chg="mod">
          <ac:chgData name="Reed Kiely" userId="768be38e-2fb5-40ce-925d-bd8e9d9e3c31" providerId="ADAL" clId="{C4C1AFB2-28F5-42F8-90DB-29AF6D562998}" dt="2022-06-21T18:06:25.511" v="8" actId="554"/>
          <ac:spMkLst>
            <pc:docMk/>
            <pc:sldMk cId="395843539" sldId="2144328367"/>
            <ac:spMk id="13" creationId="{5B2943C8-1806-A6E6-8CE8-DA5CFAC5F6A8}"/>
          </ac:spMkLst>
        </pc:spChg>
        <pc:spChg chg="mod">
          <ac:chgData name="Reed Kiely" userId="768be38e-2fb5-40ce-925d-bd8e9d9e3c31" providerId="ADAL" clId="{C4C1AFB2-28F5-42F8-90DB-29AF6D562998}" dt="2022-06-21T18:06:25.511" v="8" actId="554"/>
          <ac:spMkLst>
            <pc:docMk/>
            <pc:sldMk cId="395843539" sldId="2144328367"/>
            <ac:spMk id="17" creationId="{59A0F5D0-49DD-82B4-92DA-3C47C4B50ACD}"/>
          </ac:spMkLst>
        </pc:spChg>
        <pc:spChg chg="mod">
          <ac:chgData name="Reed Kiely" userId="768be38e-2fb5-40ce-925d-bd8e9d9e3c31" providerId="ADAL" clId="{C4C1AFB2-28F5-42F8-90DB-29AF6D562998}" dt="2022-06-21T18:06:31.164" v="9" actId="1076"/>
          <ac:spMkLst>
            <pc:docMk/>
            <pc:sldMk cId="395843539" sldId="2144328367"/>
            <ac:spMk id="18" creationId="{4521E53A-3C42-C9E0-F615-8A7E2D80F4EF}"/>
          </ac:spMkLst>
        </pc:spChg>
        <pc:spChg chg="mod">
          <ac:chgData name="Reed Kiely" userId="768be38e-2fb5-40ce-925d-bd8e9d9e3c31" providerId="ADAL" clId="{C4C1AFB2-28F5-42F8-90DB-29AF6D562998}" dt="2022-06-21T18:06:31.164" v="9" actId="1076"/>
          <ac:spMkLst>
            <pc:docMk/>
            <pc:sldMk cId="395843539" sldId="2144328367"/>
            <ac:spMk id="19" creationId="{DF0C63EB-61EB-BB85-ED29-49539EEBC851}"/>
          </ac:spMkLst>
        </pc:spChg>
        <pc:spChg chg="mod">
          <ac:chgData name="Reed Kiely" userId="768be38e-2fb5-40ce-925d-bd8e9d9e3c31" providerId="ADAL" clId="{C4C1AFB2-28F5-42F8-90DB-29AF6D562998}" dt="2022-06-21T18:11:43.623" v="155" actId="20577"/>
          <ac:spMkLst>
            <pc:docMk/>
            <pc:sldMk cId="395843539" sldId="2144328367"/>
            <ac:spMk id="20" creationId="{F5290E3C-D913-4324-9F7C-7AB204FAA4D7}"/>
          </ac:spMkLst>
        </pc:spChg>
        <pc:cxnChg chg="add mod">
          <ac:chgData name="Reed Kiely" userId="768be38e-2fb5-40ce-925d-bd8e9d9e3c31" providerId="ADAL" clId="{C4C1AFB2-28F5-42F8-90DB-29AF6D562998}" dt="2022-06-21T18:06:18.762" v="7" actId="693"/>
          <ac:cxnSpMkLst>
            <pc:docMk/>
            <pc:sldMk cId="395843539" sldId="2144328367"/>
            <ac:cxnSpMk id="3" creationId="{52D64223-3D50-DC71-929A-A4C0A3C34CDB}"/>
          </ac:cxnSpMkLst>
        </pc:cxnChg>
      </pc:sldChg>
      <pc:sldChg chg="modSp mod">
        <pc:chgData name="Reed Kiely" userId="768be38e-2fb5-40ce-925d-bd8e9d9e3c31" providerId="ADAL" clId="{C4C1AFB2-28F5-42F8-90DB-29AF6D562998}" dt="2022-06-21T18:44:15.195" v="429" actId="207"/>
        <pc:sldMkLst>
          <pc:docMk/>
          <pc:sldMk cId="4058566057" sldId="2144328368"/>
        </pc:sldMkLst>
        <pc:spChg chg="mod">
          <ac:chgData name="Reed Kiely" userId="768be38e-2fb5-40ce-925d-bd8e9d9e3c31" providerId="ADAL" clId="{C4C1AFB2-28F5-42F8-90DB-29AF6D562998}" dt="2022-06-21T18:44:15.195" v="429" actId="207"/>
          <ac:spMkLst>
            <pc:docMk/>
            <pc:sldMk cId="4058566057" sldId="2144328368"/>
            <ac:spMk id="20" creationId="{F5290E3C-D913-4324-9F7C-7AB204FAA4D7}"/>
          </ac:spMkLst>
        </pc:spChg>
        <pc:picChg chg="mod">
          <ac:chgData name="Reed Kiely" userId="768be38e-2fb5-40ce-925d-bd8e9d9e3c31" providerId="ADAL" clId="{C4C1AFB2-28F5-42F8-90DB-29AF6D562998}" dt="2022-06-21T18:12:32.659" v="158" actId="12789"/>
          <ac:picMkLst>
            <pc:docMk/>
            <pc:sldMk cId="4058566057" sldId="2144328368"/>
            <ac:picMk id="31" creationId="{ACA52468-102C-B0AD-384A-DE5CD5C18C22}"/>
          </ac:picMkLst>
        </pc:picChg>
        <pc:picChg chg="mod">
          <ac:chgData name="Reed Kiely" userId="768be38e-2fb5-40ce-925d-bd8e9d9e3c31" providerId="ADAL" clId="{C4C1AFB2-28F5-42F8-90DB-29AF6D562998}" dt="2022-06-21T18:12:32.659" v="158" actId="12789"/>
          <ac:picMkLst>
            <pc:docMk/>
            <pc:sldMk cId="4058566057" sldId="2144328368"/>
            <ac:picMk id="32" creationId="{146F7CCD-2DCE-913B-A52E-F4803F07DB93}"/>
          </ac:picMkLst>
        </pc:picChg>
      </pc:sldChg>
      <pc:sldChg chg="addSp delSp modSp mod">
        <pc:chgData name="Reed Kiely" userId="768be38e-2fb5-40ce-925d-bd8e9d9e3c31" providerId="ADAL" clId="{C4C1AFB2-28F5-42F8-90DB-29AF6D562998}" dt="2022-06-21T18:23:28.455" v="270" actId="20577"/>
        <pc:sldMkLst>
          <pc:docMk/>
          <pc:sldMk cId="2176508633" sldId="2144328369"/>
        </pc:sldMkLst>
        <pc:spChg chg="mod">
          <ac:chgData name="Reed Kiely" userId="768be38e-2fb5-40ce-925d-bd8e9d9e3c31" providerId="ADAL" clId="{C4C1AFB2-28F5-42F8-90DB-29AF6D562998}" dt="2022-06-21T18:23:28.455" v="270" actId="20577"/>
          <ac:spMkLst>
            <pc:docMk/>
            <pc:sldMk cId="2176508633" sldId="2144328369"/>
            <ac:spMk id="20" creationId="{F5290E3C-D913-4324-9F7C-7AB204FAA4D7}"/>
          </ac:spMkLst>
        </pc:spChg>
        <pc:picChg chg="add mod">
          <ac:chgData name="Reed Kiely" userId="768be38e-2fb5-40ce-925d-bd8e9d9e3c31" providerId="ADAL" clId="{C4C1AFB2-28F5-42F8-90DB-29AF6D562998}" dt="2022-06-21T18:12:36.422" v="160"/>
          <ac:picMkLst>
            <pc:docMk/>
            <pc:sldMk cId="2176508633" sldId="2144328369"/>
            <ac:picMk id="16" creationId="{B6DB6B72-9A2C-6845-BBC2-E97D9D864199}"/>
          </ac:picMkLst>
        </pc:picChg>
        <pc:picChg chg="add mod">
          <ac:chgData name="Reed Kiely" userId="768be38e-2fb5-40ce-925d-bd8e9d9e3c31" providerId="ADAL" clId="{C4C1AFB2-28F5-42F8-90DB-29AF6D562998}" dt="2022-06-21T18:12:36.422" v="160"/>
          <ac:picMkLst>
            <pc:docMk/>
            <pc:sldMk cId="2176508633" sldId="2144328369"/>
            <ac:picMk id="17" creationId="{F8231AA9-2E14-D1CE-CD87-E91C7067486F}"/>
          </ac:picMkLst>
        </pc:picChg>
        <pc:picChg chg="del">
          <ac:chgData name="Reed Kiely" userId="768be38e-2fb5-40ce-925d-bd8e9d9e3c31" providerId="ADAL" clId="{C4C1AFB2-28F5-42F8-90DB-29AF6D562998}" dt="2022-06-21T18:12:36.261" v="159" actId="478"/>
          <ac:picMkLst>
            <pc:docMk/>
            <pc:sldMk cId="2176508633" sldId="2144328369"/>
            <ac:picMk id="22" creationId="{C8E82E10-C164-2E74-94A4-70FAC3F29BC4}"/>
          </ac:picMkLst>
        </pc:picChg>
        <pc:picChg chg="del">
          <ac:chgData name="Reed Kiely" userId="768be38e-2fb5-40ce-925d-bd8e9d9e3c31" providerId="ADAL" clId="{C4C1AFB2-28F5-42F8-90DB-29AF6D562998}" dt="2022-06-21T18:12:36.261" v="159" actId="478"/>
          <ac:picMkLst>
            <pc:docMk/>
            <pc:sldMk cId="2176508633" sldId="2144328369"/>
            <ac:picMk id="23" creationId="{8435079D-ACE6-0B4D-E03A-CB34A9DDDA2A}"/>
          </ac:picMkLst>
        </pc:picChg>
      </pc:sldChg>
      <pc:sldChg chg="addSp delSp modSp mod">
        <pc:chgData name="Reed Kiely" userId="768be38e-2fb5-40ce-925d-bd8e9d9e3c31" providerId="ADAL" clId="{C4C1AFB2-28F5-42F8-90DB-29AF6D562998}" dt="2022-06-21T18:48:21.016" v="507" actId="20577"/>
        <pc:sldMkLst>
          <pc:docMk/>
          <pc:sldMk cId="2527874210" sldId="2144328370"/>
        </pc:sldMkLst>
        <pc:spChg chg="mod">
          <ac:chgData name="Reed Kiely" userId="768be38e-2fb5-40ce-925d-bd8e9d9e3c31" providerId="ADAL" clId="{C4C1AFB2-28F5-42F8-90DB-29AF6D562998}" dt="2022-06-21T18:48:21.016" v="507" actId="20577"/>
          <ac:spMkLst>
            <pc:docMk/>
            <pc:sldMk cId="2527874210" sldId="2144328370"/>
            <ac:spMk id="20" creationId="{F5290E3C-D913-4324-9F7C-7AB204FAA4D7}"/>
          </ac:spMkLst>
        </pc:spChg>
        <pc:picChg chg="add mod">
          <ac:chgData name="Reed Kiely" userId="768be38e-2fb5-40ce-925d-bd8e9d9e3c31" providerId="ADAL" clId="{C4C1AFB2-28F5-42F8-90DB-29AF6D562998}" dt="2022-06-21T18:12:39.179" v="162"/>
          <ac:picMkLst>
            <pc:docMk/>
            <pc:sldMk cId="2527874210" sldId="2144328370"/>
            <ac:picMk id="28" creationId="{8B029EB6-E45A-567E-B02F-A22525BB09E2}"/>
          </ac:picMkLst>
        </pc:picChg>
        <pc:picChg chg="add mod">
          <ac:chgData name="Reed Kiely" userId="768be38e-2fb5-40ce-925d-bd8e9d9e3c31" providerId="ADAL" clId="{C4C1AFB2-28F5-42F8-90DB-29AF6D562998}" dt="2022-06-21T18:12:39.179" v="162"/>
          <ac:picMkLst>
            <pc:docMk/>
            <pc:sldMk cId="2527874210" sldId="2144328370"/>
            <ac:picMk id="29" creationId="{0515F416-C804-FD6B-BCDB-D507F5ECDF90}"/>
          </ac:picMkLst>
        </pc:picChg>
        <pc:picChg chg="del">
          <ac:chgData name="Reed Kiely" userId="768be38e-2fb5-40ce-925d-bd8e9d9e3c31" providerId="ADAL" clId="{C4C1AFB2-28F5-42F8-90DB-29AF6D562998}" dt="2022-06-21T18:12:39.034" v="161" actId="478"/>
          <ac:picMkLst>
            <pc:docMk/>
            <pc:sldMk cId="2527874210" sldId="2144328370"/>
            <ac:picMk id="32" creationId="{78091FD2-0835-3D6D-B500-E594F5DA9905}"/>
          </ac:picMkLst>
        </pc:picChg>
        <pc:picChg chg="del">
          <ac:chgData name="Reed Kiely" userId="768be38e-2fb5-40ce-925d-bd8e9d9e3c31" providerId="ADAL" clId="{C4C1AFB2-28F5-42F8-90DB-29AF6D562998}" dt="2022-06-21T18:12:39.034" v="161" actId="478"/>
          <ac:picMkLst>
            <pc:docMk/>
            <pc:sldMk cId="2527874210" sldId="2144328370"/>
            <ac:picMk id="33" creationId="{E4C1D907-415E-0EE4-3733-8C458563DAAE}"/>
          </ac:picMkLst>
        </pc:picChg>
      </pc:sldChg>
      <pc:sldChg chg="modSp mod">
        <pc:chgData name="Reed Kiely" userId="768be38e-2fb5-40ce-925d-bd8e9d9e3c31" providerId="ADAL" clId="{C4C1AFB2-28F5-42F8-90DB-29AF6D562998}" dt="2022-06-21T18:45:59.982" v="498" actId="6549"/>
        <pc:sldMkLst>
          <pc:docMk/>
          <pc:sldMk cId="501826495" sldId="2144328371"/>
        </pc:sldMkLst>
        <pc:spChg chg="mod">
          <ac:chgData name="Reed Kiely" userId="768be38e-2fb5-40ce-925d-bd8e9d9e3c31" providerId="ADAL" clId="{C4C1AFB2-28F5-42F8-90DB-29AF6D562998}" dt="2022-06-21T18:45:59.982" v="498" actId="6549"/>
          <ac:spMkLst>
            <pc:docMk/>
            <pc:sldMk cId="501826495" sldId="2144328371"/>
            <ac:spMk id="20" creationId="{F5290E3C-D913-4324-9F7C-7AB204FAA4D7}"/>
          </ac:spMkLst>
        </pc:spChg>
      </pc:sldChg>
    </pc:docChg>
  </pc:docChgLst>
  <pc:docChgLst>
    <pc:chgData name="Karolina Guillen" userId="c1c08796-a0be-47c6-af52-5d31fd96ec50" providerId="ADAL" clId="{61C5958E-B310-4538-A1EA-35FEF58E26D0}"/>
    <pc:docChg chg="undo redo custSel addSld delSld modSld sldOrd">
      <pc:chgData name="Karolina Guillen" userId="c1c08796-a0be-47c6-af52-5d31fd96ec50" providerId="ADAL" clId="{61C5958E-B310-4538-A1EA-35FEF58E26D0}" dt="2022-03-28T19:56:18.034" v="2729"/>
      <pc:docMkLst>
        <pc:docMk/>
      </pc:docMkLst>
      <pc:sldChg chg="addSp delSp modSp del mod">
        <pc:chgData name="Karolina Guillen" userId="c1c08796-a0be-47c6-af52-5d31fd96ec50" providerId="ADAL" clId="{61C5958E-B310-4538-A1EA-35FEF58E26D0}" dt="2022-03-22T18:12:49.796" v="2588" actId="478"/>
        <pc:sldMkLst>
          <pc:docMk/>
          <pc:sldMk cId="2469683786" sldId="275"/>
        </pc:sldMkLst>
        <pc:spChg chg="del mod">
          <ac:chgData name="Karolina Guillen" userId="c1c08796-a0be-47c6-af52-5d31fd96ec50" providerId="ADAL" clId="{61C5958E-B310-4538-A1EA-35FEF58E26D0}" dt="2022-03-21T22:12:56.121" v="1101" actId="478"/>
          <ac:spMkLst>
            <pc:docMk/>
            <pc:sldMk cId="2469683786" sldId="275"/>
            <ac:spMk id="3" creationId="{6ED856D1-381F-4954-9E1E-F9C53DD70747}"/>
          </ac:spMkLst>
        </pc:spChg>
        <pc:spChg chg="del mod">
          <ac:chgData name="Karolina Guillen" userId="c1c08796-a0be-47c6-af52-5d31fd96ec50" providerId="ADAL" clId="{61C5958E-B310-4538-A1EA-35FEF58E26D0}" dt="2022-03-22T18:12:49.796" v="2588" actId="478"/>
          <ac:spMkLst>
            <pc:docMk/>
            <pc:sldMk cId="2469683786" sldId="275"/>
            <ac:spMk id="3" creationId="{FDAD9A26-2AD6-4F60-8BC4-D64448161A5A}"/>
          </ac:spMkLst>
        </pc:spChg>
        <pc:spChg chg="add mod">
          <ac:chgData name="Karolina Guillen" userId="c1c08796-a0be-47c6-af52-5d31fd96ec50" providerId="ADAL" clId="{61C5958E-B310-4538-A1EA-35FEF58E26D0}" dt="2022-03-22T13:58:33.567" v="2343" actId="1037"/>
          <ac:spMkLst>
            <pc:docMk/>
            <pc:sldMk cId="2469683786" sldId="275"/>
            <ac:spMk id="29" creationId="{441D61E8-BE7A-4358-8F86-5E6AE4F90469}"/>
          </ac:spMkLst>
        </pc:spChg>
        <pc:spChg chg="del mod">
          <ac:chgData name="Karolina Guillen" userId="c1c08796-a0be-47c6-af52-5d31fd96ec50" providerId="ADAL" clId="{61C5958E-B310-4538-A1EA-35FEF58E26D0}" dt="2022-03-22T18:12:49.796" v="2588" actId="478"/>
          <ac:spMkLst>
            <pc:docMk/>
            <pc:sldMk cId="2469683786" sldId="275"/>
            <ac:spMk id="32" creationId="{E820E8FD-24C2-4B1B-A597-B2C372E9BAEF}"/>
          </ac:spMkLst>
        </pc:spChg>
        <pc:spChg chg="add del mod">
          <ac:chgData name="Karolina Guillen" userId="c1c08796-a0be-47c6-af52-5d31fd96ec50" providerId="ADAL" clId="{61C5958E-B310-4538-A1EA-35FEF58E26D0}" dt="2022-03-22T17:42:42.475" v="2462" actId="478"/>
          <ac:spMkLst>
            <pc:docMk/>
            <pc:sldMk cId="2469683786" sldId="275"/>
            <ac:spMk id="43" creationId="{3D0A6690-0E7F-4313-815B-B2BDFEA98682}"/>
          </ac:spMkLst>
        </pc:spChg>
        <pc:spChg chg="add del mod">
          <ac:chgData name="Karolina Guillen" userId="c1c08796-a0be-47c6-af52-5d31fd96ec50" providerId="ADAL" clId="{61C5958E-B310-4538-A1EA-35FEF58E26D0}" dt="2022-03-22T17:42:45.396" v="2463" actId="478"/>
          <ac:spMkLst>
            <pc:docMk/>
            <pc:sldMk cId="2469683786" sldId="275"/>
            <ac:spMk id="44" creationId="{3BB9620B-95C6-41EF-BE6C-FEFD195D26A4}"/>
          </ac:spMkLst>
        </pc:spChg>
        <pc:spChg chg="add del mod">
          <ac:chgData name="Karolina Guillen" userId="c1c08796-a0be-47c6-af52-5d31fd96ec50" providerId="ADAL" clId="{61C5958E-B310-4538-A1EA-35FEF58E26D0}" dt="2022-03-22T17:42:45.396" v="2463" actId="478"/>
          <ac:spMkLst>
            <pc:docMk/>
            <pc:sldMk cId="2469683786" sldId="275"/>
            <ac:spMk id="45" creationId="{0CEB2304-8DEB-4E80-A79D-910C5063621C}"/>
          </ac:spMkLst>
        </pc:spChg>
        <pc:spChg chg="add del mod">
          <ac:chgData name="Karolina Guillen" userId="c1c08796-a0be-47c6-af52-5d31fd96ec50" providerId="ADAL" clId="{61C5958E-B310-4538-A1EA-35FEF58E26D0}" dt="2022-03-22T17:42:51.126" v="2465" actId="478"/>
          <ac:spMkLst>
            <pc:docMk/>
            <pc:sldMk cId="2469683786" sldId="275"/>
            <ac:spMk id="46" creationId="{F474B040-D606-4B6A-ACFB-7E949EC3053C}"/>
          </ac:spMkLst>
        </pc:spChg>
        <pc:spChg chg="add del mod">
          <ac:chgData name="Karolina Guillen" userId="c1c08796-a0be-47c6-af52-5d31fd96ec50" providerId="ADAL" clId="{61C5958E-B310-4538-A1EA-35FEF58E26D0}" dt="2022-03-22T17:42:42.475" v="2462" actId="478"/>
          <ac:spMkLst>
            <pc:docMk/>
            <pc:sldMk cId="2469683786" sldId="275"/>
            <ac:spMk id="47" creationId="{F4334C51-EA99-44E8-8143-7C5A3878BE25}"/>
          </ac:spMkLst>
        </pc:spChg>
        <pc:spChg chg="add del mod">
          <ac:chgData name="Karolina Guillen" userId="c1c08796-a0be-47c6-af52-5d31fd96ec50" providerId="ADAL" clId="{61C5958E-B310-4538-A1EA-35FEF58E26D0}" dt="2022-03-22T17:42:48.442" v="2464" actId="478"/>
          <ac:spMkLst>
            <pc:docMk/>
            <pc:sldMk cId="2469683786" sldId="275"/>
            <ac:spMk id="48" creationId="{06DEAC3D-CEE1-4C61-8BB6-834CC2850FED}"/>
          </ac:spMkLst>
        </pc:spChg>
        <pc:spChg chg="add del mod">
          <ac:chgData name="Karolina Guillen" userId="c1c08796-a0be-47c6-af52-5d31fd96ec50" providerId="ADAL" clId="{61C5958E-B310-4538-A1EA-35FEF58E26D0}" dt="2022-03-22T17:42:42.475" v="2462" actId="478"/>
          <ac:spMkLst>
            <pc:docMk/>
            <pc:sldMk cId="2469683786" sldId="275"/>
            <ac:spMk id="49" creationId="{6C35028F-E074-4551-98E5-1AAABB33DAAC}"/>
          </ac:spMkLst>
        </pc:spChg>
        <pc:picChg chg="del">
          <ac:chgData name="Karolina Guillen" userId="c1c08796-a0be-47c6-af52-5d31fd96ec50" providerId="ADAL" clId="{61C5958E-B310-4538-A1EA-35FEF58E26D0}" dt="2022-03-21T22:10:14.878" v="1044" actId="478"/>
          <ac:picMkLst>
            <pc:docMk/>
            <pc:sldMk cId="2469683786" sldId="275"/>
            <ac:picMk id="14" creationId="{0ECC4947-9286-410D-9810-66968BFD747B}"/>
          </ac:picMkLst>
        </pc:picChg>
        <pc:picChg chg="add mod">
          <ac:chgData name="Karolina Guillen" userId="c1c08796-a0be-47c6-af52-5d31fd96ec50" providerId="ADAL" clId="{61C5958E-B310-4538-A1EA-35FEF58E26D0}" dt="2022-03-22T17:43:37.608" v="2503" actId="1038"/>
          <ac:picMkLst>
            <pc:docMk/>
            <pc:sldMk cId="2469683786" sldId="275"/>
            <ac:picMk id="28" creationId="{2E2CC72C-E48B-4C54-91C3-AEC9AACA51DA}"/>
          </ac:picMkLst>
        </pc:picChg>
        <pc:picChg chg="del">
          <ac:chgData name="Karolina Guillen" userId="c1c08796-a0be-47c6-af52-5d31fd96ec50" providerId="ADAL" clId="{61C5958E-B310-4538-A1EA-35FEF58E26D0}" dt="2022-03-21T22:08:46.957" v="1024" actId="478"/>
          <ac:picMkLst>
            <pc:docMk/>
            <pc:sldMk cId="2469683786" sldId="275"/>
            <ac:picMk id="29" creationId="{4F5F05C8-B72E-4794-AF9F-4925F9869EA2}"/>
          </ac:picMkLst>
        </pc:picChg>
        <pc:picChg chg="del">
          <ac:chgData name="Karolina Guillen" userId="c1c08796-a0be-47c6-af52-5d31fd96ec50" providerId="ADAL" clId="{61C5958E-B310-4538-A1EA-35FEF58E26D0}" dt="2022-03-21T22:09:59.132" v="1040" actId="478"/>
          <ac:picMkLst>
            <pc:docMk/>
            <pc:sldMk cId="2469683786" sldId="275"/>
            <ac:picMk id="30" creationId="{7ADC416C-EE66-4731-A1DD-91E210E79EBF}"/>
          </ac:picMkLst>
        </pc:picChg>
        <pc:picChg chg="add mod">
          <ac:chgData name="Karolina Guillen" userId="c1c08796-a0be-47c6-af52-5d31fd96ec50" providerId="ADAL" clId="{61C5958E-B310-4538-A1EA-35FEF58E26D0}" dt="2022-03-22T13:58:33.567" v="2343" actId="1037"/>
          <ac:picMkLst>
            <pc:docMk/>
            <pc:sldMk cId="2469683786" sldId="275"/>
            <ac:picMk id="30" creationId="{E3271492-FD4A-4086-8E02-C397DE1BF61E}"/>
          </ac:picMkLst>
        </pc:picChg>
        <pc:picChg chg="add mod">
          <ac:chgData name="Karolina Guillen" userId="c1c08796-a0be-47c6-af52-5d31fd96ec50" providerId="ADAL" clId="{61C5958E-B310-4538-A1EA-35FEF58E26D0}" dt="2022-03-22T18:06:49.664" v="2531" actId="14100"/>
          <ac:picMkLst>
            <pc:docMk/>
            <pc:sldMk cId="2469683786" sldId="275"/>
            <ac:picMk id="31" creationId="{77818BBA-B41B-49B8-A276-4F0F9C0BC00A}"/>
          </ac:picMkLst>
        </pc:picChg>
        <pc:picChg chg="del">
          <ac:chgData name="Karolina Guillen" userId="c1c08796-a0be-47c6-af52-5d31fd96ec50" providerId="ADAL" clId="{61C5958E-B310-4538-A1EA-35FEF58E26D0}" dt="2022-03-21T22:09:32.942" v="1035" actId="478"/>
          <ac:picMkLst>
            <pc:docMk/>
            <pc:sldMk cId="2469683786" sldId="275"/>
            <ac:picMk id="32" creationId="{1B61D549-0250-4D11-9C1B-DE783C72C438}"/>
          </ac:picMkLst>
        </pc:picChg>
        <pc:picChg chg="del">
          <ac:chgData name="Karolina Guillen" userId="c1c08796-a0be-47c6-af52-5d31fd96ec50" providerId="ADAL" clId="{61C5958E-B310-4538-A1EA-35FEF58E26D0}" dt="2022-03-21T22:09:08.772" v="1030" actId="478"/>
          <ac:picMkLst>
            <pc:docMk/>
            <pc:sldMk cId="2469683786" sldId="275"/>
            <ac:picMk id="37" creationId="{38CEE525-860D-47A4-A6F0-B2C6E797101E}"/>
          </ac:picMkLst>
        </pc:picChg>
        <pc:picChg chg="add mod">
          <ac:chgData name="Karolina Guillen" userId="c1c08796-a0be-47c6-af52-5d31fd96ec50" providerId="ADAL" clId="{61C5958E-B310-4538-A1EA-35FEF58E26D0}" dt="2022-03-22T18:12:38.943" v="2587"/>
          <ac:picMkLst>
            <pc:docMk/>
            <pc:sldMk cId="2469683786" sldId="275"/>
            <ac:picMk id="37" creationId="{637B139A-A8F7-4301-9DAF-E88F5010DF65}"/>
          </ac:picMkLst>
        </pc:picChg>
        <pc:picChg chg="mod">
          <ac:chgData name="Karolina Guillen" userId="c1c08796-a0be-47c6-af52-5d31fd96ec50" providerId="ADAL" clId="{61C5958E-B310-4538-A1EA-35FEF58E26D0}" dt="2022-03-22T17:43:40.830" v="2505" actId="1076"/>
          <ac:picMkLst>
            <pc:docMk/>
            <pc:sldMk cId="2469683786" sldId="275"/>
            <ac:picMk id="38" creationId="{08D3A7C3-9423-4DEA-8167-5DB6C2926614}"/>
          </ac:picMkLst>
        </pc:picChg>
        <pc:picChg chg="add mod">
          <ac:chgData name="Karolina Guillen" userId="c1c08796-a0be-47c6-af52-5d31fd96ec50" providerId="ADAL" clId="{61C5958E-B310-4538-A1EA-35FEF58E26D0}" dt="2022-03-22T18:07:23.247" v="2535" actId="14100"/>
          <ac:picMkLst>
            <pc:docMk/>
            <pc:sldMk cId="2469683786" sldId="275"/>
            <ac:picMk id="39" creationId="{D3A13932-7917-4852-88F8-CC56D5D0F3B3}"/>
          </ac:picMkLst>
        </pc:picChg>
        <pc:picChg chg="add mod">
          <ac:chgData name="Karolina Guillen" userId="c1c08796-a0be-47c6-af52-5d31fd96ec50" providerId="ADAL" clId="{61C5958E-B310-4538-A1EA-35FEF58E26D0}" dt="2022-03-22T18:06:25.471" v="2525" actId="14100"/>
          <ac:picMkLst>
            <pc:docMk/>
            <pc:sldMk cId="2469683786" sldId="275"/>
            <ac:picMk id="40" creationId="{FD4F5243-6601-462D-9947-049EA4D8F5FD}"/>
          </ac:picMkLst>
        </pc:picChg>
        <pc:picChg chg="del">
          <ac:chgData name="Karolina Guillen" userId="c1c08796-a0be-47c6-af52-5d31fd96ec50" providerId="ADAL" clId="{61C5958E-B310-4538-A1EA-35FEF58E26D0}" dt="2022-03-21T22:10:14.878" v="1044" actId="478"/>
          <ac:picMkLst>
            <pc:docMk/>
            <pc:sldMk cId="2469683786" sldId="275"/>
            <ac:picMk id="41" creationId="{115866E1-FC1F-4972-A0FE-1FAECF63F4BE}"/>
          </ac:picMkLst>
        </pc:picChg>
        <pc:picChg chg="add mod">
          <ac:chgData name="Karolina Guillen" userId="c1c08796-a0be-47c6-af52-5d31fd96ec50" providerId="ADAL" clId="{61C5958E-B310-4538-A1EA-35FEF58E26D0}" dt="2022-03-22T18:12:27.567" v="2586"/>
          <ac:picMkLst>
            <pc:docMk/>
            <pc:sldMk cId="2469683786" sldId="275"/>
            <ac:picMk id="41" creationId="{A522EA89-633F-4BF3-81D5-2B2E12388A36}"/>
          </ac:picMkLst>
        </pc:picChg>
        <pc:picChg chg="add mod">
          <ac:chgData name="Karolina Guillen" userId="c1c08796-a0be-47c6-af52-5d31fd96ec50" providerId="ADAL" clId="{61C5958E-B310-4538-A1EA-35FEF58E26D0}" dt="2022-03-22T18:06:42.960" v="2530" actId="14100"/>
          <ac:picMkLst>
            <pc:docMk/>
            <pc:sldMk cId="2469683786" sldId="275"/>
            <ac:picMk id="42" creationId="{EC29F6C3-F4D9-4979-BBE8-D9D9520C537B}"/>
          </ac:picMkLst>
        </pc:picChg>
        <pc:picChg chg="del">
          <ac:chgData name="Karolina Guillen" userId="c1c08796-a0be-47c6-af52-5d31fd96ec50" providerId="ADAL" clId="{61C5958E-B310-4538-A1EA-35FEF58E26D0}" dt="2022-03-21T22:10:21.230" v="1046" actId="478"/>
          <ac:picMkLst>
            <pc:docMk/>
            <pc:sldMk cId="2469683786" sldId="275"/>
            <ac:picMk id="46" creationId="{D16012C8-48D8-4105-A1C1-1C6E044AF9A1}"/>
          </ac:picMkLst>
        </pc:picChg>
        <pc:picChg chg="del">
          <ac:chgData name="Karolina Guillen" userId="c1c08796-a0be-47c6-af52-5d31fd96ec50" providerId="ADAL" clId="{61C5958E-B310-4538-A1EA-35FEF58E26D0}" dt="2022-03-21T22:10:17.551" v="1045" actId="478"/>
          <ac:picMkLst>
            <pc:docMk/>
            <pc:sldMk cId="2469683786" sldId="275"/>
            <ac:picMk id="48" creationId="{063C7736-4F31-42B9-99FB-EBA7165C8B8F}"/>
          </ac:picMkLst>
        </pc:picChg>
        <pc:picChg chg="del">
          <ac:chgData name="Karolina Guillen" userId="c1c08796-a0be-47c6-af52-5d31fd96ec50" providerId="ADAL" clId="{61C5958E-B310-4538-A1EA-35FEF58E26D0}" dt="2022-03-21T22:10:17.551" v="1045" actId="478"/>
          <ac:picMkLst>
            <pc:docMk/>
            <pc:sldMk cId="2469683786" sldId="275"/>
            <ac:picMk id="50" creationId="{2F1EBFCE-6E37-4B95-8C75-A78E39AD1770}"/>
          </ac:picMkLst>
        </pc:picChg>
        <pc:picChg chg="add mod">
          <ac:chgData name="Karolina Guillen" userId="c1c08796-a0be-47c6-af52-5d31fd96ec50" providerId="ADAL" clId="{61C5958E-B310-4538-A1EA-35FEF58E26D0}" dt="2022-03-22T18:08:38.863" v="2571" actId="1038"/>
          <ac:picMkLst>
            <pc:docMk/>
            <pc:sldMk cId="2469683786" sldId="275"/>
            <ac:picMk id="50" creationId="{DBDC50CF-6D51-4CE6-B100-4F5C9B70896E}"/>
          </ac:picMkLst>
        </pc:picChg>
      </pc:sldChg>
      <pc:sldChg chg="del">
        <pc:chgData name="Karolina Guillen" userId="c1c08796-a0be-47c6-af52-5d31fd96ec50" providerId="ADAL" clId="{61C5958E-B310-4538-A1EA-35FEF58E26D0}" dt="2022-03-21T22:13:28.556" v="1102" actId="47"/>
        <pc:sldMkLst>
          <pc:docMk/>
          <pc:sldMk cId="2955945675" sldId="298"/>
        </pc:sldMkLst>
      </pc:sldChg>
      <pc:sldChg chg="addCm">
        <pc:chgData name="Karolina Guillen" userId="c1c08796-a0be-47c6-af52-5d31fd96ec50" providerId="ADAL" clId="{61C5958E-B310-4538-A1EA-35FEF58E26D0}" dt="2022-03-28T19:53:31.991" v="2728"/>
        <pc:sldMkLst>
          <pc:docMk/>
          <pc:sldMk cId="4086481096" sldId="2839"/>
        </pc:sldMkLst>
      </pc:sldChg>
      <pc:sldChg chg="addSp delSp modSp mod">
        <pc:chgData name="Karolina Guillen" userId="c1c08796-a0be-47c6-af52-5d31fd96ec50" providerId="ADAL" clId="{61C5958E-B310-4538-A1EA-35FEF58E26D0}" dt="2022-03-22T21:45:31.479" v="2712" actId="12789"/>
        <pc:sldMkLst>
          <pc:docMk/>
          <pc:sldMk cId="845445871" sldId="2144328096"/>
        </pc:sldMkLst>
        <pc:spChg chg="del">
          <ac:chgData name="Karolina Guillen" userId="c1c08796-a0be-47c6-af52-5d31fd96ec50" providerId="ADAL" clId="{61C5958E-B310-4538-A1EA-35FEF58E26D0}" dt="2022-03-21T21:41:00.163" v="315" actId="478"/>
          <ac:spMkLst>
            <pc:docMk/>
            <pc:sldMk cId="845445871" sldId="2144328096"/>
            <ac:spMk id="30" creationId="{56D2A8A8-B3B8-41FA-81E1-E4BF55303049}"/>
          </ac:spMkLst>
        </pc:spChg>
        <pc:spChg chg="add del">
          <ac:chgData name="Karolina Guillen" userId="c1c08796-a0be-47c6-af52-5d31fd96ec50" providerId="ADAL" clId="{61C5958E-B310-4538-A1EA-35FEF58E26D0}" dt="2022-03-21T21:40:17.379" v="310" actId="22"/>
          <ac:spMkLst>
            <pc:docMk/>
            <pc:sldMk cId="845445871" sldId="2144328096"/>
            <ac:spMk id="31" creationId="{5CE5B981-C1D4-481F-844F-515488CF485A}"/>
          </ac:spMkLst>
        </pc:spChg>
        <pc:spChg chg="mod">
          <ac:chgData name="Karolina Guillen" userId="c1c08796-a0be-47c6-af52-5d31fd96ec50" providerId="ADAL" clId="{61C5958E-B310-4538-A1EA-35FEF58E26D0}" dt="2022-03-22T21:45:31.479" v="2712" actId="12789"/>
          <ac:spMkLst>
            <pc:docMk/>
            <pc:sldMk cId="845445871" sldId="2144328096"/>
            <ac:spMk id="32" creationId="{68ED7A75-1695-47B5-B6CC-FEE5BE0CC92E}"/>
          </ac:spMkLst>
        </pc:spChg>
        <pc:spChg chg="add mod ord">
          <ac:chgData name="Karolina Guillen" userId="c1c08796-a0be-47c6-af52-5d31fd96ec50" providerId="ADAL" clId="{61C5958E-B310-4538-A1EA-35FEF58E26D0}" dt="2022-03-22T21:45:31.479" v="2712" actId="12789"/>
          <ac:spMkLst>
            <pc:docMk/>
            <pc:sldMk cId="845445871" sldId="2144328096"/>
            <ac:spMk id="33" creationId="{313F32CA-FB99-4AC8-9992-4C471B3D0741}"/>
          </ac:spMkLst>
        </pc:spChg>
        <pc:spChg chg="add mod ord">
          <ac:chgData name="Karolina Guillen" userId="c1c08796-a0be-47c6-af52-5d31fd96ec50" providerId="ADAL" clId="{61C5958E-B310-4538-A1EA-35FEF58E26D0}" dt="2022-03-21T21:41:53.719" v="329"/>
          <ac:spMkLst>
            <pc:docMk/>
            <pc:sldMk cId="845445871" sldId="2144328096"/>
            <ac:spMk id="34" creationId="{27AC168B-BD2B-46AF-B282-1D7FDFB8BB21}"/>
          </ac:spMkLst>
        </pc:spChg>
        <pc:spChg chg="mod">
          <ac:chgData name="Karolina Guillen" userId="c1c08796-a0be-47c6-af52-5d31fd96ec50" providerId="ADAL" clId="{61C5958E-B310-4538-A1EA-35FEF58E26D0}" dt="2022-03-21T21:41:24.604" v="318" actId="207"/>
          <ac:spMkLst>
            <pc:docMk/>
            <pc:sldMk cId="845445871" sldId="2144328096"/>
            <ac:spMk id="64" creationId="{D052FE13-A37F-4019-A29D-50AE3EBE4327}"/>
          </ac:spMkLst>
        </pc:spChg>
        <pc:spChg chg="mod">
          <ac:chgData name="Karolina Guillen" userId="c1c08796-a0be-47c6-af52-5d31fd96ec50" providerId="ADAL" clId="{61C5958E-B310-4538-A1EA-35FEF58E26D0}" dt="2022-03-21T21:41:24.604" v="318" actId="207"/>
          <ac:spMkLst>
            <pc:docMk/>
            <pc:sldMk cId="845445871" sldId="2144328096"/>
            <ac:spMk id="65" creationId="{37BAF790-387A-48E7-92AD-34BD7ACD0645}"/>
          </ac:spMkLst>
        </pc:spChg>
        <pc:spChg chg="mod">
          <ac:chgData name="Karolina Guillen" userId="c1c08796-a0be-47c6-af52-5d31fd96ec50" providerId="ADAL" clId="{61C5958E-B310-4538-A1EA-35FEF58E26D0}" dt="2022-03-21T21:41:24.604" v="318" actId="207"/>
          <ac:spMkLst>
            <pc:docMk/>
            <pc:sldMk cId="845445871" sldId="2144328096"/>
            <ac:spMk id="66" creationId="{4E0051BD-A127-4496-BA6E-49D61A2F3C20}"/>
          </ac:spMkLst>
        </pc:spChg>
        <pc:spChg chg="mod">
          <ac:chgData name="Karolina Guillen" userId="c1c08796-a0be-47c6-af52-5d31fd96ec50" providerId="ADAL" clId="{61C5958E-B310-4538-A1EA-35FEF58E26D0}" dt="2022-03-21T21:41:24.604" v="318" actId="207"/>
          <ac:spMkLst>
            <pc:docMk/>
            <pc:sldMk cId="845445871" sldId="2144328096"/>
            <ac:spMk id="67" creationId="{0E27DC9F-EAE9-41A6-AB52-BD47C0352690}"/>
          </ac:spMkLst>
        </pc:spChg>
        <pc:spChg chg="mod">
          <ac:chgData name="Karolina Guillen" userId="c1c08796-a0be-47c6-af52-5d31fd96ec50" providerId="ADAL" clId="{61C5958E-B310-4538-A1EA-35FEF58E26D0}" dt="2022-03-21T21:41:24.604" v="318" actId="207"/>
          <ac:spMkLst>
            <pc:docMk/>
            <pc:sldMk cId="845445871" sldId="2144328096"/>
            <ac:spMk id="68" creationId="{A8DB206B-D165-4121-B785-172E77182002}"/>
          </ac:spMkLst>
        </pc:spChg>
        <pc:spChg chg="mod">
          <ac:chgData name="Karolina Guillen" userId="c1c08796-a0be-47c6-af52-5d31fd96ec50" providerId="ADAL" clId="{61C5958E-B310-4538-A1EA-35FEF58E26D0}" dt="2022-03-21T21:41:27.674" v="328" actId="1035"/>
          <ac:spMkLst>
            <pc:docMk/>
            <pc:sldMk cId="845445871" sldId="2144328096"/>
            <ac:spMk id="72" creationId="{B2CCEBBB-5E0F-49EC-8D18-66C98B17CF46}"/>
          </ac:spMkLst>
        </pc:spChg>
        <pc:picChg chg="add mod ord">
          <ac:chgData name="Karolina Guillen" userId="c1c08796-a0be-47c6-af52-5d31fd96ec50" providerId="ADAL" clId="{61C5958E-B310-4538-A1EA-35FEF58E26D0}" dt="2022-03-21T21:42:17.959" v="331" actId="14826"/>
          <ac:picMkLst>
            <pc:docMk/>
            <pc:sldMk cId="845445871" sldId="2144328096"/>
            <ac:picMk id="35" creationId="{7146340A-4BC2-49EC-884C-F3E06F094093}"/>
          </ac:picMkLst>
        </pc:picChg>
        <pc:picChg chg="add mod">
          <ac:chgData name="Karolina Guillen" userId="c1c08796-a0be-47c6-af52-5d31fd96ec50" providerId="ADAL" clId="{61C5958E-B310-4538-A1EA-35FEF58E26D0}" dt="2022-03-21T21:43:52.107" v="374"/>
          <ac:picMkLst>
            <pc:docMk/>
            <pc:sldMk cId="845445871" sldId="2144328096"/>
            <ac:picMk id="36" creationId="{2D8A3052-0490-4464-994F-848F0570DBE3}"/>
          </ac:picMkLst>
        </pc:picChg>
        <pc:picChg chg="add mod">
          <ac:chgData name="Karolina Guillen" userId="c1c08796-a0be-47c6-af52-5d31fd96ec50" providerId="ADAL" clId="{61C5958E-B310-4538-A1EA-35FEF58E26D0}" dt="2022-03-21T22:22:20.468" v="1735"/>
          <ac:picMkLst>
            <pc:docMk/>
            <pc:sldMk cId="845445871" sldId="2144328096"/>
            <ac:picMk id="41" creationId="{91345B29-545C-4B22-9DD6-5FA86513E48E}"/>
          </ac:picMkLst>
        </pc:picChg>
      </pc:sldChg>
      <pc:sldChg chg="addSp delSp modSp mod">
        <pc:chgData name="Karolina Guillen" userId="c1c08796-a0be-47c6-af52-5d31fd96ec50" providerId="ADAL" clId="{61C5958E-B310-4538-A1EA-35FEF58E26D0}" dt="2022-03-22T21:45:37.440" v="2713" actId="12789"/>
        <pc:sldMkLst>
          <pc:docMk/>
          <pc:sldMk cId="1474712545" sldId="2144328217"/>
        </pc:sldMkLst>
        <pc:spChg chg="del">
          <ac:chgData name="Karolina Guillen" userId="c1c08796-a0be-47c6-af52-5d31fd96ec50" providerId="ADAL" clId="{61C5958E-B310-4538-A1EA-35FEF58E26D0}" dt="2022-03-21T21:35:28.935" v="139" actId="478"/>
          <ac:spMkLst>
            <pc:docMk/>
            <pc:sldMk cId="1474712545" sldId="2144328217"/>
            <ac:spMk id="12" creationId="{9C27990B-ADEC-4109-A33D-257045449FA0}"/>
          </ac:spMkLst>
        </pc:spChg>
        <pc:spChg chg="mod topLvl">
          <ac:chgData name="Karolina Guillen" userId="c1c08796-a0be-47c6-af52-5d31fd96ec50" providerId="ADAL" clId="{61C5958E-B310-4538-A1EA-35FEF58E26D0}" dt="2022-03-21T21:39:11.670" v="269" actId="1036"/>
          <ac:spMkLst>
            <pc:docMk/>
            <pc:sldMk cId="1474712545" sldId="2144328217"/>
            <ac:spMk id="13" creationId="{C883BB16-B183-498C-9B10-B425AA839271}"/>
          </ac:spMkLst>
        </pc:spChg>
        <pc:spChg chg="mod topLvl">
          <ac:chgData name="Karolina Guillen" userId="c1c08796-a0be-47c6-af52-5d31fd96ec50" providerId="ADAL" clId="{61C5958E-B310-4538-A1EA-35FEF58E26D0}" dt="2022-03-21T21:39:11.670" v="269" actId="1036"/>
          <ac:spMkLst>
            <pc:docMk/>
            <pc:sldMk cId="1474712545" sldId="2144328217"/>
            <ac:spMk id="14" creationId="{A7E96B4F-1074-4E3E-B9D8-6E8F778A1982}"/>
          </ac:spMkLst>
        </pc:spChg>
        <pc:spChg chg="mod topLvl">
          <ac:chgData name="Karolina Guillen" userId="c1c08796-a0be-47c6-af52-5d31fd96ec50" providerId="ADAL" clId="{61C5958E-B310-4538-A1EA-35FEF58E26D0}" dt="2022-03-21T21:39:11.670" v="269" actId="1036"/>
          <ac:spMkLst>
            <pc:docMk/>
            <pc:sldMk cId="1474712545" sldId="2144328217"/>
            <ac:spMk id="15" creationId="{0C4E5245-5646-433A-AEC9-0C11A88373B7}"/>
          </ac:spMkLst>
        </pc:spChg>
        <pc:spChg chg="mod topLvl">
          <ac:chgData name="Karolina Guillen" userId="c1c08796-a0be-47c6-af52-5d31fd96ec50" providerId="ADAL" clId="{61C5958E-B310-4538-A1EA-35FEF58E26D0}" dt="2022-03-21T21:39:11.670" v="269" actId="1036"/>
          <ac:spMkLst>
            <pc:docMk/>
            <pc:sldMk cId="1474712545" sldId="2144328217"/>
            <ac:spMk id="25" creationId="{598448AD-E2D3-419C-8694-428CE8993D2E}"/>
          </ac:spMkLst>
        </pc:spChg>
        <pc:spChg chg="mod topLvl">
          <ac:chgData name="Karolina Guillen" userId="c1c08796-a0be-47c6-af52-5d31fd96ec50" providerId="ADAL" clId="{61C5958E-B310-4538-A1EA-35FEF58E26D0}" dt="2022-03-21T21:39:11.670" v="269" actId="1036"/>
          <ac:spMkLst>
            <pc:docMk/>
            <pc:sldMk cId="1474712545" sldId="2144328217"/>
            <ac:spMk id="26" creationId="{E3BA757A-8AD5-45D3-8791-A8BF68115812}"/>
          </ac:spMkLst>
        </pc:spChg>
        <pc:spChg chg="mod topLvl">
          <ac:chgData name="Karolina Guillen" userId="c1c08796-a0be-47c6-af52-5d31fd96ec50" providerId="ADAL" clId="{61C5958E-B310-4538-A1EA-35FEF58E26D0}" dt="2022-03-21T21:39:11.670" v="269" actId="1036"/>
          <ac:spMkLst>
            <pc:docMk/>
            <pc:sldMk cId="1474712545" sldId="2144328217"/>
            <ac:spMk id="27" creationId="{30C9641A-16A2-4104-9C55-D23F6B84E691}"/>
          </ac:spMkLst>
        </pc:spChg>
        <pc:spChg chg="mod topLvl">
          <ac:chgData name="Karolina Guillen" userId="c1c08796-a0be-47c6-af52-5d31fd96ec50" providerId="ADAL" clId="{61C5958E-B310-4538-A1EA-35FEF58E26D0}" dt="2022-03-21T21:39:11.670" v="269" actId="1036"/>
          <ac:spMkLst>
            <pc:docMk/>
            <pc:sldMk cId="1474712545" sldId="2144328217"/>
            <ac:spMk id="28" creationId="{A8A48FE1-93BC-411F-84C3-21AF0A7D498A}"/>
          </ac:spMkLst>
        </pc:spChg>
        <pc:spChg chg="mod topLvl">
          <ac:chgData name="Karolina Guillen" userId="c1c08796-a0be-47c6-af52-5d31fd96ec50" providerId="ADAL" clId="{61C5958E-B310-4538-A1EA-35FEF58E26D0}" dt="2022-03-21T21:39:11.670" v="269" actId="1036"/>
          <ac:spMkLst>
            <pc:docMk/>
            <pc:sldMk cId="1474712545" sldId="2144328217"/>
            <ac:spMk id="29" creationId="{56FD5241-FF34-45EB-B765-35664FEFC366}"/>
          </ac:spMkLst>
        </pc:spChg>
        <pc:spChg chg="mod topLvl">
          <ac:chgData name="Karolina Guillen" userId="c1c08796-a0be-47c6-af52-5d31fd96ec50" providerId="ADAL" clId="{61C5958E-B310-4538-A1EA-35FEF58E26D0}" dt="2022-03-21T21:39:11.670" v="269" actId="1036"/>
          <ac:spMkLst>
            <pc:docMk/>
            <pc:sldMk cId="1474712545" sldId="2144328217"/>
            <ac:spMk id="30" creationId="{1848390F-4F6C-48FA-98B9-BEA744820A2D}"/>
          </ac:spMkLst>
        </pc:spChg>
        <pc:spChg chg="mod">
          <ac:chgData name="Karolina Guillen" userId="c1c08796-a0be-47c6-af52-5d31fd96ec50" providerId="ADAL" clId="{61C5958E-B310-4538-A1EA-35FEF58E26D0}" dt="2022-03-22T21:45:37.440" v="2713" actId="12789"/>
          <ac:spMkLst>
            <pc:docMk/>
            <pc:sldMk cId="1474712545" sldId="2144328217"/>
            <ac:spMk id="32" creationId="{68ED7A75-1695-47B5-B6CC-FEE5BE0CC92E}"/>
          </ac:spMkLst>
        </pc:spChg>
        <pc:spChg chg="mod topLvl">
          <ac:chgData name="Karolina Guillen" userId="c1c08796-a0be-47c6-af52-5d31fd96ec50" providerId="ADAL" clId="{61C5958E-B310-4538-A1EA-35FEF58E26D0}" dt="2022-03-21T21:39:11.670" v="269" actId="1036"/>
          <ac:spMkLst>
            <pc:docMk/>
            <pc:sldMk cId="1474712545" sldId="2144328217"/>
            <ac:spMk id="33" creationId="{AF971173-1557-44C1-8DD3-E638621F02A5}"/>
          </ac:spMkLst>
        </pc:spChg>
        <pc:spChg chg="mod topLvl">
          <ac:chgData name="Karolina Guillen" userId="c1c08796-a0be-47c6-af52-5d31fd96ec50" providerId="ADAL" clId="{61C5958E-B310-4538-A1EA-35FEF58E26D0}" dt="2022-03-21T21:39:11.670" v="269" actId="1036"/>
          <ac:spMkLst>
            <pc:docMk/>
            <pc:sldMk cId="1474712545" sldId="2144328217"/>
            <ac:spMk id="35" creationId="{79E02AC0-750C-49C7-ACF3-157EC1770F62}"/>
          </ac:spMkLst>
        </pc:spChg>
        <pc:spChg chg="mod topLvl">
          <ac:chgData name="Karolina Guillen" userId="c1c08796-a0be-47c6-af52-5d31fd96ec50" providerId="ADAL" clId="{61C5958E-B310-4538-A1EA-35FEF58E26D0}" dt="2022-03-21T21:39:11.670" v="269" actId="1036"/>
          <ac:spMkLst>
            <pc:docMk/>
            <pc:sldMk cId="1474712545" sldId="2144328217"/>
            <ac:spMk id="36" creationId="{8575424F-32C5-4CAA-9165-702E167F8D5C}"/>
          </ac:spMkLst>
        </pc:spChg>
        <pc:spChg chg="mod topLvl">
          <ac:chgData name="Karolina Guillen" userId="c1c08796-a0be-47c6-af52-5d31fd96ec50" providerId="ADAL" clId="{61C5958E-B310-4538-A1EA-35FEF58E26D0}" dt="2022-03-21T21:39:11.670" v="269" actId="1036"/>
          <ac:spMkLst>
            <pc:docMk/>
            <pc:sldMk cId="1474712545" sldId="2144328217"/>
            <ac:spMk id="37" creationId="{466DC308-0ED4-42E3-AB00-1047FA967FC6}"/>
          </ac:spMkLst>
        </pc:spChg>
        <pc:spChg chg="mod topLvl">
          <ac:chgData name="Karolina Guillen" userId="c1c08796-a0be-47c6-af52-5d31fd96ec50" providerId="ADAL" clId="{61C5958E-B310-4538-A1EA-35FEF58E26D0}" dt="2022-03-21T21:39:11.670" v="269" actId="1036"/>
          <ac:spMkLst>
            <pc:docMk/>
            <pc:sldMk cId="1474712545" sldId="2144328217"/>
            <ac:spMk id="38" creationId="{FB00D8BE-8738-4071-88D5-42D5A91B7836}"/>
          </ac:spMkLst>
        </pc:spChg>
        <pc:spChg chg="mod topLvl">
          <ac:chgData name="Karolina Guillen" userId="c1c08796-a0be-47c6-af52-5d31fd96ec50" providerId="ADAL" clId="{61C5958E-B310-4538-A1EA-35FEF58E26D0}" dt="2022-03-21T21:39:11.670" v="269" actId="1036"/>
          <ac:spMkLst>
            <pc:docMk/>
            <pc:sldMk cId="1474712545" sldId="2144328217"/>
            <ac:spMk id="39" creationId="{9D22F735-E93A-45A7-9E4A-C0A7F6CCD72C}"/>
          </ac:spMkLst>
        </pc:spChg>
        <pc:spChg chg="mod topLvl">
          <ac:chgData name="Karolina Guillen" userId="c1c08796-a0be-47c6-af52-5d31fd96ec50" providerId="ADAL" clId="{61C5958E-B310-4538-A1EA-35FEF58E26D0}" dt="2022-03-21T21:39:11.670" v="269" actId="1036"/>
          <ac:spMkLst>
            <pc:docMk/>
            <pc:sldMk cId="1474712545" sldId="2144328217"/>
            <ac:spMk id="40" creationId="{01EDD943-EB7E-450E-B219-B34B5F0A04D3}"/>
          </ac:spMkLst>
        </pc:spChg>
        <pc:spChg chg="mod topLvl">
          <ac:chgData name="Karolina Guillen" userId="c1c08796-a0be-47c6-af52-5d31fd96ec50" providerId="ADAL" clId="{61C5958E-B310-4538-A1EA-35FEF58E26D0}" dt="2022-03-21T21:39:11.670" v="269" actId="1036"/>
          <ac:spMkLst>
            <pc:docMk/>
            <pc:sldMk cId="1474712545" sldId="2144328217"/>
            <ac:spMk id="41" creationId="{934E9EBF-6173-4E6E-8B9E-3CB281D47A36}"/>
          </ac:spMkLst>
        </pc:spChg>
        <pc:spChg chg="del">
          <ac:chgData name="Karolina Guillen" userId="c1c08796-a0be-47c6-af52-5d31fd96ec50" providerId="ADAL" clId="{61C5958E-B310-4538-A1EA-35FEF58E26D0}" dt="2022-03-21T21:38:16.469" v="168" actId="478"/>
          <ac:spMkLst>
            <pc:docMk/>
            <pc:sldMk cId="1474712545" sldId="2144328217"/>
            <ac:spMk id="42" creationId="{DF49223D-6D16-4641-9387-41D92F20B4F5}"/>
          </ac:spMkLst>
        </pc:spChg>
        <pc:spChg chg="mod topLvl">
          <ac:chgData name="Karolina Guillen" userId="c1c08796-a0be-47c6-af52-5d31fd96ec50" providerId="ADAL" clId="{61C5958E-B310-4538-A1EA-35FEF58E26D0}" dt="2022-03-21T21:39:11.670" v="269" actId="1036"/>
          <ac:spMkLst>
            <pc:docMk/>
            <pc:sldMk cId="1474712545" sldId="2144328217"/>
            <ac:spMk id="43" creationId="{32100003-8D8F-4D3B-B7E8-77541857D513}"/>
          </ac:spMkLst>
        </pc:spChg>
        <pc:spChg chg="add del mod ord">
          <ac:chgData name="Karolina Guillen" userId="c1c08796-a0be-47c6-af52-5d31fd96ec50" providerId="ADAL" clId="{61C5958E-B310-4538-A1EA-35FEF58E26D0}" dt="2022-03-21T21:38:14.490" v="167" actId="478"/>
          <ac:spMkLst>
            <pc:docMk/>
            <pc:sldMk cId="1474712545" sldId="2144328217"/>
            <ac:spMk id="44" creationId="{FD88F57F-28E2-4ECA-A481-32095DD01651}"/>
          </ac:spMkLst>
        </pc:spChg>
        <pc:spChg chg="add mod ord">
          <ac:chgData name="Karolina Guillen" userId="c1c08796-a0be-47c6-af52-5d31fd96ec50" providerId="ADAL" clId="{61C5958E-B310-4538-A1EA-35FEF58E26D0}" dt="2022-03-22T21:45:37.440" v="2713" actId="12789"/>
          <ac:spMkLst>
            <pc:docMk/>
            <pc:sldMk cId="1474712545" sldId="2144328217"/>
            <ac:spMk id="45" creationId="{981DCB2E-F53B-4A79-96E4-CD8D3668E0B4}"/>
          </ac:spMkLst>
        </pc:spChg>
        <pc:spChg chg="add mod ord">
          <ac:chgData name="Karolina Guillen" userId="c1c08796-a0be-47c6-af52-5d31fd96ec50" providerId="ADAL" clId="{61C5958E-B310-4538-A1EA-35FEF58E26D0}" dt="2022-03-21T21:39:21.716" v="271" actId="167"/>
          <ac:spMkLst>
            <pc:docMk/>
            <pc:sldMk cId="1474712545" sldId="2144328217"/>
            <ac:spMk id="46" creationId="{784F65B9-76EE-44A4-BD55-6DED7A46B2F1}"/>
          </ac:spMkLst>
        </pc:spChg>
        <pc:spChg chg="mod">
          <ac:chgData name="Karolina Guillen" userId="c1c08796-a0be-47c6-af52-5d31fd96ec50" providerId="ADAL" clId="{61C5958E-B310-4538-A1EA-35FEF58E26D0}" dt="2022-03-21T22:22:17.213" v="1734" actId="1036"/>
          <ac:spMkLst>
            <pc:docMk/>
            <pc:sldMk cId="1474712545" sldId="2144328217"/>
            <ac:spMk id="72" creationId="{B2CCEBBB-5E0F-49EC-8D18-66C98B17CF46}"/>
          </ac:spMkLst>
        </pc:spChg>
        <pc:grpChg chg="del">
          <ac:chgData name="Karolina Guillen" userId="c1c08796-a0be-47c6-af52-5d31fd96ec50" providerId="ADAL" clId="{61C5958E-B310-4538-A1EA-35FEF58E26D0}" dt="2022-03-21T21:37:40.204" v="160" actId="165"/>
          <ac:grpSpMkLst>
            <pc:docMk/>
            <pc:sldMk cId="1474712545" sldId="2144328217"/>
            <ac:grpSpMk id="2" creationId="{698E35FD-11E1-46BE-993C-3D8EB37E01B4}"/>
          </ac:grpSpMkLst>
        </pc:grpChg>
        <pc:grpChg chg="del">
          <ac:chgData name="Karolina Guillen" userId="c1c08796-a0be-47c6-af52-5d31fd96ec50" providerId="ADAL" clId="{61C5958E-B310-4538-A1EA-35FEF58E26D0}" dt="2022-03-21T21:37:40.204" v="160" actId="165"/>
          <ac:grpSpMkLst>
            <pc:docMk/>
            <pc:sldMk cId="1474712545" sldId="2144328217"/>
            <ac:grpSpMk id="3" creationId="{0B310DD7-6956-4296-8136-295B875FB5B9}"/>
          </ac:grpSpMkLst>
        </pc:grpChg>
        <pc:grpChg chg="del">
          <ac:chgData name="Karolina Guillen" userId="c1c08796-a0be-47c6-af52-5d31fd96ec50" providerId="ADAL" clId="{61C5958E-B310-4538-A1EA-35FEF58E26D0}" dt="2022-03-21T21:37:40.204" v="160" actId="165"/>
          <ac:grpSpMkLst>
            <pc:docMk/>
            <pc:sldMk cId="1474712545" sldId="2144328217"/>
            <ac:grpSpMk id="4" creationId="{9311D9D3-678C-4FD4-86BA-A43F21961501}"/>
          </ac:grpSpMkLst>
        </pc:grpChg>
        <pc:grpChg chg="del">
          <ac:chgData name="Karolina Guillen" userId="c1c08796-a0be-47c6-af52-5d31fd96ec50" providerId="ADAL" clId="{61C5958E-B310-4538-A1EA-35FEF58E26D0}" dt="2022-03-21T21:37:40.204" v="160" actId="165"/>
          <ac:grpSpMkLst>
            <pc:docMk/>
            <pc:sldMk cId="1474712545" sldId="2144328217"/>
            <ac:grpSpMk id="10" creationId="{EEB0C838-93F3-4507-8218-7BCE85FA48EC}"/>
          </ac:grpSpMkLst>
        </pc:grpChg>
        <pc:grpChg chg="del">
          <ac:chgData name="Karolina Guillen" userId="c1c08796-a0be-47c6-af52-5d31fd96ec50" providerId="ADAL" clId="{61C5958E-B310-4538-A1EA-35FEF58E26D0}" dt="2022-03-21T21:37:40.204" v="160" actId="165"/>
          <ac:grpSpMkLst>
            <pc:docMk/>
            <pc:sldMk cId="1474712545" sldId="2144328217"/>
            <ac:grpSpMk id="11" creationId="{9F3ACBB2-A158-4AA6-A12D-4CE425310F18}"/>
          </ac:grpSpMkLst>
        </pc:grpChg>
        <pc:grpChg chg="del">
          <ac:chgData name="Karolina Guillen" userId="c1c08796-a0be-47c6-af52-5d31fd96ec50" providerId="ADAL" clId="{61C5958E-B310-4538-A1EA-35FEF58E26D0}" dt="2022-03-21T21:37:40.204" v="160" actId="165"/>
          <ac:grpSpMkLst>
            <pc:docMk/>
            <pc:sldMk cId="1474712545" sldId="2144328217"/>
            <ac:grpSpMk id="16" creationId="{A5796023-54C7-4552-BCA4-C32C7F5B8424}"/>
          </ac:grpSpMkLst>
        </pc:grpChg>
        <pc:grpChg chg="add del mod">
          <ac:chgData name="Karolina Guillen" userId="c1c08796-a0be-47c6-af52-5d31fd96ec50" providerId="ADAL" clId="{61C5958E-B310-4538-A1EA-35FEF58E26D0}" dt="2022-03-21T21:38:39.782" v="173" actId="165"/>
          <ac:grpSpMkLst>
            <pc:docMk/>
            <pc:sldMk cId="1474712545" sldId="2144328217"/>
            <ac:grpSpMk id="17" creationId="{029B63E3-01C6-4CD2-9FBD-5B64C7CBB368}"/>
          </ac:grpSpMkLst>
        </pc:grpChg>
        <pc:picChg chg="del">
          <ac:chgData name="Karolina Guillen" userId="c1c08796-a0be-47c6-af52-5d31fd96ec50" providerId="ADAL" clId="{61C5958E-B310-4538-A1EA-35FEF58E26D0}" dt="2022-03-21T21:38:20.615" v="169" actId="478"/>
          <ac:picMkLst>
            <pc:docMk/>
            <pc:sldMk cId="1474712545" sldId="2144328217"/>
            <ac:picMk id="9" creationId="{BA515FEF-8F19-4585-A782-3F8EC262E8E5}"/>
          </ac:picMkLst>
        </pc:picChg>
        <pc:picChg chg="add mod ord">
          <ac:chgData name="Karolina Guillen" userId="c1c08796-a0be-47c6-af52-5d31fd96ec50" providerId="ADAL" clId="{61C5958E-B310-4538-A1EA-35FEF58E26D0}" dt="2022-03-21T21:39:21.716" v="271" actId="167"/>
          <ac:picMkLst>
            <pc:docMk/>
            <pc:sldMk cId="1474712545" sldId="2144328217"/>
            <ac:picMk id="47" creationId="{67191D1B-E666-4639-96D2-7FA01CCFA9C6}"/>
          </ac:picMkLst>
        </pc:picChg>
        <pc:picChg chg="add mod">
          <ac:chgData name="Karolina Guillen" userId="c1c08796-a0be-47c6-af52-5d31fd96ec50" providerId="ADAL" clId="{61C5958E-B310-4538-A1EA-35FEF58E26D0}" dt="2022-03-21T21:43:50.433" v="373"/>
          <ac:picMkLst>
            <pc:docMk/>
            <pc:sldMk cId="1474712545" sldId="2144328217"/>
            <ac:picMk id="48" creationId="{6408CEE4-D998-406F-AF27-AF41476A5E70}"/>
          </ac:picMkLst>
        </pc:picChg>
        <pc:picChg chg="add mod">
          <ac:chgData name="Karolina Guillen" userId="c1c08796-a0be-47c6-af52-5d31fd96ec50" providerId="ADAL" clId="{61C5958E-B310-4538-A1EA-35FEF58E26D0}" dt="2022-03-21T22:22:12.728" v="1723"/>
          <ac:picMkLst>
            <pc:docMk/>
            <pc:sldMk cId="1474712545" sldId="2144328217"/>
            <ac:picMk id="49" creationId="{CBD9BD3A-F22F-4197-9BCC-A445E207C078}"/>
          </ac:picMkLst>
        </pc:picChg>
      </pc:sldChg>
      <pc:sldChg chg="addSp delSp modSp mod">
        <pc:chgData name="Karolina Guillen" userId="c1c08796-a0be-47c6-af52-5d31fd96ec50" providerId="ADAL" clId="{61C5958E-B310-4538-A1EA-35FEF58E26D0}" dt="2022-03-22T13:26:24.218" v="1805" actId="20577"/>
        <pc:sldMkLst>
          <pc:docMk/>
          <pc:sldMk cId="3679344153" sldId="2144328218"/>
        </pc:sldMkLst>
        <pc:spChg chg="add del">
          <ac:chgData name="Karolina Guillen" userId="c1c08796-a0be-47c6-af52-5d31fd96ec50" providerId="ADAL" clId="{61C5958E-B310-4538-A1EA-35FEF58E26D0}" dt="2022-03-21T21:34:09.678" v="124" actId="478"/>
          <ac:spMkLst>
            <pc:docMk/>
            <pc:sldMk cId="3679344153" sldId="2144328218"/>
            <ac:spMk id="12" creationId="{9C27990B-ADEC-4109-A33D-257045449FA0}"/>
          </ac:spMkLst>
        </pc:spChg>
        <pc:spChg chg="add del ord">
          <ac:chgData name="Karolina Guillen" userId="c1c08796-a0be-47c6-af52-5d31fd96ec50" providerId="ADAL" clId="{61C5958E-B310-4538-A1EA-35FEF58E26D0}" dt="2022-03-21T21:37:05.088" v="155" actId="21"/>
          <ac:spMkLst>
            <pc:docMk/>
            <pc:sldMk cId="3679344153" sldId="2144328218"/>
            <ac:spMk id="17" creationId="{84F16791-DACD-4C18-869D-59332D7F34DC}"/>
          </ac:spMkLst>
        </pc:spChg>
        <pc:spChg chg="mod topLvl">
          <ac:chgData name="Karolina Guillen" userId="c1c08796-a0be-47c6-af52-5d31fd96ec50" providerId="ADAL" clId="{61C5958E-B310-4538-A1EA-35FEF58E26D0}" dt="2022-03-21T21:37:19.330" v="157" actId="1582"/>
          <ac:spMkLst>
            <pc:docMk/>
            <pc:sldMk cId="3679344153" sldId="2144328218"/>
            <ac:spMk id="25" creationId="{598448AD-E2D3-419C-8694-428CE8993D2E}"/>
          </ac:spMkLst>
        </pc:spChg>
        <pc:spChg chg="mod topLvl">
          <ac:chgData name="Karolina Guillen" userId="c1c08796-a0be-47c6-af52-5d31fd96ec50" providerId="ADAL" clId="{61C5958E-B310-4538-A1EA-35FEF58E26D0}" dt="2022-03-21T21:37:12.853" v="156" actId="165"/>
          <ac:spMkLst>
            <pc:docMk/>
            <pc:sldMk cId="3679344153" sldId="2144328218"/>
            <ac:spMk id="26" creationId="{E3BA757A-8AD5-45D3-8791-A8BF68115812}"/>
          </ac:spMkLst>
        </pc:spChg>
        <pc:spChg chg="mod topLvl">
          <ac:chgData name="Karolina Guillen" userId="c1c08796-a0be-47c6-af52-5d31fd96ec50" providerId="ADAL" clId="{61C5958E-B310-4538-A1EA-35FEF58E26D0}" dt="2022-03-21T21:37:12.853" v="156" actId="165"/>
          <ac:spMkLst>
            <pc:docMk/>
            <pc:sldMk cId="3679344153" sldId="2144328218"/>
            <ac:spMk id="27" creationId="{30C9641A-16A2-4104-9C55-D23F6B84E691}"/>
          </ac:spMkLst>
        </pc:spChg>
        <pc:spChg chg="del">
          <ac:chgData name="Karolina Guillen" userId="c1c08796-a0be-47c6-af52-5d31fd96ec50" providerId="ADAL" clId="{61C5958E-B310-4538-A1EA-35FEF58E26D0}" dt="2022-03-21T21:34:25.718" v="127" actId="478"/>
          <ac:spMkLst>
            <pc:docMk/>
            <pc:sldMk cId="3679344153" sldId="2144328218"/>
            <ac:spMk id="28" creationId="{9D69CFCB-5E89-481D-876C-A3D0A2DD4F56}"/>
          </ac:spMkLst>
        </pc:spChg>
        <pc:spChg chg="mod">
          <ac:chgData name="Karolina Guillen" userId="c1c08796-a0be-47c6-af52-5d31fd96ec50" providerId="ADAL" clId="{61C5958E-B310-4538-A1EA-35FEF58E26D0}" dt="2022-03-21T21:34:24.463" v="126" actId="207"/>
          <ac:spMkLst>
            <pc:docMk/>
            <pc:sldMk cId="3679344153" sldId="2144328218"/>
            <ac:spMk id="29" creationId="{45A75329-8F5C-41E9-A084-8392D871616A}"/>
          </ac:spMkLst>
        </pc:spChg>
        <pc:spChg chg="mod">
          <ac:chgData name="Karolina Guillen" userId="c1c08796-a0be-47c6-af52-5d31fd96ec50" providerId="ADAL" clId="{61C5958E-B310-4538-A1EA-35FEF58E26D0}" dt="2022-03-22T13:26:24.218" v="1805" actId="20577"/>
          <ac:spMkLst>
            <pc:docMk/>
            <pc:sldMk cId="3679344153" sldId="2144328218"/>
            <ac:spMk id="32" creationId="{68ED7A75-1695-47B5-B6CC-FEE5BE0CC92E}"/>
          </ac:spMkLst>
        </pc:spChg>
        <pc:spChg chg="mod topLvl">
          <ac:chgData name="Karolina Guillen" userId="c1c08796-a0be-47c6-af52-5d31fd96ec50" providerId="ADAL" clId="{61C5958E-B310-4538-A1EA-35FEF58E26D0}" dt="2022-03-21T21:37:19.330" v="157" actId="1582"/>
          <ac:spMkLst>
            <pc:docMk/>
            <pc:sldMk cId="3679344153" sldId="2144328218"/>
            <ac:spMk id="33" creationId="{AF971173-1557-44C1-8DD3-E638621F02A5}"/>
          </ac:spMkLst>
        </pc:spChg>
        <pc:spChg chg="del">
          <ac:chgData name="Karolina Guillen" userId="c1c08796-a0be-47c6-af52-5d31fd96ec50" providerId="ADAL" clId="{61C5958E-B310-4538-A1EA-35FEF58E26D0}" dt="2022-03-21T21:34:02.239" v="121" actId="478"/>
          <ac:spMkLst>
            <pc:docMk/>
            <pc:sldMk cId="3679344153" sldId="2144328218"/>
            <ac:spMk id="34" creationId="{760E268D-5EC8-47A1-9A8B-45BF3BD65735}"/>
          </ac:spMkLst>
        </pc:spChg>
        <pc:spChg chg="mod topLvl">
          <ac:chgData name="Karolina Guillen" userId="c1c08796-a0be-47c6-af52-5d31fd96ec50" providerId="ADAL" clId="{61C5958E-B310-4538-A1EA-35FEF58E26D0}" dt="2022-03-21T21:37:12.853" v="156" actId="165"/>
          <ac:spMkLst>
            <pc:docMk/>
            <pc:sldMk cId="3679344153" sldId="2144328218"/>
            <ac:spMk id="35" creationId="{79E02AC0-750C-49C7-ACF3-157EC1770F62}"/>
          </ac:spMkLst>
        </pc:spChg>
        <pc:spChg chg="mod topLvl">
          <ac:chgData name="Karolina Guillen" userId="c1c08796-a0be-47c6-af52-5d31fd96ec50" providerId="ADAL" clId="{61C5958E-B310-4538-A1EA-35FEF58E26D0}" dt="2022-03-21T21:37:12.853" v="156" actId="165"/>
          <ac:spMkLst>
            <pc:docMk/>
            <pc:sldMk cId="3679344153" sldId="2144328218"/>
            <ac:spMk id="36" creationId="{8575424F-32C5-4CAA-9165-702E167F8D5C}"/>
          </ac:spMkLst>
        </pc:spChg>
        <pc:spChg chg="add mod ord">
          <ac:chgData name="Karolina Guillen" userId="c1c08796-a0be-47c6-af52-5d31fd96ec50" providerId="ADAL" clId="{61C5958E-B310-4538-A1EA-35FEF58E26D0}" dt="2022-03-21T21:26:16.652" v="2" actId="167"/>
          <ac:spMkLst>
            <pc:docMk/>
            <pc:sldMk cId="3679344153" sldId="2144328218"/>
            <ac:spMk id="37" creationId="{D70531A0-2E65-4203-A626-AA7D4C23A142}"/>
          </ac:spMkLst>
        </pc:spChg>
        <pc:spChg chg="mod topLvl">
          <ac:chgData name="Karolina Guillen" userId="c1c08796-a0be-47c6-af52-5d31fd96ec50" providerId="ADAL" clId="{61C5958E-B310-4538-A1EA-35FEF58E26D0}" dt="2022-03-21T21:37:19.330" v="157" actId="1582"/>
          <ac:spMkLst>
            <pc:docMk/>
            <pc:sldMk cId="3679344153" sldId="2144328218"/>
            <ac:spMk id="38" creationId="{FB00D8BE-8738-4071-88D5-42D5A91B7836}"/>
          </ac:spMkLst>
        </pc:spChg>
        <pc:spChg chg="mod topLvl">
          <ac:chgData name="Karolina Guillen" userId="c1c08796-a0be-47c6-af52-5d31fd96ec50" providerId="ADAL" clId="{61C5958E-B310-4538-A1EA-35FEF58E26D0}" dt="2022-03-21T21:35:51.188" v="142" actId="165"/>
          <ac:spMkLst>
            <pc:docMk/>
            <pc:sldMk cId="3679344153" sldId="2144328218"/>
            <ac:spMk id="39" creationId="{9D22F735-E93A-45A7-9E4A-C0A7F6CCD72C}"/>
          </ac:spMkLst>
        </pc:spChg>
        <pc:spChg chg="mod topLvl">
          <ac:chgData name="Karolina Guillen" userId="c1c08796-a0be-47c6-af52-5d31fd96ec50" providerId="ADAL" clId="{61C5958E-B310-4538-A1EA-35FEF58E26D0}" dt="2022-03-21T21:35:51.188" v="142" actId="165"/>
          <ac:spMkLst>
            <pc:docMk/>
            <pc:sldMk cId="3679344153" sldId="2144328218"/>
            <ac:spMk id="40" creationId="{01EDD943-EB7E-450E-B219-B34B5F0A04D3}"/>
          </ac:spMkLst>
        </pc:spChg>
        <pc:spChg chg="add mod">
          <ac:chgData name="Karolina Guillen" userId="c1c08796-a0be-47c6-af52-5d31fd96ec50" providerId="ADAL" clId="{61C5958E-B310-4538-A1EA-35FEF58E26D0}" dt="2022-03-21T21:33:59.667" v="120"/>
          <ac:spMkLst>
            <pc:docMk/>
            <pc:sldMk cId="3679344153" sldId="2144328218"/>
            <ac:spMk id="41" creationId="{4FD9561A-4200-41E3-9BAB-08597FE157FF}"/>
          </ac:spMkLst>
        </pc:spChg>
        <pc:spChg chg="mod topLvl">
          <ac:chgData name="Karolina Guillen" userId="c1c08796-a0be-47c6-af52-5d31fd96ec50" providerId="ADAL" clId="{61C5958E-B310-4538-A1EA-35FEF58E26D0}" dt="2022-03-21T21:37:19.330" v="157" actId="1582"/>
          <ac:spMkLst>
            <pc:docMk/>
            <pc:sldMk cId="3679344153" sldId="2144328218"/>
            <ac:spMk id="42" creationId="{A8ADB096-FE7C-472F-AE25-AAD1B208F479}"/>
          </ac:spMkLst>
        </pc:spChg>
        <pc:spChg chg="mod topLvl">
          <ac:chgData name="Karolina Guillen" userId="c1c08796-a0be-47c6-af52-5d31fd96ec50" providerId="ADAL" clId="{61C5958E-B310-4538-A1EA-35FEF58E26D0}" dt="2022-03-21T21:37:12.853" v="156" actId="165"/>
          <ac:spMkLst>
            <pc:docMk/>
            <pc:sldMk cId="3679344153" sldId="2144328218"/>
            <ac:spMk id="43" creationId="{32100003-8D8F-4D3B-B7E8-77541857D513}"/>
          </ac:spMkLst>
        </pc:spChg>
        <pc:spChg chg="mod topLvl">
          <ac:chgData name="Karolina Guillen" userId="c1c08796-a0be-47c6-af52-5d31fd96ec50" providerId="ADAL" clId="{61C5958E-B310-4538-A1EA-35FEF58E26D0}" dt="2022-03-21T21:37:12.853" v="156" actId="165"/>
          <ac:spMkLst>
            <pc:docMk/>
            <pc:sldMk cId="3679344153" sldId="2144328218"/>
            <ac:spMk id="44" creationId="{51F6F998-26F6-4036-A26D-4FA26C72F72D}"/>
          </ac:spMkLst>
        </pc:spChg>
        <pc:spChg chg="mod">
          <ac:chgData name="Karolina Guillen" userId="c1c08796-a0be-47c6-af52-5d31fd96ec50" providerId="ADAL" clId="{61C5958E-B310-4538-A1EA-35FEF58E26D0}" dt="2022-03-21T22:21:50.999" v="1715"/>
          <ac:spMkLst>
            <pc:docMk/>
            <pc:sldMk cId="3679344153" sldId="2144328218"/>
            <ac:spMk id="48" creationId="{1651A0ED-04BC-4AEC-8226-B28A2FC6F001}"/>
          </ac:spMkLst>
        </pc:spChg>
        <pc:spChg chg="mod">
          <ac:chgData name="Karolina Guillen" userId="c1c08796-a0be-47c6-af52-5d31fd96ec50" providerId="ADAL" clId="{61C5958E-B310-4538-A1EA-35FEF58E26D0}" dt="2022-03-21T22:21:50.999" v="1715"/>
          <ac:spMkLst>
            <pc:docMk/>
            <pc:sldMk cId="3679344153" sldId="2144328218"/>
            <ac:spMk id="51" creationId="{2FDF734A-BD38-498D-ABC3-71FC8DAC0FE2}"/>
          </ac:spMkLst>
        </pc:spChg>
        <pc:grpChg chg="del">
          <ac:chgData name="Karolina Guillen" userId="c1c08796-a0be-47c6-af52-5d31fd96ec50" providerId="ADAL" clId="{61C5958E-B310-4538-A1EA-35FEF58E26D0}" dt="2022-03-21T21:37:12.853" v="156" actId="165"/>
          <ac:grpSpMkLst>
            <pc:docMk/>
            <pc:sldMk cId="3679344153" sldId="2144328218"/>
            <ac:grpSpMk id="2" creationId="{F3F058B5-6B24-4CDE-BEBB-23C260468239}"/>
          </ac:grpSpMkLst>
        </pc:grpChg>
        <pc:grpChg chg="del">
          <ac:chgData name="Karolina Guillen" userId="c1c08796-a0be-47c6-af52-5d31fd96ec50" providerId="ADAL" clId="{61C5958E-B310-4538-A1EA-35FEF58E26D0}" dt="2022-03-21T21:37:12.853" v="156" actId="165"/>
          <ac:grpSpMkLst>
            <pc:docMk/>
            <pc:sldMk cId="3679344153" sldId="2144328218"/>
            <ac:grpSpMk id="3" creationId="{D70229AA-27FA-4C60-93DF-D5E5ED8770EF}"/>
          </ac:grpSpMkLst>
        </pc:grpChg>
        <pc:grpChg chg="del">
          <ac:chgData name="Karolina Guillen" userId="c1c08796-a0be-47c6-af52-5d31fd96ec50" providerId="ADAL" clId="{61C5958E-B310-4538-A1EA-35FEF58E26D0}" dt="2022-03-21T21:35:51.188" v="142" actId="165"/>
          <ac:grpSpMkLst>
            <pc:docMk/>
            <pc:sldMk cId="3679344153" sldId="2144328218"/>
            <ac:grpSpMk id="4" creationId="{971EFFBC-5F54-47B1-BE7B-883B2840D819}"/>
          </ac:grpSpMkLst>
        </pc:grpChg>
        <pc:grpChg chg="del">
          <ac:chgData name="Karolina Guillen" userId="c1c08796-a0be-47c6-af52-5d31fd96ec50" providerId="ADAL" clId="{61C5958E-B310-4538-A1EA-35FEF58E26D0}" dt="2022-03-21T21:37:12.853" v="156" actId="165"/>
          <ac:grpSpMkLst>
            <pc:docMk/>
            <pc:sldMk cId="3679344153" sldId="2144328218"/>
            <ac:grpSpMk id="9" creationId="{5DD08785-A056-4AB7-94A7-2DE578FB3E25}"/>
          </ac:grpSpMkLst>
        </pc:grpChg>
        <pc:grpChg chg="add del mod">
          <ac:chgData name="Karolina Guillen" userId="c1c08796-a0be-47c6-af52-5d31fd96ec50" providerId="ADAL" clId="{61C5958E-B310-4538-A1EA-35FEF58E26D0}" dt="2022-03-21T22:21:52.472" v="1716"/>
          <ac:grpSpMkLst>
            <pc:docMk/>
            <pc:sldMk cId="3679344153" sldId="2144328218"/>
            <ac:grpSpMk id="47" creationId="{195089C5-5479-4063-B7BB-557806FE6CE1}"/>
          </ac:grpSpMkLst>
        </pc:grpChg>
        <pc:grpChg chg="mod">
          <ac:chgData name="Karolina Guillen" userId="c1c08796-a0be-47c6-af52-5d31fd96ec50" providerId="ADAL" clId="{61C5958E-B310-4538-A1EA-35FEF58E26D0}" dt="2022-03-21T22:21:50.999" v="1715"/>
          <ac:grpSpMkLst>
            <pc:docMk/>
            <pc:sldMk cId="3679344153" sldId="2144328218"/>
            <ac:grpSpMk id="49" creationId="{4627C092-3CD9-46FE-B2EB-B476386D0B52}"/>
          </ac:grpSpMkLst>
        </pc:grpChg>
        <pc:picChg chg="add mod modCrop">
          <ac:chgData name="Karolina Guillen" userId="c1c08796-a0be-47c6-af52-5d31fd96ec50" providerId="ADAL" clId="{61C5958E-B310-4538-A1EA-35FEF58E26D0}" dt="2022-03-21T22:22:09.619" v="1722" actId="1076"/>
          <ac:picMkLst>
            <pc:docMk/>
            <pc:sldMk cId="3679344153" sldId="2144328218"/>
            <ac:picMk id="18" creationId="{5B3AB0ED-7F14-4850-A8A8-A59EEC2E7C33}"/>
          </ac:picMkLst>
        </pc:picChg>
        <pc:picChg chg="add mod">
          <ac:chgData name="Karolina Guillen" userId="c1c08796-a0be-47c6-af52-5d31fd96ec50" providerId="ADAL" clId="{61C5958E-B310-4538-A1EA-35FEF58E26D0}" dt="2022-03-21T21:33:52.393" v="119"/>
          <ac:picMkLst>
            <pc:docMk/>
            <pc:sldMk cId="3679344153" sldId="2144328218"/>
            <ac:picMk id="45" creationId="{1BE02325-CA96-491F-97A3-2DD36341C8EB}"/>
          </ac:picMkLst>
        </pc:picChg>
        <pc:picChg chg="add mod">
          <ac:chgData name="Karolina Guillen" userId="c1c08796-a0be-47c6-af52-5d31fd96ec50" providerId="ADAL" clId="{61C5958E-B310-4538-A1EA-35FEF58E26D0}" dt="2022-03-21T21:43:47.963" v="372"/>
          <ac:picMkLst>
            <pc:docMk/>
            <pc:sldMk cId="3679344153" sldId="2144328218"/>
            <ac:picMk id="46" creationId="{69271BC2-7C23-45B1-9368-79DBFD9AB807}"/>
          </ac:picMkLst>
        </pc:picChg>
        <pc:picChg chg="mod">
          <ac:chgData name="Karolina Guillen" userId="c1c08796-a0be-47c6-af52-5d31fd96ec50" providerId="ADAL" clId="{61C5958E-B310-4538-A1EA-35FEF58E26D0}" dt="2022-03-21T22:21:50.999" v="1715"/>
          <ac:picMkLst>
            <pc:docMk/>
            <pc:sldMk cId="3679344153" sldId="2144328218"/>
            <ac:picMk id="52" creationId="{D641E34A-472F-482A-90D4-DC880F3157E9}"/>
          </ac:picMkLst>
        </pc:picChg>
        <pc:cxnChg chg="add mod">
          <ac:chgData name="Karolina Guillen" userId="c1c08796-a0be-47c6-af52-5d31fd96ec50" providerId="ADAL" clId="{61C5958E-B310-4538-A1EA-35FEF58E26D0}" dt="2022-03-21T21:35:05.158" v="138" actId="1036"/>
          <ac:cxnSpMkLst>
            <pc:docMk/>
            <pc:sldMk cId="3679344153" sldId="2144328218"/>
            <ac:cxnSpMk id="16" creationId="{87DEB2F3-AE4F-4C07-A104-5BF7231DB62A}"/>
          </ac:cxnSpMkLst>
        </pc:cxnChg>
        <pc:cxnChg chg="mod">
          <ac:chgData name="Karolina Guillen" userId="c1c08796-a0be-47c6-af52-5d31fd96ec50" providerId="ADAL" clId="{61C5958E-B310-4538-A1EA-35FEF58E26D0}" dt="2022-03-21T22:21:50.999" v="1715"/>
          <ac:cxnSpMkLst>
            <pc:docMk/>
            <pc:sldMk cId="3679344153" sldId="2144328218"/>
            <ac:cxnSpMk id="50" creationId="{5EF9F54E-5611-4075-91CE-A9CB94C0C66B}"/>
          </ac:cxnSpMkLst>
        </pc:cxnChg>
      </pc:sldChg>
      <pc:sldChg chg="addSp delSp modSp mod">
        <pc:chgData name="Karolina Guillen" userId="c1c08796-a0be-47c6-af52-5d31fd96ec50" providerId="ADAL" clId="{61C5958E-B310-4538-A1EA-35FEF58E26D0}" dt="2022-03-22T21:46:36.477" v="2723" actId="1038"/>
        <pc:sldMkLst>
          <pc:docMk/>
          <pc:sldMk cId="2344359341" sldId="2144328227"/>
        </pc:sldMkLst>
        <pc:spChg chg="mod">
          <ac:chgData name="Karolina Guillen" userId="c1c08796-a0be-47c6-af52-5d31fd96ec50" providerId="ADAL" clId="{61C5958E-B310-4538-A1EA-35FEF58E26D0}" dt="2022-03-22T21:46:36.477" v="2723" actId="1038"/>
          <ac:spMkLst>
            <pc:docMk/>
            <pc:sldMk cId="2344359341" sldId="2144328227"/>
            <ac:spMk id="10" creationId="{1F5544B4-64B7-4E00-A1B6-76422658B8ED}"/>
          </ac:spMkLst>
        </pc:spChg>
        <pc:spChg chg="del">
          <ac:chgData name="Karolina Guillen" userId="c1c08796-a0be-47c6-af52-5d31fd96ec50" providerId="ADAL" clId="{61C5958E-B310-4538-A1EA-35FEF58E26D0}" dt="2022-03-21T21:43:10.864" v="352" actId="478"/>
          <ac:spMkLst>
            <pc:docMk/>
            <pc:sldMk cId="2344359341" sldId="2144328227"/>
            <ac:spMk id="25" creationId="{256EFC29-4811-4C2C-96D0-112123C3F8D1}"/>
          </ac:spMkLst>
        </pc:spChg>
        <pc:spChg chg="del">
          <ac:chgData name="Karolina Guillen" userId="c1c08796-a0be-47c6-af52-5d31fd96ec50" providerId="ADAL" clId="{61C5958E-B310-4538-A1EA-35FEF58E26D0}" dt="2022-03-21T21:43:01.664" v="337" actId="478"/>
          <ac:spMkLst>
            <pc:docMk/>
            <pc:sldMk cId="2344359341" sldId="2144328227"/>
            <ac:spMk id="42" creationId="{D9E73EC2-5700-4624-87F3-9EA159102937}"/>
          </ac:spMkLst>
        </pc:spChg>
        <pc:spChg chg="add mod ord">
          <ac:chgData name="Karolina Guillen" userId="c1c08796-a0be-47c6-af52-5d31fd96ec50" providerId="ADAL" clId="{61C5958E-B310-4538-A1EA-35FEF58E26D0}" dt="2022-03-22T21:46:20.113" v="2721" actId="12789"/>
          <ac:spMkLst>
            <pc:docMk/>
            <pc:sldMk cId="2344359341" sldId="2144328227"/>
            <ac:spMk id="43" creationId="{0BAD9573-52BE-4B6F-B8D9-BB6FF57B91D9}"/>
          </ac:spMkLst>
        </pc:spChg>
        <pc:spChg chg="add mod ord">
          <ac:chgData name="Karolina Guillen" userId="c1c08796-a0be-47c6-af52-5d31fd96ec50" providerId="ADAL" clId="{61C5958E-B310-4538-A1EA-35FEF58E26D0}" dt="2022-03-21T21:47:50.415" v="530"/>
          <ac:spMkLst>
            <pc:docMk/>
            <pc:sldMk cId="2344359341" sldId="2144328227"/>
            <ac:spMk id="44" creationId="{4141A897-EA77-4BF5-8877-A594198EAF0D}"/>
          </ac:spMkLst>
        </pc:spChg>
        <pc:spChg chg="mod">
          <ac:chgData name="Karolina Guillen" userId="c1c08796-a0be-47c6-af52-5d31fd96ec50" providerId="ADAL" clId="{61C5958E-B310-4538-A1EA-35FEF58E26D0}" dt="2022-03-21T21:43:30.541" v="371" actId="1035"/>
          <ac:spMkLst>
            <pc:docMk/>
            <pc:sldMk cId="2344359341" sldId="2144328227"/>
            <ac:spMk id="87" creationId="{6B972BF5-12F2-4C4E-B197-818FC83DB440}"/>
          </ac:spMkLst>
        </pc:spChg>
        <pc:grpChg chg="mod">
          <ac:chgData name="Karolina Guillen" userId="c1c08796-a0be-47c6-af52-5d31fd96ec50" providerId="ADAL" clId="{61C5958E-B310-4538-A1EA-35FEF58E26D0}" dt="2022-03-21T21:43:25.478" v="367" actId="1037"/>
          <ac:grpSpMkLst>
            <pc:docMk/>
            <pc:sldMk cId="2344359341" sldId="2144328227"/>
            <ac:grpSpMk id="22" creationId="{8FB4FEB2-7B47-4F81-8D45-8F8442DAF555}"/>
          </ac:grpSpMkLst>
        </pc:grpChg>
        <pc:grpChg chg="mod">
          <ac:chgData name="Karolina Guillen" userId="c1c08796-a0be-47c6-af52-5d31fd96ec50" providerId="ADAL" clId="{61C5958E-B310-4538-A1EA-35FEF58E26D0}" dt="2022-03-21T21:43:25.478" v="367" actId="1037"/>
          <ac:grpSpMkLst>
            <pc:docMk/>
            <pc:sldMk cId="2344359341" sldId="2144328227"/>
            <ac:grpSpMk id="23" creationId="{07825902-B747-4A3B-B9DC-4EC9E9D368C4}"/>
          </ac:grpSpMkLst>
        </pc:grpChg>
        <pc:grpChg chg="mod">
          <ac:chgData name="Karolina Guillen" userId="c1c08796-a0be-47c6-af52-5d31fd96ec50" providerId="ADAL" clId="{61C5958E-B310-4538-A1EA-35FEF58E26D0}" dt="2022-03-21T21:43:25.478" v="367" actId="1037"/>
          <ac:grpSpMkLst>
            <pc:docMk/>
            <pc:sldMk cId="2344359341" sldId="2144328227"/>
            <ac:grpSpMk id="24" creationId="{6D8E9FAA-EE08-43A4-A013-F7A2412BC392}"/>
          </ac:grpSpMkLst>
        </pc:grpChg>
        <pc:grpChg chg="mod">
          <ac:chgData name="Karolina Guillen" userId="c1c08796-a0be-47c6-af52-5d31fd96ec50" providerId="ADAL" clId="{61C5958E-B310-4538-A1EA-35FEF58E26D0}" dt="2022-03-21T21:43:25.478" v="367" actId="1037"/>
          <ac:grpSpMkLst>
            <pc:docMk/>
            <pc:sldMk cId="2344359341" sldId="2144328227"/>
            <ac:grpSpMk id="26" creationId="{35D8F3FD-1475-4962-BEBD-16E9E68BDFB6}"/>
          </ac:grpSpMkLst>
        </pc:grpChg>
        <pc:grpChg chg="mod">
          <ac:chgData name="Karolina Guillen" userId="c1c08796-a0be-47c6-af52-5d31fd96ec50" providerId="ADAL" clId="{61C5958E-B310-4538-A1EA-35FEF58E26D0}" dt="2022-03-21T21:43:25.478" v="367" actId="1037"/>
          <ac:grpSpMkLst>
            <pc:docMk/>
            <pc:sldMk cId="2344359341" sldId="2144328227"/>
            <ac:grpSpMk id="27" creationId="{50868EE9-257C-406F-ADFC-8ADF8EB18C46}"/>
          </ac:grpSpMkLst>
        </pc:grpChg>
        <pc:picChg chg="add mod ord">
          <ac:chgData name="Karolina Guillen" userId="c1c08796-a0be-47c6-af52-5d31fd96ec50" providerId="ADAL" clId="{61C5958E-B310-4538-A1EA-35FEF58E26D0}" dt="2022-03-21T21:47:46.002" v="529"/>
          <ac:picMkLst>
            <pc:docMk/>
            <pc:sldMk cId="2344359341" sldId="2144328227"/>
            <ac:picMk id="48" creationId="{6212CD7D-1708-41E6-A012-57FF7DDB3472}"/>
          </ac:picMkLst>
        </pc:picChg>
        <pc:picChg chg="add mod">
          <ac:chgData name="Karolina Guillen" userId="c1c08796-a0be-47c6-af52-5d31fd96ec50" providerId="ADAL" clId="{61C5958E-B310-4538-A1EA-35FEF58E26D0}" dt="2022-03-21T21:43:55.417" v="375"/>
          <ac:picMkLst>
            <pc:docMk/>
            <pc:sldMk cId="2344359341" sldId="2144328227"/>
            <ac:picMk id="49" creationId="{B6846F16-528D-4E1F-8623-E7B46EBCD791}"/>
          </ac:picMkLst>
        </pc:picChg>
        <pc:picChg chg="add mod">
          <ac:chgData name="Karolina Guillen" userId="c1c08796-a0be-47c6-af52-5d31fd96ec50" providerId="ADAL" clId="{61C5958E-B310-4538-A1EA-35FEF58E26D0}" dt="2022-03-21T22:22:24.965" v="1736"/>
          <ac:picMkLst>
            <pc:docMk/>
            <pc:sldMk cId="2344359341" sldId="2144328227"/>
            <ac:picMk id="50" creationId="{6E099385-9B81-45C4-9B4C-F4765F3E3903}"/>
          </ac:picMkLst>
        </pc:picChg>
        <pc:cxnChg chg="mod">
          <ac:chgData name="Karolina Guillen" userId="c1c08796-a0be-47c6-af52-5d31fd96ec50" providerId="ADAL" clId="{61C5958E-B310-4538-A1EA-35FEF58E26D0}" dt="2022-03-21T21:43:25.478" v="367" actId="1037"/>
          <ac:cxnSpMkLst>
            <pc:docMk/>
            <pc:sldMk cId="2344359341" sldId="2144328227"/>
            <ac:cxnSpMk id="29" creationId="{AC535A3B-76DE-4B62-90BD-33968F165287}"/>
          </ac:cxnSpMkLst>
        </pc:cxnChg>
      </pc:sldChg>
      <pc:sldChg chg="addSp delSp modSp mod">
        <pc:chgData name="Karolina Guillen" userId="c1c08796-a0be-47c6-af52-5d31fd96ec50" providerId="ADAL" clId="{61C5958E-B310-4538-A1EA-35FEF58E26D0}" dt="2022-03-22T21:46:25.807" v="2722" actId="1037"/>
        <pc:sldMkLst>
          <pc:docMk/>
          <pc:sldMk cId="4055304107" sldId="2144328229"/>
        </pc:sldMkLst>
        <pc:spChg chg="del">
          <ac:chgData name="Karolina Guillen" userId="c1c08796-a0be-47c6-af52-5d31fd96ec50" providerId="ADAL" clId="{61C5958E-B310-4538-A1EA-35FEF58E26D0}" dt="2022-03-21T21:50:13.653" v="677" actId="478"/>
          <ac:spMkLst>
            <pc:docMk/>
            <pc:sldMk cId="4055304107" sldId="2144328229"/>
            <ac:spMk id="14" creationId="{EDF4F98B-D208-47AB-9CBB-7E944272F0BE}"/>
          </ac:spMkLst>
        </pc:spChg>
        <pc:spChg chg="add del">
          <ac:chgData name="Karolina Guillen" userId="c1c08796-a0be-47c6-af52-5d31fd96ec50" providerId="ADAL" clId="{61C5958E-B310-4538-A1EA-35FEF58E26D0}" dt="2022-03-21T21:51:00.275" v="687" actId="478"/>
          <ac:spMkLst>
            <pc:docMk/>
            <pc:sldMk cId="4055304107" sldId="2144328229"/>
            <ac:spMk id="15" creationId="{61112A39-5985-406F-A81E-E59910990B1A}"/>
          </ac:spMkLst>
        </pc:spChg>
        <pc:spChg chg="mod">
          <ac:chgData name="Karolina Guillen" userId="c1c08796-a0be-47c6-af52-5d31fd96ec50" providerId="ADAL" clId="{61C5958E-B310-4538-A1EA-35FEF58E26D0}" dt="2022-03-21T21:51:25.031" v="737" actId="1037"/>
          <ac:spMkLst>
            <pc:docMk/>
            <pc:sldMk cId="4055304107" sldId="2144328229"/>
            <ac:spMk id="17" creationId="{8CF67CFD-8FA1-4FD8-8229-37756B01C7C4}"/>
          </ac:spMkLst>
        </pc:spChg>
        <pc:spChg chg="mod">
          <ac:chgData name="Karolina Guillen" userId="c1c08796-a0be-47c6-af52-5d31fd96ec50" providerId="ADAL" clId="{61C5958E-B310-4538-A1EA-35FEF58E26D0}" dt="2022-03-21T21:51:06.109" v="699" actId="1038"/>
          <ac:spMkLst>
            <pc:docMk/>
            <pc:sldMk cId="4055304107" sldId="2144328229"/>
            <ac:spMk id="18" creationId="{70859537-1123-4C13-B697-F21D5D80BADA}"/>
          </ac:spMkLst>
        </pc:spChg>
        <pc:spChg chg="mod">
          <ac:chgData name="Karolina Guillen" userId="c1c08796-a0be-47c6-af52-5d31fd96ec50" providerId="ADAL" clId="{61C5958E-B310-4538-A1EA-35FEF58E26D0}" dt="2022-03-21T21:51:06.109" v="699" actId="1038"/>
          <ac:spMkLst>
            <pc:docMk/>
            <pc:sldMk cId="4055304107" sldId="2144328229"/>
            <ac:spMk id="19" creationId="{36E6BE98-02F4-439B-8349-004B3A184B5A}"/>
          </ac:spMkLst>
        </pc:spChg>
        <pc:spChg chg="mod">
          <ac:chgData name="Karolina Guillen" userId="c1c08796-a0be-47c6-af52-5d31fd96ec50" providerId="ADAL" clId="{61C5958E-B310-4538-A1EA-35FEF58E26D0}" dt="2022-03-21T21:51:06.109" v="699" actId="1038"/>
          <ac:spMkLst>
            <pc:docMk/>
            <pc:sldMk cId="4055304107" sldId="2144328229"/>
            <ac:spMk id="20" creationId="{D438CDBE-AB4F-4062-A032-A71C726D05F8}"/>
          </ac:spMkLst>
        </pc:spChg>
        <pc:spChg chg="mod">
          <ac:chgData name="Karolina Guillen" userId="c1c08796-a0be-47c6-af52-5d31fd96ec50" providerId="ADAL" clId="{61C5958E-B310-4538-A1EA-35FEF58E26D0}" dt="2022-03-22T21:46:25.807" v="2722" actId="1037"/>
          <ac:spMkLst>
            <pc:docMk/>
            <pc:sldMk cId="4055304107" sldId="2144328229"/>
            <ac:spMk id="22" creationId="{CF511AAE-61D1-4ED4-BBBA-E53DA57CC351}"/>
          </ac:spMkLst>
        </pc:spChg>
        <pc:spChg chg="del">
          <ac:chgData name="Karolina Guillen" userId="c1c08796-a0be-47c6-af52-5d31fd96ec50" providerId="ADAL" clId="{61C5958E-B310-4538-A1EA-35FEF58E26D0}" dt="2022-03-21T21:49:40.242" v="663" actId="478"/>
          <ac:spMkLst>
            <pc:docMk/>
            <pc:sldMk cId="4055304107" sldId="2144328229"/>
            <ac:spMk id="24" creationId="{1773BC30-1E73-4E4F-933E-4B95FBCBFBF0}"/>
          </ac:spMkLst>
        </pc:spChg>
        <pc:spChg chg="del">
          <ac:chgData name="Karolina Guillen" userId="c1c08796-a0be-47c6-af52-5d31fd96ec50" providerId="ADAL" clId="{61C5958E-B310-4538-A1EA-35FEF58E26D0}" dt="2022-03-21T21:50:03.939" v="674" actId="478"/>
          <ac:spMkLst>
            <pc:docMk/>
            <pc:sldMk cId="4055304107" sldId="2144328229"/>
            <ac:spMk id="28" creationId="{517DB85F-BBEC-40F3-9D7E-77987B4AF676}"/>
          </ac:spMkLst>
        </pc:spChg>
        <pc:spChg chg="add mod ord">
          <ac:chgData name="Karolina Guillen" userId="c1c08796-a0be-47c6-af52-5d31fd96ec50" providerId="ADAL" clId="{61C5958E-B310-4538-A1EA-35FEF58E26D0}" dt="2022-03-21T21:48:03.590" v="532" actId="167"/>
          <ac:spMkLst>
            <pc:docMk/>
            <pc:sldMk cId="4055304107" sldId="2144328229"/>
            <ac:spMk id="29" creationId="{35359945-D268-485E-8F5E-9C50C8D95865}"/>
          </ac:spMkLst>
        </pc:spChg>
        <pc:spChg chg="add mod ord">
          <ac:chgData name="Karolina Guillen" userId="c1c08796-a0be-47c6-af52-5d31fd96ec50" providerId="ADAL" clId="{61C5958E-B310-4538-A1EA-35FEF58E26D0}" dt="2022-03-21T21:48:03.590" v="532" actId="167"/>
          <ac:spMkLst>
            <pc:docMk/>
            <pc:sldMk cId="4055304107" sldId="2144328229"/>
            <ac:spMk id="30" creationId="{8358B962-F292-4406-9B9F-BA3E3BB23CC6}"/>
          </ac:spMkLst>
        </pc:spChg>
        <pc:picChg chg="del">
          <ac:chgData name="Karolina Guillen" userId="c1c08796-a0be-47c6-af52-5d31fd96ec50" providerId="ADAL" clId="{61C5958E-B310-4538-A1EA-35FEF58E26D0}" dt="2022-03-21T21:50:21.733" v="678" actId="478"/>
          <ac:picMkLst>
            <pc:docMk/>
            <pc:sldMk cId="4055304107" sldId="2144328229"/>
            <ac:picMk id="16" creationId="{197DBB19-D61B-4145-A912-CDEF33BA9FC5}"/>
          </ac:picMkLst>
        </pc:picChg>
        <pc:picChg chg="add mod ord">
          <ac:chgData name="Karolina Guillen" userId="c1c08796-a0be-47c6-af52-5d31fd96ec50" providerId="ADAL" clId="{61C5958E-B310-4538-A1EA-35FEF58E26D0}" dt="2022-03-21T21:48:03.590" v="532" actId="167"/>
          <ac:picMkLst>
            <pc:docMk/>
            <pc:sldMk cId="4055304107" sldId="2144328229"/>
            <ac:picMk id="31" creationId="{6F852E64-8C7A-4468-8C6D-6E2DD856235F}"/>
          </ac:picMkLst>
        </pc:picChg>
        <pc:picChg chg="add mod">
          <ac:chgData name="Karolina Guillen" userId="c1c08796-a0be-47c6-af52-5d31fd96ec50" providerId="ADAL" clId="{61C5958E-B310-4538-A1EA-35FEF58E26D0}" dt="2022-03-21T21:51:35.534" v="744"/>
          <ac:picMkLst>
            <pc:docMk/>
            <pc:sldMk cId="4055304107" sldId="2144328229"/>
            <ac:picMk id="33" creationId="{86F197F7-05B1-47FA-B3B8-F1980DDD7061}"/>
          </ac:picMkLst>
        </pc:picChg>
        <pc:picChg chg="add mod">
          <ac:chgData name="Karolina Guillen" userId="c1c08796-a0be-47c6-af52-5d31fd96ec50" providerId="ADAL" clId="{61C5958E-B310-4538-A1EA-35FEF58E26D0}" dt="2022-03-21T22:22:28.661" v="1737"/>
          <ac:picMkLst>
            <pc:docMk/>
            <pc:sldMk cId="4055304107" sldId="2144328229"/>
            <ac:picMk id="34" creationId="{79873599-C5BB-4BAE-BAB9-654008906BB1}"/>
          </ac:picMkLst>
        </pc:picChg>
        <pc:cxnChg chg="mod">
          <ac:chgData name="Karolina Guillen" userId="c1c08796-a0be-47c6-af52-5d31fd96ec50" providerId="ADAL" clId="{61C5958E-B310-4538-A1EA-35FEF58E26D0}" dt="2022-03-21T21:51:06.109" v="699" actId="1038"/>
          <ac:cxnSpMkLst>
            <pc:docMk/>
            <pc:sldMk cId="4055304107" sldId="2144328229"/>
            <ac:cxnSpMk id="21" creationId="{2F8546B2-8C5C-427F-A9FD-57FCB8684AE3}"/>
          </ac:cxnSpMkLst>
        </pc:cxnChg>
        <pc:cxnChg chg="add mod">
          <ac:chgData name="Karolina Guillen" userId="c1c08796-a0be-47c6-af52-5d31fd96ec50" providerId="ADAL" clId="{61C5958E-B310-4538-A1EA-35FEF58E26D0}" dt="2022-03-21T21:51:16.577" v="729" actId="1038"/>
          <ac:cxnSpMkLst>
            <pc:docMk/>
            <pc:sldMk cId="4055304107" sldId="2144328229"/>
            <ac:cxnSpMk id="32" creationId="{18EEB7EF-9E5F-490A-82AD-CCD9FA0932B8}"/>
          </ac:cxnSpMkLst>
        </pc:cxnChg>
      </pc:sldChg>
      <pc:sldChg chg="del">
        <pc:chgData name="Karolina Guillen" userId="c1c08796-a0be-47c6-af52-5d31fd96ec50" providerId="ADAL" clId="{61C5958E-B310-4538-A1EA-35FEF58E26D0}" dt="2022-03-21T21:25:44.719" v="0" actId="47"/>
        <pc:sldMkLst>
          <pc:docMk/>
          <pc:sldMk cId="1990952480" sldId="2144328234"/>
        </pc:sldMkLst>
      </pc:sldChg>
      <pc:sldChg chg="del">
        <pc:chgData name="Karolina Guillen" userId="c1c08796-a0be-47c6-af52-5d31fd96ec50" providerId="ADAL" clId="{61C5958E-B310-4538-A1EA-35FEF58E26D0}" dt="2022-03-21T21:25:44.719" v="0" actId="47"/>
        <pc:sldMkLst>
          <pc:docMk/>
          <pc:sldMk cId="543170812" sldId="2144328252"/>
        </pc:sldMkLst>
      </pc:sldChg>
      <pc:sldChg chg="del">
        <pc:chgData name="Karolina Guillen" userId="c1c08796-a0be-47c6-af52-5d31fd96ec50" providerId="ADAL" clId="{61C5958E-B310-4538-A1EA-35FEF58E26D0}" dt="2022-03-21T21:25:44.719" v="0" actId="47"/>
        <pc:sldMkLst>
          <pc:docMk/>
          <pc:sldMk cId="1212621173" sldId="2144328253"/>
        </pc:sldMkLst>
      </pc:sldChg>
      <pc:sldChg chg="del">
        <pc:chgData name="Karolina Guillen" userId="c1c08796-a0be-47c6-af52-5d31fd96ec50" providerId="ADAL" clId="{61C5958E-B310-4538-A1EA-35FEF58E26D0}" dt="2022-03-21T21:25:44.719" v="0" actId="47"/>
        <pc:sldMkLst>
          <pc:docMk/>
          <pc:sldMk cId="697352156" sldId="2144328254"/>
        </pc:sldMkLst>
      </pc:sldChg>
      <pc:sldChg chg="addSp delSp modSp del mod">
        <pc:chgData name="Karolina Guillen" userId="c1c08796-a0be-47c6-af52-5d31fd96ec50" providerId="ADAL" clId="{61C5958E-B310-4538-A1EA-35FEF58E26D0}" dt="2022-03-22T18:18:27.795" v="2613" actId="1076"/>
        <pc:sldMkLst>
          <pc:docMk/>
          <pc:sldMk cId="2576519596" sldId="2144328256"/>
        </pc:sldMkLst>
        <pc:spChg chg="del">
          <ac:chgData name="Karolina Guillen" userId="c1c08796-a0be-47c6-af52-5d31fd96ec50" providerId="ADAL" clId="{61C5958E-B310-4538-A1EA-35FEF58E26D0}" dt="2022-03-22T18:05:20.733" v="2521" actId="478"/>
          <ac:spMkLst>
            <pc:docMk/>
            <pc:sldMk cId="2576519596" sldId="2144328256"/>
            <ac:spMk id="2" creationId="{F7ACD808-0C8D-4868-B566-B05F4B703A09}"/>
          </ac:spMkLst>
        </pc:spChg>
        <pc:spChg chg="mod">
          <ac:chgData name="Karolina Guillen" userId="c1c08796-a0be-47c6-af52-5d31fd96ec50" providerId="ADAL" clId="{61C5958E-B310-4538-A1EA-35FEF58E26D0}" dt="2022-03-22T18:03:39.648" v="2514" actId="20577"/>
          <ac:spMkLst>
            <pc:docMk/>
            <pc:sldMk cId="2576519596" sldId="2144328256"/>
            <ac:spMk id="24" creationId="{FE51337C-7111-4FDD-BD9E-AAF8EAD4F674}"/>
          </ac:spMkLst>
        </pc:spChg>
        <pc:spChg chg="add mod">
          <ac:chgData name="Karolina Guillen" userId="c1c08796-a0be-47c6-af52-5d31fd96ec50" providerId="ADAL" clId="{61C5958E-B310-4538-A1EA-35FEF58E26D0}" dt="2022-03-22T18:05:21.050" v="2522"/>
          <ac:spMkLst>
            <pc:docMk/>
            <pc:sldMk cId="2576519596" sldId="2144328256"/>
            <ac:spMk id="26" creationId="{2DB858CB-B851-45CA-BB97-58FC9AD8693A}"/>
          </ac:spMkLst>
        </pc:spChg>
        <pc:spChg chg="del">
          <ac:chgData name="Karolina Guillen" userId="c1c08796-a0be-47c6-af52-5d31fd96ec50" providerId="ADAL" clId="{61C5958E-B310-4538-A1EA-35FEF58E26D0}" dt="2022-03-22T18:05:20.733" v="2521" actId="478"/>
          <ac:spMkLst>
            <pc:docMk/>
            <pc:sldMk cId="2576519596" sldId="2144328256"/>
            <ac:spMk id="31" creationId="{568D8840-B3D9-4FCD-AA9A-402B62F48C64}"/>
          </ac:spMkLst>
        </pc:spChg>
        <pc:spChg chg="mod">
          <ac:chgData name="Karolina Guillen" userId="c1c08796-a0be-47c6-af52-5d31fd96ec50" providerId="ADAL" clId="{61C5958E-B310-4538-A1EA-35FEF58E26D0}" dt="2022-03-22T18:14:17.106" v="2591" actId="20577"/>
          <ac:spMkLst>
            <pc:docMk/>
            <pc:sldMk cId="2576519596" sldId="2144328256"/>
            <ac:spMk id="38" creationId="{73851BD9-E902-4017-B780-F06865C6C84F}"/>
          </ac:spMkLst>
        </pc:spChg>
        <pc:picChg chg="add mod">
          <ac:chgData name="Karolina Guillen" userId="c1c08796-a0be-47c6-af52-5d31fd96ec50" providerId="ADAL" clId="{61C5958E-B310-4538-A1EA-35FEF58E26D0}" dt="2022-03-22T18:05:21.050" v="2522"/>
          <ac:picMkLst>
            <pc:docMk/>
            <pc:sldMk cId="2576519596" sldId="2144328256"/>
            <ac:picMk id="27" creationId="{5B6A00FC-0139-4C9F-AA46-58A768F70AC2}"/>
          </ac:picMkLst>
        </pc:picChg>
        <pc:picChg chg="del">
          <ac:chgData name="Karolina Guillen" userId="c1c08796-a0be-47c6-af52-5d31fd96ec50" providerId="ADAL" clId="{61C5958E-B310-4538-A1EA-35FEF58E26D0}" dt="2022-03-22T18:05:20.733" v="2521" actId="478"/>
          <ac:picMkLst>
            <pc:docMk/>
            <pc:sldMk cId="2576519596" sldId="2144328256"/>
            <ac:picMk id="37" creationId="{1F8E0DFF-D73F-41B3-B5B4-820020A7EACA}"/>
          </ac:picMkLst>
        </pc:picChg>
        <pc:picChg chg="mod">
          <ac:chgData name="Karolina Guillen" userId="c1c08796-a0be-47c6-af52-5d31fd96ec50" providerId="ADAL" clId="{61C5958E-B310-4538-A1EA-35FEF58E26D0}" dt="2022-03-22T18:18:27.795" v="2613" actId="1076"/>
          <ac:picMkLst>
            <pc:docMk/>
            <pc:sldMk cId="2576519596" sldId="2144328256"/>
            <ac:picMk id="39" creationId="{CAD0BA69-907B-46F9-BB8D-14522662942C}"/>
          </ac:picMkLst>
        </pc:picChg>
      </pc:sldChg>
      <pc:sldChg chg="modSp mod ord">
        <pc:chgData name="Karolina Guillen" userId="c1c08796-a0be-47c6-af52-5d31fd96ec50" providerId="ADAL" clId="{61C5958E-B310-4538-A1EA-35FEF58E26D0}" dt="2022-03-28T19:50:47.022" v="2727"/>
        <pc:sldMkLst>
          <pc:docMk/>
          <pc:sldMk cId="3557154419" sldId="2144328256"/>
        </pc:sldMkLst>
        <pc:spChg chg="mod">
          <ac:chgData name="Karolina Guillen" userId="c1c08796-a0be-47c6-af52-5d31fd96ec50" providerId="ADAL" clId="{61C5958E-B310-4538-A1EA-35FEF58E26D0}" dt="2022-03-22T21:44:28.524" v="2701" actId="1037"/>
          <ac:spMkLst>
            <pc:docMk/>
            <pc:sldMk cId="3557154419" sldId="2144328256"/>
            <ac:spMk id="24" creationId="{FE51337C-7111-4FDD-BD9E-AAF8EAD4F674}"/>
          </ac:spMkLst>
        </pc:spChg>
      </pc:sldChg>
      <pc:sldChg chg="del">
        <pc:chgData name="Karolina Guillen" userId="c1c08796-a0be-47c6-af52-5d31fd96ec50" providerId="ADAL" clId="{61C5958E-B310-4538-A1EA-35FEF58E26D0}" dt="2022-03-21T21:25:44.719" v="0" actId="47"/>
        <pc:sldMkLst>
          <pc:docMk/>
          <pc:sldMk cId="3466937242" sldId="2144328257"/>
        </pc:sldMkLst>
      </pc:sldChg>
      <pc:sldChg chg="del">
        <pc:chgData name="Karolina Guillen" userId="c1c08796-a0be-47c6-af52-5d31fd96ec50" providerId="ADAL" clId="{61C5958E-B310-4538-A1EA-35FEF58E26D0}" dt="2022-03-21T21:25:44.719" v="0" actId="47"/>
        <pc:sldMkLst>
          <pc:docMk/>
          <pc:sldMk cId="3402420758" sldId="2144328258"/>
        </pc:sldMkLst>
      </pc:sldChg>
      <pc:sldChg chg="del">
        <pc:chgData name="Karolina Guillen" userId="c1c08796-a0be-47c6-af52-5d31fd96ec50" providerId="ADAL" clId="{61C5958E-B310-4538-A1EA-35FEF58E26D0}" dt="2022-03-21T21:25:44.719" v="0" actId="47"/>
        <pc:sldMkLst>
          <pc:docMk/>
          <pc:sldMk cId="1655139508" sldId="2144328259"/>
        </pc:sldMkLst>
      </pc:sldChg>
      <pc:sldChg chg="del">
        <pc:chgData name="Karolina Guillen" userId="c1c08796-a0be-47c6-af52-5d31fd96ec50" providerId="ADAL" clId="{61C5958E-B310-4538-A1EA-35FEF58E26D0}" dt="2022-03-21T21:25:44.719" v="0" actId="47"/>
        <pc:sldMkLst>
          <pc:docMk/>
          <pc:sldMk cId="3186082037" sldId="2144328260"/>
        </pc:sldMkLst>
      </pc:sldChg>
      <pc:sldChg chg="del">
        <pc:chgData name="Karolina Guillen" userId="c1c08796-a0be-47c6-af52-5d31fd96ec50" providerId="ADAL" clId="{61C5958E-B310-4538-A1EA-35FEF58E26D0}" dt="2022-03-21T21:25:44.719" v="0" actId="47"/>
        <pc:sldMkLst>
          <pc:docMk/>
          <pc:sldMk cId="2603595652" sldId="2144328262"/>
        </pc:sldMkLst>
      </pc:sldChg>
      <pc:sldChg chg="addSp delSp modSp mod">
        <pc:chgData name="Karolina Guillen" userId="c1c08796-a0be-47c6-af52-5d31fd96ec50" providerId="ADAL" clId="{61C5958E-B310-4538-A1EA-35FEF58E26D0}" dt="2022-03-22T13:46:13.732" v="2062" actId="20577"/>
        <pc:sldMkLst>
          <pc:docMk/>
          <pc:sldMk cId="520152090" sldId="2144328263"/>
        </pc:sldMkLst>
        <pc:spChg chg="add mod ord">
          <ac:chgData name="Karolina Guillen" userId="c1c08796-a0be-47c6-af52-5d31fd96ec50" providerId="ADAL" clId="{61C5958E-B310-4538-A1EA-35FEF58E26D0}" dt="2022-03-21T21:57:27.771" v="893" actId="12789"/>
          <ac:spMkLst>
            <pc:docMk/>
            <pc:sldMk cId="520152090" sldId="2144328263"/>
            <ac:spMk id="2" creationId="{DFC9E9A6-570B-42E9-BC4F-597FCFACCBBE}"/>
          </ac:spMkLst>
        </pc:spChg>
        <pc:spChg chg="mod">
          <ac:chgData name="Karolina Guillen" userId="c1c08796-a0be-47c6-af52-5d31fd96ec50" providerId="ADAL" clId="{61C5958E-B310-4538-A1EA-35FEF58E26D0}" dt="2022-03-21T21:55:41.742" v="861" actId="1038"/>
          <ac:spMkLst>
            <pc:docMk/>
            <pc:sldMk cId="520152090" sldId="2144328263"/>
            <ac:spMk id="4" creationId="{BA8F07DC-1097-4757-B2EE-83EEF7A7A108}"/>
          </ac:spMkLst>
        </pc:spChg>
        <pc:spChg chg="del">
          <ac:chgData name="Karolina Guillen" userId="c1c08796-a0be-47c6-af52-5d31fd96ec50" providerId="ADAL" clId="{61C5958E-B310-4538-A1EA-35FEF58E26D0}" dt="2022-03-21T21:52:24.978" v="758" actId="478"/>
          <ac:spMkLst>
            <pc:docMk/>
            <pc:sldMk cId="520152090" sldId="2144328263"/>
            <ac:spMk id="14" creationId="{915B336A-E2AC-4CBF-91C1-B308D045F9E0}"/>
          </ac:spMkLst>
        </pc:spChg>
        <pc:spChg chg="add mod ord">
          <ac:chgData name="Karolina Guillen" userId="c1c08796-a0be-47c6-af52-5d31fd96ec50" providerId="ADAL" clId="{61C5958E-B310-4538-A1EA-35FEF58E26D0}" dt="2022-03-21T21:52:49.915" v="763" actId="167"/>
          <ac:spMkLst>
            <pc:docMk/>
            <pc:sldMk cId="520152090" sldId="2144328263"/>
            <ac:spMk id="15" creationId="{D0A29A18-CFDD-4C20-AD39-E88C7C63BBD5}"/>
          </ac:spMkLst>
        </pc:spChg>
        <pc:spChg chg="add mod">
          <ac:chgData name="Karolina Guillen" userId="c1c08796-a0be-47c6-af52-5d31fd96ec50" providerId="ADAL" clId="{61C5958E-B310-4538-A1EA-35FEF58E26D0}" dt="2022-03-21T21:58:27.083" v="898"/>
          <ac:spMkLst>
            <pc:docMk/>
            <pc:sldMk cId="520152090" sldId="2144328263"/>
            <ac:spMk id="16" creationId="{5985F0F6-8612-43EE-88FD-E70DB5135932}"/>
          </ac:spMkLst>
        </pc:spChg>
        <pc:spChg chg="mod">
          <ac:chgData name="Karolina Guillen" userId="c1c08796-a0be-47c6-af52-5d31fd96ec50" providerId="ADAL" clId="{61C5958E-B310-4538-A1EA-35FEF58E26D0}" dt="2022-03-21T21:57:27.771" v="893" actId="12789"/>
          <ac:spMkLst>
            <pc:docMk/>
            <pc:sldMk cId="520152090" sldId="2144328263"/>
            <ac:spMk id="19" creationId="{25F791AB-8706-45CD-9FAA-A487B61A71CC}"/>
          </ac:spMkLst>
        </pc:spChg>
        <pc:spChg chg="mod">
          <ac:chgData name="Karolina Guillen" userId="c1c08796-a0be-47c6-af52-5d31fd96ec50" providerId="ADAL" clId="{61C5958E-B310-4538-A1EA-35FEF58E26D0}" dt="2022-03-21T21:55:10.625" v="841" actId="12788"/>
          <ac:spMkLst>
            <pc:docMk/>
            <pc:sldMk cId="520152090" sldId="2144328263"/>
            <ac:spMk id="21" creationId="{AB77EFEB-56CD-4D1C-B279-D39BDE876330}"/>
          </ac:spMkLst>
        </pc:spChg>
        <pc:spChg chg="add mod">
          <ac:chgData name="Karolina Guillen" userId="c1c08796-a0be-47c6-af52-5d31fd96ec50" providerId="ADAL" clId="{61C5958E-B310-4538-A1EA-35FEF58E26D0}" dt="2022-03-22T13:46:13.732" v="2062" actId="20577"/>
          <ac:spMkLst>
            <pc:docMk/>
            <pc:sldMk cId="520152090" sldId="2144328263"/>
            <ac:spMk id="23" creationId="{DB5FBE90-B76F-4A35-94B8-15BCF9AE4630}"/>
          </ac:spMkLst>
        </pc:spChg>
        <pc:spChg chg="mod">
          <ac:chgData name="Karolina Guillen" userId="c1c08796-a0be-47c6-af52-5d31fd96ec50" providerId="ADAL" clId="{61C5958E-B310-4538-A1EA-35FEF58E26D0}" dt="2022-03-21T21:55:41.742" v="861" actId="1038"/>
          <ac:spMkLst>
            <pc:docMk/>
            <pc:sldMk cId="520152090" sldId="2144328263"/>
            <ac:spMk id="24" creationId="{4453364A-2FEE-429B-9DB3-2E2ADDFD6359}"/>
          </ac:spMkLst>
        </pc:spChg>
        <pc:spChg chg="del">
          <ac:chgData name="Karolina Guillen" userId="c1c08796-a0be-47c6-af52-5d31fd96ec50" providerId="ADAL" clId="{61C5958E-B310-4538-A1EA-35FEF58E26D0}" dt="2022-03-21T21:52:03.531" v="745" actId="478"/>
          <ac:spMkLst>
            <pc:docMk/>
            <pc:sldMk cId="520152090" sldId="2144328263"/>
            <ac:spMk id="28" creationId="{8131C753-3CF9-467C-A43F-7C108EE6CC30}"/>
          </ac:spMkLst>
        </pc:spChg>
        <pc:spChg chg="mod">
          <ac:chgData name="Karolina Guillen" userId="c1c08796-a0be-47c6-af52-5d31fd96ec50" providerId="ADAL" clId="{61C5958E-B310-4538-A1EA-35FEF58E26D0}" dt="2022-03-21T21:52:16.204" v="756" actId="1035"/>
          <ac:spMkLst>
            <pc:docMk/>
            <pc:sldMk cId="520152090" sldId="2144328263"/>
            <ac:spMk id="41" creationId="{D12779D7-DBB7-49A0-8ADA-FE48B46D2512}"/>
          </ac:spMkLst>
        </pc:spChg>
        <pc:spChg chg="mod">
          <ac:chgData name="Karolina Guillen" userId="c1c08796-a0be-47c6-af52-5d31fd96ec50" providerId="ADAL" clId="{61C5958E-B310-4538-A1EA-35FEF58E26D0}" dt="2022-03-21T21:55:45.256" v="862" actId="1076"/>
          <ac:spMkLst>
            <pc:docMk/>
            <pc:sldMk cId="520152090" sldId="2144328263"/>
            <ac:spMk id="44" creationId="{6190E329-3FE0-4FBA-81E9-B77F1AF5D465}"/>
          </ac:spMkLst>
        </pc:spChg>
        <pc:spChg chg="mod">
          <ac:chgData name="Karolina Guillen" userId="c1c08796-a0be-47c6-af52-5d31fd96ec50" providerId="ADAL" clId="{61C5958E-B310-4538-A1EA-35FEF58E26D0}" dt="2022-03-21T21:55:41.742" v="861" actId="1038"/>
          <ac:spMkLst>
            <pc:docMk/>
            <pc:sldMk cId="520152090" sldId="2144328263"/>
            <ac:spMk id="47" creationId="{22ADEE7E-0746-4369-B944-55956A21B3A0}"/>
          </ac:spMkLst>
        </pc:spChg>
        <pc:graphicFrameChg chg="mod modGraphic">
          <ac:chgData name="Karolina Guillen" userId="c1c08796-a0be-47c6-af52-5d31fd96ec50" providerId="ADAL" clId="{61C5958E-B310-4538-A1EA-35FEF58E26D0}" dt="2022-03-21T21:55:41.742" v="861" actId="1038"/>
          <ac:graphicFrameMkLst>
            <pc:docMk/>
            <pc:sldMk cId="520152090" sldId="2144328263"/>
            <ac:graphicFrameMk id="22" creationId="{1F2BBA46-C9CB-4AA9-90CE-914644E548E8}"/>
          </ac:graphicFrameMkLst>
        </pc:graphicFrameChg>
        <pc:graphicFrameChg chg="mod modGraphic">
          <ac:chgData name="Karolina Guillen" userId="c1c08796-a0be-47c6-af52-5d31fd96ec50" providerId="ADAL" clId="{61C5958E-B310-4538-A1EA-35FEF58E26D0}" dt="2022-03-21T21:55:41.742" v="861" actId="1038"/>
          <ac:graphicFrameMkLst>
            <pc:docMk/>
            <pc:sldMk cId="520152090" sldId="2144328263"/>
            <ac:graphicFrameMk id="42" creationId="{54649E6A-EC19-4E0E-BB78-F7157885656E}"/>
          </ac:graphicFrameMkLst>
        </pc:graphicFrameChg>
        <pc:picChg chg="add mod">
          <ac:chgData name="Karolina Guillen" userId="c1c08796-a0be-47c6-af52-5d31fd96ec50" providerId="ADAL" clId="{61C5958E-B310-4538-A1EA-35FEF58E26D0}" dt="2022-03-21T22:00:59.479" v="899" actId="14826"/>
          <ac:picMkLst>
            <pc:docMk/>
            <pc:sldMk cId="520152090" sldId="2144328263"/>
            <ac:picMk id="20" creationId="{BBFACC18-6BBF-499D-B143-7B4821A87D47}"/>
          </ac:picMkLst>
        </pc:picChg>
        <pc:picChg chg="add mod">
          <ac:chgData name="Karolina Guillen" userId="c1c08796-a0be-47c6-af52-5d31fd96ec50" providerId="ADAL" clId="{61C5958E-B310-4538-A1EA-35FEF58E26D0}" dt="2022-03-21T21:57:47.544" v="894"/>
          <ac:picMkLst>
            <pc:docMk/>
            <pc:sldMk cId="520152090" sldId="2144328263"/>
            <ac:picMk id="25" creationId="{8B212066-B43B-47B3-A50F-5D9D5C176F7F}"/>
          </ac:picMkLst>
        </pc:picChg>
        <pc:picChg chg="add mod">
          <ac:chgData name="Karolina Guillen" userId="c1c08796-a0be-47c6-af52-5d31fd96ec50" providerId="ADAL" clId="{61C5958E-B310-4538-A1EA-35FEF58E26D0}" dt="2022-03-21T21:57:47.544" v="894"/>
          <ac:picMkLst>
            <pc:docMk/>
            <pc:sldMk cId="520152090" sldId="2144328263"/>
            <ac:picMk id="26" creationId="{9B57564A-A73C-461F-BEB2-5E4015D85042}"/>
          </ac:picMkLst>
        </pc:picChg>
      </pc:sldChg>
      <pc:sldChg chg="addCm">
        <pc:chgData name="Karolina Guillen" userId="c1c08796-a0be-47c6-af52-5d31fd96ec50" providerId="ADAL" clId="{61C5958E-B310-4538-A1EA-35FEF58E26D0}" dt="2022-03-28T19:56:18.034" v="2729"/>
        <pc:sldMkLst>
          <pc:docMk/>
          <pc:sldMk cId="3457515328" sldId="2144328263"/>
        </pc:sldMkLst>
      </pc:sldChg>
      <pc:sldChg chg="del ord">
        <pc:chgData name="Karolina Guillen" userId="c1c08796-a0be-47c6-af52-5d31fd96ec50" providerId="ADAL" clId="{61C5958E-B310-4538-A1EA-35FEF58E26D0}" dt="2022-03-22T18:15:10.969" v="2592" actId="47"/>
        <pc:sldMkLst>
          <pc:docMk/>
          <pc:sldMk cId="245357489" sldId="2144328276"/>
        </pc:sldMkLst>
      </pc:sldChg>
      <pc:sldChg chg="addSp delSp modSp mod">
        <pc:chgData name="Karolina Guillen" userId="c1c08796-a0be-47c6-af52-5d31fd96ec50" providerId="ADAL" clId="{61C5958E-B310-4538-A1EA-35FEF58E26D0}" dt="2022-03-22T18:22:58.037" v="2678" actId="27107"/>
        <pc:sldMkLst>
          <pc:docMk/>
          <pc:sldMk cId="479110058" sldId="2144328279"/>
        </pc:sldMkLst>
        <pc:spChg chg="del">
          <ac:chgData name="Karolina Guillen" userId="c1c08796-a0be-47c6-af52-5d31fd96ec50" providerId="ADAL" clId="{61C5958E-B310-4538-A1EA-35FEF58E26D0}" dt="2022-03-21T22:06:33.018" v="1009" actId="478"/>
          <ac:spMkLst>
            <pc:docMk/>
            <pc:sldMk cId="479110058" sldId="2144328279"/>
            <ac:spMk id="8" creationId="{08C4E99B-4990-4E2F-9C1B-CA1E8F9A23A8}"/>
          </ac:spMkLst>
        </pc:spChg>
        <pc:spChg chg="del">
          <ac:chgData name="Karolina Guillen" userId="c1c08796-a0be-47c6-af52-5d31fd96ec50" providerId="ADAL" clId="{61C5958E-B310-4538-A1EA-35FEF58E26D0}" dt="2022-03-21T22:06:33.018" v="1009" actId="478"/>
          <ac:spMkLst>
            <pc:docMk/>
            <pc:sldMk cId="479110058" sldId="2144328279"/>
            <ac:spMk id="16" creationId="{F9C6FA2F-D696-4041-833A-730FF2A81B24}"/>
          </ac:spMkLst>
        </pc:spChg>
        <pc:spChg chg="del">
          <ac:chgData name="Karolina Guillen" userId="c1c08796-a0be-47c6-af52-5d31fd96ec50" providerId="ADAL" clId="{61C5958E-B310-4538-A1EA-35FEF58E26D0}" dt="2022-03-21T22:06:33.018" v="1009" actId="478"/>
          <ac:spMkLst>
            <pc:docMk/>
            <pc:sldMk cId="479110058" sldId="2144328279"/>
            <ac:spMk id="17" creationId="{708406DB-B710-40FB-9054-3E5763D88E76}"/>
          </ac:spMkLst>
        </pc:spChg>
        <pc:spChg chg="mod">
          <ac:chgData name="Karolina Guillen" userId="c1c08796-a0be-47c6-af52-5d31fd96ec50" providerId="ADAL" clId="{61C5958E-B310-4538-A1EA-35FEF58E26D0}" dt="2022-03-22T18:22:58.037" v="2678" actId="27107"/>
          <ac:spMkLst>
            <pc:docMk/>
            <pc:sldMk cId="479110058" sldId="2144328279"/>
            <ac:spMk id="20" creationId="{F5290E3C-D913-4324-9F7C-7AB204FAA4D7}"/>
          </ac:spMkLst>
        </pc:spChg>
        <pc:spChg chg="del">
          <ac:chgData name="Karolina Guillen" userId="c1c08796-a0be-47c6-af52-5d31fd96ec50" providerId="ADAL" clId="{61C5958E-B310-4538-A1EA-35FEF58E26D0}" dt="2022-03-21T22:04:07.275" v="991" actId="478"/>
          <ac:spMkLst>
            <pc:docMk/>
            <pc:sldMk cId="479110058" sldId="2144328279"/>
            <ac:spMk id="45" creationId="{8B17C891-EAAE-4949-AB37-34E05D577116}"/>
          </ac:spMkLst>
        </pc:spChg>
        <pc:spChg chg="del">
          <ac:chgData name="Karolina Guillen" userId="c1c08796-a0be-47c6-af52-5d31fd96ec50" providerId="ADAL" clId="{61C5958E-B310-4538-A1EA-35FEF58E26D0}" dt="2022-03-21T22:06:33.018" v="1009" actId="478"/>
          <ac:spMkLst>
            <pc:docMk/>
            <pc:sldMk cId="479110058" sldId="2144328279"/>
            <ac:spMk id="86" creationId="{FC69097F-FE20-404F-A596-C097837DC58D}"/>
          </ac:spMkLst>
        </pc:spChg>
        <pc:spChg chg="del">
          <ac:chgData name="Karolina Guillen" userId="c1c08796-a0be-47c6-af52-5d31fd96ec50" providerId="ADAL" clId="{61C5958E-B310-4538-A1EA-35FEF58E26D0}" dt="2022-03-21T22:06:33.018" v="1009" actId="478"/>
          <ac:spMkLst>
            <pc:docMk/>
            <pc:sldMk cId="479110058" sldId="2144328279"/>
            <ac:spMk id="87" creationId="{377749E5-F543-4ECD-B4F6-60E580E7D1D0}"/>
          </ac:spMkLst>
        </pc:spChg>
        <pc:spChg chg="del">
          <ac:chgData name="Karolina Guillen" userId="c1c08796-a0be-47c6-af52-5d31fd96ec50" providerId="ADAL" clId="{61C5958E-B310-4538-A1EA-35FEF58E26D0}" dt="2022-03-21T22:06:33.018" v="1009" actId="478"/>
          <ac:spMkLst>
            <pc:docMk/>
            <pc:sldMk cId="479110058" sldId="2144328279"/>
            <ac:spMk id="88" creationId="{9343B3C1-1A97-44A0-B7AF-658680FD4614}"/>
          </ac:spMkLst>
        </pc:spChg>
        <pc:spChg chg="del">
          <ac:chgData name="Karolina Guillen" userId="c1c08796-a0be-47c6-af52-5d31fd96ec50" providerId="ADAL" clId="{61C5958E-B310-4538-A1EA-35FEF58E26D0}" dt="2022-03-21T22:06:33.018" v="1009" actId="478"/>
          <ac:spMkLst>
            <pc:docMk/>
            <pc:sldMk cId="479110058" sldId="2144328279"/>
            <ac:spMk id="89" creationId="{465390A4-8710-4392-9A49-33B0AADCE59E}"/>
          </ac:spMkLst>
        </pc:spChg>
        <pc:spChg chg="del">
          <ac:chgData name="Karolina Guillen" userId="c1c08796-a0be-47c6-af52-5d31fd96ec50" providerId="ADAL" clId="{61C5958E-B310-4538-A1EA-35FEF58E26D0}" dt="2022-03-21T22:06:33.018" v="1009" actId="478"/>
          <ac:spMkLst>
            <pc:docMk/>
            <pc:sldMk cId="479110058" sldId="2144328279"/>
            <ac:spMk id="90" creationId="{7D9B6CEB-6173-47FE-98E3-E9179BCFCD06}"/>
          </ac:spMkLst>
        </pc:spChg>
        <pc:spChg chg="del">
          <ac:chgData name="Karolina Guillen" userId="c1c08796-a0be-47c6-af52-5d31fd96ec50" providerId="ADAL" clId="{61C5958E-B310-4538-A1EA-35FEF58E26D0}" dt="2022-03-21T22:06:33.018" v="1009" actId="478"/>
          <ac:spMkLst>
            <pc:docMk/>
            <pc:sldMk cId="479110058" sldId="2144328279"/>
            <ac:spMk id="91" creationId="{42F8FE2B-268A-4833-BC54-223567BED040}"/>
          </ac:spMkLst>
        </pc:spChg>
        <pc:spChg chg="del">
          <ac:chgData name="Karolina Guillen" userId="c1c08796-a0be-47c6-af52-5d31fd96ec50" providerId="ADAL" clId="{61C5958E-B310-4538-A1EA-35FEF58E26D0}" dt="2022-03-21T22:04:12.350" v="994" actId="478"/>
          <ac:spMkLst>
            <pc:docMk/>
            <pc:sldMk cId="479110058" sldId="2144328279"/>
            <ac:spMk id="94" creationId="{542427BE-A113-4287-8209-938BE0E0EE5F}"/>
          </ac:spMkLst>
        </pc:spChg>
        <pc:spChg chg="del">
          <ac:chgData name="Karolina Guillen" userId="c1c08796-a0be-47c6-af52-5d31fd96ec50" providerId="ADAL" clId="{61C5958E-B310-4538-A1EA-35FEF58E26D0}" dt="2022-03-21T22:06:33.018" v="1009" actId="478"/>
          <ac:spMkLst>
            <pc:docMk/>
            <pc:sldMk cId="479110058" sldId="2144328279"/>
            <ac:spMk id="95" creationId="{D7B97E7C-9321-411B-9A1C-6EA52075580F}"/>
          </ac:spMkLst>
        </pc:spChg>
        <pc:spChg chg="del">
          <ac:chgData name="Karolina Guillen" userId="c1c08796-a0be-47c6-af52-5d31fd96ec50" providerId="ADAL" clId="{61C5958E-B310-4538-A1EA-35FEF58E26D0}" dt="2022-03-21T22:06:33.018" v="1009" actId="478"/>
          <ac:spMkLst>
            <pc:docMk/>
            <pc:sldMk cId="479110058" sldId="2144328279"/>
            <ac:spMk id="96" creationId="{83D38C92-A38F-4F50-8A8C-AB19B7CE6BAC}"/>
          </ac:spMkLst>
        </pc:spChg>
        <pc:spChg chg="del">
          <ac:chgData name="Karolina Guillen" userId="c1c08796-a0be-47c6-af52-5d31fd96ec50" providerId="ADAL" clId="{61C5958E-B310-4538-A1EA-35FEF58E26D0}" dt="2022-03-21T22:06:33.018" v="1009" actId="478"/>
          <ac:spMkLst>
            <pc:docMk/>
            <pc:sldMk cId="479110058" sldId="2144328279"/>
            <ac:spMk id="98" creationId="{4CFC2BF7-31B1-4033-82DE-DE0ED69D128A}"/>
          </ac:spMkLst>
        </pc:spChg>
        <pc:spChg chg="add mod ord">
          <ac:chgData name="Karolina Guillen" userId="c1c08796-a0be-47c6-af52-5d31fd96ec50" providerId="ADAL" clId="{61C5958E-B310-4538-A1EA-35FEF58E26D0}" dt="2022-03-21T22:04:09.323" v="993" actId="167"/>
          <ac:spMkLst>
            <pc:docMk/>
            <pc:sldMk cId="479110058" sldId="2144328279"/>
            <ac:spMk id="99" creationId="{C3AF1C00-4CD9-4211-B079-7B3EC1A85AF7}"/>
          </ac:spMkLst>
        </pc:spChg>
        <pc:spChg chg="add mod ord">
          <ac:chgData name="Karolina Guillen" userId="c1c08796-a0be-47c6-af52-5d31fd96ec50" providerId="ADAL" clId="{61C5958E-B310-4538-A1EA-35FEF58E26D0}" dt="2022-03-21T22:04:58.545" v="1006"/>
          <ac:spMkLst>
            <pc:docMk/>
            <pc:sldMk cId="479110058" sldId="2144328279"/>
            <ac:spMk id="100" creationId="{39FA2B98-684B-4710-876B-354541CC806A}"/>
          </ac:spMkLst>
        </pc:spChg>
        <pc:spChg chg="del">
          <ac:chgData name="Karolina Guillen" userId="c1c08796-a0be-47c6-af52-5d31fd96ec50" providerId="ADAL" clId="{61C5958E-B310-4538-A1EA-35FEF58E26D0}" dt="2022-03-21T22:06:33.018" v="1009" actId="478"/>
          <ac:spMkLst>
            <pc:docMk/>
            <pc:sldMk cId="479110058" sldId="2144328279"/>
            <ac:spMk id="102" creationId="{76289385-6914-49BA-B2A2-B6CBB19F7D37}"/>
          </ac:spMkLst>
        </pc:spChg>
        <pc:spChg chg="del">
          <ac:chgData name="Karolina Guillen" userId="c1c08796-a0be-47c6-af52-5d31fd96ec50" providerId="ADAL" clId="{61C5958E-B310-4538-A1EA-35FEF58E26D0}" dt="2022-03-21T22:06:33.018" v="1009" actId="478"/>
          <ac:spMkLst>
            <pc:docMk/>
            <pc:sldMk cId="479110058" sldId="2144328279"/>
            <ac:spMk id="103" creationId="{AB484800-A23D-48A4-AE8B-C078CD7CA89A}"/>
          </ac:spMkLst>
        </pc:spChg>
        <pc:spChg chg="del">
          <ac:chgData name="Karolina Guillen" userId="c1c08796-a0be-47c6-af52-5d31fd96ec50" providerId="ADAL" clId="{61C5958E-B310-4538-A1EA-35FEF58E26D0}" dt="2022-03-21T22:06:33.018" v="1009" actId="478"/>
          <ac:spMkLst>
            <pc:docMk/>
            <pc:sldMk cId="479110058" sldId="2144328279"/>
            <ac:spMk id="104" creationId="{4A26E0F4-8495-40FC-AD06-DAA355D2E2A0}"/>
          </ac:spMkLst>
        </pc:spChg>
        <pc:spChg chg="del">
          <ac:chgData name="Karolina Guillen" userId="c1c08796-a0be-47c6-af52-5d31fd96ec50" providerId="ADAL" clId="{61C5958E-B310-4538-A1EA-35FEF58E26D0}" dt="2022-03-21T22:06:33.018" v="1009" actId="478"/>
          <ac:spMkLst>
            <pc:docMk/>
            <pc:sldMk cId="479110058" sldId="2144328279"/>
            <ac:spMk id="105" creationId="{3FB7B7BB-6029-4415-B467-69027A9A8340}"/>
          </ac:spMkLst>
        </pc:spChg>
        <pc:spChg chg="del">
          <ac:chgData name="Karolina Guillen" userId="c1c08796-a0be-47c6-af52-5d31fd96ec50" providerId="ADAL" clId="{61C5958E-B310-4538-A1EA-35FEF58E26D0}" dt="2022-03-21T22:06:33.018" v="1009" actId="478"/>
          <ac:spMkLst>
            <pc:docMk/>
            <pc:sldMk cId="479110058" sldId="2144328279"/>
            <ac:spMk id="106" creationId="{C7C517E0-A22E-491B-B137-21A8386267EA}"/>
          </ac:spMkLst>
        </pc:spChg>
        <pc:picChg chg="del">
          <ac:chgData name="Karolina Guillen" userId="c1c08796-a0be-47c6-af52-5d31fd96ec50" providerId="ADAL" clId="{61C5958E-B310-4538-A1EA-35FEF58E26D0}" dt="2022-03-21T22:06:33.018" v="1009" actId="478"/>
          <ac:picMkLst>
            <pc:docMk/>
            <pc:sldMk cId="479110058" sldId="2144328279"/>
            <ac:picMk id="2" creationId="{B5F5F5E6-57A6-45DD-87AC-4E6C50533081}"/>
          </ac:picMkLst>
        </pc:picChg>
        <pc:picChg chg="add mod modCrop">
          <ac:chgData name="Karolina Guillen" userId="c1c08796-a0be-47c6-af52-5d31fd96ec50" providerId="ADAL" clId="{61C5958E-B310-4538-A1EA-35FEF58E26D0}" dt="2022-03-21T22:06:53.873" v="1016" actId="12788"/>
          <ac:picMkLst>
            <pc:docMk/>
            <pc:sldMk cId="479110058" sldId="2144328279"/>
            <ac:picMk id="4" creationId="{BDC38380-090D-4E81-9413-E88AF15EDECE}"/>
          </ac:picMkLst>
        </pc:picChg>
        <pc:picChg chg="del">
          <ac:chgData name="Karolina Guillen" userId="c1c08796-a0be-47c6-af52-5d31fd96ec50" providerId="ADAL" clId="{61C5958E-B310-4538-A1EA-35FEF58E26D0}" dt="2022-03-21T22:06:33.018" v="1009" actId="478"/>
          <ac:picMkLst>
            <pc:docMk/>
            <pc:sldMk cId="479110058" sldId="2144328279"/>
            <ac:picMk id="14" creationId="{ECB2DC05-7A81-4FF1-84F4-03B268D799C5}"/>
          </ac:picMkLst>
        </pc:picChg>
        <pc:picChg chg="del">
          <ac:chgData name="Karolina Guillen" userId="c1c08796-a0be-47c6-af52-5d31fd96ec50" providerId="ADAL" clId="{61C5958E-B310-4538-A1EA-35FEF58E26D0}" dt="2022-03-21T22:06:33.018" v="1009" actId="478"/>
          <ac:picMkLst>
            <pc:docMk/>
            <pc:sldMk cId="479110058" sldId="2144328279"/>
            <ac:picMk id="15" creationId="{4F7CB379-8A83-4B4E-9C97-EC3E5D8C415C}"/>
          </ac:picMkLst>
        </pc:picChg>
        <pc:picChg chg="add mod ord">
          <ac:chgData name="Karolina Guillen" userId="c1c08796-a0be-47c6-af52-5d31fd96ec50" providerId="ADAL" clId="{61C5958E-B310-4538-A1EA-35FEF58E26D0}" dt="2022-03-21T22:05:21.073" v="1007" actId="14826"/>
          <ac:picMkLst>
            <pc:docMk/>
            <pc:sldMk cId="479110058" sldId="2144328279"/>
            <ac:picMk id="101" creationId="{9DA43C3B-8E20-444B-AFDB-6A712ADB4434}"/>
          </ac:picMkLst>
        </pc:picChg>
        <pc:picChg chg="add mod">
          <ac:chgData name="Karolina Guillen" userId="c1c08796-a0be-47c6-af52-5d31fd96ec50" providerId="ADAL" clId="{61C5958E-B310-4538-A1EA-35FEF58E26D0}" dt="2022-03-21T22:05:47.330" v="1008"/>
          <ac:picMkLst>
            <pc:docMk/>
            <pc:sldMk cId="479110058" sldId="2144328279"/>
            <ac:picMk id="107" creationId="{89743354-5BAB-40B1-BB56-0B256F7AFCD7}"/>
          </ac:picMkLst>
        </pc:picChg>
        <pc:picChg chg="add mod">
          <ac:chgData name="Karolina Guillen" userId="c1c08796-a0be-47c6-af52-5d31fd96ec50" providerId="ADAL" clId="{61C5958E-B310-4538-A1EA-35FEF58E26D0}" dt="2022-03-21T22:05:47.330" v="1008"/>
          <ac:picMkLst>
            <pc:docMk/>
            <pc:sldMk cId="479110058" sldId="2144328279"/>
            <ac:picMk id="108" creationId="{2553F0D1-25F0-44A1-95A3-FB0C59BB8776}"/>
          </ac:picMkLst>
        </pc:picChg>
        <pc:picChg chg="del">
          <ac:chgData name="Karolina Guillen" userId="c1c08796-a0be-47c6-af52-5d31fd96ec50" providerId="ADAL" clId="{61C5958E-B310-4538-A1EA-35FEF58E26D0}" dt="2022-03-21T22:06:33.018" v="1009" actId="478"/>
          <ac:picMkLst>
            <pc:docMk/>
            <pc:sldMk cId="479110058" sldId="2144328279"/>
            <ac:picMk id="109" creationId="{6333AF11-C607-4FB3-A9AE-CD759648F4D1}"/>
          </ac:picMkLst>
        </pc:picChg>
        <pc:picChg chg="del">
          <ac:chgData name="Karolina Guillen" userId="c1c08796-a0be-47c6-af52-5d31fd96ec50" providerId="ADAL" clId="{61C5958E-B310-4538-A1EA-35FEF58E26D0}" dt="2022-03-21T22:06:33.018" v="1009" actId="478"/>
          <ac:picMkLst>
            <pc:docMk/>
            <pc:sldMk cId="479110058" sldId="2144328279"/>
            <ac:picMk id="110" creationId="{583328EA-EC0D-42D1-9AE5-DA413641DA74}"/>
          </ac:picMkLst>
        </pc:picChg>
        <pc:picChg chg="del">
          <ac:chgData name="Karolina Guillen" userId="c1c08796-a0be-47c6-af52-5d31fd96ec50" providerId="ADAL" clId="{61C5958E-B310-4538-A1EA-35FEF58E26D0}" dt="2022-03-21T22:06:33.018" v="1009" actId="478"/>
          <ac:picMkLst>
            <pc:docMk/>
            <pc:sldMk cId="479110058" sldId="2144328279"/>
            <ac:picMk id="111" creationId="{112B7895-F8DF-4F45-8C1E-1B93335366B6}"/>
          </ac:picMkLst>
        </pc:picChg>
        <pc:picChg chg="del">
          <ac:chgData name="Karolina Guillen" userId="c1c08796-a0be-47c6-af52-5d31fd96ec50" providerId="ADAL" clId="{61C5958E-B310-4538-A1EA-35FEF58E26D0}" dt="2022-03-21T22:06:33.018" v="1009" actId="478"/>
          <ac:picMkLst>
            <pc:docMk/>
            <pc:sldMk cId="479110058" sldId="2144328279"/>
            <ac:picMk id="112" creationId="{6E24B31F-C64C-4288-A95A-EFE77E9AFBF4}"/>
          </ac:picMkLst>
        </pc:picChg>
        <pc:picChg chg="del">
          <ac:chgData name="Karolina Guillen" userId="c1c08796-a0be-47c6-af52-5d31fd96ec50" providerId="ADAL" clId="{61C5958E-B310-4538-A1EA-35FEF58E26D0}" dt="2022-03-21T22:06:33.018" v="1009" actId="478"/>
          <ac:picMkLst>
            <pc:docMk/>
            <pc:sldMk cId="479110058" sldId="2144328279"/>
            <ac:picMk id="113" creationId="{4B8C1FC5-0E90-486F-A287-A298EA753225}"/>
          </ac:picMkLst>
        </pc:picChg>
        <pc:picChg chg="del">
          <ac:chgData name="Karolina Guillen" userId="c1c08796-a0be-47c6-af52-5d31fd96ec50" providerId="ADAL" clId="{61C5958E-B310-4538-A1EA-35FEF58E26D0}" dt="2022-03-21T22:06:33.018" v="1009" actId="478"/>
          <ac:picMkLst>
            <pc:docMk/>
            <pc:sldMk cId="479110058" sldId="2144328279"/>
            <ac:picMk id="114" creationId="{1ED6CF2E-9687-4D6B-BFD5-033358ADB368}"/>
          </ac:picMkLst>
        </pc:picChg>
        <pc:picChg chg="del">
          <ac:chgData name="Karolina Guillen" userId="c1c08796-a0be-47c6-af52-5d31fd96ec50" providerId="ADAL" clId="{61C5958E-B310-4538-A1EA-35FEF58E26D0}" dt="2022-03-21T22:06:33.018" v="1009" actId="478"/>
          <ac:picMkLst>
            <pc:docMk/>
            <pc:sldMk cId="479110058" sldId="2144328279"/>
            <ac:picMk id="115" creationId="{4C9A3FD4-F872-419A-8ADF-6401F20D6687}"/>
          </ac:picMkLst>
        </pc:picChg>
        <pc:picChg chg="del">
          <ac:chgData name="Karolina Guillen" userId="c1c08796-a0be-47c6-af52-5d31fd96ec50" providerId="ADAL" clId="{61C5958E-B310-4538-A1EA-35FEF58E26D0}" dt="2022-03-21T22:06:33.018" v="1009" actId="478"/>
          <ac:picMkLst>
            <pc:docMk/>
            <pc:sldMk cId="479110058" sldId="2144328279"/>
            <ac:picMk id="116" creationId="{B2DC88D6-97B0-413A-A3D0-753DE053253C}"/>
          </ac:picMkLst>
        </pc:picChg>
        <pc:picChg chg="del">
          <ac:chgData name="Karolina Guillen" userId="c1c08796-a0be-47c6-af52-5d31fd96ec50" providerId="ADAL" clId="{61C5958E-B310-4538-A1EA-35FEF58E26D0}" dt="2022-03-21T22:06:33.018" v="1009" actId="478"/>
          <ac:picMkLst>
            <pc:docMk/>
            <pc:sldMk cId="479110058" sldId="2144328279"/>
            <ac:picMk id="117" creationId="{A162B33B-2DFC-4408-B372-89BCA3EF03AB}"/>
          </ac:picMkLst>
        </pc:picChg>
        <pc:picChg chg="del">
          <ac:chgData name="Karolina Guillen" userId="c1c08796-a0be-47c6-af52-5d31fd96ec50" providerId="ADAL" clId="{61C5958E-B310-4538-A1EA-35FEF58E26D0}" dt="2022-03-21T22:06:33.018" v="1009" actId="478"/>
          <ac:picMkLst>
            <pc:docMk/>
            <pc:sldMk cId="479110058" sldId="2144328279"/>
            <ac:picMk id="118" creationId="{973014CB-914F-48D5-928E-4990E552FFBC}"/>
          </ac:picMkLst>
        </pc:picChg>
        <pc:picChg chg="del">
          <ac:chgData name="Karolina Guillen" userId="c1c08796-a0be-47c6-af52-5d31fd96ec50" providerId="ADAL" clId="{61C5958E-B310-4538-A1EA-35FEF58E26D0}" dt="2022-03-21T22:06:33.018" v="1009" actId="478"/>
          <ac:picMkLst>
            <pc:docMk/>
            <pc:sldMk cId="479110058" sldId="2144328279"/>
            <ac:picMk id="119" creationId="{1D1C28D3-677F-43E7-850C-5812A0019AF1}"/>
          </ac:picMkLst>
        </pc:picChg>
        <pc:picChg chg="del">
          <ac:chgData name="Karolina Guillen" userId="c1c08796-a0be-47c6-af52-5d31fd96ec50" providerId="ADAL" clId="{61C5958E-B310-4538-A1EA-35FEF58E26D0}" dt="2022-03-21T22:06:33.018" v="1009" actId="478"/>
          <ac:picMkLst>
            <pc:docMk/>
            <pc:sldMk cId="479110058" sldId="2144328279"/>
            <ac:picMk id="120" creationId="{561569EB-A728-46C5-B568-D6A82A0F2521}"/>
          </ac:picMkLst>
        </pc:picChg>
        <pc:picChg chg="del">
          <ac:chgData name="Karolina Guillen" userId="c1c08796-a0be-47c6-af52-5d31fd96ec50" providerId="ADAL" clId="{61C5958E-B310-4538-A1EA-35FEF58E26D0}" dt="2022-03-21T22:06:33.018" v="1009" actId="478"/>
          <ac:picMkLst>
            <pc:docMk/>
            <pc:sldMk cId="479110058" sldId="2144328279"/>
            <ac:picMk id="121" creationId="{4EA73E91-E1C5-438C-A061-E2862CD49775}"/>
          </ac:picMkLst>
        </pc:picChg>
        <pc:picChg chg="del">
          <ac:chgData name="Karolina Guillen" userId="c1c08796-a0be-47c6-af52-5d31fd96ec50" providerId="ADAL" clId="{61C5958E-B310-4538-A1EA-35FEF58E26D0}" dt="2022-03-21T22:06:33.018" v="1009" actId="478"/>
          <ac:picMkLst>
            <pc:docMk/>
            <pc:sldMk cId="479110058" sldId="2144328279"/>
            <ac:picMk id="122" creationId="{B8215052-6B7B-44DB-A299-C9B30B65C914}"/>
          </ac:picMkLst>
        </pc:picChg>
        <pc:picChg chg="del">
          <ac:chgData name="Karolina Guillen" userId="c1c08796-a0be-47c6-af52-5d31fd96ec50" providerId="ADAL" clId="{61C5958E-B310-4538-A1EA-35FEF58E26D0}" dt="2022-03-21T22:06:33.018" v="1009" actId="478"/>
          <ac:picMkLst>
            <pc:docMk/>
            <pc:sldMk cId="479110058" sldId="2144328279"/>
            <ac:picMk id="123" creationId="{BCEFC0F1-3801-48DE-AE2F-B1D98B8A87F8}"/>
          </ac:picMkLst>
        </pc:picChg>
        <pc:picChg chg="del">
          <ac:chgData name="Karolina Guillen" userId="c1c08796-a0be-47c6-af52-5d31fd96ec50" providerId="ADAL" clId="{61C5958E-B310-4538-A1EA-35FEF58E26D0}" dt="2022-03-21T22:06:33.018" v="1009" actId="478"/>
          <ac:picMkLst>
            <pc:docMk/>
            <pc:sldMk cId="479110058" sldId="2144328279"/>
            <ac:picMk id="124" creationId="{D8A0964D-E744-4B50-8309-7D1F0E14B2E8}"/>
          </ac:picMkLst>
        </pc:picChg>
        <pc:picChg chg="del">
          <ac:chgData name="Karolina Guillen" userId="c1c08796-a0be-47c6-af52-5d31fd96ec50" providerId="ADAL" clId="{61C5958E-B310-4538-A1EA-35FEF58E26D0}" dt="2022-03-21T22:06:33.018" v="1009" actId="478"/>
          <ac:picMkLst>
            <pc:docMk/>
            <pc:sldMk cId="479110058" sldId="2144328279"/>
            <ac:picMk id="125" creationId="{004C4AE0-867D-4B1B-B30A-2F132FB2F9E2}"/>
          </ac:picMkLst>
        </pc:picChg>
        <pc:picChg chg="del">
          <ac:chgData name="Karolina Guillen" userId="c1c08796-a0be-47c6-af52-5d31fd96ec50" providerId="ADAL" clId="{61C5958E-B310-4538-A1EA-35FEF58E26D0}" dt="2022-03-21T22:06:33.018" v="1009" actId="478"/>
          <ac:picMkLst>
            <pc:docMk/>
            <pc:sldMk cId="479110058" sldId="2144328279"/>
            <ac:picMk id="126" creationId="{97E4DF85-BC9A-448B-BD79-51B2A8D0E85F}"/>
          </ac:picMkLst>
        </pc:picChg>
        <pc:picChg chg="del">
          <ac:chgData name="Karolina Guillen" userId="c1c08796-a0be-47c6-af52-5d31fd96ec50" providerId="ADAL" clId="{61C5958E-B310-4538-A1EA-35FEF58E26D0}" dt="2022-03-21T22:06:33.018" v="1009" actId="478"/>
          <ac:picMkLst>
            <pc:docMk/>
            <pc:sldMk cId="479110058" sldId="2144328279"/>
            <ac:picMk id="127" creationId="{1B07EFD4-5D56-4A86-84F3-444168FCF9D0}"/>
          </ac:picMkLst>
        </pc:picChg>
        <pc:picChg chg="del">
          <ac:chgData name="Karolina Guillen" userId="c1c08796-a0be-47c6-af52-5d31fd96ec50" providerId="ADAL" clId="{61C5958E-B310-4538-A1EA-35FEF58E26D0}" dt="2022-03-21T22:06:33.018" v="1009" actId="478"/>
          <ac:picMkLst>
            <pc:docMk/>
            <pc:sldMk cId="479110058" sldId="2144328279"/>
            <ac:picMk id="128" creationId="{93886503-605D-461D-850E-76E502ED73E1}"/>
          </ac:picMkLst>
        </pc:picChg>
        <pc:picChg chg="del">
          <ac:chgData name="Karolina Guillen" userId="c1c08796-a0be-47c6-af52-5d31fd96ec50" providerId="ADAL" clId="{61C5958E-B310-4538-A1EA-35FEF58E26D0}" dt="2022-03-21T22:06:33.018" v="1009" actId="478"/>
          <ac:picMkLst>
            <pc:docMk/>
            <pc:sldMk cId="479110058" sldId="2144328279"/>
            <ac:picMk id="129" creationId="{9AA2FD81-41FA-4061-8E06-A724C02A727C}"/>
          </ac:picMkLst>
        </pc:picChg>
        <pc:picChg chg="del">
          <ac:chgData name="Karolina Guillen" userId="c1c08796-a0be-47c6-af52-5d31fd96ec50" providerId="ADAL" clId="{61C5958E-B310-4538-A1EA-35FEF58E26D0}" dt="2022-03-21T22:06:33.018" v="1009" actId="478"/>
          <ac:picMkLst>
            <pc:docMk/>
            <pc:sldMk cId="479110058" sldId="2144328279"/>
            <ac:picMk id="130" creationId="{A03B5214-D270-4FC4-B8DB-053BC83438A8}"/>
          </ac:picMkLst>
        </pc:picChg>
        <pc:picChg chg="del">
          <ac:chgData name="Karolina Guillen" userId="c1c08796-a0be-47c6-af52-5d31fd96ec50" providerId="ADAL" clId="{61C5958E-B310-4538-A1EA-35FEF58E26D0}" dt="2022-03-21T22:06:33.018" v="1009" actId="478"/>
          <ac:picMkLst>
            <pc:docMk/>
            <pc:sldMk cId="479110058" sldId="2144328279"/>
            <ac:picMk id="131" creationId="{71FBC4D9-4D05-4B5A-8C7A-8C8EE9595BC8}"/>
          </ac:picMkLst>
        </pc:picChg>
        <pc:picChg chg="del">
          <ac:chgData name="Karolina Guillen" userId="c1c08796-a0be-47c6-af52-5d31fd96ec50" providerId="ADAL" clId="{61C5958E-B310-4538-A1EA-35FEF58E26D0}" dt="2022-03-21T22:06:33.018" v="1009" actId="478"/>
          <ac:picMkLst>
            <pc:docMk/>
            <pc:sldMk cId="479110058" sldId="2144328279"/>
            <ac:picMk id="132" creationId="{3912C19C-09E7-4891-95D2-521815AE5295}"/>
          </ac:picMkLst>
        </pc:picChg>
        <pc:picChg chg="del">
          <ac:chgData name="Karolina Guillen" userId="c1c08796-a0be-47c6-af52-5d31fd96ec50" providerId="ADAL" clId="{61C5958E-B310-4538-A1EA-35FEF58E26D0}" dt="2022-03-21T22:06:33.018" v="1009" actId="478"/>
          <ac:picMkLst>
            <pc:docMk/>
            <pc:sldMk cId="479110058" sldId="2144328279"/>
            <ac:picMk id="133" creationId="{06228737-AA40-4817-8DCD-E00AB5A45930}"/>
          </ac:picMkLst>
        </pc:picChg>
        <pc:picChg chg="del">
          <ac:chgData name="Karolina Guillen" userId="c1c08796-a0be-47c6-af52-5d31fd96ec50" providerId="ADAL" clId="{61C5958E-B310-4538-A1EA-35FEF58E26D0}" dt="2022-03-21T22:06:33.018" v="1009" actId="478"/>
          <ac:picMkLst>
            <pc:docMk/>
            <pc:sldMk cId="479110058" sldId="2144328279"/>
            <ac:picMk id="134" creationId="{7D66020F-F089-4C4F-A6B4-DB9FA43C49EB}"/>
          </ac:picMkLst>
        </pc:picChg>
        <pc:picChg chg="del">
          <ac:chgData name="Karolina Guillen" userId="c1c08796-a0be-47c6-af52-5d31fd96ec50" providerId="ADAL" clId="{61C5958E-B310-4538-A1EA-35FEF58E26D0}" dt="2022-03-21T22:06:33.018" v="1009" actId="478"/>
          <ac:picMkLst>
            <pc:docMk/>
            <pc:sldMk cId="479110058" sldId="2144328279"/>
            <ac:picMk id="135" creationId="{3C0F61DE-BE5A-4914-964E-097257544236}"/>
          </ac:picMkLst>
        </pc:picChg>
        <pc:picChg chg="del">
          <ac:chgData name="Karolina Guillen" userId="c1c08796-a0be-47c6-af52-5d31fd96ec50" providerId="ADAL" clId="{61C5958E-B310-4538-A1EA-35FEF58E26D0}" dt="2022-03-21T22:06:33.018" v="1009" actId="478"/>
          <ac:picMkLst>
            <pc:docMk/>
            <pc:sldMk cId="479110058" sldId="2144328279"/>
            <ac:picMk id="136" creationId="{15DDC96D-BF2E-48A2-863B-2B46B7EACC25}"/>
          </ac:picMkLst>
        </pc:picChg>
        <pc:picChg chg="del">
          <ac:chgData name="Karolina Guillen" userId="c1c08796-a0be-47c6-af52-5d31fd96ec50" providerId="ADAL" clId="{61C5958E-B310-4538-A1EA-35FEF58E26D0}" dt="2022-03-21T22:06:33.018" v="1009" actId="478"/>
          <ac:picMkLst>
            <pc:docMk/>
            <pc:sldMk cId="479110058" sldId="2144328279"/>
            <ac:picMk id="137" creationId="{D348CF77-2EA8-48C7-B87C-5D39728FDAE2}"/>
          </ac:picMkLst>
        </pc:picChg>
        <pc:picChg chg="del">
          <ac:chgData name="Karolina Guillen" userId="c1c08796-a0be-47c6-af52-5d31fd96ec50" providerId="ADAL" clId="{61C5958E-B310-4538-A1EA-35FEF58E26D0}" dt="2022-03-21T22:06:33.018" v="1009" actId="478"/>
          <ac:picMkLst>
            <pc:docMk/>
            <pc:sldMk cId="479110058" sldId="2144328279"/>
            <ac:picMk id="138" creationId="{2599FD5E-1DBB-474C-B004-A93C1FB1883E}"/>
          </ac:picMkLst>
        </pc:picChg>
        <pc:picChg chg="del">
          <ac:chgData name="Karolina Guillen" userId="c1c08796-a0be-47c6-af52-5d31fd96ec50" providerId="ADAL" clId="{61C5958E-B310-4538-A1EA-35FEF58E26D0}" dt="2022-03-21T22:06:33.018" v="1009" actId="478"/>
          <ac:picMkLst>
            <pc:docMk/>
            <pc:sldMk cId="479110058" sldId="2144328279"/>
            <ac:picMk id="139" creationId="{2E80F4C3-9B6B-447D-A06C-F247D99824EC}"/>
          </ac:picMkLst>
        </pc:picChg>
        <pc:picChg chg="del">
          <ac:chgData name="Karolina Guillen" userId="c1c08796-a0be-47c6-af52-5d31fd96ec50" providerId="ADAL" clId="{61C5958E-B310-4538-A1EA-35FEF58E26D0}" dt="2022-03-21T22:06:33.018" v="1009" actId="478"/>
          <ac:picMkLst>
            <pc:docMk/>
            <pc:sldMk cId="479110058" sldId="2144328279"/>
            <ac:picMk id="140" creationId="{B9696C29-CA8A-4101-9344-372A29773CE2}"/>
          </ac:picMkLst>
        </pc:picChg>
        <pc:picChg chg="del">
          <ac:chgData name="Karolina Guillen" userId="c1c08796-a0be-47c6-af52-5d31fd96ec50" providerId="ADAL" clId="{61C5958E-B310-4538-A1EA-35FEF58E26D0}" dt="2022-03-21T22:06:33.018" v="1009" actId="478"/>
          <ac:picMkLst>
            <pc:docMk/>
            <pc:sldMk cId="479110058" sldId="2144328279"/>
            <ac:picMk id="173" creationId="{883E865F-BCAA-4D13-9D4C-0D4F82067AA2}"/>
          </ac:picMkLst>
        </pc:picChg>
        <pc:picChg chg="del">
          <ac:chgData name="Karolina Guillen" userId="c1c08796-a0be-47c6-af52-5d31fd96ec50" providerId="ADAL" clId="{61C5958E-B310-4538-A1EA-35FEF58E26D0}" dt="2022-03-21T22:06:33.018" v="1009" actId="478"/>
          <ac:picMkLst>
            <pc:docMk/>
            <pc:sldMk cId="479110058" sldId="2144328279"/>
            <ac:picMk id="174" creationId="{23188BC0-ED8F-4207-84AA-3398EC9EE0FB}"/>
          </ac:picMkLst>
        </pc:picChg>
        <pc:picChg chg="del">
          <ac:chgData name="Karolina Guillen" userId="c1c08796-a0be-47c6-af52-5d31fd96ec50" providerId="ADAL" clId="{61C5958E-B310-4538-A1EA-35FEF58E26D0}" dt="2022-03-21T22:06:33.018" v="1009" actId="478"/>
          <ac:picMkLst>
            <pc:docMk/>
            <pc:sldMk cId="479110058" sldId="2144328279"/>
            <ac:picMk id="175" creationId="{1FB928D6-0EAD-4CCF-A3F7-ED4E0A4A0A2D}"/>
          </ac:picMkLst>
        </pc:picChg>
        <pc:picChg chg="del">
          <ac:chgData name="Karolina Guillen" userId="c1c08796-a0be-47c6-af52-5d31fd96ec50" providerId="ADAL" clId="{61C5958E-B310-4538-A1EA-35FEF58E26D0}" dt="2022-03-21T22:06:33.018" v="1009" actId="478"/>
          <ac:picMkLst>
            <pc:docMk/>
            <pc:sldMk cId="479110058" sldId="2144328279"/>
            <ac:picMk id="176" creationId="{C17EB35A-9A84-4D26-B909-33E387CA5B1F}"/>
          </ac:picMkLst>
        </pc:picChg>
        <pc:picChg chg="del">
          <ac:chgData name="Karolina Guillen" userId="c1c08796-a0be-47c6-af52-5d31fd96ec50" providerId="ADAL" clId="{61C5958E-B310-4538-A1EA-35FEF58E26D0}" dt="2022-03-21T22:06:33.018" v="1009" actId="478"/>
          <ac:picMkLst>
            <pc:docMk/>
            <pc:sldMk cId="479110058" sldId="2144328279"/>
            <ac:picMk id="177" creationId="{1BCA7913-8F1E-4EAE-A9C8-AC6A34BEF2EF}"/>
          </ac:picMkLst>
        </pc:picChg>
        <pc:picChg chg="del">
          <ac:chgData name="Karolina Guillen" userId="c1c08796-a0be-47c6-af52-5d31fd96ec50" providerId="ADAL" clId="{61C5958E-B310-4538-A1EA-35FEF58E26D0}" dt="2022-03-21T22:06:33.018" v="1009" actId="478"/>
          <ac:picMkLst>
            <pc:docMk/>
            <pc:sldMk cId="479110058" sldId="2144328279"/>
            <ac:picMk id="178" creationId="{0C38D596-9073-44DB-BC29-67C461D8B67E}"/>
          </ac:picMkLst>
        </pc:picChg>
        <pc:picChg chg="del">
          <ac:chgData name="Karolina Guillen" userId="c1c08796-a0be-47c6-af52-5d31fd96ec50" providerId="ADAL" clId="{61C5958E-B310-4538-A1EA-35FEF58E26D0}" dt="2022-03-21T22:06:33.018" v="1009" actId="478"/>
          <ac:picMkLst>
            <pc:docMk/>
            <pc:sldMk cId="479110058" sldId="2144328279"/>
            <ac:picMk id="179" creationId="{5C166337-9F13-4DFF-ADC6-8FFD704B34FD}"/>
          </ac:picMkLst>
        </pc:picChg>
        <pc:picChg chg="del">
          <ac:chgData name="Karolina Guillen" userId="c1c08796-a0be-47c6-af52-5d31fd96ec50" providerId="ADAL" clId="{61C5958E-B310-4538-A1EA-35FEF58E26D0}" dt="2022-03-21T22:06:33.018" v="1009" actId="478"/>
          <ac:picMkLst>
            <pc:docMk/>
            <pc:sldMk cId="479110058" sldId="2144328279"/>
            <ac:picMk id="180" creationId="{6A40F4FF-FEED-4EEE-A586-996C5963D4F4}"/>
          </ac:picMkLst>
        </pc:picChg>
        <pc:picChg chg="del">
          <ac:chgData name="Karolina Guillen" userId="c1c08796-a0be-47c6-af52-5d31fd96ec50" providerId="ADAL" clId="{61C5958E-B310-4538-A1EA-35FEF58E26D0}" dt="2022-03-21T22:06:33.018" v="1009" actId="478"/>
          <ac:picMkLst>
            <pc:docMk/>
            <pc:sldMk cId="479110058" sldId="2144328279"/>
            <ac:picMk id="189" creationId="{49357901-F33E-40A9-A416-81D97D47B9C4}"/>
          </ac:picMkLst>
        </pc:picChg>
        <pc:picChg chg="del">
          <ac:chgData name="Karolina Guillen" userId="c1c08796-a0be-47c6-af52-5d31fd96ec50" providerId="ADAL" clId="{61C5958E-B310-4538-A1EA-35FEF58E26D0}" dt="2022-03-21T22:06:33.018" v="1009" actId="478"/>
          <ac:picMkLst>
            <pc:docMk/>
            <pc:sldMk cId="479110058" sldId="2144328279"/>
            <ac:picMk id="190" creationId="{FD0E5F46-5DC3-4C4E-9AE3-B00E82277944}"/>
          </ac:picMkLst>
        </pc:picChg>
        <pc:picChg chg="del">
          <ac:chgData name="Karolina Guillen" userId="c1c08796-a0be-47c6-af52-5d31fd96ec50" providerId="ADAL" clId="{61C5958E-B310-4538-A1EA-35FEF58E26D0}" dt="2022-03-21T22:06:33.018" v="1009" actId="478"/>
          <ac:picMkLst>
            <pc:docMk/>
            <pc:sldMk cId="479110058" sldId="2144328279"/>
            <ac:picMk id="191" creationId="{00EF88DB-7D67-4519-89AB-B1E4B58AA047}"/>
          </ac:picMkLst>
        </pc:picChg>
        <pc:picChg chg="del">
          <ac:chgData name="Karolina Guillen" userId="c1c08796-a0be-47c6-af52-5d31fd96ec50" providerId="ADAL" clId="{61C5958E-B310-4538-A1EA-35FEF58E26D0}" dt="2022-03-21T22:06:33.018" v="1009" actId="478"/>
          <ac:picMkLst>
            <pc:docMk/>
            <pc:sldMk cId="479110058" sldId="2144328279"/>
            <ac:picMk id="193" creationId="{2A1720CD-8D63-4DFA-A840-6A44FE041186}"/>
          </ac:picMkLst>
        </pc:picChg>
        <pc:picChg chg="del">
          <ac:chgData name="Karolina Guillen" userId="c1c08796-a0be-47c6-af52-5d31fd96ec50" providerId="ADAL" clId="{61C5958E-B310-4538-A1EA-35FEF58E26D0}" dt="2022-03-21T22:06:33.018" v="1009" actId="478"/>
          <ac:picMkLst>
            <pc:docMk/>
            <pc:sldMk cId="479110058" sldId="2144328279"/>
            <ac:picMk id="194" creationId="{7EC125AF-70B4-4D9D-ABAB-7636A7DD4F39}"/>
          </ac:picMkLst>
        </pc:picChg>
        <pc:picChg chg="del">
          <ac:chgData name="Karolina Guillen" userId="c1c08796-a0be-47c6-af52-5d31fd96ec50" providerId="ADAL" clId="{61C5958E-B310-4538-A1EA-35FEF58E26D0}" dt="2022-03-21T22:06:33.018" v="1009" actId="478"/>
          <ac:picMkLst>
            <pc:docMk/>
            <pc:sldMk cId="479110058" sldId="2144328279"/>
            <ac:picMk id="195" creationId="{33E52D12-BB14-4330-BCF7-E71BC76D8FBD}"/>
          </ac:picMkLst>
        </pc:picChg>
        <pc:picChg chg="del">
          <ac:chgData name="Karolina Guillen" userId="c1c08796-a0be-47c6-af52-5d31fd96ec50" providerId="ADAL" clId="{61C5958E-B310-4538-A1EA-35FEF58E26D0}" dt="2022-03-21T22:06:33.018" v="1009" actId="478"/>
          <ac:picMkLst>
            <pc:docMk/>
            <pc:sldMk cId="479110058" sldId="2144328279"/>
            <ac:picMk id="196" creationId="{86935FF4-2401-414D-9354-EF1CA828EDC2}"/>
          </ac:picMkLst>
        </pc:picChg>
        <pc:picChg chg="del">
          <ac:chgData name="Karolina Guillen" userId="c1c08796-a0be-47c6-af52-5d31fd96ec50" providerId="ADAL" clId="{61C5958E-B310-4538-A1EA-35FEF58E26D0}" dt="2022-03-21T22:06:33.018" v="1009" actId="478"/>
          <ac:picMkLst>
            <pc:docMk/>
            <pc:sldMk cId="479110058" sldId="2144328279"/>
            <ac:picMk id="197" creationId="{0F38E81F-EBEF-40F5-8560-4BAF405433DA}"/>
          </ac:picMkLst>
        </pc:picChg>
        <pc:picChg chg="del">
          <ac:chgData name="Karolina Guillen" userId="c1c08796-a0be-47c6-af52-5d31fd96ec50" providerId="ADAL" clId="{61C5958E-B310-4538-A1EA-35FEF58E26D0}" dt="2022-03-21T22:06:33.018" v="1009" actId="478"/>
          <ac:picMkLst>
            <pc:docMk/>
            <pc:sldMk cId="479110058" sldId="2144328279"/>
            <ac:picMk id="198" creationId="{3629914D-20D3-4AC7-B991-600CD3CDA182}"/>
          </ac:picMkLst>
        </pc:picChg>
        <pc:picChg chg="del">
          <ac:chgData name="Karolina Guillen" userId="c1c08796-a0be-47c6-af52-5d31fd96ec50" providerId="ADAL" clId="{61C5958E-B310-4538-A1EA-35FEF58E26D0}" dt="2022-03-21T22:06:33.018" v="1009" actId="478"/>
          <ac:picMkLst>
            <pc:docMk/>
            <pc:sldMk cId="479110058" sldId="2144328279"/>
            <ac:picMk id="199" creationId="{2C4970FF-68C8-42E0-A94A-888BA2BF42B7}"/>
          </ac:picMkLst>
        </pc:picChg>
        <pc:picChg chg="del">
          <ac:chgData name="Karolina Guillen" userId="c1c08796-a0be-47c6-af52-5d31fd96ec50" providerId="ADAL" clId="{61C5958E-B310-4538-A1EA-35FEF58E26D0}" dt="2022-03-21T22:06:33.018" v="1009" actId="478"/>
          <ac:picMkLst>
            <pc:docMk/>
            <pc:sldMk cId="479110058" sldId="2144328279"/>
            <ac:picMk id="200" creationId="{99E36AF0-F52A-4810-A1B7-193F946703FE}"/>
          </ac:picMkLst>
        </pc:picChg>
        <pc:picChg chg="del">
          <ac:chgData name="Karolina Guillen" userId="c1c08796-a0be-47c6-af52-5d31fd96ec50" providerId="ADAL" clId="{61C5958E-B310-4538-A1EA-35FEF58E26D0}" dt="2022-03-21T22:06:33.018" v="1009" actId="478"/>
          <ac:picMkLst>
            <pc:docMk/>
            <pc:sldMk cId="479110058" sldId="2144328279"/>
            <ac:picMk id="201" creationId="{E7EDC80C-908E-4CFA-931D-B43825354380}"/>
          </ac:picMkLst>
        </pc:picChg>
        <pc:picChg chg="del">
          <ac:chgData name="Karolina Guillen" userId="c1c08796-a0be-47c6-af52-5d31fd96ec50" providerId="ADAL" clId="{61C5958E-B310-4538-A1EA-35FEF58E26D0}" dt="2022-03-21T22:06:33.018" v="1009" actId="478"/>
          <ac:picMkLst>
            <pc:docMk/>
            <pc:sldMk cId="479110058" sldId="2144328279"/>
            <ac:picMk id="202" creationId="{207DB922-83FD-4418-B52A-02A81EFCBB4F}"/>
          </ac:picMkLst>
        </pc:picChg>
        <pc:picChg chg="del">
          <ac:chgData name="Karolina Guillen" userId="c1c08796-a0be-47c6-af52-5d31fd96ec50" providerId="ADAL" clId="{61C5958E-B310-4538-A1EA-35FEF58E26D0}" dt="2022-03-21T22:06:33.018" v="1009" actId="478"/>
          <ac:picMkLst>
            <pc:docMk/>
            <pc:sldMk cId="479110058" sldId="2144328279"/>
            <ac:picMk id="203" creationId="{89FE2F9B-9DC9-4EB1-91CF-0C7C612C28A2}"/>
          </ac:picMkLst>
        </pc:picChg>
        <pc:picChg chg="del">
          <ac:chgData name="Karolina Guillen" userId="c1c08796-a0be-47c6-af52-5d31fd96ec50" providerId="ADAL" clId="{61C5958E-B310-4538-A1EA-35FEF58E26D0}" dt="2022-03-21T22:06:33.018" v="1009" actId="478"/>
          <ac:picMkLst>
            <pc:docMk/>
            <pc:sldMk cId="479110058" sldId="2144328279"/>
            <ac:picMk id="204" creationId="{D0123A40-20DB-40E3-9C45-0303E7408D4D}"/>
          </ac:picMkLst>
        </pc:picChg>
        <pc:picChg chg="del">
          <ac:chgData name="Karolina Guillen" userId="c1c08796-a0be-47c6-af52-5d31fd96ec50" providerId="ADAL" clId="{61C5958E-B310-4538-A1EA-35FEF58E26D0}" dt="2022-03-21T22:06:33.018" v="1009" actId="478"/>
          <ac:picMkLst>
            <pc:docMk/>
            <pc:sldMk cId="479110058" sldId="2144328279"/>
            <ac:picMk id="205" creationId="{E6A3CDC7-AF26-4263-9732-ABED260C8A17}"/>
          </ac:picMkLst>
        </pc:picChg>
        <pc:picChg chg="del">
          <ac:chgData name="Karolina Guillen" userId="c1c08796-a0be-47c6-af52-5d31fd96ec50" providerId="ADAL" clId="{61C5958E-B310-4538-A1EA-35FEF58E26D0}" dt="2022-03-21T22:06:33.018" v="1009" actId="478"/>
          <ac:picMkLst>
            <pc:docMk/>
            <pc:sldMk cId="479110058" sldId="2144328279"/>
            <ac:picMk id="206" creationId="{8F294EAA-D90A-49E8-A775-DB31C1DF0D1E}"/>
          </ac:picMkLst>
        </pc:picChg>
        <pc:picChg chg="del">
          <ac:chgData name="Karolina Guillen" userId="c1c08796-a0be-47c6-af52-5d31fd96ec50" providerId="ADAL" clId="{61C5958E-B310-4538-A1EA-35FEF58E26D0}" dt="2022-03-21T22:06:33.018" v="1009" actId="478"/>
          <ac:picMkLst>
            <pc:docMk/>
            <pc:sldMk cId="479110058" sldId="2144328279"/>
            <ac:picMk id="207" creationId="{B157E190-1943-466E-A49E-6CEF81DAC124}"/>
          </ac:picMkLst>
        </pc:picChg>
        <pc:picChg chg="del">
          <ac:chgData name="Karolina Guillen" userId="c1c08796-a0be-47c6-af52-5d31fd96ec50" providerId="ADAL" clId="{61C5958E-B310-4538-A1EA-35FEF58E26D0}" dt="2022-03-21T22:06:33.018" v="1009" actId="478"/>
          <ac:picMkLst>
            <pc:docMk/>
            <pc:sldMk cId="479110058" sldId="2144328279"/>
            <ac:picMk id="208" creationId="{25CC395F-A32A-439A-A0B6-743BC6080634}"/>
          </ac:picMkLst>
        </pc:picChg>
        <pc:picChg chg="del">
          <ac:chgData name="Karolina Guillen" userId="c1c08796-a0be-47c6-af52-5d31fd96ec50" providerId="ADAL" clId="{61C5958E-B310-4538-A1EA-35FEF58E26D0}" dt="2022-03-21T22:06:33.018" v="1009" actId="478"/>
          <ac:picMkLst>
            <pc:docMk/>
            <pc:sldMk cId="479110058" sldId="2144328279"/>
            <ac:picMk id="209" creationId="{32AE69E3-B227-4210-A19D-945B8B520865}"/>
          </ac:picMkLst>
        </pc:picChg>
        <pc:picChg chg="del">
          <ac:chgData name="Karolina Guillen" userId="c1c08796-a0be-47c6-af52-5d31fd96ec50" providerId="ADAL" clId="{61C5958E-B310-4538-A1EA-35FEF58E26D0}" dt="2022-03-21T22:06:33.018" v="1009" actId="478"/>
          <ac:picMkLst>
            <pc:docMk/>
            <pc:sldMk cId="479110058" sldId="2144328279"/>
            <ac:picMk id="212" creationId="{2B71A83A-E880-4DE1-A3C0-ECE4A3321D49}"/>
          </ac:picMkLst>
        </pc:picChg>
        <pc:cxnChg chg="del">
          <ac:chgData name="Karolina Guillen" userId="c1c08796-a0be-47c6-af52-5d31fd96ec50" providerId="ADAL" clId="{61C5958E-B310-4538-A1EA-35FEF58E26D0}" dt="2022-03-21T22:06:33.018" v="1009" actId="478"/>
          <ac:cxnSpMkLst>
            <pc:docMk/>
            <pc:sldMk cId="479110058" sldId="2144328279"/>
            <ac:cxnSpMk id="11" creationId="{39461F18-1EA7-4001-B805-0205E228D82C}"/>
          </ac:cxnSpMkLst>
        </pc:cxnChg>
        <pc:cxnChg chg="del">
          <ac:chgData name="Karolina Guillen" userId="c1c08796-a0be-47c6-af52-5d31fd96ec50" providerId="ADAL" clId="{61C5958E-B310-4538-A1EA-35FEF58E26D0}" dt="2022-03-21T22:06:33.018" v="1009" actId="478"/>
          <ac:cxnSpMkLst>
            <pc:docMk/>
            <pc:sldMk cId="479110058" sldId="2144328279"/>
            <ac:cxnSpMk id="92" creationId="{A9EF0359-7F48-46C6-9499-DAEFEDD3D262}"/>
          </ac:cxnSpMkLst>
        </pc:cxnChg>
        <pc:cxnChg chg="del">
          <ac:chgData name="Karolina Guillen" userId="c1c08796-a0be-47c6-af52-5d31fd96ec50" providerId="ADAL" clId="{61C5958E-B310-4538-A1EA-35FEF58E26D0}" dt="2022-03-21T22:06:33.018" v="1009" actId="478"/>
          <ac:cxnSpMkLst>
            <pc:docMk/>
            <pc:sldMk cId="479110058" sldId="2144328279"/>
            <ac:cxnSpMk id="93" creationId="{AFD0DCFD-6C8C-49D1-A47E-141553C364B1}"/>
          </ac:cxnSpMkLst>
        </pc:cxnChg>
        <pc:cxnChg chg="del">
          <ac:chgData name="Karolina Guillen" userId="c1c08796-a0be-47c6-af52-5d31fd96ec50" providerId="ADAL" clId="{61C5958E-B310-4538-A1EA-35FEF58E26D0}" dt="2022-03-21T22:06:33.018" v="1009" actId="478"/>
          <ac:cxnSpMkLst>
            <pc:docMk/>
            <pc:sldMk cId="479110058" sldId="2144328279"/>
            <ac:cxnSpMk id="97" creationId="{B3204F42-B010-4291-901D-039781F3045C}"/>
          </ac:cxnSpMkLst>
        </pc:cxnChg>
      </pc:sldChg>
      <pc:sldChg chg="ord">
        <pc:chgData name="Karolina Guillen" userId="c1c08796-a0be-47c6-af52-5d31fd96ec50" providerId="ADAL" clId="{61C5958E-B310-4538-A1EA-35FEF58E26D0}" dt="2022-03-28T19:50:41.708" v="2725"/>
        <pc:sldMkLst>
          <pc:docMk/>
          <pc:sldMk cId="1712875105" sldId="2144328279"/>
        </pc:sldMkLst>
      </pc:sldChg>
      <pc:sldChg chg="del ord">
        <pc:chgData name="Karolina Guillen" userId="c1c08796-a0be-47c6-af52-5d31fd96ec50" providerId="ADAL" clId="{61C5958E-B310-4538-A1EA-35FEF58E26D0}" dt="2022-03-22T18:21:31.391" v="2667" actId="47"/>
        <pc:sldMkLst>
          <pc:docMk/>
          <pc:sldMk cId="4234212713" sldId="2144328294"/>
        </pc:sldMkLst>
      </pc:sldChg>
      <pc:sldChg chg="modSp del mod">
        <pc:chgData name="Karolina Guillen" userId="c1c08796-a0be-47c6-af52-5d31fd96ec50" providerId="ADAL" clId="{61C5958E-B310-4538-A1EA-35FEF58E26D0}" dt="2022-03-21T22:03:42.835" v="990" actId="47"/>
        <pc:sldMkLst>
          <pc:docMk/>
          <pc:sldMk cId="3824181921" sldId="2144328296"/>
        </pc:sldMkLst>
        <pc:spChg chg="mod">
          <ac:chgData name="Karolina Guillen" userId="c1c08796-a0be-47c6-af52-5d31fd96ec50" providerId="ADAL" clId="{61C5958E-B310-4538-A1EA-35FEF58E26D0}" dt="2022-03-21T21:57:58.733" v="895" actId="404"/>
          <ac:spMkLst>
            <pc:docMk/>
            <pc:sldMk cId="3824181921" sldId="2144328296"/>
            <ac:spMk id="2" creationId="{33996365-9B17-4C07-A927-6281BAE45B2F}"/>
          </ac:spMkLst>
        </pc:spChg>
        <pc:spChg chg="mod">
          <ac:chgData name="Karolina Guillen" userId="c1c08796-a0be-47c6-af52-5d31fd96ec50" providerId="ADAL" clId="{61C5958E-B310-4538-A1EA-35FEF58E26D0}" dt="2022-03-21T21:57:58.733" v="895" actId="404"/>
          <ac:spMkLst>
            <pc:docMk/>
            <pc:sldMk cId="3824181921" sldId="2144328296"/>
            <ac:spMk id="21" creationId="{663310D4-7BE3-4B58-A4BB-16BD90E1B836}"/>
          </ac:spMkLst>
        </pc:spChg>
        <pc:spChg chg="mod">
          <ac:chgData name="Karolina Guillen" userId="c1c08796-a0be-47c6-af52-5d31fd96ec50" providerId="ADAL" clId="{61C5958E-B310-4538-A1EA-35FEF58E26D0}" dt="2022-03-21T21:57:58.733" v="895" actId="404"/>
          <ac:spMkLst>
            <pc:docMk/>
            <pc:sldMk cId="3824181921" sldId="2144328296"/>
            <ac:spMk id="23" creationId="{17EABB9A-A2E7-4EA2-8EB6-1DCFA123F8F4}"/>
          </ac:spMkLst>
        </pc:spChg>
        <pc:spChg chg="mod">
          <ac:chgData name="Karolina Guillen" userId="c1c08796-a0be-47c6-af52-5d31fd96ec50" providerId="ADAL" clId="{61C5958E-B310-4538-A1EA-35FEF58E26D0}" dt="2022-03-21T21:57:58.733" v="895" actId="404"/>
          <ac:spMkLst>
            <pc:docMk/>
            <pc:sldMk cId="3824181921" sldId="2144328296"/>
            <ac:spMk id="26" creationId="{1360B7D6-0A1C-4BA8-AEAD-4B6F68032A82}"/>
          </ac:spMkLst>
        </pc:spChg>
        <pc:spChg chg="mod">
          <ac:chgData name="Karolina Guillen" userId="c1c08796-a0be-47c6-af52-5d31fd96ec50" providerId="ADAL" clId="{61C5958E-B310-4538-A1EA-35FEF58E26D0}" dt="2022-03-21T21:57:58.733" v="895" actId="404"/>
          <ac:spMkLst>
            <pc:docMk/>
            <pc:sldMk cId="3824181921" sldId="2144328296"/>
            <ac:spMk id="27" creationId="{3F5BFB48-C959-4DE4-83B8-180E3A1D5F78}"/>
          </ac:spMkLst>
        </pc:spChg>
        <pc:spChg chg="mod">
          <ac:chgData name="Karolina Guillen" userId="c1c08796-a0be-47c6-af52-5d31fd96ec50" providerId="ADAL" clId="{61C5958E-B310-4538-A1EA-35FEF58E26D0}" dt="2022-03-21T21:57:58.733" v="895" actId="404"/>
          <ac:spMkLst>
            <pc:docMk/>
            <pc:sldMk cId="3824181921" sldId="2144328296"/>
            <ac:spMk id="35" creationId="{1D8170E3-25EF-4226-A938-55C6B6E903F0}"/>
          </ac:spMkLst>
        </pc:spChg>
        <pc:spChg chg="mod">
          <ac:chgData name="Karolina Guillen" userId="c1c08796-a0be-47c6-af52-5d31fd96ec50" providerId="ADAL" clId="{61C5958E-B310-4538-A1EA-35FEF58E26D0}" dt="2022-03-21T21:57:58.733" v="895" actId="404"/>
          <ac:spMkLst>
            <pc:docMk/>
            <pc:sldMk cId="3824181921" sldId="2144328296"/>
            <ac:spMk id="36" creationId="{147A0BD0-1303-49C1-8C81-ABB6FE043DFB}"/>
          </ac:spMkLst>
        </pc:spChg>
        <pc:spChg chg="mod">
          <ac:chgData name="Karolina Guillen" userId="c1c08796-a0be-47c6-af52-5d31fd96ec50" providerId="ADAL" clId="{61C5958E-B310-4538-A1EA-35FEF58E26D0}" dt="2022-03-21T21:57:58.733" v="895" actId="404"/>
          <ac:spMkLst>
            <pc:docMk/>
            <pc:sldMk cId="3824181921" sldId="2144328296"/>
            <ac:spMk id="37" creationId="{C25F7DBE-D5FA-4B47-8486-480E12A710C3}"/>
          </ac:spMkLst>
        </pc:spChg>
        <pc:graphicFrameChg chg="modGraphic">
          <ac:chgData name="Karolina Guillen" userId="c1c08796-a0be-47c6-af52-5d31fd96ec50" providerId="ADAL" clId="{61C5958E-B310-4538-A1EA-35FEF58E26D0}" dt="2022-03-21T21:58:03.416" v="896" actId="404"/>
          <ac:graphicFrameMkLst>
            <pc:docMk/>
            <pc:sldMk cId="3824181921" sldId="2144328296"/>
            <ac:graphicFrameMk id="20" creationId="{5D04968E-8BF7-4883-BC8C-4A4CCF3419FE}"/>
          </ac:graphicFrameMkLst>
        </pc:graphicFrameChg>
      </pc:sldChg>
      <pc:sldChg chg="modSp mod">
        <pc:chgData name="Karolina Guillen" userId="c1c08796-a0be-47c6-af52-5d31fd96ec50" providerId="ADAL" clId="{61C5958E-B310-4538-A1EA-35FEF58E26D0}" dt="2022-03-22T21:43:32.765" v="2696" actId="27107"/>
        <pc:sldMkLst>
          <pc:docMk/>
          <pc:sldMk cId="808450144" sldId="2144328297"/>
        </pc:sldMkLst>
        <pc:spChg chg="mod">
          <ac:chgData name="Karolina Guillen" userId="c1c08796-a0be-47c6-af52-5d31fd96ec50" providerId="ADAL" clId="{61C5958E-B310-4538-A1EA-35FEF58E26D0}" dt="2022-03-22T21:43:32.765" v="2696" actId="27107"/>
          <ac:spMkLst>
            <pc:docMk/>
            <pc:sldMk cId="808450144" sldId="2144328297"/>
            <ac:spMk id="23" creationId="{DB5FBE90-B76F-4A35-94B8-15BCF9AE4630}"/>
          </ac:spMkLst>
        </pc:spChg>
      </pc:sldChg>
      <pc:sldChg chg="addSp delSp modSp add mod">
        <pc:chgData name="Karolina Guillen" userId="c1c08796-a0be-47c6-af52-5d31fd96ec50" providerId="ADAL" clId="{61C5958E-B310-4538-A1EA-35FEF58E26D0}" dt="2022-03-22T13:54:43.018" v="2236" actId="1038"/>
        <pc:sldMkLst>
          <pc:docMk/>
          <pc:sldMk cId="2005759645" sldId="2144328297"/>
        </pc:sldMkLst>
        <pc:spChg chg="del">
          <ac:chgData name="Karolina Guillen" userId="c1c08796-a0be-47c6-af52-5d31fd96ec50" providerId="ADAL" clId="{61C5958E-B310-4538-A1EA-35FEF58E26D0}" dt="2022-03-21T22:01:23.151" v="901" actId="478"/>
          <ac:spMkLst>
            <pc:docMk/>
            <pc:sldMk cId="2005759645" sldId="2144328297"/>
            <ac:spMk id="2" creationId="{DFC9E9A6-570B-42E9-BC4F-597FCFACCBBE}"/>
          </ac:spMkLst>
        </pc:spChg>
        <pc:spChg chg="del">
          <ac:chgData name="Karolina Guillen" userId="c1c08796-a0be-47c6-af52-5d31fd96ec50" providerId="ADAL" clId="{61C5958E-B310-4538-A1EA-35FEF58E26D0}" dt="2022-03-21T22:01:23.151" v="901" actId="478"/>
          <ac:spMkLst>
            <pc:docMk/>
            <pc:sldMk cId="2005759645" sldId="2144328297"/>
            <ac:spMk id="4" creationId="{BA8F07DC-1097-4757-B2EE-83EEF7A7A108}"/>
          </ac:spMkLst>
        </pc:spChg>
        <pc:spChg chg="del">
          <ac:chgData name="Karolina Guillen" userId="c1c08796-a0be-47c6-af52-5d31fd96ec50" providerId="ADAL" clId="{61C5958E-B310-4538-A1EA-35FEF58E26D0}" dt="2022-03-21T22:01:23.151" v="901" actId="478"/>
          <ac:spMkLst>
            <pc:docMk/>
            <pc:sldMk cId="2005759645" sldId="2144328297"/>
            <ac:spMk id="19" creationId="{25F791AB-8706-45CD-9FAA-A487B61A71CC}"/>
          </ac:spMkLst>
        </pc:spChg>
        <pc:spChg chg="del">
          <ac:chgData name="Karolina Guillen" userId="c1c08796-a0be-47c6-af52-5d31fd96ec50" providerId="ADAL" clId="{61C5958E-B310-4538-A1EA-35FEF58E26D0}" dt="2022-03-21T22:01:23.151" v="901" actId="478"/>
          <ac:spMkLst>
            <pc:docMk/>
            <pc:sldMk cId="2005759645" sldId="2144328297"/>
            <ac:spMk id="21" creationId="{AB77EFEB-56CD-4D1C-B279-D39BDE876330}"/>
          </ac:spMkLst>
        </pc:spChg>
        <pc:spChg chg="mod">
          <ac:chgData name="Karolina Guillen" userId="c1c08796-a0be-47c6-af52-5d31fd96ec50" providerId="ADAL" clId="{61C5958E-B310-4538-A1EA-35FEF58E26D0}" dt="2022-03-22T13:54:43.018" v="2236" actId="1038"/>
          <ac:spMkLst>
            <pc:docMk/>
            <pc:sldMk cId="2005759645" sldId="2144328297"/>
            <ac:spMk id="23" creationId="{DB5FBE90-B76F-4A35-94B8-15BCF9AE4630}"/>
          </ac:spMkLst>
        </pc:spChg>
        <pc:spChg chg="del">
          <ac:chgData name="Karolina Guillen" userId="c1c08796-a0be-47c6-af52-5d31fd96ec50" providerId="ADAL" clId="{61C5958E-B310-4538-A1EA-35FEF58E26D0}" dt="2022-03-21T22:01:23.151" v="901" actId="478"/>
          <ac:spMkLst>
            <pc:docMk/>
            <pc:sldMk cId="2005759645" sldId="2144328297"/>
            <ac:spMk id="24" creationId="{4453364A-2FEE-429B-9DB3-2E2ADDFD6359}"/>
          </ac:spMkLst>
        </pc:spChg>
        <pc:spChg chg="add mod">
          <ac:chgData name="Karolina Guillen" userId="c1c08796-a0be-47c6-af52-5d31fd96ec50" providerId="ADAL" clId="{61C5958E-B310-4538-A1EA-35FEF58E26D0}" dt="2022-03-22T13:51:34.773" v="2187" actId="20577"/>
          <ac:spMkLst>
            <pc:docMk/>
            <pc:sldMk cId="2005759645" sldId="2144328297"/>
            <ac:spMk id="27" creationId="{1E57A039-F641-4515-A1B4-0A82B8DDE210}"/>
          </ac:spMkLst>
        </pc:spChg>
        <pc:spChg chg="add mod">
          <ac:chgData name="Karolina Guillen" userId="c1c08796-a0be-47c6-af52-5d31fd96ec50" providerId="ADAL" clId="{61C5958E-B310-4538-A1EA-35FEF58E26D0}" dt="2022-03-21T22:03:19.331" v="983" actId="1038"/>
          <ac:spMkLst>
            <pc:docMk/>
            <pc:sldMk cId="2005759645" sldId="2144328297"/>
            <ac:spMk id="29" creationId="{8AA86CDA-DA0B-491A-9DB9-74935700AE4E}"/>
          </ac:spMkLst>
        </pc:spChg>
        <pc:spChg chg="add mod">
          <ac:chgData name="Karolina Guillen" userId="c1c08796-a0be-47c6-af52-5d31fd96ec50" providerId="ADAL" clId="{61C5958E-B310-4538-A1EA-35FEF58E26D0}" dt="2022-03-21T22:03:19.331" v="983" actId="1038"/>
          <ac:spMkLst>
            <pc:docMk/>
            <pc:sldMk cId="2005759645" sldId="2144328297"/>
            <ac:spMk id="30" creationId="{4A131CA9-BEDF-43ED-9310-F16FA11808A6}"/>
          </ac:spMkLst>
        </pc:spChg>
        <pc:spChg chg="add mod">
          <ac:chgData name="Karolina Guillen" userId="c1c08796-a0be-47c6-af52-5d31fd96ec50" providerId="ADAL" clId="{61C5958E-B310-4538-A1EA-35FEF58E26D0}" dt="2022-03-21T22:03:19.331" v="983" actId="1038"/>
          <ac:spMkLst>
            <pc:docMk/>
            <pc:sldMk cId="2005759645" sldId="2144328297"/>
            <ac:spMk id="31" creationId="{E19652B4-2745-4190-81DC-5056EF538563}"/>
          </ac:spMkLst>
        </pc:spChg>
        <pc:spChg chg="add mod">
          <ac:chgData name="Karolina Guillen" userId="c1c08796-a0be-47c6-af52-5d31fd96ec50" providerId="ADAL" clId="{61C5958E-B310-4538-A1EA-35FEF58E26D0}" dt="2022-03-21T22:03:29.363" v="987" actId="1036"/>
          <ac:spMkLst>
            <pc:docMk/>
            <pc:sldMk cId="2005759645" sldId="2144328297"/>
            <ac:spMk id="32" creationId="{C497E2FD-D3C9-41D6-967A-479CC4C1BEBB}"/>
          </ac:spMkLst>
        </pc:spChg>
        <pc:spChg chg="add mod">
          <ac:chgData name="Karolina Guillen" userId="c1c08796-a0be-47c6-af52-5d31fd96ec50" providerId="ADAL" clId="{61C5958E-B310-4538-A1EA-35FEF58E26D0}" dt="2022-03-21T22:03:19.331" v="983" actId="1038"/>
          <ac:spMkLst>
            <pc:docMk/>
            <pc:sldMk cId="2005759645" sldId="2144328297"/>
            <ac:spMk id="33" creationId="{99E1C62F-BBCA-4609-832D-AF75585C4061}"/>
          </ac:spMkLst>
        </pc:spChg>
        <pc:spChg chg="add mod">
          <ac:chgData name="Karolina Guillen" userId="c1c08796-a0be-47c6-af52-5d31fd96ec50" providerId="ADAL" clId="{61C5958E-B310-4538-A1EA-35FEF58E26D0}" dt="2022-03-21T22:03:19.331" v="983" actId="1038"/>
          <ac:spMkLst>
            <pc:docMk/>
            <pc:sldMk cId="2005759645" sldId="2144328297"/>
            <ac:spMk id="34" creationId="{06EDA0D9-89C0-4F0E-B501-849AB3B665B8}"/>
          </ac:spMkLst>
        </pc:spChg>
        <pc:spChg chg="add mod">
          <ac:chgData name="Karolina Guillen" userId="c1c08796-a0be-47c6-af52-5d31fd96ec50" providerId="ADAL" clId="{61C5958E-B310-4538-A1EA-35FEF58E26D0}" dt="2022-03-21T22:03:19.331" v="983" actId="1038"/>
          <ac:spMkLst>
            <pc:docMk/>
            <pc:sldMk cId="2005759645" sldId="2144328297"/>
            <ac:spMk id="35" creationId="{273AE458-7357-49D3-B752-22C54FCED37A}"/>
          </ac:spMkLst>
        </pc:spChg>
        <pc:spChg chg="add mod">
          <ac:chgData name="Karolina Guillen" userId="c1c08796-a0be-47c6-af52-5d31fd96ec50" providerId="ADAL" clId="{61C5958E-B310-4538-A1EA-35FEF58E26D0}" dt="2022-03-21T22:03:19.331" v="983" actId="1038"/>
          <ac:spMkLst>
            <pc:docMk/>
            <pc:sldMk cId="2005759645" sldId="2144328297"/>
            <ac:spMk id="36" creationId="{0FBFABD4-6312-430F-BD15-7C9FA0958BCD}"/>
          </ac:spMkLst>
        </pc:spChg>
        <pc:spChg chg="add mod">
          <ac:chgData name="Karolina Guillen" userId="c1c08796-a0be-47c6-af52-5d31fd96ec50" providerId="ADAL" clId="{61C5958E-B310-4538-A1EA-35FEF58E26D0}" dt="2022-03-21T22:03:22.240" v="984" actId="1076"/>
          <ac:spMkLst>
            <pc:docMk/>
            <pc:sldMk cId="2005759645" sldId="2144328297"/>
            <ac:spMk id="37" creationId="{437B64F9-2CEA-4C53-8B33-005C99318F0E}"/>
          </ac:spMkLst>
        </pc:spChg>
        <pc:spChg chg="del">
          <ac:chgData name="Karolina Guillen" userId="c1c08796-a0be-47c6-af52-5d31fd96ec50" providerId="ADAL" clId="{61C5958E-B310-4538-A1EA-35FEF58E26D0}" dt="2022-03-21T22:01:23.151" v="901" actId="478"/>
          <ac:spMkLst>
            <pc:docMk/>
            <pc:sldMk cId="2005759645" sldId="2144328297"/>
            <ac:spMk id="41" creationId="{D12779D7-DBB7-49A0-8ADA-FE48B46D2512}"/>
          </ac:spMkLst>
        </pc:spChg>
        <pc:spChg chg="del">
          <ac:chgData name="Karolina Guillen" userId="c1c08796-a0be-47c6-af52-5d31fd96ec50" providerId="ADAL" clId="{61C5958E-B310-4538-A1EA-35FEF58E26D0}" dt="2022-03-21T22:01:23.151" v="901" actId="478"/>
          <ac:spMkLst>
            <pc:docMk/>
            <pc:sldMk cId="2005759645" sldId="2144328297"/>
            <ac:spMk id="44" creationId="{6190E329-3FE0-4FBA-81E9-B77F1AF5D465}"/>
          </ac:spMkLst>
        </pc:spChg>
        <pc:spChg chg="del">
          <ac:chgData name="Karolina Guillen" userId="c1c08796-a0be-47c6-af52-5d31fd96ec50" providerId="ADAL" clId="{61C5958E-B310-4538-A1EA-35FEF58E26D0}" dt="2022-03-21T22:01:23.151" v="901" actId="478"/>
          <ac:spMkLst>
            <pc:docMk/>
            <pc:sldMk cId="2005759645" sldId="2144328297"/>
            <ac:spMk id="47" creationId="{22ADEE7E-0746-4369-B944-55956A21B3A0}"/>
          </ac:spMkLst>
        </pc:spChg>
        <pc:graphicFrameChg chg="del">
          <ac:chgData name="Karolina Guillen" userId="c1c08796-a0be-47c6-af52-5d31fd96ec50" providerId="ADAL" clId="{61C5958E-B310-4538-A1EA-35FEF58E26D0}" dt="2022-03-21T22:01:23.151" v="901" actId="478"/>
          <ac:graphicFrameMkLst>
            <pc:docMk/>
            <pc:sldMk cId="2005759645" sldId="2144328297"/>
            <ac:graphicFrameMk id="22" creationId="{1F2BBA46-C9CB-4AA9-90CE-914644E548E8}"/>
          </ac:graphicFrameMkLst>
        </pc:graphicFrameChg>
        <pc:graphicFrameChg chg="add mod">
          <ac:chgData name="Karolina Guillen" userId="c1c08796-a0be-47c6-af52-5d31fd96ec50" providerId="ADAL" clId="{61C5958E-B310-4538-A1EA-35FEF58E26D0}" dt="2022-03-21T22:03:19.331" v="983" actId="1038"/>
          <ac:graphicFrameMkLst>
            <pc:docMk/>
            <pc:sldMk cId="2005759645" sldId="2144328297"/>
            <ac:graphicFrameMk id="28" creationId="{20046899-E0DA-47BA-ABF8-71780912639F}"/>
          </ac:graphicFrameMkLst>
        </pc:graphicFrameChg>
        <pc:graphicFrameChg chg="del">
          <ac:chgData name="Karolina Guillen" userId="c1c08796-a0be-47c6-af52-5d31fd96ec50" providerId="ADAL" clId="{61C5958E-B310-4538-A1EA-35FEF58E26D0}" dt="2022-03-21T22:01:23.151" v="901" actId="478"/>
          <ac:graphicFrameMkLst>
            <pc:docMk/>
            <pc:sldMk cId="2005759645" sldId="2144328297"/>
            <ac:graphicFrameMk id="42" creationId="{54649E6A-EC19-4E0E-BB78-F7157885656E}"/>
          </ac:graphicFrameMkLst>
        </pc:graphicFrameChg>
      </pc:sldChg>
      <pc:sldChg chg="modSp mod ord">
        <pc:chgData name="Karolina Guillen" userId="c1c08796-a0be-47c6-af52-5d31fd96ec50" providerId="ADAL" clId="{61C5958E-B310-4538-A1EA-35FEF58E26D0}" dt="2022-03-28T19:50:47.022" v="2727"/>
        <pc:sldMkLst>
          <pc:docMk/>
          <pc:sldMk cId="2177344345" sldId="2144328298"/>
        </pc:sldMkLst>
        <pc:spChg chg="mod">
          <ac:chgData name="Karolina Guillen" userId="c1c08796-a0be-47c6-af52-5d31fd96ec50" providerId="ADAL" clId="{61C5958E-B310-4538-A1EA-35FEF58E26D0}" dt="2022-03-22T21:44:34.224" v="2706" actId="1037"/>
          <ac:spMkLst>
            <pc:docMk/>
            <pc:sldMk cId="2177344345" sldId="2144328298"/>
            <ac:spMk id="24" creationId="{FE51337C-7111-4FDD-BD9E-AAF8EAD4F674}"/>
          </ac:spMkLst>
        </pc:spChg>
      </pc:sldChg>
      <pc:sldChg chg="addSp delSp modSp mod">
        <pc:chgData name="Karolina Guillen" userId="c1c08796-a0be-47c6-af52-5d31fd96ec50" providerId="ADAL" clId="{61C5958E-B310-4538-A1EA-35FEF58E26D0}" dt="2022-03-22T18:21:47.155" v="2668" actId="14100"/>
        <pc:sldMkLst>
          <pc:docMk/>
          <pc:sldMk cId="2326283701" sldId="2144328298"/>
        </pc:sldMkLst>
        <pc:spChg chg="del">
          <ac:chgData name="Karolina Guillen" userId="c1c08796-a0be-47c6-af52-5d31fd96ec50" providerId="ADAL" clId="{61C5958E-B310-4538-A1EA-35FEF58E26D0}" dt="2022-03-22T18:05:12.311" v="2520" actId="478"/>
          <ac:spMkLst>
            <pc:docMk/>
            <pc:sldMk cId="2326283701" sldId="2144328298"/>
            <ac:spMk id="2" creationId="{F7ACD808-0C8D-4868-B566-B05F4B703A09}"/>
          </ac:spMkLst>
        </pc:spChg>
        <pc:spChg chg="mod">
          <ac:chgData name="Karolina Guillen" userId="c1c08796-a0be-47c6-af52-5d31fd96ec50" providerId="ADAL" clId="{61C5958E-B310-4538-A1EA-35FEF58E26D0}" dt="2022-03-22T18:20:50.022" v="2666" actId="20577"/>
          <ac:spMkLst>
            <pc:docMk/>
            <pc:sldMk cId="2326283701" sldId="2144328298"/>
            <ac:spMk id="24" creationId="{FE51337C-7111-4FDD-BD9E-AAF8EAD4F674}"/>
          </ac:spMkLst>
        </pc:spChg>
        <pc:spChg chg="mod">
          <ac:chgData name="Karolina Guillen" userId="c1c08796-a0be-47c6-af52-5d31fd96ec50" providerId="ADAL" clId="{61C5958E-B310-4538-A1EA-35FEF58E26D0}" dt="2022-03-22T18:16:24.623" v="2605" actId="404"/>
          <ac:spMkLst>
            <pc:docMk/>
            <pc:sldMk cId="2326283701" sldId="2144328298"/>
            <ac:spMk id="27" creationId="{810E5FD5-3B43-4CE8-864D-5F2D0E26ECD3}"/>
          </ac:spMkLst>
        </pc:spChg>
        <pc:spChg chg="mod">
          <ac:chgData name="Karolina Guillen" userId="c1c08796-a0be-47c6-af52-5d31fd96ec50" providerId="ADAL" clId="{61C5958E-B310-4538-A1EA-35FEF58E26D0}" dt="2022-03-22T18:21:47.155" v="2668" actId="14100"/>
          <ac:spMkLst>
            <pc:docMk/>
            <pc:sldMk cId="2326283701" sldId="2144328298"/>
            <ac:spMk id="28" creationId="{A6D0AE49-219A-4174-B1A2-6CD9C14927CD}"/>
          </ac:spMkLst>
        </pc:spChg>
        <pc:spChg chg="mod">
          <ac:chgData name="Karolina Guillen" userId="c1c08796-a0be-47c6-af52-5d31fd96ec50" providerId="ADAL" clId="{61C5958E-B310-4538-A1EA-35FEF58E26D0}" dt="2022-03-22T18:05:10.512" v="2519"/>
          <ac:spMkLst>
            <pc:docMk/>
            <pc:sldMk cId="2326283701" sldId="2144328298"/>
            <ac:spMk id="31" creationId="{568D8840-B3D9-4FCD-AA9A-402B62F48C64}"/>
          </ac:spMkLst>
        </pc:spChg>
        <pc:spChg chg="add mod">
          <ac:chgData name="Karolina Guillen" userId="c1c08796-a0be-47c6-af52-5d31fd96ec50" providerId="ADAL" clId="{61C5958E-B310-4538-A1EA-35FEF58E26D0}" dt="2022-03-22T18:17:50.312" v="2609" actId="14100"/>
          <ac:spMkLst>
            <pc:docMk/>
            <pc:sldMk cId="2326283701" sldId="2144328298"/>
            <ac:spMk id="35" creationId="{09BE57A2-6E43-447F-962A-30596A8F6491}"/>
          </ac:spMkLst>
        </pc:spChg>
        <pc:picChg chg="mod">
          <ac:chgData name="Karolina Guillen" userId="c1c08796-a0be-47c6-af52-5d31fd96ec50" providerId="ADAL" clId="{61C5958E-B310-4538-A1EA-35FEF58E26D0}" dt="2022-03-22T18:05:01.492" v="2518"/>
          <ac:picMkLst>
            <pc:docMk/>
            <pc:sldMk cId="2326283701" sldId="2144328298"/>
            <ac:picMk id="37" creationId="{1F8E0DFF-D73F-41B3-B5B4-820020A7EACA}"/>
          </ac:picMkLst>
        </pc:picChg>
      </pc:sldChg>
    </pc:docChg>
  </pc:docChgLst>
  <pc:docChgLst>
    <pc:chgData name="Jason Wiese" userId="4bff8d5b-7de6-4655-b397-69b0afc81113" providerId="ADAL" clId="{2B815FD5-CB23-4FAB-B336-A0A3F348F696}"/>
    <pc:docChg chg="">
      <pc:chgData name="Jason Wiese" userId="4bff8d5b-7de6-4655-b397-69b0afc81113" providerId="ADAL" clId="{2B815FD5-CB23-4FAB-B336-A0A3F348F696}" dt="2022-03-22T22:04:27.707" v="1"/>
      <pc:docMkLst>
        <pc:docMk/>
      </pc:docMkLst>
      <pc:sldChg chg="addCm">
        <pc:chgData name="Jason Wiese" userId="4bff8d5b-7de6-4655-b397-69b0afc81113" providerId="ADAL" clId="{2B815FD5-CB23-4FAB-B336-A0A3F348F696}" dt="2022-03-22T22:04:04.352" v="0"/>
        <pc:sldMkLst>
          <pc:docMk/>
          <pc:sldMk cId="3557154419" sldId="2144328256"/>
        </pc:sldMkLst>
      </pc:sldChg>
      <pc:sldChg chg="addCm">
        <pc:chgData name="Jason Wiese" userId="4bff8d5b-7de6-4655-b397-69b0afc81113" providerId="ADAL" clId="{2B815FD5-CB23-4FAB-B336-A0A3F348F696}" dt="2022-03-22T22:04:27.707" v="1"/>
        <pc:sldMkLst>
          <pc:docMk/>
          <pc:sldMk cId="2177344345" sldId="2144328298"/>
        </pc:sldMkLst>
      </pc:sldChg>
    </pc:docChg>
  </pc:docChgLst>
  <pc:docChgLst>
    <pc:chgData name="Jason Wiese" userId="4bff8d5b-7de6-4655-b397-69b0afc81113" providerId="ADAL" clId="{F2199A9D-38E4-40E7-9D18-8A5BED7CC3F9}"/>
    <pc:docChg chg="undo custSel addSld delSld modSld delMainMaster">
      <pc:chgData name="Jason Wiese" userId="4bff8d5b-7de6-4655-b397-69b0afc81113" providerId="ADAL" clId="{F2199A9D-38E4-40E7-9D18-8A5BED7CC3F9}" dt="2022-06-16T20:20:23.827" v="33"/>
      <pc:docMkLst>
        <pc:docMk/>
      </pc:docMkLst>
      <pc:sldChg chg="del">
        <pc:chgData name="Jason Wiese" userId="4bff8d5b-7de6-4655-b397-69b0afc81113" providerId="ADAL" clId="{F2199A9D-38E4-40E7-9D18-8A5BED7CC3F9}" dt="2022-06-16T20:20:14.973" v="31" actId="47"/>
        <pc:sldMkLst>
          <pc:docMk/>
          <pc:sldMk cId="892779569" sldId="272"/>
        </pc:sldMkLst>
      </pc:sldChg>
      <pc:sldChg chg="del">
        <pc:chgData name="Jason Wiese" userId="4bff8d5b-7de6-4655-b397-69b0afc81113" providerId="ADAL" clId="{F2199A9D-38E4-40E7-9D18-8A5BED7CC3F9}" dt="2022-06-16T19:46:46.100" v="2" actId="47"/>
        <pc:sldMkLst>
          <pc:docMk/>
          <pc:sldMk cId="268103516" sldId="2144327626"/>
        </pc:sldMkLst>
      </pc:sldChg>
      <pc:sldChg chg="del">
        <pc:chgData name="Jason Wiese" userId="4bff8d5b-7de6-4655-b397-69b0afc81113" providerId="ADAL" clId="{F2199A9D-38E4-40E7-9D18-8A5BED7CC3F9}" dt="2022-06-16T19:56:30.327" v="8" actId="47"/>
        <pc:sldMkLst>
          <pc:docMk/>
          <pc:sldMk cId="2302560048" sldId="2144327905"/>
        </pc:sldMkLst>
      </pc:sldChg>
      <pc:sldChg chg="del">
        <pc:chgData name="Jason Wiese" userId="4bff8d5b-7de6-4655-b397-69b0afc81113" providerId="ADAL" clId="{F2199A9D-38E4-40E7-9D18-8A5BED7CC3F9}" dt="2022-06-16T19:56:34.307" v="10" actId="47"/>
        <pc:sldMkLst>
          <pc:docMk/>
          <pc:sldMk cId="3366682392" sldId="2144328100"/>
        </pc:sldMkLst>
      </pc:sldChg>
      <pc:sldChg chg="del">
        <pc:chgData name="Jason Wiese" userId="4bff8d5b-7de6-4655-b397-69b0afc81113" providerId="ADAL" clId="{F2199A9D-38E4-40E7-9D18-8A5BED7CC3F9}" dt="2022-06-16T20:12:09.382" v="19" actId="47"/>
        <pc:sldMkLst>
          <pc:docMk/>
          <pc:sldMk cId="594536612" sldId="2144328251"/>
        </pc:sldMkLst>
      </pc:sldChg>
      <pc:sldChg chg="del">
        <pc:chgData name="Jason Wiese" userId="4bff8d5b-7de6-4655-b397-69b0afc81113" providerId="ADAL" clId="{F2199A9D-38E4-40E7-9D18-8A5BED7CC3F9}" dt="2022-06-16T20:12:04.496" v="17" actId="47"/>
        <pc:sldMkLst>
          <pc:docMk/>
          <pc:sldMk cId="1716954848" sldId="2144328252"/>
        </pc:sldMkLst>
      </pc:sldChg>
      <pc:sldChg chg="del">
        <pc:chgData name="Jason Wiese" userId="4bff8d5b-7de6-4655-b397-69b0afc81113" providerId="ADAL" clId="{F2199A9D-38E4-40E7-9D18-8A5BED7CC3F9}" dt="2022-06-16T20:19:14.342" v="28" actId="47"/>
        <pc:sldMkLst>
          <pc:docMk/>
          <pc:sldMk cId="213909659" sldId="2144328254"/>
        </pc:sldMkLst>
      </pc:sldChg>
      <pc:sldChg chg="del">
        <pc:chgData name="Jason Wiese" userId="4bff8d5b-7de6-4655-b397-69b0afc81113" providerId="ADAL" clId="{F2199A9D-38E4-40E7-9D18-8A5BED7CC3F9}" dt="2022-06-16T19:39:17.452" v="0" actId="47"/>
        <pc:sldMkLst>
          <pc:docMk/>
          <pc:sldMk cId="2767678321" sldId="2144328255"/>
        </pc:sldMkLst>
      </pc:sldChg>
      <pc:sldChg chg="del">
        <pc:chgData name="Jason Wiese" userId="4bff8d5b-7de6-4655-b397-69b0afc81113" providerId="ADAL" clId="{F2199A9D-38E4-40E7-9D18-8A5BED7CC3F9}" dt="2022-06-16T20:19:17.793" v="29" actId="47"/>
        <pc:sldMkLst>
          <pc:docMk/>
          <pc:sldMk cId="3854828150" sldId="2144328257"/>
        </pc:sldMkLst>
      </pc:sldChg>
      <pc:sldChg chg="modSp">
        <pc:chgData name="Jason Wiese" userId="4bff8d5b-7de6-4655-b397-69b0afc81113" providerId="ADAL" clId="{F2199A9D-38E4-40E7-9D18-8A5BED7CC3F9}" dt="2022-06-16T20:08:48.907" v="14" actId="403"/>
        <pc:sldMkLst>
          <pc:docMk/>
          <pc:sldMk cId="930784962" sldId="2144328263"/>
        </pc:sldMkLst>
        <pc:graphicFrameChg chg="mod">
          <ac:chgData name="Jason Wiese" userId="4bff8d5b-7de6-4655-b397-69b0afc81113" providerId="ADAL" clId="{F2199A9D-38E4-40E7-9D18-8A5BED7CC3F9}" dt="2022-06-16T20:08:48.907" v="14" actId="403"/>
          <ac:graphicFrameMkLst>
            <pc:docMk/>
            <pc:sldMk cId="930784962" sldId="2144328263"/>
            <ac:graphicFrameMk id="37" creationId="{5FA3E44C-3CDB-4B27-AD17-932DBD79D81F}"/>
          </ac:graphicFrameMkLst>
        </pc:graphicFrameChg>
      </pc:sldChg>
      <pc:sldChg chg="del">
        <pc:chgData name="Jason Wiese" userId="4bff8d5b-7de6-4655-b397-69b0afc81113" providerId="ADAL" clId="{F2199A9D-38E4-40E7-9D18-8A5BED7CC3F9}" dt="2022-06-16T20:08:52.949" v="15" actId="47"/>
        <pc:sldMkLst>
          <pc:docMk/>
          <pc:sldMk cId="3142060975" sldId="2144328265"/>
        </pc:sldMkLst>
      </pc:sldChg>
      <pc:sldChg chg="del">
        <pc:chgData name="Jason Wiese" userId="4bff8d5b-7de6-4655-b397-69b0afc81113" providerId="ADAL" clId="{F2199A9D-38E4-40E7-9D18-8A5BED7CC3F9}" dt="2022-06-16T20:13:58.712" v="26" actId="47"/>
        <pc:sldMkLst>
          <pc:docMk/>
          <pc:sldMk cId="968706208" sldId="2144328270"/>
        </pc:sldMkLst>
      </pc:sldChg>
      <pc:sldChg chg="add del">
        <pc:chgData name="Jason Wiese" userId="4bff8d5b-7de6-4655-b397-69b0afc81113" providerId="ADAL" clId="{F2199A9D-38E4-40E7-9D18-8A5BED7CC3F9}" dt="2022-06-16T19:54:15.764" v="5" actId="47"/>
        <pc:sldMkLst>
          <pc:docMk/>
          <pc:sldMk cId="3134230912" sldId="2144328274"/>
        </pc:sldMkLst>
      </pc:sldChg>
      <pc:sldChg chg="del">
        <pc:chgData name="Jason Wiese" userId="4bff8d5b-7de6-4655-b397-69b0afc81113" providerId="ADAL" clId="{F2199A9D-38E4-40E7-9D18-8A5BED7CC3F9}" dt="2022-06-16T19:56:25.467" v="7" actId="47"/>
        <pc:sldMkLst>
          <pc:docMk/>
          <pc:sldMk cId="3806109304" sldId="2144328293"/>
        </pc:sldMkLst>
      </pc:sldChg>
      <pc:sldChg chg="del">
        <pc:chgData name="Jason Wiese" userId="4bff8d5b-7de6-4655-b397-69b0afc81113" providerId="ADAL" clId="{F2199A9D-38E4-40E7-9D18-8A5BED7CC3F9}" dt="2022-06-16T19:44:42.957" v="1" actId="47"/>
        <pc:sldMkLst>
          <pc:docMk/>
          <pc:sldMk cId="1964322707" sldId="2144328304"/>
        </pc:sldMkLst>
      </pc:sldChg>
      <pc:sldChg chg="del">
        <pc:chgData name="Jason Wiese" userId="4bff8d5b-7de6-4655-b397-69b0afc81113" providerId="ADAL" clId="{F2199A9D-38E4-40E7-9D18-8A5BED7CC3F9}" dt="2022-06-16T19:56:22.887" v="6" actId="47"/>
        <pc:sldMkLst>
          <pc:docMk/>
          <pc:sldMk cId="24212826" sldId="2144328306"/>
        </pc:sldMkLst>
      </pc:sldChg>
      <pc:sldChg chg="del">
        <pc:chgData name="Jason Wiese" userId="4bff8d5b-7de6-4655-b397-69b0afc81113" providerId="ADAL" clId="{F2199A9D-38E4-40E7-9D18-8A5BED7CC3F9}" dt="2022-06-16T19:56:39.949" v="11" actId="47"/>
        <pc:sldMkLst>
          <pc:docMk/>
          <pc:sldMk cId="956982293" sldId="2144328307"/>
        </pc:sldMkLst>
      </pc:sldChg>
      <pc:sldChg chg="del">
        <pc:chgData name="Jason Wiese" userId="4bff8d5b-7de6-4655-b397-69b0afc81113" providerId="ADAL" clId="{F2199A9D-38E4-40E7-9D18-8A5BED7CC3F9}" dt="2022-06-16T20:08:57.180" v="16" actId="47"/>
        <pc:sldMkLst>
          <pc:docMk/>
          <pc:sldMk cId="633740584" sldId="2144328308"/>
        </pc:sldMkLst>
      </pc:sldChg>
      <pc:sldChg chg="del">
        <pc:chgData name="Jason Wiese" userId="4bff8d5b-7de6-4655-b397-69b0afc81113" providerId="ADAL" clId="{F2199A9D-38E4-40E7-9D18-8A5BED7CC3F9}" dt="2022-06-16T20:12:05.958" v="18" actId="47"/>
        <pc:sldMkLst>
          <pc:docMk/>
          <pc:sldMk cId="2383391095" sldId="2144328309"/>
        </pc:sldMkLst>
      </pc:sldChg>
      <pc:sldChg chg="add del">
        <pc:chgData name="Jason Wiese" userId="4bff8d5b-7de6-4655-b397-69b0afc81113" providerId="ADAL" clId="{F2199A9D-38E4-40E7-9D18-8A5BED7CC3F9}" dt="2022-06-16T20:13:54.249" v="24" actId="47"/>
        <pc:sldMkLst>
          <pc:docMk/>
          <pc:sldMk cId="1611665861" sldId="2144328310"/>
        </pc:sldMkLst>
      </pc:sldChg>
      <pc:sldChg chg="add del">
        <pc:chgData name="Jason Wiese" userId="4bff8d5b-7de6-4655-b397-69b0afc81113" providerId="ADAL" clId="{F2199A9D-38E4-40E7-9D18-8A5BED7CC3F9}" dt="2022-06-16T20:13:56.938" v="25" actId="47"/>
        <pc:sldMkLst>
          <pc:docMk/>
          <pc:sldMk cId="4067911837" sldId="2144328311"/>
        </pc:sldMkLst>
      </pc:sldChg>
      <pc:sldChg chg="del">
        <pc:chgData name="Jason Wiese" userId="4bff8d5b-7de6-4655-b397-69b0afc81113" providerId="ADAL" clId="{F2199A9D-38E4-40E7-9D18-8A5BED7CC3F9}" dt="2022-06-16T20:19:05.802" v="27" actId="47"/>
        <pc:sldMkLst>
          <pc:docMk/>
          <pc:sldMk cId="250600291" sldId="2144328312"/>
        </pc:sldMkLst>
      </pc:sldChg>
      <pc:sldChg chg="del">
        <pc:chgData name="Jason Wiese" userId="4bff8d5b-7de6-4655-b397-69b0afc81113" providerId="ADAL" clId="{F2199A9D-38E4-40E7-9D18-8A5BED7CC3F9}" dt="2022-06-16T20:19:21.552" v="30" actId="47"/>
        <pc:sldMkLst>
          <pc:docMk/>
          <pc:sldMk cId="3469105159" sldId="2144328340"/>
        </pc:sldMkLst>
      </pc:sldChg>
      <pc:sldChg chg="delSp mod delCm">
        <pc:chgData name="Jason Wiese" userId="4bff8d5b-7de6-4655-b397-69b0afc81113" providerId="ADAL" clId="{F2199A9D-38E4-40E7-9D18-8A5BED7CC3F9}" dt="2022-06-16T20:20:23.827" v="33"/>
        <pc:sldMkLst>
          <pc:docMk/>
          <pc:sldMk cId="2465502570" sldId="2144328342"/>
        </pc:sldMkLst>
        <pc:spChg chg="del">
          <ac:chgData name="Jason Wiese" userId="4bff8d5b-7de6-4655-b397-69b0afc81113" providerId="ADAL" clId="{F2199A9D-38E4-40E7-9D18-8A5BED7CC3F9}" dt="2022-06-16T20:20:18.153" v="32" actId="478"/>
          <ac:spMkLst>
            <pc:docMk/>
            <pc:sldMk cId="2465502570" sldId="2144328342"/>
            <ac:spMk id="22" creationId="{806B6146-8A9B-F829-5DCB-78084D90A2C7}"/>
          </ac:spMkLst>
        </pc:spChg>
      </pc:sldChg>
      <pc:sldChg chg="del">
        <pc:chgData name="Jason Wiese" userId="4bff8d5b-7de6-4655-b397-69b0afc81113" providerId="ADAL" clId="{F2199A9D-38E4-40E7-9D18-8A5BED7CC3F9}" dt="2022-06-16T19:56:31.885" v="9" actId="47"/>
        <pc:sldMkLst>
          <pc:docMk/>
          <pc:sldMk cId="757975362" sldId="2144328360"/>
        </pc:sldMkLst>
      </pc:sldChg>
      <pc:sldMasterChg chg="del delSldLayout">
        <pc:chgData name="Jason Wiese" userId="4bff8d5b-7de6-4655-b397-69b0afc81113" providerId="ADAL" clId="{F2199A9D-38E4-40E7-9D18-8A5BED7CC3F9}" dt="2022-06-16T19:56:31.885" v="9" actId="47"/>
        <pc:sldMasterMkLst>
          <pc:docMk/>
          <pc:sldMasterMk cId="4209933359" sldId="2147483660"/>
        </pc:sldMasterMkLst>
        <pc:sldLayoutChg chg="del">
          <pc:chgData name="Jason Wiese" userId="4bff8d5b-7de6-4655-b397-69b0afc81113" providerId="ADAL" clId="{F2199A9D-38E4-40E7-9D18-8A5BED7CC3F9}" dt="2022-06-16T19:56:31.885" v="9" actId="47"/>
          <pc:sldLayoutMkLst>
            <pc:docMk/>
            <pc:sldMasterMk cId="4209933359" sldId="2147483660"/>
            <pc:sldLayoutMk cId="1499770366" sldId="2147483661"/>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2279835983" sldId="2147483662"/>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93003037" sldId="2147483663"/>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2274221062" sldId="2147483664"/>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3155419525" sldId="2147483665"/>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2454140088" sldId="2147483666"/>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2498786172" sldId="2147483667"/>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2472796057" sldId="2147483668"/>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3712509751" sldId="2147483669"/>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2967203593" sldId="2147483670"/>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2040128697" sldId="2147483671"/>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3964230587" sldId="2147483672"/>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1832671952" sldId="2147483673"/>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16125544" sldId="2147483674"/>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2737979673" sldId="2147483675"/>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1809193667" sldId="2147483676"/>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942707892" sldId="2147483677"/>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3436647836" sldId="2147483678"/>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128201529" sldId="2147483679"/>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4106589306" sldId="2147483680"/>
          </pc:sldLayoutMkLst>
        </pc:sldLayoutChg>
      </pc:sldMasterChg>
      <pc:sldMasterChg chg="del delSldLayout">
        <pc:chgData name="Jason Wiese" userId="4bff8d5b-7de6-4655-b397-69b0afc81113" providerId="ADAL" clId="{F2199A9D-38E4-40E7-9D18-8A5BED7CC3F9}" dt="2022-06-16T20:20:14.973" v="31" actId="47"/>
        <pc:sldMasterMkLst>
          <pc:docMk/>
          <pc:sldMasterMk cId="1186872476" sldId="2147483681"/>
        </pc:sldMasterMkLst>
        <pc:sldLayoutChg chg="del">
          <pc:chgData name="Jason Wiese" userId="4bff8d5b-7de6-4655-b397-69b0afc81113" providerId="ADAL" clId="{F2199A9D-38E4-40E7-9D18-8A5BED7CC3F9}" dt="2022-06-16T20:20:14.973" v="31" actId="47"/>
          <pc:sldLayoutMkLst>
            <pc:docMk/>
            <pc:sldMasterMk cId="1186872476" sldId="2147483681"/>
            <pc:sldLayoutMk cId="1497997335" sldId="2147483682"/>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3155960510" sldId="2147483683"/>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4034787646" sldId="2147483684"/>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1699668535" sldId="2147483685"/>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1126944352" sldId="2147483686"/>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3143471484" sldId="2147483687"/>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193246212" sldId="2147483688"/>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3820617143" sldId="2147483689"/>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67527745" sldId="2147483690"/>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1848975286" sldId="2147483691"/>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2870229380" sldId="2147483692"/>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923004496" sldId="2147483693"/>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3041095818" sldId="2147483694"/>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593606812" sldId="2147483695"/>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3552017258" sldId="2147483696"/>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1135657218" sldId="2147483697"/>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1087825334" sldId="2147483698"/>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2423214869" sldId="2147483699"/>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3105792539" sldId="2147483700"/>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331405583" sldId="2147483701"/>
          </pc:sldLayoutMkLst>
        </pc:sldLayoutChg>
      </pc:sldMasterChg>
    </pc:docChg>
  </pc:docChgLst>
  <pc:docChgLst>
    <pc:chgData name="Jason Wiese" userId="4bff8d5b-7de6-4655-b397-69b0afc81113" providerId="ADAL" clId="{B7F63112-F727-4B15-9A3D-E23E7E334589}"/>
    <pc:docChg chg="undo custSel modSld sldOrd">
      <pc:chgData name="Jason Wiese" userId="4bff8d5b-7de6-4655-b397-69b0afc81113" providerId="ADAL" clId="{B7F63112-F727-4B15-9A3D-E23E7E334589}" dt="2022-06-21T22:07:34.079" v="1090" actId="20577"/>
      <pc:docMkLst>
        <pc:docMk/>
      </pc:docMkLst>
      <pc:sldChg chg="modSp mod">
        <pc:chgData name="Jason Wiese" userId="4bff8d5b-7de6-4655-b397-69b0afc81113" providerId="ADAL" clId="{B7F63112-F727-4B15-9A3D-E23E7E334589}" dt="2022-06-21T22:07:34.079" v="1090" actId="20577"/>
        <pc:sldMkLst>
          <pc:docMk/>
          <pc:sldMk cId="4086481096" sldId="2839"/>
        </pc:sldMkLst>
        <pc:spChg chg="mod">
          <ac:chgData name="Jason Wiese" userId="4bff8d5b-7de6-4655-b397-69b0afc81113" providerId="ADAL" clId="{B7F63112-F727-4B15-9A3D-E23E7E334589}" dt="2022-06-21T22:07:34.079" v="1090" actId="20577"/>
          <ac:spMkLst>
            <pc:docMk/>
            <pc:sldMk cId="4086481096" sldId="2839"/>
            <ac:spMk id="6" creationId="{65121FEB-E7DA-6544-BD8E-06D2CB674FBA}"/>
          </ac:spMkLst>
        </pc:spChg>
      </pc:sldChg>
      <pc:sldChg chg="modSp mod">
        <pc:chgData name="Jason Wiese" userId="4bff8d5b-7de6-4655-b397-69b0afc81113" providerId="ADAL" clId="{B7F63112-F727-4B15-9A3D-E23E7E334589}" dt="2022-06-21T21:19:52.596" v="425" actId="1037"/>
        <pc:sldMkLst>
          <pc:docMk/>
          <pc:sldMk cId="2177344345" sldId="2144328298"/>
        </pc:sldMkLst>
        <pc:spChg chg="mod">
          <ac:chgData name="Jason Wiese" userId="4bff8d5b-7de6-4655-b397-69b0afc81113" providerId="ADAL" clId="{B7F63112-F727-4B15-9A3D-E23E7E334589}" dt="2022-06-21T21:19:39.673" v="422" actId="20577"/>
          <ac:spMkLst>
            <pc:docMk/>
            <pc:sldMk cId="2177344345" sldId="2144328298"/>
            <ac:spMk id="24" creationId="{FE51337C-7111-4FDD-BD9E-AAF8EAD4F674}"/>
          </ac:spMkLst>
        </pc:spChg>
        <pc:spChg chg="mod">
          <ac:chgData name="Jason Wiese" userId="4bff8d5b-7de6-4655-b397-69b0afc81113" providerId="ADAL" clId="{B7F63112-F727-4B15-9A3D-E23E7E334589}" dt="2022-06-21T19:32:19.444" v="9" actId="20577"/>
          <ac:spMkLst>
            <pc:docMk/>
            <pc:sldMk cId="2177344345" sldId="2144328298"/>
            <ac:spMk id="42" creationId="{3B052726-82C3-64C6-4C64-A656552C5F84}"/>
          </ac:spMkLst>
        </pc:spChg>
        <pc:spChg chg="mod">
          <ac:chgData name="Jason Wiese" userId="4bff8d5b-7de6-4655-b397-69b0afc81113" providerId="ADAL" clId="{B7F63112-F727-4B15-9A3D-E23E7E334589}" dt="2022-06-21T21:19:52.596" v="425" actId="1037"/>
          <ac:spMkLst>
            <pc:docMk/>
            <pc:sldMk cId="2177344345" sldId="2144328298"/>
            <ac:spMk id="70" creationId="{ABC69ABD-9875-8E37-AEB5-A02BB6861AD5}"/>
          </ac:spMkLst>
        </pc:spChg>
      </pc:sldChg>
      <pc:sldChg chg="delSp modSp mod">
        <pc:chgData name="Jason Wiese" userId="4bff8d5b-7de6-4655-b397-69b0afc81113" providerId="ADAL" clId="{B7F63112-F727-4B15-9A3D-E23E7E334589}" dt="2022-06-21T21:19:24.061" v="418" actId="1035"/>
        <pc:sldMkLst>
          <pc:docMk/>
          <pc:sldMk cId="1423869326" sldId="2144328363"/>
        </pc:sldMkLst>
        <pc:spChg chg="mod">
          <ac:chgData name="Jason Wiese" userId="4bff8d5b-7de6-4655-b397-69b0afc81113" providerId="ADAL" clId="{B7F63112-F727-4B15-9A3D-E23E7E334589}" dt="2022-06-21T21:19:24.061" v="418" actId="1035"/>
          <ac:spMkLst>
            <pc:docMk/>
            <pc:sldMk cId="1423869326" sldId="2144328363"/>
            <ac:spMk id="13" creationId="{8962E02F-D5A5-D97B-AB26-DACDFF682301}"/>
          </ac:spMkLst>
        </pc:spChg>
        <pc:spChg chg="mod">
          <ac:chgData name="Jason Wiese" userId="4bff8d5b-7de6-4655-b397-69b0afc81113" providerId="ADAL" clId="{B7F63112-F727-4B15-9A3D-E23E7E334589}" dt="2022-06-21T21:19:20.113" v="408" actId="1036"/>
          <ac:spMkLst>
            <pc:docMk/>
            <pc:sldMk cId="1423869326" sldId="2144328363"/>
            <ac:spMk id="18" creationId="{3C3AAAB0-C271-9C50-3025-DC7BF843AB88}"/>
          </ac:spMkLst>
        </pc:spChg>
        <pc:spChg chg="mod">
          <ac:chgData name="Jason Wiese" userId="4bff8d5b-7de6-4655-b397-69b0afc81113" providerId="ADAL" clId="{B7F63112-F727-4B15-9A3D-E23E7E334589}" dt="2022-06-21T21:19:20.113" v="408" actId="1036"/>
          <ac:spMkLst>
            <pc:docMk/>
            <pc:sldMk cId="1423869326" sldId="2144328363"/>
            <ac:spMk id="19" creationId="{4965DE06-1554-7989-0D5C-66E6EB93599D}"/>
          </ac:spMkLst>
        </pc:spChg>
        <pc:spChg chg="mod">
          <ac:chgData name="Jason Wiese" userId="4bff8d5b-7de6-4655-b397-69b0afc81113" providerId="ADAL" clId="{B7F63112-F727-4B15-9A3D-E23E7E334589}" dt="2022-06-21T21:18:58.031" v="374" actId="14100"/>
          <ac:spMkLst>
            <pc:docMk/>
            <pc:sldMk cId="1423869326" sldId="2144328363"/>
            <ac:spMk id="20" creationId="{F5290E3C-D913-4324-9F7C-7AB204FAA4D7}"/>
          </ac:spMkLst>
        </pc:spChg>
        <pc:grpChg chg="del">
          <ac:chgData name="Jason Wiese" userId="4bff8d5b-7de6-4655-b397-69b0afc81113" providerId="ADAL" clId="{B7F63112-F727-4B15-9A3D-E23E7E334589}" dt="2022-06-21T21:19:00.722" v="375" actId="478"/>
          <ac:grpSpMkLst>
            <pc:docMk/>
            <pc:sldMk cId="1423869326" sldId="2144328363"/>
            <ac:grpSpMk id="2" creationId="{3BFEA357-1690-2081-5AD6-2C8D8B888EBB}"/>
          </ac:grpSpMkLst>
        </pc:grpChg>
        <pc:graphicFrameChg chg="mod">
          <ac:chgData name="Jason Wiese" userId="4bff8d5b-7de6-4655-b397-69b0afc81113" providerId="ADAL" clId="{B7F63112-F727-4B15-9A3D-E23E7E334589}" dt="2022-06-21T21:19:20.113" v="408" actId="1036"/>
          <ac:graphicFrameMkLst>
            <pc:docMk/>
            <pc:sldMk cId="1423869326" sldId="2144328363"/>
            <ac:graphicFrameMk id="14" creationId="{F4132F34-2309-E50B-D272-9669B6C26D21}"/>
          </ac:graphicFrameMkLst>
        </pc:graphicFrameChg>
        <pc:picChg chg="mod">
          <ac:chgData name="Jason Wiese" userId="4bff8d5b-7de6-4655-b397-69b0afc81113" providerId="ADAL" clId="{B7F63112-F727-4B15-9A3D-E23E7E334589}" dt="2022-06-21T21:19:20.113" v="408" actId="1036"/>
          <ac:picMkLst>
            <pc:docMk/>
            <pc:sldMk cId="1423869326" sldId="2144328363"/>
            <ac:picMk id="15" creationId="{39781BAA-2BE8-FBEE-717F-F1F4D96AE087}"/>
          </ac:picMkLst>
        </pc:picChg>
        <pc:picChg chg="mod">
          <ac:chgData name="Jason Wiese" userId="4bff8d5b-7de6-4655-b397-69b0afc81113" providerId="ADAL" clId="{B7F63112-F727-4B15-9A3D-E23E7E334589}" dt="2022-06-21T21:19:20.113" v="408" actId="1036"/>
          <ac:picMkLst>
            <pc:docMk/>
            <pc:sldMk cId="1423869326" sldId="2144328363"/>
            <ac:picMk id="16" creationId="{F2DA1E2F-7B44-C305-04F8-7DA53C176D44}"/>
          </ac:picMkLst>
        </pc:picChg>
        <pc:picChg chg="mod">
          <ac:chgData name="Jason Wiese" userId="4bff8d5b-7de6-4655-b397-69b0afc81113" providerId="ADAL" clId="{B7F63112-F727-4B15-9A3D-E23E7E334589}" dt="2022-06-21T21:19:20.113" v="408" actId="1036"/>
          <ac:picMkLst>
            <pc:docMk/>
            <pc:sldMk cId="1423869326" sldId="2144328363"/>
            <ac:picMk id="17" creationId="{DA46AC59-9BF7-EE0C-F2F8-B7AD74CD814D}"/>
          </ac:picMkLst>
        </pc:picChg>
      </pc:sldChg>
      <pc:sldChg chg="modSp mod">
        <pc:chgData name="Jason Wiese" userId="4bff8d5b-7de6-4655-b397-69b0afc81113" providerId="ADAL" clId="{B7F63112-F727-4B15-9A3D-E23E7E334589}" dt="2022-06-21T21:27:16.699" v="472" actId="20577"/>
        <pc:sldMkLst>
          <pc:docMk/>
          <pc:sldMk cId="368358435" sldId="2144328364"/>
        </pc:sldMkLst>
        <pc:spChg chg="mod">
          <ac:chgData name="Jason Wiese" userId="4bff8d5b-7de6-4655-b397-69b0afc81113" providerId="ADAL" clId="{B7F63112-F727-4B15-9A3D-E23E7E334589}" dt="2022-06-21T21:27:16.699" v="472" actId="20577"/>
          <ac:spMkLst>
            <pc:docMk/>
            <pc:sldMk cId="368358435" sldId="2144328364"/>
            <ac:spMk id="20" creationId="{F5290E3C-D913-4324-9F7C-7AB204FAA4D7}"/>
          </ac:spMkLst>
        </pc:spChg>
      </pc:sldChg>
      <pc:sldChg chg="modSp mod">
        <pc:chgData name="Jason Wiese" userId="4bff8d5b-7de6-4655-b397-69b0afc81113" providerId="ADAL" clId="{B7F63112-F727-4B15-9A3D-E23E7E334589}" dt="2022-06-21T22:04:43.493" v="1083" actId="313"/>
        <pc:sldMkLst>
          <pc:docMk/>
          <pc:sldMk cId="3930520778" sldId="2144328365"/>
        </pc:sldMkLst>
        <pc:spChg chg="mod">
          <ac:chgData name="Jason Wiese" userId="4bff8d5b-7de6-4655-b397-69b0afc81113" providerId="ADAL" clId="{B7F63112-F727-4B15-9A3D-E23E7E334589}" dt="2022-06-21T22:04:43.493" v="1083" actId="313"/>
          <ac:spMkLst>
            <pc:docMk/>
            <pc:sldMk cId="3930520778" sldId="2144328365"/>
            <ac:spMk id="20" creationId="{F5290E3C-D913-4324-9F7C-7AB204FAA4D7}"/>
          </ac:spMkLst>
        </pc:spChg>
      </pc:sldChg>
      <pc:sldChg chg="addSp delSp modSp mod">
        <pc:chgData name="Jason Wiese" userId="4bff8d5b-7de6-4655-b397-69b0afc81113" providerId="ADAL" clId="{B7F63112-F727-4B15-9A3D-E23E7E334589}" dt="2022-06-21T21:32:29.028" v="758" actId="478"/>
        <pc:sldMkLst>
          <pc:docMk/>
          <pc:sldMk cId="4270496288" sldId="2144328366"/>
        </pc:sldMkLst>
        <pc:spChg chg="mod">
          <ac:chgData name="Jason Wiese" userId="4bff8d5b-7de6-4655-b397-69b0afc81113" providerId="ADAL" clId="{B7F63112-F727-4B15-9A3D-E23E7E334589}" dt="2022-06-21T21:32:15.540" v="757" actId="20577"/>
          <ac:spMkLst>
            <pc:docMk/>
            <pc:sldMk cId="4270496288" sldId="2144328366"/>
            <ac:spMk id="20" creationId="{F5290E3C-D913-4324-9F7C-7AB204FAA4D7}"/>
          </ac:spMkLst>
        </pc:spChg>
        <pc:spChg chg="add del mod">
          <ac:chgData name="Jason Wiese" userId="4bff8d5b-7de6-4655-b397-69b0afc81113" providerId="ADAL" clId="{B7F63112-F727-4B15-9A3D-E23E7E334589}" dt="2022-06-21T21:32:29.028" v="758" actId="478"/>
          <ac:spMkLst>
            <pc:docMk/>
            <pc:sldMk cId="4270496288" sldId="2144328366"/>
            <ac:spMk id="23" creationId="{4ADFBAFF-8AB2-9FC8-4ABB-989EADBEA390}"/>
          </ac:spMkLst>
        </pc:spChg>
      </pc:sldChg>
      <pc:sldChg chg="modSp mod">
        <pc:chgData name="Jason Wiese" userId="4bff8d5b-7de6-4655-b397-69b0afc81113" providerId="ADAL" clId="{B7F63112-F727-4B15-9A3D-E23E7E334589}" dt="2022-06-21T22:03:00.781" v="1079" actId="20577"/>
        <pc:sldMkLst>
          <pc:docMk/>
          <pc:sldMk cId="395843539" sldId="2144328367"/>
        </pc:sldMkLst>
        <pc:spChg chg="mod">
          <ac:chgData name="Jason Wiese" userId="4bff8d5b-7de6-4655-b397-69b0afc81113" providerId="ADAL" clId="{B7F63112-F727-4B15-9A3D-E23E7E334589}" dt="2022-06-21T22:03:00.781" v="1079" actId="20577"/>
          <ac:spMkLst>
            <pc:docMk/>
            <pc:sldMk cId="395843539" sldId="2144328367"/>
            <ac:spMk id="20" creationId="{F5290E3C-D913-4324-9F7C-7AB204FAA4D7}"/>
          </ac:spMkLst>
        </pc:spChg>
      </pc:sldChg>
      <pc:sldChg chg="modSp mod ord">
        <pc:chgData name="Jason Wiese" userId="4bff8d5b-7de6-4655-b397-69b0afc81113" providerId="ADAL" clId="{B7F63112-F727-4B15-9A3D-E23E7E334589}" dt="2022-06-21T22:05:14.324" v="1088" actId="20577"/>
        <pc:sldMkLst>
          <pc:docMk/>
          <pc:sldMk cId="4058566057" sldId="2144328368"/>
        </pc:sldMkLst>
        <pc:spChg chg="mod">
          <ac:chgData name="Jason Wiese" userId="4bff8d5b-7de6-4655-b397-69b0afc81113" providerId="ADAL" clId="{B7F63112-F727-4B15-9A3D-E23E7E334589}" dt="2022-06-21T22:05:14.324" v="1088" actId="20577"/>
          <ac:spMkLst>
            <pc:docMk/>
            <pc:sldMk cId="4058566057" sldId="2144328368"/>
            <ac:spMk id="20" creationId="{F5290E3C-D913-4324-9F7C-7AB204FAA4D7}"/>
          </ac:spMkLst>
        </pc:spChg>
      </pc:sldChg>
      <pc:sldChg chg="modSp mod ord">
        <pc:chgData name="Jason Wiese" userId="4bff8d5b-7de6-4655-b397-69b0afc81113" providerId="ADAL" clId="{B7F63112-F727-4B15-9A3D-E23E7E334589}" dt="2022-06-21T21:40:51.319" v="877"/>
        <pc:sldMkLst>
          <pc:docMk/>
          <pc:sldMk cId="2176508633" sldId="2144328369"/>
        </pc:sldMkLst>
        <pc:spChg chg="mod">
          <ac:chgData name="Jason Wiese" userId="4bff8d5b-7de6-4655-b397-69b0afc81113" providerId="ADAL" clId="{B7F63112-F727-4B15-9A3D-E23E7E334589}" dt="2022-06-21T21:40:25.905" v="875" actId="108"/>
          <ac:spMkLst>
            <pc:docMk/>
            <pc:sldMk cId="2176508633" sldId="2144328369"/>
            <ac:spMk id="20" creationId="{F5290E3C-D913-4324-9F7C-7AB204FAA4D7}"/>
          </ac:spMkLst>
        </pc:spChg>
      </pc:sldChg>
      <pc:sldChg chg="modSp mod ord">
        <pc:chgData name="Jason Wiese" userId="4bff8d5b-7de6-4655-b397-69b0afc81113" providerId="ADAL" clId="{B7F63112-F727-4B15-9A3D-E23E7E334589}" dt="2022-06-21T21:43:38.310" v="915" actId="20577"/>
        <pc:sldMkLst>
          <pc:docMk/>
          <pc:sldMk cId="2527874210" sldId="2144328370"/>
        </pc:sldMkLst>
        <pc:spChg chg="mod">
          <ac:chgData name="Jason Wiese" userId="4bff8d5b-7de6-4655-b397-69b0afc81113" providerId="ADAL" clId="{B7F63112-F727-4B15-9A3D-E23E7E334589}" dt="2022-06-21T21:43:38.310" v="915" actId="20577"/>
          <ac:spMkLst>
            <pc:docMk/>
            <pc:sldMk cId="2527874210" sldId="2144328370"/>
            <ac:spMk id="20" creationId="{F5290E3C-D913-4324-9F7C-7AB204FAA4D7}"/>
          </ac:spMkLst>
        </pc:spChg>
      </pc:sldChg>
      <pc:sldChg chg="modSp mod">
        <pc:chgData name="Jason Wiese" userId="4bff8d5b-7de6-4655-b397-69b0afc81113" providerId="ADAL" clId="{B7F63112-F727-4B15-9A3D-E23E7E334589}" dt="2022-06-21T21:24:11.034" v="426" actId="20577"/>
        <pc:sldMkLst>
          <pc:docMk/>
          <pc:sldMk cId="501826495" sldId="2144328371"/>
        </pc:sldMkLst>
        <pc:spChg chg="mod">
          <ac:chgData name="Jason Wiese" userId="4bff8d5b-7de6-4655-b397-69b0afc81113" providerId="ADAL" clId="{B7F63112-F727-4B15-9A3D-E23E7E334589}" dt="2022-06-21T21:24:11.034" v="426" actId="20577"/>
          <ac:spMkLst>
            <pc:docMk/>
            <pc:sldMk cId="501826495" sldId="2144328371"/>
            <ac:spMk id="20" creationId="{F5290E3C-D913-4324-9F7C-7AB204FAA4D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7FCFDAB0_9D3EA20D.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_7FCFDAAF_179817D33.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_7FCFDAAF_179817D34.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7FCFDAB1_121CD82F.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7FCFDAB2_FEAADF1C.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7FCFDAB2_FEAADF1C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7FCFDAAC_15F4B42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_7FCFDAAD_EA46FCCA.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_7FCFDAAE_FE8A9A20.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_7FCFDAAE_FE8A9A202.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_7FCFDAAF_179817D3.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Average Number of Services Per Respondent</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2016</c:v>
                </c:pt>
                <c:pt idx="1">
                  <c:v>2017</c:v>
                </c:pt>
                <c:pt idx="2">
                  <c:v>2018</c:v>
                </c:pt>
                <c:pt idx="3">
                  <c:v>2019</c:v>
                </c:pt>
                <c:pt idx="4">
                  <c:v>2020</c:v>
                </c:pt>
                <c:pt idx="5">
                  <c:v>Q2 2021</c:v>
                </c:pt>
                <c:pt idx="6">
                  <c:v>Q4 2021</c:v>
                </c:pt>
              </c:strCache>
            </c:strRef>
          </c:cat>
          <c:val>
            <c:numRef>
              <c:f>Sheet1!$B$2:$B$8</c:f>
              <c:numCache>
                <c:formatCode>General</c:formatCode>
                <c:ptCount val="7"/>
                <c:pt idx="0">
                  <c:v>4</c:v>
                </c:pt>
                <c:pt idx="1">
                  <c:v>4</c:v>
                </c:pt>
                <c:pt idx="2">
                  <c:v>6.3</c:v>
                </c:pt>
                <c:pt idx="3">
                  <c:v>6.9</c:v>
                </c:pt>
                <c:pt idx="4">
                  <c:v>6.9</c:v>
                </c:pt>
                <c:pt idx="5">
                  <c:v>8.8000000000000007</c:v>
                </c:pt>
                <c:pt idx="6">
                  <c:v>8.9</c:v>
                </c:pt>
              </c:numCache>
            </c:numRef>
          </c:val>
          <c:extLst>
            <c:ext xmlns:c16="http://schemas.microsoft.com/office/drawing/2014/chart" uri="{C3380CC4-5D6E-409C-BE32-E72D297353CC}">
              <c16:uniqueId val="{00000000-A08A-46A9-9B92-3DC66CD7E1AA}"/>
            </c:ext>
          </c:extLst>
        </c:ser>
        <c:dLbls>
          <c:showLegendKey val="0"/>
          <c:showVal val="0"/>
          <c:showCatName val="0"/>
          <c:showSerName val="0"/>
          <c:showPercent val="0"/>
          <c:showBubbleSize val="0"/>
        </c:dLbls>
        <c:gapWidth val="219"/>
        <c:overlap val="-27"/>
        <c:axId val="620083600"/>
        <c:axId val="620080648"/>
      </c:barChart>
      <c:catAx>
        <c:axId val="620083600"/>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400" b="0" i="0" u="none" strike="noStrike" kern="1200" baseline="0">
                <a:solidFill>
                  <a:srgbClr val="1B1464"/>
                </a:solidFill>
                <a:latin typeface="Helvetica" panose="020B0403020202020204" pitchFamily="34" charset="0"/>
                <a:ea typeface="+mn-ea"/>
                <a:cs typeface="+mn-cs"/>
              </a:defRPr>
            </a:pPr>
            <a:endParaRPr lang="en-US"/>
          </a:p>
        </c:txPr>
        <c:crossAx val="620080648"/>
        <c:crosses val="autoZero"/>
        <c:auto val="1"/>
        <c:lblAlgn val="ctr"/>
        <c:lblOffset val="100"/>
        <c:noMultiLvlLbl val="0"/>
      </c:catAx>
      <c:valAx>
        <c:axId val="620080648"/>
        <c:scaling>
          <c:orientation val="minMax"/>
        </c:scaling>
        <c:delete val="1"/>
        <c:axPos val="l"/>
        <c:numFmt formatCode="General" sourceLinked="1"/>
        <c:majorTickMark val="none"/>
        <c:minorTickMark val="none"/>
        <c:tickLblPos val="nextTo"/>
        <c:crossAx val="620083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Free Streaming Service </c:v>
                </c:pt>
              </c:strCache>
            </c:strRef>
          </c:tx>
          <c:spPr>
            <a:solidFill>
              <a:srgbClr val="00C0F3"/>
            </a:solidFill>
            <a:ln>
              <a:solidFill>
                <a:srgbClr val="1F1A62"/>
              </a:solidFill>
            </a:ln>
          </c:spPr>
          <c:dPt>
            <c:idx val="0"/>
            <c:bubble3D val="0"/>
            <c:spPr>
              <a:solidFill>
                <a:srgbClr val="4EBEA4"/>
              </a:solidFill>
              <a:ln w="19050">
                <a:solidFill>
                  <a:srgbClr val="1F1A62"/>
                </a:solidFill>
              </a:ln>
              <a:effectLst/>
            </c:spPr>
            <c:extLst>
              <c:ext xmlns:c16="http://schemas.microsoft.com/office/drawing/2014/chart" uri="{C3380CC4-5D6E-409C-BE32-E72D297353CC}">
                <c16:uniqueId val="{00000001-A80F-4DFC-B0D6-BACDB7247F6F}"/>
              </c:ext>
            </c:extLst>
          </c:dPt>
          <c:dPt>
            <c:idx val="1"/>
            <c:bubble3D val="0"/>
            <c:spPr>
              <a:solidFill>
                <a:srgbClr val="E2E8F1"/>
              </a:solidFill>
              <a:ln w="19050">
                <a:solidFill>
                  <a:srgbClr val="1F1A62"/>
                </a:solidFill>
              </a:ln>
              <a:effectLst/>
            </c:spPr>
            <c:extLst>
              <c:ext xmlns:c16="http://schemas.microsoft.com/office/drawing/2014/chart" uri="{C3380CC4-5D6E-409C-BE32-E72D297353CC}">
                <c16:uniqueId val="{00000003-A80F-4DFC-B0D6-BACDB7247F6F}"/>
              </c:ext>
            </c:extLst>
          </c:dPt>
          <c:cat>
            <c:numRef>
              <c:f>Sheet1!$A$2:$A$3</c:f>
              <c:numCache>
                <c:formatCode>General</c:formatCode>
                <c:ptCount val="2"/>
              </c:numCache>
            </c:numRef>
          </c:cat>
          <c:val>
            <c:numRef>
              <c:f>Sheet1!$B$2:$B$3</c:f>
              <c:numCache>
                <c:formatCode>0%</c:formatCode>
                <c:ptCount val="2"/>
                <c:pt idx="0">
                  <c:v>0.38</c:v>
                </c:pt>
                <c:pt idx="1">
                  <c:v>0.62</c:v>
                </c:pt>
              </c:numCache>
            </c:numRef>
          </c:val>
          <c:extLst>
            <c:ext xmlns:c16="http://schemas.microsoft.com/office/drawing/2014/chart" uri="{C3380CC4-5D6E-409C-BE32-E72D297353CC}">
              <c16:uniqueId val="{00000004-A80F-4DFC-B0D6-BACDB7247F6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63343914194134"/>
          <c:y val="6.2940742889993823E-2"/>
          <c:w val="0.75287662302384961"/>
          <c:h val="0.87411851422001241"/>
        </c:manualLayout>
      </c:layout>
      <c:doughnutChart>
        <c:varyColors val="1"/>
        <c:ser>
          <c:idx val="0"/>
          <c:order val="0"/>
          <c:tx>
            <c:strRef>
              <c:f>Sheet1!$B$1</c:f>
              <c:strCache>
                <c:ptCount val="1"/>
                <c:pt idx="0">
                  <c:v>Subscription Streaming Service</c:v>
                </c:pt>
              </c:strCache>
            </c:strRef>
          </c:tx>
          <c:spPr>
            <a:solidFill>
              <a:srgbClr val="00C0F3"/>
            </a:solidFill>
            <a:ln>
              <a:solidFill>
                <a:srgbClr val="1F1A62"/>
              </a:solidFill>
            </a:ln>
          </c:spPr>
          <c:dPt>
            <c:idx val="0"/>
            <c:bubble3D val="0"/>
            <c:spPr>
              <a:solidFill>
                <a:srgbClr val="4EBEA4"/>
              </a:solidFill>
              <a:ln w="19050">
                <a:solidFill>
                  <a:srgbClr val="1F1A62"/>
                </a:solidFill>
              </a:ln>
              <a:effectLst/>
            </c:spPr>
            <c:extLst>
              <c:ext xmlns:c16="http://schemas.microsoft.com/office/drawing/2014/chart" uri="{C3380CC4-5D6E-409C-BE32-E72D297353CC}">
                <c16:uniqueId val="{00000001-1FD4-42C0-A8F7-C4539A655284}"/>
              </c:ext>
            </c:extLst>
          </c:dPt>
          <c:dPt>
            <c:idx val="1"/>
            <c:bubble3D val="0"/>
            <c:spPr>
              <a:solidFill>
                <a:srgbClr val="E2E8F1"/>
              </a:solidFill>
              <a:ln w="19050">
                <a:solidFill>
                  <a:srgbClr val="1F1A62"/>
                </a:solidFill>
              </a:ln>
              <a:effectLst/>
            </c:spPr>
            <c:extLst>
              <c:ext xmlns:c16="http://schemas.microsoft.com/office/drawing/2014/chart" uri="{C3380CC4-5D6E-409C-BE32-E72D297353CC}">
                <c16:uniqueId val="{00000003-1FD4-42C0-A8F7-C4539A655284}"/>
              </c:ext>
            </c:extLst>
          </c:dPt>
          <c:cat>
            <c:numRef>
              <c:f>Sheet1!$A$2:$A$3</c:f>
              <c:numCache>
                <c:formatCode>General</c:formatCode>
                <c:ptCount val="2"/>
              </c:numCache>
            </c:numRef>
          </c:cat>
          <c:val>
            <c:numRef>
              <c:f>Sheet1!$B$2:$B$3</c:f>
              <c:numCache>
                <c:formatCode>0%</c:formatCode>
                <c:ptCount val="2"/>
                <c:pt idx="0">
                  <c:v>0.06</c:v>
                </c:pt>
                <c:pt idx="1">
                  <c:v>0.94</c:v>
                </c:pt>
              </c:numCache>
            </c:numRef>
          </c:val>
          <c:extLst>
            <c:ext xmlns:c16="http://schemas.microsoft.com/office/drawing/2014/chart" uri="{C3380CC4-5D6E-409C-BE32-E72D297353CC}">
              <c16:uniqueId val="{00000004-1FD4-42C0-A8F7-C4539A65528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sng" strike="noStrike" kern="1200" spc="0" baseline="0">
                <a:solidFill>
                  <a:srgbClr val="1B1464"/>
                </a:solidFill>
                <a:latin typeface="Helvetica" panose="020B0403020202020204" pitchFamily="34" charset="0"/>
                <a:ea typeface="+mn-ea"/>
                <a:cs typeface="+mn-cs"/>
              </a:defRPr>
            </a:pPr>
            <a:r>
              <a:rPr lang="en-US" sz="1600" b="1" i="0" u="sng"/>
              <a:t>Change</a:t>
            </a:r>
            <a:r>
              <a:rPr lang="en-US" sz="1600" b="1" i="0" u="sng" baseline="0"/>
              <a:t> in TV Ad Spend by Type over the Next 12 Months</a:t>
            </a:r>
          </a:p>
          <a:p>
            <a:pPr>
              <a:defRPr sz="1800" b="1" u="sng"/>
            </a:pPr>
            <a:r>
              <a:rPr lang="en-US" sz="1400" b="0" i="0" u="none" baseline="0"/>
              <a:t>based on % of advertisers who will increase/decrease spend</a:t>
            </a:r>
            <a:endParaRPr lang="en-US" sz="1600" b="0" i="0" u="none"/>
          </a:p>
        </c:rich>
      </c:tx>
      <c:overlay val="0"/>
      <c:spPr>
        <a:noFill/>
        <a:ln>
          <a:noFill/>
        </a:ln>
        <a:effectLst/>
      </c:spPr>
      <c:txPr>
        <a:bodyPr rot="0" spcFirstLastPara="1" vertOverflow="ellipsis" vert="horz" wrap="square" anchor="ctr" anchorCtr="1"/>
        <a:lstStyle/>
        <a:p>
          <a:pPr>
            <a:defRPr sz="1800" b="1" i="0" u="sng" strike="noStrike" kern="1200" spc="0" baseline="0">
              <a:solidFill>
                <a:srgbClr val="1B1464"/>
              </a:solidFill>
              <a:latin typeface="Helvetica" panose="020B04030202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Increase</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Set-Top Box VOD</c:v>
                </c:pt>
                <c:pt idx="1">
                  <c:v>Linear TV</c:v>
                </c:pt>
                <c:pt idx="2">
                  <c:v>Data-Driven Linear TV</c:v>
                </c:pt>
                <c:pt idx="3">
                  <c:v>Addressable Linear TV</c:v>
                </c:pt>
                <c:pt idx="4">
                  <c:v>vMVPDs</c:v>
                </c:pt>
                <c:pt idx="5">
                  <c:v>OTT Streaming Services</c:v>
                </c:pt>
              </c:strCache>
            </c:strRef>
          </c:cat>
          <c:val>
            <c:numRef>
              <c:f>Sheet1!$B$2:$B$7</c:f>
              <c:numCache>
                <c:formatCode>0%</c:formatCode>
                <c:ptCount val="6"/>
                <c:pt idx="0">
                  <c:v>0.14000000000000001</c:v>
                </c:pt>
                <c:pt idx="1">
                  <c:v>0.24</c:v>
                </c:pt>
                <c:pt idx="2">
                  <c:v>0.27</c:v>
                </c:pt>
                <c:pt idx="3">
                  <c:v>0.28999999999999998</c:v>
                </c:pt>
                <c:pt idx="4">
                  <c:v>0.32</c:v>
                </c:pt>
                <c:pt idx="5">
                  <c:v>0.4</c:v>
                </c:pt>
              </c:numCache>
            </c:numRef>
          </c:val>
          <c:extLst>
            <c:ext xmlns:c16="http://schemas.microsoft.com/office/drawing/2014/chart" uri="{C3380CC4-5D6E-409C-BE32-E72D297353CC}">
              <c16:uniqueId val="{00000000-46AF-4C0E-A6DE-97DF73B27D92}"/>
            </c:ext>
          </c:extLst>
        </c:ser>
        <c:ser>
          <c:idx val="1"/>
          <c:order val="1"/>
          <c:tx>
            <c:strRef>
              <c:f>Sheet1!$C$1</c:f>
              <c:strCache>
                <c:ptCount val="1"/>
                <c:pt idx="0">
                  <c:v>Decrease</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Set-Top Box VOD</c:v>
                </c:pt>
                <c:pt idx="1">
                  <c:v>Linear TV</c:v>
                </c:pt>
                <c:pt idx="2">
                  <c:v>Data-Driven Linear TV</c:v>
                </c:pt>
                <c:pt idx="3">
                  <c:v>Addressable Linear TV</c:v>
                </c:pt>
                <c:pt idx="4">
                  <c:v>vMVPDs</c:v>
                </c:pt>
                <c:pt idx="5">
                  <c:v>OTT Streaming Services</c:v>
                </c:pt>
              </c:strCache>
            </c:strRef>
          </c:cat>
          <c:val>
            <c:numRef>
              <c:f>Sheet1!$C$2:$C$7</c:f>
              <c:numCache>
                <c:formatCode>0%</c:formatCode>
                <c:ptCount val="6"/>
                <c:pt idx="0">
                  <c:v>0.04</c:v>
                </c:pt>
                <c:pt idx="1">
                  <c:v>0.12</c:v>
                </c:pt>
                <c:pt idx="2">
                  <c:v>0.01</c:v>
                </c:pt>
                <c:pt idx="3">
                  <c:v>0.01</c:v>
                </c:pt>
                <c:pt idx="4">
                  <c:v>0.02</c:v>
                </c:pt>
                <c:pt idx="5">
                  <c:v>0.01</c:v>
                </c:pt>
              </c:numCache>
            </c:numRef>
          </c:val>
          <c:extLst>
            <c:ext xmlns:c16="http://schemas.microsoft.com/office/drawing/2014/chart" uri="{C3380CC4-5D6E-409C-BE32-E72D297353CC}">
              <c16:uniqueId val="{00000001-46AF-4C0E-A6DE-97DF73B27D92}"/>
            </c:ext>
          </c:extLst>
        </c:ser>
        <c:dLbls>
          <c:showLegendKey val="0"/>
          <c:showVal val="0"/>
          <c:showCatName val="0"/>
          <c:showSerName val="0"/>
          <c:showPercent val="0"/>
          <c:showBubbleSize val="0"/>
        </c:dLbls>
        <c:gapWidth val="182"/>
        <c:axId val="1506835584"/>
        <c:axId val="1506821024"/>
      </c:barChart>
      <c:catAx>
        <c:axId val="15068355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crossAx val="1506821024"/>
        <c:crosses val="autoZero"/>
        <c:auto val="1"/>
        <c:lblAlgn val="ctr"/>
        <c:lblOffset val="100"/>
        <c:noMultiLvlLbl val="0"/>
      </c:catAx>
      <c:valAx>
        <c:axId val="1506821024"/>
        <c:scaling>
          <c:orientation val="minMax"/>
          <c:max val="0.42000000000000004"/>
          <c:min val="0"/>
        </c:scaling>
        <c:delete val="1"/>
        <c:axPos val="l"/>
        <c:numFmt formatCode="0%" sourceLinked="1"/>
        <c:majorTickMark val="out"/>
        <c:minorTickMark val="none"/>
        <c:tickLblPos val="nextTo"/>
        <c:crossAx val="1506835584"/>
        <c:crosses val="autoZero"/>
        <c:crossBetween val="between"/>
      </c:valAx>
      <c:spPr>
        <a:noFill/>
        <a:ln>
          <a:noFill/>
        </a:ln>
        <a:effectLst/>
      </c:spPr>
    </c:plotArea>
    <c:legend>
      <c:legendPos val="t"/>
      <c:layout>
        <c:manualLayout>
          <c:xMode val="edge"/>
          <c:yMode val="edge"/>
          <c:x val="0.4184990968640584"/>
          <c:y val="0.16732256253234115"/>
          <c:w val="0.16300180627188343"/>
          <c:h val="6.3908193336163252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34263597624E-2"/>
          <c:y val="0.3040565431100225"/>
          <c:w val="0.96562499999999996"/>
          <c:h val="0.61108936916116596"/>
        </c:manualLayout>
      </c:layout>
      <c:barChart>
        <c:barDir val="col"/>
        <c:grouping val="clustered"/>
        <c:varyColors val="0"/>
        <c:ser>
          <c:idx val="0"/>
          <c:order val="0"/>
          <c:tx>
            <c:strRef>
              <c:f>Sheet1!$B$1</c:f>
              <c:strCache>
                <c:ptCount val="1"/>
                <c:pt idx="0">
                  <c:v>Column1</c:v>
                </c:pt>
              </c:strCache>
            </c:strRef>
          </c:tx>
          <c:spPr>
            <a:solidFill>
              <a:srgbClr val="1B1464"/>
            </a:solidFill>
            <a:ln>
              <a:noFill/>
            </a:ln>
            <a:effectLst/>
          </c:spPr>
          <c:invertIfNegative val="0"/>
          <c:dPt>
            <c:idx val="0"/>
            <c:invertIfNegative val="0"/>
            <c:bubble3D val="0"/>
            <c:extLst>
              <c:ext xmlns:c16="http://schemas.microsoft.com/office/drawing/2014/chart" uri="{C3380CC4-5D6E-409C-BE32-E72D297353CC}">
                <c16:uniqueId val="{00000000-66C0-48D0-B55D-E33BA080202C}"/>
              </c:ext>
            </c:extLst>
          </c:dPt>
          <c:dPt>
            <c:idx val="1"/>
            <c:invertIfNegative val="0"/>
            <c:bubble3D val="0"/>
            <c:spPr>
              <a:solidFill>
                <a:srgbClr val="00BFF2"/>
              </a:solidFill>
              <a:ln>
                <a:noFill/>
              </a:ln>
              <a:effectLst/>
            </c:spPr>
            <c:extLst>
              <c:ext xmlns:c16="http://schemas.microsoft.com/office/drawing/2014/chart" uri="{C3380CC4-5D6E-409C-BE32-E72D297353CC}">
                <c16:uniqueId val="{00000002-66C0-48D0-B55D-E33BA080202C}"/>
              </c:ext>
            </c:extLst>
          </c:dPt>
          <c:dPt>
            <c:idx val="2"/>
            <c:invertIfNegative val="0"/>
            <c:bubble3D val="0"/>
            <c:spPr>
              <a:solidFill>
                <a:srgbClr val="ED3C8D"/>
              </a:solidFill>
              <a:ln>
                <a:noFill/>
              </a:ln>
              <a:effectLst/>
            </c:spPr>
            <c:extLst>
              <c:ext xmlns:c16="http://schemas.microsoft.com/office/drawing/2014/chart" uri="{C3380CC4-5D6E-409C-BE32-E72D297353CC}">
                <c16:uniqueId val="{00000004-66C0-48D0-B55D-E33BA080202C}"/>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Amazon</c:v>
                </c:pt>
                <c:pt idx="1">
                  <c:v>Netflix</c:v>
                </c:pt>
                <c:pt idx="2">
                  <c:v>Ad-Supported Streaming</c:v>
                </c:pt>
              </c:strCache>
            </c:strRef>
          </c:cat>
          <c:val>
            <c:numRef>
              <c:f>Sheet1!$B$2:$B$4</c:f>
              <c:numCache>
                <c:formatCode>#,##0</c:formatCode>
                <c:ptCount val="3"/>
                <c:pt idx="0">
                  <c:v>1910</c:v>
                </c:pt>
                <c:pt idx="1">
                  <c:v>2772</c:v>
                </c:pt>
                <c:pt idx="2">
                  <c:v>3276</c:v>
                </c:pt>
              </c:numCache>
            </c:numRef>
          </c:val>
          <c:extLst>
            <c:ext xmlns:c16="http://schemas.microsoft.com/office/drawing/2014/chart" uri="{C3380CC4-5D6E-409C-BE32-E72D297353CC}">
              <c16:uniqueId val="{00000005-66C0-48D0-B55D-E33BA080202C}"/>
            </c:ext>
          </c:extLst>
        </c:ser>
        <c:dLbls>
          <c:showLegendKey val="0"/>
          <c:showVal val="0"/>
          <c:showCatName val="0"/>
          <c:showSerName val="0"/>
          <c:showPercent val="0"/>
          <c:showBubbleSize val="0"/>
        </c:dLbls>
        <c:gapWidth val="150"/>
        <c:overlap val="-12"/>
        <c:axId val="1558953952"/>
        <c:axId val="1558953536"/>
      </c:barChart>
      <c:catAx>
        <c:axId val="155895395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crossAx val="1558953536"/>
        <c:crosses val="autoZero"/>
        <c:auto val="1"/>
        <c:lblAlgn val="ctr"/>
        <c:lblOffset val="100"/>
        <c:noMultiLvlLbl val="0"/>
      </c:catAx>
      <c:valAx>
        <c:axId val="1558953536"/>
        <c:scaling>
          <c:orientation val="minMax"/>
          <c:min val="0"/>
        </c:scaling>
        <c:delete val="1"/>
        <c:axPos val="l"/>
        <c:numFmt formatCode="#,##0" sourceLinked="1"/>
        <c:majorTickMark val="out"/>
        <c:minorTickMark val="none"/>
        <c:tickLblPos val="nextTo"/>
        <c:crossAx val="1558953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F1A62"/>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34263597624E-2"/>
          <c:y val="0.21453308517051356"/>
          <c:w val="0.96562499999999996"/>
          <c:h val="0.70792412656640602"/>
        </c:manualLayout>
      </c:layout>
      <c:barChart>
        <c:barDir val="col"/>
        <c:grouping val="clustered"/>
        <c:varyColors val="0"/>
        <c:ser>
          <c:idx val="0"/>
          <c:order val="0"/>
          <c:tx>
            <c:strRef>
              <c:f>Sheet1!$B$1</c:f>
              <c:strCache>
                <c:ptCount val="1"/>
                <c:pt idx="0">
                  <c:v>Column1</c:v>
                </c:pt>
              </c:strCache>
            </c:strRef>
          </c:tx>
          <c:spPr>
            <a:solidFill>
              <a:srgbClr val="1B1464"/>
            </a:solidFill>
            <a:ln>
              <a:noFill/>
            </a:ln>
            <a:effectLst/>
          </c:spPr>
          <c:invertIfNegative val="0"/>
          <c:dPt>
            <c:idx val="0"/>
            <c:invertIfNegative val="0"/>
            <c:bubble3D val="0"/>
            <c:extLst>
              <c:ext xmlns:c16="http://schemas.microsoft.com/office/drawing/2014/chart" uri="{C3380CC4-5D6E-409C-BE32-E72D297353CC}">
                <c16:uniqueId val="{00000000-75E6-496A-A2C0-41A4DC633075}"/>
              </c:ext>
            </c:extLst>
          </c:dPt>
          <c:dPt>
            <c:idx val="1"/>
            <c:invertIfNegative val="0"/>
            <c:bubble3D val="0"/>
            <c:spPr>
              <a:solidFill>
                <a:srgbClr val="00BFF2"/>
              </a:solidFill>
              <a:ln>
                <a:noFill/>
              </a:ln>
              <a:effectLst/>
            </c:spPr>
            <c:extLst>
              <c:ext xmlns:c16="http://schemas.microsoft.com/office/drawing/2014/chart" uri="{C3380CC4-5D6E-409C-BE32-E72D297353CC}">
                <c16:uniqueId val="{00000002-75E6-496A-A2C0-41A4DC633075}"/>
              </c:ext>
            </c:extLst>
          </c:dPt>
          <c:dPt>
            <c:idx val="2"/>
            <c:invertIfNegative val="0"/>
            <c:bubble3D val="0"/>
            <c:spPr>
              <a:solidFill>
                <a:srgbClr val="ED3C8D"/>
              </a:solidFill>
              <a:ln>
                <a:noFill/>
              </a:ln>
              <a:effectLst/>
            </c:spPr>
            <c:extLst>
              <c:ext xmlns:c16="http://schemas.microsoft.com/office/drawing/2014/chart" uri="{C3380CC4-5D6E-409C-BE32-E72D297353CC}">
                <c16:uniqueId val="{00000004-75E6-496A-A2C0-41A4DC63307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Amazon</c:v>
                </c:pt>
                <c:pt idx="1">
                  <c:v>Netflix</c:v>
                </c:pt>
                <c:pt idx="2">
                  <c:v>Ad-Supported Streaming</c:v>
                </c:pt>
              </c:strCache>
            </c:strRef>
          </c:cat>
          <c:val>
            <c:numRef>
              <c:f>Sheet1!$B$2:$B$4</c:f>
              <c:numCache>
                <c:formatCode>#,##0</c:formatCode>
                <c:ptCount val="3"/>
                <c:pt idx="0">
                  <c:v>27751</c:v>
                </c:pt>
                <c:pt idx="1">
                  <c:v>65767</c:v>
                </c:pt>
                <c:pt idx="2">
                  <c:v>85251</c:v>
                </c:pt>
              </c:numCache>
            </c:numRef>
          </c:val>
          <c:extLst>
            <c:ext xmlns:c16="http://schemas.microsoft.com/office/drawing/2014/chart" uri="{C3380CC4-5D6E-409C-BE32-E72D297353CC}">
              <c16:uniqueId val="{00000005-75E6-496A-A2C0-41A4DC633075}"/>
            </c:ext>
          </c:extLst>
        </c:ser>
        <c:dLbls>
          <c:showLegendKey val="0"/>
          <c:showVal val="0"/>
          <c:showCatName val="0"/>
          <c:showSerName val="0"/>
          <c:showPercent val="0"/>
          <c:showBubbleSize val="0"/>
        </c:dLbls>
        <c:gapWidth val="150"/>
        <c:overlap val="-27"/>
        <c:axId val="1558953952"/>
        <c:axId val="1558953536"/>
      </c:barChart>
      <c:catAx>
        <c:axId val="155895395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crossAx val="1558953536"/>
        <c:crosses val="autoZero"/>
        <c:auto val="1"/>
        <c:lblAlgn val="ctr"/>
        <c:lblOffset val="100"/>
        <c:noMultiLvlLbl val="0"/>
      </c:catAx>
      <c:valAx>
        <c:axId val="1558953536"/>
        <c:scaling>
          <c:orientation val="minMax"/>
          <c:min val="0"/>
        </c:scaling>
        <c:delete val="1"/>
        <c:axPos val="l"/>
        <c:numFmt formatCode="#,##0" sourceLinked="1"/>
        <c:majorTickMark val="out"/>
        <c:minorTickMark val="none"/>
        <c:tickLblPos val="nextTo"/>
        <c:crossAx val="1558953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F1A62"/>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u="sng">
                <a:solidFill>
                  <a:srgbClr val="1B1464"/>
                </a:solidFill>
                <a:latin typeface="Helvetica" panose="020B0403020202020204" pitchFamily="34" charset="0"/>
              </a:rPr>
              <a:t>Ad-Supported</a:t>
            </a:r>
            <a:r>
              <a:rPr lang="en-US" sz="1600" b="1" u="sng" baseline="0">
                <a:solidFill>
                  <a:srgbClr val="1B1464"/>
                </a:solidFill>
                <a:latin typeface="Helvetica" panose="020B0403020202020204" pitchFamily="34" charset="0"/>
              </a:rPr>
              <a:t> TV: </a:t>
            </a:r>
            <a:r>
              <a:rPr lang="en-US" sz="1600" b="1" u="sng">
                <a:solidFill>
                  <a:srgbClr val="1B1464"/>
                </a:solidFill>
                <a:latin typeface="Helvetica" panose="020B0403020202020204" pitchFamily="34" charset="0"/>
              </a:rPr>
              <a:t>Average</a:t>
            </a:r>
            <a:r>
              <a:rPr lang="en-US" sz="1600" b="1" u="sng" baseline="0">
                <a:solidFill>
                  <a:srgbClr val="1B1464"/>
                </a:solidFill>
                <a:latin typeface="Helvetica" panose="020B0403020202020204" pitchFamily="34" charset="0"/>
              </a:rPr>
              <a:t> Reach % By Demo, By Time Period</a:t>
            </a:r>
            <a:endParaRPr lang="en-US" sz="1600" b="1" u="sng">
              <a:solidFill>
                <a:srgbClr val="1B1464"/>
              </a:solidFill>
              <a:latin typeface="Helvetica" panose="020B0403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Daily</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HHs</c:v>
                </c:pt>
                <c:pt idx="1">
                  <c:v>P18+</c:v>
                </c:pt>
                <c:pt idx="2">
                  <c:v>P18-49</c:v>
                </c:pt>
                <c:pt idx="3">
                  <c:v>P25-54</c:v>
                </c:pt>
              </c:strCache>
            </c:strRef>
          </c:cat>
          <c:val>
            <c:numRef>
              <c:f>Sheet1!$B$2:$B$5</c:f>
              <c:numCache>
                <c:formatCode>0%</c:formatCode>
                <c:ptCount val="4"/>
                <c:pt idx="0">
                  <c:v>0.6452</c:v>
                </c:pt>
                <c:pt idx="1">
                  <c:v>0.50419999999999998</c:v>
                </c:pt>
                <c:pt idx="2">
                  <c:v>0.29970000000000002</c:v>
                </c:pt>
                <c:pt idx="3">
                  <c:v>0.38109999999999999</c:v>
                </c:pt>
              </c:numCache>
            </c:numRef>
          </c:val>
          <c:extLst>
            <c:ext xmlns:c16="http://schemas.microsoft.com/office/drawing/2014/chart" uri="{C3380CC4-5D6E-409C-BE32-E72D297353CC}">
              <c16:uniqueId val="{00000000-B981-4D54-B224-9C5CFE91674C}"/>
            </c:ext>
          </c:extLst>
        </c:ser>
        <c:ser>
          <c:idx val="1"/>
          <c:order val="1"/>
          <c:tx>
            <c:strRef>
              <c:f>Sheet1!$C$1</c:f>
              <c:strCache>
                <c:ptCount val="1"/>
                <c:pt idx="0">
                  <c:v>Weekly</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HHs</c:v>
                </c:pt>
                <c:pt idx="1">
                  <c:v>P18+</c:v>
                </c:pt>
                <c:pt idx="2">
                  <c:v>P18-49</c:v>
                </c:pt>
                <c:pt idx="3">
                  <c:v>P25-54</c:v>
                </c:pt>
              </c:strCache>
            </c:strRef>
          </c:cat>
          <c:val>
            <c:numRef>
              <c:f>Sheet1!$C$2:$C$5</c:f>
              <c:numCache>
                <c:formatCode>0%</c:formatCode>
                <c:ptCount val="4"/>
                <c:pt idx="0">
                  <c:v>0.77790000000000004</c:v>
                </c:pt>
                <c:pt idx="1">
                  <c:v>0.68269999999999997</c:v>
                </c:pt>
                <c:pt idx="2">
                  <c:v>0.51619999999999999</c:v>
                </c:pt>
                <c:pt idx="3">
                  <c:v>0.5927</c:v>
                </c:pt>
              </c:numCache>
            </c:numRef>
          </c:val>
          <c:extLst>
            <c:ext xmlns:c16="http://schemas.microsoft.com/office/drawing/2014/chart" uri="{C3380CC4-5D6E-409C-BE32-E72D297353CC}">
              <c16:uniqueId val="{00000001-B981-4D54-B224-9C5CFE91674C}"/>
            </c:ext>
          </c:extLst>
        </c:ser>
        <c:ser>
          <c:idx val="2"/>
          <c:order val="2"/>
          <c:tx>
            <c:strRef>
              <c:f>Sheet1!$D$1</c:f>
              <c:strCache>
                <c:ptCount val="1"/>
                <c:pt idx="0">
                  <c:v>Monthly</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HHs</c:v>
                </c:pt>
                <c:pt idx="1">
                  <c:v>P18+</c:v>
                </c:pt>
                <c:pt idx="2">
                  <c:v>P18-49</c:v>
                </c:pt>
                <c:pt idx="3">
                  <c:v>P25-54</c:v>
                </c:pt>
              </c:strCache>
            </c:strRef>
          </c:cat>
          <c:val>
            <c:numRef>
              <c:f>Sheet1!$D$2:$D$5</c:f>
              <c:numCache>
                <c:formatCode>0%</c:formatCode>
                <c:ptCount val="4"/>
                <c:pt idx="0">
                  <c:v>0.85350000000000004</c:v>
                </c:pt>
                <c:pt idx="1">
                  <c:v>0.7853</c:v>
                </c:pt>
                <c:pt idx="2">
                  <c:v>0.6603</c:v>
                </c:pt>
                <c:pt idx="3">
                  <c:v>0.7167</c:v>
                </c:pt>
              </c:numCache>
            </c:numRef>
          </c:val>
          <c:extLst>
            <c:ext xmlns:c16="http://schemas.microsoft.com/office/drawing/2014/chart" uri="{C3380CC4-5D6E-409C-BE32-E72D297353CC}">
              <c16:uniqueId val="{00000002-B981-4D54-B224-9C5CFE91674C}"/>
            </c:ext>
          </c:extLst>
        </c:ser>
        <c:dLbls>
          <c:showLegendKey val="0"/>
          <c:showVal val="0"/>
          <c:showCatName val="0"/>
          <c:showSerName val="0"/>
          <c:showPercent val="0"/>
          <c:showBubbleSize val="0"/>
        </c:dLbls>
        <c:gapWidth val="219"/>
        <c:overlap val="-27"/>
        <c:axId val="829014960"/>
        <c:axId val="829011632"/>
      </c:barChart>
      <c:catAx>
        <c:axId val="829014960"/>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400" b="1" i="0" u="none" strike="noStrike" kern="1200" baseline="0">
                <a:solidFill>
                  <a:srgbClr val="1B1464"/>
                </a:solidFill>
                <a:latin typeface="Helvetica" panose="020B0403020202020204" pitchFamily="34" charset="0"/>
                <a:ea typeface="+mn-ea"/>
                <a:cs typeface="+mn-cs"/>
              </a:defRPr>
            </a:pPr>
            <a:endParaRPr lang="en-US"/>
          </a:p>
        </c:txPr>
        <c:crossAx val="829011632"/>
        <c:crosses val="autoZero"/>
        <c:auto val="1"/>
        <c:lblAlgn val="ctr"/>
        <c:lblOffset val="100"/>
        <c:noMultiLvlLbl val="0"/>
      </c:catAx>
      <c:valAx>
        <c:axId val="829011632"/>
        <c:scaling>
          <c:orientation val="minMax"/>
        </c:scaling>
        <c:delete val="1"/>
        <c:axPos val="l"/>
        <c:numFmt formatCode="0%" sourceLinked="1"/>
        <c:majorTickMark val="none"/>
        <c:minorTickMark val="none"/>
        <c:tickLblPos val="nextTo"/>
        <c:crossAx val="8290149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4413960186887373"/>
          <c:w val="1"/>
          <c:h val="0.73022055968882849"/>
        </c:manualLayout>
      </c:layout>
      <c:barChart>
        <c:barDir val="col"/>
        <c:grouping val="stacked"/>
        <c:varyColors val="0"/>
        <c:ser>
          <c:idx val="0"/>
          <c:order val="0"/>
          <c:tx>
            <c:strRef>
              <c:f>Sheet1!$B$1</c:f>
              <c:strCache>
                <c:ptCount val="1"/>
                <c:pt idx="0">
                  <c:v>Meta</c:v>
                </c:pt>
              </c:strCache>
            </c:strRef>
          </c:tx>
          <c:spPr>
            <a:solidFill>
              <a:srgbClr val="1B1464"/>
            </a:solidFill>
            <a:ln>
              <a:noFill/>
            </a:ln>
            <a:effectLst/>
          </c:spPr>
          <c:invertIfNegative val="0"/>
          <c:dLbls>
            <c:dLbl>
              <c:idx val="0"/>
              <c:layout>
                <c:manualLayout>
                  <c:x val="6.4679287782235806E-2"/>
                  <c:y val="-2.8251992402499187E-2"/>
                </c:manualLayout>
              </c:layout>
              <c:spPr>
                <a:noFill/>
                <a:ln>
                  <a:noFill/>
                </a:ln>
                <a:effectLst/>
              </c:spPr>
              <c:txPr>
                <a:bodyPr wrap="square" lIns="38100" tIns="19050" rIns="38100" bIns="19050" anchor="ctr">
                  <a:spAutoFit/>
                </a:bodyPr>
                <a:lstStyle/>
                <a:p>
                  <a:pPr>
                    <a:defRPr sz="1200" b="1">
                      <a:solidFill>
                        <a:srgbClr val="1B1464"/>
                      </a:solidFill>
                      <a:latin typeface="Helvetica" panose="020B0403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E9-4FB8-867B-66DC0AADB55B}"/>
                </c:ext>
              </c:extLst>
            </c:dLbl>
            <c:dLbl>
              <c:idx val="1"/>
              <c:layout>
                <c:manualLayout>
                  <c:x val="5.7173716016203857E-2"/>
                  <c:y val="-1.6694461897263656E-2"/>
                </c:manualLayout>
              </c:layout>
              <c:spPr>
                <a:noFill/>
                <a:ln>
                  <a:noFill/>
                </a:ln>
                <a:effectLst/>
              </c:spPr>
              <c:txPr>
                <a:bodyPr wrap="square" lIns="38100" tIns="19050" rIns="38100" bIns="19050" anchor="ctr">
                  <a:spAutoFit/>
                </a:bodyPr>
                <a:lstStyle/>
                <a:p>
                  <a:pPr>
                    <a:defRPr sz="1200" b="1">
                      <a:solidFill>
                        <a:srgbClr val="1B1464"/>
                      </a:solidFill>
                      <a:latin typeface="Helvetica" panose="020B0403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E9-4FB8-867B-66DC0AADB55B}"/>
                </c:ext>
              </c:extLst>
            </c:dLbl>
            <c:dLbl>
              <c:idx val="2"/>
              <c:layout>
                <c:manualLayout>
                  <c:x val="5.6286655358197366E-2"/>
                  <c:y val="-3.0966989608462159E-2"/>
                </c:manualLayout>
              </c:layout>
              <c:spPr>
                <a:noFill/>
                <a:ln>
                  <a:noFill/>
                </a:ln>
                <a:effectLst/>
              </c:spPr>
              <c:txPr>
                <a:bodyPr wrap="square" lIns="38100" tIns="19050" rIns="38100" bIns="19050" anchor="ctr">
                  <a:spAutoFit/>
                </a:bodyPr>
                <a:lstStyle/>
                <a:p>
                  <a:pPr>
                    <a:defRPr sz="1200" b="1">
                      <a:solidFill>
                        <a:srgbClr val="1B1464"/>
                      </a:solidFill>
                      <a:latin typeface="Helvetica" panose="020B0403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E9-4FB8-867B-66DC0AADB55B}"/>
                </c:ext>
              </c:extLst>
            </c:dLbl>
            <c:dLbl>
              <c:idx val="3"/>
              <c:layout>
                <c:manualLayout>
                  <c:x val="1.8857502994775911E-4"/>
                  <c:y val="-2.38980643411421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E9-4FB8-867B-66DC0AADB55B}"/>
                </c:ext>
              </c:extLst>
            </c:dLbl>
            <c:dLbl>
              <c:idx val="4"/>
              <c:layout>
                <c:manualLayout>
                  <c:x val="1.8944104140156289E-3"/>
                  <c:y val="-3.61910002342438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FE9-4FB8-867B-66DC0AADB55B}"/>
                </c:ext>
              </c:extLst>
            </c:dLbl>
            <c:dLbl>
              <c:idx val="5"/>
              <c:layout>
                <c:manualLayout>
                  <c:x val="5.0976958678578704E-4"/>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FE9-4FB8-867B-66DC0AADB55B}"/>
                </c:ext>
              </c:extLst>
            </c:dLbl>
            <c:spPr>
              <a:noFill/>
              <a:ln>
                <a:noFill/>
              </a:ln>
              <a:effectLst/>
            </c:spPr>
            <c:txPr>
              <a:bodyPr wrap="square" lIns="38100" tIns="19050" rIns="38100" bIns="19050" anchor="ctr">
                <a:spAutoFit/>
              </a:bodyPr>
              <a:lstStyle/>
              <a:p>
                <a:pPr>
                  <a:defRPr sz="1200" b="1">
                    <a:solidFill>
                      <a:schemeClr val="bg1"/>
                    </a:solidFill>
                    <a:latin typeface="Helvetica" panose="020B0403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Sheet1!$B$2:$B$8</c:f>
              <c:numCache>
                <c:formatCode>"$"#,##0.0</c:formatCode>
                <c:ptCount val="7"/>
                <c:pt idx="0">
                  <c:v>3.9641950000000001</c:v>
                </c:pt>
                <c:pt idx="1">
                  <c:v>44.165776000000001</c:v>
                </c:pt>
                <c:pt idx="2">
                  <c:v>11.858581999999998</c:v>
                </c:pt>
                <c:pt idx="3">
                  <c:v>263.14345700000001</c:v>
                </c:pt>
                <c:pt idx="4">
                  <c:v>346.22449400000011</c:v>
                </c:pt>
                <c:pt idx="5">
                  <c:v>343.91412300000013</c:v>
                </c:pt>
                <c:pt idx="6">
                  <c:v>360.44090699999987</c:v>
                </c:pt>
              </c:numCache>
            </c:numRef>
          </c:val>
          <c:extLst>
            <c:ext xmlns:c16="http://schemas.microsoft.com/office/drawing/2014/chart" uri="{C3380CC4-5D6E-409C-BE32-E72D297353CC}">
              <c16:uniqueId val="{00000006-2FE9-4FB8-867B-66DC0AADB55B}"/>
            </c:ext>
          </c:extLst>
        </c:ser>
        <c:ser>
          <c:idx val="1"/>
          <c:order val="1"/>
          <c:tx>
            <c:strRef>
              <c:f>Sheet1!$C$1</c:f>
              <c:strCache>
                <c:ptCount val="1"/>
                <c:pt idx="0">
                  <c:v>Apple</c:v>
                </c:pt>
              </c:strCache>
            </c:strRef>
          </c:tx>
          <c:spPr>
            <a:solidFill>
              <a:srgbClr val="4EBEA4"/>
            </a:solidFill>
            <a:ln>
              <a:noFill/>
            </a:ln>
            <a:effectLst/>
          </c:spPr>
          <c:invertIfNegative val="0"/>
          <c:dLbls>
            <c:spPr>
              <a:noFill/>
              <a:ln>
                <a:noFill/>
              </a:ln>
              <a:effectLst/>
            </c:spPr>
            <c:txPr>
              <a:bodyPr wrap="square" lIns="38100" tIns="19050" rIns="38100" bIns="19050" anchor="ctr">
                <a:spAutoFit/>
              </a:bodyPr>
              <a:lstStyle/>
              <a:p>
                <a:pPr>
                  <a:defRPr sz="1200" b="1">
                    <a:solidFill>
                      <a:schemeClr val="bg1"/>
                    </a:solidFill>
                    <a:latin typeface="Helvetica" panose="020B0403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Sheet1!$C$2:$C$8</c:f>
              <c:numCache>
                <c:formatCode>"$"#,##0.0</c:formatCode>
                <c:ptCount val="7"/>
                <c:pt idx="0">
                  <c:v>481.96636099999995</c:v>
                </c:pt>
                <c:pt idx="1">
                  <c:v>591.06537900000012</c:v>
                </c:pt>
                <c:pt idx="2">
                  <c:v>610.00001900000029</c:v>
                </c:pt>
                <c:pt idx="3">
                  <c:v>620.29472400000009</c:v>
                </c:pt>
                <c:pt idx="4">
                  <c:v>608.60063200000047</c:v>
                </c:pt>
                <c:pt idx="5">
                  <c:v>558.64130200000022</c:v>
                </c:pt>
                <c:pt idx="6">
                  <c:v>697.24845299999959</c:v>
                </c:pt>
              </c:numCache>
            </c:numRef>
          </c:val>
          <c:extLst>
            <c:ext xmlns:c16="http://schemas.microsoft.com/office/drawing/2014/chart" uri="{C3380CC4-5D6E-409C-BE32-E72D297353CC}">
              <c16:uniqueId val="{00000007-2FE9-4FB8-867B-66DC0AADB55B}"/>
            </c:ext>
          </c:extLst>
        </c:ser>
        <c:ser>
          <c:idx val="2"/>
          <c:order val="2"/>
          <c:tx>
            <c:strRef>
              <c:f>Sheet1!$D$1</c:f>
              <c:strCache>
                <c:ptCount val="1"/>
                <c:pt idx="0">
                  <c:v>Alphabet</c:v>
                </c:pt>
              </c:strCache>
            </c:strRef>
          </c:tx>
          <c:spPr>
            <a:solidFill>
              <a:srgbClr val="FFE600"/>
            </a:solidFill>
            <a:ln>
              <a:noFill/>
            </a:ln>
            <a:effectLst/>
          </c:spPr>
          <c:invertIfNegative val="0"/>
          <c:dLbls>
            <c:spPr>
              <a:noFill/>
              <a:ln>
                <a:noFill/>
              </a:ln>
              <a:effectLst/>
            </c:spPr>
            <c:txPr>
              <a:bodyPr wrap="square" lIns="38100" tIns="19050" rIns="38100" bIns="19050" anchor="ctr">
                <a:spAutoFit/>
              </a:bodyPr>
              <a:lstStyle/>
              <a:p>
                <a:pPr>
                  <a:defRPr sz="1200" b="1">
                    <a:solidFill>
                      <a:schemeClr val="tx1"/>
                    </a:solidFill>
                    <a:latin typeface="Helvetica" panose="020B0403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Sheet1!$D$2:$D$8</c:f>
              <c:numCache>
                <c:formatCode>"$"#,##0.0</c:formatCode>
                <c:ptCount val="7"/>
                <c:pt idx="0">
                  <c:v>290.07682199999994</c:v>
                </c:pt>
                <c:pt idx="1">
                  <c:v>440.74568400000004</c:v>
                </c:pt>
                <c:pt idx="2">
                  <c:v>481.59277000000014</c:v>
                </c:pt>
                <c:pt idx="3">
                  <c:v>508.3636360000001</c:v>
                </c:pt>
                <c:pt idx="4">
                  <c:v>489.37086200000027</c:v>
                </c:pt>
                <c:pt idx="5">
                  <c:v>381.29038099999997</c:v>
                </c:pt>
                <c:pt idx="6">
                  <c:v>702.59558800000002</c:v>
                </c:pt>
              </c:numCache>
            </c:numRef>
          </c:val>
          <c:extLst>
            <c:ext xmlns:c16="http://schemas.microsoft.com/office/drawing/2014/chart" uri="{C3380CC4-5D6E-409C-BE32-E72D297353CC}">
              <c16:uniqueId val="{00000008-2FE9-4FB8-867B-66DC0AADB55B}"/>
            </c:ext>
          </c:extLst>
        </c:ser>
        <c:ser>
          <c:idx val="3"/>
          <c:order val="3"/>
          <c:tx>
            <c:strRef>
              <c:f>Sheet1!$E$1</c:f>
              <c:strCache>
                <c:ptCount val="1"/>
                <c:pt idx="0">
                  <c:v>Microsoft</c:v>
                </c:pt>
              </c:strCache>
            </c:strRef>
          </c:tx>
          <c:spPr>
            <a:solidFill>
              <a:srgbClr val="ED3C8D"/>
            </a:solidFill>
          </c:spPr>
          <c:invertIfNegative val="0"/>
          <c:dLbls>
            <c:dLbl>
              <c:idx val="0"/>
              <c:layout>
                <c:manualLayout>
                  <c:x val="-2.2343654019601417E-3"/>
                  <c:y val="1.457245764136137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FE9-4FB8-867B-66DC0AADB55B}"/>
                </c:ext>
              </c:extLst>
            </c:dLbl>
            <c:dLbl>
              <c:idx val="1"/>
              <c:layout>
                <c:manualLayout>
                  <c:x val="0"/>
                  <c:y val="-5.798990063528382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FE9-4FB8-867B-66DC0AADB55B}"/>
                </c:ext>
              </c:extLst>
            </c:dLbl>
            <c:dLbl>
              <c:idx val="3"/>
              <c:layout>
                <c:manualLayout>
                  <c:x val="-8.1925784991545792E-17"/>
                  <c:y val="-2.75676975465214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FE9-4FB8-867B-66DC0AADB55B}"/>
                </c:ext>
              </c:extLst>
            </c:dLbl>
            <c:dLbl>
              <c:idx val="4"/>
              <c:layout>
                <c:manualLayout>
                  <c:x val="-1.1171827009800682E-3"/>
                  <c:y val="-1.925498439588742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FE9-4FB8-867B-66DC0AADB55B}"/>
                </c:ext>
              </c:extLst>
            </c:dLbl>
            <c:dLbl>
              <c:idx val="5"/>
              <c:layout>
                <c:manualLayout>
                  <c:x val="0"/>
                  <c:y val="-8.4135516616376689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FE9-4FB8-867B-66DC0AADB55B}"/>
                </c:ext>
              </c:extLst>
            </c:dLbl>
            <c:spPr>
              <a:noFill/>
              <a:ln>
                <a:noFill/>
              </a:ln>
              <a:effectLst/>
            </c:spPr>
            <c:txPr>
              <a:bodyPr wrap="square" lIns="38100" tIns="19050" rIns="38100" bIns="19050" anchor="ctr">
                <a:spAutoFit/>
              </a:bodyPr>
              <a:lstStyle/>
              <a:p>
                <a:pPr>
                  <a:defRPr sz="1200" b="1">
                    <a:solidFill>
                      <a:schemeClr val="bg1"/>
                    </a:solidFill>
                    <a:latin typeface="Helvetica" panose="020B0403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Sheet1!$E$2:$E$8</c:f>
              <c:numCache>
                <c:formatCode>"$"#,##0.0</c:formatCode>
                <c:ptCount val="7"/>
                <c:pt idx="0">
                  <c:v>512.78958000000023</c:v>
                </c:pt>
                <c:pt idx="1">
                  <c:v>536.84767600000021</c:v>
                </c:pt>
                <c:pt idx="2">
                  <c:v>324.66956999999991</c:v>
                </c:pt>
                <c:pt idx="3">
                  <c:v>412.83232199999998</c:v>
                </c:pt>
                <c:pt idx="4">
                  <c:v>450.98376999999994</c:v>
                </c:pt>
                <c:pt idx="5">
                  <c:v>308.81620399999986</c:v>
                </c:pt>
                <c:pt idx="6">
                  <c:v>360.42712499999982</c:v>
                </c:pt>
              </c:numCache>
            </c:numRef>
          </c:val>
          <c:extLst>
            <c:ext xmlns:c16="http://schemas.microsoft.com/office/drawing/2014/chart" uri="{C3380CC4-5D6E-409C-BE32-E72D297353CC}">
              <c16:uniqueId val="{0000000E-2FE9-4FB8-867B-66DC0AADB55B}"/>
            </c:ext>
          </c:extLst>
        </c:ser>
        <c:ser>
          <c:idx val="4"/>
          <c:order val="4"/>
          <c:tx>
            <c:strRef>
              <c:f>Sheet1!$F$1</c:f>
              <c:strCache>
                <c:ptCount val="1"/>
                <c:pt idx="0">
                  <c:v>Amazon</c:v>
                </c:pt>
              </c:strCache>
            </c:strRef>
          </c:tx>
          <c:spPr>
            <a:solidFill>
              <a:srgbClr val="00BFF2"/>
            </a:solidFill>
          </c:spPr>
          <c:invertIfNegative val="0"/>
          <c:dLbls>
            <c:spPr>
              <a:noFill/>
              <a:ln>
                <a:noFill/>
              </a:ln>
              <a:effectLst/>
            </c:spPr>
            <c:txPr>
              <a:bodyPr wrap="square" lIns="38100" tIns="19050" rIns="38100" bIns="19050" anchor="ctr">
                <a:spAutoFit/>
              </a:bodyPr>
              <a:lstStyle/>
              <a:p>
                <a:pPr>
                  <a:defRPr sz="1200" b="1">
                    <a:solidFill>
                      <a:schemeClr val="bg1"/>
                    </a:solidFill>
                    <a:latin typeface="Helvetica" panose="020B0403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Sheet1!$F$2:$F$8</c:f>
              <c:numCache>
                <c:formatCode>"$"#,##0.0</c:formatCode>
                <c:ptCount val="7"/>
                <c:pt idx="0">
                  <c:v>262.48018300000001</c:v>
                </c:pt>
                <c:pt idx="1">
                  <c:v>436.94338900000008</c:v>
                </c:pt>
                <c:pt idx="2">
                  <c:v>476.42079100000018</c:v>
                </c:pt>
                <c:pt idx="3">
                  <c:v>725.55275199999949</c:v>
                </c:pt>
                <c:pt idx="4">
                  <c:v>1093.8615400000001</c:v>
                </c:pt>
                <c:pt idx="5">
                  <c:v>1068.2577619999997</c:v>
                </c:pt>
                <c:pt idx="6">
                  <c:v>1007.3987669999993</c:v>
                </c:pt>
              </c:numCache>
            </c:numRef>
          </c:val>
          <c:extLst>
            <c:ext xmlns:c16="http://schemas.microsoft.com/office/drawing/2014/chart" uri="{C3380CC4-5D6E-409C-BE32-E72D297353CC}">
              <c16:uniqueId val="{0000000F-2FE9-4FB8-867B-66DC0AADB55B}"/>
            </c:ext>
          </c:extLst>
        </c:ser>
        <c:dLbls>
          <c:showLegendKey val="0"/>
          <c:showVal val="0"/>
          <c:showCatName val="0"/>
          <c:showSerName val="0"/>
          <c:showPercent val="0"/>
          <c:showBubbleSize val="0"/>
        </c:dLbls>
        <c:gapWidth val="145"/>
        <c:overlap val="100"/>
        <c:axId val="859992312"/>
        <c:axId val="859992704"/>
      </c:barChart>
      <c:catAx>
        <c:axId val="859992312"/>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6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859992704"/>
        <c:crosses val="autoZero"/>
        <c:auto val="1"/>
        <c:lblAlgn val="ctr"/>
        <c:lblOffset val="100"/>
        <c:noMultiLvlLbl val="0"/>
      </c:catAx>
      <c:valAx>
        <c:axId val="859992704"/>
        <c:scaling>
          <c:orientation val="minMax"/>
        </c:scaling>
        <c:delete val="1"/>
        <c:axPos val="l"/>
        <c:numFmt formatCode="&quot;$&quot;#,##0.0" sourceLinked="1"/>
        <c:majorTickMark val="none"/>
        <c:minorTickMark val="none"/>
        <c:tickLblPos val="nextTo"/>
        <c:crossAx val="859992312"/>
        <c:crosses val="autoZero"/>
        <c:crossBetween val="between"/>
      </c:valAx>
      <c:spPr>
        <a:noFill/>
        <a:ln>
          <a:noFill/>
        </a:ln>
        <a:effectLst/>
      </c:spPr>
    </c:plotArea>
    <c:legend>
      <c:legendPos val="t"/>
      <c:layout>
        <c:manualLayout>
          <c:xMode val="edge"/>
          <c:yMode val="edge"/>
          <c:x val="0.26010071709934329"/>
          <c:y val="6.567431229428297E-3"/>
          <c:w val="0.47979847783417157"/>
          <c:h val="8.3630806940792279E-2"/>
        </c:manualLayout>
      </c:layout>
      <c:overlay val="0"/>
      <c:spPr>
        <a:noFill/>
        <a:ln>
          <a:solidFill>
            <a:srgbClr val="1B1464"/>
          </a:solidFill>
        </a:ln>
        <a:effectLst/>
      </c:spPr>
      <c:txPr>
        <a:bodyPr rot="0" spcFirstLastPara="1" vertOverflow="ellipsis" vert="horz" wrap="square" anchor="ctr" anchorCtr="1"/>
        <a:lstStyle/>
        <a:p>
          <a:pPr>
            <a:defRPr sz="1400" b="0" i="0" u="none" strike="noStrike" kern="1200" baseline="0">
              <a:solidFill>
                <a:srgbClr val="1B1464"/>
              </a:solidFill>
              <a:latin typeface="Helvetica" panose="020B0403020202020204" pitchFamily="34" charset="0"/>
              <a:ea typeface="+mn-ea"/>
              <a:cs typeface="Trebuchet M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33865491228415"/>
          <c:y val="0.10969937435571669"/>
          <c:w val="0.67432070038637204"/>
          <c:h val="0.82448100103085342"/>
        </c:manualLayout>
      </c:layout>
      <c:pieChart>
        <c:varyColors val="1"/>
        <c:ser>
          <c:idx val="0"/>
          <c:order val="0"/>
          <c:tx>
            <c:strRef>
              <c:f>Sheet1!$B$1</c:f>
              <c:strCache>
                <c:ptCount val="1"/>
                <c:pt idx="0">
                  <c:v>Column1</c:v>
                </c:pt>
              </c:strCache>
            </c:strRef>
          </c:tx>
          <c:dPt>
            <c:idx val="0"/>
            <c:bubble3D val="0"/>
            <c:spPr>
              <a:solidFill>
                <a:srgbClr val="1B1464"/>
              </a:solidFill>
              <a:ln w="19050">
                <a:solidFill>
                  <a:schemeClr val="lt1"/>
                </a:solidFill>
              </a:ln>
              <a:effectLst/>
            </c:spPr>
            <c:extLst>
              <c:ext xmlns:c16="http://schemas.microsoft.com/office/drawing/2014/chart" uri="{C3380CC4-5D6E-409C-BE32-E72D297353CC}">
                <c16:uniqueId val="{00000001-D27A-425F-A4EF-42C6D9EB1E20}"/>
              </c:ext>
            </c:extLst>
          </c:dPt>
          <c:dPt>
            <c:idx val="1"/>
            <c:bubble3D val="0"/>
            <c:spPr>
              <a:solidFill>
                <a:srgbClr val="ED3C8D"/>
              </a:solidFill>
              <a:ln w="19050">
                <a:solidFill>
                  <a:schemeClr val="lt1"/>
                </a:solidFill>
              </a:ln>
              <a:effectLst/>
            </c:spPr>
            <c:extLst>
              <c:ext xmlns:c16="http://schemas.microsoft.com/office/drawing/2014/chart" uri="{C3380CC4-5D6E-409C-BE32-E72D297353CC}">
                <c16:uniqueId val="{00000003-D27A-425F-A4EF-42C6D9EB1E20}"/>
              </c:ext>
            </c:extLst>
          </c:dPt>
          <c:dPt>
            <c:idx val="2"/>
            <c:bubble3D val="0"/>
            <c:spPr>
              <a:solidFill>
                <a:srgbClr val="00BFF2"/>
              </a:solidFill>
              <a:ln w="19050">
                <a:solidFill>
                  <a:schemeClr val="lt1"/>
                </a:solidFill>
              </a:ln>
              <a:effectLst/>
            </c:spPr>
            <c:extLst>
              <c:ext xmlns:c16="http://schemas.microsoft.com/office/drawing/2014/chart" uri="{C3380CC4-5D6E-409C-BE32-E72D297353CC}">
                <c16:uniqueId val="{00000005-D27A-425F-A4EF-42C6D9EB1E20}"/>
              </c:ext>
            </c:extLst>
          </c:dPt>
          <c:dPt>
            <c:idx val="3"/>
            <c:bubble3D val="0"/>
            <c:spPr>
              <a:solidFill>
                <a:srgbClr val="4EBEA4"/>
              </a:solidFill>
              <a:ln w="19050">
                <a:solidFill>
                  <a:schemeClr val="lt1"/>
                </a:solidFill>
              </a:ln>
              <a:effectLst/>
            </c:spPr>
            <c:extLst>
              <c:ext xmlns:c16="http://schemas.microsoft.com/office/drawing/2014/chart" uri="{C3380CC4-5D6E-409C-BE32-E72D297353CC}">
                <c16:uniqueId val="{00000007-D27A-425F-A4EF-42C6D9EB1E20}"/>
              </c:ext>
            </c:extLst>
          </c:dPt>
          <c:dPt>
            <c:idx val="4"/>
            <c:bubble3D val="0"/>
            <c:spPr>
              <a:solidFill>
                <a:srgbClr val="2C82FF"/>
              </a:solidFill>
              <a:ln w="19050">
                <a:solidFill>
                  <a:schemeClr val="lt1"/>
                </a:solidFill>
              </a:ln>
              <a:effectLst/>
            </c:spPr>
            <c:extLst>
              <c:ext xmlns:c16="http://schemas.microsoft.com/office/drawing/2014/chart" uri="{C3380CC4-5D6E-409C-BE32-E72D297353CC}">
                <c16:uniqueId val="{00000009-D27A-425F-A4EF-42C6D9EB1E20}"/>
              </c:ext>
            </c:extLst>
          </c:dPt>
          <c:dPt>
            <c:idx val="5"/>
            <c:bubble3D val="0"/>
            <c:spPr>
              <a:solidFill>
                <a:srgbClr val="FF6E30"/>
              </a:solidFill>
              <a:ln w="19050">
                <a:solidFill>
                  <a:schemeClr val="lt1"/>
                </a:solidFill>
              </a:ln>
              <a:effectLst/>
            </c:spPr>
            <c:extLst>
              <c:ext xmlns:c16="http://schemas.microsoft.com/office/drawing/2014/chart" uri="{C3380CC4-5D6E-409C-BE32-E72D297353CC}">
                <c16:uniqueId val="{0000000B-D27A-425F-A4EF-42C6D9EB1E20}"/>
              </c:ext>
            </c:extLst>
          </c:dPt>
          <c:dLbls>
            <c:dLbl>
              <c:idx val="0"/>
              <c:layout>
                <c:manualLayout>
                  <c:x val="-0.14238417466686148"/>
                  <c:y val="-2.6339943405023339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Helvetica" panose="020B0403020202020204" pitchFamily="34" charset="0"/>
                        <a:ea typeface="+mn-ea"/>
                        <a:cs typeface="+mn-cs"/>
                      </a:defRPr>
                    </a:pPr>
                    <a:fld id="{E57027A6-AA20-43F2-ACED-2C46D8756BA2}" type="CATEGORYNAME">
                      <a:rPr lang="en-US" sz="1200" b="0" u="sng" smtClean="0">
                        <a:solidFill>
                          <a:schemeClr val="bg1"/>
                        </a:solidFill>
                      </a:rPr>
                      <a:pPr>
                        <a:defRPr sz="1400">
                          <a:solidFill>
                            <a:schemeClr val="bg1"/>
                          </a:solidFill>
                          <a:latin typeface="Helvetica" panose="020B0403020202020204" pitchFamily="34" charset="0"/>
                        </a:defRPr>
                      </a:pPr>
                      <a:t>[CATEGORY NAME]</a:t>
                    </a:fld>
                    <a:r>
                      <a:rPr lang="en-US" sz="1400" baseline="0">
                        <a:solidFill>
                          <a:schemeClr val="bg1"/>
                        </a:solidFill>
                      </a:rPr>
                      <a:t>
</a:t>
                    </a:r>
                    <a:r>
                      <a:rPr lang="en-US" sz="1400" b="1" baseline="0">
                        <a:solidFill>
                          <a:schemeClr val="bg1"/>
                        </a:solidFill>
                      </a:rPr>
                      <a:t> 58%</a:t>
                    </a:r>
                    <a:endParaRPr lang="en-US" sz="1600" b="1" baseline="0">
                      <a:solidFill>
                        <a:schemeClr val="bg1"/>
                      </a:solidFill>
                    </a:endParaRPr>
                  </a:p>
                  <a:p>
                    <a:pPr>
                      <a:defRPr sz="1400">
                        <a:solidFill>
                          <a:schemeClr val="bg1"/>
                        </a:solidFill>
                        <a:latin typeface="Helvetica" panose="020B0403020202020204" pitchFamily="34" charset="0"/>
                      </a:defRPr>
                    </a:pPr>
                    <a:r>
                      <a:rPr lang="en-US" sz="1100" b="0" baseline="0">
                        <a:solidFill>
                          <a:schemeClr val="bg1"/>
                        </a:solidFill>
                      </a:rPr>
                      <a:t>(91 index)</a:t>
                    </a: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Helvetica" panose="020B04030202020202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8402157804926395"/>
                      <c:h val="0.24710419564938946"/>
                    </c:manualLayout>
                  </c15:layout>
                  <c15:dlblFieldTable/>
                  <c15:showDataLabelsRange val="0"/>
                </c:ext>
                <c:ext xmlns:c16="http://schemas.microsoft.com/office/drawing/2014/chart" uri="{C3380CC4-5D6E-409C-BE32-E72D297353CC}">
                  <c16:uniqueId val="{00000001-D27A-425F-A4EF-42C6D9EB1E20}"/>
                </c:ext>
              </c:extLst>
            </c:dLbl>
            <c:dLbl>
              <c:idx val="1"/>
              <c:layout>
                <c:manualLayout>
                  <c:x val="0.21967186444728548"/>
                  <c:y val="-0.19175462977016444"/>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Helvetica" panose="020B0403020202020204" pitchFamily="34" charset="0"/>
                        <a:ea typeface="+mn-ea"/>
                        <a:cs typeface="+mn-cs"/>
                      </a:defRPr>
                    </a:pPr>
                    <a:fld id="{7B6B0A48-7C5F-4F48-B80C-48A5D76BBC64}" type="CATEGORYNAME">
                      <a:rPr lang="en-US" sz="1200" b="0" u="sng" dirty="0">
                        <a:solidFill>
                          <a:schemeClr val="bg1"/>
                        </a:solidFill>
                      </a:rPr>
                      <a:pPr>
                        <a:defRPr sz="1400">
                          <a:solidFill>
                            <a:schemeClr val="bg1"/>
                          </a:solidFill>
                          <a:latin typeface="Helvetica" panose="020B0403020202020204" pitchFamily="34" charset="0"/>
                        </a:defRPr>
                      </a:pPr>
                      <a:t>[CATEGORY NAME]</a:t>
                    </a:fld>
                    <a:r>
                      <a:rPr lang="en-US" sz="1400" baseline="0">
                        <a:solidFill>
                          <a:schemeClr val="bg1"/>
                        </a:solidFill>
                      </a:rPr>
                      <a:t>
</a:t>
                    </a:r>
                    <a:r>
                      <a:rPr lang="en-US" sz="1600" b="1" baseline="0">
                        <a:solidFill>
                          <a:schemeClr val="bg1"/>
                        </a:solidFill>
                      </a:rPr>
                      <a:t> </a:t>
                    </a:r>
                    <a:fld id="{EBC18467-197A-4C1D-9FE0-586C166AEF9C}" type="PERCENTAGE">
                      <a:rPr lang="en-US" sz="1400" b="1" baseline="0" smtClean="0">
                        <a:solidFill>
                          <a:schemeClr val="bg1"/>
                        </a:solidFill>
                      </a:rPr>
                      <a:pPr>
                        <a:defRPr sz="1400">
                          <a:solidFill>
                            <a:schemeClr val="bg1"/>
                          </a:solidFill>
                          <a:latin typeface="Helvetica" panose="020B0403020202020204" pitchFamily="34" charset="0"/>
                        </a:defRPr>
                      </a:pPr>
                      <a:t>[PERCENTAGE]</a:t>
                    </a:fld>
                    <a:endParaRPr lang="en-US" sz="1600" b="1" baseline="0">
                      <a:solidFill>
                        <a:schemeClr val="bg1"/>
                      </a:solidFill>
                    </a:endParaRPr>
                  </a:p>
                  <a:p>
                    <a:pPr>
                      <a:defRPr sz="1400">
                        <a:solidFill>
                          <a:schemeClr val="bg1"/>
                        </a:solidFill>
                        <a:latin typeface="Helvetica" panose="020B0403020202020204" pitchFamily="34" charset="0"/>
                      </a:defRPr>
                    </a:pPr>
                    <a:r>
                      <a:rPr lang="en-US" sz="1100" b="0" baseline="0">
                        <a:solidFill>
                          <a:schemeClr val="bg1"/>
                        </a:solidFill>
                      </a:rPr>
                      <a:t>(131 index)</a:t>
                    </a: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Helvetica" panose="020B04030202020202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9990598054939815"/>
                      <c:h val="0.2431609411984206"/>
                    </c:manualLayout>
                  </c15:layout>
                  <c15:dlblFieldTable/>
                  <c15:showDataLabelsRange val="0"/>
                </c:ext>
                <c:ext xmlns:c16="http://schemas.microsoft.com/office/drawing/2014/chart" uri="{C3380CC4-5D6E-409C-BE32-E72D297353CC}">
                  <c16:uniqueId val="{00000003-D27A-425F-A4EF-42C6D9EB1E20}"/>
                </c:ext>
              </c:extLst>
            </c:dLbl>
            <c:dLbl>
              <c:idx val="2"/>
              <c:layout>
                <c:manualLayout>
                  <c:x val="0.20981203376303462"/>
                  <c:y val="5.4849687177858361E-2"/>
                </c:manualLayout>
              </c:layout>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schemeClr val="bg1"/>
                        </a:solidFill>
                        <a:latin typeface="Helvetica" panose="020B0403020202020204" pitchFamily="34" charset="0"/>
                        <a:ea typeface="+mn-ea"/>
                        <a:cs typeface="+mn-cs"/>
                      </a:defRPr>
                    </a:pPr>
                    <a:fld id="{649277EF-4457-4A3E-99D7-FC3FA4D1BC09}" type="CATEGORYNAME">
                      <a:rPr lang="en-US" sz="1200" b="0" u="sng">
                        <a:solidFill>
                          <a:schemeClr val="bg1"/>
                        </a:solidFill>
                      </a:rPr>
                      <a:pPr marL="0" marR="0" lvl="0" indent="0" algn="ctr" defTabSz="914400" rtl="0" eaLnBrk="1" fontAlgn="auto" latinLnBrk="0" hangingPunct="1">
                        <a:lnSpc>
                          <a:spcPct val="100000"/>
                        </a:lnSpc>
                        <a:spcBef>
                          <a:spcPts val="0"/>
                        </a:spcBef>
                        <a:spcAft>
                          <a:spcPts val="0"/>
                        </a:spcAft>
                        <a:buClrTx/>
                        <a:buSzTx/>
                        <a:buFontTx/>
                        <a:buNone/>
                        <a:tabLst/>
                        <a:defRPr sz="1400">
                          <a:solidFill>
                            <a:schemeClr val="bg1"/>
                          </a:solidFill>
                          <a:latin typeface="Helvetica" panose="020B0403020202020204" pitchFamily="34" charset="0"/>
                        </a:defRPr>
                      </a:pPr>
                      <a:t>[CATEGORY NAME]</a:t>
                    </a:fld>
                    <a:r>
                      <a:rPr lang="en-US" sz="1400" baseline="0">
                        <a:solidFill>
                          <a:schemeClr val="bg1"/>
                        </a:solidFill>
                      </a:rPr>
                      <a:t>
</a:t>
                    </a:r>
                    <a:r>
                      <a:rPr lang="en-US" sz="1400" b="1" i="0" u="none" strike="noStrike" kern="1200" baseline="0">
                        <a:solidFill>
                          <a:schemeClr val="bg1"/>
                        </a:solidFill>
                        <a:latin typeface="Helvetica" panose="020B0403020202020204" pitchFamily="34" charset="0"/>
                      </a:rPr>
                      <a:t> </a:t>
                    </a:r>
                    <a:fld id="{BB2C21A9-1CAD-4521-88EE-DE8A8F6F5734}" type="PERCENTAGE">
                      <a:rPr lang="en-US" sz="1400" b="1" baseline="0" smtClean="0">
                        <a:solidFill>
                          <a:schemeClr val="bg1"/>
                        </a:solidFill>
                      </a:rPr>
                      <a:pPr marL="0" marR="0" lvl="0" indent="0" algn="ctr" defTabSz="914400" rtl="0" eaLnBrk="1" fontAlgn="auto" latinLnBrk="0" hangingPunct="1">
                        <a:lnSpc>
                          <a:spcPct val="100000"/>
                        </a:lnSpc>
                        <a:spcBef>
                          <a:spcPts val="0"/>
                        </a:spcBef>
                        <a:spcAft>
                          <a:spcPts val="0"/>
                        </a:spcAft>
                        <a:buClrTx/>
                        <a:buSzTx/>
                        <a:buFontTx/>
                        <a:buNone/>
                        <a:tabLst/>
                        <a:defRPr sz="1400">
                          <a:solidFill>
                            <a:schemeClr val="bg1"/>
                          </a:solidFill>
                          <a:latin typeface="Helvetica" panose="020B0403020202020204" pitchFamily="34" charset="0"/>
                        </a:defRPr>
                      </a:pPr>
                      <a:t>[PERCENTAGE]</a:t>
                    </a:fld>
                    <a:endParaRPr lang="en-US" sz="1400" b="1" baseline="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sz="1400">
                        <a:solidFill>
                          <a:schemeClr val="bg1"/>
                        </a:solidFill>
                        <a:latin typeface="Helvetica" panose="020B0403020202020204" pitchFamily="34" charset="0"/>
                      </a:defRPr>
                    </a:pPr>
                    <a:r>
                      <a:rPr lang="en-US" sz="1100" b="0" i="0" u="none" strike="noStrike" kern="1200" baseline="0">
                        <a:solidFill>
                          <a:schemeClr val="bg1"/>
                        </a:solidFill>
                        <a:latin typeface="Helvetica" panose="020B0403020202020204" pitchFamily="34" charset="0"/>
                      </a:rPr>
                      <a:t>(94 index)</a:t>
                    </a:r>
                  </a:p>
                  <a:p>
                    <a:pPr marL="0" marR="0" lvl="0" indent="0" algn="ctr" defTabSz="914400" rtl="0" eaLnBrk="1" fontAlgn="auto" latinLnBrk="0" hangingPunct="1">
                      <a:lnSpc>
                        <a:spcPct val="100000"/>
                      </a:lnSpc>
                      <a:spcBef>
                        <a:spcPts val="0"/>
                      </a:spcBef>
                      <a:spcAft>
                        <a:spcPts val="0"/>
                      </a:spcAft>
                      <a:buClrTx/>
                      <a:buSzTx/>
                      <a:buFontTx/>
                      <a:buNone/>
                      <a:tabLst/>
                      <a:defRPr sz="1400">
                        <a:solidFill>
                          <a:schemeClr val="bg1"/>
                        </a:solidFill>
                        <a:latin typeface="Helvetica" panose="020B0403020202020204" pitchFamily="34" charset="0"/>
                      </a:defRPr>
                    </a:pPr>
                    <a:endParaRPr lang="en-US"/>
                  </a:p>
                </c:rich>
              </c:tx>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schemeClr val="bg1"/>
                      </a:solidFill>
                      <a:latin typeface="Helvetica" panose="020B04030202020202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2182434066286735"/>
                      <c:h val="0.1805886155001144"/>
                    </c:manualLayout>
                  </c15:layout>
                  <c15:dlblFieldTable/>
                  <c15:showDataLabelsRange val="0"/>
                </c:ext>
                <c:ext xmlns:c16="http://schemas.microsoft.com/office/drawing/2014/chart" uri="{C3380CC4-5D6E-409C-BE32-E72D297353CC}">
                  <c16:uniqueId val="{00000005-D27A-425F-A4EF-42C6D9EB1E20}"/>
                </c:ext>
              </c:extLst>
            </c:dLbl>
            <c:dLbl>
              <c:idx val="3"/>
              <c:layout>
                <c:manualLayout>
                  <c:x val="-0.1613471061668928"/>
                  <c:y val="0.22694085834022504"/>
                </c:manualLayout>
              </c:layout>
              <c:tx>
                <c:rich>
                  <a:bodyPr rot="0" spcFirstLastPara="1" vertOverflow="ellipsis" vert="horz" wrap="square" lIns="38100" tIns="19050" rIns="38100" bIns="19050" anchor="ctr" anchorCtr="1">
                    <a:noAutofit/>
                  </a:bodyPr>
                  <a:lstStyle/>
                  <a:p>
                    <a:pPr>
                      <a:defRPr sz="1100" b="0" i="0" u="none" strike="noStrike" kern="1200" baseline="0">
                        <a:solidFill>
                          <a:srgbClr val="1B1464"/>
                        </a:solidFill>
                        <a:latin typeface="Helvetica" panose="020B0403020202020204" pitchFamily="34" charset="0"/>
                        <a:ea typeface="+mn-ea"/>
                        <a:cs typeface="+mn-cs"/>
                      </a:defRPr>
                    </a:pPr>
                    <a:fld id="{159ED059-BB24-4768-8413-9FBC3FD93DBF}" type="CATEGORYNAME">
                      <a:rPr lang="en-US" sz="1200" b="0" u="sng" smtClean="0">
                        <a:solidFill>
                          <a:srgbClr val="1B1464"/>
                        </a:solidFill>
                      </a:rPr>
                      <a:pPr>
                        <a:defRPr sz="1100">
                          <a:solidFill>
                            <a:srgbClr val="1B1464"/>
                          </a:solidFill>
                          <a:latin typeface="Helvetica" panose="020B0403020202020204" pitchFamily="34" charset="0"/>
                        </a:defRPr>
                      </a:pPr>
                      <a:t>[CATEGORY NAME]</a:t>
                    </a:fld>
                    <a:r>
                      <a:rPr lang="en-US" sz="1100" b="0" baseline="0">
                        <a:solidFill>
                          <a:srgbClr val="1B1464"/>
                        </a:solidFill>
                      </a:rPr>
                      <a:t>
</a:t>
                    </a:r>
                    <a:fld id="{99661F60-9137-4829-9F6E-E50A8EBAC264}" type="PERCENTAGE">
                      <a:rPr lang="en-US" sz="1400" b="1" baseline="0" smtClean="0">
                        <a:solidFill>
                          <a:srgbClr val="1B1464"/>
                        </a:solidFill>
                      </a:rPr>
                      <a:pPr>
                        <a:defRPr sz="1100">
                          <a:solidFill>
                            <a:srgbClr val="1B1464"/>
                          </a:solidFill>
                          <a:latin typeface="Helvetica" panose="020B0403020202020204" pitchFamily="34" charset="0"/>
                        </a:defRPr>
                      </a:pPr>
                      <a:t>[PERCENTAGE]</a:t>
                    </a:fld>
                    <a:endParaRPr lang="en-US" sz="1400" b="1" baseline="0">
                      <a:solidFill>
                        <a:srgbClr val="1B1464"/>
                      </a:solidFill>
                    </a:endParaRPr>
                  </a:p>
                  <a:p>
                    <a:pPr>
                      <a:defRPr sz="1100">
                        <a:solidFill>
                          <a:srgbClr val="1B1464"/>
                        </a:solidFill>
                        <a:latin typeface="Helvetica" panose="020B0403020202020204" pitchFamily="34" charset="0"/>
                      </a:defRPr>
                    </a:pPr>
                    <a:r>
                      <a:rPr lang="en-US" sz="1100" b="0" baseline="0">
                        <a:solidFill>
                          <a:srgbClr val="1B1464"/>
                        </a:solidFill>
                      </a:rPr>
                      <a:t>(108 index)</a:t>
                    </a:r>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rgbClr val="1B1464"/>
                      </a:solidFill>
                      <a:latin typeface="Helvetica" panose="020B04030202020202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0376647005607662"/>
                      <c:h val="0.20322691383453481"/>
                    </c:manualLayout>
                  </c15:layout>
                  <c15:dlblFieldTable/>
                  <c15:showDataLabelsRange val="0"/>
                </c:ext>
                <c:ext xmlns:c16="http://schemas.microsoft.com/office/drawing/2014/chart" uri="{C3380CC4-5D6E-409C-BE32-E72D297353CC}">
                  <c16:uniqueId val="{00000007-D27A-425F-A4EF-42C6D9EB1E20}"/>
                </c:ext>
              </c:extLst>
            </c:dLbl>
            <c:dLbl>
              <c:idx val="4"/>
              <c:layout>
                <c:manualLayout>
                  <c:x val="-3.4772562952460992E-2"/>
                  <c:y val="2.5074142709878084E-2"/>
                </c:manualLayout>
              </c:layout>
              <c:tx>
                <c:rich>
                  <a:bodyPr rot="0" spcFirstLastPara="1" vertOverflow="ellipsis" vert="horz" wrap="square" lIns="38100" tIns="19050" rIns="38100" bIns="19050" anchor="ctr" anchorCtr="1">
                    <a:noAutofit/>
                  </a:bodyPr>
                  <a:lstStyle/>
                  <a:p>
                    <a:pPr>
                      <a:defRPr sz="1400" b="0" i="0" u="none" strike="noStrike" kern="1200" baseline="0">
                        <a:solidFill>
                          <a:srgbClr val="1B1464"/>
                        </a:solidFill>
                        <a:latin typeface="Helvetica" panose="020B0403020202020204" pitchFamily="34" charset="0"/>
                        <a:ea typeface="+mn-ea"/>
                        <a:cs typeface="+mn-cs"/>
                      </a:defRPr>
                    </a:pPr>
                    <a:fld id="{98C36855-1411-445D-B172-C2C0C3A4EBA7}" type="CATEGORYNAME">
                      <a:rPr lang="en-US" sz="1200" u="sng">
                        <a:solidFill>
                          <a:srgbClr val="1B1464"/>
                        </a:solidFill>
                      </a:rPr>
                      <a:pPr>
                        <a:defRPr sz="1400">
                          <a:solidFill>
                            <a:srgbClr val="1B1464"/>
                          </a:solidFill>
                          <a:latin typeface="Helvetica" panose="020B0403020202020204" pitchFamily="34" charset="0"/>
                        </a:defRPr>
                      </a:pPr>
                      <a:t>[CATEGORY NAME]</a:t>
                    </a:fld>
                    <a:r>
                      <a:rPr lang="en-US" baseline="0">
                        <a:solidFill>
                          <a:srgbClr val="1B1464"/>
                        </a:solidFill>
                      </a:rPr>
                      <a:t>
</a:t>
                    </a:r>
                    <a:fld id="{1C371AF1-4E09-4760-A6B2-EBF241CA587F}" type="PERCENTAGE">
                      <a:rPr lang="en-US" sz="1400" b="1" baseline="0" smtClean="0">
                        <a:solidFill>
                          <a:srgbClr val="1B1464"/>
                        </a:solidFill>
                      </a:rPr>
                      <a:pPr>
                        <a:defRPr sz="1400">
                          <a:solidFill>
                            <a:srgbClr val="1B1464"/>
                          </a:solidFill>
                          <a:latin typeface="Helvetica" panose="020B0403020202020204" pitchFamily="34" charset="0"/>
                        </a:defRPr>
                      </a:pPr>
                      <a:t>[PERCENTAGE]</a:t>
                    </a:fld>
                    <a:endParaRPr lang="en-US" sz="1400" b="1" baseline="0">
                      <a:solidFill>
                        <a:srgbClr val="1B1464"/>
                      </a:solidFill>
                    </a:endParaRPr>
                  </a:p>
                  <a:p>
                    <a:pPr>
                      <a:defRPr sz="1400">
                        <a:solidFill>
                          <a:srgbClr val="1B1464"/>
                        </a:solidFill>
                        <a:latin typeface="Helvetica" panose="020B0403020202020204" pitchFamily="34" charset="0"/>
                      </a:defRPr>
                    </a:pPr>
                    <a:r>
                      <a:rPr lang="en-US" sz="1100" b="0" baseline="0">
                        <a:solidFill>
                          <a:srgbClr val="1B1464"/>
                        </a:solidFill>
                      </a:rPr>
                      <a:t>(290 index)</a:t>
                    </a: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rgbClr val="1B1464"/>
                      </a:solidFill>
                      <a:latin typeface="Helvetica" panose="020B04030202020202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7474118411220653"/>
                      <c:h val="0.2099310387037655"/>
                    </c:manualLayout>
                  </c15:layout>
                  <c15:dlblFieldTable/>
                  <c15:showDataLabelsRange val="0"/>
                </c:ext>
                <c:ext xmlns:c16="http://schemas.microsoft.com/office/drawing/2014/chart" uri="{C3380CC4-5D6E-409C-BE32-E72D297353CC}">
                  <c16:uniqueId val="{00000009-D27A-425F-A4EF-42C6D9EB1E20}"/>
                </c:ext>
              </c:extLst>
            </c:dLbl>
            <c:dLbl>
              <c:idx val="5"/>
              <c:layout>
                <c:manualLayout>
                  <c:x val="0.49994025384847973"/>
                  <c:y val="1.5671339193673813E-3"/>
                </c:manualLayout>
              </c:layout>
              <c:tx>
                <c:rich>
                  <a:bodyPr rot="0" spcFirstLastPara="1" vertOverflow="ellipsis" vert="horz" wrap="square" lIns="38100" tIns="19050" rIns="38100" bIns="19050" anchor="ctr" anchorCtr="1">
                    <a:noAutofit/>
                  </a:bodyPr>
                  <a:lstStyle/>
                  <a:p>
                    <a:pPr>
                      <a:defRPr sz="1400" b="0" i="0" u="none" strike="noStrike" kern="1200" baseline="0">
                        <a:solidFill>
                          <a:srgbClr val="1B1464"/>
                        </a:solidFill>
                        <a:latin typeface="Helvetica" panose="020B0403020202020204" pitchFamily="34" charset="0"/>
                        <a:ea typeface="+mn-ea"/>
                        <a:cs typeface="+mn-cs"/>
                      </a:defRPr>
                    </a:pPr>
                    <a:fld id="{B1462452-33A5-49A7-9227-5FDE73A6091D}" type="CATEGORYNAME">
                      <a:rPr lang="en-US" sz="1200" u="sng"/>
                      <a:pPr>
                        <a:defRPr sz="1400">
                          <a:solidFill>
                            <a:srgbClr val="1B1464"/>
                          </a:solidFill>
                          <a:latin typeface="Helvetica" panose="020B0403020202020204" pitchFamily="34" charset="0"/>
                        </a:defRPr>
                      </a:pPr>
                      <a:t>[CATEGORY NAME]</a:t>
                    </a:fld>
                    <a:r>
                      <a:rPr lang="en-US" baseline="0"/>
                      <a:t>
</a:t>
                    </a:r>
                    <a:fld id="{7CC35DC9-FE1A-4A56-A76C-475CB8FB6D53}" type="PERCENTAGE">
                      <a:rPr lang="en-US" sz="1400" b="1" baseline="0" smtClean="0"/>
                      <a:pPr>
                        <a:defRPr sz="1400">
                          <a:solidFill>
                            <a:srgbClr val="1B1464"/>
                          </a:solidFill>
                          <a:latin typeface="Helvetica" panose="020B0403020202020204" pitchFamily="34" charset="0"/>
                        </a:defRPr>
                      </a:pPr>
                      <a:t>[PERCENTAGE]</a:t>
                    </a:fld>
                    <a:endParaRPr lang="en-US" sz="1400" b="1" baseline="0"/>
                  </a:p>
                  <a:p>
                    <a:pPr>
                      <a:defRPr sz="1400">
                        <a:solidFill>
                          <a:srgbClr val="1B1464"/>
                        </a:solidFill>
                        <a:latin typeface="Helvetica" panose="020B0403020202020204" pitchFamily="34" charset="0"/>
                      </a:defRPr>
                    </a:pPr>
                    <a:r>
                      <a:rPr lang="en-US" sz="1100" b="0" baseline="0"/>
                      <a:t>(73 index)</a:t>
                    </a: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rgbClr val="1B1464"/>
                      </a:solidFill>
                      <a:latin typeface="Helvetica" panose="020B04030202020202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2135484894517765"/>
                      <c:h val="0.22331658350985184"/>
                    </c:manualLayout>
                  </c15:layout>
                  <c15:dlblFieldTable/>
                  <c15:showDataLabelsRange val="0"/>
                </c:ext>
                <c:ext xmlns:c16="http://schemas.microsoft.com/office/drawing/2014/chart" uri="{C3380CC4-5D6E-409C-BE32-E72D297353CC}">
                  <c16:uniqueId val="{0000000B-D27A-425F-A4EF-42C6D9EB1E2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Helvetica" panose="020B0403020202020204" pitchFamily="34" charset="0"/>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White</c:v>
                </c:pt>
                <c:pt idx="1">
                  <c:v>Hispanic</c:v>
                </c:pt>
                <c:pt idx="2">
                  <c:v>Black</c:v>
                </c:pt>
                <c:pt idx="3">
                  <c:v>Asian</c:v>
                </c:pt>
                <c:pt idx="4">
                  <c:v>Native American</c:v>
                </c:pt>
                <c:pt idx="5">
                  <c:v>Other</c:v>
                </c:pt>
              </c:strCache>
            </c:strRef>
          </c:cat>
          <c:val>
            <c:numRef>
              <c:f>Sheet1!$B$2:$B$7</c:f>
              <c:numCache>
                <c:formatCode>0%</c:formatCode>
                <c:ptCount val="6"/>
                <c:pt idx="0">
                  <c:v>0.57599999999999996</c:v>
                </c:pt>
                <c:pt idx="1">
                  <c:v>0.219</c:v>
                </c:pt>
                <c:pt idx="2">
                  <c:v>0.108</c:v>
                </c:pt>
                <c:pt idx="3">
                  <c:v>4.2999999999999997E-2</c:v>
                </c:pt>
                <c:pt idx="4">
                  <c:v>3.4000000000000002E-2</c:v>
                </c:pt>
                <c:pt idx="5">
                  <c:v>2.1000000000000001E-2</c:v>
                </c:pt>
              </c:numCache>
            </c:numRef>
          </c:val>
          <c:extLst>
            <c:ext xmlns:c16="http://schemas.microsoft.com/office/drawing/2014/chart" uri="{C3380CC4-5D6E-409C-BE32-E72D297353CC}">
              <c16:uniqueId val="{0000000C-D27A-425F-A4EF-42C6D9EB1E20}"/>
            </c:ext>
          </c:extLst>
        </c:ser>
        <c:dLbls>
          <c:showLegendKey val="0"/>
          <c:showVal val="1"/>
          <c:showCatName val="0"/>
          <c:showSerName val="0"/>
          <c:showPercent val="0"/>
          <c:showBubbleSize val="0"/>
          <c:showLeaderLines val="1"/>
        </c:dLbls>
        <c:firstSliceAng val="346"/>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081126602906347E-2"/>
          <c:y val="0"/>
          <c:w val="0.88529539555978243"/>
          <c:h val="1"/>
        </c:manualLayout>
      </c:layout>
      <c:pieChart>
        <c:varyColors val="1"/>
        <c:ser>
          <c:idx val="0"/>
          <c:order val="0"/>
          <c:tx>
            <c:strRef>
              <c:f>Sheet1!$B$1</c:f>
              <c:strCache>
                <c:ptCount val="1"/>
                <c:pt idx="0">
                  <c:v>Column1</c:v>
                </c:pt>
              </c:strCache>
            </c:strRef>
          </c:tx>
          <c:dPt>
            <c:idx val="0"/>
            <c:bubble3D val="0"/>
            <c:spPr>
              <a:solidFill>
                <a:srgbClr val="1B1464"/>
              </a:solidFill>
              <a:ln w="19050">
                <a:solidFill>
                  <a:schemeClr val="lt1"/>
                </a:solidFill>
              </a:ln>
              <a:effectLst/>
            </c:spPr>
            <c:extLst>
              <c:ext xmlns:c16="http://schemas.microsoft.com/office/drawing/2014/chart" uri="{C3380CC4-5D6E-409C-BE32-E72D297353CC}">
                <c16:uniqueId val="{00000001-4718-4ABE-96BD-CB6289119AD6}"/>
              </c:ext>
            </c:extLst>
          </c:dPt>
          <c:dPt>
            <c:idx val="1"/>
            <c:bubble3D val="0"/>
            <c:spPr>
              <a:solidFill>
                <a:srgbClr val="00BFF2"/>
              </a:solidFill>
              <a:ln w="19050">
                <a:solidFill>
                  <a:schemeClr val="lt1"/>
                </a:solidFill>
              </a:ln>
              <a:effectLst/>
            </c:spPr>
            <c:extLst>
              <c:ext xmlns:c16="http://schemas.microsoft.com/office/drawing/2014/chart" uri="{C3380CC4-5D6E-409C-BE32-E72D297353CC}">
                <c16:uniqueId val="{00000003-4718-4ABE-96BD-CB6289119AD6}"/>
              </c:ext>
            </c:extLst>
          </c:dPt>
          <c:dPt>
            <c:idx val="2"/>
            <c:bubble3D val="0"/>
            <c:spPr>
              <a:solidFill>
                <a:srgbClr val="ED3C8D"/>
              </a:solidFill>
              <a:ln w="19050">
                <a:solidFill>
                  <a:schemeClr val="lt1"/>
                </a:solidFill>
              </a:ln>
              <a:effectLst/>
            </c:spPr>
            <c:extLst>
              <c:ext xmlns:c16="http://schemas.microsoft.com/office/drawing/2014/chart" uri="{C3380CC4-5D6E-409C-BE32-E72D297353CC}">
                <c16:uniqueId val="{00000005-4718-4ABE-96BD-CB6289119AD6}"/>
              </c:ext>
            </c:extLst>
          </c:dPt>
          <c:dPt>
            <c:idx val="3"/>
            <c:bubble3D val="0"/>
            <c:spPr>
              <a:solidFill>
                <a:srgbClr val="4EBEA4"/>
              </a:solidFill>
              <a:ln w="19050">
                <a:solidFill>
                  <a:schemeClr val="lt1"/>
                </a:solidFill>
              </a:ln>
              <a:effectLst/>
            </c:spPr>
            <c:extLst>
              <c:ext xmlns:c16="http://schemas.microsoft.com/office/drawing/2014/chart" uri="{C3380CC4-5D6E-409C-BE32-E72D297353CC}">
                <c16:uniqueId val="{00000007-4718-4ABE-96BD-CB6289119AD6}"/>
              </c:ext>
            </c:extLst>
          </c:dPt>
          <c:dLbls>
            <c:dLbl>
              <c:idx val="0"/>
              <c:layout>
                <c:manualLayout>
                  <c:x val="-0.1405387283292617"/>
                  <c:y val="0.1649967120040804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Helvetica" panose="020B0403020202020204" pitchFamily="34" charset="0"/>
                        <a:ea typeface="+mn-ea"/>
                        <a:cs typeface="+mn-cs"/>
                      </a:defRPr>
                    </a:pPr>
                    <a:fld id="{E57027A6-AA20-43F2-ACED-2C46D8756BA2}" type="CATEGORYNAME">
                      <a:rPr lang="en-US" sz="1400" b="0" u="sng" smtClean="0">
                        <a:solidFill>
                          <a:schemeClr val="bg1"/>
                        </a:solidFill>
                      </a:rPr>
                      <a:pPr>
                        <a:defRPr sz="1400">
                          <a:solidFill>
                            <a:schemeClr val="bg1"/>
                          </a:solidFill>
                          <a:latin typeface="Helvetica" panose="020B0403020202020204" pitchFamily="34" charset="0"/>
                        </a:defRPr>
                      </a:pPr>
                      <a:t>[CATEGORY NAME]</a:t>
                    </a:fld>
                    <a:r>
                      <a:rPr lang="en-US" sz="1400" baseline="0">
                        <a:solidFill>
                          <a:schemeClr val="bg1"/>
                        </a:solidFill>
                      </a:rPr>
                      <a:t>
</a:t>
                    </a:r>
                    <a:r>
                      <a:rPr lang="en-US" sz="1400" b="1" baseline="0">
                        <a:solidFill>
                          <a:schemeClr val="bg1"/>
                        </a:solidFill>
                      </a:rPr>
                      <a:t> </a:t>
                    </a:r>
                    <a:fld id="{ECEB805F-C09F-4C5A-89ED-EA47792569C7}" type="PERCENTAGE">
                      <a:rPr lang="en-US" sz="1600" b="1" baseline="0" smtClean="0">
                        <a:solidFill>
                          <a:schemeClr val="bg1"/>
                        </a:solidFill>
                      </a:rPr>
                      <a:pPr>
                        <a:defRPr sz="1400">
                          <a:solidFill>
                            <a:schemeClr val="bg1"/>
                          </a:solidFill>
                          <a:latin typeface="Helvetica" panose="020B0403020202020204" pitchFamily="34" charset="0"/>
                        </a:defRPr>
                      </a:pPr>
                      <a:t>[PERCENTAGE]</a:t>
                    </a:fld>
                    <a:endParaRPr lang="en-US" sz="1400" b="1" baseline="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Helvetica" panose="020B04030202020202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0450294724010479"/>
                      <c:h val="0.24710419707985767"/>
                    </c:manualLayout>
                  </c15:layout>
                  <c15:dlblFieldTable/>
                  <c15:showDataLabelsRange val="0"/>
                </c:ext>
                <c:ext xmlns:c16="http://schemas.microsoft.com/office/drawing/2014/chart" uri="{C3380CC4-5D6E-409C-BE32-E72D297353CC}">
                  <c16:uniqueId val="{00000001-4718-4ABE-96BD-CB6289119AD6}"/>
                </c:ext>
              </c:extLst>
            </c:dLbl>
            <c:dLbl>
              <c:idx val="1"/>
              <c:layout>
                <c:manualLayout>
                  <c:x val="3.4273489281382637E-2"/>
                  <c:y val="-0.14717168665599234"/>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Helvetica" panose="020B0403020202020204" pitchFamily="34" charset="0"/>
                        <a:ea typeface="+mn-ea"/>
                        <a:cs typeface="+mn-cs"/>
                      </a:defRPr>
                    </a:pPr>
                    <a:fld id="{649277EF-4457-4A3E-99D7-FC3FA4D1BC09}" type="CATEGORYNAME">
                      <a:rPr lang="en-US" sz="1400" b="0" u="sng">
                        <a:solidFill>
                          <a:schemeClr val="bg1"/>
                        </a:solidFill>
                      </a:rPr>
                      <a:pPr>
                        <a:defRPr sz="1400">
                          <a:solidFill>
                            <a:schemeClr val="bg1"/>
                          </a:solidFill>
                          <a:latin typeface="Helvetica" panose="020B0403020202020204" pitchFamily="34" charset="0"/>
                        </a:defRPr>
                      </a:pPr>
                      <a:t>[CATEGORY NAME]</a:t>
                    </a:fld>
                    <a:r>
                      <a:rPr lang="en-US" sz="1400" baseline="0">
                        <a:solidFill>
                          <a:schemeClr val="bg1"/>
                        </a:solidFill>
                      </a:rPr>
                      <a:t>
</a:t>
                    </a:r>
                    <a:r>
                      <a:rPr lang="en-US" sz="1600" b="1" i="0" u="none" strike="noStrike" kern="1200" baseline="0">
                        <a:solidFill>
                          <a:schemeClr val="bg1"/>
                        </a:solidFill>
                        <a:latin typeface="Helvetica" panose="020B0403020202020204" pitchFamily="34" charset="0"/>
                      </a:rPr>
                      <a:t> </a:t>
                    </a:r>
                    <a:fld id="{BB2C21A9-1CAD-4521-88EE-DE8A8F6F5734}" type="PERCENTAGE">
                      <a:rPr lang="en-US" sz="1600" b="1" baseline="0" smtClean="0">
                        <a:solidFill>
                          <a:schemeClr val="bg1"/>
                        </a:solidFill>
                      </a:rPr>
                      <a:pPr>
                        <a:defRPr sz="1400">
                          <a:solidFill>
                            <a:schemeClr val="bg1"/>
                          </a:solidFill>
                          <a:latin typeface="Helvetica" panose="020B0403020202020204" pitchFamily="34" charset="0"/>
                        </a:defRPr>
                      </a:pPr>
                      <a:t>[PERCENTAGE]</a:t>
                    </a:fld>
                    <a:endParaRPr lang="en-US" sz="1600" b="1" i="0" u="none" strike="noStrike" kern="1200" baseline="0">
                      <a:solidFill>
                        <a:schemeClr val="bg1"/>
                      </a:solidFill>
                      <a:latin typeface="Helvetica" panose="020B040302020202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Helvetica" panose="020B04030202020202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46105771417120306"/>
                      <c:h val="0.25288782816229116"/>
                    </c:manualLayout>
                  </c15:layout>
                  <c15:dlblFieldTable/>
                  <c15:showDataLabelsRange val="0"/>
                </c:ext>
                <c:ext xmlns:c16="http://schemas.microsoft.com/office/drawing/2014/chart" uri="{C3380CC4-5D6E-409C-BE32-E72D297353CC}">
                  <c16:uniqueId val="{00000003-4718-4ABE-96BD-CB6289119AD6}"/>
                </c:ext>
              </c:extLst>
            </c:dLbl>
            <c:dLbl>
              <c:idx val="2"/>
              <c:layout>
                <c:manualLayout>
                  <c:x val="8.2747103770450969E-2"/>
                  <c:y val="0.12160296609754943"/>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Helvetica" panose="020B0403020202020204" pitchFamily="34" charset="0"/>
                        <a:ea typeface="+mn-ea"/>
                        <a:cs typeface="+mn-cs"/>
                      </a:defRPr>
                    </a:pPr>
                    <a:fld id="{7B6B0A48-7C5F-4F48-B80C-48A5D76BBC64}" type="CATEGORYNAME">
                      <a:rPr lang="en-US" sz="1400" b="0" u="sng" dirty="0">
                        <a:solidFill>
                          <a:schemeClr val="bg1"/>
                        </a:solidFill>
                      </a:rPr>
                      <a:pPr>
                        <a:defRPr sz="1400">
                          <a:solidFill>
                            <a:schemeClr val="bg1"/>
                          </a:solidFill>
                          <a:latin typeface="Helvetica" panose="020B0403020202020204" pitchFamily="34" charset="0"/>
                        </a:defRPr>
                      </a:pPr>
                      <a:t>[CATEGORY NAME]</a:t>
                    </a:fld>
                    <a:r>
                      <a:rPr lang="en-US" sz="1400" baseline="0">
                        <a:solidFill>
                          <a:schemeClr val="bg1"/>
                        </a:solidFill>
                      </a:rPr>
                      <a:t>
</a:t>
                    </a:r>
                    <a:r>
                      <a:rPr lang="en-US" sz="1400" b="1" baseline="0">
                        <a:solidFill>
                          <a:schemeClr val="bg1"/>
                        </a:solidFill>
                      </a:rPr>
                      <a:t> </a:t>
                    </a:r>
                    <a:fld id="{EBC18467-197A-4C1D-9FE0-586C166AEF9C}" type="PERCENTAGE">
                      <a:rPr lang="en-US" sz="1600" b="1" baseline="0" smtClean="0">
                        <a:solidFill>
                          <a:schemeClr val="bg1"/>
                        </a:solidFill>
                      </a:rPr>
                      <a:pPr>
                        <a:defRPr sz="1400">
                          <a:solidFill>
                            <a:schemeClr val="bg1"/>
                          </a:solidFill>
                          <a:latin typeface="Helvetica" panose="020B0403020202020204" pitchFamily="34" charset="0"/>
                        </a:defRPr>
                      </a:pPr>
                      <a:t>[PERCENTAGE]</a:t>
                    </a:fld>
                    <a:endParaRPr lang="en-US" sz="1400" b="1" baseline="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Helvetica" panose="020B04030202020202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3005830621335908"/>
                      <c:h val="0.20541182710773495"/>
                    </c:manualLayout>
                  </c15:layout>
                  <c15:dlblFieldTable/>
                  <c15:showDataLabelsRange val="0"/>
                </c:ext>
                <c:ext xmlns:c16="http://schemas.microsoft.com/office/drawing/2014/chart" uri="{C3380CC4-5D6E-409C-BE32-E72D297353CC}">
                  <c16:uniqueId val="{00000005-4718-4ABE-96BD-CB6289119AD6}"/>
                </c:ext>
              </c:extLst>
            </c:dLbl>
            <c:dLbl>
              <c:idx val="3"/>
              <c:layout>
                <c:manualLayout>
                  <c:x val="0.17053052946223168"/>
                  <c:y val="6.0213821534403376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Helvetica" panose="020B0403020202020204" pitchFamily="34" charset="0"/>
                        <a:ea typeface="+mn-ea"/>
                        <a:cs typeface="+mn-cs"/>
                      </a:defRPr>
                    </a:pPr>
                    <a:fld id="{159ED059-BB24-4768-8413-9FBC3FD93DBF}" type="CATEGORYNAME">
                      <a:rPr lang="en-US" sz="1400" b="0" u="sng" smtClean="0">
                        <a:solidFill>
                          <a:schemeClr val="bg1"/>
                        </a:solidFill>
                      </a:rPr>
                      <a:pPr>
                        <a:defRPr sz="1400">
                          <a:solidFill>
                            <a:schemeClr val="bg1"/>
                          </a:solidFill>
                          <a:latin typeface="Helvetica" panose="020B0403020202020204" pitchFamily="34" charset="0"/>
                        </a:defRPr>
                      </a:pPr>
                      <a:t>[CATEGORY NAME]</a:t>
                    </a:fld>
                    <a:r>
                      <a:rPr lang="en-US" sz="1400" b="0" baseline="0">
                        <a:solidFill>
                          <a:schemeClr val="bg1"/>
                        </a:solidFill>
                      </a:rPr>
                      <a:t>
</a:t>
                    </a:r>
                    <a:fld id="{99661F60-9137-4829-9F6E-E50A8EBAC264}" type="PERCENTAGE">
                      <a:rPr lang="en-US" sz="1600" b="1" baseline="0">
                        <a:solidFill>
                          <a:schemeClr val="bg1"/>
                        </a:solidFill>
                      </a:rPr>
                      <a:pPr>
                        <a:defRPr sz="1400">
                          <a:solidFill>
                            <a:schemeClr val="bg1"/>
                          </a:solidFill>
                          <a:latin typeface="Helvetica" panose="020B0403020202020204" pitchFamily="34" charset="0"/>
                        </a:defRPr>
                      </a:pPr>
                      <a:t>[PERCENTAGE]</a:t>
                    </a:fld>
                    <a:endParaRPr lang="en-US" sz="1400" b="0" baseline="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Helvetica" panose="020B04030202020202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3963545330943145"/>
                      <c:h val="0.23279539939697599"/>
                    </c:manualLayout>
                  </c15:layout>
                  <c15:dlblFieldTable/>
                  <c15:showDataLabelsRange val="0"/>
                </c:ext>
                <c:ext xmlns:c16="http://schemas.microsoft.com/office/drawing/2014/chart" uri="{C3380CC4-5D6E-409C-BE32-E72D297353CC}">
                  <c16:uniqueId val="{00000007-4718-4ABE-96BD-CB6289119AD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Helvetica" panose="020B0403020202020204" pitchFamily="34" charset="0"/>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Gen Z</c:v>
                </c:pt>
                <c:pt idx="1">
                  <c:v>Millennials</c:v>
                </c:pt>
                <c:pt idx="2">
                  <c:v>Gen X</c:v>
                </c:pt>
                <c:pt idx="3">
                  <c:v>Boomers</c:v>
                </c:pt>
              </c:strCache>
            </c:strRef>
          </c:cat>
          <c:val>
            <c:numRef>
              <c:f>Sheet1!$B$2:$B$5</c:f>
              <c:numCache>
                <c:formatCode>0%</c:formatCode>
                <c:ptCount val="4"/>
                <c:pt idx="0">
                  <c:v>0.26</c:v>
                </c:pt>
                <c:pt idx="1">
                  <c:v>0.48</c:v>
                </c:pt>
                <c:pt idx="2">
                  <c:v>0.13</c:v>
                </c:pt>
                <c:pt idx="3">
                  <c:v>0.12</c:v>
                </c:pt>
              </c:numCache>
            </c:numRef>
          </c:val>
          <c:extLst>
            <c:ext xmlns:c16="http://schemas.microsoft.com/office/drawing/2014/chart" uri="{C3380CC4-5D6E-409C-BE32-E72D297353CC}">
              <c16:uniqueId val="{00000008-4718-4ABE-96BD-CB6289119AD6}"/>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7.7154174872651429E-2"/>
          <c:w val="0.96562499999999996"/>
          <c:h val="0.82929110678998486"/>
        </c:manualLayout>
      </c:layout>
      <c:barChart>
        <c:barDir val="col"/>
        <c:grouping val="clustered"/>
        <c:varyColors val="0"/>
        <c:ser>
          <c:idx val="0"/>
          <c:order val="0"/>
          <c:tx>
            <c:strRef>
              <c:f>Sheet1!$B$1</c:f>
              <c:strCache>
                <c:ptCount val="1"/>
                <c:pt idx="0">
                  <c:v>Series 1</c:v>
                </c:pt>
              </c:strCache>
            </c:strRef>
          </c:tx>
          <c:spPr>
            <a:solidFill>
              <a:srgbClr val="1F1A62"/>
            </a:solidFill>
            <a:ln>
              <a:noFill/>
            </a:ln>
            <a:effectLst/>
          </c:spPr>
          <c:invertIfNegative val="0"/>
          <c:dPt>
            <c:idx val="1"/>
            <c:invertIfNegative val="0"/>
            <c:bubble3D val="0"/>
            <c:extLst>
              <c:ext xmlns:c16="http://schemas.microsoft.com/office/drawing/2014/chart" uri="{C3380CC4-5D6E-409C-BE32-E72D297353CC}">
                <c16:uniqueId val="{00000000-685E-4663-83DF-A7EDF65F8D1B}"/>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July '18</c:v>
                </c:pt>
                <c:pt idx="1">
                  <c:v>March '22</c:v>
                </c:pt>
              </c:strCache>
            </c:strRef>
          </c:cat>
          <c:val>
            <c:numRef>
              <c:f>Sheet1!$B$2:$B$3</c:f>
              <c:numCache>
                <c:formatCode>0%</c:formatCode>
                <c:ptCount val="2"/>
                <c:pt idx="0">
                  <c:v>0.76</c:v>
                </c:pt>
                <c:pt idx="1">
                  <c:v>0.84</c:v>
                </c:pt>
              </c:numCache>
            </c:numRef>
          </c:val>
          <c:extLst>
            <c:ext xmlns:c16="http://schemas.microsoft.com/office/drawing/2014/chart" uri="{C3380CC4-5D6E-409C-BE32-E72D297353CC}">
              <c16:uniqueId val="{00000001-685E-4663-83DF-A7EDF65F8D1B}"/>
            </c:ext>
          </c:extLst>
        </c:ser>
        <c:dLbls>
          <c:showLegendKey val="0"/>
          <c:showVal val="0"/>
          <c:showCatName val="0"/>
          <c:showSerName val="0"/>
          <c:showPercent val="0"/>
          <c:showBubbleSize val="0"/>
        </c:dLbls>
        <c:gapWidth val="219"/>
        <c:overlap val="-27"/>
        <c:axId val="1558953952"/>
        <c:axId val="1558953536"/>
      </c:barChart>
      <c:catAx>
        <c:axId val="155895395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crossAx val="1558953536"/>
        <c:crosses val="autoZero"/>
        <c:auto val="1"/>
        <c:lblAlgn val="ctr"/>
        <c:lblOffset val="100"/>
        <c:noMultiLvlLbl val="0"/>
      </c:catAx>
      <c:valAx>
        <c:axId val="1558953536"/>
        <c:scaling>
          <c:orientation val="minMax"/>
          <c:max val="1"/>
          <c:min val="0"/>
        </c:scaling>
        <c:delete val="1"/>
        <c:axPos val="l"/>
        <c:numFmt formatCode="0%" sourceLinked="1"/>
        <c:majorTickMark val="out"/>
        <c:minorTickMark val="none"/>
        <c:tickLblPos val="nextTo"/>
        <c:crossAx val="1558953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F1A62"/>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462A27E-0BE5-4A46-A6C5-B0B0D1464A88}" type="datetimeFigureOut">
              <a:rPr lang="en-US" smtClean="0"/>
              <a:t>6/28/2022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F04EFE2-3D8F-4FA9-AF11-29E6306303C0}" type="slidenum">
              <a:rPr lang="en-US" smtClean="0"/>
              <a:t>‹#›</a:t>
            </a:fld>
            <a:endParaRPr lang="en-US"/>
          </a:p>
        </p:txBody>
      </p:sp>
    </p:spTree>
    <p:extLst>
      <p:ext uri="{BB962C8B-B14F-4D97-AF65-F5344CB8AC3E}">
        <p14:creationId xmlns:p14="http://schemas.microsoft.com/office/powerpoint/2010/main" val="385855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sz="1100"/>
          </a:p>
        </p:txBody>
      </p:sp>
      <p:sp>
        <p:nvSpPr>
          <p:cNvPr id="4" name="Slide Number Placeholder 3"/>
          <p:cNvSpPr>
            <a:spLocks noGrp="1"/>
          </p:cNvSpPr>
          <p:nvPr>
            <p:ph type="sldNum" sz="quarter" idx="5"/>
          </p:nvPr>
        </p:nvSpPr>
        <p:spPr/>
        <p:txBody>
          <a:bodyPr/>
          <a:lstStyle/>
          <a:p>
            <a:pPr defTabSz="1194674">
              <a:defRPr/>
            </a:pPr>
            <a:fld id="{03E44481-CC7E-F441-937B-548163903822}" type="slidenum">
              <a:rPr lang="en-US">
                <a:solidFill>
                  <a:prstClr val="black"/>
                </a:solidFill>
                <a:latin typeface="Calibri"/>
              </a:rPr>
              <a:pPr defTabSz="1194674">
                <a:defRPr/>
              </a:pPr>
              <a:t>1</a:t>
            </a:fld>
            <a:endParaRPr lang="en-US">
              <a:solidFill>
                <a:prstClr val="black"/>
              </a:solidFill>
              <a:latin typeface="Calibri"/>
            </a:endParaRPr>
          </a:p>
        </p:txBody>
      </p:sp>
    </p:spTree>
    <p:extLst>
      <p:ext uri="{BB962C8B-B14F-4D97-AF65-F5344CB8AC3E}">
        <p14:creationId xmlns:p14="http://schemas.microsoft.com/office/powerpoint/2010/main" val="4059386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3725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439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050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8085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1390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687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7448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6198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6727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1225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59C-AE60-461D-8811-5E4C3153E8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FC7BF6-3B29-4719-9BA1-930DB933D3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6859D3-171D-421F-83CE-4BBCF99EDA2C}"/>
              </a:ext>
            </a:extLst>
          </p:cNvPr>
          <p:cNvSpPr>
            <a:spLocks noGrp="1"/>
          </p:cNvSpPr>
          <p:nvPr>
            <p:ph type="dt" sz="half" idx="10"/>
          </p:nvPr>
        </p:nvSpPr>
        <p:spPr/>
        <p:txBody>
          <a:bodyPr/>
          <a:lstStyle/>
          <a:p>
            <a:fld id="{766511BC-F834-417A-AFA8-8C825A696C41}" type="datetimeFigureOut">
              <a:rPr lang="en-US" smtClean="0"/>
              <a:t>6/28/2022</a:t>
            </a:fld>
            <a:endParaRPr lang="en-US"/>
          </a:p>
        </p:txBody>
      </p:sp>
      <p:sp>
        <p:nvSpPr>
          <p:cNvPr id="5" name="Footer Placeholder 4">
            <a:extLst>
              <a:ext uri="{FF2B5EF4-FFF2-40B4-BE49-F238E27FC236}">
                <a16:creationId xmlns:a16="http://schemas.microsoft.com/office/drawing/2014/main" id="{B96946F0-2D25-4064-8A42-9A817595C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0C5EF-A2BA-4DB0-A6ED-A972EB6BF494}"/>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36232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D2532-8303-456B-82CC-84D53CFE6D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60B2C7-AD07-458B-8B9A-72E255DB2B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F5FF-0B1F-4297-85CE-248EBB698EE7}"/>
              </a:ext>
            </a:extLst>
          </p:cNvPr>
          <p:cNvSpPr>
            <a:spLocks noGrp="1"/>
          </p:cNvSpPr>
          <p:nvPr>
            <p:ph type="dt" sz="half" idx="10"/>
          </p:nvPr>
        </p:nvSpPr>
        <p:spPr/>
        <p:txBody>
          <a:bodyPr/>
          <a:lstStyle/>
          <a:p>
            <a:fld id="{766511BC-F834-417A-AFA8-8C825A696C41}" type="datetimeFigureOut">
              <a:rPr lang="en-US" smtClean="0"/>
              <a:t>6/28/2022</a:t>
            </a:fld>
            <a:endParaRPr lang="en-US"/>
          </a:p>
        </p:txBody>
      </p:sp>
      <p:sp>
        <p:nvSpPr>
          <p:cNvPr id="5" name="Footer Placeholder 4">
            <a:extLst>
              <a:ext uri="{FF2B5EF4-FFF2-40B4-BE49-F238E27FC236}">
                <a16:creationId xmlns:a16="http://schemas.microsoft.com/office/drawing/2014/main" id="{B4CF09FC-029E-4361-9748-C5715BB67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F29A3D-E500-4210-ABE5-AFDB88863577}"/>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127632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046B52-D2A6-4240-AD1F-7480237E77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07A2DF-6F5D-4013-A50F-432D477F5E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0D0F7-BFFE-418F-B666-4B2B0CCA2697}"/>
              </a:ext>
            </a:extLst>
          </p:cNvPr>
          <p:cNvSpPr>
            <a:spLocks noGrp="1"/>
          </p:cNvSpPr>
          <p:nvPr>
            <p:ph type="dt" sz="half" idx="10"/>
          </p:nvPr>
        </p:nvSpPr>
        <p:spPr/>
        <p:txBody>
          <a:bodyPr/>
          <a:lstStyle/>
          <a:p>
            <a:fld id="{766511BC-F834-417A-AFA8-8C825A696C41}" type="datetimeFigureOut">
              <a:rPr lang="en-US" smtClean="0"/>
              <a:t>6/28/2022</a:t>
            </a:fld>
            <a:endParaRPr lang="en-US"/>
          </a:p>
        </p:txBody>
      </p:sp>
      <p:sp>
        <p:nvSpPr>
          <p:cNvPr id="5" name="Footer Placeholder 4">
            <a:extLst>
              <a:ext uri="{FF2B5EF4-FFF2-40B4-BE49-F238E27FC236}">
                <a16:creationId xmlns:a16="http://schemas.microsoft.com/office/drawing/2014/main" id="{D5BACDD9-AAC7-4ACB-8850-03FEDE955C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BF62B3-CA98-42E8-B6E0-4EB3D23BCE3F}"/>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739485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378EF-6415-42CA-9416-88761FDEF9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FD409-CAE2-4E6B-B3CE-654B62B433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15737-BE0D-42CD-BEF4-650A80D2DEEF}"/>
              </a:ext>
            </a:extLst>
          </p:cNvPr>
          <p:cNvSpPr>
            <a:spLocks noGrp="1"/>
          </p:cNvSpPr>
          <p:nvPr>
            <p:ph type="dt" sz="half" idx="10"/>
          </p:nvPr>
        </p:nvSpPr>
        <p:spPr/>
        <p:txBody>
          <a:bodyPr/>
          <a:lstStyle/>
          <a:p>
            <a:fld id="{766511BC-F834-417A-AFA8-8C825A696C41}" type="datetimeFigureOut">
              <a:rPr lang="en-US" smtClean="0"/>
              <a:t>6/28/2022</a:t>
            </a:fld>
            <a:endParaRPr lang="en-US"/>
          </a:p>
        </p:txBody>
      </p:sp>
      <p:sp>
        <p:nvSpPr>
          <p:cNvPr id="5" name="Footer Placeholder 4">
            <a:extLst>
              <a:ext uri="{FF2B5EF4-FFF2-40B4-BE49-F238E27FC236}">
                <a16:creationId xmlns:a16="http://schemas.microsoft.com/office/drawing/2014/main" id="{CCE6BE45-3D39-41B9-8D60-DCDFE915C9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2EFF5-6AF8-4F7B-B690-575CBDDB8657}"/>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4039999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5983-F4E0-4313-AEC9-53002BBE6B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0B2FBE-F83E-4D35-AF63-92DDB301BA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C558D2-59C5-45F4-8615-8781D86F7E37}"/>
              </a:ext>
            </a:extLst>
          </p:cNvPr>
          <p:cNvSpPr>
            <a:spLocks noGrp="1"/>
          </p:cNvSpPr>
          <p:nvPr>
            <p:ph type="dt" sz="half" idx="10"/>
          </p:nvPr>
        </p:nvSpPr>
        <p:spPr/>
        <p:txBody>
          <a:bodyPr/>
          <a:lstStyle/>
          <a:p>
            <a:fld id="{766511BC-F834-417A-AFA8-8C825A696C41}" type="datetimeFigureOut">
              <a:rPr lang="en-US" smtClean="0"/>
              <a:t>6/28/2022</a:t>
            </a:fld>
            <a:endParaRPr lang="en-US"/>
          </a:p>
        </p:txBody>
      </p:sp>
      <p:sp>
        <p:nvSpPr>
          <p:cNvPr id="5" name="Footer Placeholder 4">
            <a:extLst>
              <a:ext uri="{FF2B5EF4-FFF2-40B4-BE49-F238E27FC236}">
                <a16:creationId xmlns:a16="http://schemas.microsoft.com/office/drawing/2014/main" id="{9C1133E2-F431-41E7-A2DC-25026DDC7B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B64C6-B3D7-4B60-9DA7-FBEEDB916A89}"/>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3424514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11F2-9A0E-4372-BD7C-C57B80D289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8B8825-B325-4AE6-92CC-4356E20886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419600-7103-4B7A-A434-A1B341B658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0F0B99-F0DD-4E79-9424-55F777EAD4D4}"/>
              </a:ext>
            </a:extLst>
          </p:cNvPr>
          <p:cNvSpPr>
            <a:spLocks noGrp="1"/>
          </p:cNvSpPr>
          <p:nvPr>
            <p:ph type="dt" sz="half" idx="10"/>
          </p:nvPr>
        </p:nvSpPr>
        <p:spPr/>
        <p:txBody>
          <a:bodyPr/>
          <a:lstStyle/>
          <a:p>
            <a:fld id="{766511BC-F834-417A-AFA8-8C825A696C41}" type="datetimeFigureOut">
              <a:rPr lang="en-US" smtClean="0"/>
              <a:t>6/28/2022</a:t>
            </a:fld>
            <a:endParaRPr lang="en-US"/>
          </a:p>
        </p:txBody>
      </p:sp>
      <p:sp>
        <p:nvSpPr>
          <p:cNvPr id="6" name="Footer Placeholder 5">
            <a:extLst>
              <a:ext uri="{FF2B5EF4-FFF2-40B4-BE49-F238E27FC236}">
                <a16:creationId xmlns:a16="http://schemas.microsoft.com/office/drawing/2014/main" id="{13BECC44-19BA-4FEA-A38F-DAFC566B16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ACD2E6-A57A-4819-BFCE-21E027FDE58F}"/>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4125036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252D6-7B10-4CCF-96E4-3F2F5A76B3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BC73CE-7906-4959-AB4C-6FBDC4F6A3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571B28-C285-4485-87F0-AEF40FCF17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F33933-8AF4-4258-A90D-0A0D72E730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482A2D-BD5A-4AFA-A982-5C0B00A62C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B53CC9-5F5E-474C-91F2-BE690C1B242F}"/>
              </a:ext>
            </a:extLst>
          </p:cNvPr>
          <p:cNvSpPr>
            <a:spLocks noGrp="1"/>
          </p:cNvSpPr>
          <p:nvPr>
            <p:ph type="dt" sz="half" idx="10"/>
          </p:nvPr>
        </p:nvSpPr>
        <p:spPr/>
        <p:txBody>
          <a:bodyPr/>
          <a:lstStyle/>
          <a:p>
            <a:fld id="{766511BC-F834-417A-AFA8-8C825A696C41}" type="datetimeFigureOut">
              <a:rPr lang="en-US" smtClean="0"/>
              <a:t>6/28/2022</a:t>
            </a:fld>
            <a:endParaRPr lang="en-US"/>
          </a:p>
        </p:txBody>
      </p:sp>
      <p:sp>
        <p:nvSpPr>
          <p:cNvPr id="8" name="Footer Placeholder 7">
            <a:extLst>
              <a:ext uri="{FF2B5EF4-FFF2-40B4-BE49-F238E27FC236}">
                <a16:creationId xmlns:a16="http://schemas.microsoft.com/office/drawing/2014/main" id="{74E8E4B5-80E9-4583-93D7-722803F518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F2F92B-119C-49D1-A192-DC1C88BAE6BA}"/>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96388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E62E1-2F63-4688-B74E-C00A4A54D8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1B16C4-BF71-499F-A9E0-F45665040282}"/>
              </a:ext>
            </a:extLst>
          </p:cNvPr>
          <p:cNvSpPr>
            <a:spLocks noGrp="1"/>
          </p:cNvSpPr>
          <p:nvPr>
            <p:ph type="dt" sz="half" idx="10"/>
          </p:nvPr>
        </p:nvSpPr>
        <p:spPr/>
        <p:txBody>
          <a:bodyPr/>
          <a:lstStyle/>
          <a:p>
            <a:fld id="{766511BC-F834-417A-AFA8-8C825A696C41}" type="datetimeFigureOut">
              <a:rPr lang="en-US" smtClean="0"/>
              <a:t>6/28/2022</a:t>
            </a:fld>
            <a:endParaRPr lang="en-US"/>
          </a:p>
        </p:txBody>
      </p:sp>
      <p:sp>
        <p:nvSpPr>
          <p:cNvPr id="4" name="Footer Placeholder 3">
            <a:extLst>
              <a:ext uri="{FF2B5EF4-FFF2-40B4-BE49-F238E27FC236}">
                <a16:creationId xmlns:a16="http://schemas.microsoft.com/office/drawing/2014/main" id="{AB5950A5-BA76-4796-A9F8-27CB1D2714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76271F-BCCD-4FDA-89C3-2AC1014A8877}"/>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162184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1CE4EB-60FB-47BB-A13D-B1155705F9D8}"/>
              </a:ext>
            </a:extLst>
          </p:cNvPr>
          <p:cNvSpPr>
            <a:spLocks noGrp="1"/>
          </p:cNvSpPr>
          <p:nvPr>
            <p:ph type="dt" sz="half" idx="10"/>
          </p:nvPr>
        </p:nvSpPr>
        <p:spPr/>
        <p:txBody>
          <a:bodyPr/>
          <a:lstStyle/>
          <a:p>
            <a:fld id="{766511BC-F834-417A-AFA8-8C825A696C41}" type="datetimeFigureOut">
              <a:rPr lang="en-US" smtClean="0"/>
              <a:t>6/28/2022</a:t>
            </a:fld>
            <a:endParaRPr lang="en-US"/>
          </a:p>
        </p:txBody>
      </p:sp>
      <p:sp>
        <p:nvSpPr>
          <p:cNvPr id="3" name="Footer Placeholder 2">
            <a:extLst>
              <a:ext uri="{FF2B5EF4-FFF2-40B4-BE49-F238E27FC236}">
                <a16:creationId xmlns:a16="http://schemas.microsoft.com/office/drawing/2014/main" id="{6BECB9FE-594A-4CC5-A04D-D5939EC554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6855B4-5524-4540-9CC7-F21109E37848}"/>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3124725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8403-F5FB-4FA9-8D49-C407FF23D5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72AB56-164B-41EB-AB4D-5814E31487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7367BB-69C0-4437-BC56-A14C577DB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14F966-1838-4E0C-9750-5DFC8BD4169B}"/>
              </a:ext>
            </a:extLst>
          </p:cNvPr>
          <p:cNvSpPr>
            <a:spLocks noGrp="1"/>
          </p:cNvSpPr>
          <p:nvPr>
            <p:ph type="dt" sz="half" idx="10"/>
          </p:nvPr>
        </p:nvSpPr>
        <p:spPr/>
        <p:txBody>
          <a:bodyPr/>
          <a:lstStyle/>
          <a:p>
            <a:fld id="{766511BC-F834-417A-AFA8-8C825A696C41}" type="datetimeFigureOut">
              <a:rPr lang="en-US" smtClean="0"/>
              <a:t>6/28/2022</a:t>
            </a:fld>
            <a:endParaRPr lang="en-US"/>
          </a:p>
        </p:txBody>
      </p:sp>
      <p:sp>
        <p:nvSpPr>
          <p:cNvPr id="6" name="Footer Placeholder 5">
            <a:extLst>
              <a:ext uri="{FF2B5EF4-FFF2-40B4-BE49-F238E27FC236}">
                <a16:creationId xmlns:a16="http://schemas.microsoft.com/office/drawing/2014/main" id="{FF6734D7-D843-4C76-9A15-0FE4152CE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0F429F-0ABC-42B1-8FC1-E0D59575B8D9}"/>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4246603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A7AFF-A6A6-482D-90CE-E8B20FE17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63C451-C617-4FEC-A1EB-BD2262517F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AB2B36-BFBA-47A2-920F-DAD250CAC7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6898E9-0101-4108-BA45-ECAFDD7A7272}"/>
              </a:ext>
            </a:extLst>
          </p:cNvPr>
          <p:cNvSpPr>
            <a:spLocks noGrp="1"/>
          </p:cNvSpPr>
          <p:nvPr>
            <p:ph type="dt" sz="half" idx="10"/>
          </p:nvPr>
        </p:nvSpPr>
        <p:spPr/>
        <p:txBody>
          <a:bodyPr/>
          <a:lstStyle/>
          <a:p>
            <a:fld id="{766511BC-F834-417A-AFA8-8C825A696C41}" type="datetimeFigureOut">
              <a:rPr lang="en-US" smtClean="0"/>
              <a:t>6/28/2022</a:t>
            </a:fld>
            <a:endParaRPr lang="en-US"/>
          </a:p>
        </p:txBody>
      </p:sp>
      <p:sp>
        <p:nvSpPr>
          <p:cNvPr id="6" name="Footer Placeholder 5">
            <a:extLst>
              <a:ext uri="{FF2B5EF4-FFF2-40B4-BE49-F238E27FC236}">
                <a16:creationId xmlns:a16="http://schemas.microsoft.com/office/drawing/2014/main" id="{667F0477-29FE-4E42-9B7A-069E62AF64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872B04-6F8C-44A6-91CF-E9E461E1F079}"/>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691936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FC53CF-8FD6-4E07-8532-53BCE1E00C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5A89F3-AC18-4106-A985-6BDE10A9F1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B351A-3434-4149-BA37-9CE96A4E59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6511BC-F834-417A-AFA8-8C825A696C41}" type="datetimeFigureOut">
              <a:rPr lang="en-US" smtClean="0"/>
              <a:t>6/28/2022</a:t>
            </a:fld>
            <a:endParaRPr lang="en-US"/>
          </a:p>
        </p:txBody>
      </p:sp>
      <p:sp>
        <p:nvSpPr>
          <p:cNvPr id="5" name="Footer Placeholder 4">
            <a:extLst>
              <a:ext uri="{FF2B5EF4-FFF2-40B4-BE49-F238E27FC236}">
                <a16:creationId xmlns:a16="http://schemas.microsoft.com/office/drawing/2014/main" id="{B99A1CAC-750E-4E20-BFE3-511DE4899A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40810B-18EB-42B8-B645-D792FACA66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D027C-25C8-4773-BB18-3036C59EB1C2}" type="slidenum">
              <a:rPr lang="en-US" smtClean="0"/>
              <a:t>‹#›</a:t>
            </a:fld>
            <a:endParaRPr lang="en-US"/>
          </a:p>
        </p:txBody>
      </p:sp>
    </p:spTree>
    <p:extLst>
      <p:ext uri="{BB962C8B-B14F-4D97-AF65-F5344CB8AC3E}">
        <p14:creationId xmlns:p14="http://schemas.microsoft.com/office/powerpoint/2010/main" val="2624579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thevab.com/insight/understanding-lgbtq-community" TargetMode="External"/><Relationship Id="rId7"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hart" Target="../charts/chart7.xml"/><Relationship Id="rId5" Type="http://schemas.openxmlformats.org/officeDocument/2006/relationships/image" Target="../media/image8.png"/><Relationship Id="rId4" Type="http://schemas.openxmlformats.org/officeDocument/2006/relationships/image" Target="../media/image31.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hyperlink" Target="https://thevab.com/insight/AAPI-Streaming" TargetMode="External"/><Relationship Id="rId7"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hart" Target="../charts/chart9.xml"/><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32.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thevab.com/insight/capturing-elusives-cinema" TargetMode="External"/><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33.pn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13" Type="http://schemas.openxmlformats.org/officeDocument/2006/relationships/hyperlink" Target="https://thevab.com/insight/todays-innovations-measurement-q2-2022" TargetMode="External"/><Relationship Id="rId18" Type="http://schemas.openxmlformats.org/officeDocument/2006/relationships/image" Target="../media/image9.png"/><Relationship Id="rId26" Type="http://schemas.openxmlformats.org/officeDocument/2006/relationships/image" Target="../media/image14.png"/><Relationship Id="rId3" Type="http://schemas.openxmlformats.org/officeDocument/2006/relationships/hyperlink" Target="https://thevab.com/team-board" TargetMode="External"/><Relationship Id="rId21" Type="http://schemas.openxmlformats.org/officeDocument/2006/relationships/hyperlink" Target="https://thevab.com/insight/understanding-lgbtq-community" TargetMode="External"/><Relationship Id="rId34" Type="http://schemas.openxmlformats.org/officeDocument/2006/relationships/image" Target="../media/image41.png"/><Relationship Id="rId7" Type="http://schemas.openxmlformats.org/officeDocument/2006/relationships/hyperlink" Target="https://thevab.com/insight/untangling-terminology-within-web3-metaverse-blockchain-nft" TargetMode="External"/><Relationship Id="rId12" Type="http://schemas.openxmlformats.org/officeDocument/2006/relationships/image" Target="../media/image29.png"/><Relationship Id="rId17" Type="http://schemas.openxmlformats.org/officeDocument/2006/relationships/hyperlink" Target="https://thevab.com/insight/convergent-tv-overview" TargetMode="External"/><Relationship Id="rId25" Type="http://schemas.openxmlformats.org/officeDocument/2006/relationships/hyperlink" Target="https://thevab.com/insight/incremental-streaming-audiences" TargetMode="External"/><Relationship Id="rId33" Type="http://schemas.openxmlformats.org/officeDocument/2006/relationships/hyperlink" Target="https://thevab.com/vab-happenings/vab-measurement-innovations-series-q2" TargetMode="External"/><Relationship Id="rId2" Type="http://schemas.openxmlformats.org/officeDocument/2006/relationships/hyperlink" Target="https://thevab.com/" TargetMode="External"/><Relationship Id="rId16" Type="http://schemas.openxmlformats.org/officeDocument/2006/relationships/image" Target="../media/image25.png"/><Relationship Id="rId20" Type="http://schemas.openxmlformats.org/officeDocument/2006/relationships/image" Target="../media/image32.png"/><Relationship Id="rId29" Type="http://schemas.openxmlformats.org/officeDocument/2006/relationships/hyperlink" Target="https://thevab.com/insight/capturing-elusives-cinema" TargetMode="External"/><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hyperlink" Target="https://thevab.com/insight/marketers-spend-billions-on-linear-tv" TargetMode="External"/><Relationship Id="rId24" Type="http://schemas.openxmlformats.org/officeDocument/2006/relationships/image" Target="../media/image39.png"/><Relationship Id="rId32" Type="http://schemas.openxmlformats.org/officeDocument/2006/relationships/image" Target="../media/image40.png"/><Relationship Id="rId5" Type="http://schemas.openxmlformats.org/officeDocument/2006/relationships/hyperlink" Target="https://thevab.com/vab-happenings/multicultural-marketing-resource-center" TargetMode="External"/><Relationship Id="rId15" Type="http://schemas.openxmlformats.org/officeDocument/2006/relationships/hyperlink" Target="https://thevab.com/insight/welcome-tv-full-year-2021" TargetMode="External"/><Relationship Id="rId23" Type="http://schemas.openxmlformats.org/officeDocument/2006/relationships/hyperlink" Target="https://thevab.com/insight/convergent-tv-case-studies" TargetMode="External"/><Relationship Id="rId28" Type="http://schemas.openxmlformats.org/officeDocument/2006/relationships/image" Target="../media/image13.png"/><Relationship Id="rId10" Type="http://schemas.openxmlformats.org/officeDocument/2006/relationships/image" Target="../media/image38.png"/><Relationship Id="rId19" Type="http://schemas.openxmlformats.org/officeDocument/2006/relationships/hyperlink" Target="https://thevab.com/insight/AAPI-Streaming" TargetMode="External"/><Relationship Id="rId31" Type="http://schemas.openxmlformats.org/officeDocument/2006/relationships/hyperlink" Target="https://thevab.com/vab-happenings/vab-convergent-tv-week" TargetMode="External"/><Relationship Id="rId4" Type="http://schemas.openxmlformats.org/officeDocument/2006/relationships/image" Target="../media/image8.png"/><Relationship Id="rId9" Type="http://schemas.openxmlformats.org/officeDocument/2006/relationships/hyperlink" Target="https://thevab.com/insight/what-does-authentic-representation-mean-diverse-audiences" TargetMode="External"/><Relationship Id="rId14" Type="http://schemas.openxmlformats.org/officeDocument/2006/relationships/image" Target="../media/image15.png"/><Relationship Id="rId22" Type="http://schemas.openxmlformats.org/officeDocument/2006/relationships/image" Target="../media/image31.png"/><Relationship Id="rId27" Type="http://schemas.openxmlformats.org/officeDocument/2006/relationships/hyperlink" Target="https://thevab.com/insight/targeted-ad-engagement" TargetMode="External"/><Relationship Id="rId30" Type="http://schemas.openxmlformats.org/officeDocument/2006/relationships/image" Target="../media/image33.png"/><Relationship Id="rId8"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hyperlink" Target="https://thevab.com/vab-happenings/vab-brand-video" TargetMode="External"/><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thevab.com/insight/convergent-tv-overview" TargetMode="External"/><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8.png"/><Relationship Id="rId10" Type="http://schemas.openxmlformats.org/officeDocument/2006/relationships/image" Target="../media/image12.jpeg"/><Relationship Id="rId4" Type="http://schemas.openxmlformats.org/officeDocument/2006/relationships/image" Target="../media/image9.png"/><Relationship Id="rId9" Type="http://schemas.openxmlformats.org/officeDocument/2006/relationships/hyperlink" Target="https://thevab.com/vab-happenings/vab-convergent-tv-week"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thevab.com/insight/targeted-ad-engagement" TargetMode="External"/><Relationship Id="rId7" Type="http://schemas.openxmlformats.org/officeDocument/2006/relationships/hyperlink" Target="https://thevab.com/vab-happenings/vab-convergent-tv-week"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13.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hyperlink" Target="https://thevab.com/vab-happenings/vab-convergent-tv-week" TargetMode="External"/><Relationship Id="rId3" Type="http://schemas.openxmlformats.org/officeDocument/2006/relationships/hyperlink" Target="https://thevab.com/insight/incremental-streaming-audiences" TargetMode="External"/><Relationship Id="rId7"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hart" Target="../charts/chart3.xml"/><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14.pn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8.png"/><Relationship Id="rId3" Type="http://schemas.openxmlformats.org/officeDocument/2006/relationships/hyperlink" Target="https://thevab.com/insight/todays-innovations-measurement-q2-2022" TargetMode="External"/><Relationship Id="rId7" Type="http://schemas.openxmlformats.org/officeDocument/2006/relationships/image" Target="../media/image18.png"/><Relationship Id="rId12"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4.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hyperlink" Target="https://thevab.com/vab-happenings/vab-measurement-innovations-series-q2"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thevab.com/insight/welcome-tv-full-year-2021" TargetMode="External"/><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8.png"/><Relationship Id="rId10" Type="http://schemas.openxmlformats.org/officeDocument/2006/relationships/image" Target="../media/image17.png"/><Relationship Id="rId4" Type="http://schemas.openxmlformats.org/officeDocument/2006/relationships/image" Target="../media/image25.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hyperlink" Target="https://thevab.com/insight/marketers-spend-billions-on-linear-tv" TargetMode="External"/><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hyperlink" Target="https://thevab.com/insight/marketers-spend-billions-on-linear-tv" TargetMode="External"/><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drawing, table&#10;&#10;Description automatically generated">
            <a:extLst>
              <a:ext uri="{FF2B5EF4-FFF2-40B4-BE49-F238E27FC236}">
                <a16:creationId xmlns:a16="http://schemas.microsoft.com/office/drawing/2014/main" id="{C3C3D991-4E11-5346-8736-765CFE7D6D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 y="893"/>
            <a:ext cx="12188952" cy="6857107"/>
          </a:xfrm>
          <a:prstGeom prst="rect">
            <a:avLst/>
          </a:prstGeom>
        </p:spPr>
      </p:pic>
      <p:sp>
        <p:nvSpPr>
          <p:cNvPr id="6" name="TextBox 5">
            <a:extLst>
              <a:ext uri="{FF2B5EF4-FFF2-40B4-BE49-F238E27FC236}">
                <a16:creationId xmlns:a16="http://schemas.microsoft.com/office/drawing/2014/main" id="{65121FEB-E7DA-6544-BD8E-06D2CB674FBA}"/>
              </a:ext>
            </a:extLst>
          </p:cNvPr>
          <p:cNvSpPr txBox="1"/>
          <p:nvPr/>
        </p:nvSpPr>
        <p:spPr>
          <a:xfrm>
            <a:off x="398958" y="3020373"/>
            <a:ext cx="2298058" cy="323165"/>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1F1A62"/>
                </a:solidFill>
                <a:effectLst/>
                <a:uLnTx/>
                <a:uFillTx/>
                <a:latin typeface="Helvetica" pitchFamily="2" charset="0"/>
                <a:ea typeface="+mn-ea"/>
                <a:cs typeface="+mn-cs"/>
              </a:rPr>
              <a:t>2022 – 2</a:t>
            </a:r>
            <a:r>
              <a:rPr lang="en-US" sz="1500" b="1" baseline="30000" err="1">
                <a:solidFill>
                  <a:srgbClr val="1F1A62"/>
                </a:solidFill>
                <a:latin typeface="Helvetica" pitchFamily="2" charset="0"/>
              </a:rPr>
              <a:t>nd</a:t>
            </a:r>
            <a:r>
              <a:rPr kumimoji="0" lang="en-US" sz="1500" b="1" i="0" u="none" strike="noStrike" kern="1200" cap="none" spc="0" normalizeH="0" baseline="0" noProof="0">
                <a:ln>
                  <a:noFill/>
                </a:ln>
                <a:solidFill>
                  <a:srgbClr val="1F1A62"/>
                </a:solidFill>
                <a:effectLst/>
                <a:uLnTx/>
                <a:uFillTx/>
                <a:latin typeface="Helvetica" pitchFamily="2" charset="0"/>
                <a:ea typeface="+mn-ea"/>
                <a:cs typeface="+mn-cs"/>
              </a:rPr>
              <a:t> Quarter</a:t>
            </a:r>
          </a:p>
        </p:txBody>
      </p:sp>
      <p:cxnSp>
        <p:nvCxnSpPr>
          <p:cNvPr id="11" name="Straight Connector 10">
            <a:extLst>
              <a:ext uri="{FF2B5EF4-FFF2-40B4-BE49-F238E27FC236}">
                <a16:creationId xmlns:a16="http://schemas.microsoft.com/office/drawing/2014/main" id="{098A06ED-9D12-3B4C-B59C-10A0964513FE}"/>
              </a:ext>
            </a:extLst>
          </p:cNvPr>
          <p:cNvCxnSpPr/>
          <p:nvPr/>
        </p:nvCxnSpPr>
        <p:spPr>
          <a:xfrm>
            <a:off x="494572" y="2940104"/>
            <a:ext cx="521140"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594222F3-ED4C-8C46-BA4B-CD5D3A99259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4572" y="5745044"/>
            <a:ext cx="2202443" cy="728188"/>
          </a:xfrm>
          <a:prstGeom prst="rect">
            <a:avLst/>
          </a:prstGeom>
        </p:spPr>
      </p:pic>
      <p:pic>
        <p:nvPicPr>
          <p:cNvPr id="5" name="Picture 4" descr="A close up of sunglasses&#10;&#10;Description automatically generated">
            <a:extLst>
              <a:ext uri="{FF2B5EF4-FFF2-40B4-BE49-F238E27FC236}">
                <a16:creationId xmlns:a16="http://schemas.microsoft.com/office/drawing/2014/main" id="{E4B658CB-7EC7-4266-8976-AFE90405028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600058" y="1608918"/>
            <a:ext cx="4780575" cy="1820082"/>
          </a:xfrm>
          <a:prstGeom prst="rect">
            <a:avLst/>
          </a:prstGeom>
        </p:spPr>
      </p:pic>
      <p:pic>
        <p:nvPicPr>
          <p:cNvPr id="9" name="Picture 8">
            <a:extLst>
              <a:ext uri="{FF2B5EF4-FFF2-40B4-BE49-F238E27FC236}">
                <a16:creationId xmlns:a16="http://schemas.microsoft.com/office/drawing/2014/main" id="{45F15B9F-5264-AE47-BBD3-053C6C2957C2}"/>
              </a:ext>
            </a:extLst>
          </p:cNvPr>
          <p:cNvPicPr>
            <a:picLocks noChangeAspect="1"/>
          </p:cNvPicPr>
          <p:nvPr/>
        </p:nvPicPr>
        <p:blipFill rotWithShape="1">
          <a:blip r:embed="rId6"/>
          <a:srcRect b="18735"/>
          <a:stretch/>
        </p:blipFill>
        <p:spPr>
          <a:xfrm>
            <a:off x="398958" y="4140064"/>
            <a:ext cx="5991929" cy="1304296"/>
          </a:xfrm>
          <a:prstGeom prst="rect">
            <a:avLst/>
          </a:prstGeom>
        </p:spPr>
      </p:pic>
      <p:pic>
        <p:nvPicPr>
          <p:cNvPr id="10" name="Picture 9">
            <a:extLst>
              <a:ext uri="{FF2B5EF4-FFF2-40B4-BE49-F238E27FC236}">
                <a16:creationId xmlns:a16="http://schemas.microsoft.com/office/drawing/2014/main" id="{AD7F04B0-CA61-694B-BE44-2ACCEC3B3267}"/>
              </a:ext>
            </a:extLst>
          </p:cNvPr>
          <p:cNvPicPr>
            <a:picLocks noChangeAspect="1"/>
          </p:cNvPicPr>
          <p:nvPr/>
        </p:nvPicPr>
        <p:blipFill>
          <a:blip r:embed="rId7"/>
          <a:stretch>
            <a:fillRect/>
          </a:stretch>
        </p:blipFill>
        <p:spPr>
          <a:xfrm>
            <a:off x="324945" y="382614"/>
            <a:ext cx="2692400" cy="698500"/>
          </a:xfrm>
          <a:prstGeom prst="rect">
            <a:avLst/>
          </a:prstGeom>
        </p:spPr>
      </p:pic>
    </p:spTree>
    <p:extLst>
      <p:ext uri="{BB962C8B-B14F-4D97-AF65-F5344CB8AC3E}">
        <p14:creationId xmlns:p14="http://schemas.microsoft.com/office/powerpoint/2010/main" val="4086481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C3AF1C00-4CD9-4211-B079-7B3EC1A85AF7}"/>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TextBox 99">
            <a:hlinkClick r:id="rId3"/>
            <a:extLst>
              <a:ext uri="{FF2B5EF4-FFF2-40B4-BE49-F238E27FC236}">
                <a16:creationId xmlns:a16="http://schemas.microsoft.com/office/drawing/2014/main" id="{39FA2B98-684B-4710-876B-354541CC806A}"/>
              </a:ext>
            </a:extLst>
          </p:cNvPr>
          <p:cNvSpPr txBox="1"/>
          <p:nvPr/>
        </p:nvSpPr>
        <p:spPr>
          <a:xfrm>
            <a:off x="10482763" y="1152898"/>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101" name="Picture 100">
            <a:hlinkClick r:id="rId3"/>
            <a:extLst>
              <a:ext uri="{FF2B5EF4-FFF2-40B4-BE49-F238E27FC236}">
                <a16:creationId xmlns:a16="http://schemas.microsoft.com/office/drawing/2014/main" id="{9DA43C3B-8E20-444B-AFDB-6A712ADB44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24443" y="155484"/>
            <a:ext cx="1736192" cy="976608"/>
          </a:xfrm>
          <a:prstGeom prst="rect">
            <a:avLst/>
          </a:prstGeom>
          <a:ln>
            <a:solidFill>
              <a:srgbClr val="1F1A62"/>
            </a:solidFill>
          </a:ln>
        </p:spPr>
      </p:pic>
      <p:sp>
        <p:nvSpPr>
          <p:cNvPr id="20" name="Rectangle 19">
            <a:extLst>
              <a:ext uri="{FF2B5EF4-FFF2-40B4-BE49-F238E27FC236}">
                <a16:creationId xmlns:a16="http://schemas.microsoft.com/office/drawing/2014/main" id="{F5290E3C-D913-4324-9F7C-7AB204FAA4D7}"/>
              </a:ext>
            </a:extLst>
          </p:cNvPr>
          <p:cNvSpPr/>
          <p:nvPr/>
        </p:nvSpPr>
        <p:spPr>
          <a:xfrm>
            <a:off x="63874" y="125626"/>
            <a:ext cx="10260569"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itchFamily="2" charset="0"/>
                <a:ea typeface="+mn-ea"/>
                <a:cs typeface="+mn-cs"/>
              </a:rPr>
              <a:t>Demographics of the LGBTQ+ community: </a:t>
            </a:r>
            <a:r>
              <a:rPr lang="en-US" sz="2400" b="1">
                <a:solidFill>
                  <a:srgbClr val="1B1464"/>
                </a:solidFill>
                <a:latin typeface="Helvetica" pitchFamily="2" charset="0"/>
              </a:rPr>
              <a:t>Brands can foster greater engagement with this young and diverse segment through inclusivity messaging</a:t>
            </a:r>
          </a:p>
        </p:txBody>
      </p:sp>
      <p:pic>
        <p:nvPicPr>
          <p:cNvPr id="26" name="Picture 25">
            <a:extLst>
              <a:ext uri="{FF2B5EF4-FFF2-40B4-BE49-F238E27FC236}">
                <a16:creationId xmlns:a16="http://schemas.microsoft.com/office/drawing/2014/main" id="{44BE4B88-8BB0-4B12-9E1E-1C593B73C134}"/>
              </a:ext>
            </a:extLst>
          </p:cNvPr>
          <p:cNvPicPr>
            <a:picLocks noChangeAspect="1"/>
          </p:cNvPicPr>
          <p:nvPr/>
        </p:nvPicPr>
        <p:blipFill rotWithShape="1">
          <a:blip r:embed="rId5"/>
          <a:srcRect l="4181" t="95080" r="-1"/>
          <a:stretch/>
        </p:blipFill>
        <p:spPr>
          <a:xfrm>
            <a:off x="483207" y="6507893"/>
            <a:ext cx="11708793" cy="350107"/>
          </a:xfrm>
          <a:prstGeom prst="rect">
            <a:avLst/>
          </a:prstGeom>
        </p:spPr>
      </p:pic>
      <p:sp>
        <p:nvSpPr>
          <p:cNvPr id="27" name="Slide Number Placeholder 5">
            <a:extLst>
              <a:ext uri="{FF2B5EF4-FFF2-40B4-BE49-F238E27FC236}">
                <a16:creationId xmlns:a16="http://schemas.microsoft.com/office/drawing/2014/main" id="{1C65133A-83A9-4BB7-A593-F63AAC6197BB}"/>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 name="Rectangle 42">
            <a:extLst>
              <a:ext uri="{FF2B5EF4-FFF2-40B4-BE49-F238E27FC236}">
                <a16:creationId xmlns:a16="http://schemas.microsoft.com/office/drawing/2014/main" id="{1CB0E71E-025E-45C5-BB02-34D3C02B6020}"/>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cxnSp>
        <p:nvCxnSpPr>
          <p:cNvPr id="12" name="Straight Connector 11">
            <a:extLst>
              <a:ext uri="{FF2B5EF4-FFF2-40B4-BE49-F238E27FC236}">
                <a16:creationId xmlns:a16="http://schemas.microsoft.com/office/drawing/2014/main" id="{EB653860-CF2C-0AD1-0242-D89DC209D029}"/>
              </a:ext>
            </a:extLst>
          </p:cNvPr>
          <p:cNvCxnSpPr>
            <a:cxnSpLocks/>
          </p:cNvCxnSpPr>
          <p:nvPr/>
        </p:nvCxnSpPr>
        <p:spPr>
          <a:xfrm>
            <a:off x="6086252" y="1866368"/>
            <a:ext cx="0" cy="4138470"/>
          </a:xfrm>
          <a:prstGeom prst="line">
            <a:avLst/>
          </a:prstGeom>
          <a:ln w="19050">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59DC438-ED20-318B-DC20-9FA4A070DAE2}"/>
              </a:ext>
            </a:extLst>
          </p:cNvPr>
          <p:cNvSpPr txBox="1"/>
          <p:nvPr/>
        </p:nvSpPr>
        <p:spPr>
          <a:xfrm>
            <a:off x="390617" y="6078465"/>
            <a:ext cx="116257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MRI-Simmons Winter 2022 Study, March 2022; LGBTQ represents P18+ that identify as LGBTQ. Birth ranges for generations: Gen Z = 1997-2010, Millennials = 1977-1996, Gen X = 1965-1976, Boomers = 1946-1964. Native American refers to American Indian or Alaska Native. To derive at 100%, ethnicities were broken out by the following: White = Non-Hispanic White Only; Hispanic = Spanish or Hispanic Origin; Black = Non-Hispanic Black / African American Only; Asian = Non-Hispanic Asian; Native American = Non-Hispanic American Indian or Alaska Native.</a:t>
            </a:r>
            <a:endParaRPr kumimoji="0" lang="fr-FR" sz="800" b="0"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endParaRPr>
          </a:p>
        </p:txBody>
      </p:sp>
      <p:graphicFrame>
        <p:nvGraphicFramePr>
          <p:cNvPr id="15" name="Chart 14">
            <a:extLst>
              <a:ext uri="{FF2B5EF4-FFF2-40B4-BE49-F238E27FC236}">
                <a16:creationId xmlns:a16="http://schemas.microsoft.com/office/drawing/2014/main" id="{3C64F613-8537-2751-E271-741F633640E0}"/>
              </a:ext>
            </a:extLst>
          </p:cNvPr>
          <p:cNvGraphicFramePr/>
          <p:nvPr>
            <p:extLst>
              <p:ext uri="{D42A27DB-BD31-4B8C-83A1-F6EECF244321}">
                <p14:modId xmlns:p14="http://schemas.microsoft.com/office/powerpoint/2010/main" val="786670207"/>
              </p:ext>
            </p:extLst>
          </p:nvPr>
        </p:nvGraphicFramePr>
        <p:xfrm>
          <a:off x="6417220" y="2222903"/>
          <a:ext cx="4954294" cy="4051983"/>
        </p:xfrm>
        <a:graphic>
          <a:graphicData uri="http://schemas.openxmlformats.org/drawingml/2006/chart">
            <c:chart xmlns:c="http://schemas.openxmlformats.org/drawingml/2006/chart" xmlns:r="http://schemas.openxmlformats.org/officeDocument/2006/relationships" r:id="rId6"/>
          </a:graphicData>
        </a:graphic>
      </p:graphicFrame>
      <p:cxnSp>
        <p:nvCxnSpPr>
          <p:cNvPr id="16" name="Straight Connector 15">
            <a:extLst>
              <a:ext uri="{FF2B5EF4-FFF2-40B4-BE49-F238E27FC236}">
                <a16:creationId xmlns:a16="http://schemas.microsoft.com/office/drawing/2014/main" id="{5DA0D12F-55F5-41CD-74B6-36AEA3847D7C}"/>
              </a:ext>
            </a:extLst>
          </p:cNvPr>
          <p:cNvCxnSpPr>
            <a:cxnSpLocks/>
          </p:cNvCxnSpPr>
          <p:nvPr/>
        </p:nvCxnSpPr>
        <p:spPr>
          <a:xfrm flipH="1">
            <a:off x="8894367" y="2417398"/>
            <a:ext cx="1670953" cy="318395"/>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7" name="Chart 16">
            <a:extLst>
              <a:ext uri="{FF2B5EF4-FFF2-40B4-BE49-F238E27FC236}">
                <a16:creationId xmlns:a16="http://schemas.microsoft.com/office/drawing/2014/main" id="{CAC71428-EC12-1660-D3AA-108E04B33214}"/>
              </a:ext>
            </a:extLst>
          </p:cNvPr>
          <p:cNvGraphicFramePr/>
          <p:nvPr>
            <p:extLst>
              <p:ext uri="{D42A27DB-BD31-4B8C-83A1-F6EECF244321}">
                <p14:modId xmlns:p14="http://schemas.microsoft.com/office/powerpoint/2010/main" val="1427511230"/>
              </p:ext>
            </p:extLst>
          </p:nvPr>
        </p:nvGraphicFramePr>
        <p:xfrm>
          <a:off x="485035" y="2691735"/>
          <a:ext cx="4285654" cy="3345593"/>
        </p:xfrm>
        <a:graphic>
          <a:graphicData uri="http://schemas.openxmlformats.org/drawingml/2006/chart">
            <c:chart xmlns:c="http://schemas.openxmlformats.org/drawingml/2006/chart" xmlns:r="http://schemas.openxmlformats.org/officeDocument/2006/relationships" r:id="rId7"/>
          </a:graphicData>
        </a:graphic>
      </p:graphicFrame>
      <p:sp>
        <p:nvSpPr>
          <p:cNvPr id="18" name="TextBox 17">
            <a:extLst>
              <a:ext uri="{FF2B5EF4-FFF2-40B4-BE49-F238E27FC236}">
                <a16:creationId xmlns:a16="http://schemas.microsoft.com/office/drawing/2014/main" id="{05E2078D-1953-679E-40E4-92D822E8DADE}"/>
              </a:ext>
            </a:extLst>
          </p:cNvPr>
          <p:cNvSpPr txBox="1"/>
          <p:nvPr/>
        </p:nvSpPr>
        <p:spPr>
          <a:xfrm>
            <a:off x="231843" y="2003012"/>
            <a:ext cx="486693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LGBTQ Community by Generation</a:t>
            </a:r>
            <a:endPar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grpSp>
        <p:nvGrpSpPr>
          <p:cNvPr id="19" name="Group 18">
            <a:extLst>
              <a:ext uri="{FF2B5EF4-FFF2-40B4-BE49-F238E27FC236}">
                <a16:creationId xmlns:a16="http://schemas.microsoft.com/office/drawing/2014/main" id="{C120730E-152E-1E03-C7CC-07F085CDF7E5}"/>
              </a:ext>
            </a:extLst>
          </p:cNvPr>
          <p:cNvGrpSpPr/>
          <p:nvPr/>
        </p:nvGrpSpPr>
        <p:grpSpPr>
          <a:xfrm>
            <a:off x="4138984" y="2447919"/>
            <a:ext cx="1651747" cy="877163"/>
            <a:chOff x="10571222" y="2771401"/>
            <a:chExt cx="1651747" cy="877163"/>
          </a:xfrm>
        </p:grpSpPr>
        <p:sp>
          <p:nvSpPr>
            <p:cNvPr id="21" name="Rectangle: Rounded Corners 20">
              <a:extLst>
                <a:ext uri="{FF2B5EF4-FFF2-40B4-BE49-F238E27FC236}">
                  <a16:creationId xmlns:a16="http://schemas.microsoft.com/office/drawing/2014/main" id="{E6A6224B-7868-A79A-DF73-B2C6E91DD1D7}"/>
                </a:ext>
              </a:extLst>
            </p:cNvPr>
            <p:cNvSpPr/>
            <p:nvPr/>
          </p:nvSpPr>
          <p:spPr>
            <a:xfrm>
              <a:off x="10571222" y="2771401"/>
              <a:ext cx="1651747" cy="877163"/>
            </a:xfrm>
            <a:prstGeom prst="round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D5ED54B0-5831-BEBB-3C24-3534E38FF729}"/>
                </a:ext>
              </a:extLst>
            </p:cNvPr>
            <p:cNvSpPr txBox="1"/>
            <p:nvPr/>
          </p:nvSpPr>
          <p:spPr>
            <a:xfrm>
              <a:off x="10571222" y="2771401"/>
              <a:ext cx="1651747" cy="877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79%</a:t>
              </a:r>
              <a:br>
                <a:rPr kumimoji="0" lang="en-US" sz="105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of people who identify as LGBTQ are between the ages of 18-49</a:t>
              </a:r>
              <a:endPar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grpSp>
      <p:pic>
        <p:nvPicPr>
          <p:cNvPr id="32" name="Picture 31" descr="Logo&#10;&#10;Description automatically generated with low confidence">
            <a:extLst>
              <a:ext uri="{FF2B5EF4-FFF2-40B4-BE49-F238E27FC236}">
                <a16:creationId xmlns:a16="http://schemas.microsoft.com/office/drawing/2014/main" id="{697EABAF-B0D7-E56E-1F77-08F6A94F71C9}"/>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8248" y="1490863"/>
            <a:ext cx="1410542" cy="491984"/>
          </a:xfrm>
          <a:prstGeom prst="rect">
            <a:avLst/>
          </a:prstGeom>
        </p:spPr>
      </p:pic>
      <p:pic>
        <p:nvPicPr>
          <p:cNvPr id="33" name="Picture 32">
            <a:extLst>
              <a:ext uri="{FF2B5EF4-FFF2-40B4-BE49-F238E27FC236}">
                <a16:creationId xmlns:a16="http://schemas.microsoft.com/office/drawing/2014/main" id="{B7C87D74-CC47-8061-BB09-F9CA6342B3E1}"/>
              </a:ext>
            </a:extLst>
          </p:cNvPr>
          <p:cNvPicPr>
            <a:picLocks noChangeAspect="1"/>
          </p:cNvPicPr>
          <p:nvPr/>
        </p:nvPicPr>
        <p:blipFill rotWithShape="1">
          <a:blip r:embed="rId9"/>
          <a:srcRect r="33073"/>
          <a:stretch/>
        </p:blipFill>
        <p:spPr>
          <a:xfrm>
            <a:off x="1538790" y="1512824"/>
            <a:ext cx="1589516" cy="374871"/>
          </a:xfrm>
          <a:prstGeom prst="rect">
            <a:avLst/>
          </a:prstGeom>
        </p:spPr>
      </p:pic>
      <p:sp>
        <p:nvSpPr>
          <p:cNvPr id="14" name="TextBox 13">
            <a:extLst>
              <a:ext uri="{FF2B5EF4-FFF2-40B4-BE49-F238E27FC236}">
                <a16:creationId xmlns:a16="http://schemas.microsoft.com/office/drawing/2014/main" id="{44FB9B52-0A21-8287-1A80-08BA6AFAC081}"/>
              </a:ext>
            </a:extLst>
          </p:cNvPr>
          <p:cNvSpPr txBox="1"/>
          <p:nvPr/>
        </p:nvSpPr>
        <p:spPr>
          <a:xfrm>
            <a:off x="6211958" y="1993073"/>
            <a:ext cx="5406885" cy="492443"/>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600" b="1" i="0" u="sng" strike="noStrike" cap="none" spc="0" normalizeH="0" baseline="0">
                <a:ln>
                  <a:noFill/>
                </a:ln>
                <a:solidFill>
                  <a:srgbClr val="1B1464"/>
                </a:solidFill>
                <a:effectLst/>
                <a:uLnTx/>
                <a:uFillTx/>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LGBTQ Community by Ethnicity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Index vs. A18+</a:t>
            </a:r>
          </a:p>
        </p:txBody>
      </p:sp>
    </p:spTree>
    <p:extLst>
      <p:ext uri="{BB962C8B-B14F-4D97-AF65-F5344CB8AC3E}">
        <p14:creationId xmlns:p14="http://schemas.microsoft.com/office/powerpoint/2010/main" val="4270496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C3AF1C00-4CD9-4211-B079-7B3EC1A85AF7}"/>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TextBox 99">
            <a:hlinkClick r:id="rId3"/>
            <a:extLst>
              <a:ext uri="{FF2B5EF4-FFF2-40B4-BE49-F238E27FC236}">
                <a16:creationId xmlns:a16="http://schemas.microsoft.com/office/drawing/2014/main" id="{39FA2B98-684B-4710-876B-354541CC806A}"/>
              </a:ext>
            </a:extLst>
          </p:cNvPr>
          <p:cNvSpPr txBox="1"/>
          <p:nvPr/>
        </p:nvSpPr>
        <p:spPr>
          <a:xfrm>
            <a:off x="10482763" y="1152898"/>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101" name="Picture 100">
            <a:hlinkClick r:id="rId3"/>
            <a:extLst>
              <a:ext uri="{FF2B5EF4-FFF2-40B4-BE49-F238E27FC236}">
                <a16:creationId xmlns:a16="http://schemas.microsoft.com/office/drawing/2014/main" id="{9DA43C3B-8E20-444B-AFDB-6A712ADB44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24443" y="155484"/>
            <a:ext cx="1736192" cy="976608"/>
          </a:xfrm>
          <a:prstGeom prst="rect">
            <a:avLst/>
          </a:prstGeom>
          <a:ln>
            <a:solidFill>
              <a:srgbClr val="1F1A62"/>
            </a:solidFill>
          </a:ln>
        </p:spPr>
      </p:pic>
      <p:sp>
        <p:nvSpPr>
          <p:cNvPr id="20" name="Rectangle 19">
            <a:extLst>
              <a:ext uri="{FF2B5EF4-FFF2-40B4-BE49-F238E27FC236}">
                <a16:creationId xmlns:a16="http://schemas.microsoft.com/office/drawing/2014/main" id="{F5290E3C-D913-4324-9F7C-7AB204FAA4D7}"/>
              </a:ext>
            </a:extLst>
          </p:cNvPr>
          <p:cNvSpPr/>
          <p:nvPr/>
        </p:nvSpPr>
        <p:spPr>
          <a:xfrm>
            <a:off x="63874" y="106330"/>
            <a:ext cx="10260569"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rgbClr val="ED3C8D"/>
                </a:solidFill>
                <a:latin typeface="Helvetica" pitchFamily="2" charset="0"/>
              </a:rPr>
              <a:t>Asian Americans’ adoption of ad-supported streaming: </a:t>
            </a:r>
            <a:r>
              <a:rPr kumimoji="0" lang="en-US" sz="2400" b="1" i="0" u="none" strike="noStrike" kern="1200" cap="none" spc="0" normalizeH="0" baseline="0" noProof="0">
                <a:ln>
                  <a:noFill/>
                </a:ln>
                <a:solidFill>
                  <a:srgbClr val="1B1464"/>
                </a:solidFill>
                <a:effectLst/>
                <a:uLnTx/>
                <a:uFillTx/>
                <a:latin typeface="Helvetica" pitchFamily="2" charset="0"/>
                <a:ea typeface="+mn-ea"/>
                <a:cs typeface="+mn-cs"/>
              </a:rPr>
              <a:t>Marketers have a growing opportunity to reach and engage these tastemakers through premium video via streaming campaigns</a:t>
            </a:r>
          </a:p>
        </p:txBody>
      </p:sp>
      <p:pic>
        <p:nvPicPr>
          <p:cNvPr id="26" name="Picture 25">
            <a:extLst>
              <a:ext uri="{FF2B5EF4-FFF2-40B4-BE49-F238E27FC236}">
                <a16:creationId xmlns:a16="http://schemas.microsoft.com/office/drawing/2014/main" id="{44BE4B88-8BB0-4B12-9E1E-1C593B73C134}"/>
              </a:ext>
            </a:extLst>
          </p:cNvPr>
          <p:cNvPicPr>
            <a:picLocks noChangeAspect="1"/>
          </p:cNvPicPr>
          <p:nvPr/>
        </p:nvPicPr>
        <p:blipFill rotWithShape="1">
          <a:blip r:embed="rId5"/>
          <a:srcRect l="4181" t="95080" r="-1"/>
          <a:stretch/>
        </p:blipFill>
        <p:spPr>
          <a:xfrm>
            <a:off x="483207" y="6507893"/>
            <a:ext cx="11708793" cy="350107"/>
          </a:xfrm>
          <a:prstGeom prst="rect">
            <a:avLst/>
          </a:prstGeom>
        </p:spPr>
      </p:pic>
      <p:sp>
        <p:nvSpPr>
          <p:cNvPr id="27" name="Slide Number Placeholder 5">
            <a:extLst>
              <a:ext uri="{FF2B5EF4-FFF2-40B4-BE49-F238E27FC236}">
                <a16:creationId xmlns:a16="http://schemas.microsoft.com/office/drawing/2014/main" id="{1C65133A-83A9-4BB7-A593-F63AAC6197BB}"/>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 name="Rectangle 42">
            <a:extLst>
              <a:ext uri="{FF2B5EF4-FFF2-40B4-BE49-F238E27FC236}">
                <a16:creationId xmlns:a16="http://schemas.microsoft.com/office/drawing/2014/main" id="{1CB0E71E-025E-45C5-BB02-34D3C02B6020}"/>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3" name="TextBox 12">
            <a:extLst>
              <a:ext uri="{FF2B5EF4-FFF2-40B4-BE49-F238E27FC236}">
                <a16:creationId xmlns:a16="http://schemas.microsoft.com/office/drawing/2014/main" id="{5B2943C8-1806-A6E6-8CE8-DA5CFAC5F6A8}"/>
              </a:ext>
            </a:extLst>
          </p:cNvPr>
          <p:cNvSpPr txBox="1"/>
          <p:nvPr/>
        </p:nvSpPr>
        <p:spPr>
          <a:xfrm>
            <a:off x="87265" y="2089097"/>
            <a:ext cx="591670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Asian adults 18+ that have ‘streamed in the past 12 months’</a:t>
            </a:r>
          </a:p>
        </p:txBody>
      </p:sp>
      <p:graphicFrame>
        <p:nvGraphicFramePr>
          <p:cNvPr id="14" name="Chart 13">
            <a:extLst>
              <a:ext uri="{FF2B5EF4-FFF2-40B4-BE49-F238E27FC236}">
                <a16:creationId xmlns:a16="http://schemas.microsoft.com/office/drawing/2014/main" id="{238F70BD-A2BB-2B24-ADDB-290A9DE4B0EC}"/>
              </a:ext>
            </a:extLst>
          </p:cNvPr>
          <p:cNvGraphicFramePr/>
          <p:nvPr>
            <p:extLst>
              <p:ext uri="{D42A27DB-BD31-4B8C-83A1-F6EECF244321}">
                <p14:modId xmlns:p14="http://schemas.microsoft.com/office/powerpoint/2010/main" val="1849134322"/>
              </p:ext>
            </p:extLst>
          </p:nvPr>
        </p:nvGraphicFramePr>
        <p:xfrm>
          <a:off x="205889" y="2285900"/>
          <a:ext cx="5679458" cy="3850848"/>
        </p:xfrm>
        <a:graphic>
          <a:graphicData uri="http://schemas.openxmlformats.org/drawingml/2006/chart">
            <c:chart xmlns:c="http://schemas.openxmlformats.org/drawingml/2006/chart" xmlns:r="http://schemas.openxmlformats.org/officeDocument/2006/relationships" r:id="rId6"/>
          </a:graphicData>
        </a:graphic>
      </p:graphicFrame>
      <p:sp>
        <p:nvSpPr>
          <p:cNvPr id="15" name="Rectangle: Rounded Corners 14">
            <a:extLst>
              <a:ext uri="{FF2B5EF4-FFF2-40B4-BE49-F238E27FC236}">
                <a16:creationId xmlns:a16="http://schemas.microsoft.com/office/drawing/2014/main" id="{847842F3-AC76-A5D3-624F-76D63B18563C}"/>
              </a:ext>
            </a:extLst>
          </p:cNvPr>
          <p:cNvSpPr/>
          <p:nvPr/>
        </p:nvSpPr>
        <p:spPr>
          <a:xfrm>
            <a:off x="5002013" y="2464789"/>
            <a:ext cx="765553" cy="492443"/>
          </a:xfrm>
          <a:prstGeom prst="round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 2018</a:t>
            </a:r>
          </a:p>
        </p:txBody>
      </p:sp>
      <p:sp>
        <p:nvSpPr>
          <p:cNvPr id="16" name="TextBox 15">
            <a:extLst>
              <a:ext uri="{FF2B5EF4-FFF2-40B4-BE49-F238E27FC236}">
                <a16:creationId xmlns:a16="http://schemas.microsoft.com/office/drawing/2014/main" id="{B43615DC-C1A9-459C-5DD0-596156DDA482}"/>
              </a:ext>
            </a:extLst>
          </p:cNvPr>
          <p:cNvSpPr txBox="1"/>
          <p:nvPr/>
        </p:nvSpPr>
        <p:spPr>
          <a:xfrm>
            <a:off x="399495" y="6188391"/>
            <a:ext cx="1162027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July 2018 vs. March 2022. Access to free/ad-based vs. subscription streaming service: Base = ‘Streamed in the past 12 months.’ Free Streaming services (e.g., Pluto TV, YouTube, Tubi, etc.). Subscription services may include ads or limited ad load tiers.</a:t>
            </a:r>
          </a:p>
        </p:txBody>
      </p:sp>
      <p:sp>
        <p:nvSpPr>
          <p:cNvPr id="17" name="TextBox 16">
            <a:extLst>
              <a:ext uri="{FF2B5EF4-FFF2-40B4-BE49-F238E27FC236}">
                <a16:creationId xmlns:a16="http://schemas.microsoft.com/office/drawing/2014/main" id="{59A0F5D0-49DD-82B4-92DA-3C47C4B50ACD}"/>
              </a:ext>
            </a:extLst>
          </p:cNvPr>
          <p:cNvSpPr txBox="1"/>
          <p:nvPr/>
        </p:nvSpPr>
        <p:spPr>
          <a:xfrm>
            <a:off x="6302988" y="2089097"/>
            <a:ext cx="5660801"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change in Asian adults 18+ streamers who have access to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July ‘18 vs. March ‘22</a:t>
            </a:r>
          </a:p>
        </p:txBody>
      </p:sp>
      <p:sp>
        <p:nvSpPr>
          <p:cNvPr id="18" name="TextBox 17">
            <a:extLst>
              <a:ext uri="{FF2B5EF4-FFF2-40B4-BE49-F238E27FC236}">
                <a16:creationId xmlns:a16="http://schemas.microsoft.com/office/drawing/2014/main" id="{4521E53A-3C42-C9E0-F615-8A7E2D80F4EF}"/>
              </a:ext>
            </a:extLst>
          </p:cNvPr>
          <p:cNvSpPr txBox="1"/>
          <p:nvPr/>
        </p:nvSpPr>
        <p:spPr>
          <a:xfrm>
            <a:off x="6890342" y="5104222"/>
            <a:ext cx="209840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Free / Ad-Based</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streaming service</a:t>
            </a:r>
          </a:p>
        </p:txBody>
      </p:sp>
      <p:sp>
        <p:nvSpPr>
          <p:cNvPr id="19" name="TextBox 18">
            <a:extLst>
              <a:ext uri="{FF2B5EF4-FFF2-40B4-BE49-F238E27FC236}">
                <a16:creationId xmlns:a16="http://schemas.microsoft.com/office/drawing/2014/main" id="{DF0C63EB-61EB-BB85-ED29-49539EEBC851}"/>
              </a:ext>
            </a:extLst>
          </p:cNvPr>
          <p:cNvSpPr txBox="1"/>
          <p:nvPr/>
        </p:nvSpPr>
        <p:spPr>
          <a:xfrm>
            <a:off x="9318171" y="5104223"/>
            <a:ext cx="207478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Subscription</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streaming service</a:t>
            </a:r>
          </a:p>
        </p:txBody>
      </p:sp>
      <p:graphicFrame>
        <p:nvGraphicFramePr>
          <p:cNvPr id="21" name="Chart 20">
            <a:extLst>
              <a:ext uri="{FF2B5EF4-FFF2-40B4-BE49-F238E27FC236}">
                <a16:creationId xmlns:a16="http://schemas.microsoft.com/office/drawing/2014/main" id="{F082C31B-E4BE-7A6C-5AEC-8B91101E4B50}"/>
              </a:ext>
            </a:extLst>
          </p:cNvPr>
          <p:cNvGraphicFramePr/>
          <p:nvPr>
            <p:extLst>
              <p:ext uri="{D42A27DB-BD31-4B8C-83A1-F6EECF244321}">
                <p14:modId xmlns:p14="http://schemas.microsoft.com/office/powerpoint/2010/main" val="498659065"/>
              </p:ext>
            </p:extLst>
          </p:nvPr>
        </p:nvGraphicFramePr>
        <p:xfrm>
          <a:off x="6648711" y="2884674"/>
          <a:ext cx="2576980" cy="221954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Chart 21">
            <a:extLst>
              <a:ext uri="{FF2B5EF4-FFF2-40B4-BE49-F238E27FC236}">
                <a16:creationId xmlns:a16="http://schemas.microsoft.com/office/drawing/2014/main" id="{94ECBC7F-3897-7AF7-9554-33F030D73F7E}"/>
              </a:ext>
            </a:extLst>
          </p:cNvPr>
          <p:cNvGraphicFramePr/>
          <p:nvPr>
            <p:extLst>
              <p:ext uri="{D42A27DB-BD31-4B8C-83A1-F6EECF244321}">
                <p14:modId xmlns:p14="http://schemas.microsoft.com/office/powerpoint/2010/main" val="4323995"/>
              </p:ext>
            </p:extLst>
          </p:nvPr>
        </p:nvGraphicFramePr>
        <p:xfrm>
          <a:off x="9067074" y="2884674"/>
          <a:ext cx="2576980" cy="2219548"/>
        </p:xfrm>
        <a:graphic>
          <a:graphicData uri="http://schemas.openxmlformats.org/drawingml/2006/chart">
            <c:chart xmlns:c="http://schemas.openxmlformats.org/drawingml/2006/chart" xmlns:r="http://schemas.openxmlformats.org/officeDocument/2006/relationships" r:id="rId8"/>
          </a:graphicData>
        </a:graphic>
      </p:graphicFrame>
      <p:sp>
        <p:nvSpPr>
          <p:cNvPr id="23" name="TextBox 22">
            <a:extLst>
              <a:ext uri="{FF2B5EF4-FFF2-40B4-BE49-F238E27FC236}">
                <a16:creationId xmlns:a16="http://schemas.microsoft.com/office/drawing/2014/main" id="{7A3B22DD-C005-04E5-A087-6691ABADEA4C}"/>
              </a:ext>
            </a:extLst>
          </p:cNvPr>
          <p:cNvSpPr txBox="1"/>
          <p:nvPr/>
        </p:nvSpPr>
        <p:spPr>
          <a:xfrm>
            <a:off x="9403135" y="3628539"/>
            <a:ext cx="19304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+6%</a:t>
            </a:r>
          </a:p>
        </p:txBody>
      </p:sp>
      <p:sp>
        <p:nvSpPr>
          <p:cNvPr id="24" name="TextBox 23">
            <a:extLst>
              <a:ext uri="{FF2B5EF4-FFF2-40B4-BE49-F238E27FC236}">
                <a16:creationId xmlns:a16="http://schemas.microsoft.com/office/drawing/2014/main" id="{4B63C3B3-2A3E-E007-AE8D-924D3FDC4904}"/>
              </a:ext>
            </a:extLst>
          </p:cNvPr>
          <p:cNvSpPr txBox="1"/>
          <p:nvPr/>
        </p:nvSpPr>
        <p:spPr>
          <a:xfrm>
            <a:off x="6959227" y="3628539"/>
            <a:ext cx="19304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+38%</a:t>
            </a:r>
          </a:p>
        </p:txBody>
      </p:sp>
      <p:pic>
        <p:nvPicPr>
          <p:cNvPr id="34" name="Picture 33" descr="Logo&#10;&#10;Description automatically generated with low confidence">
            <a:extLst>
              <a:ext uri="{FF2B5EF4-FFF2-40B4-BE49-F238E27FC236}">
                <a16:creationId xmlns:a16="http://schemas.microsoft.com/office/drawing/2014/main" id="{28A0E168-B798-0E6C-94E1-443261B6C081}"/>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8248" y="1490863"/>
            <a:ext cx="1410542" cy="491984"/>
          </a:xfrm>
          <a:prstGeom prst="rect">
            <a:avLst/>
          </a:prstGeom>
        </p:spPr>
      </p:pic>
      <p:pic>
        <p:nvPicPr>
          <p:cNvPr id="35" name="Picture 34">
            <a:extLst>
              <a:ext uri="{FF2B5EF4-FFF2-40B4-BE49-F238E27FC236}">
                <a16:creationId xmlns:a16="http://schemas.microsoft.com/office/drawing/2014/main" id="{1B4C3CC2-E370-E431-3F91-1E885D9EB1EE}"/>
              </a:ext>
            </a:extLst>
          </p:cNvPr>
          <p:cNvPicPr>
            <a:picLocks noChangeAspect="1"/>
          </p:cNvPicPr>
          <p:nvPr/>
        </p:nvPicPr>
        <p:blipFill rotWithShape="1">
          <a:blip r:embed="rId10"/>
          <a:srcRect r="33073"/>
          <a:stretch/>
        </p:blipFill>
        <p:spPr>
          <a:xfrm>
            <a:off x="1538790" y="1512824"/>
            <a:ext cx="1589516" cy="374871"/>
          </a:xfrm>
          <a:prstGeom prst="rect">
            <a:avLst/>
          </a:prstGeom>
        </p:spPr>
      </p:pic>
      <p:cxnSp>
        <p:nvCxnSpPr>
          <p:cNvPr id="3" name="Straight Connector 2">
            <a:extLst>
              <a:ext uri="{FF2B5EF4-FFF2-40B4-BE49-F238E27FC236}">
                <a16:creationId xmlns:a16="http://schemas.microsoft.com/office/drawing/2014/main" id="{52D64223-3D50-DC71-929A-A4C0A3C34CDB}"/>
              </a:ext>
            </a:extLst>
          </p:cNvPr>
          <p:cNvCxnSpPr/>
          <p:nvPr/>
        </p:nvCxnSpPr>
        <p:spPr>
          <a:xfrm>
            <a:off x="6096000" y="2160020"/>
            <a:ext cx="0" cy="3976728"/>
          </a:xfrm>
          <a:prstGeom prst="line">
            <a:avLst/>
          </a:prstGeom>
          <a:ln w="19050">
            <a:solidFill>
              <a:srgbClr val="1B1464"/>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43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C3AF1C00-4CD9-4211-B079-7B3EC1A85AF7}"/>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TextBox 99">
            <a:hlinkClick r:id="rId3"/>
            <a:extLst>
              <a:ext uri="{FF2B5EF4-FFF2-40B4-BE49-F238E27FC236}">
                <a16:creationId xmlns:a16="http://schemas.microsoft.com/office/drawing/2014/main" id="{39FA2B98-684B-4710-876B-354541CC806A}"/>
              </a:ext>
            </a:extLst>
          </p:cNvPr>
          <p:cNvSpPr txBox="1"/>
          <p:nvPr/>
        </p:nvSpPr>
        <p:spPr>
          <a:xfrm>
            <a:off x="10482763" y="1152898"/>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101" name="Picture 100">
            <a:hlinkClick r:id="rId3"/>
            <a:extLst>
              <a:ext uri="{FF2B5EF4-FFF2-40B4-BE49-F238E27FC236}">
                <a16:creationId xmlns:a16="http://schemas.microsoft.com/office/drawing/2014/main" id="{9DA43C3B-8E20-444B-AFDB-6A712ADB44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24443" y="155484"/>
            <a:ext cx="1736192" cy="976608"/>
          </a:xfrm>
          <a:prstGeom prst="rect">
            <a:avLst/>
          </a:prstGeom>
          <a:ln>
            <a:solidFill>
              <a:srgbClr val="1F1A62"/>
            </a:solidFill>
          </a:ln>
        </p:spPr>
      </p:pic>
      <p:sp>
        <p:nvSpPr>
          <p:cNvPr id="20" name="Rectangle 19">
            <a:extLst>
              <a:ext uri="{FF2B5EF4-FFF2-40B4-BE49-F238E27FC236}">
                <a16:creationId xmlns:a16="http://schemas.microsoft.com/office/drawing/2014/main" id="{F5290E3C-D913-4324-9F7C-7AB204FAA4D7}"/>
              </a:ext>
            </a:extLst>
          </p:cNvPr>
          <p:cNvSpPr/>
          <p:nvPr/>
        </p:nvSpPr>
        <p:spPr>
          <a:xfrm>
            <a:off x="63874" y="106330"/>
            <a:ext cx="10260569"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itchFamily="2" charset="0"/>
                <a:ea typeface="+mn-ea"/>
                <a:cs typeface="+mn-cs"/>
              </a:rPr>
              <a:t>The cinema opportunity for younger adults: </a:t>
            </a:r>
            <a:r>
              <a:rPr kumimoji="0" lang="en-US" sz="2400" b="1" i="0" u="none" strike="noStrike" kern="1200" cap="none" spc="0" normalizeH="0" baseline="0" noProof="0">
                <a:ln>
                  <a:noFill/>
                </a:ln>
                <a:solidFill>
                  <a:srgbClr val="1B1464"/>
                </a:solidFill>
                <a:effectLst/>
                <a:uLnTx/>
                <a:uFillTx/>
                <a:latin typeface="Helvetica" pitchFamily="2" charset="0"/>
                <a:ea typeface="+mn-ea"/>
                <a:cs typeface="+mn-cs"/>
              </a:rPr>
              <a:t>Over 3 days, more adults 18-34 went to see The Batman than went to a sporting event across the six major leagues over 12 months</a:t>
            </a:r>
          </a:p>
        </p:txBody>
      </p:sp>
      <p:pic>
        <p:nvPicPr>
          <p:cNvPr id="26" name="Picture 25">
            <a:extLst>
              <a:ext uri="{FF2B5EF4-FFF2-40B4-BE49-F238E27FC236}">
                <a16:creationId xmlns:a16="http://schemas.microsoft.com/office/drawing/2014/main" id="{44BE4B88-8BB0-4B12-9E1E-1C593B73C134}"/>
              </a:ext>
            </a:extLst>
          </p:cNvPr>
          <p:cNvPicPr>
            <a:picLocks noChangeAspect="1"/>
          </p:cNvPicPr>
          <p:nvPr/>
        </p:nvPicPr>
        <p:blipFill rotWithShape="1">
          <a:blip r:embed="rId5"/>
          <a:srcRect l="4181" t="95080" r="-1"/>
          <a:stretch/>
        </p:blipFill>
        <p:spPr>
          <a:xfrm>
            <a:off x="483207" y="6507893"/>
            <a:ext cx="11708793" cy="350107"/>
          </a:xfrm>
          <a:prstGeom prst="rect">
            <a:avLst/>
          </a:prstGeom>
        </p:spPr>
      </p:pic>
      <p:sp>
        <p:nvSpPr>
          <p:cNvPr id="27" name="Slide Number Placeholder 5">
            <a:extLst>
              <a:ext uri="{FF2B5EF4-FFF2-40B4-BE49-F238E27FC236}">
                <a16:creationId xmlns:a16="http://schemas.microsoft.com/office/drawing/2014/main" id="{1C65133A-83A9-4BB7-A593-F63AAC6197BB}"/>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 name="Rectangle 42">
            <a:extLst>
              <a:ext uri="{FF2B5EF4-FFF2-40B4-BE49-F238E27FC236}">
                <a16:creationId xmlns:a16="http://schemas.microsoft.com/office/drawing/2014/main" id="{1CB0E71E-025E-45C5-BB02-34D3C02B6020}"/>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107" name="Picture 106" descr="Logo&#10;&#10;Description automatically generated with low confidence">
            <a:extLst>
              <a:ext uri="{FF2B5EF4-FFF2-40B4-BE49-F238E27FC236}">
                <a16:creationId xmlns:a16="http://schemas.microsoft.com/office/drawing/2014/main" id="{89743354-5BAB-40B1-BB56-0B256F7AFCD7}"/>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0303" y="1484300"/>
            <a:ext cx="1410542" cy="491984"/>
          </a:xfrm>
          <a:prstGeom prst="rect">
            <a:avLst/>
          </a:prstGeom>
        </p:spPr>
      </p:pic>
      <p:pic>
        <p:nvPicPr>
          <p:cNvPr id="108" name="Picture 107" descr="Text&#10;&#10;Description automatically generated with low confidence">
            <a:extLst>
              <a:ext uri="{FF2B5EF4-FFF2-40B4-BE49-F238E27FC236}">
                <a16:creationId xmlns:a16="http://schemas.microsoft.com/office/drawing/2014/main" id="{2553F0D1-25F0-44A1-95A3-FB0C59BB877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528503" y="1494322"/>
            <a:ext cx="1086629" cy="471940"/>
          </a:xfrm>
          <a:prstGeom prst="rect">
            <a:avLst/>
          </a:prstGeom>
        </p:spPr>
      </p:pic>
      <p:sp>
        <p:nvSpPr>
          <p:cNvPr id="14" name="Rectangle 13">
            <a:extLst>
              <a:ext uri="{FF2B5EF4-FFF2-40B4-BE49-F238E27FC236}">
                <a16:creationId xmlns:a16="http://schemas.microsoft.com/office/drawing/2014/main" id="{E49FA3C9-CCFA-2740-B03A-DE6977A3447C}"/>
              </a:ext>
            </a:extLst>
          </p:cNvPr>
          <p:cNvSpPr/>
          <p:nvPr/>
        </p:nvSpPr>
        <p:spPr>
          <a:xfrm>
            <a:off x="390617" y="6084958"/>
            <a:ext cx="11635128" cy="461665"/>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2021 Fall Doublebase, P18-34, 6 Major Sports League attendance reflects unique P18-34 reach for both regular season and playoff games in the last 12 months across: NFL, NBA, MLB, NHL, NCAA Football &amp; NCAA Basketball. VAB analysis of Box Office Mojo and Comscore post-track data based on an estimate of 62% P18-34 audience admissions composition for the opening weekend. Analysis also based on Screendollars, 3/6/22 and supported by data from EntTelligence.</a:t>
            </a:r>
          </a:p>
        </p:txBody>
      </p:sp>
      <p:sp>
        <p:nvSpPr>
          <p:cNvPr id="15" name="TextBox 14">
            <a:extLst>
              <a:ext uri="{FF2B5EF4-FFF2-40B4-BE49-F238E27FC236}">
                <a16:creationId xmlns:a16="http://schemas.microsoft.com/office/drawing/2014/main" id="{41A5F948-E7FD-8979-7D5E-7A341FB92C4E}"/>
              </a:ext>
            </a:extLst>
          </p:cNvPr>
          <p:cNvSpPr txBox="1"/>
          <p:nvPr/>
        </p:nvSpPr>
        <p:spPr>
          <a:xfrm>
            <a:off x="1512985" y="1952370"/>
            <a:ext cx="91660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Sports League Attendance Over Last 12 Months vs. Opening Weekend Cinema Admissions</a:t>
            </a:r>
          </a:p>
        </p:txBody>
      </p:sp>
      <p:grpSp>
        <p:nvGrpSpPr>
          <p:cNvPr id="3" name="Group 2">
            <a:extLst>
              <a:ext uri="{FF2B5EF4-FFF2-40B4-BE49-F238E27FC236}">
                <a16:creationId xmlns:a16="http://schemas.microsoft.com/office/drawing/2014/main" id="{E74B5062-D4AD-19C2-90BB-C9C2FBBE133B}"/>
              </a:ext>
            </a:extLst>
          </p:cNvPr>
          <p:cNvGrpSpPr/>
          <p:nvPr/>
        </p:nvGrpSpPr>
        <p:grpSpPr>
          <a:xfrm>
            <a:off x="1697812" y="2232968"/>
            <a:ext cx="8796376" cy="3791071"/>
            <a:chOff x="1481283" y="2232968"/>
            <a:chExt cx="8796376" cy="3791071"/>
          </a:xfrm>
        </p:grpSpPr>
        <p:sp>
          <p:nvSpPr>
            <p:cNvPr id="12" name="Rectangle: Rounded Corners 11">
              <a:extLst>
                <a:ext uri="{FF2B5EF4-FFF2-40B4-BE49-F238E27FC236}">
                  <a16:creationId xmlns:a16="http://schemas.microsoft.com/office/drawing/2014/main" id="{7FCEB78C-07BC-FDB0-0504-77DA2ACDB7E7}"/>
                </a:ext>
              </a:extLst>
            </p:cNvPr>
            <p:cNvSpPr/>
            <p:nvPr/>
          </p:nvSpPr>
          <p:spPr>
            <a:xfrm>
              <a:off x="6825473" y="2602490"/>
              <a:ext cx="3364734" cy="3421549"/>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71692161-53A1-A82C-11FD-8A9B07FF209D}"/>
                </a:ext>
              </a:extLst>
            </p:cNvPr>
            <p:cNvSpPr/>
            <p:nvPr/>
          </p:nvSpPr>
          <p:spPr>
            <a:xfrm>
              <a:off x="1813000" y="2581221"/>
              <a:ext cx="3364734" cy="3421549"/>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AF849EE-E781-DB17-1675-365F5E88979A}"/>
                </a:ext>
              </a:extLst>
            </p:cNvPr>
            <p:cNvSpPr txBox="1"/>
            <p:nvPr/>
          </p:nvSpPr>
          <p:spPr>
            <a:xfrm>
              <a:off x="7462355" y="4420595"/>
              <a:ext cx="2090971" cy="8940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B1464"/>
                  </a:solidFill>
                  <a:effectLst/>
                  <a:uLnTx/>
                  <a:uFillTx/>
                  <a:latin typeface="Helvetica" panose="020B0403020202020204" pitchFamily="34" charset="0"/>
                  <a:ea typeface="+mn-ea"/>
                  <a:cs typeface="Heebo Thin" panose="020B0604020202020204" pitchFamily="2" charset="-79"/>
                </a:rPr>
                <a:t>The Batman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ED3C8D"/>
                  </a:solidFill>
                  <a:effectLst/>
                  <a:uLnTx/>
                  <a:uFillTx/>
                  <a:latin typeface="Helvetica" panose="020B0403020202020204" pitchFamily="34" charset="0"/>
                  <a:ea typeface="+mn-ea"/>
                  <a:cs typeface="Heebo Thin" panose="020B0604020202020204" pitchFamily="2" charset="-79"/>
                </a:rPr>
                <a:t>6.14 MM</a:t>
              </a:r>
            </a:p>
          </p:txBody>
        </p:sp>
        <p:sp>
          <p:nvSpPr>
            <p:cNvPr id="17" name="TextBox 16">
              <a:extLst>
                <a:ext uri="{FF2B5EF4-FFF2-40B4-BE49-F238E27FC236}">
                  <a16:creationId xmlns:a16="http://schemas.microsoft.com/office/drawing/2014/main" id="{457AF422-FD95-1CBB-60B7-5C1B612A727E}"/>
                </a:ext>
              </a:extLst>
            </p:cNvPr>
            <p:cNvSpPr txBox="1"/>
            <p:nvPr/>
          </p:nvSpPr>
          <p:spPr>
            <a:xfrm>
              <a:off x="1481283" y="4420595"/>
              <a:ext cx="4028169" cy="8363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B1464"/>
                  </a:solidFill>
                  <a:effectLst/>
                  <a:uLnTx/>
                  <a:uFillTx/>
                  <a:latin typeface="Helvetica" panose="020B0403020202020204" pitchFamily="34" charset="0"/>
                  <a:ea typeface="+mn-ea"/>
                  <a:cs typeface="Heebo Thin" panose="020B0604020202020204" pitchFamily="2" charset="-79"/>
                </a:rPr>
                <a:t>6 Major Sports Leagues </a:t>
              </a:r>
              <a:endParaRPr kumimoji="0" lang="en-US" sz="2000" b="0" i="0" u="sng" strike="noStrike" kern="1200" cap="none" spc="0" normalizeH="0" baseline="0" noProof="0">
                <a:ln>
                  <a:noFill/>
                </a:ln>
                <a:solidFill>
                  <a:srgbClr val="1B1464"/>
                </a:solidFill>
                <a:effectLst/>
                <a:uLnTx/>
                <a:uFillTx/>
                <a:latin typeface="Helvetica" panose="020B0403020202020204" pitchFamily="34" charset="0"/>
                <a:ea typeface="+mn-ea"/>
                <a:cs typeface="Heebo Thin" panose="020B0604020202020204"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B1464"/>
                  </a:solidFill>
                  <a:effectLst/>
                  <a:uLnTx/>
                  <a:uFillTx/>
                  <a:latin typeface="Helvetica" panose="020B0403020202020204" pitchFamily="34" charset="0"/>
                  <a:ea typeface="+mn-ea"/>
                  <a:cs typeface="Heebo Thin" panose="020B0604020202020204" pitchFamily="2" charset="-79"/>
                </a:rPr>
                <a:t>6.06 MM</a:t>
              </a:r>
            </a:p>
          </p:txBody>
        </p:sp>
        <p:sp>
          <p:nvSpPr>
            <p:cNvPr id="18" name="TextBox 17">
              <a:extLst>
                <a:ext uri="{FF2B5EF4-FFF2-40B4-BE49-F238E27FC236}">
                  <a16:creationId xmlns:a16="http://schemas.microsoft.com/office/drawing/2014/main" id="{D7159433-4141-40AD-35DE-0451854FF465}"/>
                </a:ext>
              </a:extLst>
            </p:cNvPr>
            <p:cNvSpPr txBox="1"/>
            <p:nvPr/>
          </p:nvSpPr>
          <p:spPr>
            <a:xfrm>
              <a:off x="1481283" y="5254967"/>
              <a:ext cx="4028169" cy="66331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1B1464"/>
                  </a:solidFill>
                  <a:effectLst/>
                  <a:uLnTx/>
                  <a:uFillTx/>
                  <a:latin typeface="Helvetica" panose="020B0403020202020204" pitchFamily="34" charset="0"/>
                  <a:ea typeface="+mn-ea"/>
                  <a:cs typeface="Heebo Thin" panose="020B0604020202020204" pitchFamily="2" charset="-79"/>
                </a:rPr>
                <a:t>Estimated</a:t>
              </a:r>
              <a:r>
                <a:rPr kumimoji="0" lang="en-US" sz="1300" b="0" i="0" u="none" strike="noStrike" kern="1200" cap="none" spc="0" normalizeH="0" baseline="0" noProof="0">
                  <a:ln>
                    <a:noFill/>
                  </a:ln>
                  <a:solidFill>
                    <a:srgbClr val="1B1464"/>
                  </a:solidFill>
                  <a:effectLst/>
                  <a:uLnTx/>
                  <a:uFillTx/>
                  <a:latin typeface="Helvetica" panose="020B0403020202020204" pitchFamily="34" charset="0"/>
                  <a:ea typeface="+mn-ea"/>
                  <a:cs typeface="Heebo Thin" panose="020B0604020202020204" pitchFamily="2" charset="-79"/>
                </a:rPr>
                <a:t> Unique Adults 18-34 </a:t>
              </a:r>
              <a:r>
                <a:rPr kumimoji="0" lang="en-US" sz="1300" b="0" i="1" u="none" strike="noStrike" kern="1200" cap="none" spc="0" normalizeH="0" baseline="0" noProof="0">
                  <a:ln>
                    <a:noFill/>
                  </a:ln>
                  <a:solidFill>
                    <a:srgbClr val="1B1464"/>
                  </a:solidFill>
                  <a:effectLst/>
                  <a:uLnTx/>
                  <a:uFillTx/>
                  <a:latin typeface="Helvetica" panose="020B0403020202020204" pitchFamily="34" charset="0"/>
                  <a:ea typeface="+mn-ea"/>
                  <a:cs typeface="Heebo Thin" panose="020B0604020202020204" pitchFamily="2" charset="-79"/>
                </a:rPr>
                <a:t>Combined</a:t>
              </a:r>
              <a:r>
                <a:rPr kumimoji="0" lang="en-US" sz="1300" b="0" i="0" u="none" strike="noStrike" kern="1200" cap="none" spc="0" normalizeH="0" baseline="0" noProof="0">
                  <a:ln>
                    <a:noFill/>
                  </a:ln>
                  <a:solidFill>
                    <a:srgbClr val="1B1464"/>
                  </a:solidFill>
                  <a:effectLst/>
                  <a:uLnTx/>
                  <a:uFillTx/>
                  <a:latin typeface="Helvetica" panose="020B0403020202020204" pitchFamily="34" charset="0"/>
                  <a:ea typeface="+mn-ea"/>
                  <a:cs typeface="Heebo Thin" panose="020B0604020202020204" pitchFamily="2" charset="-79"/>
                </a:rPr>
                <a:t> </a:t>
              </a:r>
              <a:br>
                <a:rPr kumimoji="0" lang="en-US" sz="1300" b="0" i="0" u="none" strike="noStrike" kern="1200" cap="none" spc="0" normalizeH="0" baseline="0" noProof="0">
                  <a:ln>
                    <a:noFill/>
                  </a:ln>
                  <a:solidFill>
                    <a:srgbClr val="1B1464"/>
                  </a:solidFill>
                  <a:effectLst/>
                  <a:uLnTx/>
                  <a:uFillTx/>
                  <a:latin typeface="Helvetica" panose="020B0403020202020204" pitchFamily="34" charset="0"/>
                  <a:ea typeface="+mn-ea"/>
                  <a:cs typeface="Heebo Thin" panose="020B0604020202020204" pitchFamily="2" charset="-79"/>
                </a:rPr>
              </a:br>
              <a:r>
                <a:rPr kumimoji="0" lang="en-US" sz="1300" b="1" i="0" u="none" strike="noStrike" kern="1200" cap="none" spc="0" normalizeH="0" baseline="0" noProof="0">
                  <a:ln>
                    <a:noFill/>
                  </a:ln>
                  <a:solidFill>
                    <a:srgbClr val="1B1464"/>
                  </a:solidFill>
                  <a:effectLst/>
                  <a:uLnTx/>
                  <a:uFillTx/>
                  <a:latin typeface="Helvetica" panose="020B0403020202020204" pitchFamily="34" charset="0"/>
                  <a:ea typeface="+mn-ea"/>
                  <a:cs typeface="Heebo Thin" panose="020B0604020202020204" pitchFamily="2" charset="-79"/>
                </a:rPr>
                <a:t>Regular Season &amp; Playoff Attendance</a:t>
              </a:r>
              <a:endParaRPr kumimoji="0" lang="en-US" sz="1300" b="0" i="1" u="none" strike="noStrike" kern="1200" cap="none" spc="0" normalizeH="0" baseline="0" noProof="0">
                <a:ln>
                  <a:noFill/>
                </a:ln>
                <a:solidFill>
                  <a:srgbClr val="1B1464"/>
                </a:solidFill>
                <a:effectLst/>
                <a:uLnTx/>
                <a:uFillTx/>
                <a:latin typeface="Helvetica" panose="020B0403020202020204" pitchFamily="34" charset="0"/>
                <a:ea typeface="+mn-ea"/>
                <a:cs typeface="Heebo Thin" panose="020B0604020202020204"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Heebo Thin" panose="020B0604020202020204" pitchFamily="2" charset="-79"/>
                </a:rPr>
                <a:t>(last 12 Months)</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589D2850-89E8-3C60-95C8-D99682FECF68}"/>
                </a:ext>
              </a:extLst>
            </p:cNvPr>
            <p:cNvSpPr txBox="1"/>
            <p:nvPr/>
          </p:nvSpPr>
          <p:spPr>
            <a:xfrm>
              <a:off x="7036368" y="5248587"/>
              <a:ext cx="2942944"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1B1464"/>
                  </a:solidFill>
                  <a:effectLst/>
                  <a:uLnTx/>
                  <a:uFillTx/>
                  <a:latin typeface="Helvetica" panose="020B0403020202020204" pitchFamily="34" charset="0"/>
                  <a:ea typeface="+mn-ea"/>
                  <a:cs typeface="Heebo Thin" panose="020B0604020202020204" pitchFamily="2" charset="-79"/>
                </a:rPr>
                <a:t>Estimated</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Heebo Thin" panose="020B0604020202020204" pitchFamily="2" charset="-79"/>
                </a:rPr>
                <a:t> Adults 18-34 </a:t>
              </a:r>
              <a:b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Heebo Thin" panose="020B0604020202020204" pitchFamily="2" charset="-79"/>
                </a:rPr>
              </a:b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Heebo Thin" panose="020B0604020202020204" pitchFamily="2" charset="-79"/>
                </a:rPr>
                <a:t>Opening Weekend Admissions</a:t>
              </a:r>
              <a:b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Heebo Thin" panose="020B0604020202020204" pitchFamily="2" charset="-79"/>
                </a:rPr>
              </a:b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Heebo Thin" panose="020B0604020202020204" pitchFamily="2" charset="-79"/>
                </a:rPr>
                <a:t>(3 Days)</a:t>
              </a:r>
              <a:endParaRPr kumimoji="0" lang="en-US" sz="1400" b="1" i="0" u="none" strike="noStrike" kern="1200" cap="none" spc="0" normalizeH="0" baseline="0" noProof="0">
                <a:ln>
                  <a:noFill/>
                </a:ln>
                <a:solidFill>
                  <a:srgbClr val="1B1464"/>
                </a:solidFill>
                <a:effectLst/>
                <a:uLnTx/>
                <a:uFillTx/>
                <a:latin typeface="Calibri" panose="020F0502020204030204"/>
                <a:ea typeface="+mn-ea"/>
                <a:cs typeface="+mn-cs"/>
              </a:endParaRPr>
            </a:p>
          </p:txBody>
        </p:sp>
        <p:pic>
          <p:nvPicPr>
            <p:cNvPr id="21" name="Picture 2" descr="The Batman (2022) logo png. by mintmovi3 on DeviantArt">
              <a:extLst>
                <a:ext uri="{FF2B5EF4-FFF2-40B4-BE49-F238E27FC236}">
                  <a16:creationId xmlns:a16="http://schemas.microsoft.com/office/drawing/2014/main" id="{F4B0F0C3-8618-79C7-7E2D-4AFF16BE077C}"/>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125765" y="2857645"/>
              <a:ext cx="2764150" cy="132076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EC67F7A5-BEED-A8DB-52C7-B00A0FA3F42E}"/>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242968" y="2765090"/>
              <a:ext cx="2504799" cy="1652606"/>
            </a:xfrm>
            <a:prstGeom prst="rect">
              <a:avLst/>
            </a:prstGeom>
          </p:spPr>
        </p:pic>
        <p:sp>
          <p:nvSpPr>
            <p:cNvPr id="23" name="TextBox 22">
              <a:extLst>
                <a:ext uri="{FF2B5EF4-FFF2-40B4-BE49-F238E27FC236}">
                  <a16:creationId xmlns:a16="http://schemas.microsoft.com/office/drawing/2014/main" id="{FB8BBD9A-8BA1-7339-C5D6-AFDC5CE93386}"/>
                </a:ext>
              </a:extLst>
            </p:cNvPr>
            <p:cNvSpPr txBox="1"/>
            <p:nvPr/>
          </p:nvSpPr>
          <p:spPr>
            <a:xfrm>
              <a:off x="1725549" y="2232968"/>
              <a:ext cx="353963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Adults 18-34</a:t>
              </a:r>
            </a:p>
          </p:txBody>
        </p:sp>
        <p:sp>
          <p:nvSpPr>
            <p:cNvPr id="24" name="TextBox 23">
              <a:extLst>
                <a:ext uri="{FF2B5EF4-FFF2-40B4-BE49-F238E27FC236}">
                  <a16:creationId xmlns:a16="http://schemas.microsoft.com/office/drawing/2014/main" id="{FE88B126-3BCB-A913-E15F-4D66DEEEE77D}"/>
                </a:ext>
              </a:extLst>
            </p:cNvPr>
            <p:cNvSpPr txBox="1"/>
            <p:nvPr/>
          </p:nvSpPr>
          <p:spPr>
            <a:xfrm>
              <a:off x="6738022" y="2237587"/>
              <a:ext cx="353963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Adults 18-34</a:t>
              </a:r>
            </a:p>
          </p:txBody>
        </p:sp>
      </p:grpSp>
    </p:spTree>
    <p:extLst>
      <p:ext uri="{BB962C8B-B14F-4D97-AF65-F5344CB8AC3E}">
        <p14:creationId xmlns:p14="http://schemas.microsoft.com/office/powerpoint/2010/main" val="501826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0" y="0"/>
            <a:ext cx="5241303"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155150" y="2422044"/>
            <a:ext cx="5086153"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E600"/>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E600"/>
                </a:solidFill>
                <a:effectLst/>
                <a:uLnTx/>
                <a:uFillTx/>
                <a:latin typeface="Helvetica-Normal" pitchFamily="2" charset="0"/>
                <a:ea typeface="+mn-ea"/>
                <a:cs typeface="+mn-cs"/>
              </a:rPr>
              <a:t>Looking for more data, insights and takeaways? Check out this related VAB content</a:t>
            </a:r>
          </a:p>
        </p:txBody>
      </p:sp>
      <p:sp>
        <p:nvSpPr>
          <p:cNvPr id="17" name="Rectangle 16">
            <a:extLst>
              <a:ext uri="{FF2B5EF4-FFF2-40B4-BE49-F238E27FC236}">
                <a16:creationId xmlns:a16="http://schemas.microsoft.com/office/drawing/2014/main" id="{233B3C66-BB54-4899-9837-0457B0BFA117}"/>
              </a:ext>
            </a:extLst>
          </p:cNvPr>
          <p:cNvSpPr/>
          <p:nvPr/>
        </p:nvSpPr>
        <p:spPr>
          <a:xfrm>
            <a:off x="5297796" y="6089303"/>
            <a:ext cx="6838679"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2"/>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CFD45E7E-C500-43A2-8120-8ED21E2A2C7B}"/>
              </a:ext>
            </a:extLst>
          </p:cNvPr>
          <p:cNvGrpSpPr/>
          <p:nvPr/>
        </p:nvGrpSpPr>
        <p:grpSpPr>
          <a:xfrm>
            <a:off x="2521470" y="404520"/>
            <a:ext cx="1880099" cy="914270"/>
            <a:chOff x="198561" y="542425"/>
            <a:chExt cx="1453627" cy="914270"/>
          </a:xfrm>
        </p:grpSpPr>
        <p:sp>
          <p:nvSpPr>
            <p:cNvPr id="21" name="TextBox 20">
              <a:extLst>
                <a:ext uri="{FF2B5EF4-FFF2-40B4-BE49-F238E27FC236}">
                  <a16:creationId xmlns:a16="http://schemas.microsoft.com/office/drawing/2014/main" id="{DE4170BE-0D5F-4F59-B2ED-D07DFD84BE95}"/>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itchFamily="2" charset="0"/>
                  <a:ea typeface="+mn-ea"/>
                  <a:cs typeface="+mn-cs"/>
                  <a:hlinkClick r:id="rId3">
                    <a:extLst>
                      <a:ext uri="{A12FA001-AC4F-418D-AE19-62706E023703}">
                        <ahyp:hlinkClr xmlns:ahyp="http://schemas.microsoft.com/office/drawing/2018/hyperlinkcolor" val="tx"/>
                      </a:ext>
                    </a:extLst>
                  </a:hlinkClick>
                </a:rPr>
                <a:t>Reed Kiely</a:t>
              </a:r>
              <a:endParaRPr kumimoji="0" lang="en-US" sz="11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22" name="TextBox 21">
              <a:extLst>
                <a:ext uri="{FF2B5EF4-FFF2-40B4-BE49-F238E27FC236}">
                  <a16:creationId xmlns:a16="http://schemas.microsoft.com/office/drawing/2014/main" id="{97F9895F-B2CF-4F6E-A124-87D6BB078209}"/>
                </a:ext>
              </a:extLst>
            </p:cNvPr>
            <p:cNvSpPr txBox="1"/>
            <p:nvPr/>
          </p:nvSpPr>
          <p:spPr>
            <a:xfrm>
              <a:off x="198562" y="856531"/>
              <a:ext cx="1453626"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Associate Insights 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reedk@thevab.com</a:t>
              </a:r>
            </a:p>
          </p:txBody>
        </p:sp>
      </p:grpSp>
      <p:grpSp>
        <p:nvGrpSpPr>
          <p:cNvPr id="7" name="Group 6">
            <a:extLst>
              <a:ext uri="{FF2B5EF4-FFF2-40B4-BE49-F238E27FC236}">
                <a16:creationId xmlns:a16="http://schemas.microsoft.com/office/drawing/2014/main" id="{EC736EE8-AB58-4D19-A9C8-A0FEE809FAA8}"/>
              </a:ext>
            </a:extLst>
          </p:cNvPr>
          <p:cNvGrpSpPr/>
          <p:nvPr/>
        </p:nvGrpSpPr>
        <p:grpSpPr>
          <a:xfrm>
            <a:off x="187066" y="1375546"/>
            <a:ext cx="1951735" cy="914270"/>
            <a:chOff x="2529808" y="542425"/>
            <a:chExt cx="1573920" cy="914270"/>
          </a:xfrm>
        </p:grpSpPr>
        <p:sp>
          <p:nvSpPr>
            <p:cNvPr id="33" name="TextBox 32">
              <a:extLst>
                <a:ext uri="{FF2B5EF4-FFF2-40B4-BE49-F238E27FC236}">
                  <a16:creationId xmlns:a16="http://schemas.microsoft.com/office/drawing/2014/main" id="{01472BB9-452F-4CF4-A8C5-463CE801978E}"/>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itchFamily="2" charset="0"/>
                  <a:ea typeface="+mn-ea"/>
                  <a:cs typeface="+mn-cs"/>
                  <a:hlinkClick r:id="rId3">
                    <a:extLst>
                      <a:ext uri="{A12FA001-AC4F-418D-AE19-62706E023703}">
                        <ahyp:hlinkClr xmlns:ahyp="http://schemas.microsoft.com/office/drawing/2018/hyperlinkcolor" val="tx"/>
                      </a:ext>
                    </a:extLst>
                  </a:hlinkClick>
                </a:rPr>
                <a:t>Leah Montner-Dixon</a:t>
              </a:r>
              <a:endParaRPr kumimoji="0" lang="en-US" sz="11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34" name="TextBox 33">
              <a:extLst>
                <a:ext uri="{FF2B5EF4-FFF2-40B4-BE49-F238E27FC236}">
                  <a16:creationId xmlns:a16="http://schemas.microsoft.com/office/drawing/2014/main" id="{1C6BDDA2-DAD0-4175-8F77-77A09826BDCD}"/>
                </a:ext>
              </a:extLst>
            </p:cNvPr>
            <p:cNvSpPr txBox="1"/>
            <p:nvPr/>
          </p:nvSpPr>
          <p:spPr>
            <a:xfrm>
              <a:off x="2529808" y="856531"/>
              <a:ext cx="1573920"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Associate Insights 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leahm@thevab.com</a:t>
              </a:r>
            </a:p>
          </p:txBody>
        </p:sp>
      </p:grpSp>
      <p:grpSp>
        <p:nvGrpSpPr>
          <p:cNvPr id="8" name="Group 7">
            <a:extLst>
              <a:ext uri="{FF2B5EF4-FFF2-40B4-BE49-F238E27FC236}">
                <a16:creationId xmlns:a16="http://schemas.microsoft.com/office/drawing/2014/main" id="{E2254169-E83C-4230-8068-0511F6A21E42}"/>
              </a:ext>
            </a:extLst>
          </p:cNvPr>
          <p:cNvGrpSpPr/>
          <p:nvPr/>
        </p:nvGrpSpPr>
        <p:grpSpPr>
          <a:xfrm>
            <a:off x="2521470" y="1375546"/>
            <a:ext cx="1714453" cy="744993"/>
            <a:chOff x="4357874" y="542425"/>
            <a:chExt cx="1714453" cy="744993"/>
          </a:xfrm>
        </p:grpSpPr>
        <p:sp>
          <p:nvSpPr>
            <p:cNvPr id="35" name="TextBox 34">
              <a:hlinkClick r:id="rId3"/>
              <a:extLst>
                <a:ext uri="{FF2B5EF4-FFF2-40B4-BE49-F238E27FC236}">
                  <a16:creationId xmlns:a16="http://schemas.microsoft.com/office/drawing/2014/main" id="{6EDD71D5-BD13-4184-A7FC-C00FC3DA7ACD}"/>
                </a:ext>
              </a:extLst>
            </p:cNvPr>
            <p:cNvSpPr txBox="1"/>
            <p:nvPr/>
          </p:nvSpPr>
          <p:spPr>
            <a:xfrm>
              <a:off x="4357874" y="542425"/>
              <a:ext cx="135341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hlinkClick r:id="rId3">
                    <a:extLst>
                      <a:ext uri="{A12FA001-AC4F-418D-AE19-62706E023703}">
                        <ahyp:hlinkClr xmlns:ahyp="http://schemas.microsoft.com/office/drawing/2018/hyperlinkcolor" val="tx"/>
                      </a:ext>
                    </a:extLst>
                  </a:hlinkClick>
                </a:rPr>
                <a:t>Karolina</a:t>
              </a:r>
              <a:r>
                <a:rPr kumimoji="0" lang="en-US" sz="900" b="1" i="0" u="none" strike="noStrike" kern="1200" cap="none" spc="0" normalizeH="0" baseline="0" noProof="0">
                  <a:ln>
                    <a:noFill/>
                  </a:ln>
                  <a:solidFill>
                    <a:srgbClr val="1F1A62"/>
                  </a:solidFill>
                  <a:effectLst/>
                  <a:uLnTx/>
                  <a:uFillTx/>
                  <a:latin typeface="Helvetica" panose="020B0403020202020204" pitchFamily="34" charset="0"/>
                  <a:ea typeface="+mn-ea"/>
                  <a:cs typeface="+mn-cs"/>
                  <a:hlinkClick r:id="rId3">
                    <a:extLst>
                      <a:ext uri="{A12FA001-AC4F-418D-AE19-62706E023703}">
                        <ahyp:hlinkClr xmlns:ahyp="http://schemas.microsoft.com/office/drawing/2018/hyperlinkcolor" val="tx"/>
                      </a:ext>
                    </a:extLst>
                  </a:hlinkClick>
                </a:rPr>
                <a:t> </a:t>
              </a: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hlinkClick r:id="rId3">
                    <a:extLst>
                      <a:ext uri="{A12FA001-AC4F-418D-AE19-62706E023703}">
                        <ahyp:hlinkClr xmlns:ahyp="http://schemas.microsoft.com/office/drawing/2018/hyperlinkcolor" val="tx"/>
                      </a:ext>
                    </a:extLst>
                  </a:hlinkClick>
                </a:rPr>
                <a:t>Guillen</a:t>
              </a:r>
              <a:endPar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36" name="TextBox 35">
              <a:extLst>
                <a:ext uri="{FF2B5EF4-FFF2-40B4-BE49-F238E27FC236}">
                  <a16:creationId xmlns:a16="http://schemas.microsoft.com/office/drawing/2014/main" id="{1623445B-7C75-4A2A-8C53-AD691BEBA31B}"/>
                </a:ext>
              </a:extLst>
            </p:cNvPr>
            <p:cNvSpPr txBox="1"/>
            <p:nvPr/>
          </p:nvSpPr>
          <p:spPr>
            <a:xfrm>
              <a:off x="4357874" y="856531"/>
              <a:ext cx="171445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a:ea typeface="+mn-ea"/>
                  <a:cs typeface="+mn-cs"/>
                </a:rPr>
                <a:t>Insights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a:ea typeface="+mn-ea"/>
                  <a:cs typeface="+mn-cs"/>
                </a:rPr>
                <a:t>karolinag@thevab.com</a:t>
              </a:r>
            </a:p>
          </p:txBody>
        </p:sp>
      </p:grpSp>
      <p:grpSp>
        <p:nvGrpSpPr>
          <p:cNvPr id="27" name="Group 26">
            <a:extLst>
              <a:ext uri="{FF2B5EF4-FFF2-40B4-BE49-F238E27FC236}">
                <a16:creationId xmlns:a16="http://schemas.microsoft.com/office/drawing/2014/main" id="{71735001-7320-48CE-AC1E-E936DB3D063C}"/>
              </a:ext>
            </a:extLst>
          </p:cNvPr>
          <p:cNvGrpSpPr/>
          <p:nvPr/>
        </p:nvGrpSpPr>
        <p:grpSpPr>
          <a:xfrm>
            <a:off x="187066" y="411017"/>
            <a:ext cx="2433585" cy="744993"/>
            <a:chOff x="2529807" y="542425"/>
            <a:chExt cx="1962494" cy="744993"/>
          </a:xfrm>
        </p:grpSpPr>
        <p:sp>
          <p:nvSpPr>
            <p:cNvPr id="28" name="TextBox 27">
              <a:extLst>
                <a:ext uri="{FF2B5EF4-FFF2-40B4-BE49-F238E27FC236}">
                  <a16:creationId xmlns:a16="http://schemas.microsoft.com/office/drawing/2014/main" id="{7ADBA0AB-C612-40BA-A6BB-1C7464932363}"/>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F1A62"/>
                  </a:solidFill>
                  <a:effectLst/>
                  <a:uLnTx/>
                  <a:uFillTx/>
                  <a:latin typeface="Helvetica" pitchFamily="2" charset="0"/>
                  <a:ea typeface="+mn-ea"/>
                  <a:cs typeface="+mn-cs"/>
                </a:rPr>
                <a:t>Jason Wiese</a:t>
              </a:r>
            </a:p>
          </p:txBody>
        </p:sp>
        <p:sp>
          <p:nvSpPr>
            <p:cNvPr id="31" name="TextBox 30">
              <a:extLst>
                <a:ext uri="{FF2B5EF4-FFF2-40B4-BE49-F238E27FC236}">
                  <a16:creationId xmlns:a16="http://schemas.microsoft.com/office/drawing/2014/main" id="{CFC22FF7-9B85-4088-BD65-0D7155264C9C}"/>
                </a:ext>
              </a:extLst>
            </p:cNvPr>
            <p:cNvSpPr txBox="1"/>
            <p:nvPr/>
          </p:nvSpPr>
          <p:spPr>
            <a:xfrm>
              <a:off x="2529807" y="856531"/>
              <a:ext cx="19624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jasonw@thevab.com</a:t>
              </a:r>
            </a:p>
          </p:txBody>
        </p:sp>
      </p:grpSp>
      <p:pic>
        <p:nvPicPr>
          <p:cNvPr id="39" name="Picture 38">
            <a:extLst>
              <a:ext uri="{FF2B5EF4-FFF2-40B4-BE49-F238E27FC236}">
                <a16:creationId xmlns:a16="http://schemas.microsoft.com/office/drawing/2014/main" id="{F7AFDA0F-6C69-446A-B240-1B063BAA97A6}"/>
              </a:ext>
            </a:extLst>
          </p:cNvPr>
          <p:cNvPicPr>
            <a:picLocks noChangeAspect="1"/>
          </p:cNvPicPr>
          <p:nvPr/>
        </p:nvPicPr>
        <p:blipFill rotWithShape="1">
          <a:blip r:embed="rId4"/>
          <a:srcRect l="4181" t="95080" r="-1"/>
          <a:stretch/>
        </p:blipFill>
        <p:spPr>
          <a:xfrm>
            <a:off x="483207" y="6507893"/>
            <a:ext cx="11708793" cy="350107"/>
          </a:xfrm>
          <a:prstGeom prst="rect">
            <a:avLst/>
          </a:prstGeom>
        </p:spPr>
      </p:pic>
      <p:sp>
        <p:nvSpPr>
          <p:cNvPr id="40" name="Slide Number Placeholder 5">
            <a:extLst>
              <a:ext uri="{FF2B5EF4-FFF2-40B4-BE49-F238E27FC236}">
                <a16:creationId xmlns:a16="http://schemas.microsoft.com/office/drawing/2014/main" id="{B6377841-6279-4CE0-881E-D6F15129EC44}"/>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2" name="Rectangle 41">
            <a:extLst>
              <a:ext uri="{FF2B5EF4-FFF2-40B4-BE49-F238E27FC236}">
                <a16:creationId xmlns:a16="http://schemas.microsoft.com/office/drawing/2014/main" id="{0C967FAB-7FBC-45CF-851C-77D0806CC16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8" name="TextBox 37">
            <a:extLst>
              <a:ext uri="{FF2B5EF4-FFF2-40B4-BE49-F238E27FC236}">
                <a16:creationId xmlns:a16="http://schemas.microsoft.com/office/drawing/2014/main" id="{B0701395-5201-63A4-EFEA-CE158DFF8CE9}"/>
              </a:ext>
            </a:extLst>
          </p:cNvPr>
          <p:cNvSpPr txBox="1"/>
          <p:nvPr/>
        </p:nvSpPr>
        <p:spPr>
          <a:xfrm>
            <a:off x="1069392" y="3980370"/>
            <a:ext cx="4231733"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chemeClr val="bg1"/>
                </a:solidFill>
                <a:effectLst/>
                <a:uLnTx/>
                <a:uFillTx/>
                <a:latin typeface="Helvetica" pitchFamily="2" charset="0"/>
                <a:ea typeface="+mn-ea"/>
                <a:cs typeface="+mn-cs"/>
              </a:rPr>
              <a:t>We are committed to providing marketers with the data and insights they need to develop thoughtful, inclusive campaigns &amp; strategies. To find out more on the unique media consumption behaviors and cultural trends of multicultural consumers</a:t>
            </a:r>
            <a:r>
              <a:rPr lang="en-US" sz="1600">
                <a:solidFill>
                  <a:schemeClr val="bg1"/>
                </a:solidFill>
                <a:latin typeface="Helvetica" pitchFamily="2" charset="0"/>
              </a:rPr>
              <a:t>, visit the VAB’s </a:t>
            </a:r>
            <a:r>
              <a:rPr kumimoji="0" lang="en-US" sz="1600" b="1" i="0" u="none" strike="noStrike" kern="1200" cap="none" spc="0" normalizeH="0" baseline="0" noProof="0">
                <a:ln>
                  <a:noFill/>
                </a:ln>
                <a:solidFill>
                  <a:srgbClr val="ED3C8D"/>
                </a:solidFill>
                <a:effectLst/>
                <a:uLnTx/>
                <a:uFillTx/>
                <a:latin typeface="Helvetica" pitchFamily="2" charset="0"/>
                <a:ea typeface="+mn-ea"/>
                <a:cs typeface="+mn-cs"/>
                <a:hlinkClick r:id="rId5">
                  <a:extLst>
                    <a:ext uri="{A12FA001-AC4F-418D-AE19-62706E023703}">
                      <ahyp:hlinkClr xmlns:ahyp="http://schemas.microsoft.com/office/drawing/2018/hyperlinkcolor" val="tx"/>
                    </a:ext>
                  </a:extLst>
                </a:hlinkClick>
              </a:rPr>
              <a:t>Multicultural Marketing Resource Center</a:t>
            </a:r>
            <a:r>
              <a:rPr kumimoji="0" lang="en-US" sz="1600" b="1" i="0" u="none" strike="noStrike" kern="1200" cap="none" spc="0" normalizeH="0" baseline="0" noProof="0">
                <a:ln>
                  <a:noFill/>
                </a:ln>
                <a:solidFill>
                  <a:schemeClr val="bg1"/>
                </a:solidFill>
                <a:effectLst/>
                <a:uLnTx/>
                <a:uFillTx/>
                <a:latin typeface="Helvetica" pitchFamily="2" charset="0"/>
                <a:ea typeface="+mn-ea"/>
                <a:cs typeface="+mn-cs"/>
              </a:rPr>
              <a:t>. </a:t>
            </a:r>
          </a:p>
        </p:txBody>
      </p:sp>
      <p:pic>
        <p:nvPicPr>
          <p:cNvPr id="41" name="Picture 40" descr="A circular object with text on it&#10;&#10;Description automatically generated with low confidence">
            <a:extLst>
              <a:ext uri="{FF2B5EF4-FFF2-40B4-BE49-F238E27FC236}">
                <a16:creationId xmlns:a16="http://schemas.microsoft.com/office/drawing/2014/main" id="{BCE9D051-434E-71E3-114E-2B5B1207F16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374" y="3980370"/>
            <a:ext cx="959842" cy="959842"/>
          </a:xfrm>
          <a:prstGeom prst="rect">
            <a:avLst/>
          </a:prstGeom>
        </p:spPr>
      </p:pic>
      <p:pic>
        <p:nvPicPr>
          <p:cNvPr id="56" name="Picture 55">
            <a:hlinkClick r:id="rId7"/>
            <a:extLst>
              <a:ext uri="{FF2B5EF4-FFF2-40B4-BE49-F238E27FC236}">
                <a16:creationId xmlns:a16="http://schemas.microsoft.com/office/drawing/2014/main" id="{551095A9-C433-4108-988E-C2E4A7D6D5B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914677" y="3829756"/>
            <a:ext cx="1947051" cy="1007847"/>
          </a:xfrm>
          <a:prstGeom prst="rect">
            <a:avLst/>
          </a:prstGeom>
          <a:ln>
            <a:solidFill>
              <a:srgbClr val="1F1A62"/>
            </a:solidFill>
          </a:ln>
        </p:spPr>
      </p:pic>
      <p:pic>
        <p:nvPicPr>
          <p:cNvPr id="5" name="Picture 4">
            <a:hlinkClick r:id="rId9"/>
            <a:extLst>
              <a:ext uri="{FF2B5EF4-FFF2-40B4-BE49-F238E27FC236}">
                <a16:creationId xmlns:a16="http://schemas.microsoft.com/office/drawing/2014/main" id="{401A153F-C72F-48FE-B87C-E46CB189D123}"/>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7791436" y="3825181"/>
            <a:ext cx="1821490" cy="1012991"/>
          </a:xfrm>
          <a:prstGeom prst="rect">
            <a:avLst/>
          </a:prstGeom>
          <a:ln>
            <a:solidFill>
              <a:srgbClr val="1F1A62"/>
            </a:solidFill>
          </a:ln>
        </p:spPr>
      </p:pic>
      <p:pic>
        <p:nvPicPr>
          <p:cNvPr id="57" name="Picture 56">
            <a:hlinkClick r:id="rId11"/>
            <a:extLst>
              <a:ext uri="{FF2B5EF4-FFF2-40B4-BE49-F238E27FC236}">
                <a16:creationId xmlns:a16="http://schemas.microsoft.com/office/drawing/2014/main" id="{65964521-CF80-DE22-E727-BE222DCB7523}"/>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9985828" y="368873"/>
            <a:ext cx="1824341" cy="976608"/>
          </a:xfrm>
          <a:prstGeom prst="rect">
            <a:avLst/>
          </a:prstGeom>
          <a:ln>
            <a:solidFill>
              <a:srgbClr val="1F1A62"/>
            </a:solidFill>
          </a:ln>
        </p:spPr>
      </p:pic>
      <p:pic>
        <p:nvPicPr>
          <p:cNvPr id="52" name="Picture 51">
            <a:hlinkClick r:id="rId13"/>
            <a:extLst>
              <a:ext uri="{FF2B5EF4-FFF2-40B4-BE49-F238E27FC236}">
                <a16:creationId xmlns:a16="http://schemas.microsoft.com/office/drawing/2014/main" id="{272640AB-3648-39DB-C233-29B03A1C472A}"/>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7793383" y="368873"/>
            <a:ext cx="1821490" cy="976608"/>
          </a:xfrm>
          <a:prstGeom prst="rect">
            <a:avLst/>
          </a:prstGeom>
          <a:ln>
            <a:solidFill>
              <a:srgbClr val="1F1A62"/>
            </a:solidFill>
          </a:ln>
        </p:spPr>
      </p:pic>
      <p:pic>
        <p:nvPicPr>
          <p:cNvPr id="46" name="Picture 45">
            <a:hlinkClick r:id="rId15"/>
            <a:extLst>
              <a:ext uri="{FF2B5EF4-FFF2-40B4-BE49-F238E27FC236}">
                <a16:creationId xmlns:a16="http://schemas.microsoft.com/office/drawing/2014/main" id="{BCC19CC6-89F9-D3F9-1D7C-B49263E4993E}"/>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5600937" y="368873"/>
            <a:ext cx="1821491" cy="976608"/>
          </a:xfrm>
          <a:prstGeom prst="rect">
            <a:avLst/>
          </a:prstGeom>
          <a:ln>
            <a:solidFill>
              <a:srgbClr val="1F1A62"/>
            </a:solidFill>
          </a:ln>
        </p:spPr>
      </p:pic>
      <p:pic>
        <p:nvPicPr>
          <p:cNvPr id="60" name="Picture 59">
            <a:hlinkClick r:id="rId17"/>
            <a:extLst>
              <a:ext uri="{FF2B5EF4-FFF2-40B4-BE49-F238E27FC236}">
                <a16:creationId xmlns:a16="http://schemas.microsoft.com/office/drawing/2014/main" id="{8B53B272-8A9F-DB9D-CE97-2D8FC984F397}"/>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9985829" y="1504279"/>
            <a:ext cx="1824342" cy="1007848"/>
          </a:xfrm>
          <a:prstGeom prst="rect">
            <a:avLst/>
          </a:prstGeom>
          <a:ln>
            <a:solidFill>
              <a:srgbClr val="1F1A62"/>
            </a:solidFill>
          </a:ln>
        </p:spPr>
      </p:pic>
      <p:pic>
        <p:nvPicPr>
          <p:cNvPr id="59" name="Picture 58">
            <a:hlinkClick r:id="rId19"/>
            <a:extLst>
              <a:ext uri="{FF2B5EF4-FFF2-40B4-BE49-F238E27FC236}">
                <a16:creationId xmlns:a16="http://schemas.microsoft.com/office/drawing/2014/main" id="{5EB3B600-300E-1FAC-508E-A774A34969D9}"/>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7793383" y="1504279"/>
            <a:ext cx="1821490" cy="1007848"/>
          </a:xfrm>
          <a:prstGeom prst="rect">
            <a:avLst/>
          </a:prstGeom>
          <a:ln>
            <a:solidFill>
              <a:srgbClr val="1F1A62"/>
            </a:solidFill>
          </a:ln>
        </p:spPr>
      </p:pic>
      <p:pic>
        <p:nvPicPr>
          <p:cNvPr id="58" name="Picture 57">
            <a:hlinkClick r:id="rId21"/>
            <a:extLst>
              <a:ext uri="{FF2B5EF4-FFF2-40B4-BE49-F238E27FC236}">
                <a16:creationId xmlns:a16="http://schemas.microsoft.com/office/drawing/2014/main" id="{7DFBFA11-ADAF-CBA5-6741-461FB776AAC0}"/>
              </a:ext>
            </a:extLst>
          </p:cNvPr>
          <p:cNvPicPr>
            <a:picLocks noChangeAspect="1"/>
          </p:cNvPicPr>
          <p:nvPr/>
        </p:nvPicPr>
        <p:blipFill>
          <a:blip r:embed="rId22">
            <a:extLst>
              <a:ext uri="{28A0092B-C50C-407E-A947-70E740481C1C}">
                <a14:useLocalDpi xmlns:a14="http://schemas.microsoft.com/office/drawing/2010/main" val="0"/>
              </a:ext>
            </a:extLst>
          </a:blip>
          <a:srcRect/>
          <a:stretch/>
        </p:blipFill>
        <p:spPr>
          <a:xfrm>
            <a:off x="5600938" y="1497800"/>
            <a:ext cx="1821490" cy="1020806"/>
          </a:xfrm>
          <a:prstGeom prst="rect">
            <a:avLst/>
          </a:prstGeom>
          <a:ln>
            <a:solidFill>
              <a:srgbClr val="1F1A62"/>
            </a:solidFill>
          </a:ln>
        </p:spPr>
      </p:pic>
      <p:pic>
        <p:nvPicPr>
          <p:cNvPr id="51" name="Picture 50">
            <a:hlinkClick r:id="rId23"/>
            <a:extLst>
              <a:ext uri="{FF2B5EF4-FFF2-40B4-BE49-F238E27FC236}">
                <a16:creationId xmlns:a16="http://schemas.microsoft.com/office/drawing/2014/main" id="{5C9ADE44-D1A0-43E8-B0A2-F6A89EE6548B}"/>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9985830" y="2670925"/>
            <a:ext cx="1824340" cy="1007848"/>
          </a:xfrm>
          <a:prstGeom prst="rect">
            <a:avLst/>
          </a:prstGeom>
          <a:ln>
            <a:solidFill>
              <a:srgbClr val="1F1A62"/>
            </a:solidFill>
          </a:ln>
        </p:spPr>
      </p:pic>
      <p:pic>
        <p:nvPicPr>
          <p:cNvPr id="62" name="Picture 61">
            <a:hlinkClick r:id="rId25"/>
            <a:extLst>
              <a:ext uri="{FF2B5EF4-FFF2-40B4-BE49-F238E27FC236}">
                <a16:creationId xmlns:a16="http://schemas.microsoft.com/office/drawing/2014/main" id="{EAC8C6FD-18C9-00A6-931C-6B40B16E6B67}"/>
              </a:ext>
            </a:extLst>
          </p:cNvPr>
          <p:cNvPicPr>
            <a:picLocks noChangeAspect="1"/>
          </p:cNvPicPr>
          <p:nvPr/>
        </p:nvPicPr>
        <p:blipFill>
          <a:blip r:embed="rId26">
            <a:extLst>
              <a:ext uri="{28A0092B-C50C-407E-A947-70E740481C1C}">
                <a14:useLocalDpi xmlns:a14="http://schemas.microsoft.com/office/drawing/2010/main" val="0"/>
              </a:ext>
            </a:extLst>
          </a:blip>
          <a:srcRect/>
          <a:stretch/>
        </p:blipFill>
        <p:spPr>
          <a:xfrm>
            <a:off x="7793383" y="2670925"/>
            <a:ext cx="1824342" cy="1007848"/>
          </a:xfrm>
          <a:prstGeom prst="rect">
            <a:avLst/>
          </a:prstGeom>
          <a:ln>
            <a:solidFill>
              <a:srgbClr val="1F1A62"/>
            </a:solidFill>
          </a:ln>
        </p:spPr>
      </p:pic>
      <p:pic>
        <p:nvPicPr>
          <p:cNvPr id="61" name="Picture 60">
            <a:hlinkClick r:id="rId27"/>
            <a:extLst>
              <a:ext uri="{FF2B5EF4-FFF2-40B4-BE49-F238E27FC236}">
                <a16:creationId xmlns:a16="http://schemas.microsoft.com/office/drawing/2014/main" id="{E495DDB7-B843-0EBF-C673-996F280021C0}"/>
              </a:ext>
            </a:extLst>
          </p:cNvPr>
          <p:cNvPicPr>
            <a:picLocks noChangeAspect="1"/>
          </p:cNvPicPr>
          <p:nvPr/>
        </p:nvPicPr>
        <p:blipFill>
          <a:blip r:embed="rId28">
            <a:extLst>
              <a:ext uri="{28A0092B-C50C-407E-A947-70E740481C1C}">
                <a14:useLocalDpi xmlns:a14="http://schemas.microsoft.com/office/drawing/2010/main" val="0"/>
              </a:ext>
            </a:extLst>
          </a:blip>
          <a:srcRect/>
          <a:stretch/>
        </p:blipFill>
        <p:spPr>
          <a:xfrm>
            <a:off x="5600938" y="2670925"/>
            <a:ext cx="1824342" cy="1007848"/>
          </a:xfrm>
          <a:prstGeom prst="rect">
            <a:avLst/>
          </a:prstGeom>
          <a:ln>
            <a:solidFill>
              <a:srgbClr val="1F1A62"/>
            </a:solidFill>
          </a:ln>
        </p:spPr>
      </p:pic>
      <p:pic>
        <p:nvPicPr>
          <p:cNvPr id="63" name="Picture 62">
            <a:hlinkClick r:id="rId29"/>
            <a:extLst>
              <a:ext uri="{FF2B5EF4-FFF2-40B4-BE49-F238E27FC236}">
                <a16:creationId xmlns:a16="http://schemas.microsoft.com/office/drawing/2014/main" id="{FCAF623F-5D30-6F9D-C3C4-E5020E042310}"/>
              </a:ext>
            </a:extLst>
          </p:cNvPr>
          <p:cNvPicPr>
            <a:picLocks noChangeAspect="1"/>
          </p:cNvPicPr>
          <p:nvPr/>
        </p:nvPicPr>
        <p:blipFill>
          <a:blip r:embed="rId30">
            <a:extLst>
              <a:ext uri="{28A0092B-C50C-407E-A947-70E740481C1C}">
                <a14:useLocalDpi xmlns:a14="http://schemas.microsoft.com/office/drawing/2010/main" val="0"/>
              </a:ext>
            </a:extLst>
          </a:blip>
          <a:srcRect/>
          <a:stretch/>
        </p:blipFill>
        <p:spPr>
          <a:xfrm>
            <a:off x="5614380" y="3833663"/>
            <a:ext cx="1824342" cy="1007848"/>
          </a:xfrm>
          <a:prstGeom prst="rect">
            <a:avLst/>
          </a:prstGeom>
          <a:ln>
            <a:solidFill>
              <a:srgbClr val="1F1A62"/>
            </a:solidFill>
          </a:ln>
        </p:spPr>
      </p:pic>
      <p:pic>
        <p:nvPicPr>
          <p:cNvPr id="44" name="Picture 43">
            <a:hlinkClick r:id="rId31"/>
            <a:extLst>
              <a:ext uri="{FF2B5EF4-FFF2-40B4-BE49-F238E27FC236}">
                <a16:creationId xmlns:a16="http://schemas.microsoft.com/office/drawing/2014/main" id="{A2B9DC55-062A-77B9-7B9F-E0E8B7F57230}"/>
              </a:ext>
            </a:extLst>
          </p:cNvPr>
          <p:cNvPicPr>
            <a:picLocks noChangeAspect="1"/>
          </p:cNvPicPr>
          <p:nvPr/>
        </p:nvPicPr>
        <p:blipFill>
          <a:blip r:embed="rId32">
            <a:extLst>
              <a:ext uri="{28A0092B-C50C-407E-A947-70E740481C1C}">
                <a14:useLocalDpi xmlns:a14="http://schemas.microsoft.com/office/drawing/2010/main" val="0"/>
              </a:ext>
            </a:extLst>
          </a:blip>
          <a:srcRect/>
          <a:stretch/>
        </p:blipFill>
        <p:spPr>
          <a:xfrm>
            <a:off x="6673599" y="5003976"/>
            <a:ext cx="1817855" cy="1012990"/>
          </a:xfrm>
          <a:prstGeom prst="rect">
            <a:avLst/>
          </a:prstGeom>
          <a:ln>
            <a:solidFill>
              <a:srgbClr val="1F1A62"/>
            </a:solidFill>
          </a:ln>
        </p:spPr>
      </p:pic>
      <p:pic>
        <p:nvPicPr>
          <p:cNvPr id="37" name="Picture 36">
            <a:hlinkClick r:id="rId33"/>
            <a:extLst>
              <a:ext uri="{FF2B5EF4-FFF2-40B4-BE49-F238E27FC236}">
                <a16:creationId xmlns:a16="http://schemas.microsoft.com/office/drawing/2014/main" id="{F18CECC1-0349-7AA0-E4EE-0CA7DFA76F7F}"/>
              </a:ext>
            </a:extLst>
          </p:cNvPr>
          <p:cNvPicPr>
            <a:picLocks noChangeAspect="1"/>
          </p:cNvPicPr>
          <p:nvPr/>
        </p:nvPicPr>
        <p:blipFill>
          <a:blip r:embed="rId34">
            <a:extLst>
              <a:ext uri="{28A0092B-C50C-407E-A947-70E740481C1C}">
                <a14:useLocalDpi xmlns:a14="http://schemas.microsoft.com/office/drawing/2010/main" val="0"/>
              </a:ext>
            </a:extLst>
          </a:blip>
          <a:srcRect/>
          <a:stretch/>
        </p:blipFill>
        <p:spPr>
          <a:xfrm>
            <a:off x="8797362" y="4987435"/>
            <a:ext cx="1932867" cy="1046072"/>
          </a:xfrm>
          <a:prstGeom prst="rect">
            <a:avLst/>
          </a:prstGeom>
          <a:ln>
            <a:solidFill>
              <a:srgbClr val="1F1A62"/>
            </a:solidFill>
          </a:ln>
        </p:spPr>
      </p:pic>
    </p:spTree>
    <p:extLst>
      <p:ext uri="{BB962C8B-B14F-4D97-AF65-F5344CB8AC3E}">
        <p14:creationId xmlns:p14="http://schemas.microsoft.com/office/powerpoint/2010/main" val="1651063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699760"/>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Drawing on our marketing expertise, we </a:t>
            </a:r>
            <a:r>
              <a:rPr kumimoji="0" lang="en-US" sz="1800" b="1" i="0" u="none" strike="noStrike" kern="1200" cap="none" spc="0" normalizeH="0" baseline="0" noProof="0">
                <a:ln>
                  <a:noFill/>
                </a:ln>
                <a:solidFill>
                  <a:srgbClr val="66C5AD"/>
                </a:solidFill>
                <a:effectLst/>
                <a:uLnTx/>
                <a:uFillTx/>
                <a:latin typeface="Helvetica" panose="020B0604020202020204"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2" charset="0"/>
                <a:ea typeface="+mn-ea"/>
                <a:cs typeface="+mn-cs"/>
              </a:rPr>
              <a:t>discover </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new insights that </a:t>
            </a:r>
            <a:r>
              <a:rPr kumimoji="0" lang="en-US" sz="20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way marketers look at their media strategy.  </a:t>
            </a: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We are committed to your business growth and proud to offer VAB members, brand marketers and agencies </a:t>
            </a:r>
            <a:r>
              <a:rPr kumimoji="0" lang="en-US" sz="1800" b="1" i="1" u="none" strike="noStrike" kern="1200" cap="none" spc="0" normalizeH="0" baseline="0" noProof="0">
                <a:ln>
                  <a:noFill/>
                </a:ln>
                <a:solidFill>
                  <a:srgbClr val="1F1A62"/>
                </a:solidFill>
                <a:effectLst/>
                <a:uLnTx/>
                <a:uFillTx/>
                <a:latin typeface="Helvetica" panose="020B0604020202020204" pitchFamily="2" charset="0"/>
                <a:ea typeface="+mn-ea"/>
                <a:cs typeface="+mn-cs"/>
              </a:rPr>
              <a:t>complimentary access </a:t>
            </a: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to our continuously-growing Insights library.  </a:t>
            </a:r>
            <a:r>
              <a:rPr kumimoji="0" lang="en-US" sz="1800" b="1" i="0" u="none" strike="noStrike" kern="1200" cap="none" spc="0" normalizeH="0" baseline="0" noProof="0">
                <a:ln>
                  <a:noFill/>
                </a:ln>
                <a:solidFill>
                  <a:srgbClr val="1B1464"/>
                </a:solidFill>
                <a:effectLst/>
                <a:uLnTx/>
                <a:uFillTx/>
                <a:latin typeface="Helvetica" panose="020B0604020202020204" pitchFamily="2" charset="0"/>
                <a:ea typeface="+mn-ea"/>
                <a:cs typeface="+mn-cs"/>
              </a:rPr>
              <a:t>Get immediate access at theVAB.com.</a:t>
            </a: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sp>
        <p:nvSpPr>
          <p:cNvPr id="17" name="TextBox 15">
            <a:extLst>
              <a:ext uri="{FF2B5EF4-FFF2-40B4-BE49-F238E27FC236}">
                <a16:creationId xmlns:a16="http://schemas.microsoft.com/office/drawing/2014/main" id="{403F38AA-AAD1-410D-BCAB-2DE98701921E}"/>
              </a:ext>
            </a:extLst>
          </p:cNvPr>
          <p:cNvSpPr txBox="1"/>
          <p:nvPr/>
        </p:nvSpPr>
        <p:spPr>
          <a:xfrm>
            <a:off x="589946" y="5519837"/>
            <a:ext cx="11012107"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Curious to learn more about VAB? </a:t>
            </a:r>
            <a:r>
              <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Check out this </a:t>
            </a:r>
            <a:r>
              <a:rPr kumimoji="0" lang="en-US" sz="18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quick video</a:t>
            </a:r>
            <a:r>
              <a:rPr kumimoji="0" lang="en-US" sz="18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mn-cs"/>
              </a:rPr>
              <a:t> </a:t>
            </a:r>
            <a:r>
              <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to see what we do and how we can help you develop business-driving marketing strategies.</a:t>
            </a: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pic>
        <p:nvPicPr>
          <p:cNvPr id="16" name="Picture 15">
            <a:extLst>
              <a:ext uri="{FF2B5EF4-FFF2-40B4-BE49-F238E27FC236}">
                <a16:creationId xmlns:a16="http://schemas.microsoft.com/office/drawing/2014/main" id="{79B3113B-7CF4-4E9A-AD57-5EA33416DAB4}"/>
              </a:ext>
            </a:extLst>
          </p:cNvPr>
          <p:cNvPicPr>
            <a:picLocks noChangeAspect="1"/>
          </p:cNvPicPr>
          <p:nvPr/>
        </p:nvPicPr>
        <p:blipFill rotWithShape="1">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rcRect/>
          <a:stretch/>
        </p:blipFill>
        <p:spPr>
          <a:xfrm>
            <a:off x="7038878" y="0"/>
            <a:ext cx="5153121" cy="3021922"/>
          </a:xfrm>
          <a:prstGeom prst="rect">
            <a:avLst/>
          </a:prstGeom>
        </p:spPr>
      </p:pic>
      <p:pic>
        <p:nvPicPr>
          <p:cNvPr id="13" name="Picture 12">
            <a:extLst>
              <a:ext uri="{FF2B5EF4-FFF2-40B4-BE49-F238E27FC236}">
                <a16:creationId xmlns:a16="http://schemas.microsoft.com/office/drawing/2014/main" id="{99A06B51-7093-4110-9EB6-7203F1992FC7}"/>
              </a:ext>
            </a:extLst>
          </p:cNvPr>
          <p:cNvPicPr>
            <a:picLocks noChangeAspect="1"/>
          </p:cNvPicPr>
          <p:nvPr/>
        </p:nvPicPr>
        <p:blipFill rotWithShape="1">
          <a:blip r:embed="rId5"/>
          <a:srcRect l="4181" t="95080" r="-1"/>
          <a:stretch/>
        </p:blipFill>
        <p:spPr>
          <a:xfrm>
            <a:off x="483207" y="6507893"/>
            <a:ext cx="11708793" cy="350107"/>
          </a:xfrm>
          <a:prstGeom prst="rect">
            <a:avLst/>
          </a:prstGeom>
        </p:spPr>
      </p:pic>
      <p:sp>
        <p:nvSpPr>
          <p:cNvPr id="20" name="Slide Number Placeholder 5">
            <a:extLst>
              <a:ext uri="{FF2B5EF4-FFF2-40B4-BE49-F238E27FC236}">
                <a16:creationId xmlns:a16="http://schemas.microsoft.com/office/drawing/2014/main" id="{DF4BC25C-B092-C0F9-5730-2C2960B2206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1" name="Rectangle 20">
            <a:extLst>
              <a:ext uri="{FF2B5EF4-FFF2-40B4-BE49-F238E27FC236}">
                <a16:creationId xmlns:a16="http://schemas.microsoft.com/office/drawing/2014/main" id="{041288B3-197C-FDDD-0C8D-B598B530A616}"/>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885916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C3AF1C00-4CD9-4211-B079-7B3EC1A85AF7}"/>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TextBox 99">
            <a:hlinkClick r:id="rId3"/>
            <a:extLst>
              <a:ext uri="{FF2B5EF4-FFF2-40B4-BE49-F238E27FC236}">
                <a16:creationId xmlns:a16="http://schemas.microsoft.com/office/drawing/2014/main" id="{39FA2B98-684B-4710-876B-354541CC806A}"/>
              </a:ext>
            </a:extLst>
          </p:cNvPr>
          <p:cNvSpPr txBox="1"/>
          <p:nvPr/>
        </p:nvSpPr>
        <p:spPr>
          <a:xfrm>
            <a:off x="10482763" y="1152898"/>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101" name="Picture 100">
            <a:hlinkClick r:id="rId3"/>
            <a:extLst>
              <a:ext uri="{FF2B5EF4-FFF2-40B4-BE49-F238E27FC236}">
                <a16:creationId xmlns:a16="http://schemas.microsoft.com/office/drawing/2014/main" id="{9DA43C3B-8E20-444B-AFDB-6A712ADB44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24443" y="155484"/>
            <a:ext cx="1736192" cy="976608"/>
          </a:xfrm>
          <a:prstGeom prst="rect">
            <a:avLst/>
          </a:prstGeom>
          <a:ln>
            <a:solidFill>
              <a:srgbClr val="1F1A62"/>
            </a:solidFill>
          </a:ln>
        </p:spPr>
      </p:pic>
      <p:sp>
        <p:nvSpPr>
          <p:cNvPr id="20" name="Rectangle 19">
            <a:extLst>
              <a:ext uri="{FF2B5EF4-FFF2-40B4-BE49-F238E27FC236}">
                <a16:creationId xmlns:a16="http://schemas.microsoft.com/office/drawing/2014/main" id="{F5290E3C-D913-4324-9F7C-7AB204FAA4D7}"/>
              </a:ext>
            </a:extLst>
          </p:cNvPr>
          <p:cNvSpPr/>
          <p:nvPr/>
        </p:nvSpPr>
        <p:spPr>
          <a:xfrm>
            <a:off x="63874" y="106330"/>
            <a:ext cx="10260569"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itchFamily="2" charset="0"/>
                <a:ea typeface="+mn-ea"/>
                <a:cs typeface="+mn-cs"/>
              </a:rPr>
              <a:t>Increased consumer choice within convergent TV: </a:t>
            </a:r>
            <a:r>
              <a:rPr kumimoji="0" lang="en-US" sz="2400" b="1" i="0" u="none" strike="noStrike" kern="1200" cap="none" spc="0" normalizeH="0" baseline="0" noProof="0">
                <a:ln>
                  <a:noFill/>
                </a:ln>
                <a:solidFill>
                  <a:srgbClr val="1B1464"/>
                </a:solidFill>
                <a:effectLst/>
                <a:uLnTx/>
                <a:uFillTx/>
                <a:latin typeface="Helvetica" pitchFamily="2" charset="0"/>
                <a:ea typeface="+mn-ea"/>
                <a:cs typeface="+mn-cs"/>
              </a:rPr>
              <a:t>Greater availability of, and accessibility to, linear and streaming platforms has enabled viewers to more than double their number of services</a:t>
            </a:r>
          </a:p>
        </p:txBody>
      </p:sp>
      <p:pic>
        <p:nvPicPr>
          <p:cNvPr id="26" name="Picture 25">
            <a:extLst>
              <a:ext uri="{FF2B5EF4-FFF2-40B4-BE49-F238E27FC236}">
                <a16:creationId xmlns:a16="http://schemas.microsoft.com/office/drawing/2014/main" id="{44BE4B88-8BB0-4B12-9E1E-1C593B73C134}"/>
              </a:ext>
            </a:extLst>
          </p:cNvPr>
          <p:cNvPicPr>
            <a:picLocks noChangeAspect="1"/>
          </p:cNvPicPr>
          <p:nvPr/>
        </p:nvPicPr>
        <p:blipFill rotWithShape="1">
          <a:blip r:embed="rId5"/>
          <a:srcRect l="4181" t="95080" r="-1"/>
          <a:stretch/>
        </p:blipFill>
        <p:spPr>
          <a:xfrm>
            <a:off x="483207" y="6507893"/>
            <a:ext cx="11708793" cy="350107"/>
          </a:xfrm>
          <a:prstGeom prst="rect">
            <a:avLst/>
          </a:prstGeom>
        </p:spPr>
      </p:pic>
      <p:sp>
        <p:nvSpPr>
          <p:cNvPr id="27" name="Slide Number Placeholder 5">
            <a:extLst>
              <a:ext uri="{FF2B5EF4-FFF2-40B4-BE49-F238E27FC236}">
                <a16:creationId xmlns:a16="http://schemas.microsoft.com/office/drawing/2014/main" id="{1C65133A-83A9-4BB7-A593-F63AAC6197BB}"/>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 name="Rectangle 42">
            <a:extLst>
              <a:ext uri="{FF2B5EF4-FFF2-40B4-BE49-F238E27FC236}">
                <a16:creationId xmlns:a16="http://schemas.microsoft.com/office/drawing/2014/main" id="{1CB0E71E-025E-45C5-BB02-34D3C02B6020}"/>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13" name="Chart 12">
            <a:extLst>
              <a:ext uri="{FF2B5EF4-FFF2-40B4-BE49-F238E27FC236}">
                <a16:creationId xmlns:a16="http://schemas.microsoft.com/office/drawing/2014/main" id="{6A118405-EEFB-7E4D-6BDB-7ED07B60D3FD}"/>
              </a:ext>
            </a:extLst>
          </p:cNvPr>
          <p:cNvGraphicFramePr/>
          <p:nvPr/>
        </p:nvGraphicFramePr>
        <p:xfrm>
          <a:off x="694942" y="2392264"/>
          <a:ext cx="10113486" cy="3692850"/>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a:extLst>
              <a:ext uri="{FF2B5EF4-FFF2-40B4-BE49-F238E27FC236}">
                <a16:creationId xmlns:a16="http://schemas.microsoft.com/office/drawing/2014/main" id="{F0A4EBDC-8C61-C746-CEDE-FBB2C9FFA663}"/>
              </a:ext>
            </a:extLst>
          </p:cNvPr>
          <p:cNvSpPr txBox="1"/>
          <p:nvPr/>
        </p:nvSpPr>
        <p:spPr>
          <a:xfrm>
            <a:off x="1" y="1745467"/>
            <a:ext cx="1155699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Average Number of Video Services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Adults 18+ </a:t>
            </a:r>
          </a:p>
        </p:txBody>
      </p:sp>
      <p:sp>
        <p:nvSpPr>
          <p:cNvPr id="15" name="TextBox 14">
            <a:extLst>
              <a:ext uri="{FF2B5EF4-FFF2-40B4-BE49-F238E27FC236}">
                <a16:creationId xmlns:a16="http://schemas.microsoft.com/office/drawing/2014/main" id="{EC32F8BA-635C-9307-1918-A77C32FAAD63}"/>
              </a:ext>
            </a:extLst>
          </p:cNvPr>
          <p:cNvSpPr txBox="1"/>
          <p:nvPr/>
        </p:nvSpPr>
        <p:spPr>
          <a:xfrm>
            <a:off x="390617" y="6183855"/>
            <a:ext cx="1153891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a:t>
            </a:r>
            <a:r>
              <a:rPr kumimoji="0" lang="pt-BR"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TiVo, Q4 2021 Video Trends Report. Video services include cable / satellite / telco (MVPD) subscription in addition to TV Everyhwere apps, broadcast TV and OTT services. *Paid services include authenticated TVE apps associated with Pay TV.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Note: Convergent TV represents linear TV and streaming.</a:t>
            </a:r>
          </a:p>
        </p:txBody>
      </p:sp>
      <p:sp>
        <p:nvSpPr>
          <p:cNvPr id="16" name="Right Brace 15">
            <a:extLst>
              <a:ext uri="{FF2B5EF4-FFF2-40B4-BE49-F238E27FC236}">
                <a16:creationId xmlns:a16="http://schemas.microsoft.com/office/drawing/2014/main" id="{FE0A7AB4-2551-19D2-F7CA-17A755DEA8A1}"/>
              </a:ext>
            </a:extLst>
          </p:cNvPr>
          <p:cNvSpPr/>
          <p:nvPr/>
        </p:nvSpPr>
        <p:spPr>
          <a:xfrm>
            <a:off x="10271640" y="3552107"/>
            <a:ext cx="444981" cy="2056350"/>
          </a:xfrm>
          <a:prstGeom prst="rightBrace">
            <a:avLst>
              <a:gd name="adj1" fmla="val 48693"/>
              <a:gd name="adj2" fmla="val 50000"/>
            </a:avLst>
          </a:prstGeom>
          <a:ln w="19050">
            <a:solidFill>
              <a:srgbClr val="00BFF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3FE66C9C-DAFB-EA31-DBE6-1526F79A72A5}"/>
              </a:ext>
            </a:extLst>
          </p:cNvPr>
          <p:cNvSpPr/>
          <p:nvPr/>
        </p:nvSpPr>
        <p:spPr>
          <a:xfrm>
            <a:off x="10759286" y="4335029"/>
            <a:ext cx="1270684" cy="5270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a:ln>
                  <a:noFill/>
                </a:ln>
                <a:solidFill>
                  <a:srgbClr val="00BFF2"/>
                </a:solidFill>
                <a:effectLst/>
                <a:uLnTx/>
                <a:uFillTx/>
                <a:latin typeface="Helvetica" panose="020B0403020202020204" pitchFamily="34" charset="0"/>
                <a:ea typeface="+mn-ea"/>
                <a:cs typeface="+mn-cs"/>
              </a:rPr>
              <a:t>Paid Services</a:t>
            </a:r>
            <a:r>
              <a:rPr kumimoji="0" lang="en-US" sz="1200" b="0" i="0" u="none" strike="noStrike" kern="1200" cap="none" spc="0" normalizeH="0" baseline="0" noProof="0">
                <a:ln>
                  <a:noFill/>
                </a:ln>
                <a:solidFill>
                  <a:srgbClr val="00BFF2"/>
                </a:solidFill>
                <a:effectLst/>
                <a:uLnTx/>
                <a:uFillTx/>
                <a:latin typeface="Helvetica" panose="020B0403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6.5</a:t>
            </a:r>
            <a:endParaRPr kumimoji="0" lang="en-US" sz="500" b="1" i="0"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8" name="Right Brace 17">
            <a:extLst>
              <a:ext uri="{FF2B5EF4-FFF2-40B4-BE49-F238E27FC236}">
                <a16:creationId xmlns:a16="http://schemas.microsoft.com/office/drawing/2014/main" id="{7F15937F-BC62-AC9B-A056-C5E009153C7F}"/>
              </a:ext>
            </a:extLst>
          </p:cNvPr>
          <p:cNvSpPr/>
          <p:nvPr/>
        </p:nvSpPr>
        <p:spPr>
          <a:xfrm>
            <a:off x="10266113" y="2885061"/>
            <a:ext cx="444981" cy="667045"/>
          </a:xfrm>
          <a:prstGeom prst="rightBrace">
            <a:avLst>
              <a:gd name="adj1" fmla="val 48693"/>
              <a:gd name="adj2" fmla="val 50000"/>
            </a:avLst>
          </a:prstGeom>
          <a:ln w="19050">
            <a:solidFill>
              <a:srgbClr val="ED3C8D"/>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A03DB31A-1EDE-5C97-3D94-7D74159B187B}"/>
              </a:ext>
            </a:extLst>
          </p:cNvPr>
          <p:cNvSpPr/>
          <p:nvPr/>
        </p:nvSpPr>
        <p:spPr>
          <a:xfrm>
            <a:off x="10759286" y="2950508"/>
            <a:ext cx="1270684" cy="5270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a:ln>
                  <a:noFill/>
                </a:ln>
                <a:solidFill>
                  <a:srgbClr val="ED3C8D"/>
                </a:solidFill>
                <a:effectLst/>
                <a:uLnTx/>
                <a:uFillTx/>
                <a:latin typeface="Helvetica" panose="020B0403020202020204" pitchFamily="34" charset="0"/>
                <a:ea typeface="+mn-ea"/>
                <a:cs typeface="+mn-cs"/>
              </a:rPr>
              <a:t>Free Services</a:t>
            </a:r>
            <a:r>
              <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2.4</a:t>
            </a:r>
          </a:p>
        </p:txBody>
      </p:sp>
      <p:sp>
        <p:nvSpPr>
          <p:cNvPr id="21" name="Rectangle: Rounded Corners 20">
            <a:extLst>
              <a:ext uri="{FF2B5EF4-FFF2-40B4-BE49-F238E27FC236}">
                <a16:creationId xmlns:a16="http://schemas.microsoft.com/office/drawing/2014/main" id="{3030F11F-6245-E959-8C21-AD5D7F3BADA6}"/>
              </a:ext>
            </a:extLst>
          </p:cNvPr>
          <p:cNvSpPr/>
          <p:nvPr/>
        </p:nvSpPr>
        <p:spPr>
          <a:xfrm>
            <a:off x="9991138" y="1811499"/>
            <a:ext cx="2121755" cy="695501"/>
          </a:xfrm>
          <a:prstGeom prst="roundRect">
            <a:avLst/>
          </a:prstGeom>
          <a:solidFill>
            <a:schemeClr val="bg1"/>
          </a:solidFill>
          <a:ln w="28575">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73%</a:t>
            </a:r>
            <a:r>
              <a:rPr kumimoji="0" lang="en-US" sz="1600" b="0" i="0" u="none" strike="noStrike" kern="1200" cap="none" spc="0" normalizeH="0" baseline="0" noProof="0">
                <a:ln>
                  <a:noFill/>
                </a:ln>
                <a:solidFill>
                  <a:srgbClr val="4EBEA4"/>
                </a:solidFill>
                <a:effectLst/>
                <a:uLnTx/>
                <a:uFillTx/>
                <a:latin typeface="Helvetica" panose="020B0403020202020204" pitchFamily="34" charset="0"/>
                <a:ea typeface="+mn-ea"/>
                <a:cs typeface="+mn-cs"/>
              </a:rPr>
              <a:t> </a:t>
            </a:r>
            <a:br>
              <a:rPr kumimoji="0" lang="en-US" sz="1400" b="0" i="0" u="none" strike="noStrike" kern="1200" cap="none" spc="0" normalizeH="0" baseline="0" noProof="0">
                <a:ln>
                  <a:noFill/>
                </a:ln>
                <a:solidFill>
                  <a:srgbClr val="4EBEA4"/>
                </a:solidFill>
                <a:effectLst/>
                <a:uLnTx/>
                <a:uFillTx/>
                <a:latin typeface="Helvetica" panose="020B0403020202020204" pitchFamily="34" charset="0"/>
                <a:ea typeface="+mn-ea"/>
                <a:cs typeface="+mn-cs"/>
              </a:rPr>
            </a:br>
            <a:r>
              <a:rPr kumimoji="0" lang="en-US" sz="1000" b="0" i="0" u="none" strike="noStrike" kern="1200" cap="none" spc="0" normalizeH="0" baseline="0" noProof="0">
                <a:ln>
                  <a:noFill/>
                </a:ln>
                <a:solidFill>
                  <a:srgbClr val="4EBEA4"/>
                </a:solidFill>
                <a:effectLst/>
                <a:uLnTx/>
                <a:uFillTx/>
                <a:latin typeface="Helvetica" panose="020B0403020202020204" pitchFamily="34" charset="0"/>
                <a:ea typeface="+mn-ea"/>
                <a:cs typeface="+mn-cs"/>
              </a:rPr>
              <a:t>of viewers feel that their number of subscriptions are </a:t>
            </a:r>
            <a:r>
              <a:rPr kumimoji="0" lang="en-US" sz="10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‘just right’</a:t>
            </a:r>
            <a:endPar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p:txBody>
      </p:sp>
      <p:pic>
        <p:nvPicPr>
          <p:cNvPr id="31" name="Picture 30" descr="Logo&#10;&#10;Description automatically generated with low confidence">
            <a:extLst>
              <a:ext uri="{FF2B5EF4-FFF2-40B4-BE49-F238E27FC236}">
                <a16:creationId xmlns:a16="http://schemas.microsoft.com/office/drawing/2014/main" id="{ACA52468-102C-B0AD-384A-DE5CD5C18C22}"/>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8248" y="1490863"/>
            <a:ext cx="1410542" cy="491984"/>
          </a:xfrm>
          <a:prstGeom prst="rect">
            <a:avLst/>
          </a:prstGeom>
        </p:spPr>
      </p:pic>
      <p:pic>
        <p:nvPicPr>
          <p:cNvPr id="32" name="Picture 31">
            <a:extLst>
              <a:ext uri="{FF2B5EF4-FFF2-40B4-BE49-F238E27FC236}">
                <a16:creationId xmlns:a16="http://schemas.microsoft.com/office/drawing/2014/main" id="{146F7CCD-2DCE-913B-A52E-F4803F07DB93}"/>
              </a:ext>
            </a:extLst>
          </p:cNvPr>
          <p:cNvPicPr>
            <a:picLocks noChangeAspect="1"/>
          </p:cNvPicPr>
          <p:nvPr/>
        </p:nvPicPr>
        <p:blipFill rotWithShape="1">
          <a:blip r:embed="rId8"/>
          <a:srcRect r="33073"/>
          <a:stretch/>
        </p:blipFill>
        <p:spPr>
          <a:xfrm>
            <a:off x="1538790" y="1549420"/>
            <a:ext cx="1589516" cy="374871"/>
          </a:xfrm>
          <a:prstGeom prst="rect">
            <a:avLst/>
          </a:prstGeom>
        </p:spPr>
      </p:pic>
      <p:grpSp>
        <p:nvGrpSpPr>
          <p:cNvPr id="33" name="Group 32">
            <a:extLst>
              <a:ext uri="{FF2B5EF4-FFF2-40B4-BE49-F238E27FC236}">
                <a16:creationId xmlns:a16="http://schemas.microsoft.com/office/drawing/2014/main" id="{A526431B-7DCB-FB1E-2ABA-3F3A2F9DF049}"/>
              </a:ext>
            </a:extLst>
          </p:cNvPr>
          <p:cNvGrpSpPr/>
          <p:nvPr/>
        </p:nvGrpSpPr>
        <p:grpSpPr>
          <a:xfrm>
            <a:off x="21520" y="1982481"/>
            <a:ext cx="2862371" cy="1555268"/>
            <a:chOff x="5059" y="2435308"/>
            <a:chExt cx="3336527" cy="1757721"/>
          </a:xfrm>
        </p:grpSpPr>
        <p:pic>
          <p:nvPicPr>
            <p:cNvPr id="34" name="Picture 2" descr="No alternative text description for this image">
              <a:hlinkClick r:id="rId9"/>
              <a:extLst>
                <a:ext uri="{FF2B5EF4-FFF2-40B4-BE49-F238E27FC236}">
                  <a16:creationId xmlns:a16="http://schemas.microsoft.com/office/drawing/2014/main" id="{36042497-6810-7E76-C487-0F773E6044A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4938"/>
            <a:stretch/>
          </p:blipFill>
          <p:spPr bwMode="auto">
            <a:xfrm>
              <a:off x="667299" y="2435308"/>
              <a:ext cx="2012047" cy="1190560"/>
            </a:xfrm>
            <a:prstGeom prst="roundRect">
              <a:avLst>
                <a:gd name="adj" fmla="val 8594"/>
              </a:avLst>
            </a:prstGeom>
            <a:solidFill>
              <a:srgbClr val="FFFFFF">
                <a:shade val="85000"/>
              </a:srgbClr>
            </a:solidFill>
            <a:ln>
              <a:noFill/>
            </a:ln>
            <a:effectLst/>
          </p:spPr>
        </p:pic>
        <p:sp>
          <p:nvSpPr>
            <p:cNvPr id="35" name="TextBox 34">
              <a:hlinkClick r:id="rId9"/>
              <a:extLst>
                <a:ext uri="{FF2B5EF4-FFF2-40B4-BE49-F238E27FC236}">
                  <a16:creationId xmlns:a16="http://schemas.microsoft.com/office/drawing/2014/main" id="{A53FAE3F-6A43-FFFF-29C9-6279619CFF6B}"/>
                </a:ext>
              </a:extLst>
            </p:cNvPr>
            <p:cNvSpPr txBox="1"/>
            <p:nvPr/>
          </p:nvSpPr>
          <p:spPr>
            <a:xfrm>
              <a:off x="5059" y="3619091"/>
              <a:ext cx="3336527" cy="5739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And check out our webinar series,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VAB Convergent TV Week</a:t>
              </a:r>
              <a:r>
                <a:rPr kumimoji="0" lang="en-US" sz="9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r>
                <a:rPr kumimoji="0" lang="en-US" sz="9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a:t>
              </a:r>
              <a:r>
                <a:rPr kumimoji="0" lang="en-US" sz="9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to learn more about the trends shaping the growth of convergent TV</a:t>
              </a:r>
            </a:p>
          </p:txBody>
        </p:sp>
      </p:grpSp>
    </p:spTree>
    <p:extLst>
      <p:ext uri="{BB962C8B-B14F-4D97-AF65-F5344CB8AC3E}">
        <p14:creationId xmlns:p14="http://schemas.microsoft.com/office/powerpoint/2010/main" val="2638127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C3AF1C00-4CD9-4211-B079-7B3EC1A85AF7}"/>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TextBox 99">
            <a:hlinkClick r:id="rId3"/>
            <a:extLst>
              <a:ext uri="{FF2B5EF4-FFF2-40B4-BE49-F238E27FC236}">
                <a16:creationId xmlns:a16="http://schemas.microsoft.com/office/drawing/2014/main" id="{39FA2B98-684B-4710-876B-354541CC806A}"/>
              </a:ext>
            </a:extLst>
          </p:cNvPr>
          <p:cNvSpPr txBox="1"/>
          <p:nvPr/>
        </p:nvSpPr>
        <p:spPr>
          <a:xfrm>
            <a:off x="10482763" y="1152898"/>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101" name="Picture 100">
            <a:hlinkClick r:id="rId3"/>
            <a:extLst>
              <a:ext uri="{FF2B5EF4-FFF2-40B4-BE49-F238E27FC236}">
                <a16:creationId xmlns:a16="http://schemas.microsoft.com/office/drawing/2014/main" id="{9DA43C3B-8E20-444B-AFDB-6A712ADB44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24443" y="155484"/>
            <a:ext cx="1736192" cy="976608"/>
          </a:xfrm>
          <a:prstGeom prst="rect">
            <a:avLst/>
          </a:prstGeom>
          <a:ln>
            <a:solidFill>
              <a:srgbClr val="1F1A62"/>
            </a:solidFill>
          </a:ln>
        </p:spPr>
      </p:pic>
      <p:sp>
        <p:nvSpPr>
          <p:cNvPr id="20" name="Rectangle 19">
            <a:extLst>
              <a:ext uri="{FF2B5EF4-FFF2-40B4-BE49-F238E27FC236}">
                <a16:creationId xmlns:a16="http://schemas.microsoft.com/office/drawing/2014/main" id="{F5290E3C-D913-4324-9F7C-7AB204FAA4D7}"/>
              </a:ext>
            </a:extLst>
          </p:cNvPr>
          <p:cNvSpPr/>
          <p:nvPr/>
        </p:nvSpPr>
        <p:spPr>
          <a:xfrm>
            <a:off x="63874" y="106330"/>
            <a:ext cx="10418889"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itchFamily="2" charset="0"/>
                <a:ea typeface="+mn-ea"/>
                <a:cs typeface="+mn-cs"/>
              </a:rPr>
              <a:t>Marketers’ growing commitment to convergent TV: </a:t>
            </a:r>
            <a:r>
              <a:rPr kumimoji="0" lang="en-US" sz="2400" b="1" i="0" u="none" strike="noStrike" kern="1200" cap="none" spc="0" normalizeH="0" baseline="0" noProof="0">
                <a:ln>
                  <a:noFill/>
                </a:ln>
                <a:solidFill>
                  <a:srgbClr val="1B1464"/>
                </a:solidFill>
                <a:effectLst/>
                <a:uLnTx/>
                <a:uFillTx/>
                <a:latin typeface="Helvetica" pitchFamily="2" charset="0"/>
                <a:ea typeface="+mn-ea"/>
                <a:cs typeface="+mn-cs"/>
              </a:rPr>
              <a:t>Brands are increasingly leveraging targeted advertising solutions across </a:t>
            </a:r>
            <a:br>
              <a:rPr kumimoji="0" lang="en-US" sz="2400" b="1" i="0" u="none" strike="noStrike" kern="1200" cap="none" spc="0" normalizeH="0" baseline="0" noProof="0">
                <a:ln>
                  <a:noFill/>
                </a:ln>
                <a:solidFill>
                  <a:srgbClr val="1B1464"/>
                </a:solidFill>
                <a:effectLst/>
                <a:uLnTx/>
                <a:uFillTx/>
                <a:latin typeface="Helvetica" pitchFamily="2" charset="0"/>
                <a:ea typeface="+mn-ea"/>
                <a:cs typeface="+mn-cs"/>
              </a:rPr>
            </a:br>
            <a:r>
              <a:rPr kumimoji="0" lang="en-US" sz="2400" b="1" i="0" u="none" strike="noStrike" kern="1200" cap="none" spc="0" normalizeH="0" baseline="0" noProof="0">
                <a:ln>
                  <a:noFill/>
                </a:ln>
                <a:solidFill>
                  <a:srgbClr val="1B1464"/>
                </a:solidFill>
                <a:effectLst/>
                <a:uLnTx/>
                <a:uFillTx/>
                <a:latin typeface="Helvetica" pitchFamily="2" charset="0"/>
                <a:ea typeface="+mn-ea"/>
                <a:cs typeface="+mn-cs"/>
              </a:rPr>
              <a:t>data-enabled multiscreen TV platforms </a:t>
            </a:r>
          </a:p>
        </p:txBody>
      </p:sp>
      <p:pic>
        <p:nvPicPr>
          <p:cNvPr id="26" name="Picture 25">
            <a:extLst>
              <a:ext uri="{FF2B5EF4-FFF2-40B4-BE49-F238E27FC236}">
                <a16:creationId xmlns:a16="http://schemas.microsoft.com/office/drawing/2014/main" id="{44BE4B88-8BB0-4B12-9E1E-1C593B73C134}"/>
              </a:ext>
            </a:extLst>
          </p:cNvPr>
          <p:cNvPicPr>
            <a:picLocks noChangeAspect="1"/>
          </p:cNvPicPr>
          <p:nvPr/>
        </p:nvPicPr>
        <p:blipFill rotWithShape="1">
          <a:blip r:embed="rId5"/>
          <a:srcRect l="4181" t="95080" r="-1"/>
          <a:stretch/>
        </p:blipFill>
        <p:spPr>
          <a:xfrm>
            <a:off x="483207" y="6507893"/>
            <a:ext cx="11708793" cy="350107"/>
          </a:xfrm>
          <a:prstGeom prst="rect">
            <a:avLst/>
          </a:prstGeom>
        </p:spPr>
      </p:pic>
      <p:sp>
        <p:nvSpPr>
          <p:cNvPr id="27" name="Slide Number Placeholder 5">
            <a:extLst>
              <a:ext uri="{FF2B5EF4-FFF2-40B4-BE49-F238E27FC236}">
                <a16:creationId xmlns:a16="http://schemas.microsoft.com/office/drawing/2014/main" id="{1C65133A-83A9-4BB7-A593-F63AAC6197BB}"/>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 name="Rectangle 42">
            <a:extLst>
              <a:ext uri="{FF2B5EF4-FFF2-40B4-BE49-F238E27FC236}">
                <a16:creationId xmlns:a16="http://schemas.microsoft.com/office/drawing/2014/main" id="{1CB0E71E-025E-45C5-BB02-34D3C02B6020}"/>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2" name="TextBox 11">
            <a:extLst>
              <a:ext uri="{FF2B5EF4-FFF2-40B4-BE49-F238E27FC236}">
                <a16:creationId xmlns:a16="http://schemas.microsoft.com/office/drawing/2014/main" id="{5E797008-069F-12A2-5B22-43F60A44689A}"/>
              </a:ext>
            </a:extLst>
          </p:cNvPr>
          <p:cNvSpPr txBox="1"/>
          <p:nvPr/>
        </p:nvSpPr>
        <p:spPr>
          <a:xfrm>
            <a:off x="400151" y="6306444"/>
            <a:ext cx="1170879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Advertiser Perceptions,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2H 2021 Video Advertising Convergence Report</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Based on survey of 250 marketer and agency respondents who are involved in video advertising decision-making.</a:t>
            </a:r>
          </a:p>
        </p:txBody>
      </p:sp>
      <p:graphicFrame>
        <p:nvGraphicFramePr>
          <p:cNvPr id="13" name="Chart 12">
            <a:extLst>
              <a:ext uri="{FF2B5EF4-FFF2-40B4-BE49-F238E27FC236}">
                <a16:creationId xmlns:a16="http://schemas.microsoft.com/office/drawing/2014/main" id="{E29F6731-BD47-F2C3-B8A6-3EC7C2C37AE7}"/>
              </a:ext>
            </a:extLst>
          </p:cNvPr>
          <p:cNvGraphicFramePr/>
          <p:nvPr/>
        </p:nvGraphicFramePr>
        <p:xfrm>
          <a:off x="254964" y="2080936"/>
          <a:ext cx="11682073" cy="4087285"/>
        </p:xfrm>
        <a:graphic>
          <a:graphicData uri="http://schemas.openxmlformats.org/drawingml/2006/chart">
            <c:chart xmlns:c="http://schemas.openxmlformats.org/drawingml/2006/chart" xmlns:r="http://schemas.openxmlformats.org/officeDocument/2006/relationships" r:id="rId6"/>
          </a:graphicData>
        </a:graphic>
      </p:graphicFrame>
      <p:grpSp>
        <p:nvGrpSpPr>
          <p:cNvPr id="29" name="Group 28">
            <a:extLst>
              <a:ext uri="{FF2B5EF4-FFF2-40B4-BE49-F238E27FC236}">
                <a16:creationId xmlns:a16="http://schemas.microsoft.com/office/drawing/2014/main" id="{14ED5843-9392-1ADD-266B-9ADEDCEE8195}"/>
              </a:ext>
            </a:extLst>
          </p:cNvPr>
          <p:cNvGrpSpPr/>
          <p:nvPr/>
        </p:nvGrpSpPr>
        <p:grpSpPr>
          <a:xfrm>
            <a:off x="21520" y="1982481"/>
            <a:ext cx="2862371" cy="1555268"/>
            <a:chOff x="5059" y="2435308"/>
            <a:chExt cx="3336527" cy="1757721"/>
          </a:xfrm>
        </p:grpSpPr>
        <p:pic>
          <p:nvPicPr>
            <p:cNvPr id="30" name="Picture 2" descr="No alternative text description for this image">
              <a:hlinkClick r:id="rId7"/>
              <a:extLst>
                <a:ext uri="{FF2B5EF4-FFF2-40B4-BE49-F238E27FC236}">
                  <a16:creationId xmlns:a16="http://schemas.microsoft.com/office/drawing/2014/main" id="{0D57C437-614E-DD67-B90F-9C62473B60C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4938"/>
            <a:stretch/>
          </p:blipFill>
          <p:spPr bwMode="auto">
            <a:xfrm>
              <a:off x="667299" y="2435308"/>
              <a:ext cx="2012047" cy="1190560"/>
            </a:xfrm>
            <a:prstGeom prst="roundRect">
              <a:avLst>
                <a:gd name="adj" fmla="val 8594"/>
              </a:avLst>
            </a:prstGeom>
            <a:solidFill>
              <a:srgbClr val="FFFFFF">
                <a:shade val="85000"/>
              </a:srgbClr>
            </a:solidFill>
            <a:ln>
              <a:noFill/>
            </a:ln>
            <a:effectLst/>
          </p:spPr>
        </p:pic>
        <p:sp>
          <p:nvSpPr>
            <p:cNvPr id="31" name="TextBox 30">
              <a:hlinkClick r:id="rId7"/>
              <a:extLst>
                <a:ext uri="{FF2B5EF4-FFF2-40B4-BE49-F238E27FC236}">
                  <a16:creationId xmlns:a16="http://schemas.microsoft.com/office/drawing/2014/main" id="{F292DEC5-7519-8088-41E4-A7E7E29565E3}"/>
                </a:ext>
              </a:extLst>
            </p:cNvPr>
            <p:cNvSpPr txBox="1"/>
            <p:nvPr/>
          </p:nvSpPr>
          <p:spPr>
            <a:xfrm>
              <a:off x="5059" y="3619091"/>
              <a:ext cx="3336527" cy="5739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And check out our webinar series,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VAB Convergent TV Week</a:t>
              </a:r>
              <a:r>
                <a:rPr kumimoji="0" lang="en-US" sz="9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to learn more about the trends shaping the growth of convergent TV</a:t>
              </a:r>
            </a:p>
          </p:txBody>
        </p:sp>
      </p:grpSp>
      <p:pic>
        <p:nvPicPr>
          <p:cNvPr id="16" name="Picture 15" descr="Logo&#10;&#10;Description automatically generated with low confidence">
            <a:extLst>
              <a:ext uri="{FF2B5EF4-FFF2-40B4-BE49-F238E27FC236}">
                <a16:creationId xmlns:a16="http://schemas.microsoft.com/office/drawing/2014/main" id="{B6DB6B72-9A2C-6845-BBC2-E97D9D864199}"/>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8248" y="1490863"/>
            <a:ext cx="1410542" cy="491984"/>
          </a:xfrm>
          <a:prstGeom prst="rect">
            <a:avLst/>
          </a:prstGeom>
        </p:spPr>
      </p:pic>
      <p:pic>
        <p:nvPicPr>
          <p:cNvPr id="17" name="Picture 16">
            <a:extLst>
              <a:ext uri="{FF2B5EF4-FFF2-40B4-BE49-F238E27FC236}">
                <a16:creationId xmlns:a16="http://schemas.microsoft.com/office/drawing/2014/main" id="{F8231AA9-2E14-D1CE-CD87-E91C7067486F}"/>
              </a:ext>
            </a:extLst>
          </p:cNvPr>
          <p:cNvPicPr>
            <a:picLocks noChangeAspect="1"/>
          </p:cNvPicPr>
          <p:nvPr/>
        </p:nvPicPr>
        <p:blipFill rotWithShape="1">
          <a:blip r:embed="rId10"/>
          <a:srcRect r="33073"/>
          <a:stretch/>
        </p:blipFill>
        <p:spPr>
          <a:xfrm>
            <a:off x="1538790" y="1549420"/>
            <a:ext cx="1589516" cy="374871"/>
          </a:xfrm>
          <a:prstGeom prst="rect">
            <a:avLst/>
          </a:prstGeom>
        </p:spPr>
      </p:pic>
    </p:spTree>
    <p:extLst>
      <p:ext uri="{BB962C8B-B14F-4D97-AF65-F5344CB8AC3E}">
        <p14:creationId xmlns:p14="http://schemas.microsoft.com/office/powerpoint/2010/main" val="303880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C3AF1C00-4CD9-4211-B079-7B3EC1A85AF7}"/>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TextBox 99">
            <a:hlinkClick r:id="rId3"/>
            <a:extLst>
              <a:ext uri="{FF2B5EF4-FFF2-40B4-BE49-F238E27FC236}">
                <a16:creationId xmlns:a16="http://schemas.microsoft.com/office/drawing/2014/main" id="{39FA2B98-684B-4710-876B-354541CC806A}"/>
              </a:ext>
            </a:extLst>
          </p:cNvPr>
          <p:cNvSpPr txBox="1"/>
          <p:nvPr/>
        </p:nvSpPr>
        <p:spPr>
          <a:xfrm>
            <a:off x="10482763" y="1152898"/>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101" name="Picture 100">
            <a:hlinkClick r:id="rId3"/>
            <a:extLst>
              <a:ext uri="{FF2B5EF4-FFF2-40B4-BE49-F238E27FC236}">
                <a16:creationId xmlns:a16="http://schemas.microsoft.com/office/drawing/2014/main" id="{9DA43C3B-8E20-444B-AFDB-6A712ADB44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24443" y="155484"/>
            <a:ext cx="1736192" cy="976608"/>
          </a:xfrm>
          <a:prstGeom prst="rect">
            <a:avLst/>
          </a:prstGeom>
          <a:ln>
            <a:solidFill>
              <a:srgbClr val="1F1A62"/>
            </a:solidFill>
          </a:ln>
        </p:spPr>
      </p:pic>
      <p:sp>
        <p:nvSpPr>
          <p:cNvPr id="20" name="Rectangle 19">
            <a:extLst>
              <a:ext uri="{FF2B5EF4-FFF2-40B4-BE49-F238E27FC236}">
                <a16:creationId xmlns:a16="http://schemas.microsoft.com/office/drawing/2014/main" id="{F5290E3C-D913-4324-9F7C-7AB204FAA4D7}"/>
              </a:ext>
            </a:extLst>
          </p:cNvPr>
          <p:cNvSpPr/>
          <p:nvPr/>
        </p:nvSpPr>
        <p:spPr>
          <a:xfrm>
            <a:off x="63874" y="106330"/>
            <a:ext cx="10260569"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itchFamily="2" charset="0"/>
                <a:ea typeface="+mn-ea"/>
                <a:cs typeface="+mn-cs"/>
              </a:rPr>
              <a:t>The ad-supported streaming content advantage: </a:t>
            </a:r>
            <a:r>
              <a:rPr kumimoji="0" lang="en-US" sz="2400" b="1" i="0" u="none" strike="noStrike" kern="1200" cap="none" spc="0" normalizeH="0" baseline="0" noProof="0">
                <a:ln>
                  <a:noFill/>
                </a:ln>
                <a:solidFill>
                  <a:srgbClr val="1B1464"/>
                </a:solidFill>
                <a:effectLst/>
                <a:uLnTx/>
                <a:uFillTx/>
                <a:latin typeface="Helvetica" pitchFamily="2" charset="0"/>
                <a:ea typeface="+mn-ea"/>
                <a:cs typeface="+mn-cs"/>
              </a:rPr>
              <a:t>AVOD services have larger TV libraries than the top SVOD platforms, providing marketers a variety of environments to engage viewers </a:t>
            </a:r>
          </a:p>
        </p:txBody>
      </p:sp>
      <p:pic>
        <p:nvPicPr>
          <p:cNvPr id="26" name="Picture 25">
            <a:extLst>
              <a:ext uri="{FF2B5EF4-FFF2-40B4-BE49-F238E27FC236}">
                <a16:creationId xmlns:a16="http://schemas.microsoft.com/office/drawing/2014/main" id="{44BE4B88-8BB0-4B12-9E1E-1C593B73C134}"/>
              </a:ext>
            </a:extLst>
          </p:cNvPr>
          <p:cNvPicPr>
            <a:picLocks noChangeAspect="1"/>
          </p:cNvPicPr>
          <p:nvPr/>
        </p:nvPicPr>
        <p:blipFill rotWithShape="1">
          <a:blip r:embed="rId5"/>
          <a:srcRect l="4181" t="95080" r="-1"/>
          <a:stretch/>
        </p:blipFill>
        <p:spPr>
          <a:xfrm>
            <a:off x="483207" y="6507893"/>
            <a:ext cx="11708793" cy="350107"/>
          </a:xfrm>
          <a:prstGeom prst="rect">
            <a:avLst/>
          </a:prstGeom>
        </p:spPr>
      </p:pic>
      <p:sp>
        <p:nvSpPr>
          <p:cNvPr id="27" name="Slide Number Placeholder 5">
            <a:extLst>
              <a:ext uri="{FF2B5EF4-FFF2-40B4-BE49-F238E27FC236}">
                <a16:creationId xmlns:a16="http://schemas.microsoft.com/office/drawing/2014/main" id="{1C65133A-83A9-4BB7-A593-F63AAC6197BB}"/>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 name="Rectangle 42">
            <a:extLst>
              <a:ext uri="{FF2B5EF4-FFF2-40B4-BE49-F238E27FC236}">
                <a16:creationId xmlns:a16="http://schemas.microsoft.com/office/drawing/2014/main" id="{1CB0E71E-025E-45C5-BB02-34D3C02B6020}"/>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3" name="TextBox 12">
            <a:extLst>
              <a:ext uri="{FF2B5EF4-FFF2-40B4-BE49-F238E27FC236}">
                <a16:creationId xmlns:a16="http://schemas.microsoft.com/office/drawing/2014/main" id="{9CAFF092-34E9-67E3-40F8-E0ACE4DD6FE0}"/>
              </a:ext>
            </a:extLst>
          </p:cNvPr>
          <p:cNvSpPr txBox="1"/>
          <p:nvPr/>
        </p:nvSpPr>
        <p:spPr>
          <a:xfrm>
            <a:off x="399499" y="6313181"/>
            <a:ext cx="1177098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S&amp;P Global Market Intelligence, Kagan estimates. TV Show Summaries by service, 2021-2022. *Ad-Supported Streaming Average includes Tubi, Roku Channel, Hulu, PlutoTV. Fandom – State of Streaming 2022. </a:t>
            </a:r>
          </a:p>
        </p:txBody>
      </p:sp>
      <p:sp>
        <p:nvSpPr>
          <p:cNvPr id="14" name="TextBox 13">
            <a:extLst>
              <a:ext uri="{FF2B5EF4-FFF2-40B4-BE49-F238E27FC236}">
                <a16:creationId xmlns:a16="http://schemas.microsoft.com/office/drawing/2014/main" id="{34019A2F-FE67-8076-7484-C0EDAFD33FAD}"/>
              </a:ext>
            </a:extLst>
          </p:cNvPr>
          <p:cNvSpPr txBox="1"/>
          <p:nvPr/>
        </p:nvSpPr>
        <p:spPr>
          <a:xfrm>
            <a:off x="0" y="1944754"/>
            <a:ext cx="121704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TV Library Size By Service Comparison</a:t>
            </a:r>
            <a:endPar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graphicFrame>
        <p:nvGraphicFramePr>
          <p:cNvPr id="15" name="Chart 14">
            <a:extLst>
              <a:ext uri="{FF2B5EF4-FFF2-40B4-BE49-F238E27FC236}">
                <a16:creationId xmlns:a16="http://schemas.microsoft.com/office/drawing/2014/main" id="{56C5A9D5-8E30-61CE-C77D-6986F168C1DE}"/>
              </a:ext>
            </a:extLst>
          </p:cNvPr>
          <p:cNvGraphicFramePr/>
          <p:nvPr/>
        </p:nvGraphicFramePr>
        <p:xfrm>
          <a:off x="310921" y="2653500"/>
          <a:ext cx="5472280" cy="3492933"/>
        </p:xfrm>
        <a:graphic>
          <a:graphicData uri="http://schemas.openxmlformats.org/drawingml/2006/chart">
            <c:chart xmlns:c="http://schemas.openxmlformats.org/drawingml/2006/chart" xmlns:r="http://schemas.openxmlformats.org/officeDocument/2006/relationships" r:id="rId6"/>
          </a:graphicData>
        </a:graphic>
      </p:graphicFrame>
      <p:cxnSp>
        <p:nvCxnSpPr>
          <p:cNvPr id="16" name="Straight Connector 15">
            <a:extLst>
              <a:ext uri="{FF2B5EF4-FFF2-40B4-BE49-F238E27FC236}">
                <a16:creationId xmlns:a16="http://schemas.microsoft.com/office/drawing/2014/main" id="{86FD628E-7323-3354-2A05-CBCEC30BD87C}"/>
              </a:ext>
            </a:extLst>
          </p:cNvPr>
          <p:cNvCxnSpPr>
            <a:cxnSpLocks/>
          </p:cNvCxnSpPr>
          <p:nvPr/>
        </p:nvCxnSpPr>
        <p:spPr>
          <a:xfrm>
            <a:off x="6096000" y="2443111"/>
            <a:ext cx="0" cy="3620805"/>
          </a:xfrm>
          <a:prstGeom prst="line">
            <a:avLst/>
          </a:prstGeom>
          <a:ln w="28575">
            <a:solidFill>
              <a:srgbClr val="1B1464"/>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17" name="Chart 16">
            <a:extLst>
              <a:ext uri="{FF2B5EF4-FFF2-40B4-BE49-F238E27FC236}">
                <a16:creationId xmlns:a16="http://schemas.microsoft.com/office/drawing/2014/main" id="{D06FCD37-358B-4A09-0D84-0D04D9A95C78}"/>
              </a:ext>
            </a:extLst>
          </p:cNvPr>
          <p:cNvGraphicFramePr/>
          <p:nvPr/>
        </p:nvGraphicFramePr>
        <p:xfrm>
          <a:off x="6405910" y="2653500"/>
          <a:ext cx="5472280" cy="3492933"/>
        </p:xfrm>
        <a:graphic>
          <a:graphicData uri="http://schemas.openxmlformats.org/drawingml/2006/chart">
            <c:chart xmlns:c="http://schemas.openxmlformats.org/drawingml/2006/chart" xmlns:r="http://schemas.openxmlformats.org/officeDocument/2006/relationships" r:id="rId7"/>
          </a:graphicData>
        </a:graphic>
      </p:graphicFrame>
      <p:sp>
        <p:nvSpPr>
          <p:cNvPr id="18" name="TextBox 17">
            <a:extLst>
              <a:ext uri="{FF2B5EF4-FFF2-40B4-BE49-F238E27FC236}">
                <a16:creationId xmlns:a16="http://schemas.microsoft.com/office/drawing/2014/main" id="{364B0373-20CD-7A75-8B73-6EAA4BD6014F}"/>
              </a:ext>
            </a:extLst>
          </p:cNvPr>
          <p:cNvSpPr txBox="1"/>
          <p:nvPr/>
        </p:nvSpPr>
        <p:spPr>
          <a:xfrm>
            <a:off x="632362" y="2497386"/>
            <a:ext cx="547228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 of TV Series</a:t>
            </a:r>
            <a:endPar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9" name="TextBox 18">
            <a:extLst>
              <a:ext uri="{FF2B5EF4-FFF2-40B4-BE49-F238E27FC236}">
                <a16:creationId xmlns:a16="http://schemas.microsoft.com/office/drawing/2014/main" id="{967CD628-A098-E2E5-8669-93770DF457BA}"/>
              </a:ext>
            </a:extLst>
          </p:cNvPr>
          <p:cNvSpPr txBox="1"/>
          <p:nvPr/>
        </p:nvSpPr>
        <p:spPr>
          <a:xfrm>
            <a:off x="6412700" y="2497386"/>
            <a:ext cx="547228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 of Total TV Episodes</a:t>
            </a:r>
            <a:endPar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1" name="Rectangle: Rounded Corners 20">
            <a:extLst>
              <a:ext uri="{FF2B5EF4-FFF2-40B4-BE49-F238E27FC236}">
                <a16:creationId xmlns:a16="http://schemas.microsoft.com/office/drawing/2014/main" id="{D9C94258-094C-3D06-1973-F4581538042B}"/>
              </a:ext>
            </a:extLst>
          </p:cNvPr>
          <p:cNvSpPr/>
          <p:nvPr/>
        </p:nvSpPr>
        <p:spPr>
          <a:xfrm>
            <a:off x="8304522" y="2996936"/>
            <a:ext cx="1688635" cy="714136"/>
          </a:xfrm>
          <a:prstGeom prst="roundRect">
            <a:avLst/>
          </a:prstGeom>
          <a:solidFill>
            <a:schemeClr val="bg1"/>
          </a:solidFill>
          <a:ln w="1905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Netflix would </a:t>
            </a: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rank #4 </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in terms of TV episode library size among the largest AVOD/FAST services</a:t>
            </a:r>
          </a:p>
        </p:txBody>
      </p:sp>
      <p:sp>
        <p:nvSpPr>
          <p:cNvPr id="22" name="TextBox 21">
            <a:extLst>
              <a:ext uri="{FF2B5EF4-FFF2-40B4-BE49-F238E27FC236}">
                <a16:creationId xmlns:a16="http://schemas.microsoft.com/office/drawing/2014/main" id="{DA9D216B-7BCD-E5B8-1E45-C6F281DF3A46}"/>
              </a:ext>
            </a:extLst>
          </p:cNvPr>
          <p:cNvSpPr txBox="1"/>
          <p:nvPr/>
        </p:nvSpPr>
        <p:spPr>
          <a:xfrm>
            <a:off x="4060632" y="6087655"/>
            <a:ext cx="146021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(4-Service Avg*)</a:t>
            </a:r>
          </a:p>
        </p:txBody>
      </p:sp>
      <p:sp>
        <p:nvSpPr>
          <p:cNvPr id="23" name="TextBox 22">
            <a:extLst>
              <a:ext uri="{FF2B5EF4-FFF2-40B4-BE49-F238E27FC236}">
                <a16:creationId xmlns:a16="http://schemas.microsoft.com/office/drawing/2014/main" id="{FF5F6118-CE96-9C59-8802-09D7C670FBD1}"/>
              </a:ext>
            </a:extLst>
          </p:cNvPr>
          <p:cNvSpPr txBox="1"/>
          <p:nvPr/>
        </p:nvSpPr>
        <p:spPr>
          <a:xfrm>
            <a:off x="10249002" y="6087655"/>
            <a:ext cx="146021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(4-Service Avg*)</a:t>
            </a:r>
          </a:p>
        </p:txBody>
      </p:sp>
      <p:grpSp>
        <p:nvGrpSpPr>
          <p:cNvPr id="34" name="Group 33">
            <a:extLst>
              <a:ext uri="{FF2B5EF4-FFF2-40B4-BE49-F238E27FC236}">
                <a16:creationId xmlns:a16="http://schemas.microsoft.com/office/drawing/2014/main" id="{0437AEA9-18F6-4FF4-254E-E963C15ACDC7}"/>
              </a:ext>
            </a:extLst>
          </p:cNvPr>
          <p:cNvGrpSpPr/>
          <p:nvPr/>
        </p:nvGrpSpPr>
        <p:grpSpPr>
          <a:xfrm>
            <a:off x="21520" y="1982481"/>
            <a:ext cx="2862371" cy="1555268"/>
            <a:chOff x="5059" y="2435308"/>
            <a:chExt cx="3336527" cy="1757721"/>
          </a:xfrm>
        </p:grpSpPr>
        <p:pic>
          <p:nvPicPr>
            <p:cNvPr id="35" name="Picture 2" descr="No alternative text description for this image">
              <a:hlinkClick r:id="rId8"/>
              <a:extLst>
                <a:ext uri="{FF2B5EF4-FFF2-40B4-BE49-F238E27FC236}">
                  <a16:creationId xmlns:a16="http://schemas.microsoft.com/office/drawing/2014/main" id="{7A40021A-5ED4-5805-D007-2325B7B1CAE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4938"/>
            <a:stretch/>
          </p:blipFill>
          <p:spPr bwMode="auto">
            <a:xfrm>
              <a:off x="667299" y="2435308"/>
              <a:ext cx="2012047" cy="1190560"/>
            </a:xfrm>
            <a:prstGeom prst="roundRect">
              <a:avLst>
                <a:gd name="adj" fmla="val 8594"/>
              </a:avLst>
            </a:prstGeom>
            <a:solidFill>
              <a:srgbClr val="FFFFFF">
                <a:shade val="85000"/>
              </a:srgbClr>
            </a:solidFill>
            <a:ln>
              <a:noFill/>
            </a:ln>
            <a:effectLst/>
          </p:spPr>
        </p:pic>
        <p:sp>
          <p:nvSpPr>
            <p:cNvPr id="36" name="TextBox 35">
              <a:hlinkClick r:id="rId8"/>
              <a:extLst>
                <a:ext uri="{FF2B5EF4-FFF2-40B4-BE49-F238E27FC236}">
                  <a16:creationId xmlns:a16="http://schemas.microsoft.com/office/drawing/2014/main" id="{FBD19CC0-4F4F-897E-BA5E-2C549B07157C}"/>
                </a:ext>
              </a:extLst>
            </p:cNvPr>
            <p:cNvSpPr txBox="1"/>
            <p:nvPr/>
          </p:nvSpPr>
          <p:spPr>
            <a:xfrm>
              <a:off x="5059" y="3619091"/>
              <a:ext cx="3336527" cy="5739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And check out our webinar series,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VAB Convergent TV Week</a:t>
              </a:r>
              <a:r>
                <a:rPr kumimoji="0" lang="en-US" sz="9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r>
                <a:rPr kumimoji="0" lang="en-US" sz="9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a:t>
              </a:r>
              <a:r>
                <a:rPr kumimoji="0" lang="en-US" sz="9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to learn more about the trends shaping the growth of convergent TV</a:t>
              </a:r>
            </a:p>
          </p:txBody>
        </p:sp>
      </p:grpSp>
      <p:sp>
        <p:nvSpPr>
          <p:cNvPr id="37" name="Rectangle: Rounded Corners 36">
            <a:extLst>
              <a:ext uri="{FF2B5EF4-FFF2-40B4-BE49-F238E27FC236}">
                <a16:creationId xmlns:a16="http://schemas.microsoft.com/office/drawing/2014/main" id="{C2BFC501-B0FB-E937-FA16-12E90F834588}"/>
              </a:ext>
            </a:extLst>
          </p:cNvPr>
          <p:cNvSpPr/>
          <p:nvPr/>
        </p:nvSpPr>
        <p:spPr>
          <a:xfrm>
            <a:off x="9738806" y="1619556"/>
            <a:ext cx="2374088" cy="780909"/>
          </a:xfrm>
          <a:prstGeom prst="roundRect">
            <a:avLst/>
          </a:prstGeom>
          <a:solidFill>
            <a:schemeClr val="bg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73%</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b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of people place a higher value on streaming services that offer content they can’t get anywhere else</a:t>
            </a:r>
            <a:endPar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28" name="Picture 27" descr="Logo&#10;&#10;Description automatically generated with low confidence">
            <a:extLst>
              <a:ext uri="{FF2B5EF4-FFF2-40B4-BE49-F238E27FC236}">
                <a16:creationId xmlns:a16="http://schemas.microsoft.com/office/drawing/2014/main" id="{8B029EB6-E45A-567E-B02F-A22525BB09E2}"/>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8248" y="1490863"/>
            <a:ext cx="1410542" cy="491984"/>
          </a:xfrm>
          <a:prstGeom prst="rect">
            <a:avLst/>
          </a:prstGeom>
        </p:spPr>
      </p:pic>
      <p:pic>
        <p:nvPicPr>
          <p:cNvPr id="29" name="Picture 28">
            <a:extLst>
              <a:ext uri="{FF2B5EF4-FFF2-40B4-BE49-F238E27FC236}">
                <a16:creationId xmlns:a16="http://schemas.microsoft.com/office/drawing/2014/main" id="{0515F416-C804-FD6B-BCDB-D507F5ECDF90}"/>
              </a:ext>
            </a:extLst>
          </p:cNvPr>
          <p:cNvPicPr>
            <a:picLocks noChangeAspect="1"/>
          </p:cNvPicPr>
          <p:nvPr/>
        </p:nvPicPr>
        <p:blipFill rotWithShape="1">
          <a:blip r:embed="rId11"/>
          <a:srcRect r="33073"/>
          <a:stretch/>
        </p:blipFill>
        <p:spPr>
          <a:xfrm>
            <a:off x="1538790" y="1549420"/>
            <a:ext cx="1589516" cy="374871"/>
          </a:xfrm>
          <a:prstGeom prst="rect">
            <a:avLst/>
          </a:prstGeom>
        </p:spPr>
      </p:pic>
    </p:spTree>
    <p:extLst>
      <p:ext uri="{BB962C8B-B14F-4D97-AF65-F5344CB8AC3E}">
        <p14:creationId xmlns:p14="http://schemas.microsoft.com/office/powerpoint/2010/main" val="4272611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BB9777B2-A132-41D5-B86C-9334A1A8EBF9}"/>
              </a:ext>
            </a:extLst>
          </p:cNvPr>
          <p:cNvSpPr/>
          <p:nvPr/>
        </p:nvSpPr>
        <p:spPr>
          <a:xfrm>
            <a:off x="3572" y="2143661"/>
            <a:ext cx="4543027" cy="4714339"/>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58" name="Rectangle 57">
            <a:extLst>
              <a:ext uri="{FF2B5EF4-FFF2-40B4-BE49-F238E27FC236}">
                <a16:creationId xmlns:a16="http://schemas.microsoft.com/office/drawing/2014/main" id="{BD1B8452-A97B-4AF7-B912-CC07C37EC174}"/>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itle 1">
            <a:extLst>
              <a:ext uri="{FF2B5EF4-FFF2-40B4-BE49-F238E27FC236}">
                <a16:creationId xmlns:a16="http://schemas.microsoft.com/office/drawing/2014/main" id="{FE51337C-7111-4FDD-BD9E-AAF8EAD4F674}"/>
              </a:ext>
            </a:extLst>
          </p:cNvPr>
          <p:cNvSpPr txBox="1">
            <a:spLocks/>
          </p:cNvSpPr>
          <p:nvPr/>
        </p:nvSpPr>
        <p:spPr>
          <a:xfrm>
            <a:off x="50325" y="67309"/>
            <a:ext cx="10384286" cy="1278371"/>
          </a:xfrm>
          <a:prstGeom prst="rect">
            <a:avLst/>
          </a:prstGeom>
        </p:spPr>
        <p:txBody>
          <a:bodyPr vert="horz" lIns="116656" tIns="58311" rIns="116656" bIns="58311" rtlCol="0" anchor="ctr">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84A99"/>
                </a:solidFill>
                <a:effectLst/>
                <a:uLnTx/>
                <a:uFillTx/>
                <a:latin typeface="Helvetica" panose="020B0403020202020204" pitchFamily="34" charset="0"/>
                <a:ea typeface="+mj-ea"/>
                <a:cs typeface="+mj-cs"/>
              </a:rPr>
              <a:t>One of 15 new case studies on measurement </a:t>
            </a:r>
            <a:r>
              <a:rPr kumimoji="0" lang="en-US" sz="2400" b="1" i="0" u="none" strike="noStrike" kern="1200" cap="none" spc="0" normalizeH="0" baseline="0" noProof="0">
                <a:ln>
                  <a:noFill/>
                </a:ln>
                <a:solidFill>
                  <a:srgbClr val="ED3C8D"/>
                </a:solidFill>
                <a:effectLst/>
                <a:uLnTx/>
                <a:uFillTx/>
                <a:latin typeface="Helvetica" panose="020B0403020202020204" pitchFamily="34" charset="0"/>
                <a:ea typeface="+mj-ea"/>
                <a:cs typeface="+mj-cs"/>
              </a:rPr>
              <a:t>innovation: </a:t>
            </a:r>
            <a:r>
              <a:rPr kumimoji="0" lang="en-US" sz="2400" b="1" i="0" u="none" strike="noStrike" kern="1200" cap="none" spc="0" normalizeH="0" baseline="0" noProof="0">
                <a:ln>
                  <a:noFill/>
                </a:ln>
                <a:solidFill>
                  <a:srgbClr val="1B1464"/>
                </a:solidFill>
                <a:effectLst/>
                <a:uLnTx/>
                <a:uFillTx/>
                <a:latin typeface="Helvetica" pitchFamily="2" charset="0"/>
                <a:ea typeface="+mj-ea"/>
                <a:cs typeface="+mj-cs"/>
              </a:rPr>
              <a:t>A DTC health tech brand </a:t>
            </a:r>
            <a:r>
              <a:rPr lang="en-US" sz="2400" b="1">
                <a:solidFill>
                  <a:srgbClr val="1B1464"/>
                </a:solidFill>
                <a:latin typeface="Helvetica" pitchFamily="2" charset="0"/>
              </a:rPr>
              <a:t>partnered with Tatari to manage their campaign’s frequency resulting in increased reach and sign-up cost reduction</a:t>
            </a:r>
            <a:endParaRPr kumimoji="0" lang="en-US" sz="2400" b="1" i="0" u="none" strike="noStrike" kern="1200" cap="none" spc="0" normalizeH="0" baseline="0" noProof="0">
              <a:ln>
                <a:noFill/>
              </a:ln>
              <a:solidFill>
                <a:srgbClr val="1B1464"/>
              </a:solidFill>
              <a:effectLst/>
              <a:uLnTx/>
              <a:uFillTx/>
              <a:latin typeface="Helvetica" pitchFamily="2" charset="0"/>
              <a:ea typeface="+mj-ea"/>
              <a:cs typeface="+mj-cs"/>
            </a:endParaRPr>
          </a:p>
        </p:txBody>
      </p:sp>
      <p:sp>
        <p:nvSpPr>
          <p:cNvPr id="31" name="TextBox 30">
            <a:hlinkClick r:id="rId3"/>
            <a:extLst>
              <a:ext uri="{FF2B5EF4-FFF2-40B4-BE49-F238E27FC236}">
                <a16:creationId xmlns:a16="http://schemas.microsoft.com/office/drawing/2014/main" id="{568D8840-B3D9-4FCD-AA9A-402B62F48C64}"/>
              </a:ext>
            </a:extLst>
          </p:cNvPr>
          <p:cNvSpPr txBox="1"/>
          <p:nvPr/>
        </p:nvSpPr>
        <p:spPr>
          <a:xfrm>
            <a:off x="10482763" y="115559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37" name="Picture 36">
            <a:hlinkClick r:id="rId3"/>
            <a:extLst>
              <a:ext uri="{FF2B5EF4-FFF2-40B4-BE49-F238E27FC236}">
                <a16:creationId xmlns:a16="http://schemas.microsoft.com/office/drawing/2014/main" id="{1F8E0DFF-D73F-41B3-B5B4-820020A7EAC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23362" y="157570"/>
            <a:ext cx="1738357" cy="977825"/>
          </a:xfrm>
          <a:prstGeom prst="rect">
            <a:avLst/>
          </a:prstGeom>
          <a:ln>
            <a:solidFill>
              <a:srgbClr val="1F1A62"/>
            </a:solidFill>
          </a:ln>
        </p:spPr>
      </p:pic>
      <p:pic>
        <p:nvPicPr>
          <p:cNvPr id="46" name="Picture 45">
            <a:extLst>
              <a:ext uri="{FF2B5EF4-FFF2-40B4-BE49-F238E27FC236}">
                <a16:creationId xmlns:a16="http://schemas.microsoft.com/office/drawing/2014/main" id="{314698F7-2ED1-4332-A839-4E1AA7CA734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359529" y="1527946"/>
            <a:ext cx="1654335" cy="403731"/>
          </a:xfrm>
          <a:prstGeom prst="rect">
            <a:avLst/>
          </a:prstGeom>
        </p:spPr>
      </p:pic>
      <p:pic>
        <p:nvPicPr>
          <p:cNvPr id="47" name="Picture 46">
            <a:extLst>
              <a:ext uri="{FF2B5EF4-FFF2-40B4-BE49-F238E27FC236}">
                <a16:creationId xmlns:a16="http://schemas.microsoft.com/office/drawing/2014/main" id="{AB3F4308-087F-4022-B12F-EC9CE6935B15}"/>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9942" y="1490151"/>
            <a:ext cx="1389471" cy="443966"/>
          </a:xfrm>
          <a:prstGeom prst="rect">
            <a:avLst/>
          </a:prstGeom>
        </p:spPr>
      </p:pic>
      <p:sp>
        <p:nvSpPr>
          <p:cNvPr id="91" name="Rectangle 90">
            <a:extLst>
              <a:ext uri="{FF2B5EF4-FFF2-40B4-BE49-F238E27FC236}">
                <a16:creationId xmlns:a16="http://schemas.microsoft.com/office/drawing/2014/main" id="{2785D820-B170-45A2-B5A5-2AABF27FB549}"/>
              </a:ext>
            </a:extLst>
          </p:cNvPr>
          <p:cNvSpPr/>
          <p:nvPr/>
        </p:nvSpPr>
        <p:spPr>
          <a:xfrm>
            <a:off x="3104182" y="1457487"/>
            <a:ext cx="2249137" cy="652551"/>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itchFamily="2" charset="0"/>
                <a:ea typeface="+mn-ea"/>
                <a:cs typeface="+mn-cs"/>
              </a:rPr>
              <a:t>Health</a:t>
            </a:r>
            <a:endParaRPr kumimoji="0" lang="en-US" sz="1400" b="0"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27" name="Rectangle 26">
            <a:extLst>
              <a:ext uri="{FF2B5EF4-FFF2-40B4-BE49-F238E27FC236}">
                <a16:creationId xmlns:a16="http://schemas.microsoft.com/office/drawing/2014/main" id="{810E5FD5-3B43-4CE8-864D-5F2D0E26ECD3}"/>
              </a:ext>
            </a:extLst>
          </p:cNvPr>
          <p:cNvSpPr/>
          <p:nvPr/>
        </p:nvSpPr>
        <p:spPr>
          <a:xfrm>
            <a:off x="76121" y="2183840"/>
            <a:ext cx="4470477" cy="410112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7"/>
              </a:buBlip>
              <a:tabLst/>
              <a:defRPr/>
            </a:pPr>
            <a:r>
              <a:rPr kumimoji="0" lang="en-US" sz="1050" b="0" i="0" u="none" strike="noStrike" kern="1200" cap="none" spc="0" normalizeH="0" baseline="0" noProof="0">
                <a:ln>
                  <a:noFill/>
                </a:ln>
                <a:solidFill>
                  <a:srgbClr val="1F1A62"/>
                </a:solidFill>
                <a:effectLst/>
                <a:uLnTx/>
                <a:uFillTx/>
                <a:latin typeface="Helvetica"/>
                <a:ea typeface="+mn-ea"/>
                <a:cs typeface="Helvetica"/>
              </a:rPr>
              <a:t>A health tech brand running a local streaming campaign was concerned with over-frequency to the same viewers. It sought to manage its frequency in order to expand its reach of new HHs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a:ea typeface="+mn-ea"/>
                <a:cs typeface="Helvetica"/>
              </a:rPr>
              <a:t>Measurement Innovation</a:t>
            </a:r>
            <a:endParaRPr kumimoji="0" lang="en-US" sz="6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7"/>
              </a:buBlip>
              <a:tabLst/>
              <a:defRPr/>
            </a:pPr>
            <a:r>
              <a:rPr kumimoji="0" lang="en-US" sz="1050" b="0" i="0" u="none" strike="noStrike" kern="1200" cap="none" spc="0" normalizeH="0" baseline="0" noProof="0">
                <a:ln>
                  <a:noFill/>
                </a:ln>
                <a:solidFill>
                  <a:srgbClr val="1F1A62"/>
                </a:solidFill>
                <a:effectLst/>
                <a:uLnTx/>
                <a:uFillTx/>
                <a:latin typeface="Helvetica"/>
                <a:ea typeface="+mn-ea"/>
                <a:cs typeface="Helvetica"/>
              </a:rPr>
              <a:t>Tatari analyzed response and conversion rates to understand how frequency impacted each</a:t>
            </a:r>
          </a:p>
          <a:p>
            <a:pPr marL="285750" marR="0" lvl="0" indent="-285750" algn="l" defTabSz="914400" rtl="0" eaLnBrk="1" fontAlgn="auto" latinLnBrk="0" hangingPunct="1">
              <a:lnSpc>
                <a:spcPct val="100000"/>
              </a:lnSpc>
              <a:spcBef>
                <a:spcPts val="0"/>
              </a:spcBef>
              <a:spcAft>
                <a:spcPts val="0"/>
              </a:spcAft>
              <a:buClrTx/>
              <a:buSzTx/>
              <a:buFontTx/>
              <a:buBlip>
                <a:blip r:embed="rId7"/>
              </a:buBlip>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7"/>
              </a:buBlip>
              <a:tabLst/>
              <a:defRPr/>
            </a:pPr>
            <a:r>
              <a:rPr kumimoji="0" lang="en-US" sz="1050" b="0" i="0" u="none" strike="noStrike" kern="1200" cap="none" spc="0" normalizeH="0" baseline="0" noProof="0">
                <a:ln>
                  <a:noFill/>
                </a:ln>
                <a:solidFill>
                  <a:srgbClr val="1F1A62"/>
                </a:solidFill>
                <a:effectLst/>
                <a:uLnTx/>
                <a:uFillTx/>
                <a:latin typeface="Helvetica"/>
                <a:ea typeface="+mn-ea"/>
                <a:cs typeface="Helvetica"/>
              </a:rPr>
              <a:t>Tatari developed Net Funnel Efficiency (NFE), a calculation that multiplies response rate and conversion rate. NFE enabled Tatari to identify the maximum weekly and daily frequency caps that should be put in place.</a:t>
            </a:r>
          </a:p>
          <a:p>
            <a:pPr marL="285750" marR="0" lvl="0" indent="-285750" algn="l" defTabSz="914400" rtl="0" eaLnBrk="1" fontAlgn="auto" latinLnBrk="0" hangingPunct="1">
              <a:lnSpc>
                <a:spcPct val="100000"/>
              </a:lnSpc>
              <a:spcBef>
                <a:spcPts val="0"/>
              </a:spcBef>
              <a:spcAft>
                <a:spcPts val="0"/>
              </a:spcAft>
              <a:buClrTx/>
              <a:buSzTx/>
              <a:buFontTx/>
              <a:buBlip>
                <a:blip r:embed="rId7"/>
              </a:buBlip>
              <a:tabLst/>
              <a:defRPr/>
            </a:pPr>
            <a:endParaRPr kumimoji="0" lang="en-US" sz="8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7"/>
              </a:buBlip>
              <a:tabLst/>
              <a:defRPr/>
            </a:pPr>
            <a:r>
              <a:rPr kumimoji="0" lang="en-US" sz="1050" b="0" i="0" u="none" strike="noStrike" kern="1200" cap="none" spc="0" normalizeH="0" baseline="0" noProof="0">
                <a:ln>
                  <a:noFill/>
                </a:ln>
                <a:solidFill>
                  <a:srgbClr val="1F1A62"/>
                </a:solidFill>
                <a:effectLst/>
                <a:uLnTx/>
                <a:uFillTx/>
                <a:latin typeface="Helvetica"/>
                <a:ea typeface="+mn-ea"/>
                <a:cs typeface="Helvetica"/>
              </a:rPr>
              <a:t>Streaming audiences that are incremental to linear TV DMA targets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a:ea typeface="+mn-ea"/>
                <a:cs typeface="Helvetica"/>
              </a:rPr>
              <a:t>Learnings</a:t>
            </a:r>
          </a:p>
          <a:p>
            <a:pPr marL="285750" marR="0" lvl="0" indent="-285750" algn="l" defTabSz="914400" rtl="0" eaLnBrk="1" fontAlgn="auto" latinLnBrk="0" hangingPunct="1">
              <a:lnSpc>
                <a:spcPct val="100000"/>
              </a:lnSpc>
              <a:spcBef>
                <a:spcPts val="0"/>
              </a:spcBef>
              <a:spcAft>
                <a:spcPts val="0"/>
              </a:spcAft>
              <a:buClrTx/>
              <a:buSzTx/>
              <a:buFontTx/>
              <a:buBlip>
                <a:blip r:embed="rId7"/>
              </a:buBlip>
              <a:tabLst/>
              <a:defRPr/>
            </a:pPr>
            <a:r>
              <a:rPr kumimoji="0" lang="en-US" sz="1050" b="0" i="0" u="none" strike="noStrike" kern="1200" cap="none" spc="0" normalizeH="0" baseline="0" noProof="0">
                <a:ln>
                  <a:noFill/>
                </a:ln>
                <a:solidFill>
                  <a:srgbClr val="1F1A62"/>
                </a:solidFill>
                <a:effectLst/>
                <a:uLnTx/>
                <a:uFillTx/>
                <a:latin typeface="Helvetica"/>
                <a:ea typeface="+mn-ea"/>
                <a:cs typeface="Helvetica"/>
              </a:rPr>
              <a:t>As a result of the frequency management, they were able to increase the reach of their campaign by 95%, as they were able to more effectively distribute impressions with the same budget</a:t>
            </a:r>
          </a:p>
          <a:p>
            <a:pPr marL="285750" marR="0" lvl="0" indent="-285750" algn="l" defTabSz="914400" rtl="0" eaLnBrk="1" fontAlgn="auto" latinLnBrk="0" hangingPunct="1">
              <a:lnSpc>
                <a:spcPct val="100000"/>
              </a:lnSpc>
              <a:spcBef>
                <a:spcPts val="0"/>
              </a:spcBef>
              <a:spcAft>
                <a:spcPts val="0"/>
              </a:spcAft>
              <a:buClrTx/>
              <a:buSzTx/>
              <a:buFontTx/>
              <a:buBlip>
                <a:blip r:embed="rId7"/>
              </a:buBlip>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7"/>
              </a:buBlip>
              <a:tabLst/>
              <a:defRPr/>
            </a:pPr>
            <a:r>
              <a:rPr kumimoji="0" lang="en-US" sz="1050" b="0" i="0" u="none" strike="noStrike" kern="1200" cap="none" spc="0" normalizeH="0" baseline="0" noProof="0">
                <a:ln>
                  <a:noFill/>
                </a:ln>
                <a:solidFill>
                  <a:srgbClr val="1F1A62"/>
                </a:solidFill>
                <a:effectLst/>
                <a:uLnTx/>
                <a:uFillTx/>
                <a:latin typeface="Helvetica"/>
                <a:ea typeface="+mn-ea"/>
                <a:cs typeface="Helvetica"/>
              </a:rPr>
              <a:t>From a cost perspective, the brand saw a 65% reduction in Cost Per Website Sign-Up after implementing the above-mentioned caps</a:t>
            </a:r>
          </a:p>
          <a:p>
            <a:pPr marL="285750" marR="0" lvl="0" indent="-285750" algn="l" defTabSz="914400" rtl="0" eaLnBrk="1" fontAlgn="auto" latinLnBrk="0" hangingPunct="1">
              <a:lnSpc>
                <a:spcPct val="100000"/>
              </a:lnSpc>
              <a:spcBef>
                <a:spcPts val="0"/>
              </a:spcBef>
              <a:spcAft>
                <a:spcPts val="0"/>
              </a:spcAft>
              <a:buClrTx/>
              <a:buSzTx/>
              <a:buFontTx/>
              <a:buBlip>
                <a:blip r:embed="rId7"/>
              </a:buBlip>
              <a:tabLst/>
              <a:defRPr/>
            </a:pPr>
            <a:endParaRPr kumimoji="0" lang="en-US" sz="8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a:ea typeface="+mn-ea"/>
                <a:cs typeface="Helvetica"/>
              </a:rPr>
              <a:t>Company / Viewing Source / Media Type</a:t>
            </a:r>
          </a:p>
          <a:p>
            <a:pPr marL="285750" marR="0" lvl="0" indent="-285750" algn="l" defTabSz="914400" rtl="0" eaLnBrk="1" fontAlgn="auto" latinLnBrk="0" hangingPunct="1">
              <a:lnSpc>
                <a:spcPct val="100000"/>
              </a:lnSpc>
              <a:spcBef>
                <a:spcPts val="0"/>
              </a:spcBef>
              <a:spcAft>
                <a:spcPts val="0"/>
              </a:spcAft>
              <a:buClrTx/>
              <a:buSzTx/>
              <a:buFontTx/>
              <a:buBlip>
                <a:blip r:embed="rId7"/>
              </a:buBlip>
              <a:tabLst/>
              <a:defRPr/>
            </a:pPr>
            <a:r>
              <a:rPr kumimoji="0" lang="en-US" sz="1050" b="0" i="0" u="none" strike="noStrike" kern="1200" cap="none" spc="0" normalizeH="0" baseline="0" noProof="0">
                <a:ln>
                  <a:noFill/>
                </a:ln>
                <a:solidFill>
                  <a:srgbClr val="1F1A62"/>
                </a:solidFill>
                <a:effectLst/>
                <a:uLnTx/>
                <a:uFillTx/>
                <a:latin typeface="Helvetica"/>
                <a:ea typeface="+mn-ea"/>
                <a:cs typeface="Helvetica"/>
              </a:rPr>
              <a:t>Tatari / Streaming Platform / CTV</a:t>
            </a:r>
          </a:p>
        </p:txBody>
      </p:sp>
      <p:pic>
        <p:nvPicPr>
          <p:cNvPr id="38" name="Picture 37" descr="Icon&#10;&#10;Description automatically generated">
            <a:extLst>
              <a:ext uri="{FF2B5EF4-FFF2-40B4-BE49-F238E27FC236}">
                <a16:creationId xmlns:a16="http://schemas.microsoft.com/office/drawing/2014/main" id="{5AA574C0-0213-A994-7C23-FA9003FDDBE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921059" y="1646678"/>
            <a:ext cx="375475" cy="375475"/>
          </a:xfrm>
          <a:prstGeom prst="rect">
            <a:avLst/>
          </a:prstGeom>
        </p:spPr>
      </p:pic>
      <p:sp>
        <p:nvSpPr>
          <p:cNvPr id="41" name="Google Shape;229;p30">
            <a:extLst>
              <a:ext uri="{FF2B5EF4-FFF2-40B4-BE49-F238E27FC236}">
                <a16:creationId xmlns:a16="http://schemas.microsoft.com/office/drawing/2014/main" id="{02728DC0-4865-B302-F5C0-8460D0CFD677}"/>
              </a:ext>
            </a:extLst>
          </p:cNvPr>
          <p:cNvSpPr txBox="1"/>
          <p:nvPr/>
        </p:nvSpPr>
        <p:spPr>
          <a:xfrm>
            <a:off x="4563406" y="2080302"/>
            <a:ext cx="5573372" cy="430857"/>
          </a:xfrm>
          <a:prstGeom prst="rect">
            <a:avLst/>
          </a:prstGeom>
          <a:noFill/>
          <a:ln>
            <a:noFill/>
          </a:ln>
        </p:spPr>
        <p:txBody>
          <a:bodyPr spcFirstLastPara="1" wrap="square" lIns="91425" tIns="91425" rIns="91425" bIns="91425"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Arial Black"/>
                <a:cs typeface="Arial Black"/>
                <a:sym typeface="Arial Black"/>
              </a:rPr>
              <a:t>Overview Of Results for the Campaign</a:t>
            </a:r>
            <a:endPar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42" name="TextBox 41">
            <a:extLst>
              <a:ext uri="{FF2B5EF4-FFF2-40B4-BE49-F238E27FC236}">
                <a16:creationId xmlns:a16="http://schemas.microsoft.com/office/drawing/2014/main" id="{3B052726-82C3-64C6-4C64-A656552C5F84}"/>
              </a:ext>
            </a:extLst>
          </p:cNvPr>
          <p:cNvSpPr txBox="1"/>
          <p:nvPr/>
        </p:nvSpPr>
        <p:spPr>
          <a:xfrm>
            <a:off x="4546598" y="6303062"/>
            <a:ext cx="6338104" cy="2153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a:ea typeface="+mn-ea"/>
                <a:cs typeface="+mn-cs"/>
              </a:rPr>
              <a:t>Source: </a:t>
            </a:r>
            <a:r>
              <a:rPr kumimoji="0" lang="en-US" sz="800" b="0" i="0" u="none" strike="noStrike" kern="1200" cap="none" spc="0" normalizeH="0" baseline="0" noProof="0" err="1">
                <a:ln>
                  <a:noFill/>
                </a:ln>
                <a:solidFill>
                  <a:srgbClr val="1F1A62"/>
                </a:solidFill>
                <a:effectLst/>
                <a:uLnTx/>
                <a:uFillTx/>
                <a:latin typeface="Helvetica"/>
                <a:ea typeface="+mn-ea"/>
                <a:cs typeface="+mn-cs"/>
              </a:rPr>
              <a:t>Tatari</a:t>
            </a:r>
            <a:r>
              <a:rPr kumimoji="0" lang="en-US" sz="800" b="0" i="0" u="none" strike="noStrike" kern="1200" cap="none" spc="0" normalizeH="0" baseline="0" noProof="0">
                <a:ln>
                  <a:noFill/>
                </a:ln>
                <a:solidFill>
                  <a:srgbClr val="1F1A62"/>
                </a:solidFill>
                <a:effectLst/>
                <a:uLnTx/>
                <a:uFillTx/>
                <a:latin typeface="Helvetica"/>
                <a:ea typeface="+mn-ea"/>
                <a:cs typeface="+mn-cs"/>
              </a:rPr>
              <a:t>, Case study: </a:t>
            </a:r>
            <a:r>
              <a:rPr kumimoji="0" lang="en-US" sz="800" b="0" i="1" u="none" strike="noStrike" kern="1200" cap="none" spc="0" normalizeH="0" baseline="0" noProof="0">
                <a:ln>
                  <a:noFill/>
                </a:ln>
                <a:solidFill>
                  <a:srgbClr val="1F1A62"/>
                </a:solidFill>
                <a:effectLst/>
                <a:uLnTx/>
                <a:uFillTx/>
                <a:latin typeface="Helvetica"/>
                <a:ea typeface="+mn-ea"/>
                <a:cs typeface="+mn-cs"/>
              </a:rPr>
              <a:t>DTC Health Tech Case Study. </a:t>
            </a:r>
            <a:r>
              <a:rPr kumimoji="0" lang="en-US" sz="800" b="0" i="0" u="none" strike="noStrike" kern="1200" cap="none" spc="0" normalizeH="0" baseline="0" noProof="0">
                <a:ln>
                  <a:noFill/>
                </a:ln>
                <a:solidFill>
                  <a:srgbClr val="1F1A62"/>
                </a:solidFill>
                <a:effectLst/>
                <a:uLnTx/>
                <a:uFillTx/>
                <a:latin typeface="Helvetica"/>
                <a:ea typeface="+mn-ea"/>
                <a:cs typeface="+mn-cs"/>
              </a:rPr>
              <a:t>Campaign dates: Q2 2020 - Q2 2021.</a:t>
            </a:r>
          </a:p>
        </p:txBody>
      </p:sp>
      <p:sp>
        <p:nvSpPr>
          <p:cNvPr id="43" name="Google Shape;229;p30">
            <a:extLst>
              <a:ext uri="{FF2B5EF4-FFF2-40B4-BE49-F238E27FC236}">
                <a16:creationId xmlns:a16="http://schemas.microsoft.com/office/drawing/2014/main" id="{3D1326D1-5F21-3F02-A77F-9B0A5B861BED}"/>
              </a:ext>
            </a:extLst>
          </p:cNvPr>
          <p:cNvSpPr txBox="1"/>
          <p:nvPr/>
        </p:nvSpPr>
        <p:spPr>
          <a:xfrm>
            <a:off x="7136765" y="2976665"/>
            <a:ext cx="1611899" cy="800189"/>
          </a:xfrm>
          <a:prstGeom prst="rect">
            <a:avLst/>
          </a:prstGeom>
          <a:noFill/>
          <a:ln>
            <a:noFill/>
          </a:ln>
        </p:spPr>
        <p:txBody>
          <a:bodyPr spcFirstLastPara="1" wrap="square" lIns="91425" tIns="91425" rIns="91425" bIns="91425"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anose="020B0403020202020204" pitchFamily="34" charset="0"/>
                <a:ea typeface="Arial Black"/>
                <a:cs typeface="Arial Black"/>
                <a:sym typeface="Arial Black"/>
              </a:rPr>
              <a:t>+65%</a:t>
            </a:r>
            <a:endParaRPr kumimoji="0" lang="en-US" sz="4000" b="1"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44" name="Google Shape;229;p30">
            <a:extLst>
              <a:ext uri="{FF2B5EF4-FFF2-40B4-BE49-F238E27FC236}">
                <a16:creationId xmlns:a16="http://schemas.microsoft.com/office/drawing/2014/main" id="{7C1EF072-C76F-CB90-BC95-0E5B5F0C1476}"/>
              </a:ext>
            </a:extLst>
          </p:cNvPr>
          <p:cNvSpPr txBox="1"/>
          <p:nvPr/>
        </p:nvSpPr>
        <p:spPr>
          <a:xfrm>
            <a:off x="7138676" y="3627963"/>
            <a:ext cx="4084919" cy="677078"/>
          </a:xfrm>
          <a:prstGeom prst="rect">
            <a:avLst/>
          </a:prstGeom>
          <a:noFill/>
          <a:ln>
            <a:noFill/>
          </a:ln>
        </p:spPr>
        <p:txBody>
          <a:bodyPr spcFirstLastPara="1" wrap="square" lIns="91425" tIns="91425" rIns="91425" bIns="91425"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Arial Black"/>
                <a:cs typeface="Arial Black"/>
                <a:sym typeface="Arial Black"/>
              </a:rPr>
              <a:t>Reduction in Cost Per Website Sign-Up </a:t>
            </a: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Arial Black"/>
                <a:cs typeface="Arial Black"/>
                <a:sym typeface="Arial Black"/>
              </a:rPr>
              <a:t>after implementing frequency caps</a:t>
            </a:r>
            <a:endPar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45" name="Google Shape;229;p30">
            <a:extLst>
              <a:ext uri="{FF2B5EF4-FFF2-40B4-BE49-F238E27FC236}">
                <a16:creationId xmlns:a16="http://schemas.microsoft.com/office/drawing/2014/main" id="{1A2BDA9A-B179-2BAD-2B93-88407DA9245C}"/>
              </a:ext>
            </a:extLst>
          </p:cNvPr>
          <p:cNvSpPr txBox="1"/>
          <p:nvPr/>
        </p:nvSpPr>
        <p:spPr>
          <a:xfrm>
            <a:off x="7136765" y="4668602"/>
            <a:ext cx="1611899" cy="800189"/>
          </a:xfrm>
          <a:prstGeom prst="rect">
            <a:avLst/>
          </a:prstGeom>
          <a:noFill/>
          <a:ln>
            <a:noFill/>
          </a:ln>
        </p:spPr>
        <p:txBody>
          <a:bodyPr spcFirstLastPara="1" wrap="square" lIns="91425" tIns="91425" rIns="91425" bIns="91425"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anose="020B0403020202020204" pitchFamily="34" charset="0"/>
                <a:ea typeface="Arial Black"/>
                <a:cs typeface="Arial Black"/>
                <a:sym typeface="Arial Black"/>
              </a:rPr>
              <a:t>+95%</a:t>
            </a:r>
            <a:endParaRPr kumimoji="0" lang="en-US" sz="4000" b="1"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59" name="Google Shape;229;p30">
            <a:extLst>
              <a:ext uri="{FF2B5EF4-FFF2-40B4-BE49-F238E27FC236}">
                <a16:creationId xmlns:a16="http://schemas.microsoft.com/office/drawing/2014/main" id="{BF0C9524-7808-0E52-5EAB-5473C8B9E4C3}"/>
              </a:ext>
            </a:extLst>
          </p:cNvPr>
          <p:cNvSpPr txBox="1"/>
          <p:nvPr/>
        </p:nvSpPr>
        <p:spPr>
          <a:xfrm>
            <a:off x="7138677" y="5319899"/>
            <a:ext cx="3712868" cy="677078"/>
          </a:xfrm>
          <a:prstGeom prst="rect">
            <a:avLst/>
          </a:prstGeom>
          <a:noFill/>
          <a:ln>
            <a:noFill/>
          </a:ln>
        </p:spPr>
        <p:txBody>
          <a:bodyPr spcFirstLastPara="1" wrap="square" lIns="91425" tIns="91425" rIns="91425" bIns="91425"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Arial Black"/>
                <a:cs typeface="Arial Black"/>
                <a:sym typeface="Arial Black"/>
              </a:rPr>
              <a:t>Increase in reach </a:t>
            </a: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Arial Black"/>
                <a:cs typeface="Arial Black"/>
                <a:sym typeface="Arial Black"/>
              </a:rPr>
              <a:t>with impressions spread further with frequency caps</a:t>
            </a:r>
            <a:endPar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pic>
        <p:nvPicPr>
          <p:cNvPr id="60" name="Picture 59" descr="Icon&#10;&#10;Description automatically generated">
            <a:extLst>
              <a:ext uri="{FF2B5EF4-FFF2-40B4-BE49-F238E27FC236}">
                <a16:creationId xmlns:a16="http://schemas.microsoft.com/office/drawing/2014/main" id="{5C149415-6511-29F0-791C-BDBBD1E2A08A}"/>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353319" y="2801702"/>
            <a:ext cx="1566936" cy="1566936"/>
          </a:xfrm>
          <a:prstGeom prst="rect">
            <a:avLst/>
          </a:prstGeom>
        </p:spPr>
      </p:pic>
      <p:grpSp>
        <p:nvGrpSpPr>
          <p:cNvPr id="63" name="Group 62">
            <a:extLst>
              <a:ext uri="{FF2B5EF4-FFF2-40B4-BE49-F238E27FC236}">
                <a16:creationId xmlns:a16="http://schemas.microsoft.com/office/drawing/2014/main" id="{2231640A-1C78-EBFF-25E9-BE7F9F3FDFAB}"/>
              </a:ext>
            </a:extLst>
          </p:cNvPr>
          <p:cNvGrpSpPr/>
          <p:nvPr/>
        </p:nvGrpSpPr>
        <p:grpSpPr>
          <a:xfrm>
            <a:off x="5353319" y="4540797"/>
            <a:ext cx="1566936" cy="1468697"/>
            <a:chOff x="4355935" y="1827638"/>
            <a:chExt cx="1566936" cy="1468697"/>
          </a:xfrm>
        </p:grpSpPr>
        <p:pic>
          <p:nvPicPr>
            <p:cNvPr id="64" name="Picture 63" descr="Shape, circle&#10;&#10;Description automatically generated">
              <a:extLst>
                <a:ext uri="{FF2B5EF4-FFF2-40B4-BE49-F238E27FC236}">
                  <a16:creationId xmlns:a16="http://schemas.microsoft.com/office/drawing/2014/main" id="{8B3BDBEF-022E-697F-99E3-1676D8CCAA7B}"/>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355935" y="1827638"/>
              <a:ext cx="1566936" cy="1468697"/>
            </a:xfrm>
            <a:prstGeom prst="rect">
              <a:avLst/>
            </a:prstGeom>
          </p:spPr>
        </p:pic>
        <p:pic>
          <p:nvPicPr>
            <p:cNvPr id="68" name="Picture 67" descr="A picture containing text, vector graphics&#10;&#10;Description automatically generated">
              <a:extLst>
                <a:ext uri="{FF2B5EF4-FFF2-40B4-BE49-F238E27FC236}">
                  <a16:creationId xmlns:a16="http://schemas.microsoft.com/office/drawing/2014/main" id="{8FACBFCD-CCF1-04A4-C863-FBAEA25F20AA}"/>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rot="1129701">
              <a:off x="4455484" y="1882718"/>
              <a:ext cx="1293294" cy="1293294"/>
            </a:xfrm>
            <a:prstGeom prst="rect">
              <a:avLst/>
            </a:prstGeom>
          </p:spPr>
        </p:pic>
      </p:grpSp>
      <p:pic>
        <p:nvPicPr>
          <p:cNvPr id="69" name="Picture 2" descr="Job Application for Client Services Manager at Tatari">
            <a:extLst>
              <a:ext uri="{FF2B5EF4-FFF2-40B4-BE49-F238E27FC236}">
                <a16:creationId xmlns:a16="http://schemas.microsoft.com/office/drawing/2014/main" id="{2397274A-AE6A-194D-35B3-4933B36B7115}"/>
              </a:ext>
            </a:extLst>
          </p:cNvPr>
          <p:cNvPicPr>
            <a:picLocks noChangeAspect="1" noChangeArrowheads="1"/>
          </p:cNvPicPr>
          <p:nvPr/>
        </p:nvPicPr>
        <p:blipFill rotWithShape="1">
          <a:blip r:embed="rId12" cstate="hqprint">
            <a:clrChange>
              <a:clrFrom>
                <a:srgbClr val="FFFFFF"/>
              </a:clrFrom>
              <a:clrTo>
                <a:srgbClr val="FFFFFF">
                  <a:alpha val="0"/>
                </a:srgbClr>
              </a:clrTo>
            </a:clrChange>
            <a:extLst>
              <a:ext uri="{28A0092B-C50C-407E-A947-70E740481C1C}">
                <a14:useLocalDpi xmlns:a14="http://schemas.microsoft.com/office/drawing/2010/main"/>
              </a:ext>
            </a:extLst>
          </a:blip>
          <a:srcRect l="4838" t="32077" r="4865" b="34490"/>
          <a:stretch/>
        </p:blipFill>
        <p:spPr bwMode="auto">
          <a:xfrm>
            <a:off x="10654145" y="6160655"/>
            <a:ext cx="1349903" cy="261564"/>
          </a:xfrm>
          <a:prstGeom prst="rect">
            <a:avLst/>
          </a:prstGeom>
          <a:noFill/>
          <a:extLst>
            <a:ext uri="{909E8E84-426E-40DD-AFC4-6F175D3DCCD1}">
              <a14:hiddenFill xmlns:a14="http://schemas.microsoft.com/office/drawing/2010/main">
                <a:solidFill>
                  <a:srgbClr val="FFFFFF"/>
                </a:solidFill>
              </a14:hiddenFill>
            </a:ext>
          </a:extLst>
        </p:spPr>
      </p:pic>
      <p:sp>
        <p:nvSpPr>
          <p:cNvPr id="70" name="Rectangle 69">
            <a:extLst>
              <a:ext uri="{FF2B5EF4-FFF2-40B4-BE49-F238E27FC236}">
                <a16:creationId xmlns:a16="http://schemas.microsoft.com/office/drawing/2014/main" id="{ABC69ABD-9875-8E37-AEB5-A02BB6861AD5}"/>
              </a:ext>
            </a:extLst>
          </p:cNvPr>
          <p:cNvSpPr/>
          <p:nvPr/>
        </p:nvSpPr>
        <p:spPr>
          <a:xfrm>
            <a:off x="4641248" y="1594005"/>
            <a:ext cx="1974695" cy="312558"/>
          </a:xfrm>
          <a:prstGeom prst="rect">
            <a:avLst/>
          </a:prstGeom>
          <a:solidFill>
            <a:srgbClr val="E2E8F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a:ea typeface="+mn-ea"/>
                <a:cs typeface="Helvetica"/>
              </a:rPr>
              <a:t>Frequency Management</a:t>
            </a:r>
          </a:p>
        </p:txBody>
      </p:sp>
      <p:pic>
        <p:nvPicPr>
          <p:cNvPr id="28" name="Picture 27">
            <a:extLst>
              <a:ext uri="{FF2B5EF4-FFF2-40B4-BE49-F238E27FC236}">
                <a16:creationId xmlns:a16="http://schemas.microsoft.com/office/drawing/2014/main" id="{4972E87F-A289-0A2C-F877-5E6CA2AA760A}"/>
              </a:ext>
            </a:extLst>
          </p:cNvPr>
          <p:cNvPicPr>
            <a:picLocks noChangeAspect="1"/>
          </p:cNvPicPr>
          <p:nvPr/>
        </p:nvPicPr>
        <p:blipFill rotWithShape="1">
          <a:blip r:embed="rId13"/>
          <a:srcRect l="4181" t="95080" r="-1"/>
          <a:stretch/>
        </p:blipFill>
        <p:spPr>
          <a:xfrm>
            <a:off x="483207" y="6507893"/>
            <a:ext cx="11708793" cy="350107"/>
          </a:xfrm>
          <a:prstGeom prst="rect">
            <a:avLst/>
          </a:prstGeom>
        </p:spPr>
      </p:pic>
      <p:sp>
        <p:nvSpPr>
          <p:cNvPr id="29" name="Slide Number Placeholder 5">
            <a:extLst>
              <a:ext uri="{FF2B5EF4-FFF2-40B4-BE49-F238E27FC236}">
                <a16:creationId xmlns:a16="http://schemas.microsoft.com/office/drawing/2014/main" id="{4C7B4D6A-6EE7-049F-B6A8-E1BDAAB2B729}"/>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0" name="Rectangle 29">
            <a:extLst>
              <a:ext uri="{FF2B5EF4-FFF2-40B4-BE49-F238E27FC236}">
                <a16:creationId xmlns:a16="http://schemas.microsoft.com/office/drawing/2014/main" id="{8144B572-E657-1A29-2D0A-65B04572996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pSp>
        <p:nvGrpSpPr>
          <p:cNvPr id="32" name="Group 31">
            <a:extLst>
              <a:ext uri="{FF2B5EF4-FFF2-40B4-BE49-F238E27FC236}">
                <a16:creationId xmlns:a16="http://schemas.microsoft.com/office/drawing/2014/main" id="{B2C968C4-BB36-768C-5579-3C7A0AFE24C2}"/>
              </a:ext>
            </a:extLst>
          </p:cNvPr>
          <p:cNvGrpSpPr/>
          <p:nvPr/>
        </p:nvGrpSpPr>
        <p:grpSpPr>
          <a:xfrm>
            <a:off x="9776298" y="1686697"/>
            <a:ext cx="2339581" cy="1506519"/>
            <a:chOff x="529883" y="2435308"/>
            <a:chExt cx="2727136" cy="1702626"/>
          </a:xfrm>
        </p:grpSpPr>
        <p:pic>
          <p:nvPicPr>
            <p:cNvPr id="33" name="Picture 2">
              <a:hlinkClick r:id="rId14"/>
              <a:extLst>
                <a:ext uri="{FF2B5EF4-FFF2-40B4-BE49-F238E27FC236}">
                  <a16:creationId xmlns:a16="http://schemas.microsoft.com/office/drawing/2014/main" id="{459DA126-B22B-8CAD-2974-76174A0919A5}"/>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21553" r="21553" b="20699"/>
            <a:stretch/>
          </p:blipFill>
          <p:spPr bwMode="auto">
            <a:xfrm>
              <a:off x="894082" y="2435308"/>
              <a:ext cx="2012046" cy="944128"/>
            </a:xfrm>
            <a:prstGeom prst="roundRect">
              <a:avLst>
                <a:gd name="adj" fmla="val 8594"/>
              </a:avLst>
            </a:prstGeom>
            <a:solidFill>
              <a:srgbClr val="FFFFFF">
                <a:shade val="85000"/>
              </a:srgbClr>
            </a:solidFill>
            <a:ln>
              <a:noFill/>
            </a:ln>
            <a:effectLst/>
          </p:spPr>
        </p:pic>
        <p:sp>
          <p:nvSpPr>
            <p:cNvPr id="34" name="TextBox 33">
              <a:hlinkClick r:id="rId14"/>
              <a:extLst>
                <a:ext uri="{FF2B5EF4-FFF2-40B4-BE49-F238E27FC236}">
                  <a16:creationId xmlns:a16="http://schemas.microsoft.com/office/drawing/2014/main" id="{4361A46B-AF4E-978E-0B54-9DB11E17471D}"/>
                </a:ext>
              </a:extLst>
            </p:cNvPr>
            <p:cNvSpPr txBox="1"/>
            <p:nvPr/>
          </p:nvSpPr>
          <p:spPr>
            <a:xfrm>
              <a:off x="529883" y="3407467"/>
              <a:ext cx="2727136" cy="7304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And check out our</a:t>
              </a:r>
              <a:r>
                <a:rPr kumimoji="0" lang="en-US" sz="9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a:t>
              </a:r>
              <a:r>
                <a:rPr kumimoji="0" lang="en-US" sz="9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webinar series</a:t>
              </a:r>
              <a:r>
                <a:rPr lang="en-US" sz="900" b="1">
                  <a:solidFill>
                    <a:srgbClr val="1B1464"/>
                  </a:solidFill>
                  <a:latin typeface="Helvetica" panose="020B0604020202020204" pitchFamily="34" charset="0"/>
                  <a:cs typeface="Helvetica" panose="020B0604020202020204" pitchFamily="34" charset="0"/>
                </a:rPr>
                <a:t> </a:t>
              </a:r>
              <a:br>
                <a:rPr lang="en-US" sz="900" b="1">
                  <a:solidFill>
                    <a:srgbClr val="1B1464"/>
                  </a:solidFill>
                  <a:latin typeface="Helvetica" panose="020B0604020202020204" pitchFamily="34" charset="0"/>
                  <a:cs typeface="Helvetica" panose="020B0604020202020204" pitchFamily="34" charset="0"/>
                </a:rPr>
              </a:br>
              <a:r>
                <a:rPr lang="en-US" sz="900" b="1">
                  <a:solidFill>
                    <a:srgbClr val="1B1464"/>
                  </a:solidFill>
                  <a:latin typeface="Helvetica" panose="020B0604020202020204" pitchFamily="34" charset="0"/>
                  <a:cs typeface="Helvetica" panose="020B0604020202020204" pitchFamily="34" charset="0"/>
                </a:rPr>
                <a:t>on </a:t>
              </a:r>
              <a:r>
                <a:rPr kumimoji="0" lang="en-US" sz="9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Modern Video Measurement Innovations </a:t>
              </a:r>
              <a:r>
                <a:rPr kumimoji="0" lang="en-US" sz="9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to hear from our partners: Comscore, DISQO, Vizio &amp; MarketCast!</a:t>
              </a:r>
            </a:p>
          </p:txBody>
        </p:sp>
      </p:grpSp>
    </p:spTree>
    <p:extLst>
      <p:ext uri="{BB962C8B-B14F-4D97-AF65-F5344CB8AC3E}">
        <p14:creationId xmlns:p14="http://schemas.microsoft.com/office/powerpoint/2010/main" val="2177344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C3AF1C00-4CD9-4211-B079-7B3EC1A85AF7}"/>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TextBox 99">
            <a:hlinkClick r:id="rId3"/>
            <a:extLst>
              <a:ext uri="{FF2B5EF4-FFF2-40B4-BE49-F238E27FC236}">
                <a16:creationId xmlns:a16="http://schemas.microsoft.com/office/drawing/2014/main" id="{39FA2B98-684B-4710-876B-354541CC806A}"/>
              </a:ext>
            </a:extLst>
          </p:cNvPr>
          <p:cNvSpPr txBox="1"/>
          <p:nvPr/>
        </p:nvSpPr>
        <p:spPr>
          <a:xfrm>
            <a:off x="10482763" y="1152898"/>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101" name="Picture 100">
            <a:hlinkClick r:id="rId3"/>
            <a:extLst>
              <a:ext uri="{FF2B5EF4-FFF2-40B4-BE49-F238E27FC236}">
                <a16:creationId xmlns:a16="http://schemas.microsoft.com/office/drawing/2014/main" id="{9DA43C3B-8E20-444B-AFDB-6A712ADB44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24443" y="155484"/>
            <a:ext cx="1736192" cy="976608"/>
          </a:xfrm>
          <a:prstGeom prst="rect">
            <a:avLst/>
          </a:prstGeom>
          <a:ln>
            <a:solidFill>
              <a:srgbClr val="1F1A62"/>
            </a:solidFill>
          </a:ln>
        </p:spPr>
      </p:pic>
      <p:sp>
        <p:nvSpPr>
          <p:cNvPr id="20" name="Rectangle 19">
            <a:extLst>
              <a:ext uri="{FF2B5EF4-FFF2-40B4-BE49-F238E27FC236}">
                <a16:creationId xmlns:a16="http://schemas.microsoft.com/office/drawing/2014/main" id="{F5290E3C-D913-4324-9F7C-7AB204FAA4D7}"/>
              </a:ext>
            </a:extLst>
          </p:cNvPr>
          <p:cNvSpPr/>
          <p:nvPr/>
        </p:nvSpPr>
        <p:spPr>
          <a:xfrm>
            <a:off x="63874" y="106330"/>
            <a:ext cx="10129205"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itchFamily="2" charset="0"/>
                <a:ea typeface="+mn-ea"/>
                <a:cs typeface="+mn-cs"/>
              </a:rPr>
              <a:t>2021 new TV advertisers: </a:t>
            </a:r>
            <a:r>
              <a:rPr kumimoji="0" lang="en-US" sz="2400" b="1" i="0" u="none" strike="noStrike" kern="1200" cap="none" spc="0" normalizeH="0" baseline="0" noProof="0">
                <a:ln>
                  <a:noFill/>
                </a:ln>
                <a:solidFill>
                  <a:srgbClr val="1B1464"/>
                </a:solidFill>
                <a:effectLst/>
                <a:uLnTx/>
                <a:uFillTx/>
                <a:latin typeface="Helvetica" pitchFamily="2" charset="0"/>
                <a:ea typeface="+mn-ea"/>
                <a:cs typeface="+mn-cs"/>
              </a:rPr>
              <a:t>There was a surge in brands attributable to </a:t>
            </a:r>
            <a:r>
              <a:rPr lang="en-US" sz="2400" b="1">
                <a:solidFill>
                  <a:srgbClr val="1B1464"/>
                </a:solidFill>
                <a:latin typeface="Helvetica" pitchFamily="2" charset="0"/>
              </a:rPr>
              <a:t>entrants in newer categories like crypto and greater competition within traditional categories like home, apparel and personal care</a:t>
            </a:r>
            <a:endParaRPr kumimoji="0" lang="en-US" sz="2400" b="1" i="0" u="none" strike="noStrike" kern="1200" cap="none" spc="0" normalizeH="0" baseline="0" noProof="0">
              <a:ln>
                <a:noFill/>
              </a:ln>
              <a:solidFill>
                <a:srgbClr val="1B1464"/>
              </a:solidFill>
              <a:effectLst/>
              <a:uLnTx/>
              <a:uFillTx/>
              <a:latin typeface="Helvetica" pitchFamily="2" charset="0"/>
              <a:ea typeface="+mn-ea"/>
              <a:cs typeface="+mn-cs"/>
            </a:endParaRPr>
          </a:p>
        </p:txBody>
      </p:sp>
      <p:pic>
        <p:nvPicPr>
          <p:cNvPr id="26" name="Picture 25">
            <a:extLst>
              <a:ext uri="{FF2B5EF4-FFF2-40B4-BE49-F238E27FC236}">
                <a16:creationId xmlns:a16="http://schemas.microsoft.com/office/drawing/2014/main" id="{44BE4B88-8BB0-4B12-9E1E-1C593B73C134}"/>
              </a:ext>
            </a:extLst>
          </p:cNvPr>
          <p:cNvPicPr>
            <a:picLocks noChangeAspect="1"/>
          </p:cNvPicPr>
          <p:nvPr/>
        </p:nvPicPr>
        <p:blipFill rotWithShape="1">
          <a:blip r:embed="rId5"/>
          <a:srcRect l="4181" t="95080" r="-1"/>
          <a:stretch/>
        </p:blipFill>
        <p:spPr>
          <a:xfrm>
            <a:off x="483207" y="6507893"/>
            <a:ext cx="11708793" cy="350107"/>
          </a:xfrm>
          <a:prstGeom prst="rect">
            <a:avLst/>
          </a:prstGeom>
        </p:spPr>
      </p:pic>
      <p:sp>
        <p:nvSpPr>
          <p:cNvPr id="27" name="Slide Number Placeholder 5">
            <a:extLst>
              <a:ext uri="{FF2B5EF4-FFF2-40B4-BE49-F238E27FC236}">
                <a16:creationId xmlns:a16="http://schemas.microsoft.com/office/drawing/2014/main" id="{1C65133A-83A9-4BB7-A593-F63AAC6197BB}"/>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 name="Rectangle 42">
            <a:extLst>
              <a:ext uri="{FF2B5EF4-FFF2-40B4-BE49-F238E27FC236}">
                <a16:creationId xmlns:a16="http://schemas.microsoft.com/office/drawing/2014/main" id="{1CB0E71E-025E-45C5-BB02-34D3C02B6020}"/>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2" name="Text Placeholder 3">
            <a:extLst>
              <a:ext uri="{FF2B5EF4-FFF2-40B4-BE49-F238E27FC236}">
                <a16:creationId xmlns:a16="http://schemas.microsoft.com/office/drawing/2014/main" id="{868123DD-F2B3-A747-5D4E-43D1BB50A96E}"/>
              </a:ext>
            </a:extLst>
          </p:cNvPr>
          <p:cNvSpPr txBox="1">
            <a:spLocks/>
          </p:cNvSpPr>
          <p:nvPr/>
        </p:nvSpPr>
        <p:spPr>
          <a:xfrm>
            <a:off x="390617" y="6203488"/>
            <a:ext cx="11642984" cy="320937"/>
          </a:xfrm>
          <a:prstGeom prst="rect">
            <a:avLst/>
          </a:prstGeom>
        </p:spPr>
        <p:txBody>
          <a:bodyPr vert="horz"/>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VAB analysis of Nielsen Ad Intel data, 1/1/20-12/31/20 vs. 1/1/21-12/31/21. TV spend includes national cable TV, broadcast TV, Spanish language cable TV, Spanish language broadcast TV. Brands reflect those with national TV spend over $100K. MM = millions. </a:t>
            </a:r>
          </a:p>
        </p:txBody>
      </p:sp>
      <p:sp>
        <p:nvSpPr>
          <p:cNvPr id="13" name="TextBox 12">
            <a:extLst>
              <a:ext uri="{FF2B5EF4-FFF2-40B4-BE49-F238E27FC236}">
                <a16:creationId xmlns:a16="http://schemas.microsoft.com/office/drawing/2014/main" id="{8962E02F-D5A5-D97B-AB26-DACDFF682301}"/>
              </a:ext>
            </a:extLst>
          </p:cNvPr>
          <p:cNvSpPr txBox="1"/>
          <p:nvPr/>
        </p:nvSpPr>
        <p:spPr>
          <a:xfrm>
            <a:off x="2359305" y="1547375"/>
            <a:ext cx="7473390" cy="553998"/>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New National TV Advertisers </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2020 vs. 2021 Comparison</a:t>
            </a:r>
          </a:p>
        </p:txBody>
      </p:sp>
      <p:graphicFrame>
        <p:nvGraphicFramePr>
          <p:cNvPr id="14" name="Table 7">
            <a:extLst>
              <a:ext uri="{FF2B5EF4-FFF2-40B4-BE49-F238E27FC236}">
                <a16:creationId xmlns:a16="http://schemas.microsoft.com/office/drawing/2014/main" id="{F4132F34-2309-E50B-D272-9669B6C26D21}"/>
              </a:ext>
            </a:extLst>
          </p:cNvPr>
          <p:cNvGraphicFramePr>
            <a:graphicFrameLocks noGrp="1"/>
          </p:cNvGraphicFramePr>
          <p:nvPr>
            <p:extLst>
              <p:ext uri="{D42A27DB-BD31-4B8C-83A1-F6EECF244321}">
                <p14:modId xmlns:p14="http://schemas.microsoft.com/office/powerpoint/2010/main" val="3763335303"/>
              </p:ext>
            </p:extLst>
          </p:nvPr>
        </p:nvGraphicFramePr>
        <p:xfrm>
          <a:off x="2484390" y="3192322"/>
          <a:ext cx="7223220" cy="2098040"/>
        </p:xfrm>
        <a:graphic>
          <a:graphicData uri="http://schemas.openxmlformats.org/drawingml/2006/table">
            <a:tbl>
              <a:tblPr firstRow="1" bandRow="1">
                <a:tableStyleId>{5C22544A-7EE6-4342-B048-85BDC9FD1C3A}</a:tableStyleId>
              </a:tblPr>
              <a:tblGrid>
                <a:gridCol w="1356164">
                  <a:extLst>
                    <a:ext uri="{9D8B030D-6E8A-4147-A177-3AD203B41FA5}">
                      <a16:colId xmlns:a16="http://schemas.microsoft.com/office/drawing/2014/main" val="1470386231"/>
                    </a:ext>
                  </a:extLst>
                </a:gridCol>
                <a:gridCol w="1706706">
                  <a:extLst>
                    <a:ext uri="{9D8B030D-6E8A-4147-A177-3AD203B41FA5}">
                      <a16:colId xmlns:a16="http://schemas.microsoft.com/office/drawing/2014/main" val="335985447"/>
                    </a:ext>
                  </a:extLst>
                </a:gridCol>
                <a:gridCol w="2066177">
                  <a:extLst>
                    <a:ext uri="{9D8B030D-6E8A-4147-A177-3AD203B41FA5}">
                      <a16:colId xmlns:a16="http://schemas.microsoft.com/office/drawing/2014/main" val="1533245984"/>
                    </a:ext>
                  </a:extLst>
                </a:gridCol>
                <a:gridCol w="2094173">
                  <a:extLst>
                    <a:ext uri="{9D8B030D-6E8A-4147-A177-3AD203B41FA5}">
                      <a16:colId xmlns:a16="http://schemas.microsoft.com/office/drawing/2014/main" val="848587579"/>
                    </a:ext>
                  </a:extLst>
                </a:gridCol>
              </a:tblGrid>
              <a:tr h="370840">
                <a:tc>
                  <a:txBody>
                    <a:bodyPr/>
                    <a:lstStyle/>
                    <a:p>
                      <a:r>
                        <a:rPr lang="en-US">
                          <a:latin typeface="Helvetica" panose="020B0403020202020204" pitchFamily="34" charset="0"/>
                        </a:rPr>
                        <a:t>Year</a:t>
                      </a:r>
                    </a:p>
                  </a:txBody>
                  <a:tcPr>
                    <a:solidFill>
                      <a:srgbClr val="00C0F3"/>
                    </a:solidFill>
                  </a:tcPr>
                </a:tc>
                <a:tc>
                  <a:txBody>
                    <a:bodyPr/>
                    <a:lstStyle/>
                    <a:p>
                      <a:pPr algn="ctr"/>
                      <a:r>
                        <a:rPr lang="en-US">
                          <a:latin typeface="Helvetica" panose="020B0403020202020204" pitchFamily="34" charset="0"/>
                        </a:rPr>
                        <a:t># of Brands</a:t>
                      </a:r>
                    </a:p>
                  </a:txBody>
                  <a:tcPr>
                    <a:solidFill>
                      <a:srgbClr val="00C0F3"/>
                    </a:solidFill>
                  </a:tcPr>
                </a:tc>
                <a:tc>
                  <a:txBody>
                    <a:bodyPr/>
                    <a:lstStyle/>
                    <a:p>
                      <a:pPr algn="ctr"/>
                      <a:r>
                        <a:rPr lang="en-US">
                          <a:latin typeface="Helvetica" panose="020B0403020202020204" pitchFamily="34" charset="0"/>
                        </a:rPr>
                        <a:t># of Categories</a:t>
                      </a:r>
                    </a:p>
                  </a:txBody>
                  <a:tcPr>
                    <a:solidFill>
                      <a:srgbClr val="00C0F3"/>
                    </a:solidFill>
                  </a:tcPr>
                </a:tc>
                <a:tc>
                  <a:txBody>
                    <a:bodyPr/>
                    <a:lstStyle/>
                    <a:p>
                      <a:r>
                        <a:rPr lang="en-US">
                          <a:latin typeface="Helvetica" panose="020B0403020202020204" pitchFamily="34" charset="0"/>
                        </a:rPr>
                        <a:t>New TV $$$ (MM)</a:t>
                      </a:r>
                    </a:p>
                  </a:txBody>
                  <a:tcPr>
                    <a:solidFill>
                      <a:srgbClr val="00C0F3"/>
                    </a:solidFill>
                  </a:tcPr>
                </a:tc>
                <a:extLst>
                  <a:ext uri="{0D108BD9-81ED-4DB2-BD59-A6C34878D82A}">
                    <a16:rowId xmlns:a16="http://schemas.microsoft.com/office/drawing/2014/main" val="3600805398"/>
                  </a:ext>
                </a:extLst>
              </a:tr>
              <a:tr h="370840">
                <a:tc>
                  <a:txBody>
                    <a:bodyPr/>
                    <a:lstStyle/>
                    <a:p>
                      <a:r>
                        <a:rPr lang="en-US" b="1">
                          <a:solidFill>
                            <a:srgbClr val="1F1A62"/>
                          </a:solidFill>
                          <a:latin typeface="Helvetica" panose="020B0403020202020204" pitchFamily="34" charset="0"/>
                        </a:rPr>
                        <a:t>2020</a:t>
                      </a:r>
                    </a:p>
                  </a:txBody>
                  <a:tcPr/>
                </a:tc>
                <a:tc>
                  <a:txBody>
                    <a:bodyPr/>
                    <a:lstStyle/>
                    <a:p>
                      <a:pPr algn="ctr"/>
                      <a:r>
                        <a:rPr lang="en-US" sz="1800" b="1">
                          <a:solidFill>
                            <a:srgbClr val="1F1A62"/>
                          </a:solidFill>
                          <a:latin typeface="Helvetica" panose="020B0403020202020204" pitchFamily="34" charset="0"/>
                        </a:rPr>
                        <a:t>283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95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$1,279.1</a:t>
                      </a:r>
                    </a:p>
                  </a:txBody>
                  <a:tcPr/>
                </a:tc>
                <a:extLst>
                  <a:ext uri="{0D108BD9-81ED-4DB2-BD59-A6C34878D82A}">
                    <a16:rowId xmlns:a16="http://schemas.microsoft.com/office/drawing/2014/main" val="376843977"/>
                  </a:ext>
                </a:extLst>
              </a:tr>
              <a:tr h="370840">
                <a:tc>
                  <a:txBody>
                    <a:bodyPr/>
                    <a:lstStyle/>
                    <a:p>
                      <a:r>
                        <a:rPr lang="en-US" b="1">
                          <a:solidFill>
                            <a:srgbClr val="1F1A62"/>
                          </a:solidFill>
                          <a:latin typeface="Helvetica" panose="020B0403020202020204" pitchFamily="34" charset="0"/>
                        </a:rPr>
                        <a:t>2021</a:t>
                      </a:r>
                    </a:p>
                  </a:txBody>
                  <a:tcPr/>
                </a:tc>
                <a:tc>
                  <a:txBody>
                    <a:bodyPr/>
                    <a:lstStyle/>
                    <a:p>
                      <a:pPr algn="ctr"/>
                      <a:r>
                        <a:rPr lang="en-US" sz="1800" b="1">
                          <a:solidFill>
                            <a:srgbClr val="1F1A62"/>
                          </a:solidFill>
                          <a:latin typeface="Helvetica" panose="020B0403020202020204" pitchFamily="34" charset="0"/>
                        </a:rPr>
                        <a:t>315</a:t>
                      </a:r>
                    </a:p>
                  </a:txBody>
                  <a:tcPr/>
                </a:tc>
                <a:tc>
                  <a:txBody>
                    <a:bodyPr/>
                    <a:lstStyle/>
                    <a:p>
                      <a:pPr algn="ctr"/>
                      <a:r>
                        <a:rPr lang="en-US" sz="1800" b="1">
                          <a:solidFill>
                            <a:srgbClr val="1F1A62"/>
                          </a:solidFill>
                          <a:latin typeface="Helvetica" panose="020B0403020202020204" pitchFamily="34" charset="0"/>
                        </a:rPr>
                        <a:t>74</a:t>
                      </a:r>
                    </a:p>
                  </a:txBody>
                  <a:tcPr/>
                </a:tc>
                <a:tc>
                  <a:txBody>
                    <a:bodyPr/>
                    <a:lstStyle/>
                    <a:p>
                      <a:pPr algn="ctr"/>
                      <a:r>
                        <a:rPr lang="en-US" b="1">
                          <a:solidFill>
                            <a:srgbClr val="1F1A62"/>
                          </a:solidFill>
                          <a:latin typeface="Helvetica" panose="020B0403020202020204" pitchFamily="34" charset="0"/>
                        </a:rPr>
                        <a:t>$1,320.2</a:t>
                      </a:r>
                    </a:p>
                  </a:txBody>
                  <a:tcPr/>
                </a:tc>
                <a:extLst>
                  <a:ext uri="{0D108BD9-81ED-4DB2-BD59-A6C34878D82A}">
                    <a16:rowId xmlns:a16="http://schemas.microsoft.com/office/drawing/2014/main" val="747041872"/>
                  </a:ext>
                </a:extLst>
              </a:tr>
              <a:tr h="0">
                <a:tc>
                  <a:txBody>
                    <a:bodyPr/>
                    <a:lstStyle/>
                    <a:p>
                      <a:endParaRPr lang="en-US" sz="1000">
                        <a:solidFill>
                          <a:srgbClr val="1F1A62"/>
                        </a:solidFill>
                        <a:latin typeface="Helvetica" panose="020B0403020202020204" pitchFamily="34" charset="0"/>
                      </a:endParaRPr>
                    </a:p>
                  </a:txBody>
                  <a:tcPr>
                    <a:solidFill>
                      <a:srgbClr val="7ED2F6"/>
                    </a:solidFill>
                  </a:tcPr>
                </a:tc>
                <a:tc>
                  <a:txBody>
                    <a:bodyPr/>
                    <a:lstStyle/>
                    <a:p>
                      <a:pPr algn="ctr"/>
                      <a:endParaRPr lang="en-US" sz="1000" b="1">
                        <a:solidFill>
                          <a:srgbClr val="1F1A62"/>
                        </a:solidFill>
                        <a:latin typeface="Helvetica" panose="020B0403020202020204" pitchFamily="34" charset="0"/>
                      </a:endParaRPr>
                    </a:p>
                  </a:txBody>
                  <a:tcPr>
                    <a:solidFill>
                      <a:srgbClr val="7ED2F6"/>
                    </a:solidFill>
                  </a:tcPr>
                </a:tc>
                <a:tc>
                  <a:txBody>
                    <a:bodyPr/>
                    <a:lstStyle/>
                    <a:p>
                      <a:pPr algn="ctr"/>
                      <a:endParaRPr lang="en-US" sz="1000" b="1">
                        <a:solidFill>
                          <a:srgbClr val="1F1A62"/>
                        </a:solidFill>
                        <a:latin typeface="Helvetica" panose="020B0403020202020204" pitchFamily="34" charset="0"/>
                      </a:endParaRPr>
                    </a:p>
                  </a:txBody>
                  <a:tcPr>
                    <a:solidFill>
                      <a:srgbClr val="7ED2F6"/>
                    </a:solidFill>
                  </a:tcPr>
                </a:tc>
                <a:tc>
                  <a:txBody>
                    <a:bodyPr/>
                    <a:lstStyle/>
                    <a:p>
                      <a:pPr algn="ctr"/>
                      <a:endParaRPr lang="en-US" sz="1000" b="1">
                        <a:solidFill>
                          <a:srgbClr val="1F1A62"/>
                        </a:solidFill>
                        <a:latin typeface="Helvetica" panose="020B0403020202020204" pitchFamily="34" charset="0"/>
                      </a:endParaRPr>
                    </a:p>
                  </a:txBody>
                  <a:tcPr>
                    <a:solidFill>
                      <a:srgbClr val="7ED2F6"/>
                    </a:solidFill>
                  </a:tcPr>
                </a:tc>
                <a:extLst>
                  <a:ext uri="{0D108BD9-81ED-4DB2-BD59-A6C34878D82A}">
                    <a16:rowId xmlns:a16="http://schemas.microsoft.com/office/drawing/2014/main" val="795546224"/>
                  </a:ext>
                </a:extLst>
              </a:tr>
              <a:tr h="370840">
                <a:tc>
                  <a:txBody>
                    <a:bodyPr/>
                    <a:lstStyle/>
                    <a:p>
                      <a:r>
                        <a:rPr lang="en-US" sz="1800" b="1">
                          <a:solidFill>
                            <a:srgbClr val="1F1A62"/>
                          </a:solidFill>
                          <a:latin typeface="Helvetica" panose="020B0403020202020204" pitchFamily="34" charset="0"/>
                        </a:rPr>
                        <a:t># YoY Diff</a:t>
                      </a:r>
                    </a:p>
                  </a:txBody>
                  <a:tcPr/>
                </a:tc>
                <a:tc>
                  <a:txBody>
                    <a:bodyPr/>
                    <a:lstStyle/>
                    <a:p>
                      <a:pPr algn="ctr"/>
                      <a:r>
                        <a:rPr lang="en-US" sz="1800" b="1">
                          <a:solidFill>
                            <a:srgbClr val="1F1A62"/>
                          </a:solidFill>
                          <a:latin typeface="Helvetica" panose="020B0403020202020204" pitchFamily="34" charset="0"/>
                        </a:rPr>
                        <a:t>+32</a:t>
                      </a:r>
                    </a:p>
                  </a:txBody>
                  <a:tcPr/>
                </a:tc>
                <a:tc>
                  <a:txBody>
                    <a:bodyPr/>
                    <a:lstStyle/>
                    <a:p>
                      <a:pPr algn="ctr"/>
                      <a:r>
                        <a:rPr lang="en-US" sz="1800" b="1">
                          <a:solidFill>
                            <a:srgbClr val="1F1A62"/>
                          </a:solidFill>
                          <a:latin typeface="Helvetica" panose="020B0403020202020204" pitchFamily="34" charset="0"/>
                        </a:rPr>
                        <a:t>-21</a:t>
                      </a:r>
                    </a:p>
                  </a:txBody>
                  <a:tcPr/>
                </a:tc>
                <a:tc>
                  <a:txBody>
                    <a:bodyPr/>
                    <a:lstStyle/>
                    <a:p>
                      <a:pPr algn="ctr"/>
                      <a:r>
                        <a:rPr lang="en-US" sz="1800" b="1">
                          <a:solidFill>
                            <a:srgbClr val="1F1A62"/>
                          </a:solidFill>
                          <a:latin typeface="Helvetica" panose="020B0403020202020204" pitchFamily="34" charset="0"/>
                        </a:rPr>
                        <a:t>+$41.2</a:t>
                      </a:r>
                    </a:p>
                  </a:txBody>
                  <a:tcPr/>
                </a:tc>
                <a:extLst>
                  <a:ext uri="{0D108BD9-81ED-4DB2-BD59-A6C34878D82A}">
                    <a16:rowId xmlns:a16="http://schemas.microsoft.com/office/drawing/2014/main" val="2403927615"/>
                  </a:ext>
                </a:extLst>
              </a:tr>
              <a:tr h="370840">
                <a:tc>
                  <a:txBody>
                    <a:bodyPr/>
                    <a:lstStyle/>
                    <a:p>
                      <a:r>
                        <a:rPr lang="en-US" sz="1800" b="1">
                          <a:solidFill>
                            <a:srgbClr val="1F1A62"/>
                          </a:solidFill>
                          <a:latin typeface="Helvetica" panose="020B0403020202020204" pitchFamily="34" charset="0"/>
                        </a:rPr>
                        <a:t>% YoY Diff</a:t>
                      </a:r>
                    </a:p>
                  </a:txBody>
                  <a:tcPr/>
                </a:tc>
                <a:tc>
                  <a:txBody>
                    <a:bodyPr/>
                    <a:lstStyle/>
                    <a:p>
                      <a:pPr algn="ctr"/>
                      <a:r>
                        <a:rPr lang="en-US" sz="1800" b="1">
                          <a:solidFill>
                            <a:srgbClr val="1F1A62"/>
                          </a:solidFill>
                          <a:latin typeface="Helvetica" panose="020B0403020202020204" pitchFamily="34" charset="0"/>
                        </a:rPr>
                        <a:t>+11%</a:t>
                      </a:r>
                    </a:p>
                  </a:txBody>
                  <a:tcPr/>
                </a:tc>
                <a:tc>
                  <a:txBody>
                    <a:bodyPr/>
                    <a:lstStyle/>
                    <a:p>
                      <a:pPr algn="ctr"/>
                      <a:r>
                        <a:rPr lang="en-US" sz="1800" b="1">
                          <a:solidFill>
                            <a:srgbClr val="1F1A62"/>
                          </a:solidFill>
                          <a:latin typeface="Helvetica" panose="020B0403020202020204" pitchFamily="34" charset="0"/>
                        </a:rPr>
                        <a:t>-22%</a:t>
                      </a:r>
                    </a:p>
                  </a:txBody>
                  <a:tcPr/>
                </a:tc>
                <a:tc>
                  <a:txBody>
                    <a:bodyPr/>
                    <a:lstStyle/>
                    <a:p>
                      <a:pPr algn="ctr"/>
                      <a:r>
                        <a:rPr lang="en-US" sz="1800" b="1">
                          <a:solidFill>
                            <a:srgbClr val="1F1A62"/>
                          </a:solidFill>
                          <a:latin typeface="Helvetica" panose="020B0403020202020204" pitchFamily="34" charset="0"/>
                        </a:rPr>
                        <a:t>+3%</a:t>
                      </a:r>
                    </a:p>
                  </a:txBody>
                  <a:tcPr/>
                </a:tc>
                <a:extLst>
                  <a:ext uri="{0D108BD9-81ED-4DB2-BD59-A6C34878D82A}">
                    <a16:rowId xmlns:a16="http://schemas.microsoft.com/office/drawing/2014/main" val="939386070"/>
                  </a:ext>
                </a:extLst>
              </a:tr>
            </a:tbl>
          </a:graphicData>
        </a:graphic>
      </p:graphicFrame>
      <p:pic>
        <p:nvPicPr>
          <p:cNvPr id="15" name="Picture 14" descr="Icon&#10;&#10;Description automatically generated">
            <a:extLst>
              <a:ext uri="{FF2B5EF4-FFF2-40B4-BE49-F238E27FC236}">
                <a16:creationId xmlns:a16="http://schemas.microsoft.com/office/drawing/2014/main" id="{39781BAA-2BE8-FBEE-717F-F1F4D96AE08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234295" y="2349007"/>
            <a:ext cx="899083" cy="749283"/>
          </a:xfrm>
          <a:prstGeom prst="rect">
            <a:avLst/>
          </a:prstGeom>
        </p:spPr>
      </p:pic>
      <p:pic>
        <p:nvPicPr>
          <p:cNvPr id="16" name="Picture 15" descr="Icon&#10;&#10;Description automatically generated">
            <a:extLst>
              <a:ext uri="{FF2B5EF4-FFF2-40B4-BE49-F238E27FC236}">
                <a16:creationId xmlns:a16="http://schemas.microsoft.com/office/drawing/2014/main" id="{F2DA1E2F-7B44-C305-04F8-7DA53C176D4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215248" y="2373362"/>
            <a:ext cx="752080" cy="752080"/>
          </a:xfrm>
          <a:prstGeom prst="rect">
            <a:avLst/>
          </a:prstGeom>
        </p:spPr>
      </p:pic>
      <p:pic>
        <p:nvPicPr>
          <p:cNvPr id="17" name="Picture 16" descr="Icon&#10;&#10;Description automatically generated">
            <a:extLst>
              <a:ext uri="{FF2B5EF4-FFF2-40B4-BE49-F238E27FC236}">
                <a16:creationId xmlns:a16="http://schemas.microsoft.com/office/drawing/2014/main" id="{DA46AC59-9BF7-EE0C-F2F8-B7AD74CD814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230036" y="2299860"/>
            <a:ext cx="899083" cy="899083"/>
          </a:xfrm>
          <a:prstGeom prst="rect">
            <a:avLst/>
          </a:prstGeom>
        </p:spPr>
      </p:pic>
      <p:sp>
        <p:nvSpPr>
          <p:cNvPr id="18" name="Rectangle 17">
            <a:extLst>
              <a:ext uri="{FF2B5EF4-FFF2-40B4-BE49-F238E27FC236}">
                <a16:creationId xmlns:a16="http://schemas.microsoft.com/office/drawing/2014/main" id="{3C3AAAB0-C271-9C50-3025-DC7BF843AB88}"/>
              </a:ext>
            </a:extLst>
          </p:cNvPr>
          <p:cNvSpPr/>
          <p:nvPr/>
        </p:nvSpPr>
        <p:spPr>
          <a:xfrm>
            <a:off x="2484390" y="4545685"/>
            <a:ext cx="7223220" cy="719619"/>
          </a:xfrm>
          <a:prstGeom prst="rect">
            <a:avLst/>
          </a:prstGeom>
          <a:noFill/>
          <a:ln w="76200">
            <a:solidFill>
              <a:srgbClr val="1F1A6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hlinkClick r:id="rId3"/>
            <a:extLst>
              <a:ext uri="{FF2B5EF4-FFF2-40B4-BE49-F238E27FC236}">
                <a16:creationId xmlns:a16="http://schemas.microsoft.com/office/drawing/2014/main" id="{4965DE06-1554-7989-0D5C-66E6EB93599D}"/>
              </a:ext>
            </a:extLst>
          </p:cNvPr>
          <p:cNvSpPr txBox="1"/>
          <p:nvPr/>
        </p:nvSpPr>
        <p:spPr>
          <a:xfrm>
            <a:off x="2776265" y="5606813"/>
            <a:ext cx="6639470" cy="369332"/>
          </a:xfrm>
          <a:prstGeom prst="rect">
            <a:avLst/>
          </a:prstGeom>
          <a:solidFill>
            <a:srgbClr val="1F1A62"/>
          </a:solidFill>
          <a:ln>
            <a:solidFill>
              <a:srgbClr val="1F1A62"/>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For a full list of the 315 brands </a:t>
            </a:r>
            <a:r>
              <a:rPr kumimoji="0" lang="en-US" b="1" i="0" u="sng" strike="noStrike" kern="1200" cap="none" spc="0" normalizeH="0" baseline="0" noProof="0">
                <a:ln>
                  <a:noFill/>
                </a:ln>
                <a:solidFill>
                  <a:prstClr val="white"/>
                </a:solidFill>
                <a:effectLst/>
                <a:uLnTx/>
                <a:uFillTx/>
                <a:latin typeface="Helvetica" panose="020B0403020202020204" pitchFamily="34" charset="0"/>
                <a:ea typeface="+mn-ea"/>
                <a:cs typeface="+mn-cs"/>
                <a:hlinkClick r:id="" action="ppaction://noaction">
                  <a:extLst>
                    <a:ext uri="{A12FA001-AC4F-418D-AE19-62706E023703}">
                      <ahyp:hlinkClr xmlns:ahyp="http://schemas.microsoft.com/office/drawing/2018/hyperlinkcolor" val="tx"/>
                    </a:ext>
                  </a:extLst>
                </a:hlinkClick>
              </a:rPr>
              <a:t>download the full report here</a:t>
            </a:r>
            <a:endParaRPr kumimoji="0" lang="en-US" sz="2000" b="1" i="0" u="sng"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pic>
        <p:nvPicPr>
          <p:cNvPr id="23" name="Picture 22">
            <a:extLst>
              <a:ext uri="{FF2B5EF4-FFF2-40B4-BE49-F238E27FC236}">
                <a16:creationId xmlns:a16="http://schemas.microsoft.com/office/drawing/2014/main" id="{64F3102B-FF9F-81D8-9BBE-5C774853F69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359529" y="1527946"/>
            <a:ext cx="1654335" cy="403731"/>
          </a:xfrm>
          <a:prstGeom prst="rect">
            <a:avLst/>
          </a:prstGeom>
        </p:spPr>
      </p:pic>
      <p:pic>
        <p:nvPicPr>
          <p:cNvPr id="24" name="Picture 23">
            <a:extLst>
              <a:ext uri="{FF2B5EF4-FFF2-40B4-BE49-F238E27FC236}">
                <a16:creationId xmlns:a16="http://schemas.microsoft.com/office/drawing/2014/main" id="{EBA2B372-F90D-44DC-AAEF-176F80D9B9E1}"/>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9942" y="1490151"/>
            <a:ext cx="1389471" cy="443966"/>
          </a:xfrm>
          <a:prstGeom prst="rect">
            <a:avLst/>
          </a:prstGeom>
        </p:spPr>
      </p:pic>
    </p:spTree>
    <p:extLst>
      <p:ext uri="{BB962C8B-B14F-4D97-AF65-F5344CB8AC3E}">
        <p14:creationId xmlns:p14="http://schemas.microsoft.com/office/powerpoint/2010/main" val="1423869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C3AF1C00-4CD9-4211-B079-7B3EC1A85AF7}"/>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TextBox 99">
            <a:hlinkClick r:id="rId3"/>
            <a:extLst>
              <a:ext uri="{FF2B5EF4-FFF2-40B4-BE49-F238E27FC236}">
                <a16:creationId xmlns:a16="http://schemas.microsoft.com/office/drawing/2014/main" id="{39FA2B98-684B-4710-876B-354541CC806A}"/>
              </a:ext>
            </a:extLst>
          </p:cNvPr>
          <p:cNvSpPr txBox="1"/>
          <p:nvPr/>
        </p:nvSpPr>
        <p:spPr>
          <a:xfrm>
            <a:off x="10482763" y="1152898"/>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101" name="Picture 100">
            <a:hlinkClick r:id="rId3"/>
            <a:extLst>
              <a:ext uri="{FF2B5EF4-FFF2-40B4-BE49-F238E27FC236}">
                <a16:creationId xmlns:a16="http://schemas.microsoft.com/office/drawing/2014/main" id="{9DA43C3B-8E20-444B-AFDB-6A712ADB44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24443" y="155484"/>
            <a:ext cx="1736192" cy="976608"/>
          </a:xfrm>
          <a:prstGeom prst="rect">
            <a:avLst/>
          </a:prstGeom>
          <a:ln>
            <a:solidFill>
              <a:srgbClr val="1F1A62"/>
            </a:solidFill>
          </a:ln>
        </p:spPr>
      </p:pic>
      <p:sp>
        <p:nvSpPr>
          <p:cNvPr id="20" name="Rectangle 19">
            <a:extLst>
              <a:ext uri="{FF2B5EF4-FFF2-40B4-BE49-F238E27FC236}">
                <a16:creationId xmlns:a16="http://schemas.microsoft.com/office/drawing/2014/main" id="{F5290E3C-D913-4324-9F7C-7AB204FAA4D7}"/>
              </a:ext>
            </a:extLst>
          </p:cNvPr>
          <p:cNvSpPr/>
          <p:nvPr/>
        </p:nvSpPr>
        <p:spPr>
          <a:xfrm>
            <a:off x="63874" y="290996"/>
            <a:ext cx="10260569"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itchFamily="2" charset="0"/>
                <a:ea typeface="+mn-ea"/>
                <a:cs typeface="+mn-cs"/>
              </a:rPr>
              <a:t>Linear TV reach: </a:t>
            </a:r>
            <a:r>
              <a:rPr kumimoji="0" lang="en-US" sz="2400" b="1" i="0" u="none" strike="noStrike" kern="1200" cap="none" spc="0" normalizeH="0" baseline="0" noProof="0">
                <a:ln>
                  <a:noFill/>
                </a:ln>
                <a:solidFill>
                  <a:srgbClr val="1B1464"/>
                </a:solidFill>
                <a:effectLst/>
                <a:uLnTx/>
                <a:uFillTx/>
                <a:latin typeface="Helvetica" pitchFamily="2" charset="0"/>
                <a:ea typeface="+mn-ea"/>
                <a:cs typeface="+mn-cs"/>
              </a:rPr>
              <a:t>Ad-supported TV offers immediate scale, delivering 8 out of 10 homes in an average month</a:t>
            </a:r>
          </a:p>
        </p:txBody>
      </p:sp>
      <p:pic>
        <p:nvPicPr>
          <p:cNvPr id="26" name="Picture 25">
            <a:extLst>
              <a:ext uri="{FF2B5EF4-FFF2-40B4-BE49-F238E27FC236}">
                <a16:creationId xmlns:a16="http://schemas.microsoft.com/office/drawing/2014/main" id="{44BE4B88-8BB0-4B12-9E1E-1C593B73C134}"/>
              </a:ext>
            </a:extLst>
          </p:cNvPr>
          <p:cNvPicPr>
            <a:picLocks noChangeAspect="1"/>
          </p:cNvPicPr>
          <p:nvPr/>
        </p:nvPicPr>
        <p:blipFill rotWithShape="1">
          <a:blip r:embed="rId5"/>
          <a:srcRect l="4181" t="95080" r="-1"/>
          <a:stretch/>
        </p:blipFill>
        <p:spPr>
          <a:xfrm>
            <a:off x="483207" y="6507893"/>
            <a:ext cx="11708793" cy="350107"/>
          </a:xfrm>
          <a:prstGeom prst="rect">
            <a:avLst/>
          </a:prstGeom>
        </p:spPr>
      </p:pic>
      <p:sp>
        <p:nvSpPr>
          <p:cNvPr id="27" name="Slide Number Placeholder 5">
            <a:extLst>
              <a:ext uri="{FF2B5EF4-FFF2-40B4-BE49-F238E27FC236}">
                <a16:creationId xmlns:a16="http://schemas.microsoft.com/office/drawing/2014/main" id="{1C65133A-83A9-4BB7-A593-F63AAC6197BB}"/>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 name="Rectangle 42">
            <a:extLst>
              <a:ext uri="{FF2B5EF4-FFF2-40B4-BE49-F238E27FC236}">
                <a16:creationId xmlns:a16="http://schemas.microsoft.com/office/drawing/2014/main" id="{1CB0E71E-025E-45C5-BB02-34D3C02B6020}"/>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107" name="Picture 106" descr="Logo&#10;&#10;Description automatically generated with low confidence">
            <a:extLst>
              <a:ext uri="{FF2B5EF4-FFF2-40B4-BE49-F238E27FC236}">
                <a16:creationId xmlns:a16="http://schemas.microsoft.com/office/drawing/2014/main" id="{89743354-5BAB-40B1-BB56-0B256F7AFCD7}"/>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0303" y="1484300"/>
            <a:ext cx="1410542" cy="491984"/>
          </a:xfrm>
          <a:prstGeom prst="rect">
            <a:avLst/>
          </a:prstGeom>
        </p:spPr>
      </p:pic>
      <p:pic>
        <p:nvPicPr>
          <p:cNvPr id="108" name="Picture 107" descr="Text&#10;&#10;Description automatically generated with low confidence">
            <a:extLst>
              <a:ext uri="{FF2B5EF4-FFF2-40B4-BE49-F238E27FC236}">
                <a16:creationId xmlns:a16="http://schemas.microsoft.com/office/drawing/2014/main" id="{2553F0D1-25F0-44A1-95A3-FB0C59BB877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528503" y="1494322"/>
            <a:ext cx="1086629" cy="471940"/>
          </a:xfrm>
          <a:prstGeom prst="rect">
            <a:avLst/>
          </a:prstGeom>
        </p:spPr>
      </p:pic>
      <p:graphicFrame>
        <p:nvGraphicFramePr>
          <p:cNvPr id="14" name="Chart 13">
            <a:extLst>
              <a:ext uri="{FF2B5EF4-FFF2-40B4-BE49-F238E27FC236}">
                <a16:creationId xmlns:a16="http://schemas.microsoft.com/office/drawing/2014/main" id="{97A0DA18-9DB6-0B7C-FCDE-0C0329BCCC92}"/>
              </a:ext>
            </a:extLst>
          </p:cNvPr>
          <p:cNvGraphicFramePr/>
          <p:nvPr>
            <p:extLst>
              <p:ext uri="{D42A27DB-BD31-4B8C-83A1-F6EECF244321}">
                <p14:modId xmlns:p14="http://schemas.microsoft.com/office/powerpoint/2010/main" val="3947374187"/>
              </p:ext>
            </p:extLst>
          </p:nvPr>
        </p:nvGraphicFramePr>
        <p:xfrm>
          <a:off x="1498060" y="1585609"/>
          <a:ext cx="9698476" cy="4504481"/>
        </p:xfrm>
        <a:graphic>
          <a:graphicData uri="http://schemas.openxmlformats.org/drawingml/2006/chart">
            <c:chart xmlns:c="http://schemas.openxmlformats.org/drawingml/2006/chart" xmlns:r="http://schemas.openxmlformats.org/officeDocument/2006/relationships" r:id="rId8"/>
          </a:graphicData>
        </a:graphic>
      </p:graphicFrame>
      <p:sp>
        <p:nvSpPr>
          <p:cNvPr id="15" name="Text Placeholder 3">
            <a:extLst>
              <a:ext uri="{FF2B5EF4-FFF2-40B4-BE49-F238E27FC236}">
                <a16:creationId xmlns:a16="http://schemas.microsoft.com/office/drawing/2014/main" id="{9BFCF198-A37D-B36C-68CD-310F4503293C}"/>
              </a:ext>
            </a:extLst>
          </p:cNvPr>
          <p:cNvSpPr txBox="1">
            <a:spLocks/>
          </p:cNvSpPr>
          <p:nvPr/>
        </p:nvSpPr>
        <p:spPr>
          <a:xfrm>
            <a:off x="399495" y="6169937"/>
            <a:ext cx="11792505" cy="350061"/>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itchFamily="2" charset="0"/>
                <a:ea typeface="+mn-ea"/>
                <a:cs typeface="+mn-cs"/>
              </a:rPr>
              <a:t>Source: VAB analysis of Nielsen NPower R&amp;F Time Period, ad-supported TV (broadcast TV &amp; cable TV), total day, Live+SD, April broadcast month (3/28/22 – 4/24/22). Average daily reach is based on the average of daily reach for each day across the broadcast month, average weekly reach is based on the average of weekly reach for each week across the broadcast month.</a:t>
            </a:r>
          </a:p>
        </p:txBody>
      </p:sp>
    </p:spTree>
    <p:extLst>
      <p:ext uri="{BB962C8B-B14F-4D97-AF65-F5344CB8AC3E}">
        <p14:creationId xmlns:p14="http://schemas.microsoft.com/office/powerpoint/2010/main" val="368358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C3AF1C00-4CD9-4211-B079-7B3EC1A85AF7}"/>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TextBox 99">
            <a:hlinkClick r:id="rId3"/>
            <a:extLst>
              <a:ext uri="{FF2B5EF4-FFF2-40B4-BE49-F238E27FC236}">
                <a16:creationId xmlns:a16="http://schemas.microsoft.com/office/drawing/2014/main" id="{39FA2B98-684B-4710-876B-354541CC806A}"/>
              </a:ext>
            </a:extLst>
          </p:cNvPr>
          <p:cNvSpPr txBox="1"/>
          <p:nvPr/>
        </p:nvSpPr>
        <p:spPr>
          <a:xfrm>
            <a:off x="10482763" y="1152898"/>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101" name="Picture 100">
            <a:hlinkClick r:id="rId3"/>
            <a:extLst>
              <a:ext uri="{FF2B5EF4-FFF2-40B4-BE49-F238E27FC236}">
                <a16:creationId xmlns:a16="http://schemas.microsoft.com/office/drawing/2014/main" id="{9DA43C3B-8E20-444B-AFDB-6A712ADB44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24443" y="155484"/>
            <a:ext cx="1736192" cy="976608"/>
          </a:xfrm>
          <a:prstGeom prst="rect">
            <a:avLst/>
          </a:prstGeom>
          <a:ln>
            <a:solidFill>
              <a:srgbClr val="1F1A62"/>
            </a:solidFill>
          </a:ln>
        </p:spPr>
      </p:pic>
      <p:sp>
        <p:nvSpPr>
          <p:cNvPr id="20" name="Rectangle 19">
            <a:extLst>
              <a:ext uri="{FF2B5EF4-FFF2-40B4-BE49-F238E27FC236}">
                <a16:creationId xmlns:a16="http://schemas.microsoft.com/office/drawing/2014/main" id="{F5290E3C-D913-4324-9F7C-7AB204FAA4D7}"/>
              </a:ext>
            </a:extLst>
          </p:cNvPr>
          <p:cNvSpPr/>
          <p:nvPr/>
        </p:nvSpPr>
        <p:spPr>
          <a:xfrm>
            <a:off x="63874" y="106330"/>
            <a:ext cx="1026057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rgbClr val="ED3C8D"/>
                </a:solidFill>
                <a:latin typeface="Helvetica" pitchFamily="2" charset="0"/>
              </a:rPr>
              <a:t>Tech Giants spend billions on TV</a:t>
            </a:r>
            <a:r>
              <a:rPr kumimoji="0" lang="en-US" sz="2400" b="1" i="0" u="none" strike="noStrike" kern="1200" cap="none" spc="0" normalizeH="0" baseline="0" noProof="0">
                <a:ln>
                  <a:noFill/>
                </a:ln>
                <a:solidFill>
                  <a:srgbClr val="ED3C8D"/>
                </a:solidFill>
                <a:effectLst/>
                <a:uLnTx/>
                <a:uFillTx/>
                <a:latin typeface="Helvetica" pitchFamily="2" charset="0"/>
                <a:ea typeface="+mn-ea"/>
                <a:cs typeface="+mn-cs"/>
              </a:rPr>
              <a:t>: </a:t>
            </a:r>
            <a:r>
              <a:rPr kumimoji="0" lang="en-US" sz="2400" b="1" i="0" u="none" strike="noStrike" kern="1200" cap="none" spc="0" normalizeH="0" baseline="0" noProof="0">
                <a:ln>
                  <a:noFill/>
                </a:ln>
                <a:solidFill>
                  <a:srgbClr val="1B1464"/>
                </a:solidFill>
                <a:effectLst/>
                <a:uLnTx/>
                <a:uFillTx/>
                <a:latin typeface="Helvetica" pitchFamily="2" charset="0"/>
                <a:ea typeface="+mn-ea"/>
                <a:cs typeface="+mn-cs"/>
              </a:rPr>
              <a:t>In 2021, ‘MAAMA’ collectively spent over $3 billion on TV, </a:t>
            </a:r>
            <a:r>
              <a:rPr lang="en-US" sz="2400" b="1">
                <a:solidFill>
                  <a:srgbClr val="1B1464"/>
                </a:solidFill>
                <a:latin typeface="Helvetica" pitchFamily="2" charset="0"/>
              </a:rPr>
              <a:t>their highest level ever, </a:t>
            </a:r>
            <a:r>
              <a:rPr kumimoji="0" lang="en-US" sz="2400" b="1" i="0" u="none" strike="noStrike" kern="1200" cap="none" spc="0" normalizeH="0" baseline="0" noProof="0">
                <a:ln>
                  <a:noFill/>
                </a:ln>
                <a:solidFill>
                  <a:srgbClr val="1B1464"/>
                </a:solidFill>
                <a:effectLst/>
                <a:uLnTx/>
                <a:uFillTx/>
                <a:latin typeface="Helvetica" pitchFamily="2" charset="0"/>
                <a:ea typeface="+mn-ea"/>
                <a:cs typeface="+mn-cs"/>
              </a:rPr>
              <a:t>as they defended their SOV from competitors and supported new product launches</a:t>
            </a:r>
          </a:p>
        </p:txBody>
      </p:sp>
      <p:pic>
        <p:nvPicPr>
          <p:cNvPr id="26" name="Picture 25">
            <a:extLst>
              <a:ext uri="{FF2B5EF4-FFF2-40B4-BE49-F238E27FC236}">
                <a16:creationId xmlns:a16="http://schemas.microsoft.com/office/drawing/2014/main" id="{44BE4B88-8BB0-4B12-9E1E-1C593B73C134}"/>
              </a:ext>
            </a:extLst>
          </p:cNvPr>
          <p:cNvPicPr>
            <a:picLocks noChangeAspect="1"/>
          </p:cNvPicPr>
          <p:nvPr/>
        </p:nvPicPr>
        <p:blipFill rotWithShape="1">
          <a:blip r:embed="rId5"/>
          <a:srcRect l="4181" t="95080" r="-1"/>
          <a:stretch/>
        </p:blipFill>
        <p:spPr>
          <a:xfrm>
            <a:off x="483207" y="6507893"/>
            <a:ext cx="11708793" cy="350107"/>
          </a:xfrm>
          <a:prstGeom prst="rect">
            <a:avLst/>
          </a:prstGeom>
        </p:spPr>
      </p:pic>
      <p:sp>
        <p:nvSpPr>
          <p:cNvPr id="27" name="Slide Number Placeholder 5">
            <a:extLst>
              <a:ext uri="{FF2B5EF4-FFF2-40B4-BE49-F238E27FC236}">
                <a16:creationId xmlns:a16="http://schemas.microsoft.com/office/drawing/2014/main" id="{1C65133A-83A9-4BB7-A593-F63AAC6197BB}"/>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 name="Rectangle 42">
            <a:extLst>
              <a:ext uri="{FF2B5EF4-FFF2-40B4-BE49-F238E27FC236}">
                <a16:creationId xmlns:a16="http://schemas.microsoft.com/office/drawing/2014/main" id="{1CB0E71E-025E-45C5-BB02-34D3C02B6020}"/>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107" name="Picture 106" descr="Logo&#10;&#10;Description automatically generated with low confidence">
            <a:extLst>
              <a:ext uri="{FF2B5EF4-FFF2-40B4-BE49-F238E27FC236}">
                <a16:creationId xmlns:a16="http://schemas.microsoft.com/office/drawing/2014/main" id="{89743354-5BAB-40B1-BB56-0B256F7AFCD7}"/>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0303" y="1484300"/>
            <a:ext cx="1410542" cy="491984"/>
          </a:xfrm>
          <a:prstGeom prst="rect">
            <a:avLst/>
          </a:prstGeom>
        </p:spPr>
      </p:pic>
      <p:pic>
        <p:nvPicPr>
          <p:cNvPr id="108" name="Picture 107" descr="Text&#10;&#10;Description automatically generated with low confidence">
            <a:extLst>
              <a:ext uri="{FF2B5EF4-FFF2-40B4-BE49-F238E27FC236}">
                <a16:creationId xmlns:a16="http://schemas.microsoft.com/office/drawing/2014/main" id="{2553F0D1-25F0-44A1-95A3-FB0C59BB877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528503" y="1494322"/>
            <a:ext cx="1086629" cy="471940"/>
          </a:xfrm>
          <a:prstGeom prst="rect">
            <a:avLst/>
          </a:prstGeom>
        </p:spPr>
      </p:pic>
      <p:graphicFrame>
        <p:nvGraphicFramePr>
          <p:cNvPr id="13" name="Chart 12">
            <a:extLst>
              <a:ext uri="{FF2B5EF4-FFF2-40B4-BE49-F238E27FC236}">
                <a16:creationId xmlns:a16="http://schemas.microsoft.com/office/drawing/2014/main" id="{ADB2B843-B22B-0B37-E400-40A2F13A5058}"/>
              </a:ext>
            </a:extLst>
          </p:cNvPr>
          <p:cNvGraphicFramePr/>
          <p:nvPr>
            <p:extLst>
              <p:ext uri="{D42A27DB-BD31-4B8C-83A1-F6EECF244321}">
                <p14:modId xmlns:p14="http://schemas.microsoft.com/office/powerpoint/2010/main" val="936519289"/>
              </p:ext>
            </p:extLst>
          </p:nvPr>
        </p:nvGraphicFramePr>
        <p:xfrm>
          <a:off x="413587" y="2273999"/>
          <a:ext cx="11367881" cy="4095490"/>
        </p:xfrm>
        <a:graphic>
          <a:graphicData uri="http://schemas.openxmlformats.org/drawingml/2006/chart">
            <c:chart xmlns:c="http://schemas.openxmlformats.org/drawingml/2006/chart" xmlns:r="http://schemas.openxmlformats.org/officeDocument/2006/relationships" r:id="rId8"/>
          </a:graphicData>
        </a:graphic>
      </p:graphicFrame>
      <p:sp>
        <p:nvSpPr>
          <p:cNvPr id="16" name="Rectangle 15">
            <a:extLst>
              <a:ext uri="{FF2B5EF4-FFF2-40B4-BE49-F238E27FC236}">
                <a16:creationId xmlns:a16="http://schemas.microsoft.com/office/drawing/2014/main" id="{F42037F3-DA4F-2729-136B-83EE7AC40452}"/>
              </a:ext>
            </a:extLst>
          </p:cNvPr>
          <p:cNvSpPr/>
          <p:nvPr/>
        </p:nvSpPr>
        <p:spPr>
          <a:xfrm>
            <a:off x="410532" y="6304831"/>
            <a:ext cx="11691861"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AdIntel, calendar year 2015-2021, as of February 2022. TV spend includes cable TV, broadcast TV, Spanish language cable TV, Spanish language broadcast TV, spot TV, and syndicated TV.  U.S. TV spend only.</a:t>
            </a:r>
          </a:p>
        </p:txBody>
      </p:sp>
      <p:sp>
        <p:nvSpPr>
          <p:cNvPr id="17" name="TextBox 16">
            <a:extLst>
              <a:ext uri="{FF2B5EF4-FFF2-40B4-BE49-F238E27FC236}">
                <a16:creationId xmlns:a16="http://schemas.microsoft.com/office/drawing/2014/main" id="{C61C84A1-2A4F-F73A-4AB4-FA59B3F04C78}"/>
              </a:ext>
            </a:extLst>
          </p:cNvPr>
          <p:cNvSpPr txBox="1"/>
          <p:nvPr/>
        </p:nvSpPr>
        <p:spPr>
          <a:xfrm>
            <a:off x="504827" y="1587297"/>
            <a:ext cx="1127664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MAAMA U.S. TV Spend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 in Millions)</a:t>
            </a:r>
          </a:p>
        </p:txBody>
      </p:sp>
      <p:sp>
        <p:nvSpPr>
          <p:cNvPr id="18" name="TextBox 17">
            <a:extLst>
              <a:ext uri="{FF2B5EF4-FFF2-40B4-BE49-F238E27FC236}">
                <a16:creationId xmlns:a16="http://schemas.microsoft.com/office/drawing/2014/main" id="{29288874-4CAE-5E9F-C249-4584FEA59473}"/>
              </a:ext>
            </a:extLst>
          </p:cNvPr>
          <p:cNvSpPr txBox="1"/>
          <p:nvPr/>
        </p:nvSpPr>
        <p:spPr>
          <a:xfrm>
            <a:off x="555628" y="4157553"/>
            <a:ext cx="14196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$1,551.3</a:t>
            </a:r>
          </a:p>
        </p:txBody>
      </p:sp>
      <p:sp>
        <p:nvSpPr>
          <p:cNvPr id="19" name="TextBox 18">
            <a:extLst>
              <a:ext uri="{FF2B5EF4-FFF2-40B4-BE49-F238E27FC236}">
                <a16:creationId xmlns:a16="http://schemas.microsoft.com/office/drawing/2014/main" id="{922C1EB9-B4AD-70C6-3D71-FDEBBF879EBA}"/>
              </a:ext>
            </a:extLst>
          </p:cNvPr>
          <p:cNvSpPr txBox="1"/>
          <p:nvPr/>
        </p:nvSpPr>
        <p:spPr>
          <a:xfrm>
            <a:off x="2143933" y="3733057"/>
            <a:ext cx="14196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$2,049.8</a:t>
            </a:r>
          </a:p>
        </p:txBody>
      </p:sp>
      <p:sp>
        <p:nvSpPr>
          <p:cNvPr id="21" name="TextBox 20">
            <a:extLst>
              <a:ext uri="{FF2B5EF4-FFF2-40B4-BE49-F238E27FC236}">
                <a16:creationId xmlns:a16="http://schemas.microsoft.com/office/drawing/2014/main" id="{A6B20B15-EF2D-0761-DCE9-44B420A4261E}"/>
              </a:ext>
            </a:extLst>
          </p:cNvPr>
          <p:cNvSpPr txBox="1"/>
          <p:nvPr/>
        </p:nvSpPr>
        <p:spPr>
          <a:xfrm>
            <a:off x="3723912" y="3858774"/>
            <a:ext cx="14196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$1,904.5</a:t>
            </a:r>
          </a:p>
        </p:txBody>
      </p:sp>
      <p:sp>
        <p:nvSpPr>
          <p:cNvPr id="22" name="TextBox 21">
            <a:extLst>
              <a:ext uri="{FF2B5EF4-FFF2-40B4-BE49-F238E27FC236}">
                <a16:creationId xmlns:a16="http://schemas.microsoft.com/office/drawing/2014/main" id="{1F46F1A4-6ABF-2613-0790-EF70E6F8CB56}"/>
              </a:ext>
            </a:extLst>
          </p:cNvPr>
          <p:cNvSpPr txBox="1"/>
          <p:nvPr/>
        </p:nvSpPr>
        <p:spPr>
          <a:xfrm>
            <a:off x="5386166" y="3338093"/>
            <a:ext cx="14196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$2,530.2</a:t>
            </a:r>
          </a:p>
        </p:txBody>
      </p:sp>
      <p:sp>
        <p:nvSpPr>
          <p:cNvPr id="23" name="TextBox 22">
            <a:extLst>
              <a:ext uri="{FF2B5EF4-FFF2-40B4-BE49-F238E27FC236}">
                <a16:creationId xmlns:a16="http://schemas.microsoft.com/office/drawing/2014/main" id="{0F4B4D19-4AEA-1718-A58F-438AE81A6801}"/>
              </a:ext>
            </a:extLst>
          </p:cNvPr>
          <p:cNvSpPr txBox="1"/>
          <p:nvPr/>
        </p:nvSpPr>
        <p:spPr>
          <a:xfrm>
            <a:off x="10242131" y="2817537"/>
            <a:ext cx="14196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$3,128.1</a:t>
            </a:r>
          </a:p>
        </p:txBody>
      </p:sp>
      <p:sp>
        <p:nvSpPr>
          <p:cNvPr id="24" name="Rounded Rectangle 22">
            <a:extLst>
              <a:ext uri="{FF2B5EF4-FFF2-40B4-BE49-F238E27FC236}">
                <a16:creationId xmlns:a16="http://schemas.microsoft.com/office/drawing/2014/main" id="{B7C1780E-1FA4-4B23-8E67-DC8AB9D72BC7}"/>
              </a:ext>
            </a:extLst>
          </p:cNvPr>
          <p:cNvSpPr/>
          <p:nvPr/>
        </p:nvSpPr>
        <p:spPr>
          <a:xfrm>
            <a:off x="6520524" y="3694546"/>
            <a:ext cx="620337" cy="286023"/>
          </a:xfrm>
          <a:prstGeom prst="roundRect">
            <a:avLst/>
          </a:prstGeom>
          <a:solidFill>
            <a:schemeClr val="bg1"/>
          </a:solidFill>
          <a:ln>
            <a:solidFill>
              <a:srgbClr val="1B14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+33%</a:t>
            </a:r>
          </a:p>
        </p:txBody>
      </p:sp>
      <p:sp>
        <p:nvSpPr>
          <p:cNvPr id="25" name="TextBox 24">
            <a:extLst>
              <a:ext uri="{FF2B5EF4-FFF2-40B4-BE49-F238E27FC236}">
                <a16:creationId xmlns:a16="http://schemas.microsoft.com/office/drawing/2014/main" id="{9529FAF2-2A5B-27A9-55DE-66162274C1E0}"/>
              </a:ext>
            </a:extLst>
          </p:cNvPr>
          <p:cNvSpPr txBox="1"/>
          <p:nvPr/>
        </p:nvSpPr>
        <p:spPr>
          <a:xfrm>
            <a:off x="6986529" y="2937471"/>
            <a:ext cx="14196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$2,989.0</a:t>
            </a:r>
          </a:p>
        </p:txBody>
      </p:sp>
      <p:sp>
        <p:nvSpPr>
          <p:cNvPr id="28" name="TextBox 27">
            <a:extLst>
              <a:ext uri="{FF2B5EF4-FFF2-40B4-BE49-F238E27FC236}">
                <a16:creationId xmlns:a16="http://schemas.microsoft.com/office/drawing/2014/main" id="{AD83CCF7-454A-BE03-DA9A-60F7F363BE9B}"/>
              </a:ext>
            </a:extLst>
          </p:cNvPr>
          <p:cNvSpPr txBox="1"/>
          <p:nvPr/>
        </p:nvSpPr>
        <p:spPr>
          <a:xfrm>
            <a:off x="8639618" y="3219318"/>
            <a:ext cx="14196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$2,660.9</a:t>
            </a:r>
          </a:p>
        </p:txBody>
      </p:sp>
      <p:sp>
        <p:nvSpPr>
          <p:cNvPr id="29" name="Rounded Rectangle 22">
            <a:extLst>
              <a:ext uri="{FF2B5EF4-FFF2-40B4-BE49-F238E27FC236}">
                <a16:creationId xmlns:a16="http://schemas.microsoft.com/office/drawing/2014/main" id="{81B40194-677E-FFF0-562F-A9C05721A06F}"/>
              </a:ext>
            </a:extLst>
          </p:cNvPr>
          <p:cNvSpPr/>
          <p:nvPr/>
        </p:nvSpPr>
        <p:spPr>
          <a:xfrm>
            <a:off x="8125884" y="3282693"/>
            <a:ext cx="620337" cy="286023"/>
          </a:xfrm>
          <a:prstGeom prst="roundRect">
            <a:avLst/>
          </a:prstGeom>
          <a:solidFill>
            <a:schemeClr val="bg1"/>
          </a:solidFill>
          <a:ln>
            <a:solidFill>
              <a:srgbClr val="1B14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+18%</a:t>
            </a:r>
          </a:p>
        </p:txBody>
      </p:sp>
      <p:sp>
        <p:nvSpPr>
          <p:cNvPr id="30" name="Rounded Rectangle 22">
            <a:extLst>
              <a:ext uri="{FF2B5EF4-FFF2-40B4-BE49-F238E27FC236}">
                <a16:creationId xmlns:a16="http://schemas.microsoft.com/office/drawing/2014/main" id="{5938C67D-D00B-E013-3D25-F33518B89486}"/>
              </a:ext>
            </a:extLst>
          </p:cNvPr>
          <p:cNvSpPr/>
          <p:nvPr/>
        </p:nvSpPr>
        <p:spPr>
          <a:xfrm>
            <a:off x="11401829" y="3200846"/>
            <a:ext cx="620337" cy="286023"/>
          </a:xfrm>
          <a:prstGeom prst="roundRect">
            <a:avLst/>
          </a:prstGeom>
          <a:solidFill>
            <a:schemeClr val="bg1"/>
          </a:solidFill>
          <a:ln>
            <a:solidFill>
              <a:srgbClr val="1B14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+18%</a:t>
            </a:r>
          </a:p>
        </p:txBody>
      </p:sp>
      <p:sp>
        <p:nvSpPr>
          <p:cNvPr id="31" name="Rounded Rectangle 22">
            <a:extLst>
              <a:ext uri="{FF2B5EF4-FFF2-40B4-BE49-F238E27FC236}">
                <a16:creationId xmlns:a16="http://schemas.microsoft.com/office/drawing/2014/main" id="{98ED812B-0C2E-C767-8B3B-1BFBBB3E0EF4}"/>
              </a:ext>
            </a:extLst>
          </p:cNvPr>
          <p:cNvSpPr/>
          <p:nvPr/>
        </p:nvSpPr>
        <p:spPr>
          <a:xfrm>
            <a:off x="3248308" y="4088553"/>
            <a:ext cx="620337" cy="286023"/>
          </a:xfrm>
          <a:prstGeom prst="roundRect">
            <a:avLst/>
          </a:prstGeom>
          <a:solidFill>
            <a:schemeClr val="bg1"/>
          </a:solidFill>
          <a:ln>
            <a:solidFill>
              <a:srgbClr val="1B14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+32%</a:t>
            </a:r>
          </a:p>
        </p:txBody>
      </p:sp>
      <p:sp>
        <p:nvSpPr>
          <p:cNvPr id="32" name="Rounded Rectangle 22">
            <a:extLst>
              <a:ext uri="{FF2B5EF4-FFF2-40B4-BE49-F238E27FC236}">
                <a16:creationId xmlns:a16="http://schemas.microsoft.com/office/drawing/2014/main" id="{13FC5086-90D8-FC57-81A1-DE9856C9A07E}"/>
              </a:ext>
            </a:extLst>
          </p:cNvPr>
          <p:cNvSpPr/>
          <p:nvPr/>
        </p:nvSpPr>
        <p:spPr>
          <a:xfrm>
            <a:off x="9753389" y="3588650"/>
            <a:ext cx="620337" cy="286023"/>
          </a:xfrm>
          <a:prstGeom prst="roundRect">
            <a:avLst/>
          </a:prstGeom>
          <a:solidFill>
            <a:schemeClr val="bg1"/>
          </a:solidFill>
          <a:ln>
            <a:solidFill>
              <a:srgbClr val="1B14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-11%</a:t>
            </a:r>
          </a:p>
        </p:txBody>
      </p:sp>
      <p:sp>
        <p:nvSpPr>
          <p:cNvPr id="33" name="Rounded Rectangle 22">
            <a:extLst>
              <a:ext uri="{FF2B5EF4-FFF2-40B4-BE49-F238E27FC236}">
                <a16:creationId xmlns:a16="http://schemas.microsoft.com/office/drawing/2014/main" id="{4E9A150F-6E2C-E023-919B-4FBB7FC09BD2}"/>
              </a:ext>
            </a:extLst>
          </p:cNvPr>
          <p:cNvSpPr/>
          <p:nvPr/>
        </p:nvSpPr>
        <p:spPr>
          <a:xfrm>
            <a:off x="4837683" y="4222521"/>
            <a:ext cx="620337" cy="286023"/>
          </a:xfrm>
          <a:prstGeom prst="roundRect">
            <a:avLst/>
          </a:prstGeom>
          <a:solidFill>
            <a:schemeClr val="bg1"/>
          </a:solidFill>
          <a:ln>
            <a:solidFill>
              <a:srgbClr val="1B14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-7%</a:t>
            </a:r>
          </a:p>
        </p:txBody>
      </p:sp>
    </p:spTree>
    <p:extLst>
      <p:ext uri="{BB962C8B-B14F-4D97-AF65-F5344CB8AC3E}">
        <p14:creationId xmlns:p14="http://schemas.microsoft.com/office/powerpoint/2010/main" val="3930520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f6166fe-9f5b-43aa-b8a9-b4d7ad530bda">
      <UserInfo>
        <DisplayName>Jason Wiese</DisplayName>
        <AccountId>13</AccountId>
        <AccountType/>
      </UserInfo>
      <UserInfo>
        <DisplayName>Karolina Guillen</DisplayName>
        <AccountId>14</AccountId>
        <AccountType/>
      </UserInfo>
      <UserInfo>
        <DisplayName>Danielle Delauro</DisplayName>
        <AccountId>38</AccountId>
        <AccountType/>
      </UserInfo>
      <UserInfo>
        <DisplayName>Marianne Vita</DisplayName>
        <AccountId>43</AccountId>
        <AccountType/>
      </UserInfo>
      <UserInfo>
        <DisplayName>Reed Kiely</DisplayName>
        <AccountId>39</AccountId>
        <AccountType/>
      </UserInfo>
      <UserInfo>
        <DisplayName>Dylan Breger</DisplayName>
        <AccountId>93</AccountId>
        <AccountType/>
      </UserInfo>
      <UserInfo>
        <DisplayName>Nellie Chung</DisplayName>
        <AccountId>63</AccountId>
        <AccountType/>
      </UserInfo>
    </SharedWithUsers>
    <TaxCatchAll xmlns="9f6166fe-9f5b-43aa-b8a9-b4d7ad530bda" xsi:nil="true"/>
    <lcf76f155ced4ddcb4097134ff3c332f xmlns="a86b28e8-29a6-4ab8-af18-2a7f61acfad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5" ma:contentTypeDescription="Create a new document." ma:contentTypeScope="" ma:versionID="a466b9157af1ce0310746701f63ffce1">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baee444f3b59eaeedc5a740e00a18818"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696b49f-56d7-4f85-8b04-e2e66f1bdb7c}" ma:internalName="TaxCatchAll" ma:showField="CatchAllData" ma:web="9f6166fe-9f5b-43aa-b8a9-b4d7ad530b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53F105-5EA6-4DEE-8A79-99500119FB72}">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04B8162-7963-4D80-A0C4-AB755D5DAFB1}">
  <ds:schemaRefs>
    <ds:schemaRef ds:uri="http://schemas.microsoft.com/sharepoint/v3/contenttype/forms"/>
  </ds:schemaRefs>
</ds:datastoreItem>
</file>

<file path=customXml/itemProps3.xml><?xml version="1.0" encoding="utf-8"?>
<ds:datastoreItem xmlns:ds="http://schemas.openxmlformats.org/officeDocument/2006/customXml" ds:itemID="{967FCC88-64B2-4234-AEA9-3E44AB14EC24}">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11</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Karolina Guillen</dc:creator>
  <cp:revision>1</cp:revision>
  <cp:lastPrinted>2021-11-23T19:30:13Z</cp:lastPrinted>
  <dcterms:created xsi:type="dcterms:W3CDTF">2021-06-10T19:55:25Z</dcterms:created>
  <dcterms:modified xsi:type="dcterms:W3CDTF">2022-06-28T14:22:26Z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y fmtid="{D5CDD505-2E9C-101B-9397-08002B2CF9AE}" pid="3" name="MediaServiceImageTags">
    <vt:lpwstr/>
  </property>
</Properties>
</file>